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4.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5.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6.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7.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notesSlides/notesSlide8.xml" ContentType="application/vnd.openxmlformats-officedocument.presentationml.notesSlide+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9.xml" ContentType="application/vnd.openxmlformats-officedocument.presentationml.notesSlide+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notesSlides/notesSlide12.xml" ContentType="application/vnd.openxmlformats-officedocument.presentationml.notesSlide+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notesSlides/notesSlide13.xml" ContentType="application/vnd.openxmlformats-officedocument.presentationml.notesSlide+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notesSlides/notesSlide14.xml" ContentType="application/vnd.openxmlformats-officedocument.presentationml.notesSlide+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3" r:id="rId2"/>
    <p:sldId id="1285" r:id="rId3"/>
    <p:sldId id="1286" r:id="rId4"/>
    <p:sldId id="1287" r:id="rId5"/>
    <p:sldId id="1288" r:id="rId6"/>
    <p:sldId id="1289" r:id="rId7"/>
    <p:sldId id="1290" r:id="rId8"/>
    <p:sldId id="1291" r:id="rId9"/>
    <p:sldId id="1292" r:id="rId10"/>
    <p:sldId id="1293" r:id="rId11"/>
    <p:sldId id="1294" r:id="rId12"/>
    <p:sldId id="1295" r:id="rId13"/>
    <p:sldId id="1296" r:id="rId14"/>
    <p:sldId id="1297" r:id="rId15"/>
    <p:sldId id="1298" r:id="rId16"/>
    <p:sldId id="1299" r:id="rId17"/>
    <p:sldId id="1300" r:id="rId18"/>
    <p:sldId id="1301" r:id="rId19"/>
    <p:sldId id="1302" r:id="rId20"/>
    <p:sldId id="1303"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6" autoAdjust="0"/>
    <p:restoredTop sz="94660"/>
  </p:normalViewPr>
  <p:slideViewPr>
    <p:cSldViewPr snapToGrid="0">
      <p:cViewPr varScale="1">
        <p:scale>
          <a:sx n="77" d="100"/>
          <a:sy n="77" d="100"/>
        </p:scale>
        <p:origin x="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5:09.714"/>
    </inkml:context>
    <inkml:brush xml:id="br0">
      <inkml:brushProperty name="width" value="0.05" units="cm"/>
      <inkml:brushProperty name="height" value="0.05" units="cm"/>
    </inkml:brush>
  </inkml:definitions>
  <inkml:trace contextRef="#ctx0" brushRef="#br0">60 0 13211,'-26'11'656,"1"-4"-472,17-4-136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09.916"/>
    </inkml:context>
    <inkml:brush xml:id="br0">
      <inkml:brushProperty name="width" value="0.05" units="cm"/>
      <inkml:brushProperty name="height" value="0.05" units="cm"/>
    </inkml:brush>
  </inkml:definitions>
  <inkml:trace contextRef="#ctx0" brushRef="#br0">479 39 3857,'-121'-18'-408,"0"2"424,7 12 24,-8 5-160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3.425"/>
    </inkml:context>
    <inkml:brush xml:id="br0">
      <inkml:brushProperty name="width" value="0.05" units="cm"/>
      <inkml:brushProperty name="height" value="0.05" units="cm"/>
    </inkml:brush>
  </inkml:definitions>
  <inkml:trace contextRef="#ctx0" brushRef="#br0">10 556 11146,'-10'14'2539,"10"-14"-2491,1 0-1,-1 0 1,0 1-1,0-1 0,1 0 1,-1 0-1,0 0 1,0 0-1,1 1 1,-1-1-1,0 0 0,0 0 1,1 0-1,-1 0 1,0 0-1,0 0 0,1 0 1,-1 0-1,0 0 1,1 0-1,-1 0 0,0 0 1,0 0-1,1 0 1,-1 0-1,0 0 0,1 0 1,-1 0-1,0-1 1,1 1-1,30-13 617,-20 7-531,-1-1-1,1 0 1,-2-1-1,1 0 1,-1-1-1,0 0 1,-1 0-1,0-1 1,0 0-1,-1 0 1,-1-1-1,0 0 1,0 0-1,-1 0 0,0-1 1,-1 0-1,5-21 1,-9 33-122,0-1 0,0 0 0,0 1 0,1-1 0,-1 0-1,0 1 1,0-1 0,0 0 0,0 1 0,0-1 0,0 1 0,0-1 0,-1 0 0,1 1 0,0-1 0,0 0 0,0 1-1,-1-1 1,1 0 0,0 1 0,-1-1 0,1 1 0,0-1 0,-1 1 0,1-1 0,-1 0 0,0 1-1,0 0 1,0 0-1,0 0 1,1 0-1,-1 0 1,0 0-1,0 0 1,0 0-1,1 0 1,-1 0 0,0 1-1,0-1 1,1 0-1,-1 1 1,0-1-1,1 0 1,-1 1-1,0 0 1,-5 3 20,0 0 0,1 0 0,0 1 0,-5 6 1,-1 2-21,1 2-1,0-1 1,1 2 0,0-1 0,-11 30 0,17-37-19,0 1-1,0 0 1,1-1 0,0 1 0,1 0 0,0 0 0,0 0-1,1 0 1,0 0 0,0 0 0,1 0 0,4 18-1,-4-24 6,1 1-1,-1-1 1,1 0-1,-1 0 1,1 1-1,0-1 1,1 0-1,-1-1 1,0 1-1,1 0 1,-1-1-1,1 1 1,0-1-1,0 0 1,4 3-1,-2-3 1,1 1-1,-1-1 1,1 0-1,0 0 1,0 0-1,0-1 1,0 0-1,9 0 1,0-1 7,0 0 1,0-1-1,0-1 1,0 0-1,0-1 1,23-8-1,-22 5 49,0 0 0,-1-1 0,1 0 0,-1-1 0,0-1 0,-1-1 0,0 0 0,22-21-1,-28 22 58,-9 10-191,0 1 54,0-1 0,0 0-1,1 1 1,-1-1-1,1 0 1,-1 1 0,1-1-1,0 1 1,-1-1-1,1 1 1,0-1 0,0 1-1,0 1 1,0-1 6,0-1 0,1 0 0,-1 1 0,0-1 0,1 1 1,-1-1-1,1 0 0,-1 1 0,1-1 0,0 0 0,-1 1 0,1-1 1,0 0-1,0 0 0,0 0 0,0 0 0,0 0 0,0 0 0,0 0 1,1 0-1,-1 0 0,0-1 0,0 1 0,1 0 0,-1-1 1,0 1-1,1-1 0,-1 1 0,0-1 0,1 0 0,-1 1 0,1-1 1,-1 0-1,1 0 0,-1 0 0,2-1 0,2 1-74,-1-1-1,0 0 1,0 0 0,1 0-1,-1 0 1,0-1-1,0 0 1,0 0 0,-1 0-1,1 0 1,4-3-1,12-13-355,0-1 0,-1 0 0,28-38 1,42-73-754,-63 90 713,20-27-164,-16 25 519,-2-2 0,-1 0-1,27-64 1,-51 93 365,-3 15-221,0 0 0,0-1 0,0 1 0,0 0 0,0 0 0,0 0 0,0 0 0,0 0 0,0 0 0,0 0 0,0 0 0,0-1 0,0 1 0,0 0 0,-1 0 0,1 0 0,0 0 0,0 0 0,0 0 0,0 0 1,0 0-1,0 0 0,0 0 0,0 0 0,-1 0 0,1 0 0,0 0 0,0 0 0,0 0 0,0 0 0,0 0 0,0 0 0,0 0 0,-1 0 0,1 0 0,0 0 0,0 0 0,0 0 0,0 0 0,0 0 0,0 0 0,0 0 0,-1 0 0,1 0 1,0 0-1,0 0 0,0 0 0,0 0 0,0 0 0,-16 15 663,-1 8-458,2-1 0,0 2 0,1 0 0,2 1 0,1 0 0,-16 50 0,11-13-187,-16 116 0,29-154 40,-4 47 1168,6-75-1051,0-1 0,-1 1 0,1 0 0,-1 0 0,0 0 0,0 0 0,-1 0 0,1 0 0,-4-4 0,-4-8 54,-15-27 72,4 8 94,-27-63 1,48 97-398,-1 1-1,1-1 1,0 0-1,0 1 1,-1-1-1,1 1 1,0-1-1,0 0 1,0 1-1,0-1 1,0 1-1,0-1 1,0 0-1,0 1 1,0-1-1,0 0 1,0 1-1,0-1 1,0 1-1,1-1 0,-1 0 1,0 1-1,0-1 1,1 1-1,-1-1 1,0 1-1,1-1 1,-1 1-1,0-1 1,1 1-1,-1-1 1,1 1-1,-1-1 1,1 1-1,-1 0 1,1-1-1,-1 1 1,1 0-1,0-1 1,-1 1-1,1 0 1,-1 0-1,1 0 1,0 0-1,-1-1 1,1 1-1,-1 0 1,2 0-1,5 0-3,-1 0-1,1 0 0,0 0 1,6 2-1,2 0-5,9 0-93,40 10 0,-49-8-216,1 0 1,0-1-1,-1-1 1,1-1-1,0 0 1,29-3-1,-38 0 198,0 0 0,-1 0 0,1-1 0,0 1 0,-1-2 0,10-5 0,10-9-415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3.839"/>
    </inkml:context>
    <inkml:brush xml:id="br0">
      <inkml:brushProperty name="width" value="0.05" units="cm"/>
      <inkml:brushProperty name="height" value="0.05" units="cm"/>
    </inkml:brush>
  </inkml:definitions>
  <inkml:trace contextRef="#ctx0" brushRef="#br0">1 246 12795,'10'-28'492,"2"0"1,1 1 0,1 1-1,1 0 1,2 1 0,24-29-1,-38 50-434,0 1-1,0 0 0,1-1 0,-1 1 0,1 1 0,0-1 0,0 1 1,6-4-1,-9 6-51,0 0 0,0-1 0,0 1 0,1 0 0,-1-1 0,0 1 0,0 0 0,0 0 0,0 0 0,0 0 1,1 0-1,-1 1 0,0-1 0,0 0 0,0 0 0,0 1 0,0-1 0,0 1 0,1-1 0,-1 1 0,0-1 0,0 1 1,-1-1-1,1 1 0,0 0 0,0 0 0,0 0 0,0-1 0,-1 1 0,1 0 0,0 0 0,-1 0 0,1 0 0,0 0 1,-1 0-1,0 0 0,1 0 0,-1 1 0,1 0 0,1 4 0,-1 1-1,0-1 1,0 0 0,0 1 0,0-1-1,-1 1 1,0 0 0,-1-1 0,1 1-1,-1-1 1,-1 0 0,1 1-1,-4 8 1,-5 11 158,-22 44 0,27-61-121,-35 62 266,22-39-31,-24 53 0,41-83-270,0 0-1,0 0 1,0 0-1,1 0 0,-1 0 1,1 0-1,-1 0 1,1 1-1,0-1 1,0 0-1,0 0 1,0 0-1,0 0 0,0 1 1,1-1-1,-1 0 1,1 0-1,0 0 1,0 3-1,1-4 4,-1 1-1,1-1 1,-1 1 0,1-1 0,0 0-1,-1 1 1,1-1 0,0 0-1,0 0 1,0-1 0,0 1-1,0 0 1,0-1 0,0 1-1,0-1 1,0 1 0,0-1 0,0 0-1,0 0 1,3 0 0,14 0 48,0-1 0,-1-1 0,1-1 0,26-7 1,-34 8-200,0-2 0,1 0 1,-2 0-1,1-1 0,0-1 0,-1 0 1,0 0-1,11-9 0,-19 13 106,0 1 0,-1-1-1,1 0 1,0 1 0,-1-1 0,1 0 0,-1 0-1,0 0 1,0 0 0,1 0 0,-2-1-1,1 1 1,0 0 0,0 0 0,-1-1-1,1 1 1,0-5 0,-2-18-419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4.317"/>
    </inkml:context>
    <inkml:brush xml:id="br0">
      <inkml:brushProperty name="width" value="0.05" units="cm"/>
      <inkml:brushProperty name="height" value="0.05" units="cm"/>
    </inkml:brush>
  </inkml:definitions>
  <inkml:trace contextRef="#ctx0" brushRef="#br0">0 0 12579,'0'1'75,"0"1"1,1-1-1,-1 0 0,0 1 1,1-1-1,-1 0 1,0 0-1,1 0 1,0 1-1,-1-1 0,1 0 1,0 0-1,-1 0 1,1 0-1,0 0 1,0 0-1,0 0 0,0 0 1,0 0-1,0-1 1,0 1-1,0 0 1,0-1-1,1 1 0,-1-1 1,0 1-1,0-1 1,0 1-1,3-1 1,47 13 449,-40-11-347,42 8-149,61 5 1,-87-14-220,1-1 1,0-1-1,0-1 0,30-6 0,-59 10 835,-3 17 267,3-19-901,1 1 0,0 0 0,0-1 0,0 1 0,0-1 0,0 1 0,0 0 0,0-1 0,0 1 0,0 0-1,1-1 1,-1 1 0,0-1 0,0 1 0,0 0 0,1-1 0,-1 1 0,0-1 0,1 1 0,-1-1 0,0 1 0,1-1 0,-1 1 0,1-1 0,-1 1 0,1-1 0,-1 0 0,1 1 0,-1-1 0,2 1 0,3 0 0,1 0 0,0 0 1,-1 0-1,1-1 0,0 1 1,0-1-1,-1-1 0,1 1 1,6-2-1,55-14-2,-45 10-6,14-5-13,-23 7-30,1 0-1,0 0 1,0 1 0,0 1-1,0 0 1,15 1 0,-27 1 33,-1 0 0,1 0 0,-1 0 0,1 0 0,-1 0 0,1 1 1,-1-1-1,1 1 0,-1-1 0,0 1 0,1-1 0,-1 1 0,0 0 0,1-1 0,-1 1 0,0 0 0,0 0 1,0 0-1,0 0 0,0 0 0,0 0 0,0 1 0,0-1 0,0 0 0,0 0 0,1 3 0,-1 0-4,0 1-1,-1 0 1,1-1-1,-1 1 1,0 0-1,0 9 1,-1-9 26,1 0 0,0 1 0,0-1 1,0 0-1,1 1 0,1 5 1,-1-10-1,0 1 0,-1-1 0,1 1 0,0-1 0,0 1 0,0-1 0,0 0 0,0 1 0,0-1 0,0 0 0,0 0 0,1 0 0,-1 0 0,0 0 0,1 0 0,-1 0 0,1 0 0,-1-1 0,1 1 0,-1-1 0,1 1 0,-1-1 0,1 1 0,2-1 0,11 2 63,-1-2 1,1 0-1,-1 0 1,1-1 0,0-1-1,25-7 1,-18 5-206,39-4 0,-42 12-379,-19-4 489,0 0 1,0 0 0,0 0 0,-1 0-1,1 0 1,0 0 0,0 0-1,0 0 1,-1 0 0,1 1-1,0-1 1,0 0 0,0 0-1,0 0 1,0 0 0,0 0 0,-1 0-1,1 1 1,0-1 0,0 0-1,0 0 1,0 0 0,0 1-1,0-1 1,0 0 0,0 0-1,0 0 1,0 0 0,0 1 0,0-1-1,0 0 1,0 0 0,0 0-1,0 1 1,0-1 0,0 0-1,0 0 1,0 0 0,0 1-1,0-1 1,0 0 0,0 0 0,0 0-1,0 0 1,0 1 0,0-1-1,1 0 1,-1 0 0,0 0-1,0 0 1,0 0 0,0 1-1,0-1 1,1 0 0,-1 0-1,0 0 1,0 0 0,0 0 0,1 0-1,-5 2-207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4.721"/>
    </inkml:context>
    <inkml:brush xml:id="br0">
      <inkml:brushProperty name="width" value="0.05" units="cm"/>
      <inkml:brushProperty name="height" value="0.05" units="cm"/>
    </inkml:brush>
  </inkml:definitions>
  <inkml:trace contextRef="#ctx0" brushRef="#br0">0 4 13179,'5'-3'1256,"-1"3"-1008,6 9-328,4-1 1064,6 6-832,6 2-192,7-3-144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5.076"/>
    </inkml:context>
    <inkml:brush xml:id="br0">
      <inkml:brushProperty name="width" value="0.05" units="cm"/>
      <inkml:brushProperty name="height" value="0.05" units="cm"/>
    </inkml:brush>
  </inkml:definitions>
  <inkml:trace contextRef="#ctx0" brushRef="#br0">114 1 13763,'-4'6'178,"0"-1"0,-1 1 0,0-1 0,0 0 0,0 0 0,0-1-1,-1 1 1,-9 5 0,10-8-144,0 2 0,0-1 0,0 1 0,0-1 0,1 1 0,0 1-1,0-1 1,0 1 0,0-1 0,1 1 0,-1 0 0,-2 6 0,6-10-44,0 0 1,-1 0-1,1-1 1,0 1 0,0 0-1,0 0 1,0 0-1,0 0 1,0 0-1,0-1 1,0 1-1,0 0 1,0 0 0,1 0-1,-1 0 1,0-1-1,0 1 1,1 0-1,-1 0 1,1 0-1,-1-1 1,0 1 0,1 0-1,0-1 1,-1 1-1,1 0 1,-1-1-1,1 1 1,0-1-1,-1 1 1,1-1 0,1 1-1,29 12-401,-22-10 306,62 17-527,18 7 51,-78-23 588,0 1-1,0 0 1,0 1 0,0 0 0,13 11-1,-23-17 29,0 1 0,1 0 0,-1 0 0,0 0-1,0 0 1,0 1 0,0-1 0,0 0 0,0 0 0,0 1-1,0-1 1,0 1 0,-1-1 0,1 1 0,-1-1-1,1 1 1,-1-1 0,1 1 0,-1-1 0,0 1 0,0-1-1,1 1 1,-2 2 0,1-2 44,-1 1 0,0-1 1,0 0-1,0 0 0,0 0 0,0 0 0,-1 0 1,1 0-1,-1-1 0,1 1 0,-1 0 0,1-1 1,-1 1-1,-3 1 0,-5 4 264,0-1-1,-1-1 1,1 0 0,-1 0-1,-16 4 1,-2-2 474,-1-1 0,1-2 1,-1-1-1,-49-1 0,75-2-510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7.615"/>
    </inkml:context>
    <inkml:brush xml:id="br0">
      <inkml:brushProperty name="width" value="0.05" units="cm"/>
      <inkml:brushProperty name="height" value="0.05" units="cm"/>
    </inkml:brush>
  </inkml:definitions>
  <inkml:trace contextRef="#ctx0" brushRef="#br0">9 104 12723,'-6'-6'1440,"3"3"-976,6-1-120,4 2 672,6-2-287,4 1-137,9 0-184,4-1-88,13 0-96,6 1-120,6-4-328,0-3-216,7-2 368,-3-5-56,-6-4-120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9.831"/>
    </inkml:context>
    <inkml:brush xml:id="br0">
      <inkml:brushProperty name="width" value="0.05" units="cm"/>
      <inkml:brushProperty name="height" value="0.05" units="cm"/>
    </inkml:brush>
  </inkml:definitions>
  <inkml:trace contextRef="#ctx0" brushRef="#br0">81 32 11282,'0'0'82,"1"-1"-1,-1 0 1,0 0-1,1 0 1,-1 0-1,1 0 1,-1 1-1,1-1 1,-1 0-1,1 0 1,-1 1-1,1-1 0,0 0 1,-1 1-1,1-1 1,0 1-1,0-1 1,-1 1-1,1-1 1,0 1-1,0-1 1,0 1-1,0 0 1,0-1-1,1 1 0,28-7 643,-26 7-540,12-3-97,0 0-1,0 2 0,0 0 1,1 1-1,-1 0 1,0 2-1,23 4 0,-38-6-84,1 0 0,0 1 0,-1-1 0,1 1 0,-1-1 0,1 1 0,-1 0 0,0 0 0,1-1 0,-1 1-1,0 0 1,1 0 0,-1 0 0,0 1 0,0-1 0,0 0 0,0 0 0,0 1 0,0-1 0,1 3 0,-2-3 0,0 1 0,0-1 0,0 1 0,0 0 0,0-1 1,0 1-1,0-1 0,0 1 0,-1-1 0,1 1 0,0-1 0,-1 1 1,0-1-1,1 1 0,-1-1 0,0 0 0,0 1 0,0-1 0,1 0 0,-3 3 1,-9 7 81,1-1 1,-1 0 0,-1-1 0,0 0 0,0-1 0,-1 0 0,0-1 0,-15 6 0,21-10 122,11-3 93,15-2-123,-13 2-175,1 1 0,-1 1 0,1-1 0,-1 1 0,0 0 0,0 0 0,0 0 0,0 1 0,0-1 0,0 1 0,-1 1 0,1-1 0,-1 0 0,0 1 0,0 0 0,0 0 0,-1 0 0,1 1 0,-1-1 0,0 1 0,3 6 0,-1-1-9,0 0-1,0 1 0,-1-1 1,-1 1-1,1 0 1,-2 0-1,0 1 0,0-1 1,0 16-1,-2-23 6,-1 0 0,1 0 1,-1 0-1,0 0 0,0 0 0,-1-1 1,1 1-1,-1 0 0,1-1 0,-1 1 1,0-1-1,-1 0 0,1 0 0,0 0 1,-1 0-1,0 0 0,0 0 0,0-1 0,0 1 1,0-1-1,0 0 0,-1 0 0,-3 2 1,-10 4 57,0 0 0,-1-1 1,-27 6-1,36-10-6,4-1-34,-40 11 392,-60 9-1,105-22-437,0 0-1,0 0 1,0 0-1,-1 0 0,1 0 1,0 0-1,0 1 1,0-1-1,0 0 1,0 0-1,0 0 1,0 0-1,0 0 1,-1 0-1,1 0 1,0 0-1,0 0 1,0 0-1,0 0 1,0 0-1,0 0 1,-1 0-1,1 0 1,0 0-1,0 0 1,0 0-1,0 0 1,0 0-1,0 0 0,-1 0 1,1 0-1,0 0 1,0 0-1,0 0 1,0 0-1,0 0 1,0 0-1,0-1 1,-1 1-1,1 0 1,0 0-1,0 0 1,0 0-1,0 0 1,0 0-1,0 0 1,0 0-1,0-1 1,0 1-1,0 0 1,0 0-1,0 0 1,0 0-1,0 0 0,0 0 1,0-1-1,0 1 1,0 0-1,0 0 1,8-7-825,18-7 102,-3 3 38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0.235"/>
    </inkml:context>
    <inkml:brush xml:id="br0">
      <inkml:brushProperty name="width" value="0.05" units="cm"/>
      <inkml:brushProperty name="height" value="0.05" units="cm"/>
    </inkml:brush>
  </inkml:definitions>
  <inkml:trace contextRef="#ctx0" brushRef="#br0">389 0 10578,'0'0'30,"1"0"0,-1 0-1,1 0 1,-1 0-1,1 0 1,-1 0 0,1 0-1,-1 1 1,1-1 0,-1 0-1,0 0 1,1 0 0,-1 0-1,1 1 1,-1-1 0,1 0-1,-1 1 1,0-1 0,1 0-1,-1 1 1,1-1 0,-1 0-1,0 1 1,0-1-1,1 1 1,-1-1 0,0 1-1,0-1 1,1 1 0,-1-1-1,0 0 1,0 1 0,0 1 7,0-1 1,-1 0 0,1 1 0,0-1 0,-1 0 0,1 1 0,-1-1 0,1 0-1,-1 0 1,0 0 0,1 0 0,-3 2 0,-36 38 457,27-31-182,-82 84 766,-137 127 560,231-220-1663,-1-1 0,1 1 0,-1-1 0,1 1 0,-1-1 0,1 0 0,-1 1 0,1-1 0,-1 0 0,0 1 1,1-1-1,-1 0 0,0 1 0,1-1 0,-1 0 0,0 0 0,1 0 0,-1 0 0,-1 0 0,2 0 10,-1 0 1,1-1 0,0 1-1,-1 0 1,1-1 0,0 1-1,0 0 1,0-1-1,-1 1 1,1 0 0,0-1-1,0 1 1,0-1 0,0 1-1,0 0 1,-1-1 0,1 1-1,0-1 1,0 1 0,0 0-1,0-1 1,0 1-1,1-2 1,6-34-276,-5 28 263,8-36-215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0.655"/>
    </inkml:context>
    <inkml:brush xml:id="br0">
      <inkml:brushProperty name="width" value="0.05" units="cm"/>
      <inkml:brushProperty name="height" value="0.05" units="cm"/>
    </inkml:brush>
  </inkml:definitions>
  <inkml:trace contextRef="#ctx0" brushRef="#br0">175 73 12483,'-6'-2'225,"0"1"0,0 1 0,-1-1 0,1 1 1,0 0-1,0 0 0,0 1 0,-7 1 0,11-2-206,0 1-1,0-1 0,0 1 0,-1 0 0,1-1 0,0 1 0,0 0 0,0 0 0,0 1 0,0-1 0,0 0 1,1 0-1,-1 1 0,0-1 0,0 1 0,1 0 0,-1 0 0,1-1 0,0 1 0,0 0 0,-1 0 1,1 0-1,0 0 0,0 3 0,0-4-14,1-1 1,0 1-1,0-1 0,0 1 1,0 0-1,0-1 0,0 1 1,0-1-1,0 1 0,0-1 1,0 1-1,0 0 0,0-1 1,0 1-1,1-1 0,-1 1 1,0-1-1,0 1 0,1-1 1,-1 1-1,0-1 0,1 1 1,-1-1-1,0 0 0,1 1 1,-1-1-1,1 1 0,16 4 118,22-10 71,-26 2-116,0 0-1,0-2 1,15-6 0,-25 10-58,0-1-1,1 1 1,-1-1 0,0 0-1,0 0 1,0 0 0,0 0 0,0-1-1,-1 1 1,1-1 0,-1 0 0,1 0-1,-1 0 1,0 0 0,0 0 0,2-5-1,-3 6-15,-1 1 0,0 0 0,1 0 0,-1-1-1,0 1 1,0 0 0,0 0 0,0 0 0,0-1-1,-1 1 1,1 0 0,0 0 0,0-1-1,-1 1 1,1 0 0,-1 0 0,1 0 0,-1 0-1,0 0 1,1 0 0,-1 0 0,0 0 0,-1-2-1,0 1 1,-1 0 0,1 0 0,-1 1 0,0-1 0,0 1 0,0-1-1,0 1 1,0 0 0,-3-1 0,-7-1-1,0 1 0,0 0-1,-19 0 1,23 1-15,0 1 0,0 1 0,-1 0 0,1 0 0,0 1 0,0 0 0,1 0-1,-1 1 1,-9 5 0,15-7-23,1 0-1,0 0 1,-1 0-1,1 1 1,0-1-1,0 1 1,0 0-1,0 0 1,1 0-1,-1 0 1,0 0-1,1 0 1,-1 0-1,1 0 1,0 1 0,-1-1-1,1 0 1,0 1-1,1-1 1,-1 1-1,0-1 1,1 1-1,-1-1 1,1 1-1,0 0 1,0-1-1,0 1 1,0 0-1,1-1 1,-1 1-1,1-1 1,-1 1-1,1-1 1,0 1-1,2 4 1,8 14-184,5-1-71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1.028"/>
    </inkml:context>
    <inkml:brush xml:id="br0">
      <inkml:brushProperty name="width" value="0.05" units="cm"/>
      <inkml:brushProperty name="height" value="0.05" units="cm"/>
    </inkml:brush>
  </inkml:definitions>
  <inkml:trace contextRef="#ctx0" brushRef="#br0">139 1 5977,'-9'18'386,"0"1"1,-1-2-1,-1 1 0,-1-1 0,-26 29 0,-2 4 1411,39-49-1718,0 0 0,0-1 0,0 1-1,1 0 1,-1 0 0,0 0 0,1 0-1,-1 0 1,1 0 0,-1 0-1,1 0 1,0 0 0,-1 0 0,1 0-1,0 0 1,0 0 0,0 0 0,-1 1-1,1-1 1,1 0 0,-1 0-1,0 2 1,1-2-24,-1-1 0,1 1 0,0 0 0,0-1 0,-1 1 0,1-1 0,0 1 0,0-1 0,0 0 0,0 1 0,0-1 0,-1 0 0,1 0 0,0 1 0,0-1 0,0 0 0,0 0 0,0 0 0,0 0 0,1 0 0,10-1 190,0-1 0,-1 0-1,13-4 1,-21 5-213,23-6 197,0-1 0,0-1 0,-1-1 0,-1-2 0,36-21 0,-58 32-201,0-1 0,1 0-1,-1 1 1,0-1 0,0 0 0,-1 0 0,1 0-1,0 0 1,-1 0 0,1 0 0,-1-1 0,0 1-1,1-1 1,-1 1 0,1-5 0,-2 7-15,0-1 0,0 0-1,0 0 1,0 1 0,0-1 0,0 0 0,0 0 0,0 1 0,-1-1 0,1 0 0,0 0 0,0 1 0,-1-1-1,1 0 1,0 1 0,-1-1 0,1 0 0,-1 1 0,1-1 0,-1 1 0,0-2 0,-1 1 4,1 0 0,-1 0 0,0 0 0,0 1 1,1-1-1,-1 0 0,0 1 0,0-1 0,0 1 0,0-1 1,-3 1-1,-6-1 22,0 1 0,1 1 0,-1-1 0,1 2 0,-21 4 0,25-5-79,0 1 0,0 0 1,1 0-1,-1 1 0,1 0 1,-1 0-1,1 0 0,0 0 0,0 1 1,0 0-1,-7 8 0,3 3-49,7-2-33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16.379"/>
    </inkml:context>
    <inkml:brush xml:id="br0">
      <inkml:brushProperty name="width" value="0.05" units="cm"/>
      <inkml:brushProperty name="height" value="0.05" units="cm"/>
    </inkml:brush>
  </inkml:definitions>
  <inkml:trace contextRef="#ctx0" brushRef="#br0">812 36 7394,'-45'-5'648,"-4"2"-376,-2-2-88,-4 2 176,1-2 56,4 2-72,1 4-64,3 5-72,2-5-72,1-1-152,1 3-96,-2-1-360,-6-2-272,-9-6 568,-3-4-104,-7 1-112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2:10.588"/>
    </inkml:context>
    <inkml:brush xml:id="br0">
      <inkml:brushProperty name="width" value="0.05" units="cm"/>
      <inkml:brushProperty name="height" value="0.05" units="cm"/>
    </inkml:brush>
  </inkml:definitions>
  <inkml:trace contextRef="#ctx0" brushRef="#br0">6853 660 9554,'-33'-45'1234,"22"30"-728,-20-23 0,26 33-530,1 1-1,-2-1 0,1 1 1,0 0-1,-1 1 0,0-1 1,0 1-1,-8-3 0,-46-14-735,-2 4 0,-96-14 0,85 18 516,-568-85 49,-77-15 269,-984-102 195,1395 196-192,0 13 0,-378 43 0,565-21-108,-232 63 0,-101 85-11,-171 71 22,530-209 33,-106 34-9,189-57-18,0 1 0,0 0 0,0 0 0,1 1 0,-1 0 0,1 1-1,1 0 1,-10 9 0,13-9-12,0-1-1,1 1 0,0 0 1,0 0-1,1 0 0,0 1 1,0-1-1,1 1 0,0 0 1,0 0-1,0 0 0,0 11 1,-1 0-120,2 0 0,1 0 0,0 0 0,2 1 0,0-1 0,1 0 0,0 0 0,2 0 0,1-1 0,0 1 1,1-1-1,1 0 0,0 0 0,2-1 0,0 0 0,1 0 0,0-1 0,2-1 0,-1 0 0,2 0 0,17 15 1,-3-8-146,1-2 0,61 32 0,-7-9-270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2:10.991"/>
    </inkml:context>
    <inkml:brush xml:id="br0">
      <inkml:brushProperty name="width" value="0.05" units="cm"/>
      <inkml:brushProperty name="height" value="0.05" units="cm"/>
    </inkml:brush>
  </inkml:definitions>
  <inkml:trace contextRef="#ctx0" brushRef="#br0">0 549 5921,'1689'130'989,"2"-184"-3117,-1555 44 2245,499-45 1185,-7-38 757,-619 91-2029,216-51 696,-199 45-632,0-1 0,-1-1 1,0-1-1,-1-2 0,0 0 0,30-23 0,-47 30-113,0 0 0,0 0-1,-1-1 1,0 1-1,0-2 1,0 1-1,-1-1 1,0 1-1,-1-1 1,0-1-1,0 1 1,-1-1 0,0 1-1,0-1 1,1-10-1,-3 12-15,-1 1 1,1-1-1,-1 0 0,-1 1 0,1-1 1,-1 1-1,-1 0 0,1-1 0,-1 1 0,0 0 1,0 0-1,-1 0 0,0 0 0,0 0 1,0 0-1,-1 1 0,1 0 0,-1-1 0,-1 1 1,1 1-1,-11-9 0,-2 0-92,-27-16 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2:40.235"/>
    </inkml:context>
    <inkml:brush xml:id="br0">
      <inkml:brushProperty name="width" value="0.05" units="cm"/>
      <inkml:brushProperty name="height" value="0.05" units="cm"/>
    </inkml:brush>
  </inkml:definitions>
  <inkml:trace contextRef="#ctx0" brushRef="#br0">3342 261 5433,'-1116'82'4711,"470"-84"-4436,-154 10-693,734-2 295,0 3 0,-84 23 0,107-20 55,0 2 0,1 2 0,1 2 0,-53 31-1,77-39 73,1 2-1,0 0 0,0 1 1,1 0-1,1 1 0,0 1 0,1 0 1,1 1-1,0 0 0,1 1 1,1 0-1,1 1 0,0 0 1,1 1-1,1 0 0,1 0 0,1 0 1,-4 23-1,3-2-5,1 0 0,2 1 0,1 0 0,3-1 0,7 55 0,-4-63-6,2-1-1,2 0 0,1 0 0,1 0 0,1-1 0,2-1 0,21 37 0,-19-44-12,0 0 0,2-2-1,0 0 1,2-1-1,0-1 1,1 0 0,0-2-1,1 0 1,29 15 0,-17-13-17,0-1 1,1-2 0,1-1-1,1-2 1,71 15 0,-29-16-50,0-3-1,1-4 1,0-3 0,99-11 0,315-65-644,-347 49 459,434-68-523,15-3 572,-8-20 222,-412 77 2,469-122 17,-634 159-18,366-127 96,-331 111-84,-1-3 1,0-1-1,-2-2 0,-1-2 1,-1-2-1,39-36 0,-61 47-7,-1-1-1,-1 0 1,0-2-1,-1 0 1,-2 0-1,0-1 1,-1-1-1,-1 0 1,-2 0-1,0-1 1,-1-1-1,5-28 1,-11 39 3,0-1 0,-1 0-1,0 0 1,-2 1 0,1-1 0,-2 0 0,0 0 0,-1 1 0,-7-24 0,6 27 1,-1-1 0,-1 1 0,1 1 0,-2-1 0,0 1 0,0 0 0,-1 0 0,0 1 0,0 0 0,-1 0 0,0 1 0,-19-12 0,0 3 134,0 1 0,-2 1 0,0 2-1,0 0 1,-1 3 0,-36-8 0,-5 2 290,-120-9 0,-339 19 636,-3 45-1012,80-4-270,226-23 84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6:00.179"/>
    </inkml:context>
    <inkml:brush xml:id="br0">
      <inkml:brushProperty name="width" value="0.05" units="cm"/>
      <inkml:brushProperty name="height" value="0.05" units="cm"/>
    </inkml:brush>
  </inkml:definitions>
  <inkml:trace contextRef="#ctx0" brushRef="#br0">4267 79 6753,'-256'-34'242,"-145"-11"-422,33 52 453,2 25-214,-132 6-427,359-34 277,-311 20-372,356-14 178,1 4 0,-162 47 0,128-18 303,2 6-1,2 5 0,-226 138 1,104-26 1008,206-135-819,2 1-1,1 2 1,-61 75-1,76-81-323,1 1 0,1 0-1,2 1 1,1 1-1,1 1 1,2 0 0,1 1-1,-14 65 1,16-3-212,10-95 327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6:00.610"/>
    </inkml:context>
    <inkml:brush xml:id="br0">
      <inkml:brushProperty name="width" value="0.05" units="cm"/>
      <inkml:brushProperty name="height" value="0.05" units="cm"/>
    </inkml:brush>
  </inkml:definitions>
  <inkml:trace contextRef="#ctx0" brushRef="#br0">72 882 4057,'71'-50'592,"-34"-9"-184,-7-5-136,-19-12 376,-6-7-56,-17-16-296,-8-9-344,-24-8 168,-15 0-31,-31 6-130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8:47.757"/>
    </inkml:context>
    <inkml:brush xml:id="br0">
      <inkml:brushProperty name="width" value="0.05" units="cm"/>
      <inkml:brushProperty name="height" value="0.05" units="cm"/>
    </inkml:brush>
  </inkml:definitions>
  <inkml:trace contextRef="#ctx0" brushRef="#br0">224 212 4913,'19'23'504,"-48"-46"-616,-5-8 296,2-8-752,-3-1 32,0 6 376,-4-1-152,1 2-96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8:48.171"/>
    </inkml:context>
    <inkml:brush xml:id="br0">
      <inkml:brushProperty name="width" value="0.05" units="cm"/>
      <inkml:brushProperty name="height" value="0.05" units="cm"/>
    </inkml:brush>
  </inkml:definitions>
  <inkml:trace contextRef="#ctx0" brushRef="#br0">609 0 5561,'-99'66'620,"-43"30"-87,109-72-444,1 3 0,-34 35 0,40-33-100,1 0-1,2 2 0,1 1 0,1 0 0,2 2 0,1 0 0,2 1 0,1 1 0,-18 67 0,27-77-22,1 0 0,2 0 1,0 0-1,2 0 0,0 1 1,2-1-1,1 0 0,1 1 1,1-1-1,2 0 0,0-1 0,2 0 1,1 0-1,0 0 0,18 30 1,4-3-28,2-1 0,3-2 0,2-1 0,1-2 0,3-2 1,2-1-1,64 48 0,-68-63-10,0-3 1,2-1-1,1-2 0,1-1 1,49 14-1,19-2-44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8:48.542"/>
    </inkml:context>
    <inkml:brush xml:id="br0">
      <inkml:brushProperty name="width" value="0.05" units="cm"/>
      <inkml:brushProperty name="height" value="0.05" units="cm"/>
    </inkml:brush>
  </inkml:definitions>
  <inkml:trace contextRef="#ctx0" brushRef="#br0">1959 264 5009,'-53'-53'568,"-15"6"-288,-14 2-96,-11 8 296,-8 6-16,-19 9-135,-16 5-89,-20 10-104,-8 2-104,-21 10-520,0 5-441,-14 7 777,-14 2-136,9 1-112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9:33.040"/>
    </inkml:context>
    <inkml:brush xml:id="br0">
      <inkml:brushProperty name="width" value="0.05" units="cm"/>
      <inkml:brushProperty name="height" value="0.05" units="cm"/>
    </inkml:brush>
  </inkml:definitions>
  <inkml:trace contextRef="#ctx0" brushRef="#br0">1150 139 7250,'0'-1'39,"-1"0"-1,1 1 1,0-1 0,0 0 0,-1 1 0,1-1 0,0 0 0,-1 1 0,1-1 0,-1 1 0,1-1 0,0 1 0,-1-1 0,1 1 0,-1-1 0,0 1 0,1 0 0,-1-1 0,1 1 0,-1 0 0,0-1 0,1 1-1,-1 0 1,0 0 0,1 0 0,-1-1 0,0 1 0,1 0 0,-1 0 0,0 0 0,1 0 0,-1 0 0,-1 1 0,-29 0 489,27 0-349,-61 10 1090,48-7-1155,1-1 0,-1 0 1,0-2-1,0 0 1,0 0-1,-32-5 0,-10-9-541,-58-22 0,-14-4-284,42 21 18,-2 5-1,-112-3 1,88 9 322,39 0 71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9:33.899"/>
    </inkml:context>
    <inkml:brush xml:id="br0">
      <inkml:brushProperty name="width" value="0.05" units="cm"/>
      <inkml:brushProperty name="height" value="0.05" units="cm"/>
    </inkml:brush>
  </inkml:definitions>
  <inkml:trace contextRef="#ctx0" brushRef="#br0">3341 1 6761,'-103'2'386,"-838"13"2467,314-20-3982,498 3 396,-172 20 0,233-8 545,1 2 1,0 3-1,1 3 0,-82 34 1,42-3 902,-126 80 1,178-96-194,1 3 0,2 2 0,-70 67 1,97-81-453,2 0 0,0 2 0,2 0 0,1 1 0,1 1 0,1 1 0,2 0 0,-18 47 0,29-61-72,0 1 0,1-1 0,0 1-1,2 0 1,0-1 0,0 1 0,2 0 0,0 0 0,1 0 0,0-1-1,1 1 1,1-1 0,1 0 0,0 0 0,13 26 0,0-6-126,2 0 0,2-1-1,1-1 1,2-1 0,31 31 0,-24-31-95,1-2 0,1-2 0,1-1-1,2-1 1,1-2 0,0-2 0,2-2 0,1-1-1,48 15 1,31 3-335,244 41-1,140 16 832,117 19 504,6-43-333,-412-63-352,0-10 1,0-9-1,417-80 0,79-76 164,-202 44-310,269-103-1320,-663 185 920,-2-6 0,208-120 1,-269 135 311,82-71 0,-52 28-32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18.272"/>
    </inkml:context>
    <inkml:brush xml:id="br0">
      <inkml:brushProperty name="width" value="0.05" units="cm"/>
      <inkml:brushProperty name="height" value="0.05" units="cm"/>
    </inkml:brush>
  </inkml:definitions>
  <inkml:trace contextRef="#ctx0" brushRef="#br0">8006 108 2128,'-72'-10'110,"-82"-21"-1,-18-4 295,21 18 1267,-1 6 0,0 7-1,-217 22 1,-196 4 168,-2-39-1692,28 26-638,3 41 299,279-14 181,-42 4-307,174-27 33,-279 20-1032,-144 11 473,83 6 1365,210-20 168,-476 61 1275,275-44-2124,26-2-423,371-37 519,-94 27 0,122-25 14,-1 1 1,2 2-1,0 1 0,-44 27 1,49-22-121,1 1 0,1 1-1,1 1 1,1 1 0,1 0 0,-18 29 0,34-47 48,2-1 0,-1 1 0,0 0 1,1-1-1,0 1 0,0 1 0,0-1 0,1 0 1,0 0-1,0 1 0,0-1 0,0 0 0,1 8 1,1-4-86,0-1 0,0 0 1,1 0-1,0 0 1,0 0-1,1 0 0,7 14 1,4 1-68,0-1-1,1-1 1,1 0 0,29 27 0,11 8 337,2-3-1,3-2 1,111 71 0,-163-116-37,347 210 1358,-260-164-943,187 72-1,257 26-199,11-49-200,56 6-1,34-30-128,783-27 62,-421-111-277,-626 30 258,532-61 51,-339 2 39,-88 12-10,-165 37 69,405 0-1,-335 29 29,-275 2-113,159-34-1,213-93-32,-401 106 12,-3-4-1,0-3 1,127-84-1,-190 110-1,208-150-641,-188 132 455,-2-2 0,-1 0 1,54-69-1,-73 80 11,-1-1-1,-1 0 1,20-48-1,-27 56 300,-2 0 1,1 0-1,-2 0 0,0 0 0,-1 0 1,0-1-1,-1 1 0,-1-24 0,-2 30 75,0 1 1,0-1-1,0 1 0,-1-1 0,0 1 0,0 0 0,-1 0 1,0 0-1,0 0 0,-1 1 0,0-1 0,0 1 0,0 1 1,-1-1-1,1 1 0,-2 0 0,1 0 0,-13-7 0,-9-4 295,-1 0 0,0 3-1,-37-13 1,-496-135 516,462 136-1076,-564-112-949,75 77 73,-4 51 252,579 9 674,-77 0-132,1-4 1,-117-21-1,84-4 16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9:34.302"/>
    </inkml:context>
    <inkml:brush xml:id="br0">
      <inkml:brushProperty name="width" value="0.05" units="cm"/>
      <inkml:brushProperty name="height" value="0.05" units="cm"/>
    </inkml:brush>
  </inkml:definitions>
  <inkml:trace contextRef="#ctx0" brushRef="#br0">900 397 4529,'-12'-63'768,"-4"0"-344,-12 4 16,-7 2 360,-19 7-23,-6 7-41,-16 11-240,-6 8-288,-30 18-1120,-15 6 1008,-11 12-264,-21 5-136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0:11.698"/>
    </inkml:context>
    <inkml:brush xml:id="br0">
      <inkml:brushProperty name="width" value="0.05" units="cm"/>
      <inkml:brushProperty name="height" value="0.05" units="cm"/>
    </inkml:brush>
  </inkml:definitions>
  <inkml:trace contextRef="#ctx0" brushRef="#br0">15473 646 8082,'-31'-18'1076,"0"0"0,-41-15 0,45 23-1687,0 0 1,-1 3-1,-1 0 1,1 1-1,-51-2 1,-229 14-750,82 2 1092,-251-29 154,0-24-143,43 4 600,420 40-313,-847-65 2063,-1 29-485,792 36-1482,-1860-52-164,226-26-918,721 23 806,3-26-615,931 78 726,-1087-52 439,0 100 345,298 59-721,11 79-32,618-116 51,-340 156 0,-165 169 253,611-330-63,-37 24 292,131-79-459,0 0 0,1 0 1,0 1-1,0 0 0,1 1 0,0-1 1,0 1-1,-8 13 0,13-17-43,-1 1 0,1-1-1,1 1 1,-1-1 0,1 1 0,0 0 0,0 0-1,0-1 1,0 1 0,1 0 0,0 0 0,0 0-1,0 0 1,1 0 0,0 0 0,0-1 0,0 1-1,0 0 1,4 7 0,0-1-33,1 0 1,0-1-1,1 1 0,0-1 0,1-1 0,0 1 1,0-1-1,1-1 0,13 11 0,14 8-78,45 26 0,-80-52 86,65 36-112,2-2 0,1-3 0,1-3 0,126 33 0,308 33-490,311-27-1251,3-60-290,836-49 382,-1332 30 1743,2083-38 980,-1861 48-352,1244-9 1104,-565 2-1312,-354 3-281,367-40-122,-12-101-310,-833 61 174,-294 57 183,177-76 0,-140 35 511,-119 59-397,-1 0 0,1-1 1,-2 0-1,0-1 1,0 0-1,13-17 0,-20 20-48,-1 0 0,0 0-1,-1 0 1,0-1 0,0 1 0,-1-1-1,0 0 1,-1 0 0,0 0-1,0-1 1,-1 1 0,-1 0 0,0-1-1,0 1 1,-1 0 0,0-1-1,-5-16 1,1 3-35,-2 1 0,-1 0 0,-1 0 1,-1 1-1,-1 0 0,-18-28 0,10 23-39,-1 0 1,-1 1-1,-2 0 1,0 2-1,-2 1 1,-45-33-1,31 31-14,-1 1 1,-1 1-1,0 3 0,-56-19 1,22 14-22,-136-26 0,-79 10-73,-415-4-396,47 6-64,415 10 373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0:22.349"/>
    </inkml:context>
    <inkml:brush xml:id="br0">
      <inkml:brushProperty name="width" value="0.05" units="cm"/>
      <inkml:brushProperty name="height" value="0.05" units="cm"/>
    </inkml:brush>
  </inkml:definitions>
  <inkml:trace contextRef="#ctx0" brushRef="#br0">11253 487 7066,'-82'-4'1406,"-1"-3"1,-151-32-1,192 28-1105,-76-18-117,-197-23 1,-174 39-1006,202 10 709,-1022-22 1791,-176-62-1553,858 22-268,-447-39 231,-4 57-768,-704 152 556,1380-48 628,-544 149-1,591-99-471,286-82-75,0 3-1,-125 74 1,176-91 6,0 1 0,1 1 0,0 1 0,1 1 0,0 0 0,1 1 1,1 0-1,-20 31 0,27-35-20,1 0 0,0 1 0,0-1 0,2 1 1,-1 1-1,1-1 0,1 0 0,1 1 0,0 0 1,1 0-1,0 0 0,1 0 0,0-1 0,4 23 1,0-21-7,0 0 0,0-1 0,1 0 0,1 0 0,1 0 1,0-1-1,1 0 0,0 0 0,0-1 0,2 0 0,0 0 1,16 15-1,11 6-188,1-2 1,65 41-1,-30-27-403,142 63-1,95 10-693,-85-51 107,337 56 1,246-10-214,-706-101 1335,1182 133 1857,-949-109-744,326 26 527,754-28-1,1438-279-5224,-2614 211 3738,207-33 665,-7-19 495,-324 58-824,-2-6 1,133-57-1,-189 66-214,-2-3 0,-1-3 0,-1-2 0,-2-2 0,92-82 0,-128 102-96,-2 0-1,1 0 1,-2-1 0,0-1-1,-1 0 1,-1-1 0,0 0 0,12-34-1,-14 28 7,-2 1 0,0-1 0,-2 0-1,-1-1 1,-1 1 0,-2-49 0,-2 40-9,-1 1 0,-2 0 1,-1-1-1,-19-55 1,18 68-56,-2 0 1,0 1-1,-1 1 0,0-1 1,-2 1-1,0 1 1,-1 0-1,-24-22 0,9 13-54,-2 1-1,0 2 0,-2 1 1,-62-33-1,43 31-68,-1 3 1,-92-26-1,-6 14-217,-225-21-1,331 49 301,-145-16-62,-22-1-17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1:20.821"/>
    </inkml:context>
    <inkml:brush xml:id="br0">
      <inkml:brushProperty name="width" value="0.05" units="cm"/>
      <inkml:brushProperty name="height" value="0.05" units="cm"/>
    </inkml:brush>
  </inkml:definitions>
  <inkml:trace contextRef="#ctx0" brushRef="#br0">0 150 8538,'71'-24'2251,"-46"14"-2156,0 2 0,33-7 0,-11 9 96,0 3-1,78 4 0,9 0-186,271-34-56,23 0 43,771 14 95,-572 27-74,-113 0-480,536 26-281,-700-18 762,410-4-167,3-22-661,-197 1 327,877 0 553,-1120 4 61,392 7 429,-669-1-353,-27-1 65,0 0-1,0 2 0,38 7 0,-56-9-269,-1 0 0,0 0 0,0 0 0,1 0-1,-1 0 1,0 0 0,0 0 0,1 0 0,-1 0-1,0 1 1,0-1 0,1 0 0,-1 0 0,0 0 0,0 0-1,0 1 1,1-1 0,-1 0 0,0 0 0,0 1-1,0-1 1,0 0 0,1 0 0,-1 1 0,0-1-1,0 0 1,0 0 0,0 1 0,0-1 0,0 0-1,0 0 1,0 1 0,0-1 0,0 0 0,0 1 0,0-1-1,0 0 1,0 0 0,0 1 0,0-1 0,0 0-1,0 0 1,0 1 0,0-1 0,-1 0 0,1 0-1,0 1 1,0-1 0,0 0 0,0 0 0,-1 1-1,1-1 1,0 0 0,0 0 0,0 0 0,-1 0 0,1 1-1,0-1 1,0 0 0,-1 0 0,1 0 0,-1 0-1,-19 12-32,-11-2-67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1:48.453"/>
    </inkml:context>
    <inkml:brush xml:id="br0">
      <inkml:brushProperty name="width" value="0.05" units="cm"/>
      <inkml:brushProperty name="height" value="0.05" units="cm"/>
    </inkml:brush>
  </inkml:definitions>
  <inkml:trace contextRef="#ctx0" brushRef="#br0">1770 199 7602,'-47'-2'308,"-1"-2"0,1-1 0,1-3 0,-1-2 1,2-2-1,-1-2 0,2-1 0,-44-23 1,52 22-11,-1 1 0,0 2 0,-1 2 0,-1 1 1,1 2-1,-2 1 0,-67-1 0,51 6 32,-95 8-1,123-2-345,1 1-1,0 0 0,1 2 1,0 2-1,-40 17 0,-12 10-257,-99 51-103,149-71 351,0 1-1,1 2 0,-47 42 1,63-49 24,1 0 0,0 0 0,1 1 0,0 1 0,1 0 0,1 0 0,0 0 0,-8 25 0,6-9-10,2 0-1,0 1 0,-3 43 1,9-60-49,1 1 0,0-1 0,1 0 0,0 1 0,1-1 0,1 0 0,0 0 0,1 0 0,11 26 0,-5-22-145,0 0-1,0-1 0,2 0 1,0 0-1,1-1 0,18 17 1,0-4-202,1-2 0,41 27 0,70 37 467,-140-89-40,53 31 92,1-2 1,2-2 0,1-3 0,1-3 0,1-2 0,79 15-1,13-13 29,193 4 0,44 4-85,317 70 307,-641-94-307,-1-3-1,1-2 1,-1-4 0,1-2 0,-1-3 0,122-30 0,-134 21-18,-1-1 0,-1-3 1,-1-2-1,0-3 0,-2-1 0,-1-3 0,-1-2 0,66-56 0,-94 70 19,0-2 0,-1 0 0,0-1 0,-2-1 0,0 0 0,-2-1 0,0-1 0,12-27 0,-21 37-21,0 1-1,-1-1 1,0 0 0,-1 0 0,-1 0 0,0 0 0,0 0 0,-2-1 0,1 1 0,-2 0 0,0-1 0,0 1 0,-1 0 0,-1 0 0,0 0 0,-1 0 0,-10-23 0,2 15 48,0 0 0,-2 1 1,0 0-1,-1 2 0,-1-1 1,0 2-1,-2 0 0,0 1 1,-32-21-1,1 4 0,-2 3-1,-98-42 1,-126-27 31,-11 21-284,218 60 20,-438-106-841,314 80 727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2:24.189"/>
    </inkml:context>
    <inkml:brush xml:id="br0">
      <inkml:brushProperty name="width" value="0.05" units="cm"/>
      <inkml:brushProperty name="height" value="0.05" units="cm"/>
    </inkml:brush>
  </inkml:definitions>
  <inkml:trace contextRef="#ctx0" brushRef="#br0">181 304 11234,'-21'-17'713,"2"-7"-737,5-11-80,4-2-73,1 1-375,-2-5-344,-9 1 712,-6-1-144,-24 9-64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2:24.759"/>
    </inkml:context>
    <inkml:brush xml:id="br0">
      <inkml:brushProperty name="width" value="0.05" units="cm"/>
      <inkml:brushProperty name="height" value="0.05" units="cm"/>
    </inkml:brush>
  </inkml:definitions>
  <inkml:trace contextRef="#ctx0" brushRef="#br0">2942 284 2913,'-230'-86'760,"-33"-10"341,154 67-193,-1 5 0,0 4 0,-2 6 0,0 4-1,0 5 1,-194 17 0,224-3-924,2 4 0,0 3 1,0 4-1,2 3 0,0 3 0,-100 51 0,74-26-220,1 5-1,-129 94 0,199-125 216,1 1-1,1 2 1,2 1 0,1 1-1,1 2 1,1 1-1,2 0 1,2 2 0,1 1-1,-21 48 1,29-50 16,0 1 0,2 0 0,2 1 0,2 0 0,-6 66 0,12-81 4,0-1 1,2 0-1,1 1 0,0-1 0,2 0 0,0 0 1,1 0-1,1-1 0,1 1 0,1-2 0,1 1 1,11 18-1,-6-15-13,2-1 0,0 0 0,1-1 0,2-1 0,0 0 0,0-1 0,28 18-1,-17-17-22,1 0 0,0-3 0,1 0 0,59 19 0,-32-17-64,122 19 0,62-13-61,433-30-71,-2-55 192,-233 17-191,303-13-1313,-563 43 1210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2:25.164"/>
    </inkml:context>
    <inkml:brush xml:id="br0">
      <inkml:brushProperty name="width" value="0.05" units="cm"/>
      <inkml:brushProperty name="height" value="0.05" units="cm"/>
    </inkml:brush>
  </inkml:definitions>
  <inkml:trace contextRef="#ctx0" brushRef="#br0">2056 929 7610,'8'-9'371,"0"0"0,0-1 0,12-20 0,-18 24-279,1 0 0,-1 1 1,0-1-1,0 0 0,0-1 0,-1 1 0,0 0 0,0 0 0,-1-10 0,0 0 132,-2 1 0,0-1 0,0 1-1,-2-1 1,0 1 0,-1 0-1,0 1 1,-1-1 0,-1 1 0,0 0-1,-1 0 1,0 1 0,-14-16-1,0 3-36,-2 0 0,0 2 0,-2 1 0,-56-39 0,24 25-129,-1 3 0,-2 3 1,-1 3-1,-2 2 0,-82-22 0,-339-56-765,-184 18-542,417 61 881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2:52.331"/>
    </inkml:context>
    <inkml:brush xml:id="br0">
      <inkml:brushProperty name="width" value="0.05" units="cm"/>
      <inkml:brushProperty name="height" value="0.05" units="cm"/>
    </inkml:brush>
  </inkml:definitions>
  <inkml:trace contextRef="#ctx0" brushRef="#br0">1 23 6433,'-1'-1'103,"1"0"0,0 0-1,0 0 1,0 0 0,0 0-1,0 0 1,1 0 0,-1 0-1,0 0 1,0 0 0,1 0-1,-1 0 1,0 0 0,1 0-1,-1 0 1,1 1 0,0-1-1,-1 0 1,1 0 0,1-1-1,-2 2-41,1 0-1,0-1 1,0 1-1,-1 0 0,1 0 1,0 0-1,0 0 1,0 0-1,0 0 1,-1 0-1,1 0 0,0 0 1,0 0-1,0 0 1,-1 0-1,1 0 1,0 1-1,0-1 0,-1 0 1,2 1-1,5 3 139,1 1-1,-1 0 0,13 11 0,-10-7-203,3-1 26,-1 0 1,2-1-1,-1 0 0,1-1 0,0 0 0,0-2 1,0 1-1,1-2 0,21 3 0,17 0 38,70-2 0,-93-4-34,870 54-552,-482-28 1076,3-24 64,133 4-333,-320 5-267,489 11-302,-269-31 10,79-1 208,1078-46 310,-1003-1-185,103-6-93,495 44 519,-388 27-527,-794-8-541,-14 1 445,-1-1-1,1 0 1,-1-1-1,1 0 1,-1-1-1,12-2 1,-6-4-232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3:11.861"/>
    </inkml:context>
    <inkml:brush xml:id="br0">
      <inkml:brushProperty name="width" value="0.05" units="cm"/>
      <inkml:brushProperty name="height" value="0.05" units="cm"/>
    </inkml:brush>
  </inkml:definitions>
  <inkml:trace contextRef="#ctx0" brushRef="#br0">134 206 6105,'-95'-25'1883,"65"16"-826,29 9-1052,1 0 1,0 0-1,-1 0 1,1 0 0,0 0-1,0 0 1,-1 0 0,1 0-1,0 0 1,-1 0-1,1 0 1,0 0 0,0-1-1,-1 1 1,1 0-1,0 0 1,0 0 0,-1 0-1,1 0 1,0-1 0,0 1-1,-1 0 1,1 0-1,0 0 1,0-1 0,0 1-1,-1 0 1,1 0-1,0-1 1,0 1 0,0 0-1,0 0 1,0-1 0,0 1-1,0 0 1,0-1-1,-1 1 1,1 0 0,0 0-1,0-1 1,0 1-1,0 0 1,0-1 0,1 1-1,-1 0 1,0 0 0,0-1-1,0 1 1,0 0-1,0-1 1,0 1 0,0 0-1,0 0 1,1-1-1,-1 1 1,0 0 0,0 0-1,0 0 1,1-1 0,-1 1-1,0 0 1,0 0-1,1 0 1,-1-1 0,0 1-1,19-9-349,42-3-104,104-5-1,-34 6 405,791-58-183,-899 68 240,1823-34-3175,-1650 33 2769,3 0-79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26.880"/>
    </inkml:context>
    <inkml:brush xml:id="br0">
      <inkml:brushProperty name="width" value="0.05" units="cm"/>
      <inkml:brushProperty name="height" value="0.05" units="cm"/>
    </inkml:brush>
  </inkml:definitions>
  <inkml:trace contextRef="#ctx0" brushRef="#br0">1575 78 7034,'-34'-10'846,"-38"-16"1,-23-7 704,82 30-1508,0 1 1,0 1-1,0-1 0,0 2 0,-21 1 1,-67 13-465,67-8 274,-77 13-346,-119 17 650,153-29 348,-189 27 256,230-27-762,0 2 0,1 1 0,0 2 0,1 2 0,-39 20 0,60-26-35,0 1-1,1 1 1,0 0-1,1 0 1,0 1-1,0 0 1,2 1-1,-1 0 1,1 1-1,1 0 1,-8 16-1,3-1-191,1-1 0,1 1 0,2 1 0,-11 52-1,16-47 45,2 1-1,2-1 0,0 0 0,11 63 0,-3-17 112,-4-34 9,16 77 1,-17-109 25,1-1 1,0 0-1,1 0 0,0 0 1,1-1-1,1 0 0,0 0 0,0 0 1,1-1-1,13 14 0,-14-19 8,1 1 0,0-2 0,0 1 0,1-1 0,-1 0 0,1-1 0,0 0-1,18 5 1,8 1-24,37 4 1,-49-9 41,89 12-28,1-4 0,1-5 0,132-8 0,-222-1 37,332-17-2,-1-24 183,354-57-482,-637 93 247,97 6-1,-159 0 85,1 0 0,-1-1 0,0 0-1,1-1 1,-1 0 0,0 0-1,0-1 1,0-1 0,12-5-1,8-6-27,43-30 0,-15 9-297,-23 18 146,-24 14 215,-1-1 0,0-1 1,-1 1-1,1-2 1,-1 1-1,0-1 0,15-16 1,-23 21 50,0 0 0,0 0 0,0-1 0,0 1-1,-1 0 1,1-1 0,-1 1 0,1 0 0,-1-1 0,0 1 0,0 0 0,0-1 0,0 1 0,0 0-1,-1-1 1,1 1 0,-1 0 0,-1-5 0,-17-39 1182,17 43-1237,-8-14 106,0-1 0,-1 2 0,-1-1-1,-1 2 1,0 0 0,-30-26 0,-103-66-680,117 89 81,0 2-1,-1 0 1,-54-17-1,-100-22 87,69 23 770,75 19-279,-1 3 0,0 0 0,-1 3-1,1 2 1,-74-1 0,44 10-345,-102 21-1,93-9 16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3:12.249"/>
    </inkml:context>
    <inkml:brush xml:id="br0">
      <inkml:brushProperty name="width" value="0.05" units="cm"/>
      <inkml:brushProperty name="height" value="0.05" units="cm"/>
    </inkml:brush>
  </inkml:definitions>
  <inkml:trace contextRef="#ctx0" brushRef="#br0">1 1 1040,'174'15'224,"0"4"-64,-5 0-8,-8 1 200,-11-3-32,-2 0 49,-24-3 39,-7 1-16,0-2-56,1-5-32,-10-6-464,-9-5 288,-8-13-88,-4-7-40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4:05.423"/>
    </inkml:context>
    <inkml:brush xml:id="br0">
      <inkml:brushProperty name="width" value="0.05" units="cm"/>
      <inkml:brushProperty name="height" value="0.05" units="cm"/>
    </inkml:brush>
  </inkml:definitions>
  <inkml:trace contextRef="#ctx0" brushRef="#br0">0 317 9026,'177'-40'1053,"109"11"-741,2 22-259,-41 2-75,324-5-14,-18 25 164,-38 1 144,-1-38-9,-136-25-160,210-18-2,-231 48 53,312-23 304,383-26-168,-64 66-477,-2 64 356,-407 38-400,-236-34-279,5-22-338,450-33 82,-242-13 1796,-139 18-535,120 2-457,965-44-7,-860-30-734,-292 21-11,-278 28-159,1 2-1,91 9 1,-137-4 455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17.313"/>
    </inkml:context>
    <inkml:brush xml:id="br0">
      <inkml:brushProperty name="width" value="0.05" units="cm"/>
      <inkml:brushProperty name="height" value="0.05" units="cm"/>
    </inkml:brush>
  </inkml:definitions>
  <inkml:trace contextRef="#ctx0" brushRef="#br0">293 331 9866,'-23'-20'345,"2"-1"0,0 0-1,1-2 1,2 0 0,-27-43-1,2 4-206,36 51-164,-1 1 0,0 1 0,0-1 0,-1 1 0,0 1 0,-1 0 0,0 0 0,0 0 0,-13-5 0,97 43-1590,190 96 254,-225-110 1459,1-2 0,0-1 0,1-2 0,0-2-1,83 7 1,213-12 551,-336-4-648,380-15 449,44-2-174,4 26-132,-30 30-26,172 9-104,45-66-33,-215 0 180,2 26 169,-167 11-141,321 19-8,2-34-169,-25-46 12,-3-21 99,283-27 814,-811 90-930,230-11 431,-199 11-382,1 2 0,-1 2-1,1 1 1,53 16 0,-87-21-60,-1 0 0,0 0 1,1 0-1,-1 0 1,0 0-1,1 0 1,-1 0-1,0 0 0,0 0 1,1 0-1,-1 1 1,0-1-1,1 0 0,-1 0 1,0 0-1,0 1 1,1-1-1,-1 0 0,0 0 1,0 1-1,1-1 1,-1 0-1,0 0 1,0 1-1,0-1 0,0 0 1,1 1-1,-1-1 1,0 0-1,0 1 0,0-1 1,0 0-1,0 1 1,-8 8-46,-19 3 14,-5-7-17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29.423"/>
    </inkml:context>
    <inkml:brush xml:id="br0">
      <inkml:brushProperty name="width" value="0.05" units="cm"/>
      <inkml:brushProperty name="height" value="0.05" units="cm"/>
    </inkml:brush>
  </inkml:definitions>
  <inkml:trace contextRef="#ctx0" brushRef="#br0">0 39 11026,'55'-12'761,"78"-3"-1004,0 5 1,209 11 0,641 4 115,-417-11 116,-438 7 16,912-3 33,784 10 697,-1136 2-567,1297-2-639,-1904-8 460,327 6 65,-281 1 225,148 27-1,-252-29-226,-1 1 0,0 0-1,0 2 1,40 19 0,-61-31-404,-8-3 138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4.044"/>
    </inkml:context>
    <inkml:brush xml:id="br0">
      <inkml:brushProperty name="width" value="0.05" units="cm"/>
      <inkml:brushProperty name="height" value="0.05" units="cm"/>
    </inkml:brush>
  </inkml:definitions>
  <inkml:trace contextRef="#ctx0" brushRef="#br0">696 85 13019,'18'-14'425,"22"-17"177,-37 29-561,0-1 0,0 0 0,-1 0 0,1 0 0,-1 0 0,1 0 0,-1-1 0,0 1 0,2-5 0,-5 8-31,1 0-1,0-1 1,0 1-1,0 0 1,0 0-1,0 0 0,0-1 1,0 1-1,0 0 1,0 0-1,0 0 0,0 0 1,-1-1-1,1 1 1,0 0-1,0 0 1,0 0-1,0 0 0,0 0 1,-1 0-1,1-1 1,0 1-1,0 0 1,0 0-1,-1 0 0,1 0 1,0 0-1,0 0 1,0 0-1,-1 0 1,1 0-1,0 0 0,0 0 1,0 0-1,-1 0 1,1 0-1,0 0 0,0 0 1,0 0-1,-1 0 1,1 0-1,0 0 1,0 0-1,0 0 0,-1 0 1,1 1-1,0-1 1,0 0-1,0 0 1,-14 4 147,-7 7-56,0 1 0,1 1 0,0 0 0,-26 25 1,-66 74-10,-147 223 68,180-225-125,77-106-38,-61 77 9,54-71-52,-1 0 0,0 0 0,0-1 1,-1 0-1,-15 9 0,25-17-4,0-1 0,0 1 0,0 0 0,0-1 0,0 1 0,0-1 0,0 1 0,0-1 0,-1 1 0,1-1 0,0 0 0,0 1 0,0-1 0,-1 0 0,1 0 0,0 0 0,0 0 0,-1 0 0,1 0 0,0-1 0,0 1 0,-2-1 0,2 0-26,0 0 0,1 0 0,-1 0-1,0 0 1,0 0 0,1-1 0,-1 1 0,1 0 0,-1-1 0,1 1 0,-1 0 0,1-1 0,0 1 0,0 0 0,-1-1 0,1 1 0,0-1 0,1-1 0,-2-21-382,-1-3-100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4.413"/>
    </inkml:context>
    <inkml:brush xml:id="br0">
      <inkml:brushProperty name="width" value="0.05" units="cm"/>
      <inkml:brushProperty name="height" value="0.05" units="cm"/>
    </inkml:brush>
  </inkml:definitions>
  <inkml:trace contextRef="#ctx0" brushRef="#br0">209 1 12955,'-21'30'498,"2"1"0,0 1 0,-20 51 0,-30 106-167,59-161-323,-13 45-17,20-64 14,1 1 0,1-1 1,0 0-1,0 0 0,1 17 1,0-25 0,0 0 0,0 0 0,0 0 1,1-1-1,-1 1 0,0 0 0,0 0 0,1-1 1,-1 1-1,0 0 0,1-1 0,-1 1 1,1 0-1,-1-1 0,1 1 0,-1-1 0,1 1 1,-1 0-1,1-1 0,0 0 0,-1 1 1,1-1-1,0 1 0,-1-1 0,1 0 0,0 1 1,0-1-1,-1 0 0,1 0 0,0 0 1,0 1-1,0-1 0,-1 0 0,1 0 1,0 0-1,0 0 0,0 0 0,-1-1 0,1 1 1,0 0-1,0 0 0,-1 0 0,1-1 1,0 1-1,0 0 0,0-1 0,8-3 66,0 0 0,0 0-1,10-7 1,-8 4 3,100-46 59,202-68 0,-234 93-214,-7-7-92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5.219"/>
    </inkml:context>
    <inkml:brush xml:id="br0">
      <inkml:brushProperty name="width" value="0.05" units="cm"/>
      <inkml:brushProperty name="height" value="0.05" units="cm"/>
    </inkml:brush>
  </inkml:definitions>
  <inkml:trace contextRef="#ctx0" brushRef="#br0">443 109 11378,'3'-4'159,"-1"0"0,1-1 0,-1 1 0,-1-1 0,1 0 0,-1 0 0,1 0 0,0-8 0,-2 11-102,0 0 0,0 0 0,0 1 1,-1-1-1,1 0 0,-1 0 0,1 0 0,-1 1 0,1-1 1,-1 0-1,0 1 0,0-1 0,0 1 0,0-1 0,0 1 1,0-1-1,0 1 0,0-1 0,-1 1 0,1 0 0,-1 0 1,1 0-1,-1 0 0,1 0 0,-1 0 0,-2-1 0,-5-1 74,0-1-1,0 2 1,0-1-1,0 1 1,0 1-1,-1 0 0,1 0 1,-1 1-1,1 0 1,0 0-1,-1 1 1,-9 2-1,6 0-56,-1 0 0,1 1-1,-1 0 1,1 1 0,1 1 0,-1 0-1,-18 12 1,16-6-55,0 0 0,1 1 1,0 1-1,1 0 0,1 0 0,0 2 0,1-1 0,0 2 0,2-1 0,-13 29 0,16-31-23,1-1-1,0 2 1,1-1-1,0 0 0,1 1 1,1 0-1,0 0 1,1 0-1,1 0 0,0-1 1,1 1-1,0 0 1,2 0-1,4 16 1,-5-25 1,0 1 0,1 0 1,0-1-1,0 0 0,0 0 1,1 0-1,0 0 0,0 0 1,1-1-1,0 0 0,-1 0 1,2 0-1,-1 0 0,1-1 1,-1 0-1,1 0 0,0-1 1,0 1-1,1-1 0,8 3 1,-2-3 11,0 0 0,1-1 1,-1 0-1,0-1 0,1 0 1,-1-1-1,1 0 0,-1-2 1,23-4-1,-12 1 51,0-2 1,-1 0-1,0-2 1,0 0-1,-1-2 1,0 0-1,36-26 1,-43 26-1,-1-1 1,0 0-1,0 0 1,-1-2-1,-1 1 1,0-2-1,-2 0 1,1 0-1,-2-1 1,0 0-1,8-18 1,-15 29-65,0 0 0,0-1 0,-1 1 0,1 0 1,-1-1-1,-1 1 0,1-1 0,-1 1 1,0-1-1,0 1 0,0-1 0,-1 1 0,1 0 1,-2-1-1,1 1 0,0 0 0,-1-1 1,0 1-1,0 0 0,-1 0 0,1 0 1,-1 1-1,0-1 0,-1 1 0,1-1 0,-1 1 1,0 0-1,0 1 0,0-1 0,0 0 1,0 1-1,-1 0 0,0 0 0,-5-2 0,6 3-55,0 0 0,-1 1 0,0-1 0,1 1 0,-1 0-1,0 0 1,1 1 0,-1-1 0,0 1 0,0 0-1,0 0 1,1 1 0,-1-1 0,0 1 0,0 0 0,1 0-1,-1 1 1,1 0 0,-1-1 0,1 1 0,0 1-1,-1-1 1,1 1 0,0-1 0,1 1 0,-1 0 0,0 1-1,1-1 1,0 1 0,0-1 0,0 1 0,0 0-1,0 0 1,1 0 0,0 1 0,-2 5 0,-2 22-347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5.795"/>
    </inkml:context>
    <inkml:brush xml:id="br0">
      <inkml:brushProperty name="width" value="0.05" units="cm"/>
      <inkml:brushProperty name="height" value="0.05" units="cm"/>
    </inkml:brush>
  </inkml:definitions>
  <inkml:trace contextRef="#ctx0" brushRef="#br0">29 0 13539,'-1'2'72,"-4"11"237,-1-1 0,2 1 1,0 0-1,-4 20 0,8-30-279,0 1-1,-1 0 0,1 0 0,0-1 1,1 1-1,-1 0 0,1 0 0,0-1 1,0 1-1,0-1 0,0 1 0,0-1 1,1 1-1,0-1 0,-1 1 0,1-1 1,1 0-1,-1 0 0,0 0 0,1 0 0,3 2 1,1 1 2,1 0 0,1-1 0,-1 0 0,1-1 0,0 0 0,0 0 0,0-1 0,0 0 0,0-1 0,1 0 0,0 0 0,-1-1 0,15 0 0,-4 0 30,-1-2 0,0 0 0,0-1 0,0-1 0,35-10 0,-38 7-8,-1 0-1,0 0 1,-1-2 0,1 0 0,-1 0 0,-1-1-1,0-1 1,20-19 0,-37 35-46,1 1 0,-1-1-1,1 1 1,0 0 0,-2 10 0,1-5-4,2-8-3,1-1 0,0 1 0,0 0 0,0-1 0,0 1 0,1 0 0,0 0 0,-1 0 0,2-1 0,-1 7 0,1-9-1,-1 0 1,1 0-1,-1 0 1,1 0-1,-1 1 0,1-1 1,-1 0-1,1-1 1,0 1-1,0 0 1,0 0-1,0 0 1,-1 0-1,1-1 1,0 1-1,0 0 0,0-1 1,0 1-1,1-1 1,-1 1-1,0-1 1,0 1-1,0-1 1,0 0-1,0 0 1,1 1-1,-1-1 1,0 0-1,0 0 0,0 0 1,1 0-1,-1-1 1,0 1-1,0 0 1,0 0-1,3-1 1,7-2 10,0 0 1,0-1-1,0 0 0,0 0 1,0-1-1,-1 0 1,15-10-1,-1-3 198,36-33 0,-62 54-141,0 0-1,1 1 1,-1-1-1,1 0 1,-1 0-1,1 1 1,0-1-1,0 1 1,1-1-1,-1 1 1,0 5-1,1-7-59,0 0 0,-1 0 0,1 1 0,0-1 0,1 0 0,-1 0-1,0 1 1,1-1 0,-1 0 0,1 0 0,-1 0 0,1 0 0,0 1 0,0-1-1,0 0 1,0 0 0,1-1 0,-1 1 0,0 0 0,1 0 0,-1-1-1,1 1 1,0-1 0,3 3 0,1-1-8,0 0 0,1-1-1,-1 0 1,1 0 0,-1-1 0,1 0-1,11 1 1,53-3-572,-24 0-180,24 5 207,-34-1 168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6.677"/>
    </inkml:context>
    <inkml:brush xml:id="br0">
      <inkml:brushProperty name="width" value="0.05" units="cm"/>
      <inkml:brushProperty name="height" value="0.05" units="cm"/>
    </inkml:brush>
  </inkml:definitions>
  <inkml:trace contextRef="#ctx0" brushRef="#br0">170 416 12411,'-7'-2'425,"0"0"1,0 1 0,0 0 0,-1 0 0,-6 1 0,10 0-303,0 1 0,1-1 0,-1 1 0,1 0 0,-1 0 1,1 1-1,0-1 0,-1 1 0,1 0 0,0 0 0,-6 4 1,2-1-88,0 0 1,1 0 0,-1 1-1,1 0 1,0 0 0,0 1 0,1 0-1,0 0 1,0 0 0,-7 14 0,12-21-39,0 1 1,0-1 0,0 1-1,0-1 1,0 0 0,0 1-1,-1-1 1,1 1 0,0-1-1,0 1 1,0-1 0,0 1-1,1-1 1,-1 0 0,0 1 0,0-1-1,0 1 1,0-1 0,0 1-1,0-1 1,1 0 0,-1 1-1,0-1 1,0 0 0,1 1-1,-1-1 1,0 0 0,1 1-1,-1-1 1,0 0 0,1 1-1,0-1 1,17 4-29,22-10-12,-14-2 28,-1-1 0,0 0 1,27-16-1,-26 11 41,54-18 1,-80 32-27,0 0 1,0 0 0,1 0-1,-1 0 1,0 0-1,0 0 1,0 0 0,1 0-1,-1 0 1,0 0 0,0 0-1,0 0 1,0 0 0,1 0-1,-1 1 1,0-1-1,0 0 1,0 0 0,0 0-1,1 0 1,-1 0 0,0 0-1,0 0 1,0 0 0,0 1-1,0-1 1,1 0 0,-1 0-1,0 0 1,0 0-1,0 1 1,0-1 0,0 0-1,0 0 1,0 0 0,0 0-1,0 1 1,0-1 0,0 0-1,0 0 1,0 0 0,0 1-1,0-1 1,0 0-1,0 0 1,0 0 0,0 0-1,0 1 1,0-1 0,-2 17 24,1-16-25,1 1 0,0 0 0,-1-1 0,1 1 0,0 0 0,0 0-1,0-1 1,0 1 0,0 0 0,0-1 0,1 1 0,0 3 0,0-4-1,0-1 0,0 1 0,0-1 1,0 1-1,0-1 0,0 0 1,0 1-1,0-1 0,0 0 0,0 0 1,1 1-1,-1-1 0,0 0 0,0 0 1,0-1-1,0 1 0,0 0 1,0 0-1,1 0 0,-1-1 0,0 1 1,0-1-1,0 1 0,1-1 1,26-14-11,-10 2 3,-1-1 0,0-1 0,0 0 1,-2-1-1,15-19 0,60-93-1,-68 91-24,-2-1 1,-1-1 0,18-52-1,-35 77-4,-3 11 17,-4 9-4,-22 44 24,2 0 1,2 2 0,2 1 0,-16 66 0,34-107 4,-16 60 18,18-64-29,0-1-1,0 0 0,1 0 1,0 1-1,0-1 0,0 0 1,3 12-1,-3-18 3,1 0-1,-1 0 1,0 0-1,0-1 0,1 1 1,-1 0-1,0 0 1,1 0-1,-1 0 1,1-1-1,-1 1 0,1 0 1,-1 0-1,1-1 1,0 1-1,-1 0 1,1-1-1,1 2 0,-1-2 2,-1 0 0,1 0 0,0 0-1,-1 0 1,1 0 0,0 0 0,-1 0 0,1 0-1,-1 0 1,1 0 0,0 0 0,-1 0-1,1 0 1,-1-1 0,1 1 0,-1 0-1,1 0 1,-1-1 0,1 1 0,0-1-1,2-1-1,-1 0 0,0 0 0,-1 0 0,1 0 1,0 0-1,-1 0 0,1 0 0,-1-1 0,1 1 0,0-4 0,1-2 45,-1 0 1,0 0-1,-1 0 1,1 0-1,-2 0 1,1-1-1,-1 1 1,0 0 0,-1 0-1,0 0 1,-4-16-1,5 24-29,0 0-1,0 0 0,0 0 1,0 0-1,0 0 1,0 0-1,0 0 0,1 0 1,-1 0-1,0 0 1,0 0-1,0 0 0,0 0 1,0 0-1,0 0 1,0 0-1,0 0 0,0 0 1,0-1-1,0 1 1,0 0-1,0 0 0,0 0 1,0 0-1,0 0 1,1 0-1,-1 0 0,0 0 1,0 0-1,18 11 37,-7-9-60,0 0 0,0 0 0,0-1 0,0-1 0,0 0 0,1 0 1,-1-1-1,0 0 0,19-6 0,7-4-53,53-22 0,-41 13 43,-49 20 24,0 0 1,0 0-1,0 0 0,0 1 1,0-1-1,0 0 0,0 0 1,0 0-1,-1 0 1,1 1-1,0-1 0,0 0 1,0 0-1,0 0 0,0 0 1,0 1-1,0-1 0,0 0 1,0 0-1,0 0 1,0 0-1,0 1 0,0-1 1,0 0-1,1 0 0,-1 0 1,0 1-1,0-1 0,0 0 1,0 0-1,0 0 0,0 0 1,0 0-1,0 1 1,1-1-1,-1 0 0,0 0 1,0 0-1,0 0 0,0 0 1,0 0-1,1 0 0,-1 0 1,0 1-1,0-1 1,0 0-1,0 0 0,1 0 1,-1 0-1,0 0 0,0 0 1,0 0-1,0 0 0,1 0 1,-1 0-1,0 0 0,0 0 1,0 0-1,1 0 1,-1 0-1,-13 19 119,9-13-55,0 0-15,1 0 1,0 0-1,0 1 1,0-1-1,1 1 0,0-1 1,0 1-1,0 7 1,1-12-38,1 0 0,0 0 0,0-1 0,0 1 1,0 0-1,1-1 0,-1 1 0,0 0 0,1-1 0,-1 1 1,1 0-1,-1-1 0,1 1 0,0-1 0,0 1 1,0-1-1,0 1 0,0-1 0,0 0 0,0 1 0,0-1 1,0 0-1,1 0 0,-1 0 0,0 0 0,1 0 0,-1 0 1,1 0-1,-1 0 0,1-1 0,0 1 0,-1-1 0,1 1 1,0-1-1,-1 1 0,1-1 0,2 0 0,6 1-65,1 0 0,0-1 1,0-1-1,0 1 0,-1-2 0,1 1 0,0-2 0,18-5 0,-21 5-92,0 0 0,-1-1-1,1 1 1,-1-1 0,1-1-1,-1 1 1,0-1 0,-1-1-1,1 1 1,-1-1 0,10-13-1,-1-9-360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7.050"/>
    </inkml:context>
    <inkml:brush xml:id="br0">
      <inkml:brushProperty name="width" value="0.05" units="cm"/>
      <inkml:brushProperty name="height" value="0.05" units="cm"/>
    </inkml:brush>
  </inkml:definitions>
  <inkml:trace contextRef="#ctx0" brushRef="#br0">2 0 15075,'-1'7'1024,"1"2"-848,0-3-176,0-1 16,0 3-296,5-4 280,3-1-16,-3-3-184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9.285"/>
    </inkml:context>
    <inkml:brush xml:id="br0">
      <inkml:brushProperty name="width" value="0.05" units="cm"/>
      <inkml:brushProperty name="height" value="0.05" units="cm"/>
    </inkml:brush>
  </inkml:definitions>
  <inkml:trace contextRef="#ctx0" brushRef="#br0">194 0 11907,'-6'8'148,"1"1"0,0-1 0,0 1 1,1 0-1,0 0 0,-4 19 1,-11 61 19,18-84-126,-27 166 288,-42 220 644,59-346-846,4-16-33,0 0-1,2 1 1,1-1 0,1 1 0,1 34-1,2-60-91,1 0 0,-1 0 0,1 0 0,0-1 0,0 1 0,0 0 0,1-1 0,-1 1 0,1 0 0,0-1 0,-1 0 0,2 1 0,-1-1 0,0 0 0,1 0 0,-1 0 0,1 0 0,3 2 0,-1-2 8,0 0-1,0-1 1,0 1 0,0-1-1,0 0 1,1-1 0,-1 1-1,1-1 1,-1 0-1,1 0 1,7 0 0,8-2-171,1 0 0,-1-1-1,1-2 1,-1 0 0,29-9 0,68-29-2119,-90 29 1701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7.448"/>
    </inkml:context>
    <inkml:brush xml:id="br0">
      <inkml:brushProperty name="width" value="0.05" units="cm"/>
      <inkml:brushProperty name="height" value="0.05" units="cm"/>
    </inkml:brush>
  </inkml:definitions>
  <inkml:trace contextRef="#ctx0" brushRef="#br0">230 1 12563,'1'1'83,"0"0"0,1 0 0,-1 0 1,0 0-1,0 1 0,0-1 0,0 0 1,0 1-1,-1-1 0,1 1 0,0-1 1,-1 1-1,1-1 0,-1 1 0,1 0 1,-1-1-1,0 1 0,0 0 0,0-1 1,0 1-1,0 0 0,0-1 1,0 3-1,-2 4 21,1 1-1,-1-1 1,-5 12 0,2-5 321,-72 206 685,8-29-987,61-169-114,3-8 8,0 0 1,0 0 0,2 1 0,0-1-1,-1 20 1,16-51 374,-9 7-350,-2-1 0,1 0 0,-1 1 0,-1-1 1,0 0-1,0 0 0,-1 0 0,-3-18 0,-3-3-149,-16-41-1,18 56 48,5 12 29,-2-1 0,1 1 1,0-1-1,-1 1 0,0 0 0,0 0 0,0 0 1,0 0-1,-1 0 0,1 0 0,-6-5 1,9 21-77,1-8 111,0 0 0,0 0 0,1-1 0,-1 0 0,1 1 0,0-1 0,0 0 0,0 0 0,1 0-1,-1-1 1,1 1 0,-1-1 0,1 0 0,0 0 0,0 0 0,0 0 0,0-1 0,0 0 0,0 1 0,0-1 0,0-1 0,8 1 0,5 1-198,0-1 0,1-1 1,-1 0-1,24-5 0,-26 3 117,-1-1 1,0-1-1,0 0 0,0-1 0,13-6 0,22-15-158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8.769"/>
    </inkml:context>
    <inkml:brush xml:id="br0">
      <inkml:brushProperty name="width" value="0.05" units="cm"/>
      <inkml:brushProperty name="height" value="0.05" units="cm"/>
    </inkml:brush>
  </inkml:definitions>
  <inkml:trace contextRef="#ctx0" brushRef="#br0">99 1 9586,'-13'8'431,"0"0"1,1 1-1,-13 11 0,22-17-357,0 0 1,0 0-1,0 0 1,1 0-1,-1 0 0,1 1 1,-1-1-1,1 1 1,0 0-1,0-1 1,1 1-1,-1 0 0,1 0 1,0 0-1,0 0 1,0 5-1,0-9-50,1 1 1,0-1-1,0 1 1,0-1-1,0 1 1,0-1-1,0 1 1,1-1-1,-1 0 1,0 1-1,0-1 1,0 1-1,0-1 1,0 0-1,1 1 1,-1-1-1,0 1 1,0-1-1,1 0 1,-1 1-1,0-1 0,1 0 1,-1 1-1,0-1 1,1 0-1,-1 0 1,0 1-1,1-1 1,-1 0-1,1 1 1,15-4 505,13-15 12,20-28 92,-51 67-333,-6 1-233,4-12-147,0 0 0,1 1 0,-3 12 0,6-22 42,0-1-1,0 0 1,0 1 0,0-1-1,-1 1 1,1-1-1,0 0 1,0 1 0,0-1-1,0 0 1,0 1 0,0-1-1,0 0 1,0 1 0,0-1-1,0 1 1,0-1 0,0 0-1,0 1 1,1-1 0,-1 0-1,0 1 1,0-1 0,0 0-1,0 1 1,1-1 0,-1 0-1,0 1 1,0-1-1,1 0 1,-1 0 0,0 1-1,0-1 1,1 0 0,-1 0-1,1 1 1,12-9-1150,14-23 3,-13 1 445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1.279"/>
    </inkml:context>
    <inkml:brush xml:id="br0">
      <inkml:brushProperty name="width" value="0.05" units="cm"/>
      <inkml:brushProperty name="height" value="0.05" units="cm"/>
    </inkml:brush>
  </inkml:definitions>
  <inkml:trace contextRef="#ctx0" brushRef="#br0">135 8 12971,'0'0'62,"-1"-1"0,1 1 1,-1-1-1,1 0 1,-1 1-1,1-1 0,-1 1 1,1 0-1,-1-1 0,0 1 1,1-1-1,-1 1 0,1 0 1,-1-1-1,0 1 1,1 0-1,-1 0 0,0-1 1,0 1-1,1 0 0,-1 0 1,0 0-1,1 0 0,-1 0 1,0 0-1,0 0 1,1 0-1,-1 0 0,0 1 1,-1-1-1,-24 5 645,17 0-598,0-1-1,1 1 0,-1 1 1,-12 11-1,18-15-110,0 1 0,1-1 0,-1 1 1,1-1-1,0 1 0,-1 0 0,1 0 0,1 0 1,-1 0-1,0 1 0,1-1 0,0 0 0,0 1 1,0-1-1,0 1 0,-1 5 0,2-9 1,0 1 0,0-1 1,0 0-1,0 1 0,0-1 0,0 1 0,0-1 1,0 0-1,0 1 0,1-1 0,-1 1 0,0-1 1,0 0-1,0 1 0,0-1 0,1 0 0,-1 1 0,0-1 1,0 0-1,1 1 0,-1-1 0,0 0 0,1 0 1,-1 1-1,0-1 0,0 0 0,1 0 0,-1 1 0,1-1 1,-1 0-1,0 0 0,1 0 0,-1 0 0,0 0 1,2 0-1,17-4 23,18-15 147,-36 18-156,0 1-9,-1 0 1,0-1-1,1 1 1,-1 0-1,1 0 1,-1 0-1,0 0 1,1 0-1,-1 0 1,1 0-1,-1 0 1,0 0-1,1 0 1,-1 0-1,1 0 1,-1 0-1,1 0 1,-1 0-1,0 0 1,1 0-1,-1 0 1,1 1-1,-1-1 1,0 0-1,1 0 1,-1 0-1,0 1 1,1-1-1,-1 0 1,0 1-1,1-1 1,-1 0-1,0 1 1,0-1-1,1 0 1,-1 1-1,0-1 1,0 0-1,1 2 0,9 23 30,0-2-20,-9-22-13,-1 0 0,1 0 0,0 0 1,0 0-1,0 0 0,0 0 1,0-1-1,0 1 0,0 0 0,0-1 1,1 1-1,-1-1 0,0 1 0,0-1 1,0 0-1,1 1 0,-1-1 1,0 0-1,0 0 0,1 0 0,-1 0 1,2 0-1,0-1-26,1 1 0,-1-1-1,0 0 1,0 0 0,0-1 0,0 1 0,0-1-1,4-3 1,1 0-42,0-1 0,-1-1 0,0 1 1,-1-1-1,9-11 0,5-18-32,-4-11-12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1.909"/>
    </inkml:context>
    <inkml:brush xml:id="br0">
      <inkml:brushProperty name="width" value="0.05" units="cm"/>
      <inkml:brushProperty name="height" value="0.05" units="cm"/>
    </inkml:brush>
  </inkml:definitions>
  <inkml:trace contextRef="#ctx0" brushRef="#br0">160 0 12387,'-38'78'612,"3"2"0,4 1 0,-22 90 0,52-170-606,1 0 0,0 0 1,-1 0-1,1 0 0,0 0 0,0 0 0,0 0 0,0 0 0,0 0 0,0 0 0,0 0 1,0 0-1,0 0 0,0 0 0,1 0 0,-1 0 0,0 0 0,1 0 0,-1 0 1,1 1-1,0-2-5,-1 0 0,1-1 0,-1 1 0,1 0 0,0 0 0,-1 0 0,1 0 1,-1 0-1,1-1 0,0 1 0,-1 0 0,1 0 0,-1-1 0,1 1 0,-1 0 1,1-1-1,-1 1 0,1-1 0,-1 1 0,0-1 0,1 1 0,-1-1 0,1 1 0,-1-1 1,0 1-1,0-1 0,1 1 0,-1-1 0,0 1 0,0-1 0,0 0 0,1 0 1,6-14-18,12-29 0,-17 40 33,-1 0-1,0-1 0,1 1 0,-2-1 0,1 1 0,0-1 1,-1 0-1,0 1 0,0-1 0,0 1 0,-2-9 0,2 12-4,-1 0-1,1 1 0,0-1 0,0 0 1,0 1-1,-1-1 0,1 1 0,0-1 1,-1 1-1,1-1 0,0 0 0,-1 1 1,1-1-1,-1 1 0,1 0 0,-1-1 1,1 1-1,-1-1 0,1 1 1,-1 0-1,0-1 0,0 1 0,0 0 7,1 0 1,-1 0-1,1 0 0,-1 0 0,1 0 0,-1 0 1,1 0-1,0 0 0,-1 0 0,1 0 0,-1 1 0,1-1 1,0 0-1,-1 0 0,1 1 0,-1-1 0,1 0 0,0 0 1,-1 1-1,1-1 0,0 0 0,0 1 0,-1 0 0,1-1-8,-1 0-1,1 1 1,0-1-1,-1 1 1,1-1-1,0 1 0,0-1 1,0 1-1,-1-1 1,1 0-1,0 1 0,0-1 1,0 1-1,0 0 1,0-1-1,0 1 0,0-1 1,0 1-1,0-1 1,0 1-1,0-1 0,0 1 1,0-1-1,1 1 1,-1-1-1,0 1 0,0-1 1,0 0-1,1 1 1,-1-1-1,0 1 0,1-1 1,-1 0-1,0 1 1,1-1-1,-1 1 0,0-1 1,1 0-1,-1 0 1,1 1-1,-1-1 0,1 0 1,-1 0-1,1 1 1,-1-1-1,1 0 0,-1 0 1,1 0-1,-1 0 1,1 0-1,0 0 0,4 1-70,1-1 0,-1 0 0,1-1 0,-1 1 0,1-1-1,-1 0 1,1-1 0,-1 1 0,0-1 0,7-3-1,53-31-842,-39 21 512,-8 4 121,-6 3 24,1 1 0,-1 1 0,1 0 0,0 0 0,1 1-1,21-5 1,-35 10 251,1 0 0,0 0-1,-1 0 1,1-1 0,0 1-1,-1 0 1,1 0 0,0 0-1,-1 0 1,1 0 0,0 0-1,-1 0 1,1 0 0,0 0-1,-1 0 1,1 1 0,0-1-1,-1 0 1,1 0 0,0 1-1,-1-1 1,1 0 0,-1 1-1,1-1 1,-1 1 0,1-1-1,0 1 1,-1-1 0,0 1-1,1-1 1,-1 1 0,1-1-1,-1 1 1,0-1 0,1 1-1,-1 0 1,0-1 0,0 1-1,1 0 1,-1-1 0,0 1-1,0 0 1,0-1 0,0 1-1,0 0 1,0 0 0,-1 4 156,0 1 1,0-1-1,0 0 1,-1 0 0,-3 6-1,-1 5 837,10-15-922,-1 0 0,1 0 0,-1 1 0,1-1 0,-1 1-1,0 0 1,1 0 0,-1 0 0,4 4 0,-5-5-72,-1 1-1,1 0 0,-1 0 0,0 0 1,0 0-1,0 0 0,0 0 1,0 1-1,0-1 0,-1 0 1,1 0-1,-1 1 0,1-1 0,-1 0 1,0 1-1,0-1 0,0 4 1,-1-2 6,0-1 0,0 1 1,0 0-1,-1 0 1,1-1-1,-1 1 1,0-1-1,0 1 1,-4 4-1,-2 2 19,0-1 1,-1 0-1,-1 0 0,0-1 0,-14 10 1,18-14-40,-1 0 0,0 0 0,0-1 0,0 0-1,-12 4 1,16-6 2,-1 0 0,0-1 0,0 1-1,1-1 1,-1 0 0,0 1 0,0-2-1,0 1 1,0 0 0,0-1-1,1 0 1,-1 0 0,-4-1 0,-15-11-85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2.301"/>
    </inkml:context>
    <inkml:brush xml:id="br0">
      <inkml:brushProperty name="width" value="0.05" units="cm"/>
      <inkml:brushProperty name="height" value="0.05" units="cm"/>
    </inkml:brush>
  </inkml:definitions>
  <inkml:trace contextRef="#ctx0" brushRef="#br0">1 39 13339,'0'-2'1128,"7"-6"-768,4 1-160,11 0 392,7 1-128,12 2-320,4 3-176,13-1 72,4 2-40,0-1-104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2.888"/>
    </inkml:context>
    <inkml:brush xml:id="br0">
      <inkml:brushProperty name="width" value="0.05" units="cm"/>
      <inkml:brushProperty name="height" value="0.05" units="cm"/>
    </inkml:brush>
  </inkml:definitions>
  <inkml:trace contextRef="#ctx0" brushRef="#br0">142 1 12059,'0'5'273,"-1"1"0,0-1 0,0 0 0,-1 1 1,1-1-1,-1 0 0,-5 9 0,-1 7 263,-28 78 294,-45 201 0,80-271-717,1-30-112,0 1-1,0 0 1,0 0-1,0 0 1,0 0-1,0 0 1,0 0-1,0 0 1,0 0-1,0 0 1,0 0-1,0 0 1,0 0-1,0 0 1,0 0-1,0 0 1,1 0-1,-1 0 1,0 0-1,0 0 1,0 0-1,0 0 1,0 0-1,0 0 1,0 0-1,0 0 0,0 0 1,0 0-1,0 0 1,1 0-1,-1 0 1,0 0-1,0 0 1,0 0-1,0 0 1,0 0-1,0 0 1,0 0-1,0 0 1,0 0-1,0 0 1,0 0-1,0 0 1,0 0-1,0 0 1,0 0-1,1 0 1,-1 1-1,0-1 1,0 0-1,0 0 1,0 0-1,0 0 1,0 0-1,0 0 1,0 0-1,0 0 1,0 0-1,0 0 1,0 0-1,0 1 1,0-1-1,0 0 1,0 0-1,0 0 1,0 0-1,0 0 0,0 0 1,0 0-1,5-15 15,32-206 48,-35 224-68,0 0 1,0 0 0,0 0-1,0 0 1,0 0-1,1 0 1,-1-1-1,1 1 1,0-1 0,5 4-1,-3-3-1,0 1 1,0-1-1,0 0 0,0 0 0,1 0 0,-1 0 0,1-1 0,11 3 1,-7-5 8,-1 0-1,1 0 1,0-1 0,0-1 0,0 1 0,0-2 0,0 1 0,-1-1 0,0-1 0,18-8 0,-3-1 20,-1-1 0,39-30 0,-42 29 29,-2-2-1,29-31 1,-42 42-33,0 1 1,-1-1-1,0 0 0,0-1 0,0 1 0,-1-1 1,0 1-1,0-1 0,0 0 0,-1 0 0,0 0 1,-1-1-1,2-10 0,-3 17-16,0 0 0,0 0 0,0 0 0,0-1 0,0 1 0,-1 0 0,1 0 0,0 0 0,0 0 0,-1 0 0,1 0 0,-1-1 0,1 1 0,-1 0 0,1 0 1,-1 0-1,0 0 0,1 1 0,-1-1 0,0 0 0,0 0 0,0 0 0,0 0 0,0 1 0,0-1 0,0 1 0,0-1 0,0 0 0,0 1 0,0 0 0,0-1 0,0 1 0,0 0 0,0-1 0,0 1 0,-1 0 0,1 0 0,0 0 0,0 0 0,0 0 0,0 0 0,-1 0 0,-1 1 0,-3 0 0,0 1-1,0-1 0,0 1 1,0 0-1,0 1 0,0 0 1,-5 3-1,-6 5-1,0 2 1,0 0-1,2 0 0,0 2 1,-22 25-1,28-29-5,0 1-1,0 1 1,1-1-1,1 1 1,0 1-1,1-1 1,0 1-1,-5 22 1,10-34-1,1 0 0,0 0 1,-1 0-1,1 0 0,0 0 0,0 0 0,0 0 0,0 0 0,0 0 1,0 0-1,1 0 0,-1 0 0,1 0 0,-1 0 0,1-1 1,0 1-1,0 0 0,1 2 0,-1-3-2,0 0-1,1 1 1,-1-1 0,1 0-1,-1 0 1,1 0-1,-1 0 1,1 0 0,0-1-1,-1 1 1,1 0 0,0-1-1,-1 1 1,1-1-1,0 0 1,2 1 0,7-1-35,-1 0 1,1-1 0,0 0 0,-1-1-1,14-3 1,-18 3 23,24-6-69,33-7-72,-59 15 143,0-1-1,0 1 0,0 0 0,0 0 0,0 0 0,0 0 0,0 0 0,0 1 0,0 0 0,0 0 1,0 0-1,4 2 0,-7-2 14,0 0 0,0 0 0,0 0 1,0 0-1,0 0 0,0 0 0,0 1 0,0-1 0,0 0 1,0 0-1,0 1 0,-1-1 0,1 0 0,-1 1 1,1-1-1,-1 1 0,1-1 0,-1 1 0,0-1 1,0 1-1,0-1 0,0 1 0,0-1 0,0 1 0,0-1 1,0 1-1,-1-1 0,1 1 0,-1-1 0,1 1 1,-2 2-1,-1 4 3,-1 1 1,0-1-1,0 0 0,-6 8 1,-44 53-116,70-97-40,8-7 87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3.301"/>
    </inkml:context>
    <inkml:brush xml:id="br0">
      <inkml:brushProperty name="width" value="0.05" units="cm"/>
      <inkml:brushProperty name="height" value="0.05" units="cm"/>
    </inkml:brush>
  </inkml:definitions>
  <inkml:trace contextRef="#ctx0" brushRef="#br0">70 157 14779,'1'1'39,"-1"0"0,0 0 0,0 0 0,0-1 0,0 1 0,0 0 0,1-1 0,-1 1 0,0 0 0,1 0 0,-1-1 0,0 1 0,1 0 0,-1-1 0,1 1 0,-1-1 0,1 1 0,-1-1 0,1 1 0,-1-1 0,1 1 0,0-1 0,-1 1 0,1-1 0,0 0 0,0 1 0,0-1 0,1 1 2,0-1 0,0 0 1,0 0-1,0 0 0,0 0 1,0 0-1,0 0 0,0 0 0,1-1 1,1 0-1,8-3 28,-1-1-1,20-11 0,-24 13 26,9-6 3,1 0 0,21-18 1,-34 24-68,0 0 0,0-1-1,0 1 1,-1-1 0,0 1 0,0-1 0,0 0 0,0 0 0,0 0 0,-1-1 0,0 1 0,0-1 0,0 1 0,2-10 0,-4 13-21,1 0 1,-1 0-1,0 0 0,0 0 1,0 0-1,0 0 0,0 0 1,0 0-1,0 0 0,0 0 1,-1 0-1,1 0 0,0 0 1,0 0-1,-1 0 0,1 0 1,-1 0-1,1 0 0,-1 0 1,1 0-1,-1 0 0,0 1 1,1-1-1,-1 0 0,0 0 1,0 1-1,1-1 1,-1 0-1,0 1 0,0-1 1,0 1-1,0-1 0,0 1 1,0-1-1,0 1 0,0 0 1,0 0-1,0-1 0,0 1 1,0 0-1,0 0 0,-2 0 1,-2 0 16,0 0 0,0 1 0,0 0 0,0 0 0,1 0 1,-1 0-1,-9 5 0,0 1-12,1 1 1,-1 0-1,1 1 0,1 0 1,0 1-1,0 0 0,-17 21 0,17-16-40,0 1 0,0 0 0,2 1 0,0 0 0,-13 30 0,20-38-39,0-1-1,1 0 1,0 1-1,-2 13 1,4-20 33,0 0 1,-1-1-1,1 1 1,0 0 0,0-1-1,0 1 1,0 0-1,1-1 1,-1 1-1,0 0 1,1-1 0,-1 1-1,1-1 1,-1 1-1,1-1 1,0 1 0,0-1-1,0 1 1,0-1-1,0 1 1,0-1 0,0 0-1,0 0 1,0 0-1,0 0 1,1 0 0,-1 0-1,1 0 1,-1 0-1,3 1 1,2-1-25,-1-1 0,1 1 0,0-1 0,-1 0 0,1-1 0,0 1 0,-1-1 0,9-2 0,28-8-270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4.139"/>
    </inkml:context>
    <inkml:brush xml:id="br0">
      <inkml:brushProperty name="width" value="0.05" units="cm"/>
      <inkml:brushProperty name="height" value="0.05" units="cm"/>
    </inkml:brush>
  </inkml:definitions>
  <inkml:trace contextRef="#ctx0" brushRef="#br0">270 187 12339,'-64'29'1903,"-105"64"1,164-90-1836,-1 1 0,1 0-1,0 0 1,0 0 0,-5 7 0,10-11-67,0 0 1,0 0 0,0 0-1,0 1 1,0-1-1,0 0 1,0 0-1,0 0 1,0 0 0,0 0-1,0 1 1,0-1-1,0 0 1,0 0-1,0 0 1,0 0 0,0 0-1,0 1 1,0-1-1,0 0 1,0 0-1,0 0 1,0 0 0,0 0-1,0 1 1,1-1-1,-1 0 1,0 0-1,0 0 1,0 0-1,0 0 1,0 0 0,0 0-1,0 0 1,1 0-1,-1 1 1,0-1-1,0 0 1,0 0 0,0 0-1,0 0 1,1 0-1,-1 0 1,0 0-1,0 0 1,0 0 0,0 0-1,0 0 1,1 0-1,-1 0 1,0 0-1,0 0 1,0 0 0,0 0-1,0 0 1,1-1-1,-1 1 1,11 0 8,14-6-33,0-2 0,42-17-1,-47 17 36,0 0 1,1 1-1,0 0 0,1 2 0,24-3 0,-41 8-6,-1 0-1,0 1 1,1-1 0,-1 1 0,0 0-1,0 0 1,0 0 0,0 1-1,0-1 1,0 1 0,0 0 0,4 3-1,25 10 34,-32-15-38,1 1-1,-1-1 1,0 0 0,1 0-1,-1 1 1,0-1-1,1 0 1,-1 0-1,0-1 1,1 1 0,-1 0-1,0 0 1,1-1-1,-1 1 1,0-1-1,1 1 1,-1-1-1,0 1 1,0-1 0,0 0-1,1-1 1,1 0 0,0 0 0,-1-1 0,0 1 0,0-1 0,0 0 0,0 0 0,0 0 0,2-4 0,0-3 1,0-1 0,0 0 1,-1 0-1,2-13 1,1-33-37,-5 61 31,-1 0 0,1 0 0,0-1 0,0 1 0,0 0 0,0-1 0,1 1 0,0-1-1,-1 0 1,1 1 0,0-1 0,1 0 0,-1 0 0,1 0 0,-1 0 0,7 4 0,-7-5 3,1-1 1,0 1 0,0-1-1,0 0 1,0 0-1,0 0 1,0-1 0,0 1-1,0-1 1,0 1 0,1-1-1,-1 0 1,0 0 0,0-1-1,0 1 1,0 0-1,1-1 1,-1 0 0,0 0-1,0 0 1,3-2 0,17-8-9,-2-1 0,1-1 0,-2-1 0,1 0 0,-2-2 0,0 0 0,31-36 0,-34 30-7,-17 21 31,-5 4 10,-29 30 100,29-26-98,-48 62 183,50-63-188,0 0 0,1 0 0,-1 0 0,1 0 0,1 0 0,-1 1 0,1-1 0,1 1 0,-3 13 0,4-19-20,0 1 0,0-1 0,0 0-1,0 0 1,1 0 0,-1 0 0,0 0-1,1 0 1,-1 0 0,0 0 0,1 0-1,-1 0 1,1 0 0,0 0 0,-1 0-1,1 0 1,0-1 0,0 1 0,-1 0-1,1 0 1,0-1 0,0 1 0,0 0-1,0-1 1,0 1 0,0-1 0,0 1-1,0-1 1,0 0 0,0 1-1,0-1 1,0 0 0,0 0 0,0 0-1,0 0 1,1 0 0,-1 0 0,0 0-1,0 0 1,0 0 0,1-1 0,8 0-11,-1 0 0,0-1 0,15-4 0,3-4-77,0-1 0,0 0-1,27-18 1,72-52-532,-87 54 299,-39 27 315,1 0 0,-1-1-1,0 1 1,1 0 0,-1-1 0,0 1-1,1 0 1,-1 0 0,0-1 0,1 1-1,-1 0 1,0 0 0,1 0 0,-1-1-1,1 1 1,-1 0 0,1 0 0,-1 0-1,0 0 1,1 0 0,-1 0 0,1 0-1,-1 0 1,1 0 0,-1 0 0,0 0-1,1 0 1,-1 0 0,1 0 0,-1 1-1,1-1 1,-1 13 88,0 4 129,1-16-207,-1-1 1,0 0 0,0 1 0,0-1-1,1 1 1,-1-1 0,0 1-1,1-1 1,-1 0 0,0 1 0,1-1-1,-1 0 1,0 1 0,1-1 0,-1 0-1,1 1 1,-1-1 0,0 0-1,1 0 1,-1 1 0,1-1 0,-1 0-1,1 0 1,-1 0 0,1 0-1,-1 0 1,1 0 0,-1 0 0,1 0-1,-1 0 1,1 0 0,0 0 0,4-1 13,-1 0 1,0 0 0,0 0 0,1 0 0,-1-1 0,0 0-1,0 0 1,0 0 0,-1 0 0,5-4 0,36-31 13,-34 27-16,9-12 3,-13 14 18,-13 16 49,-1 2-39,1-1 1,1 1-1,0 0 0,0 1 1,1-1-1,1 1 0,-1 0 1,2 1-1,0-1 0,0 0 1,-2 23-1,5-33-58,0 0 1,-1 0-1,1 0 0,0 0 0,0 0 0,0 1 1,1-1-1,-1 0 0,0 0 0,0 0 1,0 0-1,1 0 0,-1 0 0,1 0 0,-1 0 1,1 0-1,-1-1 0,1 1 0,-1 0 0,1 0 1,0 0-1,0 0 0,-1-1 0,1 1 1,0 0-1,0-1 0,1 2 0,-1-2 4,1 0 0,-1 0 0,0 0-1,0 0 1,0-1 0,0 1 0,0 0-1,0 0 1,0-1 0,1 1 0,-1-1-1,0 1 1,0-1 0,0 1 0,-1-1 0,1 0-1,0 1 1,0-1 0,0 0 0,0 0-1,-1 0 1,1 0 0,0 1 0,-1-1-1,1 0 1,0-2 0,13-25-104,-2-7-37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4.513"/>
    </inkml:context>
    <inkml:brush xml:id="br0">
      <inkml:brushProperty name="width" value="0.05" units="cm"/>
      <inkml:brushProperty name="height" value="0.05" units="cm"/>
    </inkml:brush>
  </inkml:definitions>
  <inkml:trace contextRef="#ctx0" brushRef="#br0">35 0 15795,'-23'0'1273,"16"5"-977,3 0-136,8 0 136,5-1 1832,8 2-1816,0-3 160,-1-2-31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5.026"/>
    </inkml:context>
    <inkml:brush xml:id="br0">
      <inkml:brushProperty name="width" value="0.05" units="cm"/>
      <inkml:brushProperty name="height" value="0.05" units="cm"/>
    </inkml:brush>
  </inkml:definitions>
  <inkml:trace contextRef="#ctx0" brushRef="#br0">11 393 10426,'-10'-4'846,"10"3"-821,0 1 0,1-1 0,-1 1 0,0 0 0,1-1 0,-1 1 0,1 0 0,-1-1 0,1 1 0,-1 0 0,0-1 0,1 1 0,-1 0 0,1 0 0,0-1 0,-1 1 0,1 0-1,-1 0 1,1 0 0,-1 0 0,1 0 0,-1 0 0,1 0 0,-1 0 0,2 0 0,85-15 945,98-4 1,-106 13-741,883-69-1078,-368 32 377,606-23 1583,3 41 116,1076-61-842,-1498 47-194,-4 36 36,-770 3-225,185 0 34,-136-6-33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9.818"/>
    </inkml:context>
    <inkml:brush xml:id="br0">
      <inkml:brushProperty name="width" value="0.05" units="cm"/>
      <inkml:brushProperty name="height" value="0.05" units="cm"/>
    </inkml:brush>
  </inkml:definitions>
  <inkml:trace contextRef="#ctx0" brushRef="#br0">64 168 14035,'1'0'49,"0"1"-1,0-1 1,0 1 0,0-1-1,0 0 1,0 1 0,0-1-1,0 0 1,0 0 0,0 0-1,0 1 1,0-1-1,0 0 1,0 0 0,0-1-1,0 1 1,0 0 0,0 0-1,0 0 1,0-1 0,1 0-1,24-7-4,-20 5-17,0-1 1,-1 0-1,1-1 1,-1 1-1,1-1 1,-1 0 0,-1 0-1,1 0 1,-1-1-1,7-10 1,-10 13-14,0 1-1,0 0 1,0 0 0,0-1-1,0 1 1,0-1 0,-1 1-1,1-1 1,-1 1 0,0-1-1,0 1 1,0-1 0,0 1-1,0-1 1,0 1 0,-1-1 0,1 1-1,-1-1 1,0 1 0,1 0-1,-1-1 1,0 1 0,-1 0-1,1 0 1,0-1 0,-1 1-1,1 0 1,-1 0 0,1 1-1,-1-1 1,0 0 0,-3-2-1,2 1-26,1 1 0,-1 1-1,1-1 1,-1 0 0,0 1-1,1-1 1,-1 1 0,0 0-1,0-1 1,0 2-1,0-1 1,0 0 0,0 1-1,0-1 1,-1 1 0,1 0-1,0 0 1,0 0 0,0 0-1,0 1 1,0-1-1,0 1 1,0 0 0,0 0-1,0 0 1,0 0 0,0 0-1,0 1 1,1-1 0,-1 1-1,0 0 1,-4 3 0,2 1-19,0-1 1,-1 1-1,2 1 1,-1-1-1,1 0 1,0 1-1,0 0 1,1 0 0,0 0-1,0 1 1,0-1-1,-1 10 1,1-2 13,1 0 1,1 0 0,0 0-1,1 0 1,1 0-1,0 0 1,1 0 0,1-1-1,0 1 1,1 0-1,0-1 1,1 0-1,1 0 1,0-1 0,1 1-1,14 19 1,-18-29 12,0 0 0,1 0 0,-1 0 0,1-1 0,0 0 0,0 1 0,1-2 0,-1 1 0,0 0 0,1-1 0,0 0 0,0 0 0,-1 0 0,1 0 0,0-1 0,0 0 0,0 0 0,1 0 0,-1-1 0,0 0 0,0 0 0,0 0 0,0 0 0,1-1 0,-1 0 0,0 0 0,0 0 0,0-1 0,0 0 0,7-3 0,-3-2 25,-1 1 0,1-1 0,-1 0 1,-1-1-1,1 0 0,-1 0 0,-1-1 0,0 0 0,0 0 0,0 0 0,-1-1 1,-1 1-1,0-1 0,0 0 0,-1-1 0,0 1 0,-1-1 0,0 1 1,0-1-1,-1 0 0,-1-15 0,0 25-15,0-1 0,0 1 0,0 0 0,0 0 0,-1-1 0,1 1 0,0 0 0,-1 0 0,1-1 0,-1 1 0,1 0 0,-1 0 0,1 0 0,-2-1 0,2 1-3,-1 1 1,1 0-1,0 0 0,-1 0 0,1 0 0,0 0 1,-1-1-1,1 1 0,0 0 0,-1 0 0,1 0 0,0 0 1,-1 0-1,1 0 0,0 0 0,-1 0 0,1 0 1,0 1-1,-1-1 0,1 0 0,0 0 0,-1 0 0,1 0 1,0 0-1,-1 0 0,1 1 0,0-1 0,0 0 1,-1 0-1,1 1 0,-1-1 0,-1 3 1,0-1-1,0 1 1,0 0 0,0 0-1,0 0 1,0 0 0,1 0 0,-1 0-1,0 5 1,-2 7-36,0 0 0,1 1 0,-1 29 0,4-37 19,0 0 0,0 0 0,0 0-1,1 0 1,1 0 0,-1 0-1,1 0 1,6 15 0,-7-22 7,0 1 1,0 0-1,0-1 0,0 1 1,0-1-1,0 1 1,0-1-1,1 1 1,-1-1-1,1 0 0,-1 0 1,1 0-1,-1 0 1,1 0-1,-1 0 0,1 0 1,0 0-1,0-1 1,-1 1-1,1 0 0,0-1 1,0 0-1,0 1 1,0-1-1,-1 0 0,1 0 1,0 0-1,0 0 1,0 0-1,0-1 0,0 1 1,2-2-1,1 1-17,-1-1 0,0 0 0,0 0 0,0 0 0,0 0 0,0-1 0,-1 1 0,1-1 0,-1 0 0,1 0 0,4-7 0,12-22-50,-5-4-13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6:27.777"/>
    </inkml:context>
    <inkml:brush xml:id="br0">
      <inkml:brushProperty name="width" value="0.05" units="cm"/>
      <inkml:brushProperty name="height" value="0.05" units="cm"/>
    </inkml:brush>
  </inkml:definitions>
  <inkml:trace contextRef="#ctx0" brushRef="#br0">6 66 6905,'-5'-14'441,"5"7"-497,3-2-104,7 4 760,4-3-1176,10 4-129,6 0-79,13-2 472,6 5-72,11-7-8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6:28.458"/>
    </inkml:context>
    <inkml:brush xml:id="br0">
      <inkml:brushProperty name="width" value="0.05" units="cm"/>
      <inkml:brushProperty name="height" value="0.05" units="cm"/>
    </inkml:brush>
  </inkml:definitions>
  <inkml:trace contextRef="#ctx0" brushRef="#br0">1 56 5817,'92'-6'1335,"166"8"0,92 33 488,-58-5-1469,39-7 56,461-28 0,-661-5-346,432-21 185,-396 29-147,231 28 0,44 39-10,276 27-53,402-75-4,2-72-12,-655 28-33,846-33 23,21 0 37,-155 20-14,-492 21-27,-633 17-12,416-11-24,-4 22 12,-249 4-614,-214-12 613,1-1-1,-1 0 0,0 0 0,0-1 1,1 1-1,-1 0 0,0-1 0,0 0 1,0 0-1,1 0 0,-1 0 0,0-1 1,0 1-1,-1-1 0,6-3 0,11-18-151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02.119"/>
    </inkml:context>
    <inkml:brush xml:id="br0">
      <inkml:brushProperty name="width" value="0.05" units="cm"/>
      <inkml:brushProperty name="height" value="0.05" units="cm"/>
    </inkml:brush>
  </inkml:definitions>
  <inkml:trace contextRef="#ctx0" brushRef="#br0">1 214 5841,'141'-5'2139,"32"0"-1769,0 5-95,328-43 1,217-22 1090,3 46-1007,77-4-105,-650 14-239,548-25 213,1 24 370,1118 44 138,-1181-34-717,113 3 26,-39 40 42,-676-40-115,-20-3-73,1 1 0,-1 1-1,1 0 1,-1 0-1,0 1 1,1 1 0,14 6-1,-26-9 87,0-1 0,0 0 0,0 1 0,0-1 1,-1 1-1,1-1 0,0 1 0,0-1 0,-1 1 0,1-1 0,-1 1 0,1 0 0,0 0 0,-1-1 0,1 1 0,-1 0 0,1 0 1,-1-1-1,0 1 0,1 0 0,-1 0 0,0 0 0,0 0 0,1 0 0,-1 1 0,-4-1-212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11.273"/>
    </inkml:context>
    <inkml:brush xml:id="br0">
      <inkml:brushProperty name="width" value="0.05" units="cm"/>
      <inkml:brushProperty name="height" value="0.05" units="cm"/>
    </inkml:brush>
  </inkml:definitions>
  <inkml:trace contextRef="#ctx0" brushRef="#br0">37 114 9690,'-6'1'379,"4"-1"-314,1 0 1,-1 1-1,0-1 0,1 0 1,-1 0-1,0 0 1,0 0-1,1 0 1,-1-1-1,0 1 0,1-1 1,-1 1-1,0-1 1,1 1-1,-1-1 1,-1-1-1,3 2-36,0-1-1,0 1 1,0 0 0,0-1-1,1 1 1,-1-1 0,0 1-1,0 0 1,1-1 0,-1 1-1,0 0 1,0 0 0,1-1 0,-1 1-1,0 0 1,1 0 0,-1-1-1,0 1 1,1 0 0,-1 0-1,1 0 1,-1 0 0,0-1-1,1 1 1,-1 0 0,1 0-1,-1 0 1,0 0 0,1 0-1,-1 0 1,1 0 0,-1 0-1,1 0 1,18-1 262,-7 1-191,1 0 0,-1 2 1,1-1-1,-1 1 1,0 1-1,19 7 1,69 34 178,-1 0-173,-47-28-83,1-2 1,0-2 0,1-3-1,0-2 1,0-3-1,83-3 1,333-51 428,-273 22-261,825-54 136,6 52-204,-371 13-1,-8-7-91,862-15 310,-1503 39-371,-6 0 21,0 0 1,-1 0-1,1 0 0,0 0 0,0 0 0,-1 0 1,1 0-1,0 1 0,0-1 0,2 2 1,-3-1-86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52.889"/>
    </inkml:context>
    <inkml:brush xml:id="br0">
      <inkml:brushProperty name="width" value="0.05" units="cm"/>
      <inkml:brushProperty name="height" value="0.05" units="cm"/>
    </inkml:brush>
  </inkml:definitions>
  <inkml:trace contextRef="#ctx0" brushRef="#br0">14 81 8570,'-1'0'21,"1"-1"1,-1 1-1,0 0 1,0-1-1,1 1 0,-1-1 1,0 1-1,1-1 1,-1 1-1,0-1 1,1 1-1,-1-1 0,1 0 1,-1 1-1,1-1 1,-1 0-1,1 0 1,0 1-1,-1-1 0,1 0 1,0 0-1,-1 0 1,1 1-1,0-1 1,0-1-1,0 1-18,1 0 0,-1 0 0,1 0-1,-1 0 1,1 0 0,-1 0 0,1 0 0,0 0 0,-1 0 0,1 0-1,0 0 1,0 1 0,0-1 0,0 0 0,-1 1 0,3-2 0,6-3-137,1 0 1,0 1 0,12-4 0,-15 6 51,7-2-79,0 0 1,0 1 0,1 0 0,-1 2-1,27-1 1,74 10-234,-48-2 243,497-14 1393,-236-4-536,565 34-282,-1 46 300,166 48 182,592 0-734,-782-112-580,2-31 6,-109 3 425,1128-49 780,-191-9-283,-1251 62-1790,-392 17 1034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54.749"/>
    </inkml:context>
    <inkml:brush xml:id="br0">
      <inkml:brushProperty name="width" value="0.05" units="cm"/>
      <inkml:brushProperty name="height" value="0.05" units="cm"/>
    </inkml:brush>
  </inkml:definitions>
  <inkml:trace contextRef="#ctx0" brushRef="#br0">7032 708 8522,'6'-6'192,"-1"0"1,0-1-1,0 0 0,0 0 1,-1 0-1,0 0 1,-1-1-1,1 1 0,-1-1 1,-1 0-1,0 0 1,0 0-1,0 0 0,-1-1 1,0 1-1,-1 0 0,0 0 1,-1-11-1,1 16-164,-1-1 0,0 1 0,0-1 0,0 1 0,-1-1 0,1 1 0,-1 0 0,0-1-1,0 1 1,0 0 0,0 0 0,-1 0 0,1 1 0,-1-1 0,1 1 0,-1-1 0,0 1 0,0 0-1,0 0 1,0 0 0,-1 0 0,1 1 0,-7-3 0,-7-2-334,0 1 0,0 0 0,-28-3 0,43 8 260,-211-25-2658,25 4 1558,-863-105 2233,802 104-1110,-1021-101-1989,313 22 1237,339 57 1385,-2 50 48,-310 92-15,757-68 35,-176 54-1,204-32-398,128-45-259,0 1 1,1 1 0,0 0 0,1 2 0,0-1-1,-17 17 1,28-23-23,1-1 0,0 1 1,0-1-1,0 1 0,0 0 0,1 0 0,-1 0 1,1 1-1,0-1 0,0 1 0,1-1 0,-1 1 1,1-1-1,0 1 0,0 0 0,1 0 0,-1-1 1,1 1-1,0 0 0,0 0 0,2 6 0,0-1-9,2 1 0,-1-1-1,1 0 1,1 0 0,0-1 0,0 0-1,1 1 1,11 12 0,12 15-31,3-1 0,0-2 1,3-1-1,0-2 0,2-1 1,74 44-1,-49-40 28,1-2-1,2-3 1,133 40-1,403 53 70,-491-103-44,1523 171 1406,-586-116-287,-709-49-941,506 27-40,1-53-148,-678-9 0,-1-8 0,-1-7 1,-1-8-1,-2-6 0,171-66 1,-324 101-2,104-43 25,-99 40-9,-1 0 0,1-1 1,-1-1-1,-1 0 0,20-19 0,-29 26-10,-1 0-1,1-1 0,-1 0 1,0 1-1,0-1 0,0 0 1,0 0-1,0 0 0,-1 0 1,1 0-1,-1 0 0,0 0 1,0-1-1,0 1 0,0 0 0,-1-1 1,1 1-1,-1-1 0,0 1 1,0-1-1,0 1 0,-1-1 1,1 1-1,-1 0 0,1-1 1,-1 1-1,0 0 0,-1-1 1,1 1-1,0 0 0,-1 0 1,0 0-1,0 0 0,0 0 1,0 1-1,0-1 0,0 0 1,-4-2-1,-5-5-20,-1 1 0,0 0 0,0 0 0,-1 1 0,1 1 0,-2 0 0,-19-7 0,-14-3-341,0 3 0,-80-13 0,-103-2-303,142 20 565,-90-12-312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56.015"/>
    </inkml:context>
    <inkml:brush xml:id="br0">
      <inkml:brushProperty name="width" value="0.05" units="cm"/>
      <inkml:brushProperty name="height" value="0.05" units="cm"/>
    </inkml:brush>
  </inkml:definitions>
  <inkml:trace contextRef="#ctx0" brushRef="#br0">2569 424 9562,'-19'-8'171,"-253"-96"1697,203 82-1633,0 3 0,-75-10 1,-225-2-334,0 29-167,352 2 254,-59 2-43,-113 16 1,141-9 53,1 1 1,0 3-1,-66 27 1,45-9 3,0 3 0,2 3 0,2 2 0,-90 74 0,121-86-20,1 3 0,2 0 0,1 2-1,-47 66 1,63-77-23,0 1-1,1 1 0,1-1 1,1 2-1,1-1 0,1 1 0,1 1 1,1 0-1,-4 40 0,9-52-2,1 0 0,0-1-1,1 1 1,0-1-1,1 1 1,1-1 0,0 0-1,0 1 1,2-1 0,-1-1-1,1 1 1,1-1-1,10 16 1,-4-10-14,1-2 1,0 0-1,1 0 0,1-1 1,0-1-1,1 0 0,31 18 1,5-1 44,2-2 0,1-3 0,107 34 0,-60-30 132,142 19-1,-157-37-16,1-4 0,1-4 0,175-16 0,-142-4 72,-1-5 0,155-49 0,76-50-70,-293 96-149,-1-3 0,-1-2 0,95-67-1,-109 64 8,-2-1-1,-1-2 0,-2-2 1,42-54-1,-64 72 97,-2 0 0,0-1 0,-1-1 0,-1-1 0,-2 1 0,0-2 0,-1 1 0,-2-1 0,0-1 0,-1 1 0,2-34 0,-8 39 19,0 0 1,-1-1 0,-2 1 0,0 0 0,-1 0 0,0 0 0,-2 0-1,0 1 1,-1 0 0,-1 0 0,-1 1 0,0 0 0,-1 1 0,-16-20-1,4 8 49,0 2-1,-2 0 1,-1 2-1,-2 0 1,0 2-1,-1 1 1,-31-18-1,22 20-201,0 1 0,-1 2-1,0 1 1,-1 3-1,-1 1 1,-72-11 0,-5 9-237,-125 2 1,38 10 78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8:15.738"/>
    </inkml:context>
    <inkml:brush xml:id="br0">
      <inkml:brushProperty name="width" value="0.05" units="cm"/>
      <inkml:brushProperty name="height" value="0.05" units="cm"/>
    </inkml:brush>
  </inkml:definitions>
  <inkml:trace contextRef="#ctx0" brushRef="#br0">2006 345 7938,'-184'-101'1758,"-113"-53"636,256 137-2349,-1 1-1,-1 2 1,0 2-1,0 2 1,-66-7-1,50 14-292,0 3-1,0 2 1,0 3-1,0 3 1,1 2-1,0 3 1,-92 32-1,74-16 120,1 3 0,1 4 0,3 3 0,-132 94-1,188-121 135,0 0-1,0 1 0,2 0 0,-1 1 1,2 0-1,-12 18 0,19-25-9,1 1 0,-1 0 0,2 1-1,-1-1 1,1 1 0,0-1 0,1 1 0,0 0 0,0 0-1,1 0 1,0 0 0,1 0 0,0 0 0,2 17-1,3 1-113,1 0-1,2-1 0,1 0 1,0 0-1,2-1 0,2 0 1,24 38-1,2-5-407,86 95 0,-46-69 316,4-2 0,2-5-1,5-3 1,2-4 0,3-5 0,115 60-1,-168-104 284,2-2 0,0-1 0,1-3 0,0-1-1,1-3 1,58 8 0,-51-14 21,-1-2-1,1-3 0,0-2 1,-1-2-1,76-16 1,-35-2 5,-2-3 1,143-61-1,162-111-586,-340 164 154,-2-2 0,-1-2 0,64-59 0,-81 63 61,-2-3 0,-1 0 0,-2-2 0,51-83 0,-73 105 276,-1 0-1,0 0 1,-2 0-1,0-1 1,-1 0 0,0-1-1,3-32 1,-7 42 20,0-1-1,-1 1 0,0 0 1,-1-1-1,0 1 1,0 0-1,-1-1 1,0 1-1,0 0 1,-1 0-1,0 1 1,0-1-1,-1 0 1,0 1-1,0 0 1,-1 0-1,0 0 1,-9-9-1,3 6-33,0 1 1,-1 0-1,0 1 1,-1 0-1,0 1 0,0 0 1,0 1-1,-1 1 1,-20-5-1,-7 0-233,-1 1 0,-44-1 1,-194 1-311,113 15 253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9:00.432"/>
    </inkml:context>
    <inkml:brush xml:id="br0">
      <inkml:brushProperty name="width" value="0.05" units="cm"/>
      <inkml:brushProperty name="height" value="0.05" units="cm"/>
    </inkml:brush>
  </inkml:definitions>
  <inkml:trace contextRef="#ctx0" brushRef="#br0">1 321 9002,'2'-5'165,"1"0"1,-1 0-1,1 1 1,0-1-1,0 1 1,1 0-1,-1 0 1,1 0 0,0 0-1,0 1 1,1 0-1,-1-1 1,7-2-1,6-3 24,1 1 1,26-9-1,-23 10-245,112-37 28,2 6 1,1 6 0,1 7 0,169-11 0,568 14-141,-529 21 26,295-8-55,499-3 255,-5 47 643,-776-5-1062,-322-25 249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0:18.210"/>
    </inkml:context>
    <inkml:brush xml:id="br0">
      <inkml:brushProperty name="width" value="0.05" units="cm"/>
      <inkml:brushProperty name="height" value="0.05" units="cm"/>
    </inkml:brush>
  </inkml:definitions>
  <inkml:trace contextRef="#ctx0" brushRef="#br0">19 167 11178,'-19'0'153,"19"0"-147,0 0 0,0 0 1,0 0-1,0-1 1,0 1-1,0 0 1,0 0-1,0 0 1,0 0-1,0 0 1,0 0-1,0 0 1,0 0-1,0 0 1,0 0-1,0 0 1,0 0-1,0 0 1,0 0-1,32-3 204,-15 2-135,199-15 449,169-16-420,6-4 44,-327 29-124,100-24 0,41-5-8,-121 32-3,92 9-1,-161-5-11,314 27-1,444 24-10,-195-19 5,320-3-13,-673-27 11,197 18-34,158-2-96,-62-48 41,-187 9 43,559-38-27,-528 33 117,-165 10-5,85-5 82,0 24 22,-254 0-584,37 10-1,-58-12 289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0.257"/>
    </inkml:context>
    <inkml:brush xml:id="br0">
      <inkml:brushProperty name="width" value="0.05" units="cm"/>
      <inkml:brushProperty name="height" value="0.05" units="cm"/>
    </inkml:brush>
  </inkml:definitions>
  <inkml:trace contextRef="#ctx0" brushRef="#br0">214 1 7930,'-12'131'1142,"7"0"1,14 175-1,-8-290-1028,1-1 1,5 21-1,-11-64-369,-2 16-163,-1 0 0,0 0 0,-1 1 0,0 0 0,-17-18 0,-55-44-747,16 15 2699,57 46-251,7 12-1245,0 0 0,0-1 0,0 1 0,0 0 0,1 0 0,-1-1 0,0 1 0,0 0 0,0-1 0,0 1 0,1 0 0,-1 0 0,0 0 0,0-1 0,0 1 0,1 0 0,-1 0 0,0 0 0,0-1 0,1 1 0,-1 0 0,0 0 0,0 0 0,1 0 0,-1 0 0,1-1 0,26 0 1280,-21 1-1132,40 0 391,1 1-245,1-2 0,66-11 0,-112 12-337,0 0 4,1 0-1,0-1 1,-1 1-1,1-1 1,0 1-1,-1-1 1,1 0-1,-1 0 1,1 0-1,-1-1 1,1 1-1,-1-1 1,0 1 0,0-1-1,0 0 1,0 1-1,0-1 1,3-4-1,-4-5-46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0:30.186"/>
    </inkml:context>
    <inkml:brush xml:id="br0">
      <inkml:brushProperty name="width" value="0.05" units="cm"/>
      <inkml:brushProperty name="height" value="0.05" units="cm"/>
    </inkml:brush>
  </inkml:definitions>
  <inkml:trace contextRef="#ctx0" brushRef="#br0">14 305 11442,'-1'-1'66,"0"1"-1,0 0 0,0-1 1,1 0-1,-1 1 0,0-1 1,0 1-1,1-1 0,-1 0 1,0 1-1,1-1 0,-1 0 1,1 0-1,-1 0 0,1 1 1,-1-1-1,1 0 0,0 0 1,-1 0-1,1 0 0,0 0 0,0 0 1,0 0-1,0 0 0,0 0 1,0-1-1,0 1 2,1-1-1,-1 1 1,1-1 0,0 1-1,0 0 1,0 0 0,0-1-1,0 1 1,0 0 0,0 0-1,0 0 1,0 0 0,0 0-1,3-1 1,6-5 53,0 2-1,1 0 1,15-6-1,-22 10-141,19-7 35,-1 1 0,1 2 0,0 0 0,1 1 0,39 0 0,121 11 105,-65 0-85,393 23-724,-141-8 216,32 2-225,-105 31-126,-210-35 756,1-3-1,108 5 1,247-34 184,1-33-74,16-2-326,222-20 65,16-1-548,-333 60-26,-16 0 749,61-23 125,320-16 17,-119 13 171,83-2 82,-679 35-378,-11 0-11,-1 1-1,1 0 1,0 0-1,-1 0 0,1 0 1,0 1-1,-1 0 0,1 0 1,8 3-1,-13-4 37,1 0 0,-1 1 0,1-1 0,-1 0 0,1 0 0,-1 1 0,0-1 0,1 0 0,-1 1 0,0-1 0,1 0 0,-1 1 0,0-1-1,1 0 1,-1 1 0,0-1 0,0 1 0,1-1 0,-1 0 0,0 1 0,0-1 0,0 1 0,0-1 0,1 1 0,-1-1 0,0 1 0,0-1 0,0 1 0,0-1 0,0 1 0,0-1 0,0 1 0,-1-1 0,1 1 0,0-1 0,0 1 0,0-1 0,0 0 0,-1 1 0,1-1 0,0 1 0,0-1 0,-1 0 0,1 1 0,0-1 0,-1 1 0,-9 13-106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0:41.196"/>
    </inkml:context>
    <inkml:brush xml:id="br0">
      <inkml:brushProperty name="width" value="0.05" units="cm"/>
      <inkml:brushProperty name="height" value="0.05" units="cm"/>
    </inkml:brush>
  </inkml:definitions>
  <inkml:trace contextRef="#ctx0" brushRef="#br0">1860 95 11178,'-2'-5'112,"0"0"0,-1 1 0,1-1-1,-1 1 1,0 0 0,-1 0-1,1 0 1,-1 0 0,1 0 0,-1 1-1,0-1 1,0 1 0,-1 0 0,1 1-1,-1-1 1,1 1 0,-1 0-1,0 0 1,0 0 0,-7-1 0,-11-3 115,0 1 1,-1 2-1,-26-2 1,-21 2-130,1 3 1,-109 15-1,-141 39-189,-36 35-46,277-63 105,2 3-1,-107 57 0,154-70 37,2 2-1,0 1 0,1 2 0,1 0 0,-41 44 0,55-52 2,0 2 0,1-1 0,0 1 0,2 0 0,0 1 0,0 1 0,2-1 0,0 1 0,1 0 0,0 1 0,1-1 0,-2 24 0,6-30-9,1 0 1,0 0-1,1-1 0,1 1 0,-1 0 0,2-1 0,-1 1 0,2-1 0,-1 0 0,1 0 0,1 0 0,-1-1 0,2 1 0,-1-1 0,12 13 0,8 8-91,2-1 0,56 47 0,-30-31-112,1-4 0,2-1-1,2-3 1,80 38 0,-94-55 117,1-2 1,1-2-1,0-2 1,1-2-1,1-3 1,93 8-1,-72-16 86,0-3 0,0-3 0,0-3 0,-1-3 0,89-27-1,-37 1 106,-3-5 0,118-61 0,-164 68-24,-1-3 1,96-71-1,-136 86-67,-1-1-1,-1-1 0,-2-1 0,0-1 1,-2-2-1,-1 0 0,27-47 0,-40 58-21,-1 0 0,-1 0-1,0-1 1,-2 0-1,0 0 1,5-30-1,-10 36 3,0 0 0,0 0 0,-1 0 0,-1 0-1,0 0 1,-1 0 0,0 0 0,-1 1 0,0-1-1,-1 1 1,-6-13 0,4 12 10,-1 0-1,0 1 1,-1-1 0,-1 2-1,0-1 1,0 1-1,-1 0 1,-18-14 0,11 12 17,-1 0 0,0 2 0,-1 0 0,0 1 0,-23-9 0,-16 0-121,-1 3 0,0 2 0,-69-8 0,51 12-10,-79-1 1,18 11-32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48.791"/>
    </inkml:context>
    <inkml:brush xml:id="br0">
      <inkml:brushProperty name="width" value="0.05" units="cm"/>
      <inkml:brushProperty name="height" value="0.05" units="cm"/>
    </inkml:brush>
  </inkml:definitions>
  <inkml:trace contextRef="#ctx0" brushRef="#br0">0 50 7506,'26'13'2223,"-20"-12"-2369,0-1 0,1 1-1,-1-1 1,0-1 0,12-1 0,-12 1 366,0 0 0,0 1 0,0-1 0,0 1 1,0 1-1,0-1 0,7 2 0,26 7-411,1-2 0,0-1 0,76 0 0,186-16-1170,16 0 717,-234 11 662,147 22 0,-100-7 3,209-1-1,-58-7 309,-97 2-1214,0-8 0,355-44 0,234-38 558,-755 79 363,449-20 374,0 39 283,-200 8 474,369-11 1,-367-29-1079,137-5-137,2 31 443,435 36-18,-284-61-368,-1 1 607,-457 16 38,162 30 0,-136-15-549,-101-15-64,10 1 65,47 2 1,-89-8-82,1 0 1,-1 0 0,1 0-1,0-1 1,0 1 0,0-1 0,0 0-1,0-1 1,-6-3 0,-11-7-39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07.255"/>
    </inkml:context>
    <inkml:brush xml:id="br0">
      <inkml:brushProperty name="width" value="0.05" units="cm"/>
      <inkml:brushProperty name="height" value="0.05" units="cm"/>
    </inkml:brush>
  </inkml:definitions>
  <inkml:trace contextRef="#ctx0" brushRef="#br0">0 0 8202,'6'1'289,"0"0"1,0 0 0,0 1-1,0-1 1,0 1-1,0 1 1,8 3 0,-7-2-146,1-1 0,0 0-1,14 3 1,39 2 479,76-1 0,-77-5-410,82 12-1,-37 10-195,-72-15-59,1-1-1,0-2 1,59 4-1,-73-12 194,-20 0 69,-12 2-71,-120 0 457,-206-2-525,302 1-288,0-2 1,0-1-1,-48-12 0,86 17-95,88 16-866,-33-14 457,0-2-1,103-13 1,114-35-741,-57 8 137,-177 33 1087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27.187"/>
    </inkml:context>
    <inkml:brush xml:id="br0">
      <inkml:brushProperty name="width" value="0.05" units="cm"/>
      <inkml:brushProperty name="height" value="0.05" units="cm"/>
    </inkml:brush>
  </inkml:definitions>
  <inkml:trace contextRef="#ctx0" brushRef="#br0">2416 33 12123,'-138'-18'460,"-1"7"1,-164 8-1,255 5-704,0 2 0,1 2 1,0 3-1,0 1 0,1 2 0,0 3 0,1 1 0,-59 32 0,-170 116-1961,13 25 481,17-12 1341,0 4 915,185-131-11,-101 109-1,146-143-434,1 0-1,0 2 1,2-1 0,0 1-1,0 1 1,2 0 0,-11 31 0,17-37-79,-1 0 1,2 0-1,0 1 1,0-1-1,1 1 1,1 0 0,0-1-1,1 1 1,1 0-1,0-1 1,1 0-1,7 23 1,-1-12-90,2-1 0,0 0 0,2-1-1,0 0 1,2-1 0,31 37 0,-6-16-224,87 73 0,-79-80 187,0-2-1,2-2 0,2-2 1,74 30-1,230 61 21,-255-93 129,1-5 0,1-4 0,123 4 1,-150-19 0,0-4 0,-1-2 0,1-5-1,-1-2 1,83-23 0,-109 18-9,-1-3-1,-1-1 0,0-2 1,-1-3-1,-2-1 0,-1-3 1,0-1-1,-3-2 0,0-2 1,58-62-1,-60 52 152,-2-1 0,-1-1 0,-3-2-1,-2-2 1,-2 0 0,-2-2 0,-3-1 0,-1-1 0,19-78-1,-35 109-40,0 0 0,-2-1 0,-1 0 0,-1 0 0,-1-1 0,0 1 0,-2 0 0,-1 0 0,-1 0 0,-1 0 0,-10-36-1,6 37-103,0 1-1,-2 0 0,0 0 1,-2 0-1,0 2 0,-1-1 1,-1 2-1,-1 0 0,0 0 0,-1 1 1,-1 1-1,-1 1 0,0 1 1,-1 0-1,0 1 0,-24-11 1,-79-21-84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23.688"/>
    </inkml:context>
    <inkml:brush xml:id="br0">
      <inkml:brushProperty name="width" value="0.05" units="cm"/>
      <inkml:brushProperty name="height" value="0.05" units="cm"/>
    </inkml:brush>
  </inkml:definitions>
  <inkml:trace contextRef="#ctx0" brushRef="#br0">239 628 12203,'-5'-11'907,"6"12"-306,7 21-202,-2 12-359,-3 1 1,-1 67-1,-15 68-82,8-117 49,-1 6-8,-15 217 33,19-212-14,4 0-1,12 85 0,-7-106 4,2 0 0,1-1 0,3 0 0,1-1 0,2-1 0,22 41 0,-28-64-27,0 1 0,1-2-1,1 1 1,1-1 0,0-1-1,1 0 1,0-1 0,1-1 0,1 0-1,0-1 1,1-1 0,0-1 0,1 0-1,0-1 1,25 9 0,-7-8-2,1-1 1,0-2-1,0-1 0,1-3 1,44 0-1,189-21-21,210-50 35,23-2-13,1555-40-219,-925 85 236,-236 2 10,-171 6-7,-472 4-24,-1-11-1,-1-11 1,254-70 0,309-86 23,-665 155-34,-149 36 21,0-1 0,-1 1 0,1 0 0,0-1 0,-1 0 1,1 1-1,0-1 0,-1 0 0,1 0 0,-1 0 0,0 0 0,1 0 0,-1-1 0,0 1 0,0 0 0,1 0 0,-1-1 0,0 1 0,0-1 0,1-2 0,-2 3 0,0-1 0,0 0 1,0 1-1,-1-1 0,1 1 0,0-1 1,-1 1-1,1-1 0,-1 1 0,0-1 1,1 1-1,-1-1 0,0 1 0,0 0 1,0-1-1,0 1 0,0 0 0,0 0 0,0 0 1,0 0-1,-1 0 0,1 0 0,-2-1 1,-26-22 11,13 13 16,1-2-1,-16-16 0,26 23-19,0 0 0,1 0 0,0 0-1,0 0 1,0-1 0,1 1 0,0-1 0,0 0 0,-2-10-1,0-4 11,2 0-1,0 0 0,2 0 0,1-34 0,13-86 5,-5 75-17,-1-9 23,-3-102 1,-7 136-10,-1 0 0,-2 0-1,-1 1 1,-16-46 0,-52-103 10,22 62-30,42 90 1,9 29-4,0 1 0,-1-1 1,1 1-1,-8-13 0,9 17 3,-1 0 0,0 1 0,-1-1 0,1 1-1,0 0 1,-1 0 0,1-1 0,-1 1 0,1 1 0,-1-1 0,0 0 0,0 1 0,0-1 0,0 1 0,-5-1 0,-9-2 2,0 0 1,-1 1 0,1 1-1,-36 1 1,-74 10-5,82-5 10,-975 96 9,-3-9-331,-636 64-150,-146-34 424,676-65 185,273-11 194,27-8-345,720-33-34,14-6-43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16.736"/>
    </inkml:context>
    <inkml:brush xml:id="br0">
      <inkml:brushProperty name="width" value="0.05" units="cm"/>
      <inkml:brushProperty name="height" value="0.05" units="cm"/>
    </inkml:brush>
  </inkml:definitions>
  <inkml:trace contextRef="#ctx0" brushRef="#br0">4 594 13731,'0'0'32,"0"0"0,0 0-1,0 0 1,0 0 0,0 0 0,-1 0 0,1 0 0,0 0-1,0 0 1,0 0 0,0 0 0,0 1 0,0-1 0,0 0-1,0 0 1,0 0 0,0 0 0,-1 0 0,1 0 0,0 0-1,0 0 1,0 0 0,0 0 0,0 0 0,0 0-1,0 0 1,0-1 0,0 1 0,0 0 0,0 0 0,-1 0-1,1 0 1,0 0 0,0 0 0,0 0 0,0 0 0,0 0-1,0 0 1,0 0 0,0 0 0,0 0 0,0 0 0,0 0-1,0 0 1,0 0 0,0-1 0,0 1 0,0 0 0,0 0-1,0 0 1,-1 0 0,1 0 0,0 0 0,0 0 0,0 0-1,0 0 1,0 0 0,0-1 0,0 1 0,0 0 0,1 0-1,-1 0 1,0 0 0,5-9 1003,20-17-557,-8 8-131,191-262 514,-28 34-911,-167 234-45,-12 12 92,-1 0 0,0 0 0,0 0 0,0 0 0,1 0 0,-1 0 0,0 0 0,0 0 0,0 0 0,0 0 1,1 0-1,-1 0 0,0 1 0,0-1 0,0 0 0,0 0 0,1 0 0,-1 0 0,0 0 0,0 1 0,0-1 0,0 0 1,0 0-1,0 0 0,1 0 0,-1 1 0,0-1 0,0 0 0,0 0 0,0 0 0,0 1 0,0-1 0,0 0 0,0 0 0,0 0 1,0 1-1,0-1 0,0 0 0,0 0 0,0 1 0,-5 31-124,-43 210 42,42-194-240,2-1 1,3 1 0,4 57-1,-2-84 117,-3-6-55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19.002"/>
    </inkml:context>
    <inkml:brush xml:id="br0">
      <inkml:brushProperty name="width" value="0.05" units="cm"/>
      <inkml:brushProperty name="height" value="0.05" units="cm"/>
    </inkml:brush>
  </inkml:definitions>
  <inkml:trace contextRef="#ctx0" brushRef="#br0">274 36 13547,'0'0'66,"17"-20"1578,-17 19-1617,1 1 0,-1 0 1,0-1-1,0 1 1,0-1-1,0 1 1,0 0-1,1-1 0,-1 1 1,0-1-1,0 1 1,0 0-1,0-1 0,0 1 1,0-1-1,0 1 1,0-1-1,-1 1 0,1 0 1,0-1-1,0 1 1,0-1-1,0 1 0,0 0 1,-1-1-1,1 1 1,0 0-1,0-1 1,-1 1-1,1 0 0,0-1 1,0 1-1,-1 0 1,1 0-1,0-1 0,-1 1 1,1 0-1,-1 0 1,1-1-1,0 1 0,-1 0 1,1 0-1,0 0 1,-1 0-1,1 0 0,-1 0 1,1 0-1,-1 0 1,1 0-1,0 0 1,-1 0-1,1 0 0,-1 0 1,1 0-1,-1 0 1,-5 0 123,-1 0 0,1 1 1,0 0-1,0 0 0,0 0 1,-1 1-1,1 0 0,1 0 1,-1 0-1,-9 6 1,3-2-121,0 2 1,0 0-1,-18 16 1,16-10-62,1 0 1,1 1-1,0 0 1,0 1-1,2 1 1,0 0-1,1 0 0,1 1 1,0-1-1,2 2 1,0-1-1,1 1 1,0 0-1,-2 39 1,6-54 20,1 1 0,0-1 0,0 0 0,1 1 0,-1-1-1,1 1 1,0-1 0,0 0 0,1 0 0,-1 0 0,1 1 0,0-1 0,0 0 0,4 6 0,-4-8 2,1 1 1,-1-1 0,0 0-1,1 0 1,0 0-1,-1 0 1,1-1 0,0 1-1,0-1 1,0 1-1,0-1 1,0 0-1,0 0 1,0 0 0,0-1-1,1 1 1,-1-1-1,0 0 1,0 0 0,6 0-1,0-1-55,-1 0-1,1 0 0,0-1 1,-1 0-1,0-1 1,1 0-1,-1 0 0,0-1 1,0 0-1,9-7 1,-13 8 8,0 1 1,0-1-1,0 0 1,-1-1-1,0 1 1,1-1-1,-1 1 1,-1-1 0,1 0-1,0 0 1,-1 0-1,0-1 1,0 1-1,0 0 1,-1-1-1,1 1 1,-1-1-1,0 0 1,-1 1 0,1-8-1,-4-15-289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19.418"/>
    </inkml:context>
    <inkml:brush xml:id="br0">
      <inkml:brushProperty name="width" value="0.05" units="cm"/>
      <inkml:brushProperty name="height" value="0.05" units="cm"/>
    </inkml:brush>
  </inkml:definitions>
  <inkml:trace contextRef="#ctx0" brushRef="#br0">69 25 8698,'-10'7'1360,"6"-3"-624,0 1 1569,8-7-1393,6-3-280,3-3-112,3 1-184,2 0-88,8 3-192,3-1-96,2 5-624,-2 0 664,-9 5-168,-3-2-104</inkml:trace>
  <inkml:trace contextRef="#ctx0" brushRef="#br0" timeOffset="1">19 79 11658,'-14'9'1225,"10"-3"-849,4 0-192,11-4 1304,9 0-1088,10-2-168,7 0-88,9-4-168,2-4-112,5-3-760,1-8 856,-4-11-112,-5-1-88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19.810"/>
    </inkml:context>
    <inkml:brush xml:id="br0">
      <inkml:brushProperty name="width" value="0.05" units="cm"/>
      <inkml:brushProperty name="height" value="0.05" units="cm"/>
    </inkml:brush>
  </inkml:definitions>
  <inkml:trace contextRef="#ctx0" brushRef="#br0">268 1 13843,'-3'1'105,"0"0"0,1 1 1,0-1-1,-1 1 0,1-1 0,0 1 1,0 0-1,0 0 0,0 0 0,0 0 1,-2 4-1,-5 5 4,-26 24 134,1 1-1,-54 80 1,78-102-236,1 1 1,1 1-1,0-1 1,1 1-1,1 0 1,0 1-1,1 0 1,1-1-1,1 2 1,0-1-1,0 35 1,3-41-39,2 0 0,-1 0 1,1 1-1,1-1 0,0-1 1,1 1-1,5 11 0,-7-17 10,1 0 0,-1 0 0,2 0 0,-1 0 0,0-1-1,1 1 1,0-1 0,0 0 0,0 0 0,0 0-1,1-1 1,0 0 0,-1 1 0,1-2 0,8 5 0,17-2-73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0.628"/>
    </inkml:context>
    <inkml:brush xml:id="br0">
      <inkml:brushProperty name="width" value="0.05" units="cm"/>
      <inkml:brushProperty name="height" value="0.05" units="cm"/>
    </inkml:brush>
  </inkml:definitions>
  <inkml:trace contextRef="#ctx0" brushRef="#br0">48 14 12995,'-15'-7'1328,"1"1"-968,3 5-240,4 1 584,9 3-640,10 8-216,5 1 168,-3-5-144,-1-1-104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0.315"/>
    </inkml:context>
    <inkml:brush xml:id="br0">
      <inkml:brushProperty name="width" value="0.05" units="cm"/>
      <inkml:brushProperty name="height" value="0.05" units="cm"/>
    </inkml:brush>
  </inkml:definitions>
  <inkml:trace contextRef="#ctx0" brushRef="#br0">0 483 11586,'43'-34'1629,"-3"-2"-1,61-69 1,-51 51-1460,184-197-300,-229 249-54,-8 12 140,-7 16 91,9-25-50,-9 22 126,1-1-1,-8 34 1,15-50-287,1 1 0,0-1 1,0 1-1,0-1 0,1 1 1,0 0-1,0-1 1,1 1-1,0-1 0,0 1 1,0-1-1,1 1 0,4 10 1,-5-15 106,-1 0 1,1-1-1,0 0 0,0 1 1,0-1-1,0 0 1,1 1-1,-1-1 0,0 0 1,0 0-1,1 0 1,-1 0-1,0 0 0,1 0 1,1 0-1,11 1-543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0.690"/>
    </inkml:context>
    <inkml:brush xml:id="br0">
      <inkml:brushProperty name="width" value="0.05" units="cm"/>
      <inkml:brushProperty name="height" value="0.05" units="cm"/>
    </inkml:brush>
  </inkml:definitions>
  <inkml:trace contextRef="#ctx0" brushRef="#br0">98 0 8570,'8'6'1216,"-11"6"-592,-2-1-248,-5 2 1393,-5 3-1089,1-1-256,4 4-80,0 1-120,-2 2-88,4 2-56,-4 0-8,8-1-184,1-3-368,3-7 440,3-10-72,-2-9-48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1.123"/>
    </inkml:context>
    <inkml:brush xml:id="br0">
      <inkml:brushProperty name="width" value="0.05" units="cm"/>
      <inkml:brushProperty name="height" value="0.05" units="cm"/>
    </inkml:brush>
  </inkml:definitions>
  <inkml:trace contextRef="#ctx0" brushRef="#br0">0 72 13211,'0'0'1224,"6"0"-696,1 0-128,8-1 576,3-2-143,5-3-185,4 2-96,3-2-328,3-1-272,0-4-296,8-1 336,-6 1-176,-3 1-112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1.520"/>
    </inkml:context>
    <inkml:brush xml:id="br0">
      <inkml:brushProperty name="width" value="0.05" units="cm"/>
      <inkml:brushProperty name="height" value="0.05" units="cm"/>
    </inkml:brush>
  </inkml:definitions>
  <inkml:trace contextRef="#ctx0" brushRef="#br0">23 118 15787,'8'-11'197,"0"0"0,1 1 0,0 0 0,1 0-1,0 1 1,1 0 0,0 1 0,0 1 0,1-1 0,0 2-1,17-8 1,-27 13-214,1 0 0,-1 1 0,0-1-1,0 1 1,0-1 0,0 1 0,0 0-1,1-1 1,-1 1 0,0 1 0,3-1-1,-5 0 12,1 0-1,-1 0 0,0 0 0,1 1 0,-1-1 0,0 0 0,1 0 0,-1 0 1,0 1-1,1-1 0,-1 0 0,0 0 0,1 0 0,-1 1 0,0-1 0,0 0 0,0 1 1,1-1-1,-1 0 0,0 1 0,0-1 0,0 0 0,0 1 0,1-1 0,-1 1 1,-5 14-142,-8 2 113,0 0 1,-1-1 0,-1-1-1,-16 15 1,16-18 85,1 1 0,1 1 0,0 0-1,0 1 1,-16 27 0,28-38-51,-1-1-1,1 1 0,-1-1 1,1 1-1,0-1 0,0 1 1,1-1-1,-1 1 1,1 0-1,0-1 0,0 1 1,0 0-1,0 0 0,1-1 1,1 8-1,-1-9-21,0 0-1,0 1 1,0-1-1,0 0 1,0 0-1,1 0 1,-1 0-1,1 0 1,-1 0-1,1 0 1,0 0-1,0 0 1,0-1-1,0 1 1,0-1-1,0 0 1,0 1-1,0-1 1,1 0-1,-1 0 1,0 0-1,1-1 1,-1 1 0,4 0-1,3 0-226,0-1 0,0 1 0,0-2 0,0 1 0,-1-1 1,1 0-1,15-5 0,61-24-753,-83 29 1000,53-23-601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1.911"/>
    </inkml:context>
    <inkml:brush xml:id="br0">
      <inkml:brushProperty name="width" value="0.05" units="cm"/>
      <inkml:brushProperty name="height" value="0.05" units="cm"/>
    </inkml:brush>
  </inkml:definitions>
  <inkml:trace contextRef="#ctx0" brushRef="#br0">157 0 12163,'0'0'72,"1"1"0,-1-1 0,0 0 0,0 1 1,0-1-1,0 0 0,0 1 0,0-1 0,0 0 1,0 1-1,1-1 0,-1 0 0,0 1 0,0-1 1,0 0-1,-1 1 0,1-1 0,0 0 0,0 1 1,0-1-1,0 0 0,0 0 0,0 1 0,0-1 1,-1 0-1,1 1 0,0-1 0,0 0 0,0 0 0,0 1 1,-1-1-1,1 0 0,0 0 0,0 1 0,-1-1 1,1 0-1,-12 17 97,10-14 13,-131 199 760,129-196-1019,1-2-429,3-7 370,5-8 31,4-6-155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2.339"/>
    </inkml:context>
    <inkml:brush xml:id="br0">
      <inkml:brushProperty name="width" value="0.05" units="cm"/>
      <inkml:brushProperty name="height" value="0.05" units="cm"/>
    </inkml:brush>
  </inkml:definitions>
  <inkml:trace contextRef="#ctx0" brushRef="#br0">217 35 12723,'-5'-1'93,"-1"0"1,1 1-1,-1-1 0,1 1 1,0 0-1,-1 1 1,1-1-1,-1 1 0,1 0 1,0 0-1,-1 1 1,1-1-1,0 1 0,0 1 1,0-1-1,0 0 1,-7 7-1,-4 2-53,0 0 1,1 2-1,-23 22 1,13-3-102,25-32 59,-1 1 0,1-1 0,-1 1 0,1-1 0,0 1 0,-1-1 0,1 1 0,0-1-1,0 1 1,-1-1 0,1 1 0,0 0 0,0-1 0,0 1 0,0-1 0,0 1 0,0 0 0,0-1 0,0 1 0,0-1 0,0 1 0,0 0 0,0-1 0,0 1 0,0-1 0,1 1 0,-1-1 0,0 1 0,0-1 0,1 1 0,-1 0 0,0-1-1,1 0 1,-1 1 0,0-1 0,1 1 0,-1-1 0,1 1 0,-1-1 0,1 0 0,-1 1 0,1-1 0,-1 0 0,1 1 0,-1-1 0,1 0 0,0 0 0,-1 0 0,1 0 0,-1 1 0,1-1 0,0 0 0,-1 0 0,1 0 0,-1 0 0,1 0-1,0 0 1,0-1 0,5 1 28,0-1-1,0 1 1,0-1 0,0-1-1,0 1 1,-1-1-1,1 0 1,0-1-1,-1 1 1,0-1-1,1 0 1,5-5-1,0 0 194,1-1 0,-1-1 0,19-21-1,-26 25-76,1 0-1,-1 0 1,0-1-1,-1 1 1,5-12 0,-7 16-96,0-1 0,-1 1 1,1 0-1,-1 0 0,0 0 1,1-1-1,-1 1 0,0 0 1,0 0-1,-1-4 1,1 5-30,-1 0 1,1 0 0,0 0-1,-1 0 1,1 0 0,-1 0-1,1 0 1,-1 0 0,0 1 0,1-1-1,-1 0 1,0 0 0,0 1-1,1-1 1,-1 0 0,0 1-1,0-1 1,0 1 0,0-1 0,0 1-1,0 0 1,0-1 0,0 1-1,-1-1 1,-2 1-33,1 0 0,-1 0 0,1 0 0,-1 0 0,0 0-1,1 1 1,-1 0 0,1-1 0,-1 1 0,1 1 0,-1-1 0,1 0 0,0 1 0,0 0-1,0 0 1,0 0 0,-5 3 0,-1 2-305,1 1-1,0-1 0,0 1 1,-10 14-1,15-19 135,0 1-1,0 0 1,0 1 0,0-1-1,1 0 1,-1 1 0,1 0-1,0-1 1,1 1-1,-1 0 1,1 0 0,0 0-1,0 0 1,0 8 0,10 7-574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2.757"/>
    </inkml:context>
    <inkml:brush xml:id="br0">
      <inkml:brushProperty name="width" value="0.05" units="cm"/>
      <inkml:brushProperty name="height" value="0.05" units="cm"/>
    </inkml:brush>
  </inkml:definitions>
  <inkml:trace contextRef="#ctx0" brushRef="#br0">141 1 12235,'-2'3'404,"1"0"0,-1 1 1,1-1-1,-1 0 0,0-1 1,0 1-1,-1 0 0,-4 4 1,-8 13-266,4-5-108,1 0 0,-8 20 0,16-31-36,0-1 1,0 1 0,1 0-1,0-1 1,0 1 0,0 0-1,0 0 1,0 0-1,1 0 1,0 0 0,0 0-1,0-1 1,0 1 0,0 0-1,1 0 1,2 7-1,-3-10 8,1 0 0,-1 0 0,1 0 0,-1 0 0,1 0 0,-1 0 0,1-1 0,0 1 0,-1 0 0,1-1 0,0 1 0,0 0 0,0-1 0,0 1 0,-1-1 0,1 1 0,0-1 0,0 1 0,0-1 0,0 0 0,0 0 0,0 1 0,1-1 0,1 0 18,-1 0-1,1 0 1,-1 0-1,0-1 1,1 1-1,-1-1 1,0 0-1,0 1 1,5-3 0,-1 0 68,-1-1 1,1 1-1,0-1 1,-1 0-1,0 0 1,7-8 0,-8 8-15,-1 0 0,0 0 0,0 0 0,-1-1 0,1 1 1,-1-1-1,0 0 0,0 1 0,-1-1 0,1 0 1,-1 0-1,1-10 0,-2 13-67,0-1-1,0 1 1,0-1 0,-1 1 0,1-1-1,-1 1 1,1-1 0,-1 1-1,0 0 1,0-1 0,0 1 0,0 0-1,0 0 1,-1-1 0,1 1-1,-1 0 1,1 1 0,-1-1 0,0 0-1,0 0 1,0 1 0,0-1 0,0 1-1,0-1 1,0 1 0,0 0-1,-4-1 1,0-1-124,0 1-1,0 1 0,0-1 0,0 1 1,0 0-1,0 1 0,0-1 0,0 1 1,0 0-1,-12 2 0,15-1 36,0-1 0,0 1 1,0 0-1,-1 0 0,1 0 0,0 1 0,0-1 0,0 1 0,1-1 0,-1 1 0,0 0 0,1 0 0,-1 0 0,1 0 0,-1 1 0,1-1 0,0 1 0,0-1 0,0 1 0,0 0 1,-1 3-1,0 9-326,8-8 16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3.156"/>
    </inkml:context>
    <inkml:brush xml:id="br0">
      <inkml:brushProperty name="width" value="0.05" units="cm"/>
      <inkml:brushProperty name="height" value="0.05" units="cm"/>
    </inkml:brush>
  </inkml:definitions>
  <inkml:trace contextRef="#ctx0" brushRef="#br0">197 1 9858,'14'7'1160,"2"6"-704,-2 7-191,3 3 927,-1 6-744,3 4-64,-5 4-112,-5 4-56,-12 11-96,-10 8-104,-23 16-184,-8 7-128,-21 8 256,-5 3-56,-15 4-56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0.189"/>
    </inkml:context>
    <inkml:brush xml:id="br0">
      <inkml:brushProperty name="width" value="0.05" units="cm"/>
      <inkml:brushProperty name="height" value="0.05" units="cm"/>
    </inkml:brush>
  </inkml:definitions>
  <inkml:trace contextRef="#ctx0" brushRef="#br0">348 0 7458,'-11'7'822,"0"-1"0,0 0-1,0 0 1,-17 4 0,-18 9 427,33-12-1078,0 1 0,1 0 0,0 0 1,1 2-1,-1-1 0,2 1 0,-1 1 0,2 0 0,-1 0 0,2 1 1,-1 0-1,-9 20 0,5-5-91,1 1-1,2 0 1,1 1 0,1 0 0,-5 34-1,6-22-47,2 0-1,1 76 1,4-102-70,1 1 0,1 0 1,0 0-1,1-1 0,1 0 1,0 1-1,1-1 0,1-1 1,1 1-1,11 19 0,-17-32 32,0 0 0,0-1-1,1 1 1,-1 0 0,1-1 0,-1 1-1,1 0 1,-1-1 0,4 2 0,-4-3 1,-1 0 1,1 1 0,0-1-1,0 0 1,0 0 0,0 0-1,-1 0 1,1 0 0,0 0 0,0-1-1,0 1 1,-1 0 0,1 0-1,0 0 1,0-1 0,0 1 0,1-1-1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1.578"/>
    </inkml:context>
    <inkml:brush xml:id="br0">
      <inkml:brushProperty name="width" value="0.05" units="cm"/>
      <inkml:brushProperty name="height" value="0.05" units="cm"/>
    </inkml:brush>
  </inkml:definitions>
  <inkml:trace contextRef="#ctx0" brushRef="#br0">0 535 12539,'7'-2'194,"0"-1"1,-1 0-1,1 0 1,-1-1-1,0 0 0,0 0 1,0 0-1,6-7 1,40-45 242,-23 22-118,-13 18-218,256-297 1423,-261 295-1337,0 0-1,9-19 0,-18 33-137,-11 42 50,5-17-106,-8 29-34,7-30-180,0 1-1,1 0 0,0 1 0,1 40 1,3-61 201,0 0 1,0 0-1,0 0 0,0 0 1,0-1-1,0 1 1,0 0-1,1 0 0,-1 0 1,0 0-1,1 0 1,-1 0-1,1 0 0,-1-1 1,1 1-1,-1 0 1,1 0-1,-1-1 0,1 1 1,0 0-1,0-1 1,0 2-1,9-2-275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1.269"/>
    </inkml:context>
    <inkml:brush xml:id="br0">
      <inkml:brushProperty name="width" value="0.05" units="cm"/>
      <inkml:brushProperty name="height" value="0.05" units="cm"/>
    </inkml:brush>
  </inkml:definitions>
  <inkml:trace contextRef="#ctx0" brushRef="#br0">0 71 11755,'35'-41'1896,"-32"37"-1797,0 1 0,0 0-1,1 1 1,-1-1 0,1 0-1,0 1 1,-1 0 0,1 0-1,0 0 1,5-1-1,-8 3-89,-1 0-1,1-1 1,0 1-1,-1 0 0,1 0 1,-1 0-1,1 0 0,-1 0 1,1 0-1,0 0 1,-1 0-1,1 0 0,-1 1 1,1-1-1,-1 0 0,1 0 1,-1 0-1,1 1 1,-1-1-1,1 0 0,-1 1 1,1-1-1,-1 0 0,1 1 1,-1-1-1,1 1 1,-1 0-1,6 17 82,-7 23 36,0-40-115,-1 12 99,-1 0 0,-6 16 1,6-18 18,-1 0 1,1 0 0,-2 19-1,5-28-123,0 0-1,1 0 0,-1 0 0,0-1 1,1 1-1,0 0 0,-1 0 1,1-1-1,0 1 0,0 0 0,0-1 1,0 1-1,0-1 0,0 1 0,0-1 1,0 1-1,1-1 0,-1 0 1,1 0-1,-1 0 0,1 0 0,-1 0 1,1 0-1,0 0 0,-1 0 0,1 0 1,0-1-1,0 1 0,-1-1 0,3 1 1,2 0-33,0 1 0,0-1 0,1 0 0,-1-1 0,0 0 0,0 0 1,0 0-1,7-1 0,-8-1-109,0 1 1,0-1 0,0 1 0,0-1-1,0-1 1,9-5 0,-12 7 58,0 0 0,0-1 0,0 0 0,0 1 0,0-1 0,-1 0 1,1 0-1,0 0 0,-1 0 0,0-1 0,1 1 0,-1 0 0,0 0 1,0-1-1,0 1 0,0-3 0,-1-6-363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1.965"/>
    </inkml:context>
    <inkml:brush xml:id="br0">
      <inkml:brushProperty name="width" value="0.05" units="cm"/>
      <inkml:brushProperty name="height" value="0.05" units="cm"/>
    </inkml:brush>
  </inkml:definitions>
  <inkml:trace contextRef="#ctx0" brushRef="#br0">71 4 9242,'10'-4'2319,"-9"14"-564,-2-1-1577,-3 25 220,-2-1 0,-1 0 1,-19 55-1,18-61-263,-5 7-64,-4 20-557,18-45-254,7-14 425,0-5 14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2.353"/>
    </inkml:context>
    <inkml:brush xml:id="br0">
      <inkml:brushProperty name="width" value="0.05" units="cm"/>
      <inkml:brushProperty name="height" value="0.05" units="cm"/>
    </inkml:brush>
  </inkml:definitions>
  <inkml:trace contextRef="#ctx0" brushRef="#br0">16 36 12331,'-7'0'1368,"0"0"-960,5 0-200,5 1 744,7-1-408,7 0-144,9 0-199,3-1-81,5-2-40,4-1-56,5-2-208,-3 0-129,-2-1 281,-3 1-56,-9 2-80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2.741"/>
    </inkml:context>
    <inkml:brush xml:id="br0">
      <inkml:brushProperty name="width" value="0.05" units="cm"/>
      <inkml:brushProperty name="height" value="0.05" units="cm"/>
    </inkml:brush>
  </inkml:definitions>
  <inkml:trace contextRef="#ctx0" brushRef="#br0">98 1 14339,'2'0'1736,"-2"4"-1512,-5 10 505,1 2-145,-7 7-192,1 3-136,-2 1-232,-1 3-88,0-1-112,5-4-80,-1-7-200,3-5-72,4-5 344,0-6-97,-2 0-63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3.127"/>
    </inkml:context>
    <inkml:brush xml:id="br0">
      <inkml:brushProperty name="width" value="0.05" units="cm"/>
      <inkml:brushProperty name="height" value="0.05" units="cm"/>
    </inkml:brush>
  </inkml:definitions>
  <inkml:trace contextRef="#ctx0" brushRef="#br0">2 22 16908,'0'-5'1240,"0"0"-1016,-2 2 184,2 6-336,0 2-536,0-1-192,6-5 472,3-7-136,1-3-136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3.736"/>
    </inkml:context>
    <inkml:brush xml:id="br0">
      <inkml:brushProperty name="width" value="0.05" units="cm"/>
      <inkml:brushProperty name="height" value="0.05" units="cm"/>
    </inkml:brush>
  </inkml:definitions>
  <inkml:trace contextRef="#ctx0" brushRef="#br0">7 136 12307,'0'1'89,"-1"-1"0,0 1 0,1 0 0,-1-1 0,1 1 0,-1 0 1,1-1-1,0 1 0,-1 0 0,1 0 0,0-1 0,-1 1 0,1 0 0,0 0 1,0 0-1,0 0 0,-1 1 0,12-5 950,19-19-335,94-104 520,-124 126-1225,0 0 0,0 0-1,0 1 1,0-1 0,0 0-1,0 0 1,0 0 0,0 0-1,0 0 1,0 0 0,0 0-1,0 0 1,0 1 0,0-1-1,0 0 1,0 0 0,1 0-1,-1 0 1,0 0 0,0 0 0,0 0-1,0 0 1,0 0 0,0 0-1,0 1 1,0-1 0,0 0-1,0 0 1,0 0 0,0 0-1,1 0 1,-1 0 0,0 0-1,0 0 1,0 0 0,0 0-1,0 0 1,0 0 0,0 0-1,0 0 1,1 0 0,-1 0-1,0 0 1,0 0 0,0 0-1,0 0 1,0 0 0,0 0-1,0 0 1,0 0 0,0 0 0,1 0-1,-1 0 1,0 0 0,0 0-1,0 0 1,0 0 0,0 0-1,0 0 1,0-1 0,0 1-1,0 0 1,0 0 0,1 0-1,-1 0 1,0 0 0,0 0-1,0 0 1,0 8-69,-17 51-151,10-36-226,1-1 1,-3 29 0,16-61-104,1-8 242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4.198"/>
    </inkml:context>
    <inkml:brush xml:id="br0">
      <inkml:brushProperty name="width" value="0.05" units="cm"/>
      <inkml:brushProperty name="height" value="0.05" units="cm"/>
    </inkml:brush>
  </inkml:definitions>
  <inkml:trace contextRef="#ctx0" brushRef="#br0">69 231 14307,'30'-10'2765,"-6"-2"-2636,0-2 0,-1-1 0,0 0 0,-2-2 1,0 0-1,0-2 0,21-26 0,-40 43-126,0 0 0,-1 0 0,1 0-1,-1 0 1,0 0 0,0-1 0,0 1 0,0 0 0,0-1-1,0 1 1,-1-1 0,1 0 0,-1 1 0,1-1-1,-1-4 1,-1 5-7,1 1-1,0 0 0,-1-1 0,0 1 1,1 0-1,-1 0 0,0 0 1,1 0-1,-1-1 0,0 1 1,0 0-1,0 0 0,0 1 0,0-1 1,0 0-1,0 0 0,0 0 1,-1 1-1,1-1 0,0 0 1,0 1-1,-1-1 0,1 1 0,0 0 1,-1-1-1,1 1 0,0 0 1,-1 0-1,1 0 0,0 0 1,-2 0-1,-7 0-28,1 1 0,0-1 0,0 2 1,0-1-1,0 1 0,0 1 0,0 0 0,0 0 0,1 1 1,-10 5-1,0 1-52,1 0 0,0 2-1,-24 20 1,31-23 60,1 0-1,0 0 1,1 1-1,-10 15 1,15-20 16,0 0 0,0 1 0,0-1 0,1 1 0,0 0 0,0 0 0,0 0 1,1 0-1,0 0 0,-1 11 0,2-15 4,0 1 0,0-1 1,0 0-1,1 0 0,-1 0 0,1 0 0,-1 0 0,1 0 1,0 0-1,0 0 0,0 0 0,0 0 0,0 0 1,0 0-1,0 0 0,1-1 0,-1 1 0,3 1 1,-1 0-8,0-1 0,0 0 1,1 0-1,-1 0 1,1 0-1,-1-1 0,1 1 1,0-1-1,5 1 0,5 0-69,0 0-1,0-1 0,0-1 1,20-1-1,-18 0 15,1-1-1,-1-1 1,0-1 0,0 0-1,0-1 1,0 0 0,-1-2 0,22-11-1,15-21-84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4.683"/>
    </inkml:context>
    <inkml:brush xml:id="br0">
      <inkml:brushProperty name="width" value="0.05" units="cm"/>
      <inkml:brushProperty name="height" value="0.05" units="cm"/>
    </inkml:brush>
  </inkml:definitions>
  <inkml:trace contextRef="#ctx0" brushRef="#br0">425 0 13715,'10'7'212,"1"0"1,-1 1-1,0 0 0,0 0 1,-1 1-1,0 0 0,-1 1 0,0 0 1,0 0-1,11 22 0,-12-18-134,-1 1-1,-1 0 1,0 0-1,-1 0 0,0 0 1,-1 1-1,1 30 1,-5-11-109,-1-1 1,-1-1-1,-2 1 1,-1 0-1,-2-1 1,-2 0 0,-21 51-1,3-21-79,-3-2-1,-42 62 1,-88 108-171,136-196 258,-106 130-107,71-103 80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7.343"/>
    </inkml:context>
    <inkml:brush xml:id="br0">
      <inkml:brushProperty name="width" value="0.05" units="cm"/>
      <inkml:brushProperty name="height" value="0.05" units="cm"/>
    </inkml:brush>
  </inkml:definitions>
  <inkml:trace contextRef="#ctx0" brushRef="#br0">0 0 15763,'22'10'953,"13"15"-937,7 5 0,8 13 24,16 15-24,22 10-128,13 1-24,20-2-121,2-1-47,-3-6-88,-4 0-368,-9 0 560,-4 2-160,-23 20 40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13.594"/>
    </inkml:context>
    <inkml:brush xml:id="br0">
      <inkml:brushProperty name="width" value="0.05" units="cm"/>
      <inkml:brushProperty name="height" value="0.05" units="cm"/>
    </inkml:brush>
  </inkml:definitions>
  <inkml:trace contextRef="#ctx0" brushRef="#br0">2128 550 8786,'23'-31'465,"88"-116"1733,-84 107-1285,39-75 0,-61 105-794,0 0 1,-1 0-1,-1-1 1,0 1-1,3-14 1,-6 21-104,0 0 0,1 1 0,-1-1 0,0 0 1,0 0-1,0 1 0,-1-1 0,1 0 1,-1 0-1,0 1 0,1-1 0,-1 0 1,0 1-1,-1-1 0,1 1 0,0-1 1,-1 1-1,1 0 0,-1-1 0,0 1 1,0 0-1,0 0 0,0 0 0,0 0 1,-4-2-1,-2-1-29,-1 1 1,0 0 0,-1 0 0,1 1-1,-1 0 1,1 1 0,-14-2-1,-76-5-166,65 7 127,-461-23-60,378 20 160,15 1-1,-137 10-1,203-2-38,-1 2 0,1 1 1,-1 2-1,2 1 0,0 2 0,0 1 1,-40 22-1,15 0-12,2 2 1,1 3-1,2 3 1,2 1-1,2 3 0,1 3 1,4 1-1,1 2 1,-45 72-1,40-47-40,4 2-1,-39 94 1,64-121 5,1 1-1,4 1 1,1 1 0,-11 90 0,21-99 22,2 0 0,2 0 0,3 0-1,1 0 1,2 0 0,3-1 0,16 60 0,-16-80 18,1 0-1,1-1 0,2 0 1,0-1-1,1 0 1,2-1-1,0 0 0,2-2 1,0 0-1,1 0 0,1-2 1,1 0-1,1-2 1,23 17-1,-14-17-2,1 0 0,0-2 1,1-1-1,1-2 0,0-1 0,1-2 1,0-1-1,1-1 0,-1-2 0,46 1 0,21-6-29,-1-4-1,128-21 0,29-15 70,459-134 0,-616 141 130,-2-4 0,184-98 0,-228 104-144,-3-3-1,0-1 1,-3-3 0,-1-2 0,-2-2 0,58-69 0,-81 82-37,-2-1 1,0 0-1,-2-1 0,-2-2 1,-1 1-1,-1-2 0,-2 0 1,-1 0-1,12-67 0,-18 60 38,-1 0-1,-1-1 0,-3 1 1,-1-1-1,-3 1 0,-1 0 0,-2 0 1,-15-53-1,15 71-8,-2 1 0,0-1 0,-1 1 0,-1 1 0,-1 0 0,-1 0 1,0 1-1,-2 1 0,-1 0 0,0 1 0,-1 1 0,-1 1 0,0 0 0,-1 1 0,-1 1 0,0 1 0,-1 1 0,0 1 0,-1 0 0,-1 2 0,-25-8 0,14 9 60,0 0-1,0 3 0,-1 1 0,-34 0 0,-1 5-26,-73 9 0,-7 9-32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07.398"/>
    </inkml:context>
    <inkml:brush xml:id="br0">
      <inkml:brushProperty name="width" value="0.05" units="cm"/>
      <inkml:brushProperty name="height" value="0.05" units="cm"/>
    </inkml:brush>
  </inkml:definitions>
  <inkml:trace contextRef="#ctx0" brushRef="#br0">2443 522 9394,'-47'-75'753,"-82"-100"1,104 145-468,-2 1 1,-1 2 0,-1 1 0,-1 1 0,-61-38-1,69 52-206,0 0 0,-2 1 0,1 2 0,-1 0 0,0 1 0,-1 2 0,1 1 0,-1 0 0,0 2 0,0 1 0,-39 3 0,1 4-79,-1 4 0,1 2-1,-82 27 1,73-15-45,1 3 1,-111 59-1,-122 100-78,232-136 79,1 3-1,3 4 1,3 2 0,-88 102 0,142-148 35,-54 64-57,-55 88-1,103-139 56,1 2 0,1 0 0,2 0 0,1 2-1,1-1 1,1 1 0,-8 51 0,14-52 5,1 0 1,1 0-1,2 1 0,1-1 1,7 41-1,-4-51-22,0 0-1,2 1 0,0-2 0,1 1 0,0-1 1,2 0-1,0-1 0,1 0 0,14 18 0,0-7-82,1-1 0,1-2 0,1 0-1,1-2 1,1-1 0,1-1 0,54 28-1,-28-22-148,0-2 0,1-3 0,107 27-1,-22-20-351,213 17 1,148-28 28,52-46 281,-457 16 442,-1-5 1,0-5 0,152-53 0,-171 45 150,-2-4-1,0-2 1,-3-4 0,105-76 0,-142 88-44,-2-1 1,0-2-1,55-69 0,-68 72-71,-1-1 0,-2-1-1,-1-1 1,-1-1 0,21-58-1,-31 71-93,0-1 0,-2 0 0,0 0 1,-1 0-1,-1-1 0,0-25 0,-3 35-57,0 0 0,0 0 0,-1 0 0,0 0 1,-1 1-1,0-1 0,-1 1 0,-1-1 1,1 1-1,-1 0 0,-1 1 0,0 0 0,-9-12 1,5 10-40,0 1 1,-1 0 0,0 1 0,0 0-1,-1 0 1,-1 1 0,1 1 0,-1 0 0,0 1-1,-1 0 1,1 1 0,-1 1 0,0 0-1,-1 1 1,1 0 0,0 1 0,-1 1 0,-16 0-1,0 2-107,1 1 0,-1 2 0,1 0 0,0 2 0,0 2 0,1 0 0,-46 21 0,54-20 50,2 1-1,-22 13 0,39-21 50,-1 0 0,1 0 1,-1 0-1,1 0 0,0 0 0,0 1 0,0-1 0,0 1 0,0-1 0,1 1 0,-2 3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1.827"/>
    </inkml:context>
    <inkml:brush xml:id="br0">
      <inkml:brushProperty name="width" value="0.05" units="cm"/>
      <inkml:brushProperty name="height" value="0.05" units="cm"/>
    </inkml:brush>
  </inkml:definitions>
  <inkml:trace contextRef="#ctx0" brushRef="#br0">1 84 11803,'2'3'113,"1"0"0,0-1 1,0 1-1,0-1 1,0 0-1,0 0 0,0 0 1,1 0-1,-1 0 1,1-1-1,-1 1 0,1-1 1,-1 0-1,6 1 1,6 1-44,32 2 0,-29-4-340,-1-1-1,1-1 0,-1-1 0,1 0 1,-1-1-1,28-9 0,-32 7 195,0 0-1,-1 0 1,0-1 0,0 0-1,-1-1 1,0-1-1,0 0 1,0 0-1,12-14 1,-16 16 1067,-7 12 806,-1 9-1138,1-12-631,1 1-1,-1-1 1,1 1-1,0-1 0,0 1 1,0-1-1,0 0 1,0 1-1,1-1 0,0 0 1,0 0-1,2 4 0,-2-5-19,0-1-1,0 1 0,-1-1 0,1 0 0,0 1 0,0-1 0,1 0 0,-1 0 0,0 0 0,0 0 0,0-1 0,1 1 0,-1-1 0,0 1 0,0-1 0,1 0 0,-1 0 0,0 0 0,1 0 0,2 0 1,6-2-20,0-1 1,0 1 0,0-2 0,-1 1 0,1-2-1,-1 1 1,18-12 0,16-7-42,-43 23 44,0-1 1,0 1-1,0-1 1,0 1-1,1-1 1,-1 1-1,0 0 1,0 0-1,0-1 0,1 1 1,-1 0-1,0 0 1,0 0-1,1 0 1,-1 0-1,0 1 1,0-1-1,0 0 1,1 1-1,-1-1 1,0 0-1,0 1 1,0-1-1,0 1 0,0 0 1,2 0-1,-1 2-6,0 0 1,0 0-1,1 0 0,-2 0 0,1 0 0,0 0 0,1 5 0,-2-6 16,0 1 1,0 0-1,1-1 0,-1 1 1,1 0-1,-1-1 1,1 0-1,0 1 1,0-1-1,2 2 0,-2-3 6,-1-1 0,1 1 1,-1-1-1,1 0 0,-1 1 0,1-1 0,-1 0 0,1 0 0,-1 0 0,1 0 0,-1 0 0,1 0 0,-1 0 0,1-1 0,-1 1 0,1 0 0,-1-1 0,0 1 0,1-1 0,-1 0 0,1 0 1,-1 1-1,0-1 0,0 0 0,1 0 0,0-1 0,35-27 114,-23 17-150,0 1 1,28-16 0,-39 25 4,0 0 0,0 1 0,1-1 0,-1 1 0,1 0 0,-1 0 0,1 0 0,0 0 0,-1 1 0,1-1 0,0 1 0,-1 0 1,1 0-1,0 1 0,0-1 0,-1 1 0,1-1 0,6 3 0,-7-1 4,0 0-1,1 1 1,-1-1 0,0 0-1,-1 1 1,4 2-1,-4-3-63,-1 0 0,1 0 0,0 0 0,0-1 0,0 1 0,0-1 0,0 1-1,0-1 1,1 0 0,-1 0 0,0 0 0,3 1 0,-4-2 71,-1 0 1,1 0-1,-1 0 1,0-1-1,1 1 1,-1 0-1,0 0 1,1 0-1,-1-1 1,0 1-1,1 0 1,-1 0-1,0-1 0,1 1 1,-1 0-1,0-1 1,0 1-1,1 0 1,-1-1-1,0 1 1,0-1-1,0 1 1,0 0-1,1-1 1,-1 1-1,0-1 1,0 1-1,0-1 1,0 1-1,0 0 1,0-1-1,0 1 1,0-1-1,0 1 1,-1-1-1,2-11-264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50.205"/>
    </inkml:context>
    <inkml:brush xml:id="br0">
      <inkml:brushProperty name="width" value="0.05" units="cm"/>
      <inkml:brushProperty name="height" value="0.05" units="cm"/>
    </inkml:brush>
  </inkml:definitions>
  <inkml:trace contextRef="#ctx0" brushRef="#br0">62 608 6049,'-14'0'450,"-28"-4"1150,41 4-1562,1 0-1,0 0 1,0 0-1,0 0 0,-1 0 1,1 0-1,0 0 1,0 0-1,0-1 1,-1 1-1,1 0 1,0 0-1,0 0 1,0 0-1,0 0 1,-1 0-1,1 0 1,0-1-1,0 1 1,0 0-1,0 0 1,0 0-1,0 0 1,-1 0-1,1-1 1,0 1-1,0 0 1,0 0-1,0 0 1,0-1-1,0 1 1,0 0-1,0 0 0,0 0 1,0-1-1,0 1 1,6-7 513,12-3-142,12 1-412,1 0 0,47-6-1,67-2-631,-98 13 561,687-48-789,-30 3 928,474-108 587,-532 62-310,211 10-255,0 39-178,-496 28 157,-301 15-57,151-14-14,-207 14-93,-10 1 84,-15 2-37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9.255"/>
    </inkml:context>
    <inkml:brush xml:id="br0">
      <inkml:brushProperty name="width" value="0.05" units="cm"/>
      <inkml:brushProperty name="height" value="0.05" units="cm"/>
    </inkml:brush>
  </inkml:definitions>
  <inkml:trace contextRef="#ctx0" brushRef="#br0">111 3 13955,'0'0'17,"0"0"0,0 0 0,0-1 0,0 1 0,0 0 0,0 0 0,0 0 0,0 0 0,0 0 0,0 0 0,0 0 0,0 0 0,0 0 0,0-1 0,0 1 0,0 0 0,0 0 0,0 0 0,-1 0 0,1 0 0,0 0 0,0 0 0,0 0 0,0 0 0,0 0 0,0 0 0,0-1 0,0 1 0,0 0 0,0 0 0,0 0 0,0 0 0,-1 0 0,1 0 0,0 0 0,0 0 0,0 0 0,0 0 0,0 0 0,0 0 0,0 0 0,0 0 0,0 0 0,-1 0 0,1 0 0,0 0 0,0 0 0,0 0 0,0 0 0,0 0 0,0 0 0,0 0 0,0 0 0,0 0 0,-1 0 0,1 0 1,0 0-1,0 1 0,0-1 0,0 0 0,0 0 0,0 0 0,0 0 0,0 0 0,0 0 0,0 0 0,-9 9 345,-9 14 64,1 2 47,-19 38-1,31-54-416,1 0-1,1 0 0,-1 1 1,2-1-1,-1 1 0,1-1 1,1 1-1,-1 13 0,2-21-45,0 0 0,0 0 1,0 0-1,0 1 0,0-1 0,1 0 0,-1 0 0,1 0 0,-1 0 0,1 0 0,0 0 0,0 0 0,0 0 0,0 0 0,0-1 0,0 1 0,1 0 0,-1-1 1,1 1-1,1 1 0,0-1 0,-1-1 0,1 0 0,-1 1 0,1-1 0,0-1 0,-1 1 0,1 0 0,0-1 0,0 1 0,-1-1 0,1 0 0,0 0 0,4 0 0,6-2 16,-1 0 1,0-1-1,0 0 1,0-1 0,20-9-1,-7 1 10,1-1 0,-2-2 0,0 0 0,-1-2 0,0 0 0,-2-2 0,0 0 0,29-35 0,-42 38-48,-8 16 11,0 0 1,0-1-1,0 1 0,0 0 0,0 0 0,0 0 0,0-1 0,0 1 0,0 0 1,0 0-1,0 0 0,0-1 0,-1 1 0,1 0 0,0 0 0,0 0 0,0-1 1,0 1-1,0 0 0,0 0 0,-1 0 0,1 0 0,0 0 0,0-1 0,0 1 1,0 0-1,-1 0 0,1 0 0,0 0 0,0 0 0,0 0 0,0 0 0,-1 0 1,1 0-1,0 0 0,0 0 0,-1-1 0,-1 2-3,0-1 0,1 0 0,-1 1 0,0-1 0,0 1-1,1-1 1,-1 1 0,0 0 0,1-1 0,-1 1 0,0 0 0,1 0 0,-3 3 0,-1 0-8,0 1 1,0 0-1,1 0 1,0 0-1,0 1 1,0-1-1,0 1 1,1 0-1,0 0 1,-3 8-1,5-11 12,0-1 0,1 1 0,-1-1-1,0 0 1,1 1 0,0-1 0,-1 1 0,1-1 0,0 1 0,0 0 0,1-1-1,-1 1 1,0-1 0,1 0 0,-1 1 0,1-1 0,0 1 0,0-1-1,0 0 1,0 1 0,0-1 0,1 0 0,-1 0 0,1 0 0,-1 0 0,1 0-1,0 0 1,0-1 0,0 1 0,2 2 0,3-1 14,0 1 0,1-1 0,-1-1 0,0 1 0,1-1 0,0 0 0,-1-1 0,1 0-1,0 0 1,0-1 0,-1 0 0,1 0 0,0 0 0,8-3 0,1 0 38,0 0 0,0-2 0,-1 0 0,1-1 0,19-10 0,-16 6 71,0-1 0,18-15-1,-31 21-66,0 0 0,-1-1 0,0 1 0,0-2 0,0 1-1,-1 0 1,0-1 0,8-14 0,-10 14-169,-6 9-768,3-1 798,-1 0-1,0 0 1,1 0 0,0 0-1,-1 0 1,1 1 0,0-1-1,0 0 1,-1 0 0,1 0 0,0 0-1,0 1 1,0-1 0,0 0-1,1 2 1,4 8-328,4 0-112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9.671"/>
    </inkml:context>
    <inkml:brush xml:id="br0">
      <inkml:brushProperty name="width" value="0.05" units="cm"/>
      <inkml:brushProperty name="height" value="0.05" units="cm"/>
    </inkml:brush>
  </inkml:definitions>
  <inkml:trace contextRef="#ctx0" brushRef="#br0">21 1 14091,'-1'10'1456,"-5"3"-1056,-1 4-176,2 1 561,4 2-425,2 2-168,14-3-344,2-6 232,13-6-128,0-4-72,10-6-56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40.058"/>
    </inkml:context>
    <inkml:brush xml:id="br0">
      <inkml:brushProperty name="width" value="0.05" units="cm"/>
      <inkml:brushProperty name="height" value="0.05" units="cm"/>
    </inkml:brush>
  </inkml:definitions>
  <inkml:trace contextRef="#ctx0" brushRef="#br0">1 220 10482,'14'3'287,"1"-1"-1,1 0 1,-1-1-1,0 0 0,0-1 1,0-1-1,1-1 1,-1 0-1,0 0 1,-1-2-1,1 0 1,0-1-1,14-6 0,-3-7 523,-26 17-778,0 1 0,1 0 0,-1-1 0,1 1 0,-1-1 0,0 1 0,0-1 0,1 1 0,-1-1 0,0 1 0,0-1 0,1 1 0,-1-1 0,0 1 0,0-1 0,0 1 0,0-1 0,0 1 0,0-1 0,0 0 0,0 0 0,-1 1 0,1-1 0,0 1 0,-1-1 0,1 1 0,-1-1 0,1 1 0,-1-1 0,1 1 0,-1 0 0,1-1 1,-1 1-1,0 0 0,1 0 0,-1-1 0,1 1 0,-1 0 0,0 0 0,1 0 0,-1 0 0,0 0 0,0 0 0,-7-1 55,1 1-1,0 0 0,0 0 1,0 1-1,0 0 0,0 0 1,0 0-1,0 1 0,-13 5 1,16-5-72,1-1 1,-1 1 0,0 0-1,1 0 1,-1 0-1,1 0 1,0 1 0,0-1-1,0 1 1,0 0-1,0 0 1,0 0 0,1 0-1,0 0 1,-1 1-1,1-1 1,1 1 0,-1-1-1,-1 5 1,2-6-9,1-1 0,0 1 1,0-1-1,0 1 0,0-1 0,0 1 0,1-1 1,-1 0-1,0 1 0,1-1 0,-1 1 1,0-1-1,1 1 0,0-1 0,-1 0 1,1 0-1,0 1 0,0-1 0,0 0 1,0 0-1,0 0 0,0 0 0,0 0 1,0 0-1,0 0 0,0 0 0,1 0 1,-1 0-1,0-1 0,1 1 0,-1-1 0,0 1 1,1-1-1,-1 1 0,3-1 0,1 2-40,0-1 0,-1 0-1,1 0 1,0-1-1,0 0 1,0 1-1,0-2 1,0 1-1,7-2 1,-9 2-18,1-1 0,-1 0 1,0-1-1,0 1 0,0 0 1,0-1-1,0 0 0,0 0 0,-1 0 1,1 0-1,-1 0 0,1 0 1,-1-1-1,0 1 0,0-1 1,0 0-1,0 1 0,0-1 0,0 0 1,-1 0-1,0 0 0,1 0 1,-1-1-1,0 1 0,0-5 0,1-17-284</inkml:trace>
  <inkml:trace contextRef="#ctx0" brushRef="#br0" timeOffset="1">144 20 11707,'-10'-13'1584,"1"6"-976,2 7 1296,10 7-1352,3 5-303,7 2-786,5 2 553,5 5-200,4 2-80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40.605"/>
    </inkml:context>
    <inkml:brush xml:id="br0">
      <inkml:brushProperty name="width" value="0.05" units="cm"/>
      <inkml:brushProperty name="height" value="0.05" units="cm"/>
    </inkml:brush>
  </inkml:definitions>
  <inkml:trace contextRef="#ctx0" brushRef="#br0">173 123 14731,'-13'1'168,"0"1"0,1 0 1,-1 1-1,1 1 0,0 0 0,0 0 0,0 1 0,1 1 1,-1 0-1,-18 13 0,28-18-154,1 0 0,-1 1 0,0-1 0,1 0-1,0 1 1,-1-1 0,1 1 0,0-1 0,0 1 0,0 0 0,0-1 0,0 1 0,0 0 0,-1 3 0,2-4-12,0 0 0,0 0 0,0 0 0,0 0 0,0-1 0,0 1 0,1 0 1,-1 0-1,0-1 0,0 1 0,1 0 0,-1 0 0,0-1 0,1 1 0,-1 0 1,1-1-1,-1 1 0,1 0 0,-1-1 0,1 1 0,0-1 0,-1 1 0,1-1 1,0 1-1,-1-1 0,1 1 0,0-1 0,0 0 0,-1 1 0,1-1 0,0 0 1,0 0-1,0 0 0,-1 1 0,1-1 0,0 0 0,1 0 0,7 1-67,1 0 0,0-1 0,0 0 0,-1-1 0,1 0 0,-1 0 0,1-1 1,-1 0-1,1-1 0,-1 0 0,0 0 0,16-9 0,-5 1-74,-1 0 0,0-2 1,0 0-1,22-22 1,-31 27 216,0-2-1,0 1 1,-1-1 0,-1-1 0,1 1 0,-2-2 0,1 1 0,5-13 0,-13 23-57,0 1 0,0 0 0,1 0 0,-1-1 0,0 1 0,0 0 0,0-1 0,0 1 0,0 0 0,0 0 0,1-1 0,-1 1 0,0 0 0,0-1 0,0 1 0,0 0 0,0-1 0,0 1 0,0 0 0,0-1 0,0 1 0,0 0 0,-1-1 0,1 1 0,0 0 0,0-1 0,0 1 0,0 0-1,0 0 1,-1-1 0,1 1 0,0 0 0,0 0 0,-1-1 0,-10 5 415,-11 15 74,17-14-450,1 1-1,-1 0 1,2 0 0,-1 0-1,1 0 1,0 1-1,0-1 1,0 1-1,1 0 1,0 0-1,-1 7 1,3-10-53,0-1 1,0 0-1,0 1 1,0-1-1,0 0 1,1 1 0,-1-1-1,1 0 1,0 1-1,0-1 1,0 0-1,0 0 1,1 0 0,-1 0-1,1 0 1,0 0-1,0-1 1,0 1-1,0 0 1,0-1 0,1 0-1,-1 1 1,1-1-1,0 0 1,4 3-1,1-1-36,0 0-1,1-1 1,-1 1-1,1-2 1,0 1 0,0-1-1,0 0 1,0-1-1,17 0 1,-18 0-12,-1-2 1,0 1-1,1-1 1,-1 0 0,0 0-1,0-1 1,0 0-1,0-1 1,0 1-1,0-1 1,-1 0 0,12-8-1,-17 10 34,0 0 0,1 0 1,-1 0-1,0 0 0,0 0 0,0 0 0,0 0 0,0 0 0,0 0 0,-1 0 1,1-1-1,0 1 0,-1 0 0,1-1 0,0-1 0,-1 2 11,0 0-1,0 1 1,0-1-1,0 0 1,0 1-1,0-1 1,0 1-1,-1-1 1,1 0-1,0 1 1,0-1-1,-1 1 0,1-1 1,0 1-1,-1-1 1,1 1-1,0-1 1,-1 1-1,1-1 1,-1 1-1,1-1 1,-1 1-1,1 0 1,-2-1-1,-1-1 31,0 1 0,0 0 0,0 0 0,0 0 0,0 0 0,0 1 0,0-1 0,-1 1 0,1-1 0,0 1 0,0 0 0,-5 1 0,4 0 25,-1 0 1,1 0-1,-1 1 1,0-1-1,1 1 1,0 0-1,-1 0 1,1 0-1,0 1 1,0 0-1,-6 5 1,9-7-47,1-1 0,-1 1 0,0 0 0,1 0 0,-1 0 1,0 0-1,1 0 0,-1 0 0,1 0 0,-1 0 1,1 0-1,0 0 0,-1 0 0,1 0 0,0 0 0,0 0 1,0 0-1,0 0 0,0 0 0,0 0 0,0 2 1,1-1-13,0-1 0,-1 1 0,1-1 0,0 1 1,0-1-1,0 1 0,1-1 0,-1 0 0,0 1 1,0-1-1,1 0 0,-1 0 0,1 0 1,-1 0-1,1 0 0,-1 0 0,4 1 0,7 3-136,0-1-1,0 0 0,0 0 1,1-1-1,0-1 0,-1 0 1,19 0-1,-4-2-189,1-1 0,38-5 0,-53 4 351,0-1 1,0 0-1,0 0 0,0-2 0,14-5 1,-23 8 93,0 0 1,0-1 0,0 1-1,0-1 1,-1 0 0,1 0 0,-1 0-1,0 0 1,1-1 0,-1 0-1,-1 1 1,1-1 0,-1 0 0,1 0-1,-1 0 1,0-1 0,-1 1-1,3-6 1,5-39 1059,-8 48-1196,-1 1 1,0-1-1,0 1 0,1-1 0,-1 1 0,0-1 0,1 1 0,-1-1 0,0 1 0,1 0 0,-1-1 0,1 1 0,-1 0 0,1-1 0,-1 1 0,1 0 0,-1-1 0,1 1 0,-1 0 0,1 0 0,-1-1 0,1 1 0,0 0 0,-1 0 0,1 0 0,-1 0 0,1 0 0,-1 0 0,1 0 0,0 0 0,-1 0 0,1 0 0,-1 0 0,2 1 0,25 4-660,-21-3 355,75 13-1211,-53-9 1092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41.480"/>
    </inkml:context>
    <inkml:brush xml:id="br0">
      <inkml:brushProperty name="width" value="0.05" units="cm"/>
      <inkml:brushProperty name="height" value="0.05" units="cm"/>
    </inkml:brush>
  </inkml:definitions>
  <inkml:trace contextRef="#ctx0" brushRef="#br0">191 25 13667,'0'-2'66,"-1"1"0,0-1 0,0 1 0,-1-1 0,1 1 0,0 0 0,0-1 0,-1 1 0,1 0 0,-1 0 0,1 0 0,-1 0 1,1 0-1,-1 0 0,1 1 0,-1-1 0,0 0 0,0 1 0,1-1 0,-1 1 0,0 0 0,-3-1 0,-3 0 81,0 1 0,1-1 0,-17 2 0,16 1-88,0 0-1,1 0 1,-1 0-1,0 1 1,1 0-1,0 1 1,0 0-1,-11 7 1,15-9-34,0 0 0,1 0 0,-1 1 0,1-1 0,0 0 0,0 1 0,0 0 0,0 0 0,0-1 0,-2 6 1,3-6-10,1-1 0,-1 1 0,1 0 0,0-1 1,0 1-1,-1 0 0,1 0 0,0 0 0,0-1 1,1 1-1,-1 0 0,0 0 0,1-1 0,-1 1 1,1 0-1,-1-1 0,1 1 0,0 0 1,-1-1-1,3 3 0,0 0 1,0-1 0,0 0 0,0-1 0,0 1 1,0 0-1,1-1 0,-1 0 0,1 0 0,-1 0 0,1 0 0,0-1 1,0 1-1,0-1 0,0 0 0,0 0 0,6 0 0,8 2-55,0-2 0,26-1 0,-8-2 0,0-1 0,-1-2 0,1-2 0,-1-1 0,0-2 0,-1-1 0,0-1 0,33-19 0,-59 26 537,-14 6-37,6-1-456,-1 0 0,1 0 0,0 0 0,-1 0-1,1 0 1,0 0 0,0 0 0,-1 0 0,1 0 0,0 0 0,-1 1-1,1-1 1,0 0 0,0 0 0,-1 0 0,1 0 0,0 1 0,0-1-1,0 0 1,-1 0 0,1 1 0,0-1 0,0 0 0,0 0-1,-1 1 1,1-1 0,0 0 0,0 0 0,0 1 0,0-1 0,0 0-1,0 1 1,0-1 0,0 0 0,0 0 0,0 1 0,0-1 0,0 0-1,0 1 1,0-1 0,0 0 0,0 1 0,0-1 0,0 0-1,0 0 1,0 1 0,0-1 0,0 0 0,1 0 0,-1 1 0,0-1-1,0 0 1,0 0 0,1 1 0,-1-1 0,0 0 0,0 0 0,0 0-1,1 1 1,-1-1 0,0 0 0,1 0 0,-1 0 0,0 0-1,0 0 1,1 1 0,8 1-261,0 1 0,0-1-1,0 0 1,0-1 0,1 0 0,-1-1-1,12-1 1,-4 2 77,13-1-190,-1-2-122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42.425"/>
    </inkml:context>
    <inkml:brush xml:id="br0">
      <inkml:brushProperty name="width" value="0.05" units="cm"/>
      <inkml:brushProperty name="height" value="0.05" units="cm"/>
    </inkml:brush>
  </inkml:definitions>
  <inkml:trace contextRef="#ctx0" brushRef="#br0">161 1 13315,'-20'21'422,"1"1"-1,1 1 1,1 1 0,1 0 0,1 1-1,1 1 1,-15 38 0,27-60-382,0 1 1,0 0-1,1 0 0,-1 0 0,1 0 1,0 0-1,0 1 0,1-1 1,0 0-1,0 0 0,0 1 1,0-1-1,1 0 0,1 7 0,0-8-83,0-1 0,-1 0 0,1 0 0,0 1 0,0-2 0,1 1 0,-1 0 0,0 0 0,1-1 0,0 1 0,0-1 0,0 0 0,0 0 0,0 0 0,0 0 0,0 0 0,1-1 0,-1 1 0,0-1 0,8 1 0,-1 1-570,1 0 0,-1-1 0,1-1-1,0 0 1,0 0 0,-1-1 0,1-1 0,0 0 0,19-4-1,-17 2-68,1-1-1,-1-1 1,17-8-1,16-12 2705,-37 18 1804,-14 11-934,4-3-2863,1-1-1,0 0 1,-1 1-1,1-1 1,-1 0 0,1 1-1,0-1 1,-1 1-1,1-1 1,0 1 0,-1-1-1,1 1 1,0-1-1,0 1 1,0-1-1,0 1 1,-1-1 0,1 1-1,0-1 1,0 1-1,0-1 1,0 1 0,0 0-1,0-1 1,0 1-1,0-1 1,1 1 0,-1-1-1,0 1 1,0-1-1,0 1 1,0-1 0,1 1-1,-1-1 1,0 1-1,1-1 1,-1 1 0,0-1-1,1 0 1,-1 1-1,0-1 1,1 1 0,-1-1-1,1 0 1,-1 1-1,1-1 1,-1 0 0,1 1-1,5 1-31,-1 0 0,1 0 1,-1-1-1,1 1 0,-1-1 0,1 0 0,0-1 0,0 1 0,-1-1 1,1 0-1,0-1 0,0 1 0,-1-1 0,7-2 0,5-1-158,0-1-1,0-1 0,21-9 1,6-9-283,-48 27 486,0 0 0,1 0 1,-1 1-1,1-1 1,0 1-1,0 0 1,0 0-1,1 0 1,-1 0-1,1 0 1,0 1-1,0-1 1,1 1-1,-1-1 1,1 1-1,0 0 1,0-1-1,0 1 1,1 6-1,-1 9-101,2-1 0,1 0 1,6 29-1,-4-23-53,5 25-86,-1-8-109,3 58 0,-10-87 314,-1-1-1,-1 1 1,0-1 0,-1 0-1,0 0 1,0 1 0,-2-1-1,1-1 1,-8 16 0,9-22 73,-1-1 0,0 1 0,0 0 0,-1-1 0,1 0 0,-1 1 0,0-1 0,0-1 0,0 1 0,-1-1 0,0 1 0,1-1 0,-1-1 0,0 1 0,0-1 0,0 1 0,-1-2 0,1 1 0,0 0 0,-6 0 0,9-2-62,1 0 0,0 0 0,0 0 0,0 0 0,0 0 0,0-1 0,0 1-1,0 0 1,0-1 0,-1 1 0,1 0 0,0-1 0,0 1 0,0-1 0,1 0 0,-1 1 0,0-1-1,0 0 1,0 0 0,0 1 0,1-1 0,-2-1 0,1 0-21,0 0 1,0 0-1,0-1 1,0 1-1,0 0 1,0-1-1,1 1 1,-1 0-1,1-5 1,-1-2-121,1 0 1,1 0 0,0 0-1,3-15 1,0 10-53,0 0 0,1 1 0,1-1 0,0 1 1,0 0-1,2 0 0,-1 1 0,2 0 0,0 1 1,0 0-1,1 0 0,0 1 0,1 0 0,20-14 0,3 1 223,1 3-1,1 0 1,76-28-1,-83 38 459,-1-2 0,0-1 0,0-1 0,29-21 0,-54 33-413,0-1 1,0 1-1,-1-1 0,1 0 0,-1 1 0,0-1 0,1 0 1,-1 0-1,0-1 0,-1 1 0,1 0 0,1-5 0,-3 6-69,1 1 0,-1-1-1,0 1 1,0-1 0,0 1 0,0-1-1,0 1 1,0-1 0,0 1-1,0 0 1,-1-1 0,1 1-1,-1-1 1,1 1 0,-1-1-1,1 1 1,-1 0 0,0-1-1,0 1 1,1 0 0,-1 0-1,0 0 1,0 0 0,0 0-1,-1 0 1,1 0 0,0 0 0,0 0-1,0 0 1,-1 0 0,1 1-1,0-1 1,-2 0 0,-5-2-37,1 1 0,0 0 0,-1 0-1,0 1 1,1 0 0,-1 0 0,0 1 0,1 0 0,-1 0 0,0 1 0,1 0 0,-1 1 0,1-1 0,-12 5 0,15-5-32,0 1 0,1-1 0,-1 1-1,1 0 1,-1 0 0,1 0 0,0 1 0,0-1 0,0 1-1,0 0 1,0 0 0,1 0 0,-3 3 0,3-3-20,1-1 0,0 1 1,0 0-1,0 0 0,0-1 1,0 1-1,1 0 1,-1 0-1,1 0 0,0 0 1,0 0-1,0 0 0,0 0 1,1-1-1,-1 1 1,1 0-1,-1 0 0,1 0 1,2 4-1,-1-2-12,1 0 0,-1 0 0,1 0-1,0 0 1,1 0 0,-1-1 0,6 6 0,13 6-267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8.500"/>
    </inkml:context>
    <inkml:brush xml:id="br0">
      <inkml:brushProperty name="width" value="0.05" units="cm"/>
      <inkml:brushProperty name="height" value="0.05" units="cm"/>
    </inkml:brush>
  </inkml:definitions>
  <inkml:trace contextRef="#ctx0" brushRef="#br0">5 511 10162,'-5'12'1911,"12"-10"-531,-5-3-1273,0 0 0,1 0 0,-1 0 0,0 0 0,0-1 0,0 1 0,0 0 0,2-3 0,15-18 300,-2-1-1,23-38 0,-11 16-111,20-30 85,50-71-158,-76 115-337,1 2-1,45-42 0,-56 62-96,-13 9 210,0 0 0,0 0 0,0 0 0,0 0 0,0 0 0,0 0 0,1 0 0,-1 0 0,0 1 0,0-1 0,0 0 0,0 0 0,0 0 0,0 0 0,0 0 0,0 0 0,1 0-1,-1 0 1,0 0 0,0 0 0,0 1 0,0-1 0,0 0 0,0 0 0,0 0 0,0 0 0,0 0 0,0 0 0,0 0 0,0 1 0,0-1 0,0 0 0,0 0 0,0 0-1,0 0 1,0 0 0,0 0 0,0 1 0,0-1 0,0 0 0,0 0 0,0 0 0,0 0 0,0 0 0,0 0 0,0 0 0,0 1 0,0-1 0,-1 0 0,1 0 0,0 0 0,-14 29-42,7-15 32,-18 55 97,4 1 0,-21 116 0,39-174-70,0 4-86,-7 30-299,2 0-1,-3 73 1,12-120 149,0-6-70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8.931"/>
    </inkml:context>
    <inkml:brush xml:id="br0">
      <inkml:brushProperty name="width" value="0.05" units="cm"/>
      <inkml:brushProperty name="height" value="0.05" units="cm"/>
    </inkml:brush>
  </inkml:definitions>
  <inkml:trace contextRef="#ctx0" brushRef="#br0">314 33 12603,'3'-1'246,"22"-14"742,-24 15-948,0 0 1,0 0-1,-1-1 1,1 1-1,-1 0 0,1-1 1,0 1-1,-1 0 1,1-1-1,-1 1 1,1-1-1,0 1 1,-1-1-1,1 1 1,-1-1-1,0 0 1,1 1-1,-1-1 1,0 1-1,1-1 1,-1 0-1,0 0 1,1 1-1,-1-1 0,0 0 1,0 1-1,0-3 1,-1 3 55,-1 0-1,0 0 1,1 0 0,-1-1-1,0 1 1,1 1 0,-1-1-1,0 0 1,1 0 0,-1 1-1,1-1 1,-1 1 0,1-1-1,-1 1 1,-1 0 0,1 0-32,-15 6 133,1 1 1,-1 0-1,1 2 0,1 0 1,0 0-1,-17 16 0,6-2-144,1 1 0,-29 36 0,42-44-42,0 0-1,1 0 1,0 1-1,2 1 1,-9 21-1,14-29-11,0 0 0,1 0 0,1 0 0,-1 0 0,2 1 0,0-1-1,0 1 1,1-1 0,0 0 0,4 22 0,-3-30-3,0 1 1,0 0-1,0 0 0,1 0 1,-1 0-1,1-1 1,0 1-1,0-1 0,1 1 1,-1-1-1,1 0 1,-1 0-1,1 0 0,6 5 1,-4-5 1,0 0 0,0 0 0,1 0 0,-1-1 0,1 0 0,-1 0 0,1 0 0,0-1 0,7 1 0,3 0-43,-1-2 0,0 0-1,1 0 1,-1-2 0,0 0-1,30-8 1,-32 6-155,0 0-1,0-1 0,0-1 1,0 0-1,20-14 1,-28 17 115,0-1 1,0 0-1,-1 0 1,1-1-1,-1 1 1,0-1-1,0 0 1,0 0-1,-1 0 1,0 0-1,0-1 1,0 0-1,-1 1 1,1-1-1,0-6 1,0-25-419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9.319"/>
    </inkml:context>
    <inkml:brush xml:id="br0">
      <inkml:brushProperty name="width" value="0.05" units="cm"/>
      <inkml:brushProperty name="height" value="0.05" units="cm"/>
    </inkml:brush>
  </inkml:definitions>
  <inkml:trace contextRef="#ctx0" brushRef="#br0">16 105 12651,'-10'3'1328,"6"-2"-840,2-1-224,8 0 848,7-4-447,13-2-185,7-2-104,15-5-176,5 1-48,8-2-56,-3 1-80,0 0-224,-5 2-152,-12 4-521,-8 1 713,-17 5-152,-6 1-128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6:07.666"/>
    </inkml:context>
    <inkml:brush xml:id="br0">
      <inkml:brushProperty name="width" value="0.05" units="cm"/>
      <inkml:brushProperty name="height" value="0.05" units="cm"/>
    </inkml:brush>
  </inkml:definitions>
  <inkml:trace contextRef="#ctx0" brushRef="#br0">30 23 11979,'-5'3'816,"-4"-3"-656,2-1-56,4 1 128,2 0 432,-1 0-336,-1-6-264,3-1 24,0-5-32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2.258"/>
    </inkml:context>
    <inkml:brush xml:id="br0">
      <inkml:brushProperty name="width" value="0.05" units="cm"/>
      <inkml:brushProperty name="height" value="0.05" units="cm"/>
    </inkml:brush>
  </inkml:definitions>
  <inkml:trace contextRef="#ctx0" brushRef="#br0">1 0 9850,'3'7'135,"-1"0"1,2 0-1,-1 0 0,1 0 1,0-1-1,0 0 0,1 0 1,0 0-1,0 0 0,1-1 1,-1 0-1,1 0 0,0 0 1,0-1-1,1 1 0,-1-2 1,1 1-1,0-1 0,0 0 1,0 0-1,0-1 0,1 0 1,-1 0-1,12 0 0,-5 1-221,0-1 0,0-1-1,-1 0 1,1-1-1,0 0 1,0-1-1,0-1 1,0 0 0,-1-1-1,25-8 1,-26 4 178,-11 4 311,-3 3-352,1 0-1,0 0 1,0 1-1,-1-1 1,1 0-1,0 1 1,0-1-1,0 1 1,0-1-1,0 1 1,0-1-1,0 1 1,-2 1 0,-17 12 390,1 1 0,1 0 0,0 2 0,-28 33 0,45-49-431,0 0-1,1 0 0,-1 0 0,0 0 1,1 0-1,-1 0 0,1 0 1,-1 0-1,1 0 0,0 0 0,-1 0 1,1 1-1,0 0 0,0-1-10,0-1 1,0 0-1,0 1 0,0-1 0,0 0 0,0 1 1,0-1-1,1 0 0,-1 0 0,0 1 0,0-1 0,0 0 1,1 0-1,-1 1 0,0-1 0,0 0 0,1 0 1,-1 1-1,0-1 0,1 0 0,-1 0 0,0 0 0,0 0 1,1 0-1,-1 1 0,0-1 0,1 0 0,-1 0 1,1 0-1,4 0-45,-1 0-1,1 0 1,0 0 0,0-1 0,5 0-1,7-1-97,-7 1 42,0 2 0,1-1 0,-1 1 0,0 1 0,0 0 0,18 6 0,-23-6 69,1 0-1,-1 1 1,1 0 0,-1 0-1,0 0 1,0 0-1,0 1 1,-1 0 0,1 0-1,-1 0 1,0 1-1,6 8 1,-9-11 49,0 0 0,0-1 0,0 1 1,0 0-1,0 0 0,0 0 0,-1 0 0,1 0 0,-1 0 1,1 0-1,-1 0 0,0 0 0,0 0 0,0 0 0,0 0 0,0 1 1,-1-1-1,1 0 0,0 0 0,-2 2 0,1-1 47,-1 1-1,0-1 0,0 1 1,0-1-1,-1 0 1,1 0-1,-1 0 1,1 0-1,-7 5 0,-2 0 140,1-1-1,-2 0 0,1 0 1,-1-1-1,-15 5 0,13-6 395,1-1 1,-23 4-1,31-7-441,-1 0 0,1-1 1,-1 1-1,0-1 0,1 0 1,-1-1-1,1 0 1,-1 0-1,-5-1 0,-1-6 349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9.741"/>
    </inkml:context>
    <inkml:brush xml:id="br0">
      <inkml:brushProperty name="width" value="0.05" units="cm"/>
      <inkml:brushProperty name="height" value="0.05" units="cm"/>
    </inkml:brush>
  </inkml:definitions>
  <inkml:trace contextRef="#ctx0" brushRef="#br0">1 144 13331,'0'1'1472,"7"-4"-960,8-4-152,8 0 777,9-2-409,10 1-168,8-2-144,4 2-32,2-2-392,0 0-304,-4-1-1392,-4-6 1520,-5-5-257,-8-1-151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4.099"/>
    </inkml:context>
    <inkml:brush xml:id="br0">
      <inkml:brushProperty name="width" value="0.05" units="cm"/>
      <inkml:brushProperty name="height" value="0.05" units="cm"/>
    </inkml:brush>
  </inkml:definitions>
  <inkml:trace contextRef="#ctx0" brushRef="#br0">299 29 11314,'1'-1'100,"0"0"0,-1 0-1,1 0 1,0-1 0,-1 1-1,1 0 1,-1 0 0,1 0-1,-1-1 1,1 1 0,-1 0-1,0-1 1,0 1 0,0 0-1,0-1 1,0-1 0,0 2-47,0 1 1,-1 0-1,1-1 1,0 1 0,-1 0-1,1-1 1,0 1 0,-1 0-1,1 0 1,-1-1 0,1 1-1,-1 0 1,1 0-1,0-1 1,-1 1 0,1 0-1,-1 0 1,1 0 0,-1 0-1,1 0 1,-1 0-1,1 0 1,-1 0 0,1 0-1,-1 0 1,1 0 0,-1 0-1,1 0 1,-1 1-1,-4 0 127,1 0-1,-1 1 0,0-1 0,1 1 0,0 1 0,-1-1 0,-6 6 0,-6 6-132,1 1-1,1 1 1,1 0-1,0 1 1,1 1-1,0 0 1,2 0-1,0 2 1,-12 29-1,4 1-64,3 0 0,-19 90 0,6 54 23,26-164-4,2-1 0,1 1 0,2 0 1,7 42-1,-8-66-6,0 0 1,1 1 0,0-1 0,0-1-1,1 1 1,-1 0 0,1-1 0,1 1 0,-1-1-1,1 0 1,0 0 0,6 7 0,-6-9 14,0 0 0,1 1 0,-1-1 1,1-1-1,0 1 0,0-1 0,0 0 1,0 0-1,0 0 0,0-1 0,1 0 1,-1 0-1,0 0 0,8 0 0,20-1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4.634"/>
    </inkml:context>
    <inkml:brush xml:id="br0">
      <inkml:brushProperty name="width" value="0.05" units="cm"/>
      <inkml:brushProperty name="height" value="0.05" units="cm"/>
    </inkml:brush>
  </inkml:definitions>
  <inkml:trace contextRef="#ctx0" brushRef="#br0">37 483 10282,'-11'17'876,"8"-13"-681,-1 0 0,2 1 0,-1-1 0,0 1 0,1 0-1,0-1 1,0 1 0,-2 9 0,4-14-151,0 1 0,0-1-1,0 0 1,0 1 0,0-1 0,0 0-1,0 0 1,0 1 0,0-1 0,0 0 0,0 1-1,0-1 1,0 0 0,0 1 0,0-1-1,0 0 1,0 0 0,0 1 0,0-1-1,1 0 1,-1 1 0,0-1 0,0 0 0,0 0-1,1 1 1,-1-1 0,0 0 0,0 0-1,0 0 1,1 1 0,-1-1 0,0 0-1,1 0 1,-1 0 0,0 0 0,1 0-1,13-3 707,16-17-110,130-134 738,-87 79-1055,23-24 17,68-64-83,-155 155-264,0 0 0,1 0 1,0 1-1,12-6 0,-21 13 6,-1 0 1,0 0-1,0 0 0,0 0 0,0 0 0,0 0 0,1 0 1,-1 0-1,0 0 0,0 0 0,0 0 0,0 0 0,0 0 1,1 0-1,-1 0 0,0 0 0,0 0 0,0 1 1,0-1-1,0 0 0,0 0 0,0 0 0,1 0 0,-1 0 1,0 0-1,0 0 0,0 1 0,0-1 0,0 0 0,0 0 1,0 0-1,0 0 0,0 0 0,0 0 0,0 1 0,0-1 1,0 0-1,0 0 0,0 0 0,0 0 0,0 1 1,0-1-1,0 0 0,0 0 0,0 0 0,0 0 0,0 0 1,0 0-1,0 1 0,0-1 0,0 0 0,0 0 0,0 0 1,0 0-1,-1 0 0,1 0 0,0 1 0,0-1 0,0 0 1,0 0-1,0 0 0,0 0 0,0 0 0,-1 0 1,1 0-1,-6 13-23,-11 13-51,-90 150 9,94-151-25,2 0-1,0 0 1,1 1 0,2 0 0,-7 37-1,14-62 48,1 0-1,0 0 1,-1 0-1,1 1 0,0-1 1,0 0-1,-1 0 0,1 0 1,0 0-1,0 0 1,0 0-1,1 1 0,-1-1 1,0 0-1,0 0 1,0 0-1,1 0 0,-1 0 1,1 1-1,0-3 21,0 0-1,0 0 0,1 0 1,-2 0-1,1 0 0,0 0 1,0-1-1,0 1 1,-1 0-1,1-1 0,0 1 1,0-3-1,12-26-282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5.006"/>
    </inkml:context>
    <inkml:brush xml:id="br0">
      <inkml:brushProperty name="width" value="0.05" units="cm"/>
      <inkml:brushProperty name="height" value="0.05" units="cm"/>
    </inkml:brush>
  </inkml:definitions>
  <inkml:trace contextRef="#ctx0" brushRef="#br0">122 3 15611,'8'-3'1153,"-10"13"-921,-8 10-96,-4 13 368,-2 6-152,0 14-232,1 6-16,0 4-40,4 1-48,2-5-104,3-6-64,2-13-104,1-5-88,0-18-144,3-16 328,-4-6-64,3-18-89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5.422"/>
    </inkml:context>
    <inkml:brush xml:id="br0">
      <inkml:brushProperty name="width" value="0.05" units="cm"/>
      <inkml:brushProperty name="height" value="0.05" units="cm"/>
    </inkml:brush>
  </inkml:definitions>
  <inkml:trace contextRef="#ctx0" brushRef="#br0">1 323 14875,'-1'-2'1593,"2"-3"-1113,10-5-200,4 0 624,10 1-272,5-1-168,8 3-440,5 1-232,12 0-424,4 2-240,-1-2 640,1-1-192,-1-3-185</inkml:trace>
  <inkml:trace contextRef="#ctx0" brushRef="#br0" timeOffset="1">833 0 15299,'0'1'49,"0"-1"0,1 0 0,-1 0-1,0 1 1,1-1 0,-1 0 0,0 0 0,0 1-1,1-1 1,-1 0 0,0 1 0,0-1 0,0 1-1,1-1 1,-1 0 0,0 1 0,0-1 0,0 0-1,0 1 1,0-1 0,0 1 0,0-1 0,0 0-1,0 1 1,0-1 0,0 1 0,0-1 0,0 0-1,0 1 1,0-1 0,0 1 0,-1-1 0,1 0-1,0 1 1,0-1 0,-1 1 0,-8 17-64,8-16 177,-38 65 755,-35 67-513,63-112-438,2 1-1,0 0 1,1 0 0,-4 26-1,11-44 13,0 0 1,0 0-1,1 1 0,-1-1 0,1 0 1,1 0-1,-1 0 0,1 0 0,0 0 1,2 7-1,-3-10 7,1-1-1,0 1 1,0-1 0,0 1 0,0-1 0,0 1-1,1-1 1,-1 0 0,0 1 0,1-1 0,-1 0-1,1 0 1,-1 0 0,1 0 0,-1 0 0,1-1-1,0 1 1,-1 0 0,1-1 0,0 1 0,-1-1-1,1 0 1,0 1 0,0-1 0,0 0 0,0 0-1,-1 0 1,1 0 0,0-1 0,0 1 0,-1 0 0,1-1-1,2 0 1,10-3-257,0 0 0,-1 0 0,1-2 0,-1 0 0,-1 0 0,24-16 0,65-57-1736,-99 77 1994,30-25-630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5.824"/>
    </inkml:context>
    <inkml:brush xml:id="br0">
      <inkml:brushProperty name="width" value="0.05" units="cm"/>
      <inkml:brushProperty name="height" value="0.05" units="cm"/>
    </inkml:brush>
  </inkml:definitions>
  <inkml:trace contextRef="#ctx0" brushRef="#br0">173 161 14595,'-18'26'1232,"-6"9"-888,0 5-152,-2 4 401,1 2-137,2-2-208,3-2-168,12-9-448,4-6 24,4-14 240,1-4-80,3-11-80</inkml:trace>
  <inkml:trace contextRef="#ctx0" brushRef="#br0" timeOffset="1">767 1 11851,'19'3'904,"-25"15"-600,-10 8-64,-12 13 192,-5 5 40,-6 9 128,-2 2 8,3-2-88,4-2-55,10-6-97,5-8-80,15-20-136,5-12-128,13-25-416,5-11-529,8-16 753,2-3-136,4-6-128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6.211"/>
    </inkml:context>
    <inkml:brush xml:id="br0">
      <inkml:brushProperty name="width" value="0.05" units="cm"/>
      <inkml:brushProperty name="height" value="0.05" units="cm"/>
    </inkml:brush>
  </inkml:definitions>
  <inkml:trace contextRef="#ctx0" brushRef="#br0">336 30 10434,'-10'-3'285,"0"0"0,0 1 1,0 1-1,-1 0 0,1 0 0,0 1 0,0 0 0,-1 1 0,1 0 0,0 0 0,0 1 0,-15 5 0,18-4-129,1 0-1,0-1 1,0 2-1,0-1 1,0 1-1,0 0 0,1 0 1,-1 0-1,1 1 1,0 0-1,1 0 1,-1 0-1,1 1 0,0 0 1,0 0-1,1 0 1,0 0-1,0 0 1,-3 8-1,10-27 60,-2 0 0,0 0 0,0 0 0,-1-1 0,-1 1 1,-1-20-1,1 32-230,0 0 0,0 0 1,0 0-1,-1 0 0,1 0 1,0 0-1,0 0 0,0 1 1,-1-1-1,1 0 1,-1 0-1,1 0 0,0 0 1,-1 0-1,0 0 0,1 1 1,-1-1-1,1 0 0,-2-1 1,1 2 1,0 0 0,1 0 0,-1 0 0,0 0 0,1-1 0,-1 1 0,1 0 1,-1 0-1,0 0 0,1 0 0,-1 1 0,0-1 0,1 0 0,-1 0 0,0 0 1,1 0-1,-1 1 0,0-1 0,1 0 0,-1 1 0,0-1 0,-3 3-33,1 0-1,-1 0 0,1 0 1,-1 0-1,1 1 0,-5 6 1,1 2-138,0 0 0,0 0 0,-6 19 0,10-24 55,1 0 1,0-1 0,0 1-1,1 0 1,0 0 0,0 0-1,0 0 1,2 12 0,6-1-151,5-5-88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6.647"/>
    </inkml:context>
    <inkml:brush xml:id="br0">
      <inkml:brushProperty name="width" value="0.05" units="cm"/>
      <inkml:brushProperty name="height" value="0.05" units="cm"/>
    </inkml:brush>
  </inkml:definitions>
  <inkml:trace contextRef="#ctx0" brushRef="#br0">41 0 11386,'-4'34'1434,"-3"0"-1,-13 43 1,17-66-952,2-5-313,-1-1 1,1 1-1,0-1 1,0 1-1,0 10 1,2-14-160,-1-1 1,0 0-1,0 0 0,0 0 1,1 0-1,-1 0 0,0 0 0,1 0 1,-1 1-1,1-1 0,-1 0 1,1 0-1,0-1 0,-1 1 1,1 0-1,0 0 0,0 0 1,0 0-1,-1-1 0,1 1 0,0 0 1,0-1-1,0 1 0,0-1 1,0 1-1,0-1 0,1 1 1,-1-1-1,0 0 0,0 1 1,0-1-1,0 0 0,0 0 0,1 0 1,0 0-1,4 0-4,0-1 0,0 0 0,-1 0-1,1-1 1,-1 1 0,1-1 0,-1 0 0,0-1-1,0 1 1,0-1 0,0 0 0,0-1 0,-1 1-1,1-1 1,-1 0 0,0 0 0,0 0 0,0 0 0,4-7-1,-5 7-4,0 0 0,0-1-1,0 1 1,0-1-1,-1 1 1,0-1 0,0 0-1,0 0 1,-1 0-1,1 0 1,-1 0-1,0 0 1,-1-1 0,1 1-1,-1 0 1,0 0-1,0-1 1,-1 1 0,0 0-1,0 0 1,-2-8-1,2 11-14,0 0-1,0 0 0,-1 0 0,1 0 0,-1 1 1,1-1-1,-1 0 0,1 1 0,-1-1 0,0 1 0,0 0 1,1-1-1,-1 1 0,0 0 0,0 0 0,-1 0 0,1 0 1,0 1-1,0-1 0,0 1 0,0-1 0,-1 1 1,1 0-1,-3-1 0,2 1-13,-1 0 0,1 1 1,0-1-1,-1 0 0,1 1 0,0 0 0,0 0 1,-1 0-1,1 0 0,0 0 0,0 1 1,0-1-1,0 1 0,1 0 0,-1 0 0,-3 3 1,3 1-113,11-5 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7.046"/>
    </inkml:context>
    <inkml:brush xml:id="br0">
      <inkml:brushProperty name="width" value="0.05" units="cm"/>
      <inkml:brushProperty name="height" value="0.05" units="cm"/>
    </inkml:brush>
  </inkml:definitions>
  <inkml:trace contextRef="#ctx0" brushRef="#br0">82 0 11674,'-1'2'89,"-1"0"0,1 0 0,0 0 0,-1 0 0,1 0 0,0 0 0,1 1 0,-1-1 0,0 0 0,0 0-1,1 1 1,0-1 0,-1 0 0,1 1 0,0-1 0,0 1 0,0-1 0,0 0 0,1 1 0,-1-1 0,1 0 0,-1 1-1,1-1 1,0 0 0,2 4 0,2 5 251,0-1 0,1 0 0,13 18 0,45 46 819,-43-52-760,31 43 1,-46-55-360,-1-1 0,1 1 1,-2 0-1,1 0 1,-1 1-1,-1-1 1,0 1-1,3 17 1,-5-5-31,0-1 1,-1 1 0,-2 0-1,0-1 1,-1 1 0,-1-1-1,-2 0 1,0 0-1,-1 0 1,-1-1 0,-1 0-1,-12 21 1,-8 8 33,-3-1 0,-1-1-1,-58 63 1,55-69 83,33-42-87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7.431"/>
    </inkml:context>
    <inkml:brush xml:id="br0">
      <inkml:brushProperty name="width" value="0.05" units="cm"/>
      <inkml:brushProperty name="height" value="0.05" units="cm"/>
    </inkml:brush>
  </inkml:definitions>
  <inkml:trace contextRef="#ctx0" brushRef="#br0">303 0 15443,'-9'20'1225,"-5"10"-905,-6 2-136,-9 11 680,-4 7-352,-7 10-296,0 6-56,1 16-24,5 2-8,9 1-40,7 0-64,16-7-200,8-2-168,20-8-176,5-10-160,14-22 496,5-13-152,10-27-128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23.455"/>
    </inkml:context>
    <inkml:brush xml:id="br0">
      <inkml:brushProperty name="width" value="0.05" units="cm"/>
      <inkml:brushProperty name="height" value="0.05" units="cm"/>
    </inkml:brush>
  </inkml:definitions>
  <inkml:trace contextRef="#ctx0" brushRef="#br0">543 1 7874,'-9'5'96,"-150"92"964,130-76-979,0 2 1,2 0-1,-29 31 0,39-35-55,-129 148-261,137-154 56,1 0 0,0 1 0,0 0 0,1 0 0,1 1 0,1 0 0,0 0 0,1 0 0,0 1 0,1 0 0,1-1 0,1 1 0,0 0 0,1 0 0,1 0 0,0 0 0,1 0 0,1-1 0,0 1 0,1-1 0,1 1 0,0-1 0,1-1 0,1 1 0,0-1 0,1 0 0,1-1 0,0 0 0,0 0 0,2-1 0,-1 0 0,15 12 0,14 6-552,0-1 0,59 31-1,31 23 750,-7 13 378,72 50 522,-167-132-774,-1 0 1,2-2 0,0-1-1,0-1 1,1-1 0,46 7-1,185 12 524,-165-21-508,467 18 125,-474-28-487,142-23 0,84-41-610,-212 43 551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7.911"/>
    </inkml:context>
    <inkml:brush xml:id="br0">
      <inkml:brushProperty name="width" value="0.05" units="cm"/>
      <inkml:brushProperty name="height" value="0.05" units="cm"/>
    </inkml:brush>
  </inkml:definitions>
  <inkml:trace contextRef="#ctx0" brushRef="#br0">20 445 12899,'-20'17'2649,"39"-27"-570,2-1-1930,100-57-25,-3-6 1,-3-5-1,137-123 0,-230 184-382,-22 19 254,0-1 0,0 0 0,0 0 0,0 0 1,0 0-1,0 1 0,0-1 0,0 0 1,0 0-1,0 0 0,0 0 0,0 1 0,0-1 1,0 0-1,0 0 0,0 0 0,0 0 0,0 1 1,0-1-1,0 0 0,0 0 0,0 0 1,1 0-1,-1 0 0,0 1 0,0-1 0,0 0 1,0 0-1,0 0 0,0 0 0,1 0 1,-1 0-1,0 1 0,0-1 0,0 0 0,0 0 1,0 0-1,1 0 0,-1 0 0,0 0 1,0 0-1,0 0 0,0 0 0,1 0 0,-1 0 1,0 0-1,0 0 0,0 0 0,1 0 1,-1 0-1,0 0 0,0 0 0,0 0 0,0 0 1,1 0-1,-1 0 0,0 0 0,0 0 1,0-1-1,1 1 0,-9 18-6,-80 135 589,50-90-17,-55 124-1,92-185-590,-8 25-146,8-26 171,1-1 1,0 1-1,0-1 0,0 1 0,-1-1 1,1 1-1,0-1 0,0 1 1,0 0-1,0-1 0,0 1 1,0-1-1,0 1 0,0-1 0,0 1 1,0 0-1,0-1 0,0 1 1,1-1-1,-1 1 0,0-1 0,0 1 1,1-1-1,-1 1 0,0-1 1,1 1-1,-1-1 0,0 1 1,1-1-1,-1 0 0,0 1 0,1-1 1,-1 1-1,1-1 0,-1 0 1,1 0-1,-1 1 0,1-1 0,-1 0 1,1 1-1,15-5-128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8.345"/>
    </inkml:context>
    <inkml:brush xml:id="br0">
      <inkml:brushProperty name="width" value="0.05" units="cm"/>
      <inkml:brushProperty name="height" value="0.05" units="cm"/>
    </inkml:brush>
  </inkml:definitions>
  <inkml:trace contextRef="#ctx0" brushRef="#br0">293 1 14963,'-10'24'1096,"-6"8"-880,-1 5-87,0 9 231,-2 1-104,3 0-80,6 1-88,-1-8-184,1-2-128,2-9-192,4-5-89,-3-16 345,1-8-120,-4-18-64</inkml:trace>
  <inkml:trace contextRef="#ctx0" brushRef="#br0" timeOffset="1">8 168 13251,'-8'-15'1472,"10"3"-784,5 2-216,14 6 881,8-1-265,11 3-392,5-1-152,5 1-448,3 2-280,1 0-432,4 0-984,-5-3 1264,-2 2-273,1-2-215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8.749"/>
    </inkml:context>
    <inkml:brush xml:id="br0">
      <inkml:brushProperty name="width" value="0.05" units="cm"/>
      <inkml:brushProperty name="height" value="0.05" units="cm"/>
    </inkml:brush>
  </inkml:definitions>
  <inkml:trace contextRef="#ctx0" brushRef="#br0">267 0 16291,'-4'11'265,"-2"0"0,1-1-1,-1 0 1,0 0 0,-1 0-1,-14 14 1,2 0 135,-25 33 78,-91 128-151,133-182-371,1 0-1,-1 0 0,0 1 0,1-1 0,0 1 1,0-1-1,0 1 0,0-1 0,0 6 0,1-8 28,0 0-1,0-1 0,0 1 1,0 0-1,0 0 0,0-1 1,0 1-1,1 0 0,-1-1 1,0 1-1,0 0 0,1-1 0,-1 1 1,0-1-1,1 1 0,-1 0 1,1-1-1,-1 1 0,1-1 1,-1 1-1,1-1 0,1 1-4,-1 0-1,0-1 0,0 0 1,1 1-1,-1-1 0,0 0 0,1 1 1,-1-1-1,0 0 0,1 0 1,-1 0-1,0 0 0,1-1 1,-1 1-1,2-1 0,17-4-254,0-1 1,-1-1-1,1-1 0,17-11 0,-10 6-672,30-11-1,-28 15 502,-2 3-167</inkml:trace>
  <inkml:trace contextRef="#ctx0" brushRef="#br0" timeOffset="1">343 300 13155,'-1'-6'1488,"-2"2"-856,-4 2-264,-6 8 729,-3 5-169,-7 14-224,-3 6-120,-2 11-256,-1 4-96,2 5-88,2-1-48,8-5-248,6-8-208,11-21 320,10-15-72,8-21-72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9.154"/>
    </inkml:context>
    <inkml:brush xml:id="br0">
      <inkml:brushProperty name="width" value="0.05" units="cm"/>
      <inkml:brushProperty name="height" value="0.05" units="cm"/>
    </inkml:brush>
  </inkml:definitions>
  <inkml:trace contextRef="#ctx0" brushRef="#br0">241 0 12683,'-3'10'1432,"-8"9"-904,-17 7-120,-3 5 608,-1 6-359,-2 3-9,4 2-96,3-3-88,7-3-312,2-5-184,13-12-368,3-6-168,5-19 424,6-7-120,4-13-88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9.540"/>
    </inkml:context>
    <inkml:brush xml:id="br0">
      <inkml:brushProperty name="width" value="0.05" units="cm"/>
      <inkml:brushProperty name="height" value="0.05" units="cm"/>
    </inkml:brush>
  </inkml:definitions>
  <inkml:trace contextRef="#ctx0" brushRef="#br0">184 1 12987,'-6'-1'166,"0"1"0,0 0 0,0 0 1,0 1-1,0-1 0,0 1 0,0 1 1,0-1-1,0 1 0,0 0 0,1 0 0,-1 1 1,1-1-1,-1 1 0,1 1 0,0-1 0,0 1 1,0 0-1,1 0 0,0 0 0,-8 9 1,5-5 52,0 1 1,1 0 0,0 0-1,1 1 1,0 0 0,0 0-1,-6 20 1,10-27-192,0 0 1,1 0-1,-1 0 1,1 1 0,0-1-1,0 0 1,0 0-1,0 0 1,0 0-1,1 0 1,-1 0-1,1 0 1,2 6 0,-2-7-36,1 0 0,-1 0 1,1 0-1,-1 0 0,1-1 0,0 1 1,0 0-1,-1-1 0,1 1 1,1-1-1,-1 0 0,0 1 1,0-1-1,0 0 0,0 0 0,1-1 1,-1 1-1,1 0 0,-1-1 1,3 1-1,4 0-85,-1-1 0,1 0 0,0 0-1,-1 0 1,1-1 0,-1-1 0,1 1 0,-1-1 0,0-1-1,1 0 1,8-4 0,-10 4 4,0-1 0,0 1 0,-1-1 0,1 0 0,-1-1 0,0 1-1,-1-1 1,1 0 0,-1-1 0,0 0 0,0 1 0,-1-1 0,5-8 0,-8 12 60,0 0 0,0-1 0,1 1 1,-1-1-1,-1 1 0,1-1 0,0 0 0,-1 1 0,1-1 1,-1 1-1,0-1 0,0 0 0,0 0 0,0 1 0,0-1 1,-1 0-1,1 1 0,-1-1 0,0 1 0,0-1 0,0 1 1,0-1-1,0 1 0,0-1 0,-1 1 0,1 0 1,-1 0-1,0 0 0,1 0 0,-1 0 0,0 0 0,0 0 1,0 0-1,-1 1 0,1-1 0,0 1 0,0 0 0,-1-1 1,1 1-1,-1 0 0,1 1 0,-1-1 0,0 0 0,1 1 1,-1-1-1,0 1 0,1 0 0,-1 0 0,0 0 1,1 0-1,-4 1 0,0 0-7,1 0-1,-1 0 1,1 0 0,-1 1-1,1 0 1,-1 0 0,1 1-1,0-1 1,0 1 0,0 0-1,0 0 1,1 1 0,-1-1-1,1 1 1,0 0 0,0 1-1,-6 8 1,8-11 1,0 1 0,0 0-1,0 1 1,0-1 0,1 0 0,0 0-1,-1 1 1,1-1 0,0 1 0,1-1-1,-1 1 1,1-1 0,0 1 0,-1-1-1,1 1 1,1 0 0,-1-1 0,1 1-1,-1-1 1,1 1 0,0-1 0,0 1 0,0-1-1,1 0 1,-1 1 0,1-1 0,0 0-1,0 0 1,3 4 0,19 18-198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9.946"/>
    </inkml:context>
    <inkml:brush xml:id="br0">
      <inkml:brushProperty name="width" value="0.05" units="cm"/>
      <inkml:brushProperty name="height" value="0.05" units="cm"/>
    </inkml:brush>
  </inkml:definitions>
  <inkml:trace contextRef="#ctx0" brushRef="#br0">279 594 14027,'-18'13'714,"-74"61"1247,84-66-1788,1 0-1,-1 0 1,1 0 0,1 1 0,0 0 0,0 1 0,0-1-1,-4 15 1,9-22-150,0 0 0,0 0 0,0 0 0,1 0 0,-1 1 0,1-1 0,0 0 0,-1 1 0,1-1 0,0 0 0,1 0 0,-1 1 0,0-1 0,0 0 0,1 0 0,0 1 0,-1-1 0,2 3 0,0-3-24,-1 0 0,0-1 0,1 1 0,-1-1 0,1 1-1,0-1 1,0 1 0,-1-1 0,1 0 0,0 0 0,0 0-1,0 0 1,0 0 0,0 0 0,4 0 0,3 1-41,0-1 0,0 0 0,0 0 1,-1-1-1,1-1 0,0 1 0,0-1 1,11-3-1,3-2-4,0-1 0,-1-2 0,1 0 0,-2-1 0,0-1 0,0-1 0,-1 0 0,23-20 0,-40 30 61,0-1-1,0 1 1,0-1 0,-1 0-1,1 0 1,-1 0-1,0-1 1,0 1-1,0 0 1,0-1-1,0 1 1,1-6-1,-3 7-4,0 0-1,1 0 0,-1 1 1,0-1-1,0 0 1,0 0-1,-1 0 1,1 1-1,0-1 1,-1 0-1,1 0 1,-1 1-1,1-1 0,-1 0 1,0 1-1,0-1 1,0 1-1,0-1 1,0 1-1,0-1 1,0 1-1,-1 0 1,1-1-1,0 1 0,-1 0 1,1 0-1,-1 0 1,-1-1-1,-7-4 23,-1 1 0,1 0-1,-1 1 1,0 0-1,0 0 1,-16-2 0,4 2-252,-49-2 1,68 6 104,1 0 0,-1 0 0,1 1 0,-1-1 0,1 1 0,-7 2 0,10-3 107,0 0 0,1 0 0,-1 0 0,0 0 0,0 0 1,0 0-1,0 0 0,0 0 0,0 0 0,0 0 1,0 0-1,0 1 0,0-1 0,0 0 0,0 0 0,0 0 1,0 0-1,0 0 0,0 0 0,0 0 0,0 0 0,0 0 1,0 0-1,0 0 0,0 0 0,0 0 0,0 1 0,0-1 1,0 0-1,0 0 0,0 0 0,0 0 0,0 0 0,0 0 1,0 0-1,0 0 0,0 0 0,0 0 0,0 0 0,0 0 1,0 1-1,0-1 0,0 0 0,0 0 0,0 0 0,0 0 1,0 0-1,0 0 0,0 0 0,0 0 0,0 0 0,0 0 1,-1 0-1,1 0 0,0 0 0,0 0 0,0 0 1,0 0-1,0 0 0,0 0 0,0 0 0,0 0 0,18 1-277,17-4-100</inkml:trace>
  <inkml:trace contextRef="#ctx0" brushRef="#br0" timeOffset="1">626 0 13875,'-4'9'324,"1"-1"1,1 0-1,0 1 1,0-1-1,1 1 1,-1 0-1,2 0 1,0-1-1,0 1 1,0 0-1,1 0 0,0-1 1,1 1-1,0-1 1,3 10-1,7 16 323,1-1 0,23 42 0,-29-62-577,8 16 89,-2 1 0,0 1 0,10 44 0,-19-59-157,-1 1-1,-1 0 1,0 0 0,-1 0 0,-1 0-1,-1 0 1,0 0 0,-6 25 0,1-19-47,-2 1-1,0-1 1,-2 0 0,0-1 0,-1 0 0,-26 35 0,-100 113-314,-175 144 917,168-176-185,72-67-121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3:48.257"/>
    </inkml:context>
    <inkml:brush xml:id="br0">
      <inkml:brushProperty name="width" value="0.05" units="cm"/>
      <inkml:brushProperty name="height" value="0.05" units="cm"/>
    </inkml:brush>
  </inkml:definitions>
  <inkml:trace contextRef="#ctx0" brushRef="#br0">5 74 10898,'-4'2'776,"4"-4"-321,13-3 317,177-9-1196,-100 10 183,729-34-758,-598 33 999,354-2 280,0 37 191,-109 28-223,380 31-136,-223-76-798,-546-14 562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3:49.466"/>
    </inkml:context>
    <inkml:brush xml:id="br0">
      <inkml:brushProperty name="width" value="0.05" units="cm"/>
      <inkml:brushProperty name="height" value="0.05" units="cm"/>
    </inkml:brush>
  </inkml:definitions>
  <inkml:trace contextRef="#ctx0" brushRef="#br0">49 67 12915,'-4'-1'107,"0"1"1,0-1-1,-1 0 1,1 0-1,0-1 1,0 1-1,-6-4 1,9 4-104,1 1 0,-1-1 0,0 1 1,1 0-1,-1-1 0,1 1 1,-1-1-1,0 1 0,1-1 1,0 0-1,-1 1 0,1-1 0,-1 1 1,1-1-1,0 0 0,-1 1 1,1-1-1,0 0 0,-1-1 0,1 1-3,1 0 0,-1 1-1,0-1 1,0 0-1,1 0 1,-1 1-1,1-1 1,-1 0-1,1 0 1,-1 1-1,1-1 1,-1 0-1,1 1 1,-1-1-1,1 1 1,0-1-1,-1 1 1,1-1-1,0 1 1,0-1-1,-1 1 1,2-1-1,9-3-70,-1-1 0,1 2 1,-1-1-1,1 2 0,0-1 0,0 2 0,14-2 0,9 2-359,38 3 1,-3 6-70,1 3-1,-2 3 1,76 27 0,13 2-31,61 3-37,324 27-1,231-37 416,181-46 859,-1-28-58,394-10-745,101 33-323,-746-5 916,-495 12-122,-40 6-35,-143 4-299,-14 3-296,-9-5 225,-1 1 1,0-1 0,0 0 0,0 0 0,0 1-1,0-1 1,0 0 0,0 0 0,0 1 0,0-1-1,0 0 1,1 1 0,-1-1 0,0 0 0,-1 0-1,1 1 1,0-1 0,0 0 0,0 0 0,0 1-1,0-1 1,0 0 0,0 0 0,0 1 0,0-1-1,0 0 1,-1 0 0,1 1 0,0-1-1,0 0 1,0 0 0,0 0 0,-1 1 0,1-1-1,0 0 1,-1 0 0,-1 2-5,0-1 0,0 0 0,0 0 0,0 0 0,0 0 1,0 0-1,0-1 0,-1 1 0,1-1 0,0 1 0,0-1 0,-1 0 0,1 0 0,0 0 0,-1 0 0,1 0 0,0 0 0,-4-2 1,-48-12-355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51.012"/>
    </inkml:context>
    <inkml:brush xml:id="br0">
      <inkml:brushProperty name="width" value="0.05" units="cm"/>
      <inkml:brushProperty name="height" value="0.05" units="cm"/>
    </inkml:brush>
  </inkml:definitions>
  <inkml:trace contextRef="#ctx0" brushRef="#br0">0 121 5737,'206'-21'1855,"-120"15"-1393,1432-75 1146,2 68-474,-928 15-776,-597-1-378,-12 5-16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4.751"/>
    </inkml:context>
    <inkml:brush xml:id="br0">
      <inkml:brushProperty name="width" value="0.05" units="cm"/>
      <inkml:brushProperty name="height" value="0.05" units="cm"/>
    </inkml:brush>
  </inkml:definitions>
  <inkml:trace contextRef="#ctx0" brushRef="#br0">0 26 12923,'2'0'1176,"8"-2"-960,14 0-104,2 2 840,8 2-832,11 2-80,11-1-24,7-2-48,10-1-120,3-3-16,-5-4 112,0-3-8,-10-1-32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24.383"/>
    </inkml:context>
    <inkml:brush xml:id="br0">
      <inkml:brushProperty name="width" value="0.05" units="cm"/>
      <inkml:brushProperty name="height" value="0.05" units="cm"/>
    </inkml:brush>
  </inkml:definitions>
  <inkml:trace contextRef="#ctx0" brushRef="#br0">0 1814 2176,'434'12'653,"734"9"446,-650-46-1031,-2-32-47,-323 35-14,1 8 1,276 16 0,-358 6 0,301 15 81,-281-22-41,153-19 0,138-56-66,-5-32-377,79-16-510,-353 93 242,217-14 1,-240 38 579,108-9 615,-179 8-303,-1-2-1,76-22 1,-108 25-183,-1 0 31,1 0 0,-1 0 0,0-2 0,-1 0 0,1-1-1,-1 0 1,15-12 0,-18 10 85,-10 9-86,-1 0 1,1 0-1,0 0 1,-1 0-1,1 0 1,-1 0-1,0-1 1,1 1 0,-1-1-1,0 1 1,0-1-1,0 1 1,0-1-1,0 0 1,0 0-1,0 1 1,-1-1 0,1 0-1,-1 0 1,1 0-1,-1 0 1,0 0-1,0 0 1,0 1-1,0-1 1,0-3 0,-1-4-10,0 1 0,-1 0 0,0-1 0,-1 1 0,0 0 1,0 0-1,0 0 0,-1 1 0,-1-1 0,1 1 1,-1 0-1,-8-9 0,0 1-30,-2 0 0,1 0-1,-2 2 1,-17-12 0,-13-6 66,-1 2 0,-77-33 0,-111-32 167,168 69-242,-567-251-1581,444 189 572,90 45 168,-182-51 0,-118 7-696,-396-52 1825,650 113-346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5.166"/>
    </inkml:context>
    <inkml:brush xml:id="br0">
      <inkml:brushProperty name="width" value="0.05" units="cm"/>
      <inkml:brushProperty name="height" value="0.05" units="cm"/>
    </inkml:brush>
  </inkml:definitions>
  <inkml:trace contextRef="#ctx0" brushRef="#br0">0 0 12011,'11'6'438,"0"-1"1,0 0-1,0-1 1,0 0 0,16 3-1,19 7-247,-32-8-184,0 0 1,0 0 0,-1 1-1,0 1 1,0 0 0,20 18-1,-29-22 1,-1-1 0,1 1 0,-1 0 0,0 0 0,0 0 0,0 0 0,0 1 0,-1-1 0,0 1 0,0-1 0,0 1 0,0 0 0,-1 0 0,0 0 0,0 0 0,0 0 0,-1 0 0,0 0 0,0 0 0,0 0 0,0 0 0,-1 0 0,-2 10 0,-1-1 75,-1-1 0,-1 1 0,0-1-1,-1 0 1,-13 19 0,-51 59 554,49-63-431,11-15-96,1-1-69,0 0 0,1 0 0,1 1 0,-12 22 0,20-34-41,-1-1 0,1 1 0,0-1 0,-1 1 0,1-1 0,0 1 0,0-1 0,0 1 0,-1 0 0,1-1 0,0 1 0,0 0 0,0-1 0,0 1 0,0-1 0,0 1 0,0 0 0,0-1 0,0 1 0,0 0 0,0-1 0,1 1 0,-1-1 0,0 1 0,0 0 0,1-1 0,-1 1 0,0-1 0,1 1 0,-1-1 0,0 1 0,1-1 0,-1 1 0,1-1 0,-1 1 0,1-1 0,-1 0 0,1 1 0,-1-1 0,1 0 0,-1 1 0,1-1 0,0 0 0,0 0 0,18-1-89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6.314"/>
    </inkml:context>
    <inkml:brush xml:id="br0">
      <inkml:brushProperty name="width" value="0.05" units="cm"/>
      <inkml:brushProperty name="height" value="0.05" units="cm"/>
    </inkml:brush>
  </inkml:definitions>
  <inkml:trace contextRef="#ctx0" brushRef="#br0">301 216 15163,'1'-1'48,"0"-1"1,0 0-1,0 1 0,0-1 0,-1 0 0,1 1 0,-1-1 0,1 0 1,-1 0-1,0 1 0,1-1 0,-1 0 0,0 0 0,0 0 0,-1 1 0,1-1 1,0 0-1,0 0 0,-1 1 0,1-1 0,-1 0 0,0 0 0,1 1 1,-1-1-1,0 1 0,0-1 0,0 0 0,0 1 0,0 0 0,-1-1 1,1 1-1,0 0 0,0 0 0,-1-1 0,1 1 0,-1 0 0,1 0 1,-1 1-1,0-1 0,1 0 0,-1 0 0,0 1 0,1-1 0,-1 1 1,0 0-1,0-1 0,0 1 0,1 0 0,-1 0 0,-3 0 0,-3 1 28,0 0-1,0 0 1,0 1 0,0 0-1,0 0 1,1 0-1,-1 1 1,1 1-1,-1-1 1,1 1-1,-13 9 1,4-1-79,1 1 0,0 0 0,-22 26 0,26-26-17,0 0-1,2 1 0,-10 17 0,16-24-6,-1 0 0,1 0 0,0 1-1,1-1 1,0 1 0,0-1 0,0 1-1,0 14 1,2-20 16,0 0 0,0 0 1,0 0-1,1 0 0,-1 0 0,1 0 0,-1 0 0,1 0 0,0 0 1,-1-1-1,1 1 0,0 0 0,0 0 0,0-1 0,1 1 0,-1-1 0,0 1 1,1-1-1,-1 1 0,1-1 0,-1 0 0,1 0 0,0 0 0,-1 0 1,1 0-1,0 0 0,0 0 0,0 0 0,-1-1 0,1 1 0,0-1 0,0 1 1,0-1-1,0 0 0,2 0 0,5 1-26,0-1-1,0 0 1,-1-1 0,1 0 0,0 0-1,14-5 1,-4 1 1,0-2-1,-1-1 1,29-15 0,-37 17 34,-1 0 0,0 0 0,0-1 0,-1 0 0,0 0 0,0-1 0,0 0 0,7-12 0,-8 1-75,-9 14-23,-8 9-28,9-3 121,-1 0 0,0 0 0,1 1 0,-1-1 0,1 1 0,0 0-1,-1-1 1,1 1 0,0 0 0,0 0 0,0-1 0,0 1 0,0 0 0,1 0 0,-1 0 0,1 0 0,-1 0 0,1 0 0,0 0 0,-1 1 0,1-1-1,0 0 1,0 0 0,1 0 0,-1 0 0,0 0 0,1 0 0,-1 0 0,1 0 0,0 0 0,0 0 0,0 0 0,0 0 0,0-1 0,0 1-1,0 0 1,0 0 0,1-1 0,-1 1 0,1-1 0,-1 1 0,1-1 0,-1 0 0,1 0 0,0 0 0,0 0 0,0 0 0,-1 0 0,1 0-1,0 0 1,0-1 0,4 2 0,4-2 8,0 1 0,0-1 0,0-1 0,0 1-1,0-2 1,0 0 0,0 0 0,-1 0 0,1-1 0,12-7 0,-2 1-29,0-1 0,-1-1 1,28-22-1,-47 33 24,0 0 1,1 0-1,-1-1 0,0 1 1,0 0-1,0 0 0,0 0 1,0 0-1,0 0 1,0 0-1,0 0 0,0 0 1,0-1-1,0 1 0,0 0 1,0 0-1,0 0 1,1 0-1,-1 0 0,0 0 1,0 0-1,0 0 0,0 0 1,0 0-1,0 0 0,0 0 1,1 0-1,-1 0 1,0 0-1,0 0 0,0 0 1,0 0-1,0 0 0,0 0 1,1 0-1,-1 0 1,0 0-1,0 0 0,0 0 1,0 0-1,0 0 0,0 0 1,0 0-1,1 0 0,-1 0 1,0 0-1,0 0 1,0 0-1,0 0 0,0 0 1,0 0-1,0 0 0,0 1 1,0-1-1,1 0 1,-1 0-1,0 0 0,0 0 1,-2 11-155,-2 17 32,4-27 128,0 0 0,0 0 0,0-1-1,0 1 1,1 0 0,-1 0 0,0-1-1,0 1 1,1 0 0,-1-1-1,1 1 1,-1 0 0,1-1 0,-1 1-1,1-1 1,-1 1 0,1-1 0,-1 1-1,1-1 1,0 1 0,-1-1-1,1 0 1,0 1 0,-1-1 0,1 0-1,0 1 1,-1-1 0,1 0 0,0 0-1,0 0 1,-1 0 0,1 0 0,0 0-1,0 0 1,-1 0 0,2 0-1,10-1 40,-1-1 0,0-1 0,1 0 0,-1 0-1,0-1 1,0 0 0,-1-1 0,1-1-1,10-7 1,10-3-94,-31 17 32,1-1 1,-1 1-1,0 0 0,0 0 1,0 0-1,0 0 0,0 0 0,0-1 1,0 1-1,0 0 0,0 0 1,0 0-1,0 0 0,-1 1 0,0 2-34,-1 1 0,1-1 0,1 1 0,-1-1-1,1 1 1,-1 6 0,2-9 45,-1-1 0,0 0 0,0 0 0,1 1 0,-1-1 0,1 0 0,-1 0 0,1 0 0,-1 1 0,1-1 0,0 0 0,-1 0 0,1 0-1,0 0 1,0 0 0,0 0 0,0 0 0,0-1 0,0 1 0,0 0 0,0 0 0,0-1 0,1 1 0,-1-1 0,0 1 0,0-1 0,0 1 0,3-1 0,3 1-141,0 0 1,0 0-1,1-1 0,-1 0 1,0 0-1,0-1 0,1 0 1,-1-1-1,0 1 0,0-1 1,0-1-1,0 1 0,-1-1 1,10-6-1,6-3-543,-1-1 1,36-31-1,-19 12-253,-1-2-1,-2-2 1,44-58 0,-15-3 2725,-58 86-67,-10 18-895,-14 25-97,13-21-366,-67 147 2140,60-128-2284,2 1 0,1 0 0,-7 44 0,15-66-160,0 1-1,1-1 1,0 1-1,3 18 1,-3-25-47,1 0 1,-1 0-1,1-1 0,0 1 0,1 0 1,-1 0-1,0-1 0,3 5 0,-3-6-7,0 0 1,0 0-1,0 0 0,0-1 0,-1 1 0,1 0 0,0 0 0,1-1 0,-1 1 1,0-1-1,0 1 0,0-1 0,0 1 0,0-1 0,0 0 0,1 1 0,-1-1 1,0 0-1,0 0 0,0 0 0,2 0 0,-2 0-10,0 0-1,0-1 1,1 1 0,-1-1-1,0 1 1,0-1 0,0 1-1,0-1 1,0 1-1,0-1 1,0 0 0,0 0-1,-1 1 1,1-1 0,0 0-1,0 0 1,-1 0-1,1 0 1,0 0 0,-1 0-1,1 0 1,-1 0 0,1 0-1,-1 0 1,0 0-1,1-1 1,-1 1 0,0 0-1,0-2 1,1-2-77,0-1 1,-1 0-1,0 1 1,-1-11-1,-1 6-13,0 1 1,-1-1-1,0 1 0,0 0 0,-1 0 0,0 0 1,-9-14-1,11 19 109,-1 0 0,1 1 0,-1-1 1,0 1-1,0-1 0,0 1 0,0 0 0,0 0 1,-1 1-1,1-1 0,-1 1 0,0-1 0,0 1 0,0 0 1,0 1-1,0-1 0,0 1 0,-9-2 0,12 2 13,1 1 0,-1 0 0,0 0-1,1 0 1,-1 0 0,1 0 0,-1 0 0,0 1-1,1-1 1,-1 0 0,0 0 0,1 0-1,-1 1 1,1-1 0,-1 0 0,1 0-1,-1 1 1,0-1 0,1 0 0,-1 1-1,1-1 1,0 1 0,-1-1 0,1 1-1,-1-1 1,1 1 0,0-1 0,-1 1 0,1-1-1,0 1 1,0 0 0,-1-1 0,1 1-1,0-1 1,0 2 0,0-1 9,0 0 1,0 1 0,0-1-1,0 0 1,0 0-1,0 0 1,0 0-1,1 1 1,-1-1 0,0 0-1,1 0 1,-1 0-1,1 0 1,0 0-1,-1 0 1,1 0 0,0 0-1,0 1 1,4 2-5,0 0 0,1 0 1,-1-1-1,1 1 1,-1-1-1,1-1 1,0 1-1,0-1 0,0 0 1,0 0-1,13 1 1,-1-1-86,0 0 0,0-1 0,19-2 0,-1-3-12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6.764"/>
    </inkml:context>
    <inkml:brush xml:id="br0">
      <inkml:brushProperty name="width" value="0.05" units="cm"/>
      <inkml:brushProperty name="height" value="0.05" units="cm"/>
    </inkml:brush>
  </inkml:definitions>
  <inkml:trace contextRef="#ctx0" brushRef="#br0">77 1 9642,'-14'11'1002,"-3"3"418,-22 24 0,39-38-1373,-1 0 0,1 1 0,-1-1-1,1 1 1,-1 0 0,1-1 0,0 1-1,-1-1 1,1 1 0,0 0 0,-1-1 0,1 1-1,0 0 1,0-1 0,-1 1 0,1 0 0,0-1-1,0 1 1,0 0 0,0 0 0,0 0-1,0 0-23,1-1-1,-1 1 1,0-1-1,1 1 0,-1-1 1,1 1-1,-1-1 0,0 0 1,1 1-1,-1-1 1,1 0-1,-1 1 0,1-1 1,-1 0-1,1 0 0,0 0 1,-1 1-1,1-1 1,-1 0-1,2 0 0,34 0 96,-35 0-117,50-7-289,75-19 1,-5 0-69,-119 26 383,0-1 0,1 1 0,-1-1 1,0 1-1,0 0 0,1 0 0,-1 0 0,0 0 0,1 0 1,-1 1-1,0-1 0,0 1 0,0-1 0,1 1 0,-1 0 0,0 0 1,0 0-1,0 0 0,0 0 0,0 0 0,0 1 0,0-1 0,-1 0 1,3 3-1,-2-2 30,2 0 28,0 1 1,1-1-1,-1 0 0,1 0 0,-1 0 0,1-1 0,0 1 0,0-1 1,-1 0-1,1-1 0,0 1 0,7-1 0,11-1 32,33-4 0,-22 1-163,-8 1-1,39-1-369,-61 4 379,0 0-1,0 0 0,1 1 1,-1 0-1,0-1 1,0 2-1,0-1 0,0 0 1,0 1-1,0 0 0,-1 0 1,5 2-1,5 11 226,-13-14-184,0-1 1,1 1-1,-1 0 1,1 0-1,-1-1 1,1 1-1,-1 0 1,1-1-1,0 1 0,-1 0 1,1-1-1,0 1 1,-1-1-1,1 1 1,0-1-1,0 0 1,0 1-1,-1-1 1,1 0-1,0 1 1,0-1-1,0 0 0,0 0 1,-1 0-1,1 0 1,0 0-1,0 0 1,0 0-1,0 0 1,0 0-1,0 0 1,-1-1-1,1 1 0,0 0 1,0 0-1,0-1 1,1 0-1,75-27-3490,-49 16 2759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7.249"/>
    </inkml:context>
    <inkml:brush xml:id="br0">
      <inkml:brushProperty name="width" value="0.05" units="cm"/>
      <inkml:brushProperty name="height" value="0.05" units="cm"/>
    </inkml:brush>
  </inkml:definitions>
  <inkml:trace contextRef="#ctx0" brushRef="#br0">35 42 13723,'25'-41'1807,"-40"80"-833,2 1-1,-8 47 1,18-69-997,0 1 0,1 0 1,0-1-1,2 1 0,0 0 1,1 0-1,1 0 0,6 23 1,-4-37-165,0-12 76,1-10-54,-5 15 147,3-14-189,-1 1 0,0-1 0,-1 0 0,-1 0 0,-1-16 0,1 36 192,2 0 0,-1 0 0,0 0 0,1 0 0,-1-1 0,1 1 0,0 0 0,1-1 0,-1 1 0,0-1 0,1 0 0,0 0 0,0 0 1,0 0-1,6 5 0,-1-3 19,0-1 0,0 0 0,0 0 0,0 0 0,0-1 0,1 0 0,11 1 0,1 0-60,1-1 0,-1-1 1,1-1-1,0-1 0,42-6 0,-39 1-167,27-9 1,-5 1-254,-47 16 442,-9 6 127,-8 7 158,5-6-57,-30 27 393,39-34-521,1 0 0,-1 0-1,1 0 1,-1 1 0,1-1 0,0 0 0,0 1-1,1 0 1,-1-1 0,-1 7 0,3-9-67,-1-1 0,1 1 0,0 0-1,0-1 1,0 1 0,0-1 0,1 1 0,-1-1 0,0 1 0,0-1 0,0 1 0,0-1 0,1 1 0,-1-1 0,0 1 0,0-1 0,1 1 0,-1-1 0,0 1 0,1-1 0,-1 0 0,0 1 0,1-1 0,-1 0 0,1 1 0,-1-1 0,1 0 0,-1 1 0,1-1 0,-1 0 0,1 0 0,-1 0 0,1 1 0,-1-1 0,1 0 0,-1 0 0,1 0 0,-1 0 0,1 0 0,-1 0-1,1 0 1,-1 0 0,1 0 0,0 0 0,-1 0 0,1-1 0,-1 1 0,1 0 0,-1 0 0,1-1 0,29-9-1275,-22 6 1157,-1-1-1,-1 1 1,1-1-1,-1 0 0,12-13 1,8-20-308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7.606"/>
    </inkml:context>
    <inkml:brush xml:id="br0">
      <inkml:brushProperty name="width" value="0.05" units="cm"/>
      <inkml:brushProperty name="height" value="0.05" units="cm"/>
    </inkml:brush>
  </inkml:definitions>
  <inkml:trace contextRef="#ctx0" brushRef="#br0">8 0 13779,'-7'23'992,"7"-4"-832,4 0-96,13-2 176,2-1-168,11-6-8,7-2-40,6 1-88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8.032"/>
    </inkml:context>
    <inkml:brush xml:id="br0">
      <inkml:brushProperty name="width" value="0.05" units="cm"/>
      <inkml:brushProperty name="height" value="0.05" units="cm"/>
    </inkml:brush>
  </inkml:definitions>
  <inkml:trace contextRef="#ctx0" brushRef="#br0">191 1 13715,'-57'22'1969,"37"-16"-1565,0 2 0,0 1 0,1 0 0,-26 18 0,44-26-410,1-1 0,-1 0 0,1 1 1,-1-1-1,0 0 0,1 1 0,-1-1 0,1 1 1,-1-1-1,1 1 0,0 0 0,-1-1 1,1 1-1,0-1 0,-1 1 0,1 0 0,0-1 1,-1 1-1,1 0 0,0-1 0,0 2 0,0-2-25,0 1 0,0-1 0,1 1-1,-1-1 1,0 1 0,1-1 0,-1 1-1,0-1 1,1 0 0,-1 1 0,1-1-1,-1 0 1,0 1 0,1-1 0,-1 0-1,1 0 1,-1 1 0,1-1 0,-1 0-1,1 0 1,0 0 0,36 6-1747,-32-6 1552,33 2-379,-5 0-1013,1 1 0,-1 1 0,51 14 0,-80-17 1771,0 1-1,0-1 0,0 1 0,0 0 1,0 0-1,4 4 0,-7-5-86,0-1 0,-1 1-1,1-1 1,-1 1 0,1-1 0,-1 1-1,1-1 1,-1 1 0,1 0 0,-1-1-1,0 1 1,1 0 0,-1-1 0,0 1 0,0 0-1,1 0 1,-1-1 0,0 1 0,0 0-1,0 0 1,0 0 0,0-1 0,0 1-1,0 0 1,0 0 0,0-1 0,0 1 0,-1 0-1,1 0 1,0-1 0,-1 1 0,1 0-1,0-1 1,-1 1 0,1 0 0,-1-1-1,1 1 1,0-1 0,-1 1 0,0 0 0,1-1-1,-1 1 1,-1 0 0,-5 5 600,0-1 0,-1 0 0,0 0 0,0-1 0,-1 0 0,1 0 0,-14 3 0,-66 15 2085,85-21-2696,-19 2 225,22-3-308,-1 0 0,0 0 0,1 0 1,-1 1-1,0-1 0,1-1 0,-1 1 0,0 0 1,1 0-1,-1 0 0,0 0 0,1 0 0,-1 0 1,0-1-1,1 1 0,-1 0 0,1-1 1,-1 1-1,1 0 0,-1-1 0,0 1 0,1-1 1,-1 0-1,1 0-69,0 1 0,0-1 0,0 0 0,0 1 0,0-1-1,1 1 1,-1-1 0,0 0 0,0 1 0,1-1 0,-1 1 0,0-1 0,1 1 0,-1-1 0,0 1 0,1-1 0,-1 1 0,1-1 0,-1 1 0,1-1 0,-1 1-1,1 0 1,-1-1 0,1 1 0,1-1 0,18-10-989,-18 10 1023,25-11-730,3-1-261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8.448"/>
    </inkml:context>
    <inkml:brush xml:id="br0">
      <inkml:brushProperty name="width" value="0.05" units="cm"/>
      <inkml:brushProperty name="height" value="0.05" units="cm"/>
    </inkml:brush>
  </inkml:definitions>
  <inkml:trace contextRef="#ctx0" brushRef="#br0">53 179 13003,'17'-3'871,"6"-2"270,-23 5-1130,0 0 1,0 0-1,0 1 1,0-1-1,0 0 0,0 0 1,0 0-1,0 0 0,0 0 1,0 0-1,0 0 0,0 0 1,0 0-1,0 0 1,0 0-1,0 0 0,0 0 1,0 0-1,0 0 0,0 0 1,0 1-1,0-1 1,0 0-1,0 0 0,0 0 1,0 0-1,0 0 0,0 0 1,0 0-1,0 0 0,0 0 1,0 0-1,0 0 1,0 0-1,0 0 0,0 0 1,0 0-1,0 0 0,0 1 1,0-1-1,0 0 0,0 0 1,0 0-1,0 0 1,0 0-1,0 0 0,0 0 1,0 0-1,1 0 0,-1 0 1,0 0-1,0 0 1,0 0-1,0 0 0,0 0 1,0 0-1,0 0 0,0 0 1,0 0-1,0 0 0,0 0 1,0 0-1,0 0 1,0 0-1,0 0 0,1 0 1,-1 0-1,0 0 0,0 0 1,-11 8 1077,-2 0-668,0 0 1,-14 13-1,24-19-394,1 0-1,0 0 1,-1 0 0,1 0-1,0 0 1,0 1 0,1-1-1,-1 0 1,0 1 0,1 0-1,0-1 1,-1 1 0,1 0-1,0 0 1,0 0 0,1-1-1,-1 1 1,1 0 0,-1 4-1,1-5-16,1-1 1,0 1-1,-1-1 0,1 1 0,0-1 0,0 1 1,0-1-1,0 0 0,0 1 0,0-1 0,0 0 0,0 0 1,0 0-1,1 0 0,-1 0 0,0 0 0,1 0 0,-1 0 1,1 0-1,-1-1 0,1 1 0,-1-1 0,1 1 0,0-1 1,-1 1-1,1-1 0,2 0 0,4 1 9,1 0-1,-1 0 1,1-1-1,9-1 1,-1-1-57,-1-1 0,1-1 0,-1 0 0,0-1 0,0-1 0,0 0 0,-1-1 0,0-1 0,19-12 0,-24 13-34,-1 0-1,1-1 1,-1 0 0,-1 0-1,0 0 1,0-1 0,0-1-1,-1 1 1,-1-1 0,1-1 0,-2 1-1,0-1 1,0 0 0,4-12-1,-8 20 54,0-1-1,-1 1 1,1-1-1,-1 1 1,1-1-1,-1 1 1,0-1-1,0 0 1,-1 1-1,1-1 1,-1 1-1,1-1 1,-1 1-1,0-1 1,-1 1-1,1 0 1,-3-6-1,2 7 26,1 1 0,-1-1 1,0 0-1,1 1 0,-1-1 0,0 1 0,0 0 0,0 0 0,0 0 0,0 0 1,0 0-1,0 0 0,-1 0 0,1 1 0,0-1 0,0 1 0,-1-1 1,1 1-1,0 0 0,-1 0 0,1 0 0,0 0 0,0 1 0,-1-1 1,1 0-1,0 1 0,0 0 0,-3 1 0,-2 0 35,0 2-1,0-1 1,0 1-1,1 0 1,0 0-1,0 0 1,0 1-1,0 0 1,1 1-1,-1-1 1,2 1-1,-1 0 1,0 0-1,-3 8 1,6-10-22,0 0 0,0 0 0,0 0 0,0 1 1,1-1-1,0 1 0,0-1 0,0 1 1,0-1-1,1 10 0,0-11-23,0 0-1,1 0 1,0 0 0,-1 0-1,1 0 1,0 0 0,0 0 0,1 0-1,-1 0 1,1 0 0,-1-1-1,1 1 1,0-1 0,0 1-1,0-1 1,0 0 0,4 3 0,3 2-134,1-1 1,-1 0 0,1-1 0,0 0 0,0-1 0,1 0 0,0-1 0,-1 0 0,1 0 0,12 0 0,19 2-788,52 0 0,-92-5 904,29-1-441,55-9 0,-36 4 2063,-41 5-1528,-1 0 1,1 0-1,0-1 1,-1 0-1,1-1 1,-1 0 0,0 0-1,0-1 1,0 0-1,0 0 1,0-1-1,11-9 1,3-10 718,-25 28-684,-1 0 1,1 0-1,0 0 0,0 1 0,1-1 0,-1 1 1,-2 7-1,5-10-96,-1 0 0,1 0 0,0-1 0,0 1 0,0 0 0,0-1 0,0 1 0,0 0 0,0 0 0,1-1 0,-1 1 0,1-1 0,-1 1 0,1 0 0,0-1 0,0 1 0,-1-1 0,1 1 0,0-1 0,0 0 0,0 1 0,1-1 0,-1 0 0,0 0 0,0 1 0,1-1 0,2 1 0,17 13-362,-15-12 323,0 1-1,-1 0 1,0 0-1,0 0 1,0 0-1,0 1 1,-1 0 0,1 0-1,-1 0 1,0 0-1,3 6 1,-4 0-133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52.217"/>
    </inkml:context>
    <inkml:brush xml:id="br0">
      <inkml:brushProperty name="width" value="0.05" units="cm"/>
      <inkml:brushProperty name="height" value="0.05" units="cm"/>
    </inkml:brush>
  </inkml:definitions>
  <inkml:trace contextRef="#ctx0" brushRef="#br0">75 259 2737,'-13'-8'235,"6"4"156,0 0-1,1-1 1,0 1-1,-1-1 1,2-1-1,-1 1 1,1-1-1,-7-9 1,12 15-375,0 0 1,0 0-1,0 0 1,0 0-1,0 0 1,0 0 0,0 0-1,0 0 1,0 0-1,0 0 1,0 0-1,0-1 1,0 1-1,-1 0 1,1 0 0,0 0-1,0 0 1,0 0-1,0 0 1,0 0-1,1 0 1,-1 0 0,0 0-1,0 0 1,0-1-1,0 1 1,0 0-1,0 0 1,0 0-1,0 0 1,0 0 0,0 0-1,0 0 1,0 0-1,0 0 1,0 0-1,0 0 1,0 0-1,0 0 1,0 0 0,0 0-1,0-1 1,0 1-1,1 0 1,-1 0-1,0 0 1,0 0-1,0 0 1,0 0 0,0 0-1,0 0 1,0 0-1,0 0 1,0 0-1,0 0 1,0 0-1,1 0 1,-1 0 0,0 0-1,0 0 1,9 2 375,12 7-246,-21-9-127,33 13-80,-1-1 0,2-2 0,-1-2-1,2-1 1,45 4 0,183-2 479,-214-9-376,1022-47 686,-651 21-692,-217 14-29,1689-81-30,702 36-190,-2524 56 117,331-13-630,-345 8 318,-37 0 298,-19 6 108,1 0 0,-1 0 1,0 0-1,0 0 0,0 0 0,1 0 1,-1 0-1,0 0 0,0 0 0,1 0 1,-1 0-1,0 0 0,0 0 0,0-1 1,1 1-1,-1 0 0,0 0 1,0 0-1,0 0 0,0 0 0,1 0 1,-1-1-1,0 1 0,0 0 0,0 0 1,0 0-1,0 0 0,1-1 1,-1 1-1,0 0 0,0 0 0,0 0 1,0-1-1,0 1 0,0 0 0,0 0 1,0 0-1,0-1 0,0 1 0,0 0 1,0 0-1,0-1 0,0 1 1,0 0-1,0 0 0,0 0 0,0-1 1,0 1-1,0 0 0,0 0 0,0 0 1,0-1-1,-1 1 0,-15-5-84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6.193"/>
    </inkml:context>
    <inkml:brush xml:id="br0">
      <inkml:brushProperty name="width" value="0.05" units="cm"/>
      <inkml:brushProperty name="height" value="0.05" units="cm"/>
    </inkml:brush>
  </inkml:definitions>
  <inkml:trace contextRef="#ctx0" brushRef="#br0">14 5 14043,'1'-5'1038,"-2"9"-409,-8 54 207,6-21-790,1 0 0,2 0 1,2 0-1,10 59 0,-12-93-47,1 0 1,0 0-1,-1 0 0,1-1 1,0 1-1,1 0 0,-1-1 1,0 1-1,1 0 0,0-1 1,-1 0-1,1 1 0,0-1 1,0 0-1,0 0 0,1 0 1,3 3-1,-4-5 5,0 1-1,0-1 0,0 1 1,1-1-1,-1 0 1,0 1-1,0-1 1,0 0-1,1-1 1,-1 1-1,0 0 1,0-1-1,0 1 1,1-1-1,-1 0 0,0 1 1,0-1-1,0 0 1,0 0-1,0 0 1,-1-1-1,1 1 1,0 0-1,3-4 1,32-29 114,0-1 1,33-44 0,-19 21 13,-49 56-130,24-22 18,-26 24-19,0 0-1,1-1 0,-1 1 1,1 0-1,-1-1 0,1 1 1,0 0-1,-1 0 0,1 0 0,-1-1 1,1 1-1,-1 0 0,1 0 1,0 0-1,-1 0 0,1 0 1,-1 0-1,1 0 0,0 0 0,-1 0 1,1 1-1,-1-1 0,1 0 1,-1 0-1,1 0 0,-1 1 1,1-1-1,-1 0 0,1 1 1,-1-1-1,1 0 0,-1 1 0,1-1 1,-1 1-1,1-1 0,-1 0 1,0 1-1,1-1 0,-1 1 1,0-1-1,0 1 0,1-1 1,-1 1-1,0 0 0,0-1 0,0 1 1,1 0-1,5 26-33,-4-19 23,0 0 1,0 0-1,6 13 1,-7-19-3,0 0 0,1 0 1,-1 0-1,0 0 0,1 0 1,-1-1-1,1 1 0,-1 0 1,1-1-1,0 1 0,-1-1 0,1 0 1,0 0-1,0 1 0,0-1 1,0-1-1,0 1 0,4 1 1,0-1-1,-1 0 0,1 0 1,0-1-1,0 0 0,0 0 0,0-1 1,0 1-1,6-3 0,27-9-50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6.610"/>
    </inkml:context>
    <inkml:brush xml:id="br0">
      <inkml:brushProperty name="width" value="0.05" units="cm"/>
      <inkml:brushProperty name="height" value="0.05" units="cm"/>
    </inkml:brush>
  </inkml:definitions>
  <inkml:trace contextRef="#ctx0" brushRef="#br0">94 34 15243,'-33'25'980,"27"-21"-919,1-1 1,-1 1 0,1 1 0,0-1 0,0 1 0,0-1 0,1 1 0,-1 1 0,1-1 0,-5 9 0,9-12-50,-1 0 1,1 0 0,-1 0-1,1 0 1,0 0 0,0 0-1,0 0 1,0-1 0,0 1-1,1 0 1,-1 0 0,0 0 0,1 0-1,0 0 1,-1 0 0,1-1-1,0 1 1,0 0 0,0 0-1,0-1 1,0 1 0,0-1-1,1 1 1,-1-1 0,0 1-1,1-1 1,-1 0 0,1 0-1,-1 0 1,3 1 0,2 2-23,1 0 0,-1-1 1,1 1-1,0-2 0,0 1 1,13 2-1,-11-3 15,0-1-1,1 0 1,-1-1 0,0 0-1,1-1 1,-1 0 0,0 0-1,0-1 1,1 0-1,-1-1 1,-1 0 0,15-6-1,-18 7 48,0-1 0,-1 1 0,1-1 0,-1 0 0,1 0 0,-1-1 0,0 1-1,-1-1 1,1 0 0,0 0 0,-1 0 0,0 0 0,0-1 0,0 0 0,-1 1 0,1-1-1,-1 0 1,0 0 0,-1 0 0,1 0 0,-1 0 0,0-1 0,0-7 0,-1 9-6,0 1 1,0 0-1,-1 0 1,0 0 0,0 0-1,0 0 1,0 0 0,0 0-1,0 0 1,-1 0-1,1 0 1,-1 1 0,0-1-1,0 0 1,0 1 0,0 0-1,-1-1 1,1 1-1,0 0 1,-1 0 0,-5-3-1,7 4-44,-1 0 0,0 0 0,0 0 0,0 0 0,0 1 0,0-1 0,0 0 0,-1 1 0,1-1-1,0 1 1,0 0 0,0 0 0,0 0 0,-1 0 0,1 0 0,0 0 0,0 0 0,0 1 0,0-1 0,-1 1-1,1 0 1,0 0 0,0-1 0,0 1 0,0 1 0,1-1 0,-1 0 0,0 0 0,0 1 0,1-1 0,-3 3 0,3-3-17,0-1 0,1 0 0,-1 1 1,1-1-1,-1 1 0,1-1 0,0 1 1,-1-1-1,1 1 0,-1-1 0,1 1 1,0 0-1,-1-1 0,1 1 0,0-1 1,0 1-1,-1 0 0,1-1 1,0 1-1,0 0 0,0-1 0,0 1 1,0 0-1,0-1 0,0 1 0,0 0 1,0-1-1,0 1 0,1 0 0,-1-1 1,0 1-1,0 0 0,0-1 1,1 1-1,-1-1 0,0 1 0,1-1 1,-1 1-1,1 0 0,-1-1 0,1 0 1,-1 1-1,1-1 0,-1 1 0,1-1 1,-1 1-1,1-1 0,0 1 0,1-1-1,0 1 0,0-1-1,-1 1 1,1-1 0,0 0-1,0 0 1,0 0 0,0 0-1,0 0 1,0 0 0,0 0-1,0-1 1,-1 1 0,1-1-1,0 1 1,0-1 0,2-1-1,28-19-232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24.785"/>
    </inkml:context>
    <inkml:brush xml:id="br0">
      <inkml:brushProperty name="width" value="0.05" units="cm"/>
      <inkml:brushProperty name="height" value="0.05" units="cm"/>
    </inkml:brush>
  </inkml:definitions>
  <inkml:trace contextRef="#ctx0" brushRef="#br0">2913 1 3409,'-1368'207'1911,"404"-36"1544,621-64-2704,181-51-762,86-33-38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7.382"/>
    </inkml:context>
    <inkml:brush xml:id="br0">
      <inkml:brushProperty name="width" value="0.05" units="cm"/>
      <inkml:brushProperty name="height" value="0.05" units="cm"/>
    </inkml:brush>
  </inkml:definitions>
  <inkml:trace contextRef="#ctx0" brushRef="#br0">517 18 11947,'5'-17'1547,"-12"20"-372,-18 27-230,22-27-993,-22 30 176,-112 144 389,-155 250 369,276-406-857,-1 2 23,17-23-53,0-1 0,0 1 0,0 0 0,0 0 0,0 0 0,1 0 0,-1 0 0,0 0 0,0 1 0,0-1 0,0 0 0,0 0 0,0 0 0,0 0 0,0 0 0,0 0 0,0 0 0,0 0-1,0 0 1,0 0 0,0 0 0,0 0 0,0 0 0,0 0 0,0 0 0,0 0 0,0 0 0,12-12-99,146-182-1529,-118 141 1432,12-16-199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8.365"/>
    </inkml:context>
    <inkml:brush xml:id="br0">
      <inkml:brushProperty name="width" value="0.05" units="cm"/>
      <inkml:brushProperty name="height" value="0.05" units="cm"/>
    </inkml:brush>
  </inkml:definitions>
  <inkml:trace contextRef="#ctx0" brushRef="#br0">116 123 12867,'-4'8'1516,"-15"34"-534,12-12-892,1 0-1,2 0 1,1 1 0,2 51 0,18 124-13,-12-163-2,-25-75 158,-9-24-156,19 39-4,1-1-1,-13-38 1,21 54-64,0 0 1,1 0-1,-1 0 0,1-1 0,-1 1 0,1 0 0,0 0 1,0-1-1,0 1 0,0 0 0,1 0 0,-1-1 1,1 1-1,-1 0 0,1 0 0,0 0 0,0 0 0,-1-1 1,2 1-1,-1 0 0,0 1 0,0-1 0,1 0 1,-1 0-1,1 0 0,-1 1 0,1-1 0,0 1 0,-1-1 1,1 1-1,0 0 0,0 0 0,0 0 0,0 0 0,0 0 1,4-1-1,7-2 34,1 1 0,-1 0 1,1 0-1,25 0 0,-31 3-33,2-1-5,24-1-12,52 2 0,-78 0-9,0 1 0,1 0-1,-1 1 1,0-1 0,0 2-1,0-1 1,0 1 0,0 0-1,-1 1 1,1 0 0,12 9 0,-16-10 5,-1 1 0,0-1 0,-1 1 0,1-1 0,0 1 0,-1 0 0,0 0 0,0 0 1,0 0-1,0 0 0,-1 1 0,0-1 0,0 0 0,0 1 0,0-1 0,-1 1 0,1-1 0,-1 1 1,0 0-1,-1-1 0,0 8 0,-1-5 45,1-1 1,-1 1 0,0 0-1,0 0 1,-1-1 0,0 1-1,0-1 1,0 0 0,-1 0-1,0 0 1,0 0 0,-1-1-1,-6 7 1,11-11-15,-1-1 0,0 1 0,1 0 0,-1-1 0,0 1 0,1-1 0,-1 1 0,0-1 0,0 1 0,1-1 0,-1 0 0,0 1 0,0-1 0,0 0 0,0 0 0,1 0 0,-1 0 0,0 1 0,-1-1 0,1-1-6,1 1-1,-1 0 1,1 0-1,-1-1 1,1 1 0,-1 0-1,1-1 1,0 1-1,-1-1 1,1 1-1,0 0 1,-1-1-1,1 1 1,0-1-1,-1 1 1,1-1-1,0 1 1,0-1-1,-1 1 1,1-1-1,0 0 1,-1-5 49,0 0 1,0 0-1,1 1 0,0-9 0,0 12-55,2-26 39,0 1 0,2-1 0,0 0 0,14-41 1,-17 66-50,0 0 1,0 0 0,0 0-1,0 0 1,1 1 0,-1-1-1,1 0 1,0 1 0,0-1-1,0 1 1,0-1 0,0 1-1,0 0 1,1 0 0,-1 0-1,1 0 1,-1 1 0,1-1-1,0 1 1,0-1 0,0 1-1,-1 0 1,1 0 0,0 0-1,0 1 1,1-1 0,-1 1-1,0-1 1,4 1 0,20-2 41,0-1 0,0-1 1,-1-2-1,1 0 0,-1-2 1,30-13-1,-38 12 10,0 0 0,0-1 0,-1 0-1,0-2 1,-1 0 0,-1 0 0,0-2 0,26-28-1,-35 34-24,0-1-1,-1 0 0,1 1 0,5-16 0,-10 21-20,1 0-1,-1 0 0,0 0 0,0 0 0,0-1 0,-1 1 1,1-1-1,-1 1 0,0 0 0,0-1 0,0 1 0,0-1 0,-1 1 1,1 0-1,-1-1 0,-1-4 0,2 8-4,-1-1 0,1 0 0,-1 1-1,1-1 1,0 0 0,-1 1 0,1-1 0,-1 0 0,0 1 0,1-1-1,-1 1 1,1-1 0,-1 1 0,0 0 0,1-1 0,-1 1-1,0-1 1,0 1 0,1 0 0,-1 0 0,0-1 0,0 1 0,1 0-1,-2 0 1,0 0-3,0 0 0,0 0 0,0 1-1,0-1 1,0 1 0,0-1 0,1 1-1,-1 0 1,-3 1 0,-1 2-11,1-1 0,-1 1 1,1 0-1,0 0 0,-5 6 0,4-1 4,-1 0-1,2 0 0,-1 0 1,1 0-1,1 1 1,-1 0-1,2 0 1,-1 0-1,2 1 1,-1-1-1,1 1 1,1-1-1,0 1 1,1 20-1,0-13-14,2 0-1,0 0 1,1 0-1,1 0 1,1-1 0,0 1-1,1-1 1,9 16-1,-14-31 22,0 0 0,0 0 0,0 0 0,1 0 0,-1 0 0,0 0 0,1-1 0,0 1 1,-1 0-1,4 1 0,-4-2 8,-1-1 0,1 1 0,0-1 0,0 0 1,0 1-1,0-1 0,0 0 0,0 0 0,0 1 1,0-1-1,0 0 0,-1 0 0,1 0 1,0 0-1,0 0 0,0-1 0,0 1 0,2 0 1,0-2 21,0 0 0,0 0 1,0 0-1,-1 0 0,1 0 1,0 0-1,-1-1 1,0 1-1,1-1 0,-1 0 1,0 0-1,2-3 0,67-116 976,-71 122-1002,0 0-1,0 0 1,0 0 0,0 0 0,0-1 0,0 1 0,0 0 0,0 0 0,0 0 0,1 0 0,-1 0 0,0-1 0,0 1 0,0 0 0,0 0 0,0 0 0,0 0-1,1 0 1,-1 0 0,0 0 0,0 0 0,0 0 0,0-1 0,1 1 0,-1 0 0,0 0 0,0 0 0,0 0 0,0 0 0,1 0 0,-1 0 0,0 0 0,0 0-1,0 0 1,0 0 0,1 0 0,-1 0 0,0 0 0,0 1 0,0-1 0,5 9-49,0 25-69,-2-11 4,-1-18 100,-1 0 0,1 0 0,0 0 0,1 0 0,-1 0 0,1-1 0,0 1 0,0-1 0,0 1 0,1-1 0,-1 0 0,1-1 0,0 1 0,0-1 0,8 6 0,-9-8 15,1 1 0,0 0 0,-1-1-1,1 0 1,0 0 0,0 0 0,0 0-1,0-1 1,0 1 0,0-1 0,0 0 0,0 0-1,0-1 1,0 1 0,0-1 0,0 0 0,0 0-1,-1 0 1,1 0 0,0-1 0,5-3-1,-4 3-6,0-1-1,0-1 0,0 1 1,-1-1-1,0 0 0,1 0 0,-1 0 1,-1-1-1,1 1 0,-1-1 0,1 0 1,-1 0-1,3-9 0,-4 10-208,-1 1-1,0 0 0,0-1 1,0 1-1,0-1 0,0 1 1,-1-1-1,0 0 0,0 1 1,0-1-1,0 1 0,0-1 1,-1 0-1,0 1 1,1-1-1,-1 1 0,-1 0 1,1-1-1,0 1 0,-1 0 1,0 0-1,1-1 0,-4-2 1,4 5 46,-1-3-1679,9 3 133,-7 1 1703,13-1-1035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8.804"/>
    </inkml:context>
    <inkml:brush xml:id="br0">
      <inkml:brushProperty name="width" value="0.05" units="cm"/>
      <inkml:brushProperty name="height" value="0.05" units="cm"/>
    </inkml:brush>
  </inkml:definitions>
  <inkml:trace contextRef="#ctx0" brushRef="#br0">10 158 9074,'15'-21'1222,"-2"-1"0,-1 0 0,0 0 0,12-38 1,-21 49 325,-8 18-978,-7 20-203,-7 26-209,-20 92 0,34-116-171,1 1 1,1 0 0,1 0-1,5 57 1,-3-84 9,1 1 1,0 0 0,-1 0 0,1 0-1,0-1 1,4 8 0,-5-11 5,0 1 0,1 0 1,-1-1-1,1 1 0,-1-1 1,1 1-1,-1-1 1,1 1-1,0-1 0,-1 1 1,1-1-1,-1 0 0,1 1 1,0-1-1,0 0 0,-1 1 1,1-1-1,0 0 1,-1 0-1,1 0 0,0 0 1,0 0-1,-1 0 0,1 0 1,0 0-1,0 0 1,-1 0-1,1 0 0,0 0 1,0 0-1,-1-1 0,1 1 1,0 0-1,-1 0 1,1-1-1,0 1 0,-1-1 1,1 1-1,1-1 1,14-11 77,1-1 0,-2 0 0,1-1 0,-2-1 1,18-22-1,15-15 24,-40 45-104,16-15-59,-22 21 46,0 0 0,0 0 0,1 0 0,-1 0 0,0 0 0,1 1 0,-1-1 0,1 0 0,-1 1 0,1-1 0,-1 1 0,1 0 1,-1-1-1,1 1 0,2 0 0,-3 0 2,0 1 0,-1-1 0,1 1 1,0-1-1,-1 1 0,1 0 0,0-1 0,-1 1 1,1 0-1,-1-1 0,1 1 0,-1 0 1,0-1-1,1 1 0,-1 0 0,0 0 0,1 0 1,-1-1-1,0 1 0,0 0 0,0 0 1,1 0-1,-1 0 0,0 0 0,-1 1 0,1 29-124,0-24 98,-5 52 147,6-59-72,0 0-1,0-1 0,0 1 0,0 0 1,0 0-1,0-1 0,0 1 1,0-1-1,0 1 0,0-1 1,0 1-1,0-1 0,0 1 1,1-2-1,4-3 34,1 1-1,0 0 1,0 0 0,0 1-1,0 0 1,1 0 0,-1 1-1,1 0 1,12-2 0,3 2-232,43 1 1,-35 2-267,-30-1 447,0 0 0,0 0 0,-1 0 0,1 0 0,0 0 0,0 0 0,0 0 0,-1 0 0,1 0 0,0-1 0,0 1 0,-1 0-1,1 0 1,0-1 0,0 1 0,-1 0 0,1-1 0,0 1 0,-1-1 0,1 1 0,0-1 0,-1 1 0,1-2 0,-1 2-22,0-1 0,0 0 0,0 1 1,0-1-1,0 0 0,-1 1 0,1-1 0,0 1 0,-1-1 0,1 0 0,0 1 0,-1-1 1,1 1-1,0-1 0,-1 1 0,1-1 0,-1 1 0,1-1 0,-1 1 0,0-1 0,1 1 1,-1 0-1,1-1 0,-1 1 0,-1-1 0,-19-11-79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9.251"/>
    </inkml:context>
    <inkml:brush xml:id="br0">
      <inkml:brushProperty name="width" value="0.05" units="cm"/>
      <inkml:brushProperty name="height" value="0.05" units="cm"/>
    </inkml:brush>
  </inkml:definitions>
  <inkml:trace contextRef="#ctx0" brushRef="#br0">1 0 11578,'33'6'1105,"7"-5"-745,6 1-152,8-2 448,1 0-304,2-3-120,-5 2-64,-4-1-136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9.666"/>
    </inkml:context>
    <inkml:brush xml:id="br0">
      <inkml:brushProperty name="width" value="0.05" units="cm"/>
      <inkml:brushProperty name="height" value="0.05" units="cm"/>
    </inkml:brush>
  </inkml:definitions>
  <inkml:trace contextRef="#ctx0" brushRef="#br0">187 1 14011,'-20'7'315,"0"1"-1,1 0 1,-22 14-1,32-17-271,1 1-1,0-1 0,1 1 1,0 1-1,-1 0 0,2 0 1,-1 0-1,1 0 0,-6 11 1,11-17-33,0 1 0,0-1 0,0 0 0,0 1 0,1-1 0,-1 1 0,1-1 1,-1 1-1,1-1 0,-1 1 0,1-1 0,0 1 0,0-1 0,-1 1 0,1-1 1,0 1-1,1 0 0,-1-1 0,0 1 0,0-1 0,1 1 0,-1-1 0,1 1 0,-1-1 1,1 1-1,0-1 0,-1 1 0,1-1 0,1 2 0,0-1 1,0-1-1,0 0 1,1 1 0,-1-1-1,0 0 1,0 0 0,1 0-1,-1 0 1,0-1-1,1 1 1,-1-1 0,1 1-1,-1-1 1,0 0 0,1 0-1,-1 0 1,1 0-1,3-1 1,8-1 24,-1-1-1,0-1 1,1 0 0,-1 0-1,-1-2 1,14-6-1,71-47 41,-95 57-81,-3 2-4,1 1 1,-1 0-1,0-1 1,0 1-1,0 0 1,0 0-1,1-1 1,-1 1-1,0 0 1,1 0-1,-1 0 1,1 0-1,-1 0 1,1 0-1,-1 0 1,1 0-1,0 0 1,-1 0-1,1 1 0,0-1 1,0 0-1,0 0 1,0 0-1,0 0 1,0 0-1,0 0 1,0 1-1,1-1 1,-1 0-1,0 0 1,1 0-1,-1 0 1,1 0-1,-1 0 1,1 0-1,-1 0 1,1 0-1,0 0 1,-1-1-1,1 1 1,0 0-1,0 0 1,0 0-1,-1-1 1,1 1-1,0 0 0,0-1 1,0 1-1,0-1 1,1 1-1,8 1-40,0 0-1,1 0 0,-1-1 1,0 0-1,0-1 0,1 0 0,-1-1 1,19-3-1,6-4-378,39-12-1,-32 4-1500,67-34 0,-125 67 2542,0 1 0,-15 21 0,27-32-367,-6 5-18,2 0 0,-1 1-1,2 0 1,0 1-1,0-1 1,2 2-1,-1-1 1,2 0-1,0 1 1,1 0-1,0 0 1,1 0 0,1 0-1,0 0 1,2 16-1,0-5-224,0 4-45,-4 57 0,2-76 34,-1 0 0,-1 0 0,0 0 0,0 0 0,-1-1 0,0 0 0,-1 1 0,-10 15 0,7-14 28,-1-1-1,1-1 1,-1 1 0,-15 12 0,20-20 2,1 0 1,-1 0-1,0 0 0,0-1 1,0 1-1,0-1 0,-1 0 1,1 0-1,0 0 1,-1-1-1,1 0 0,-1 0 1,0 0-1,1 0 1,-1-1-1,-7 0 0,12 0-18,-1 0-1,0 0 0,0 0 0,0 0 1,1 0-1,-1-1 0,0 1 1,0 0-1,1-1 0,-1 1 0,0-1 1,1 1-1,-1-1 0,0 1 1,1-1-1,-1 1 0,1-1 1,-1 1-1,0-1 0,1 0 0,0 1 1,-1-1-1,1 0 0,-1 0 1,1 1-1,0-1 0,0 0 0,-1 0 1,1 1-1,0-1 0,0 0 1,0 0-1,0 0 0,0 1 0,0-1 1,0 0-1,0 0 0,0 0 1,0 0-1,2-6-33,-1 1 0,1 0 0,0 0-1,3-9 1,17-32-552,1 1 0,53-76-1,78-75-1094,-97 134 1095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0.072"/>
    </inkml:context>
    <inkml:brush xml:id="br0">
      <inkml:brushProperty name="width" value="0.05" units="cm"/>
      <inkml:brushProperty name="height" value="0.05" units="cm"/>
    </inkml:brush>
  </inkml:definitions>
  <inkml:trace contextRef="#ctx0" brushRef="#br0">87 1 9698,'6'0'1056,"-11"7"-600,-5 4-184,-3 5 873,-1 4-481,-2 7-384,2 3-56,3 3-72,2 2-32,10-5-40,7-3-72,12-14 8,0-9 8,5-11 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0.967"/>
    </inkml:context>
    <inkml:brush xml:id="br0">
      <inkml:brushProperty name="width" value="0.05" units="cm"/>
      <inkml:brushProperty name="height" value="0.05" units="cm"/>
    </inkml:brush>
  </inkml:definitions>
  <inkml:trace contextRef="#ctx0" brushRef="#br0">195 107 12779,'3'-14'728,"4"-14"1189,-7 28-1895,0 0 0,0 0 0,0 0 0,0 0 0,0 0 0,0 0 0,0 0 0,0 0 0,0 0 0,1 0 0,-1 0 0,0 0 0,0 0 0,0 0 0,0 0 0,0 0 0,0 0 0,0 0 0,0 0 1,0 0-1,0 0 0,0 0 0,0 0 0,0 0 0,0 0 0,0 0 0,0 0 0,0 0 0,0 0 0,0 0 0,0 0 0,1 0 0,-1-1 0,0 1 0,0 0 0,0 0 0,-1 18 471,-33 216 384,17-130-846,6-23 36,-15 76-140,20-164-760,0-7 436,-87-309-2289,89 305 2980,1-1 0,0 1 0,1-1 0,1 0 0,1 0 0,4-34 0,-3 46-174,1 0 1,-1 0-1,1 1 0,1-1 1,-1 1-1,1-1 0,0 1 1,1 0-1,-1 0 0,1 1 1,0-1-1,1 1 0,-1 0 1,1 0-1,0 0 1,1 0-1,-1 1 0,1 0 1,-1 0-1,1 1 0,0 0 1,8-3-1,-1 1-53,0 0 0,1 2-1,0-1 1,0 2 0,0 0 0,0 1 0,1 0 0,-1 1-1,20 2 1,-25-1-65,-1 1-1,1 0 0,-1 0 1,0 1-1,0 0 1,0 0-1,11 7 0,-14-7-9,-1 0-1,1 0 0,-1 1 0,0-1 1,0 1-1,-1 0 0,1 0 0,-1 1 1,0-1-1,0 1 0,0 0 0,3 8 0,-4-8 8,-1 1-1,1 0 0,-1 0 0,0 0 0,-1 0 0,0 0 0,0 0 0,0 0 1,-1-1-1,1 1 0,-1 0 0,-1 0 0,1 0 0,-1 0 0,0-1 1,0 1-1,-1-1 0,0 0 0,0 0 0,-4 6 0,-8 11 76,-2-1 1,0-1-1,-22 21 0,37-39-64,1-2-19,1 1-1,-1-1 1,1 1 0,0-1-1,-1 0 1,1 1-1,0-1 1,0 1-1,-1 0 1,1-1-1,0 1 1,0-1-1,0 1 1,0-1-1,0 1 1,0-1-1,0 1 1,0 0-1,0-1 1,0 1-1,0-1 1,0 1-1,0-1 1,0 1-1,0-1 1,1 1-1,-1-1 1,0 1-1,0-1 1,1 1-1,-1-1 1,0 1-1,1-1 1,-1 1-1,0-1 1,1 1-1,-1-1 1,1 0-1,-1 1 1,0-1-1,1 0 1,-1 1-1,2-1 1,28 16-465,-20-11 287,5 3-76,-1 0 1,0 1 0,0 1 0,18 15-1,-29-22 220,0 1-1,0-1 1,0 1-1,-1-1 0,1 1 1,-1 0-1,0 0 1,0 0-1,3 7 0,-5-8 36,1 0-1,-1 0 0,1 0 0,-1-1 0,0 1 0,0 0 0,0 0 1,0 0-1,-1 0 0,1 0 0,-1-1 0,0 1 0,0 0 0,0-1 1,0 1-1,-3 4 0,-2 2 75,0 0 0,-1-1 0,0 0 0,-1 0 0,0-1 0,0 0 1,-1 0-1,-12 7 0,-9 5 374,-40 16 0,56-27-361,-1-2-1,1 0 1,-1-1 0,0 0-1,0-1 1,-1-1 0,1 0-1,-32 0 1,45-3-154,0 0 1,0 0-1,0 0 0,0-1 0,0 1 1,0-1-1,1 1 0,-1-1 1,0 0-1,0 1 0,0-1 0,0 0 1,1 0-1,-1 0 0,1-1 1,-1 1-1,-1-2 0,2 2-14,0-1-1,0 1 1,1-1-1,-1 1 0,0-1 1,1 1-1,-1-1 1,1 1-1,0-1 1,0 1-1,-1-1 0,1 1 1,0-1-1,0 0 1,0 1-1,1-1 1,-1 1-1,0-1 1,1 1-1,-1-1 0,1 1 1,0-3-1,11-17-585,8 1-186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1.372"/>
    </inkml:context>
    <inkml:brush xml:id="br0">
      <inkml:brushProperty name="width" value="0.05" units="cm"/>
      <inkml:brushProperty name="height" value="0.05" units="cm"/>
    </inkml:brush>
  </inkml:definitions>
  <inkml:trace contextRef="#ctx0" brushRef="#br0">0 118 12899,'8'-2'302,"-1"1"1,1 1 0,-1-1 0,1 1-1,-1 0 1,10 2 0,-9-1-144,-1 0 0,1-1 0,0 0 0,-1-1 0,1 1 0,8-3 0,-6 0 87,0 0 0,-1 0 0,1-1 0,15-10 0,-22 13-193,-1 0 0,0 0 0,0 0 0,0-1 0,0 1 0,0-1 0,-1 0 1,1 1-1,0-1 0,-1 0 0,1 0 0,-1 0 0,0 0 0,0 0 0,1-1 0,-1 1 0,-1 0 0,1 0 0,0-1 0,0 1 0,-1-1 0,0 1 0,1 0 0,-1-1 0,0-4 0,0 6-36,-1-1 1,1 1-1,0-1 0,-1 1 1,1 0-1,-1-1 1,0 1-1,1 0 0,-1-1 1,0 1-1,0 0 0,1 0 1,-1 0-1,0 0 0,0-1 1,-1 2-1,1-1 0,0 0 1,0 0-1,0 0 0,-1 0 1,-1 0-1,1 0-10,-1 0 0,0 0 0,0 1 0,0-1 0,0 1 0,0 0 0,0 0 0,0 0 0,0 0 0,-5 1 0,0 1-35,0 0 0,0 1 0,0-1 0,0 1 0,0 1 0,-14 8 0,15-6 6,0-1 0,1 1 0,0 0 0,0 1 0,0 0 0,1 0 0,0 0 0,0 0 0,1 1 0,-4 9 0,6-14 16,1 0 1,0 0-1,0 1 0,0-1 1,1 0-1,-1 1 0,1-1 1,0 0-1,0 1 0,0-1 0,0 1 1,1 4-1,0-6-1,0 1 0,0-1 0,0 0 0,0 0 0,0 0 0,0 0 0,1 0 1,-1 0-1,1 0 0,0 0 0,-1 0 0,1-1 0,0 1 0,0-1 0,0 1 0,0-1 0,0 0 0,0 0 0,3 2 0,5 0-40,-1 0 1,1 0-1,-1-1 0,1 0 0,0 0 0,19-1 1,-1-1-17,33-5 0,-14-2-37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2.314"/>
    </inkml:context>
    <inkml:brush xml:id="br0">
      <inkml:brushProperty name="width" value="0.05" units="cm"/>
      <inkml:brushProperty name="height" value="0.05" units="cm"/>
    </inkml:brush>
  </inkml:definitions>
  <inkml:trace contextRef="#ctx0" brushRef="#br0">226 292 8226,'3'-6'539,"0"1"0,0-1-1,-1 0 1,1 0 0,-2 0 0,1 0 0,1-12 0,-2 18-449,-1-1 0,0 0 1,0 0-1,0 0 1,0 0-1,-1 0 0,1 1 1,0-1-1,0 0 0,0 0 1,-1 0-1,1 1 1,0-1-1,-1 0 0,1 0 1,-1 1-1,1-1 0,-1 0 1,1 1-1,-1-1 0,1 0 1,-1 1-1,0-1 1,1 1-1,-2-1 0,0 0-6,1 1 0,-1 0 0,0-1 0,0 1 0,0 0-1,0 0 1,0 0 0,0 0 0,0 1 0,0-1-1,0 0 1,0 1 0,0 0 0,0-1 0,0 1 0,-1 1-1,-17 8-6,0 0 0,2 2 0,-1 0-1,1 1 1,1 1 0,0 0-1,-23 28 1,36-39-89,1 1-1,-1-1 1,1 1-1,0 0 1,1 0-1,-1 1 1,1-1-1,0 0 1,0 1-1,0 0 1,-1 4 0,3-8 9,0 0 0,0 0 0,-1-1 0,1 1 0,0 0 0,0 0 0,1 0 0,-1-1 1,0 1-1,0 0 0,0 0 0,0-1 0,1 1 0,-1 0 0,0 0 0,1-1 0,-1 1 0,0 0 1,1-1-1,-1 1 0,1 0 0,-1-1 0,1 1 0,0-1 0,-1 1 0,1-1 0,-1 1 1,1-1-1,0 0 0,-1 1 0,1-1 0,0 0 0,0 1 0,-1-1 0,1 0 0,0 0 0,0 0 1,-1 1-1,1-1 0,0 0 0,1 0 0,3 0-9,0 0 1,0 0-1,0-1 0,0 1 0,9-3 1,10-5-6,-1 0 0,0-2 0,-1 0 1,0-1-1,-1-1 0,21-16 0,113-99 143,-109 84 21,67-80 0,-93 94-105,-16 20-13,-9 10-19,-11 11-17,-15 22-34,1 0-1,2 2 1,1 1 0,-35 66 0,59-98 41,-24 49 11,25-49-5,0-1 1,1 1-1,0-1 0,0 1 0,0-1 0,0 1 0,1-1 0,0 1 1,0 0-1,0 5 0,1-9-3,-1 0 0,0 0 0,0 0 0,1 0 1,-1 0-1,1 0 0,-1 0 0,1 0 0,-1 0 0,1 0 0,-1 0 0,1 0 1,0 0-1,0 0 0,0 0 0,-1-1 0,1 1 0,0 0 0,0-1 1,0 1-1,1 0 0,1 0 3,-1 0 0,1 0 0,0-1 0,-1 1 0,1-1 0,0 1 0,-1-1 0,6 0 0,3-1 9,1 0 0,-1-1-1,14-4 1,-25 6-14,38-13 26,-1 0 1,49-26 0,-32 13-41,-50 24 5,24-8-65,-28 10 71,1 0 0,-1 0 0,1 0 0,-1 0 0,1 0 1,-1 0-1,1 0 0,-1 0 0,1 0 0,-1 0 1,1 0-1,-1 0 0,0 1 0,1-1 0,-1 0 0,1 0 1,-1 0-1,1 0 0,-1 1 0,0-1 0,1 0 1,-1 1-1,0-1 0,1 0 0,-1 1 0,0-1 0,1 0 1,-1 1-1,0-1 0,0 0 0,1 1 0,-1-1 1,0 1-1,0-1 0,0 1 0,0-1 0,1 1 0,-1-1 1,0 0-1,0 1 0,0-1 0,0 1 0,0-1 1,0 1-1,0-1 0,0 1 0,-1-1 0,1 1 0,0-1 1,0 0-1,0 1 0,0-1 0,-1 1 0,-5 20-32,-3 13-20,8-32 54,1 0-1,-1 0 1,1 0-1,0 0 1,0 0-1,0-1 1,0 1-1,1 0 1,-1 0-1,0 0 0,1 0 1,-1 0-1,1 0 1,1 2-1,-1-3 2,0 0 0,0 0 0,0 0 0,0-1-1,1 1 1,-1 0 0,0 0 0,0-1 0,1 1 0,-1 0-1,1-1 1,-1 0 0,0 1 0,1-1 0,-1 0-1,1 1 1,-1-1 0,1 0 0,-1 0 0,1 0 0,-1-1-1,1 1 1,-1 0 0,1 0 0,-1-1 0,0 1 0,3-2-1,2 0 8,-1 0-1,1 0 1,-1 0 0,0-1-1,0 0 1,5-4-1,14-16 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2.698"/>
    </inkml:context>
    <inkml:brush xml:id="br0">
      <inkml:brushProperty name="width" value="0.05" units="cm"/>
      <inkml:brushProperty name="height" value="0.05" units="cm"/>
    </inkml:brush>
  </inkml:definitions>
  <inkml:trace contextRef="#ctx0" brushRef="#br0">18 16 15723,'-9'22'1337,"3"-15"-1049,3-7-240,6-2 344,3-5-528,4-3 208,0 0-168,3-6-208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2.657"/>
    </inkml:context>
    <inkml:brush xml:id="br0">
      <inkml:brushProperty name="width" value="0.05" units="cm"/>
      <inkml:brushProperty name="height" value="0.05" units="cm"/>
    </inkml:brush>
  </inkml:definitions>
  <inkml:trace contextRef="#ctx0" brushRef="#br0">6666 229 3993,'-862'-23'4395,"154"-90"-3933,548 83-758,78 17 214,0 4 0,-127 2 0,-166 28 308,10-1 127,306-19-282,-438-1 88,3-42-601,373 26 399,-1 5-1,0 5 0,-149 12 0,-220 18 550,440-21-477,-196 23 62,-246 89 972,423-93-756,-333 100 663,359-109-906,-76 31-1,100-35-28,0 2 0,0 0 1,2 1-1,-1 1 0,-29 28 0,39-32-13,-1-1-15,2 1 1,-1 0-1,-12 17 0,19-22-15,0 0 0,0 0 1,0 0-1,1 0 0,-1 1 0,1-1 0,0 0 0,0 1 0,0-1 1,1 0-1,0 1 0,-1-1 0,2 1 0,-1 4 0,7 23-47,0 0 0,2-1-1,1 0 1,2-1 0,1 0 0,21 35-1,-25-50-39,0-1-1,1 0 0,1 0 1,0-1-1,0-1 1,2 0-1,-1 0 0,2-1 1,-1-1-1,2 0 0,-1-1 1,18 8-1,14 3-321,1-1-1,91 21 1,53 5 143,3-9-1,214 13 1,395-32 173,-205-13 80,43-2-734,-489-7 347,533-23-983,-3-26-75,-570 43 1209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3.366"/>
    </inkml:context>
    <inkml:brush xml:id="br0">
      <inkml:brushProperty name="width" value="0.05" units="cm"/>
      <inkml:brushProperty name="height" value="0.05" units="cm"/>
    </inkml:brush>
  </inkml:definitions>
  <inkml:trace contextRef="#ctx0" brushRef="#br0">28 45 12491,'-3'8'1493,"-4"11"-589,4-12-840,0-1 1,0 1-1,1 0 1,0 0 0,1 0-1,-1 0 1,1 0 0,1 0-1,-1 11 1,2-17-74,-1 0 1,1 0-1,-1 1 0,1-1 0,-1 0 1,1 0-1,0 0 0,0 0 0,-1 0 1,1 0-1,0 0 0,0 0 1,0 0-1,0 0 0,0 0 0,1-1 1,-1 1-1,0 0 0,0-1 0,0 1 1,1-1-1,-1 1 0,0-1 0,0 0 1,1 1-1,-1-1 0,0 0 1,1 0-1,-1 0 0,0 0 0,1 0 1,-1 0-1,2-1 0,6 0-42,1 0 1,-1 0-1,12-4 0,36-17-45,-45 17 205,1-1-1,0 2 0,1 0 0,13-3 0,-25 7-49,0 0-1,0 0 1,0 0-1,0 1 0,0-1 1,0 0-1,0 1 1,-1-1-1,1 1 0,0 0 1,0 0-1,2 1 1,18 6 216,-11-7-293,-1-1-1,1 0 1,0-1-1,0 0 1,-1 0-1,1-1 1,0-1-1,-1 0 1,0 0-1,19-10 1,8-5-331,50-35 0,-80 49 358,39-26-252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4.241"/>
    </inkml:context>
    <inkml:brush xml:id="br0">
      <inkml:brushProperty name="width" value="0.05" units="cm"/>
      <inkml:brushProperty name="height" value="0.05" units="cm"/>
    </inkml:brush>
  </inkml:definitions>
  <inkml:trace contextRef="#ctx0" brushRef="#br0">188 0 11314,'-3'11'834,"-1"0"0,-1 0-1,-6 12 1,8-18-630,-1 1-1,1-1 1,0 1-1,1 0 1,0 0-1,0 1 1,0-1 0,0 0-1,1 1 1,0-1-1,1 0 1,-1 1-1,1-1 1,1 9-1,1-6-207,23 119-163,-23-107 136,-1-1 0,0 1 1,-2 0-1,-3 27 0,0-25 14,-1 0 1,-13 39-1,14-52 28,1-1 0,-2 0 0,1-1 0,-1 1 0,0-1 0,-1 0 0,0 0 0,-1 0 0,-7 7 0,12-13-5,1-1-1,-1 0 1,1 0 0,-1 0-1,1 0 1,-1 0 0,0 0-1,0 0 1,1 0 0,-1-1-1,0 1 1,0-1 0,0 1-1,0-1 1,-2 0-1,3 0-4,-1 0 0,1-1 0,0 1 0,-1 0 0,1-1 0,0 1 0,0-1 0,-1 0 0,1 0 0,0 1 0,0-1 0,0 0 0,0 0 0,0 0 0,0 0 0,0 0 0,0 0 0,0 0 0,0 0 0,1-1 0,-1 1 0,0 0-1,0-2 1,-3-8-66,0 0-1,0 0 1,1-1-1,0 1 1,1-1-1,1 0 1,-1 1-1,2-1 1,0 0-1,0 0 1,3-12-1,0 3-130,0 1-1,2-1 0,0 1 1,2 1-1,13-30 1,-16 40 129,1 0 1,0 0 0,0 1 0,1 0 0,0 0 0,1 1-1,0-1 1,0 2 0,0-1 0,1 1 0,13-9 0,-9 9 101,-1 0 1,1 1-1,0 1 1,1 0 0,-1 0-1,1 1 1,0 1 0,17-2-1,-3 2 184,77-11 871,-91 10-882,-1 0 0,0-1 0,0 0 0,0-1 0,-1 0 0,15-9 0,-15 8 95,-8 8-140,-12 16-85,0-2-62,8-15-14,1 1-1,-1 0 1,0-1 0,1 1 0,-1-1-1,1 1 1,0 0 0,-1 0 0,1-1-1,0 1 1,0 0 0,0 0-1,0-1 1,0 1 0,1 0 0,-1-1-1,1 1 1,-1 0 0,1-1 0,-1 1-1,1 0 1,0-1 0,0 1 0,0-1-1,1 3 1,0-2 5,1-1 0,-1 1 0,0-1 0,1 1 0,-1-1 0,1 0 0,-1 0 0,1 0 0,0 0 0,-1-1 0,1 1 0,0-1 0,0 0 0,-1 0 0,6 0 0,8 0-2,0-2-1,-1 0 0,1 0 0,-1-1 1,1-1-1,16-7 0,85-43-341,-12 5-617,-100 48 903,0 0 1,0 0 0,1 0-1,-1 1 1,0 0 0,1 0-1,-1 1 1,1-1-1,-1 1 1,0 0 0,0 1-1,6 1 1,29 5 218,36-8 39,-51-2-302,0 2-1,45 6 1,-62-4 40,1 0 1,-1 0-1,0 1 0,0 0 1,0 0-1,0 1 0,-1 0 1,1 1-1,-1-1 0,0 1 1,-1 0-1,9 8 0,-8-5 51,0-1-1,-1 1 0,0 0 1,0 1-1,-1-1 0,0 1 1,0 0-1,-1 0 0,0 1 1,-1-1-1,0 1 0,0 0 1,-1 0-1,0 0 0,0 11 1,-2-9 95,0 1 0,-1 0 1,-1-1-1,0 1 0,0-1 0,-1 0 0,-1 0 1,0 0-1,-1 0 0,0 0 0,-12 18 1,-7 8 19,-2-2 0,-2 0 1,-37 37-1,58-67-83,1 0-1,-1 0 1,-13 8-1,18-13-15,1 0-1,-1 0 0,1-1 1,-1 1-1,1-1 1,-1 1-1,0-1 0,1 1 1,-1-1-1,0 0 1,-2 0-1,3 0-5,0 0 1,1 0-1,-1 0 1,0-1-1,1 1 1,-1 0-1,0-1 0,1 1 1,-1 0-1,1-1 1,-1 1-1,1-1 1,-1 1-1,1-1 1,-1 1-1,1-1 0,-1 1 1,1-1-1,0 1 1,-1-1-1,1 0 1,0 1-1,0-1 1,-1 0-1,1 1 0,0-1 1,0 0-1,0 1 1,0-2-1,-1-7 31,0-1 0,1 1 0,0-1 0,0 1-1,1-1 1,1 1 0,5-18 0,25-66 128,-31 89-157,10-24-41,2 1-1,0 0 1,2 1-1,21-29 0,-29 45 117,1 0-1,0 0 0,1 1 0,0 0 0,1 1 0,0 0 0,0 0 1,1 1-1,0 0 0,0 1 0,0 1 0,18-7 0,-6 6 105,1 1 0,34-3 0,-3 3 63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5.139"/>
    </inkml:context>
    <inkml:brush xml:id="br0">
      <inkml:brushProperty name="width" value="0.05" units="cm"/>
      <inkml:brushProperty name="height" value="0.05" units="cm"/>
    </inkml:brush>
  </inkml:definitions>
  <inkml:trace contextRef="#ctx0" brushRef="#br0">2801 260 10618,'-39'-37'769,"-56"-42"0,72 63-596,0 1 0,-1 1 0,-1 1 0,-35-13 0,16 12 1,0 1-1,-1 3 1,0 2-1,-1 1 0,-53 0 1,3 7-67,-140 16 0,89 6-79,1 6-1,2 6 0,1 7 0,-223 95 0,275-95-32,3 4-1,1 4 1,3 4-1,2 3 1,3 4-1,-79 76 1,132-110 13,0 1 1,2 1-1,1 1 0,1 1 1,2 0-1,-27 55 1,37-63-1,1 2 0,1-1 0,1 1 0,1 0 0,1 0 0,2 1 0,0-1 0,1 1 1,1 0-1,5 40 0,2-28 12,1-2 0,1 1-1,3-1 1,0-1 0,24 47 0,-2-15-4,69 100 1,-68-119-42,1-1 0,3-3 0,1 0 0,2-3 0,2-2 0,1-1 0,2-2 0,2-3 0,0-1 0,3-3 0,0-2 0,1-2 0,2-2 0,0-3 0,1-2 0,1-3 0,0-2 0,109 9 0,-97-20 11,0-3-1,0-3 1,-1-3 0,0-3-1,0-3 1,79-27 0,-34 0 284,0-4 0,175-100 0,153-143 954,-31-35-19,-217 144-951,-170 155-288,-2 0-1,0-2 1,-1 0-1,-2-1 1,26-54-1,-40 73 14,1-1 0,-1 0 0,-1 0 0,0 0 0,0 0 0,-1-1 0,0 1 0,-1 0 0,0-1 0,0 1 1,-1 0-1,0-1 0,0 1 0,-1 0 0,-1 0 0,1 0 0,-2 0 0,1 1 0,-1-1 0,0 1 0,-1 0 0,-10-14 0,-1 3 6,0 1 0,-2 0-1,0 2 1,0 0 0,-2 1-1,0 1 1,-31-17 0,-3 2-132,0 3 0,-114-37-1,82 39-176,-122-19-1,90 28 124,-1 12-61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49.351"/>
    </inkml:context>
    <inkml:brush xml:id="br0">
      <inkml:brushProperty name="width" value="0.05" units="cm"/>
      <inkml:brushProperty name="height" value="0.05" units="cm"/>
    </inkml:brush>
  </inkml:definitions>
  <inkml:trace contextRef="#ctx0" brushRef="#br0">23 140 9794,'-2'-1'237,"-17"-16"2460,17 9-1148,14 4-119,371-40-270,329-21-2880,-701 65 1406,0 0-1,-1 0 1,1 1-1,17 3 1,-28-4 301,1 0 0,-1 0 0,0 0 1,1 0-1,-1 0 0,0 0 0,1 0 0,-1 0 0,0 0 1,0 1-1,1-1 0,-1 0 0,0 0 0,1 0 0,-1 0 1,0 1-1,0-1 0,0 0 0,1 0 0,-1 1 0,0-1 0,0 0 1,0 0-1,1 1 0,-1-1 0,0 0 0,0 1 0,0-1 1,0 0-1,0 1 0,0-1 0,-4 8-484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49.751"/>
    </inkml:context>
    <inkml:brush xml:id="br0">
      <inkml:brushProperty name="width" value="0.05" units="cm"/>
      <inkml:brushProperty name="height" value="0.05" units="cm"/>
    </inkml:brush>
  </inkml:definitions>
  <inkml:trace contextRef="#ctx0" brushRef="#br0">253 45 7362,'-71'12'1127,"29"-5"116,-77 23-1,100-20-248,19-10-976,0 0 0,-1 1 0,1-1 0,0 0 0,0 0 0,0 0 1,0 0-1,0 1 0,0-1 0,0 0 0,0 0 0,0 1 0,-1-1 0,1 0 0,0 0 1,0 0-1,0 1 0,0-1 0,0 0 0,1 0 0,-1 1 0,0-1 0,0 0 0,0 0 1,0 0-1,0 1 0,0-1 0,0 0 0,0 0 0,0 0 0,0 1 0,1-1 1,-1 0-1,0 0 0,0 0 0,0 1 0,0-1 0,1 0 0,-1 0 0,0 0 0,1 0 1,2 2 42,0-1 0,0 0 1,1 0-1,-1 0 1,0 0-1,1-1 1,-1 1-1,1-1 0,5 0 1,389-35 1360,-298 22-1126,662-57-1153,-735 68 480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3.561"/>
    </inkml:context>
    <inkml:brush xml:id="br0">
      <inkml:brushProperty name="width" value="0.05" units="cm"/>
      <inkml:brushProperty name="height" value="0.05" units="cm"/>
    </inkml:brush>
  </inkml:definitions>
  <inkml:trace contextRef="#ctx0" brushRef="#br0">1 2864 12947,'5'-22'1090,"-4"14"-1002,1 1-1,0-1 1,0 1 0,1 0-1,0-1 1,0 1-1,5-6 1,6-7 76,1 1 0,1 0 1,1 2-1,1 0 0,0 1 1,29-20-1,-15 11-37,607-413 731,-135 81-517,-230 155-203,335-258 20,30-38 174,-480 389-271,-77 56-126,112-97 0,-24-16-97,-33 31-449,-136 134 562,19-19-255,-14 9 145,-6 11 154,0 0 1,0 0-1,0-1 0,0 1 0,0 0 0,0 0 1,0 0-1,1-1 0,-1 1 0,0 0 0,-1 0 1,1 0-1,0-1 0,0 1 0,0 0 0,0 0 1,0 0-1,0-1 0,0 1 0,0 0 0,0 0 1,0 0-1,0 0 0,0-1 0,-1 1 0,1 0 1,0 0-1,0 0 0,0 0 0,0 0 0,0-1 1,-1 1-1,1 0 0,0 0 0,0 0 0,0 0 1,0 0-1,-1 0 0,1 0 0,0 0 0,-20-2-203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4.178"/>
    </inkml:context>
    <inkml:brush xml:id="br0">
      <inkml:brushProperty name="width" value="0.05" units="cm"/>
      <inkml:brushProperty name="height" value="0.05" units="cm"/>
    </inkml:brush>
  </inkml:definitions>
  <inkml:trace contextRef="#ctx0" brushRef="#br0">130 29 12971,'5'-3'269,"-1"-1"-115,0 0-1,1 1 0,-1 0 1,1 0-1,7-3 0,-12 5-140,1 1-1,0 0 1,-1 0 0,1-1-1,0 1 1,0 0-1,-1 0 1,1 0-1,0 0 1,0 0-1,0 0 1,-1 0-1,1 0 1,0 0-1,0 0 1,-1 1-1,1-1 1,0 0-1,-1 0 1,1 1 0,0-1-1,0 1 1,-1-1-1,1 0 1,-1 1-1,1-1 1,0 1-1,-1-1 1,1 1-1,-1 0 1,1-1-1,-1 1 1,0 0-1,1-1 1,-1 1-1,0 0 1,1-1 0,-1 1-1,0 0 1,0-1-1,1 1 1,-1 0-1,0 0 1,0 0-1,0-1 1,0 1-1,0 1 1,0 5 42,0-1-1,0 1 1,0 0 0,-1-1 0,1 1 0,-2 0-1,1-1 1,-5 11 0,-24 54 28,23-54-62,-49 90 10,-17 43-8,69-140-20,1-1 1,0 1 0,1 0-1,0 0 1,0 0 0,1 1 0,0 18-1,1-25 9,1 1-1,-1-1 0,1 0 1,0 1-1,0-1 0,1 0 1,-1 0-1,1 0 0,0 0 1,0 0-1,0 0 1,0 0-1,1-1 0,0 1 1,-1-1-1,1 1 0,1-1 1,-1 0-1,0-1 0,7 6 1,-1-4 30,-1 0 1,1-1 0,0 0-1,0 0 1,0-1 0,0 0-1,1 0 1,-1-1 0,0 0-1,1-1 1,12-1 0,9-2 86,0-1 0,35-9 1,53-21 130,178-77 0,-160 56-311,-25 12 42,-12 3-44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27.346"/>
    </inkml:context>
    <inkml:brush xml:id="br0">
      <inkml:brushProperty name="width" value="0.05" units="cm"/>
      <inkml:brushProperty name="height" value="0.05" units="cm"/>
    </inkml:brush>
  </inkml:definitions>
  <inkml:trace contextRef="#ctx0" brushRef="#br0">1809 256 10122,'-4'-12'153,"-1"0"-1,0 1 0,-1 0 1,-1 0-1,0 0 0,0 1 1,-1 0-1,0 1 0,0 0 1,-1 0-1,-1 0 0,0 1 1,0 1-1,0 0 0,-1 0 1,-13-6-1,-8-2 85,-1 1 1,0 2-1,-1 1 1,-53-10-1,45 14-217,-1 2-1,1 2 1,0 1 0,-1 3 0,1 1-1,-1 2 1,1 2 0,1 2-1,-66 21 1,26-1-45,2 4-1,2 4 0,-129 79 1,156-84 11,2 3 1,1 2-1,2 1 1,-41 45-1,63-57 7,0 2-1,2 0 1,0 2-1,3 0 1,0 1-1,2 1 1,1 0-1,-12 38 1,14-28-142,2 2-1,1-1 1,3 1 0,1 1-1,0 74 1,7-96-24,0-1-1,1 1 1,1-1 0,1 0-1,1 1 1,1-2 0,1 1 0,1-1-1,0 0 1,2 0 0,0-1-1,1-1 1,19 25 0,-14-24 63,1-1 1,1-1 0,0 0-1,1-2 1,1 0-1,1-1 1,-1-1-1,2-1 1,0-1 0,0-1-1,1-1 1,1-1-1,-1 0 1,1-2-1,27 3 1,-8-6 143,0-1 0,1-3-1,-1-1 1,1-2 0,56-14 0,213-66 729,-311 83-758,599-205 1703,-494 161-1394,-1-5-1,-3-4 1,138-98 0,-239 151-309,43-31 187,74-70 0,-108 93-162,-2-2-1,1 1 0,-2-1 0,1 0 1,-2-1-1,1 0 0,-2 0 0,1-1 1,-2 0-1,0 0 0,0 0 0,4-25 1,-8 32-20,0 0 1,-1 0 0,0 0 0,0 0 0,-1 0 0,1 0 0,-1 1 0,-1-1-1,1 0 1,-1 0 0,0 1 0,0-1 0,-1 1 0,0-1 0,0 1 0,-5-7-1,1 3 4,-2 1 0,1-1-1,-1 2 1,0-1-1,0 1 1,-1 1-1,-20-11 1,-7-1-4,-1 2 1,-71-21-1,-86-8 0,58 21-259,-2 6 0,-158 0-1,281 18 191,-19 0-38,-1-2 0,-59-10 1,34-5-92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29.358"/>
    </inkml:context>
    <inkml:brush xml:id="br0">
      <inkml:brushProperty name="width" value="0.05" units="cm"/>
      <inkml:brushProperty name="height" value="0.05" units="cm"/>
    </inkml:brush>
  </inkml:definitions>
  <inkml:trace contextRef="#ctx0" brushRef="#br0">10187 915 11026,'-17'-34'178,"-1"1"-1,-1 1 0,-2 0 1,-1 2-1,-49-53 0,15 28-49,-115-86-1,107 96-142,-3 3-1,-1 3 0,-2 3 0,-1 3 1,-85-26-1,26 19-342,-2 5 1,-152-19-1,-300-2-833,-2 36 323,549 19 823,-2529-13 1449,1480 44-568,9 97-558,87 114-234,806-178-41,2 8 1,4 8 0,-310 188-1,425-228-24,2 4 0,2 2 0,2 2 0,3 3 0,1 2 0,3 3 0,2 2 0,2 1 0,-58 101 0,71-99-106,2 2 1,3 1-1,3 1 0,-26 102 1,42-124 22,1 1 0,3 0 0,1 0-1,2 0 1,2 0 0,1 0 0,3 0 0,12 59 0,-4-57-45,2 0-1,1 0 1,43 81 0,-24-64-1,3-2 0,45 55 0,-27-48 81,4-3-1,2-2 1,3-2-1,2-4 1,96 63 0,-39-41 50,3-6 0,190 78 0,-97-63 134,4-10 0,334 69-1,-259-91 156,449 24-1,-344-66 12,485-48 0,395-156-26,10-144-287,-887 200-19,430-206-1,-635 244 189,-4-8-1,297-211 1,-416 256 60,88-88 0,-118 99 8,-2-2 0,70-102-1,-93 116-85,-1 0-1,-2-2 0,-1 0 0,-3-1 0,17-58 0,-25 67-43,-2 0 0,-1-1 1,-2 0-1,0 0 0,-3 0 0,0 0 0,-2 0 1,-7-33-1,2 28-29,-2 0 0,-2 1 0,-1 0 0,-2 1 0,-2 0 0,-1 1 1,-21-31-1,9 22-29,-1 2 1,-3 1-1,-1 1 1,-63-53-1,35 41-70,-2 2-1,-92-51 0,-146-52-327,-7 38 237,-57 25 28,-32 13-30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08.249"/>
    </inkml:context>
    <inkml:brush xml:id="br0">
      <inkml:brushProperty name="width" value="0.05" units="cm"/>
      <inkml:brushProperty name="height" value="0.05" units="cm"/>
    </inkml:brush>
  </inkml:definitions>
  <inkml:trace contextRef="#ctx0" brushRef="#br0">1947 238 8314,'0'-8'45,"0"1"-1,0-1 1,-1 0 0,0 1 0,0-1 0,-1 1 0,0 0 0,0-1-1,-1 1 1,0 0 0,0 0 0,0 0 0,-1 1 0,0-1-1,-1 1 1,1 0 0,-1 0 0,0 1 0,-1-1 0,1 1-1,-1 0 1,0 1 0,-7-5 0,-6-1-9,-1 0 1,-1 2-1,1 0 1,-1 1-1,0 1 0,-42-5 1,-135-4 21,121 14-54,-142 15 0,176-7 3,2 1 1,-1 2-1,1 2 1,1 1-1,-40 20 0,18-2 68,1 1 0,1 4 0,2 2 0,2 3 0,2 2-1,1 2 1,3 3 0,2 1 0,-63 84 0,64-66 81,3 1-1,-64 135 1,92-167-182,2 1-1,1 1 0,2 0 0,2 0 0,1 1 1,2 0-1,-2 73 0,9-89-63,1-1 0,0 1 0,2-1-1,0 1 1,2-1 0,0-1 0,2 1 0,0-1 0,1 0-1,1-1 1,1 0 0,1-1 0,1 0 0,24 28 0,-18-27-27,1 0-1,1-1 1,0-1 0,2-1 0,0-1 0,1-1-1,29 14 1,-21-15 62,0-1 0,2-1 0,-1-2 0,1-1 0,44 5 0,-26-9 165,1-3 1,0-1-1,0-3 1,-1-2-1,1-2 1,-1-3-1,88-27 1,-22-4 483,-2-5 0,199-108 1,-223 99-131,120-93 0,-159 105-254,-2-2-1,-2-3 0,55-67 0,-90 98-151,-1-1 0,-1 0 0,0-1 0,-2-1-1,0 0 1,12-33 0,-20 46-48,0-1-1,0 1 0,-1-1 1,0 0-1,-1 1 1,0-1-1,0 0 0,0 0 1,0 1-1,-1-1 1,-1 0-1,1 1 1,-1-1-1,0 1 0,0 0 1,-1-1-1,0 1 1,0 0-1,0 0 0,-1 1 1,0-1-1,0 1 1,-9-10-1,-1 2 2,-1 1 1,-1 0-1,0 0 0,-1 2 0,0 0 0,0 1 0,-1 1 1,-28-9-1,-157-36-218,193 50 173,-134-23-813,-71-18 366,113 13 199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3.136"/>
    </inkml:context>
    <inkml:brush xml:id="br0">
      <inkml:brushProperty name="width" value="0.05" units="cm"/>
      <inkml:brushProperty name="height" value="0.05" units="cm"/>
    </inkml:brush>
  </inkml:definitions>
  <inkml:trace contextRef="#ctx0" brushRef="#br0">1 886 2657,'435'-59'1573,"-6"-33"-995,-235 33-554,-154 44-16,-1-1 1,66-39-1,-94 49 12,78-54 28,-78 52 106,-1-1 0,0 0 0,-1 0 0,0-1 0,-1 0 0,8-12 0,-15 19-65,1 0 0,-1 0 0,0-1 0,0 1 0,0-1 0,0 1 0,0 0 0,-1-1 0,0 1 1,1-1-1,-1 1 0,-1-1 0,1 0 0,0 1 0,-1 0 0,0-1 0,0 1 0,0-1 0,0 1 0,0 0 0,-1 0 1,0-1-1,1 1 0,-4-3 0,-5-8 89,0 0 0,-1 1 1,-19-19-1,29 31-187,-17-16 41,-2 1 0,1 1 0,-2 1 0,0 1 1,-1 0-1,0 2 0,-1 0 0,0 2 0,-37-11 0,-20 1 242,-125-14 0,175 29-236,-79-11-746,-135-36-1,168 26 415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0.421"/>
    </inkml:context>
    <inkml:brush xml:id="br0">
      <inkml:brushProperty name="width" value="0.05" units="cm"/>
      <inkml:brushProperty name="height" value="0.05" units="cm"/>
    </inkml:brush>
  </inkml:definitions>
  <inkml:trace contextRef="#ctx0" brushRef="#br0">16 2304 13363,'-1'0'36,"1"0"0,-1 1 0,1-1 0,-1 0 0,1 1-1,-1-1 1,0 0 0,1 0 0,-1 0 0,1 0 0,-1 1 0,0-1 0,1 0 0,-1 0 0,0 0 0,1 0 0,-1-1 0,1 1 0,-1 0 0,0 0 0,1 0-1,-1 0 1,0-1 0,8-10 297,29-21-115,30-18 199,83-47 0,91-34-404,1016-450 135,-810 403-69,855-323 237,-274 145-56,100 29-780,-955 290 264,-158 34 81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0.861"/>
    </inkml:context>
    <inkml:brush xml:id="br0">
      <inkml:brushProperty name="width" value="0.05" units="cm"/>
      <inkml:brushProperty name="height" value="0.05" units="cm"/>
    </inkml:brush>
  </inkml:definitions>
  <inkml:trace contextRef="#ctx0" brushRef="#br0">1189 1 12563,'-18'17'432,"-20"26"1,-5 5-425,-24 20 167,-136 144-103,24-17 47,-155 178 358,287-317-326,2 1 1,4 3-1,1 1 0,-56 122 0,89-166-123,0 0-1,1 1 1,1 0 0,1 0-1,0 0 1,-1 26 0,5-36-23,0-1 1,1 1-1,0 0 1,0-1-1,0 1 1,1-1-1,0 1 1,1-1 0,0 0-1,0 0 1,0 0-1,1 0 1,0 0-1,0-1 1,1 0-1,0 0 1,5 6 0,-2-5-4,-1 0 0,1-1 1,0 0-1,1 0 1,-1-1-1,1 0 0,0 0 1,1-1-1,14 5 1,-3-4-3,1 0 0,-1-1 1,31 1-1,-11-3-5,0-2 1,68-9-1,78-26-14,131-47-540,-4-12 0,424-191 0,-463 159 270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1.584"/>
    </inkml:context>
    <inkml:brush xml:id="br0">
      <inkml:brushProperty name="width" value="0.05" units="cm"/>
      <inkml:brushProperty name="height" value="0.05" units="cm"/>
    </inkml:brush>
  </inkml:definitions>
  <inkml:trace contextRef="#ctx0" brushRef="#br0">62 147 14843,'10'-12'92,"-1"0"0,2 0-1,0 1 1,0 1 0,1 0 0,0 0-1,1 1 1,0 1 0,0 0 0,1 1-1,0 0 1,0 1 0,1 1 0,-1 0-1,1 1 1,0 1 0,1 0-1,24-1 1,-35 4-90,0 0 0,1 0-1,-1 0 1,1 1 0,-1 0 0,0 0-1,1 1 1,7 3 0,-11-5-6,0 1 0,-1 0 1,1 0-1,0 1 0,-1-1 1,1 0-1,0 1 0,-1-1 0,0 1 1,1-1-1,-1 1 0,0-1 0,0 1 1,0 0-1,0 0 0,0 0 0,0-1 1,-1 1-1,1 0 0,0 0 0,-1 0 1,0 0-1,1 0 0,-1 0 0,0 0 1,0 4-1,-1 1-8,0 0-1,-1 0 1,0 0 0,0-1 0,0 1 0,-1 0-1,0-1 1,0 1 0,-8 10 0,-6 7-31,-20 23 1,31-40 34,-113 117-20,80-88 159,2 3 0,-49 65-1,79-94-87,0 1 1,1-1-1,1 1 0,0 0 0,0 0 1,-3 15-1,7-23-33,0-1-1,1 0 1,-1 1-1,1-1 1,0 0 0,0 1-1,0-1 1,0 1 0,0-1-1,0 1 1,0-1-1,1 0 1,-1 1 0,1-1-1,0 0 1,0 1 0,0-1-1,0 0 1,0 0-1,0 0 1,1 0 0,-1 0-1,1 0 1,-1 0 0,1 0-1,0-1 1,-1 1-1,1-1 1,0 1 0,0-1-1,0 0 1,1 1 0,-1-1-1,0 0 1,0 0-1,5 1 1,7 1 3,1 0 0,-1-1-1,1-1 1,0 0 0,28-2 0,74-15-249,-95 12 140,-1-2-1,25-8 1,-38 11 80,-1 0 0,1-1 0,-1 0 0,1 0 0,-1-1 0,-1 0 0,1 0 0,9-10 0,-13 11-6,1 0 1,-1-1-1,-1 0 1,1 1-1,3-9 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2.048"/>
    </inkml:context>
    <inkml:brush xml:id="br0">
      <inkml:brushProperty name="width" value="0.05" units="cm"/>
      <inkml:brushProperty name="height" value="0.05" units="cm"/>
    </inkml:brush>
  </inkml:definitions>
  <inkml:trace contextRef="#ctx0" brushRef="#br0">1 0 13475,'0'2'49,"0"-1"0,0 0 0,1 0 0,-1 0 0,0 0 1,1 0-1,-1 0 0,1 0 0,-1 0 0,1 0 0,-1 0 0,1 0 0,0 0 1,0 0-1,-1 0 0,1-1 0,0 1 0,0 0 0,0-1 0,0 1 0,0 0 0,0-1 1,0 1-1,0-1 0,0 1 0,1-1 0,35 9 149,-30-7-28,31 5 56,159 21-3,-178-26-257,1-2 0,-1 0 0,1-1-1,-1-1 1,0-1 0,0-1 0,0 0 0,19-8 0,-31 9 56,0-1 0,0 0-1,-1 0 1,7-5 0,14-9 400,-27 18-408,0 0 1,0 1-1,1-1 0,-1 0 0,0 0 1,0 0-1,1 0 0,-1 0 0,0 0 1,0 1-1,1-1 0,-1 0 1,0 0-1,0 0 0,0 1 0,0-1 1,1 0-1,-1 0 0,0 1 0,0-1 1,0 0-1,0 0 0,0 1 0,0-1 1,1 0-1,-1 0 0,0 1 1,0-1-1,0 0 0,0 1 0,0-1 1,0 0-1,0 0 0,0 1 0,1 13 172,-1-12-139,0 1-39,1-1 0,-1 1 0,1 0 0,-1 0 0,1-1-1,0 1 1,0 0 0,0-1 0,0 1 0,1-1 0,-1 1 0,1-1-1,-1 0 1,1 1 0,0-1 0,0 0 0,4 3 0,-2-2 7,0-1 1,0 0-1,0 0 1,0 0 0,0-1-1,0 0 1,0 1-1,1-1 1,-1-1-1,7 2 1,6-2 25,1 0 0,-1-2 0,0 0 0,29-6 0,94-34-82,-60 16 0,-77 24 35,1 1-1,-1 1 0,0-1 1,0 0-1,1 1 1,-1 0-1,0 0 0,5 0 1,-8 0 5,1 0 1,-1 0 0,1 0-1,-1 0 1,0 0-1,1 1 1,-1-1-1,0 0 1,1 0 0,-1 0-1,0 1 1,1-1-1,-1 0 1,0 0 0,0 1-1,1-1 1,-1 0-1,0 1 1,0-1 0,0 0-1,1 1 1,-1-1-1,0 0 1,0 1 0,0 0-1,-3 15 19,-9 8 37,-18 27-1,-11 23 55,37-66-79,0 0-1,1 0 1,0 1 0,1-1-1,0 1 1,-2 16 0,4-24-26,0 0 1,0 0 0,-1 0-1,1 0 1,0 0 0,0 0 0,0 0-1,1 0 1,-1 0 0,0 0-1,0 0 1,0 0 0,1 0-1,-1 0 1,0 0 0,1 0-1,-1 0 1,1-1 0,-1 1 0,1 0-1,-1 0 1,1 0 0,0-1-1,-1 1 1,1 0 0,0-1-1,0 1 1,0-1 0,-1 1-1,1-1 1,0 1 0,0-1 0,0 1-1,0-1 1,0 0 0,0 1-1,0-1 1,0 0 0,0 0-1,0 0 1,0 0 0,0 0-1,0 0 1,1 0 0,2-1-3,1 0-1,-1 0 1,1 0 0,-1 0-1,0-1 1,1 0 0,-1 0 0,6-4-1,5-5 1,-1 0-1,-1-1 0,0-1 0,0 0 0,-1-1 1,-1 0-1,0-1 0,11-21 0,2-6-34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2.453"/>
    </inkml:context>
    <inkml:brush xml:id="br0">
      <inkml:brushProperty name="width" value="0.05" units="cm"/>
      <inkml:brushProperty name="height" value="0.05" units="cm"/>
    </inkml:brush>
  </inkml:definitions>
  <inkml:trace contextRef="#ctx0" brushRef="#br0">2 84 13715,'-1'-22'1416,"1"2"-1016,8 3-280,4 3 977,6 6-1209,5 6-505,10 3 529,5 8-176,7 5-112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2.853"/>
    </inkml:context>
    <inkml:brush xml:id="br0">
      <inkml:brushProperty name="width" value="0.05" units="cm"/>
      <inkml:brushProperty name="height" value="0.05" units="cm"/>
    </inkml:brush>
  </inkml:definitions>
  <inkml:trace contextRef="#ctx0" brushRef="#br0">390 0 13563,'-57'4'1013,"0"2"0,0 3 1,-81 22-1,130-28-959,-2 0 19,0 0 1,0 0 0,0 1 0,-14 8 0,24-12-74,-1 0 0,1 0 0,-1 0 0,1 1 0,0-1 0,-1 0 0,1 0 1,-1 1-1,1-1 0,-1 0 0,1 1 0,0-1 0,-1 0 0,1 1 0,0-1 1,-1 1-1,1-1 0,0 1 0,0-1 0,-1 1 0,1-1 0,0 1 0,0-1 1,0 1-1,0-1 0,-1 1 0,1-1 0,0 1 0,0-1 0,0 1 1,0-1-1,0 1 0,0-1 0,1 2 0,0-1-10,0 0 0,0 0 1,0-1-1,0 1 0,0 0 0,0 0 1,0 0-1,0-1 0,1 1 0,-1-1 0,0 1 1,0-1-1,2 1 0,50 9-357,-50-9 341,50 4-336,-10 0 27,43 9 1,-75-11 287,0 0 1,0 0-1,0 1 0,-1 1 1,1 0-1,-1 0 0,0 1 1,17 13-1,-23-16 62,0 0 0,-1 1 0,1-1 0,-1 1 0,0 0 0,0 0 0,-1 0 0,1 0 0,-1 0 0,1 1 0,-1-1 0,-1 1 0,1 0 0,-1 0 0,0-1 0,0 1 0,0 0 0,-1 0 0,1 0 0,-1 0 0,0 0 0,-1 0 0,1 0 0,-1 0 0,0-1 0,0 1 0,-1 0 0,1 0 0,-4 5 0,2-3 64,-1-1-1,0 1 1,0-1 0,0 0-1,-1 0 1,0-1-1,0 1 1,-1-1-1,0 0 1,0-1 0,0 1-1,0-1 1,0 0-1,-1-1 1,0 0-1,0 0 1,0 0 0,-13 3-1,15-5-45,-1 0-1,0-1 0,0 1 1,0-1-1,1 0 0,-1 0 1,0-1-1,0 0 0,0 0 1,1 0-1,-1 0 1,1-1-1,-10-4 0,12 4-106,0 0 0,1 1-1,-1-1 1,1 0-1,0 0 1,-1 0 0,1-1-1,0 1 1,0 0-1,1-1 1,-1 0 0,0 1-1,1-1 1,-1 0 0,1 0-1,0 0 1,0 1-1,0-1 1,1 0 0,-1-1-1,1 1 1,-1 0-1,1 0 1,0 0 0,0 0-1,0 0 1,2-5 0,-1-1-32,2 1 1,-1 0-1,1 0 1,0 1-1,1-1 1,-1 1-1,2-1 1,-1 1-1,1 0 1,5-6-1,32-31-658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3.253"/>
    </inkml:context>
    <inkml:brush xml:id="br0">
      <inkml:brushProperty name="width" value="0.05" units="cm"/>
      <inkml:brushProperty name="height" value="0.05" units="cm"/>
    </inkml:brush>
  </inkml:definitions>
  <inkml:trace contextRef="#ctx0" brushRef="#br0">326 36 12483,'0'-1'119,"-1"0"0,1 0 0,-1 0 1,1 0-1,-1 0 0,1 1 0,-1-1 1,0 0-1,1 0 0,-1 0 0,0 1 1,0-1-1,0 0 0,1 1 0,-1-1 1,0 1-1,0-1 0,0 1 0,-2-1 1,-22-7 151,20 7-1,-11-3 207,-1 1-1,0 1 1,0 0 0,-1 2 0,-33 2 0,43-2-461,-1 2 0,0-1 1,0 1-1,1 0 0,-1 1 0,1 0 0,0 1 0,0-1 0,0 2 0,0-1 1,1 1-1,-1 0 0,-8 8 0,15-11-18,-1-1-1,0 1 1,1 0 0,-1-1-1,1 1 1,-1 0 0,1 0 0,0 0-1,0 0 1,0 0 0,0 0-1,0 0 1,0 0 0,0 1-1,1-1 1,-1 0 0,1 0 0,0 1-1,0-1 1,0 0 0,0 1-1,0-1 1,0 0 0,1 1-1,-1-1 1,1 0 0,-1 0 0,1 0-1,1 3 1,0-1-15,1-1 0,-1 1 0,1-1 0,0 0 0,0 0 0,0 0 0,1 0 0,-1-1 0,1 1 0,-1-1 0,1 0 0,0 0 0,0 0 0,8 2 0,13 4-181,38 4 0,16 5-158,-70-14 298,0 0 1,0 0-1,-1 1 1,1 0-1,-1 0 1,9 7-1,-15-10 56,-1 0 0,1 0 0,-1 0 0,1 0 0,-1 0 0,1 0 0,-1 1 0,0-1 0,0 0 0,1 1 0,-1 0 0,0-1 0,0 1 0,-1-1 0,1 1 0,0 0 0,-1 0 0,1-1 0,0 1 0,-1 0 0,0 0 0,0 0 0,1 0 0,-1 0 0,0-1 0,0 1 0,-1 0 0,1 0 0,0 0 0,-1 0 0,1-1 0,-1 1 0,1 0 0,-1 0 0,0-1 0,0 1 0,0 0 0,0-1 0,0 1 0,0-1 0,0 1 0,-2 1 0,-3 3 51,0 0 0,-1-1-1,1 0 1,-1 0-1,0-1 1,0 1 0,-1-1-1,-9 3 1,10-4-8,-1 1 0,1-2 1,-1 1-1,0-1 0,0 0 0,0-1 0,0 0 1,-16 0-1,24-1-63,-1 0 0,1 0 0,-1 0 0,1 0 0,-1 0 0,1 0 1,-1 0-1,0 0 0,1-1 0,-1 1 0,1 0 0,-1 0 0,1-1 0,-1 1 0,1 0 1,-1 0-1,1-1 0,0 1 0,-1-1 0,1 1 0,-1 0 0,1-1 0,0 1 0,-1-1 0,1 1 1,0-1-1,0 1 0,-1-1 0,1 1 0,0-1 0,0 1 0,0-1 0,-1 1 0,1-1 1,0 1-1,0-1 0,0 0 0,0 1 0,0-1 0,0 1 0,0-1 0,1 0 0,0-2-188,0 0-1,0 0 1,0 1-1,0-1 1,1 0-1,-1 1 0,1 0 1,2-4-1,9-8-133,0 1 0,1 1 0,21-16 0,22-10-540</inkml:trace>
  <inkml:trace contextRef="#ctx0" brushRef="#br0" timeOffset="1">584 63 12899,'-22'12'706,"1"1"0,1 1 0,-22 18 0,32-24-436,1 1 0,0 0 0,0 1 0,1 0 0,0 0 0,1 1 0,-10 19-1,15-27-205,1 0-1,0 0 0,0 1 0,0-1 1,0 0-1,0 1 0,1-1 0,-1 1 1,1 6-1,0-8-47,1-1 0,-1 0 0,0 1 0,1-1 0,-1 1 0,1-1 0,-1 0 0,1 1 0,0-1 0,0 0 0,-1 0 0,1 0 0,0 1 0,0-1 1,0 0-1,0 0 0,0 0 0,1-1 0,-1 1 0,0 0 0,0 0 0,1-1 0,-1 1 0,0 0 0,1-1 0,1 1 0,3 0-36,0 1 0,1-2 0,-1 1 0,1-1 0,-1 0-1,1 0 1,-1-1 0,0 0 0,1 0 0,-1 0 0,0-1 0,0 0 0,0 0 0,0 0-1,10-6 1,1-2-117,-1 0 0,0-1-1,0 0 1,13-15 0,-17 15-26,0 0 1,16-23 0,-24 29 106,0-1-1,-1 1 1,1-1 0,-1 0 0,-1 0 0,1 0 0,-1 0 0,0-1 0,1-8 0,-4 1 0,-6 16 153,-8 19 127,12-15-193,1 0 0,0 0 0,1 0 0,-1 0 0,1 1 0,0-1 0,1 0 0,-1 0 0,1 1 0,0-1 0,1 0 0,0 1 0,2 7 0,-3-12-50,1 0 1,0 0-1,0 0 1,-1 0-1,2 0 0,-1 0 1,0-1-1,0 1 1,0 0-1,1-1 1,-1 1-1,1-1 1,-1 1-1,1-1 1,0 0-1,0 1 1,2 0-1,-1-1-57,0 0 0,-1 0 0,1-1 1,0 1-1,0-1 0,0 0 0,0 0 0,0 0 0,0 0 0,0 0 1,0-1-1,0 1 0,-1-1 0,1 0 0,0 0 0,3-1 0,11-6-143,1-1 0,28-19-1,-31 18 92,50-32-362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3.687"/>
    </inkml:context>
    <inkml:brush xml:id="br0">
      <inkml:brushProperty name="width" value="0.05" units="cm"/>
      <inkml:brushProperty name="height" value="0.05" units="cm"/>
    </inkml:brush>
  </inkml:definitions>
  <inkml:trace contextRef="#ctx0" brushRef="#br0">260 0 13907,'-33'19'1097,"1"1"0,-53 43 0,74-53-864,0 0 0,0 0 0,2 1 0,-1 0 0,1 1 0,1 0 0,0 0 0,1 1 0,0 0 0,-5 16 1,10-25-230,1-1 0,0 0 1,0 0-1,1 1 1,-1-1-1,0 1 1,1-1-1,0 0 1,0 1-1,0-1 1,0 1-1,1-1 1,-1 1-1,1-1 1,0 0-1,0 0 1,0 1-1,1-1 0,-1 0 1,1 0-1,-1 0 1,1 0-1,0 0 1,0-1-1,0 1 1,1 0-1,-1-1 1,1 0-1,-1 1 1,1-1-1,4 2 1,0 0-116,1-1 1,-1 1 0,1-1 0,0-1 0,0 1 0,0-2-1,0 1 1,1-1 0,-1 0 0,0-1 0,17 0 0,-6-3-106,1 0 0,0-1-1,-1-1 1,0-1 0,0 0 0,-1-2 0,0 0 0,19-11 0,-46 28 365,1 0-1,0 1 1,1 0 0,0 0-1,1 1 1,0 0 0,0 0-1,-5 17 1,11-27-142,-1 1 0,1 0-1,0 0 1,0-1 0,-1 1 0,1 0 0,0 0 0,0-1-1,1 1 1,-1 0 0,0 0 0,1-1 0,-1 1 0,1 0-1,-1-1 1,1 1 0,0-1 0,0 1 0,0 0 0,-1-1-1,3 2 1,-1-1-3,0 0 0,0-1 0,0 1 0,1-1 0,-1 1 0,1-1 0,-1 0 0,1 0 0,-1 0 0,1 0 0,0 0 0,3 0 0,8 1-12,1-1 1,-1-1 0,0 0 0,17-3 0,-28 3 5,81-10-165,106-26-1,-189 36 151,0 0-1,0 0 1,0-1 0,0 1-1,0 0 1,0-1 0,0 1-1,0-1 1,0 1 0,0-1-1,0 1 1,0-1 0,0 0-1,1-1 1,-2 2-1,0 0 0,0 0 0,0-1 0,0 1 0,0 0-1,0-1 1,0 1 0,0 0 0,0-1 0,0 1 0,0 0 0,0 0 0,0-1 0,0 1 0,-1 0 0,1-1 0,0 1-1,0 0 1,0 0 0,0-1 0,-1 1 0,1 0 0,0 0 0,0 0 0,0-1 0,-1 1 0,1 0 0,0 0-1,0 0 1,-1 0 0,1-1 0,-33-12-1141,-101-27-1265,80 23 1748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4.106"/>
    </inkml:context>
    <inkml:brush xml:id="br0">
      <inkml:brushProperty name="width" value="0.05" units="cm"/>
      <inkml:brushProperty name="height" value="0.05" units="cm"/>
    </inkml:brush>
  </inkml:definitions>
  <inkml:trace contextRef="#ctx0" brushRef="#br0">117 455 12523,'-28'-14'1584,"5"1"-872,9 3-144,6 0 729,8-2-265,2 1-176,13 1-184,5 0-88,6 6-328,7-1-312,2 2 8,1 2 24,-4-5-48,-5-5-32</inkml:trace>
  <inkml:trace contextRef="#ctx0" brushRef="#br0" timeOffset="1">8 7 16043,'-7'-3'1609,"11"0"-1441,9 3 408,4 3-360,4 7-624,4 0-1352,-7-2 1503,-2 0-239,-4-4-200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4.476"/>
    </inkml:context>
    <inkml:brush xml:id="br0">
      <inkml:brushProperty name="width" value="0.05" units="cm"/>
      <inkml:brushProperty name="height" value="0.05" units="cm"/>
    </inkml:brush>
  </inkml:definitions>
  <inkml:trace contextRef="#ctx0" brushRef="#br0">51 3 16524,'-6'-2'1400,"-6"2"-1048,2 4-152,3 2 392,0 1-248,3 3-664,1-2 440,1-2-152,2-2-152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4.897"/>
    </inkml:context>
    <inkml:brush xml:id="br0">
      <inkml:brushProperty name="width" value="0.05" units="cm"/>
      <inkml:brushProperty name="height" value="0.05" units="cm"/>
    </inkml:brush>
  </inkml:definitions>
  <inkml:trace contextRef="#ctx0" brushRef="#br0">5797 258 5761,'-74'-26'170,"-1"3"-1,-1 3 0,-1 4 1,0 3-1,-112-5 1,-398 25-582,443-1 589,-804 38 137,197-8-346,-559-26-1365,733-14 1768,214 18-566,318-8-14,1 1 0,-1 2 0,1 2 0,1 2 0,-82 36 0,110-42 295,0 2-1,1-1 1,0 2-1,0 0 0,1 1 1,1 0-1,0 1 1,0 0-1,-16 24 1,21-25 16,0 0 1,1 1 0,0 0 0,1 1 0,0-1 0,1 1-1,0 0 1,1 0 0,1 0 0,0 0 0,1 0 0,0 23-1,3-8-62,1 1 0,2-1 0,1 0-1,1 0 1,13 34 0,-3-20 102,2 0 1,37 61 0,-41-80-111,1-1 0,1-1 0,0 0 0,2-1 0,0-1 0,26 19 0,-16-17-28,1 0 0,1-3 0,1 0 0,37 14 0,-9-10-28,1-2-1,1-3 1,0-3-1,127 12 1,-51-18-27,165-11 1,139-33-215,-214 15-23,565-22-1061,-240 18 492,-2-25-115,416-94-165,180-10 2395,-1084 148-1163,422-50-231,-399 41-99,-1-4 0,0-4 1,123-51-1,-160 52 334,-1-2 1,-2-2-1,0-2 0,-2-2 1,-1-2-1,37-37 0,-70 61 148,0-1 1,0 0-1,-2-1 0,1 0 1,-1 0-1,10-19 0,-15 25-129,0-1 0,-1 1-1,0 0 1,1 0 0,-2 0-1,1-1 1,0 1 0,-1-1 0,0 1-1,0 0 1,0-1 0,-1 1-1,1 0 1,-1-1 0,0 1-1,0 0 1,-1-1 0,1 1 0,-1 0-1,0 0 1,0 1 0,-3-6-1,-7-7 135,-1 0 0,0 1 1,-1 0-1,0 1 0,-1 1 0,-17-12 0,-107-62 138,95 65-440,-1 2 0,0 2 0,-1 2-1,-1 1 1,0 3 0,-64-8 0,2 8-641,-190 4 1,-324 64-872,380-21 1130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5.219"/>
    </inkml:context>
    <inkml:brush xml:id="br0">
      <inkml:brushProperty name="width" value="0.05" units="cm"/>
      <inkml:brushProperty name="height" value="0.05" units="cm"/>
    </inkml:brush>
  </inkml:definitions>
  <inkml:trace contextRef="#ctx0" brushRef="#br0">104 96 6777,'-16'-8'835,"10"4"-219,-1 0 1,0 1-1,-1 0 1,1 0-1,0 0 1,-1 1-1,0 0 1,-11-1-1,19 3-571,-1-1-1,1 1 1,0 0-1,-1 0 0,1 0 1,-1 0-1,1 0 1,0 0-1,-1 1 1,1-1-1,0 0 1,-1 0-1,1 0 0,0 0 1,-1 0-1,1 0 1,0 1-1,-1-1 1,1 0-1,0 0 1,-1 0-1,1 1 1,0-1-1,0 0 0,-1 0 1,1 1-1,0-1 1,0 0-1,-1 1 1,1-1-1,0 0 1,0 1-1,0-1 1,0 0-1,-1 1 0,7 15 887,-4-13-819,0 0-1,0 0 0,1 0 1,0 0-1,-1 0 0,1 0 1,4 2-1,-2-3-73,-1 0 0,1-1-1,-1 0 1,1 0 0,0 0-1,0-1 1,-1 1 0,1-1-1,0 0 1,0-1 0,-1 1-1,1-1 1,0 0 0,-1 0 0,1 0-1,-1-1 1,8-3 0,-1 1-6,0-2 1,-1 1-1,1-2 1,-1 1-1,17-16 1,-6 0 10,-20 21-43,0-1 1,-1 1-1,1 0 0,0 0 1,0 0-1,-1-1 1,1 1-1,0 0 0,-1-1 1,0 1-1,1 0 1,-1-1-1,0 1 0,1-1 1,-1 1-1,0 0 1,0-1-1,0-1 0,-1 2 1,1 1-1,-1-1 1,0 1-1,1-1 1,-1 1-1,1-1 1,-1 1-1,0 0 0,1-1 1,-1 1-1,0 0 1,1-1-1,-1 1 1,0 0-1,0 0 1,1 0-1,-1 0 0,0 0 1,0-1-1,1 1 1,-1 1-1,0-1 1,0 0-1,1 0 1,-1 0-1,0 0 0,0 0 1,0 1-1,-23 6 69,-28 18 153,33-16-6,17-8-73,5-3 25,16-4-1005,-33 8 2149,12-2-1733,9 0-910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5.731"/>
    </inkml:context>
    <inkml:brush xml:id="br0">
      <inkml:brushProperty name="width" value="0.05" units="cm"/>
      <inkml:brushProperty name="height" value="0.05" units="cm"/>
    </inkml:brush>
  </inkml:definitions>
  <inkml:trace contextRef="#ctx0" brushRef="#br0">629 1 16059,'12'0'1054,"-15"8"-444,-21 13-39,23-20-548,-60 44 412,-98 56 0,82-55-365,53-31-56,-209 138 35,229-150-56,-4 3-21,0 1 1,0 0-1,-12 14 1,18-20 20,1 0-1,0 1 1,0 0 0,0-1-1,1 1 1,-1-1 0,0 1 0,0 0-1,1 0 1,-1-1 0,1 1-1,-1 2 1,1-3 2,1 0-1,-1 0 1,0 0-1,0 0 1,0 0 0,1 0-1,-1 0 1,0 0 0,1 0-1,-1 0 1,1 0-1,-1 0 1,1 0 0,0-1-1,-1 1 1,1 0-1,0 0 1,0-1 0,-1 1-1,1 0 1,0-1-1,0 1 1,1 0 0,6 3-19,1-1 0,0 0 0,0-1 0,0 1 0,0-2 0,1 1 0,-1-1 0,14-1 0,4 2-10,17 2 22,206 11-916,-240-14 879,0-2 0,-1 1 0,1-1 0,0-1 0,-1 0 0,17-5 0,2-10-193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6.134"/>
    </inkml:context>
    <inkml:brush xml:id="br0">
      <inkml:brushProperty name="width" value="0.05" units="cm"/>
      <inkml:brushProperty name="height" value="0.05" units="cm"/>
    </inkml:brush>
  </inkml:definitions>
  <inkml:trace contextRef="#ctx0" brushRef="#br0">133 0 15659,'-23'39'1305,"6"-2"-905,-1 5-176,1 8 344,1 3-104,2 7-80,0-1-48,5-3-272,6-2-144,3-8-312,-1-5-104,5-13-72,2-13-912,8-20 1135,5-12-271,4-16-64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6.568"/>
    </inkml:context>
    <inkml:brush xml:id="br0">
      <inkml:brushProperty name="width" value="0.05" units="cm"/>
      <inkml:brushProperty name="height" value="0.05" units="cm"/>
    </inkml:brush>
  </inkml:definitions>
  <inkml:trace contextRef="#ctx0" brushRef="#br0">42 1 12195,'-10'32'769,"2"0"1,0 1-1,3 1 1,-4 65-1,9-86-697,-2 64 166,3-70-227,0 0 0,0 1-1,0-1 1,1 0-1,0 0 1,0 1-1,1-2 1,3 8 0,-5-12-4,1 0 1,-1 0 0,0-1 0,0 1 0,1 0 0,-1-1 0,1 1-1,-1-1 1,1 0 0,-1 1 0,1-1 0,0 0 0,0 0 0,0 0-1,0 0 1,0-1 0,0 1 0,0 0 0,0-1 0,0 1 0,0-1-1,0 0 1,0 0 0,0 0 0,0 0 0,0 0 0,0 0 0,0 0-1,0-1 1,0 1 0,0-1 0,0 1 0,0-1 0,0 0 0,3-2-1,8-3 57,-1-1 0,0 0-1,-1-1 1,14-12 0,-19 14-32,4-1 18,23-20 229,37-38 1,-61 56-227,-1 0 0,0-1-1,0 0 1,-2 0 0,1-1-1,-1 0 1,-1 0 0,1 0 0,2-13-1,-7 20-39,0 1 0,0-1 0,0 1-1,-1 0 1,0-1 0,1 1 0,-1-1 0,0 1-1,-1-1 1,1 1 0,-1-1 0,0 1 0,1-1-1,-1 1 1,-1 0 0,1 0 0,0-1 0,-4-4-1,2 5-4,0 0-1,0 0 1,0 0-1,0 0 1,0 0-1,-1 1 1,1-1-1,-1 1 1,0 0-1,0 0 1,0 1-1,0-1 1,0 1-1,0 0 0,-5-1 1,-3 0 4,1 0-1,-1 1 1,-1 1-1,1 0 1,0 0 0,0 1-1,-22 5 1,27-4-67,1-1 0,0 1-1,0 0 1,0 0 0,0 1 0,1 0 0,-1 0 0,1 0 0,-1 0 0,1 1 0,0 0-1,1 0 1,-1 1 0,1-1 0,-1 1 0,-5 9 0,9-13 29,1 0-1,-1 0 1,0 1 0,1-1 0,-1 0-1,1 0 1,-1 1 0,1-1 0,0 0-1,-1 0 1,1 1 0,0-1 0,0 0-1,0 1 1,0-1 0,0 0 0,0 1-1,1-1 1,-1 0 0,0 1 0,1-1-1,-1 0 1,0 0 0,1 1 0,0-1-1,-1 0 1,1 0 0,0 0 0,0 0-1,-1 0 1,1 0 0,0 0 0,0 0-1,0 0 1,0 0 0,0-1 0,0 1-1,1 0 1,-1-1 0,1 2 0,22 6-359</inkml:trace>
  <inkml:trace contextRef="#ctx0" brushRef="#br0" timeOffset="0.99">567 1 12835,'-12'2'1592,"-4"10"-936,-14 8-240,-4 6 1265,-5 8-985,1 5-152,-1 7-248,6 1-120,3 0-272,1-2-152,13-8-200,5-3-192,8-15-465,3-9 761,13-19-96,1-9-96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7.045"/>
    </inkml:context>
    <inkml:brush xml:id="br0">
      <inkml:brushProperty name="width" value="0.05" units="cm"/>
      <inkml:brushProperty name="height" value="0.05" units="cm"/>
    </inkml:brush>
  </inkml:definitions>
  <inkml:trace contextRef="#ctx0" brushRef="#br0">173 16 12907,'-2'-2'61,"0"1"1,1-1-1,-1 1 0,0 0 1,0 0-1,0-1 1,0 1-1,0 1 1,-1-1-1,1 0 0,0 0 1,0 1-1,-1-1 1,1 1-1,0 0 0,0 0 1,-1 0-1,1 0 1,0 0-1,-1 0 1,1 1-1,0-1 0,0 1 1,-1-1-1,1 1 1,0 0-1,0 0 1,0 0-1,0 0 0,0 0 1,0 1-1,0-1 1,1 1-1,-1-1 0,-2 3 1,-3 4 50,1 0-1,1 0 1,-1 1-1,1-1 1,1 1 0,0 0-1,-6 16 1,4-3 89,0 1-1,-4 28 1,9-45-150,0 0 1,1-1-1,-1 1 1,1 0-1,1 0 1,-1 0-1,1 0 1,0-1-1,0 1 1,1 0-1,-1-1 1,1 1-1,6 10 1,-6-13-17,1 1 0,0-1 1,0 0-1,0 0 1,0 0-1,1 0 0,-1 0 1,1-1-1,-1 0 0,1 0 1,0 0-1,0 0 1,0 0-1,0-1 0,1 1 1,-1-1-1,0 0 0,0-1 1,7 1-1,0 0 7,1-2 1,0 1-1,-1-1 0,1-1 0,-1 0 0,1-1 1,-1 0-1,0-1 0,0 0 0,0-1 0,-1 0 1,1 0-1,9-8 0,-14 9-36,0-1-1,0 0 1,0 0 0,0 0-1,-1-1 1,0 0 0,0 0 0,-1 0-1,6-9 1,-8 11-19,0-1 1,-1 1-1,1 0 0,-1-1 1,0 1-1,0-1 0,0 0 1,0 1-1,-1-1 1,0 0-1,0 1 0,0-1 1,-1 0-1,1 1 0,-4-10 1,3 9-16,-1 1 1,0-1 0,0 1 0,0-1 0,-1 1-1,1 0 1,-1-1 0,0 2 0,0-1 0,-1 0-1,1 0 1,-1 1 0,0 0 0,0 0 0,0 0-1,0 0 1,0 1 0,-1-1 0,1 1 0,-1 0-1,0 1 1,-5-2 0,3 1-17,0 1-1,0 0 1,0 0 0,0 1-1,0 0 1,0 0 0,-1 1-1,1-1 1,0 2 0,0-1-1,0 1 1,0 0 0,1 0-1,-1 1 1,-6 3 0,2 1-59,1 0 0,0 0 0,0 1 1,1 0-1,0 1 0,0 0 0,1 0 1,0 1-1,1 0 0,0 0 0,1 1 1,-8 15-1,8-13-29,1 1 0,0 0 0,1 0 0,0 0-1,1 0 1,1 1 0,0 0 0,1-1 0,0 1 0,2 16 0,9 15-276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7.480"/>
    </inkml:context>
    <inkml:brush xml:id="br0">
      <inkml:brushProperty name="width" value="0.05" units="cm"/>
      <inkml:brushProperty name="height" value="0.05" units="cm"/>
    </inkml:brush>
  </inkml:definitions>
  <inkml:trace contextRef="#ctx0" brushRef="#br0">291 89 14131,'-26'46'1203,"-26"53"276,46-85-1270,1 0 0,1 0 1,0 0-1,0 1 0,-1 23 0,4-34-179,1 1 0,-1-1 0,1 0 0,1 0 0,-1 1 0,0-1 0,1 0 0,0 0 0,0 0 0,0 0 1,1 0-1,-1 0 0,1 0 0,0 0 0,0 0 0,0-1 0,0 1 0,1-1 0,0 1 0,-1-1 0,1 0 0,0 0 0,1 0 0,-1-1 0,0 1 1,1-1-1,0 0 0,-1 0 0,1 0 0,0 0 0,0-1 0,0 1 0,0-1 0,5 1 0,0-1-15,-1 0 0,1 0 0,0-1 0,0 0 1,-1-1-1,1 0 0,0 0 0,0-1 0,-1 0 0,0-1 0,1 1 0,-1-2 0,0 1 0,0-1 0,0 0 1,-1-1-1,1 0 0,-1 0 0,-1-1 0,1 1 0,-1-1 0,0-1 0,0 1 0,0-1 0,6-11 0,-7 10-10,1-1 0,-2 0 0,1 0 0,-1 0-1,0-1 1,-1 1 0,0-1 0,-1 0-1,0 0 1,-1 0 0,1 0 0,-2 0 0,0-1-1,0 1 1,-1 0 0,0 0 0,0 0-1,-1 0 1,-1 0 0,0 1 0,-7-18 0,5 17-31,-1 1 1,0 0 0,0 1 0,-1-1 0,0 1 0,-1 0 0,1 1 0,-2 0 0,1 0 0,-1 1 0,0 0 0,0 1 0,0-1 0,-1 2 0,0-1 0,0 2 0,0-1 0,0 1 0,-1 1 0,1 0 0,-1 0 0,1 1 0,-1 0-1,-21 2 1,20 0-72,0 0 0,0 0 0,0 1 0,0 1 0,0 0 0,1 1 0,-1 0 0,1 1 0,0 0 0,0 1 0,1 0 0,0 0 0,0 1 0,0 1 0,1 0 0,0 0 0,0 0 0,1 1 0,0 1 0,1-1 0,-11 20 0,2 5-308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7.853"/>
    </inkml:context>
    <inkml:brush xml:id="br0">
      <inkml:brushProperty name="width" value="0.05" units="cm"/>
      <inkml:brushProperty name="height" value="0.05" units="cm"/>
    </inkml:brush>
  </inkml:definitions>
  <inkml:trace contextRef="#ctx0" brushRef="#br0">83 126 12643,'-16'10'264,"10"-8"-179,0 1 1,0 1-1,1-1 0,-1 1 1,1-1-1,0 2 0,0-1 1,1 0-1,-1 1 0,-6 9 1,10-13-76,1 0 1,0-1 0,0 1 0,-1 0 0,1-1-1,0 1 1,0 0 0,0-1 0,-1 1 0,1 0 0,0-1-1,0 1 1,0 0 0,0 0 0,0-1 0,0 1-1,1 0 1,-1-1 0,0 1 0,0 0 0,0-1-1,1 1 1,-1 0 0,0-1 0,1 1 0,-1 0-1,1-1 1,-1 1 0,1-1 0,-1 1 0,1-1 0,-1 1-1,1-1 1,-1 1 0,1-1 0,-1 0 0,1 1-1,0-1 1,-1 0 0,1 1 0,1-1 0,34 9 376,-31-9-326,31 3 262,1-1-1,0-2 1,57-7-1,-84 6-273,588-75 1920,-322 37-1396,142-10-328,584 5 0,-229 91-851,-212-6 333,-454-36-111,190-15 1,-285 9 214,-2 1 12,0-1-1,-1 0 1,1-1-1,-1 0 1,0 0-1,0-1 1,1 0-1,-2 0 1,1-1-1,0-1 0,10-6 1,-16 9 116,-1 0 1,0 0-1,0 0 0,0 0 1,0 0-1,-1 0 1,1 0-1,0-1 0,-1 1 1,2-4-1,-2 4-25,-1-1 1,1 1-1,-1-1 0,0 0 0,0 0 0,0 1 0,0-1 1,-1-4-1,1 7 62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9.575"/>
    </inkml:context>
    <inkml:brush xml:id="br0">
      <inkml:brushProperty name="width" value="0.05" units="cm"/>
      <inkml:brushProperty name="height" value="0.05" units="cm"/>
    </inkml:brush>
  </inkml:definitions>
  <inkml:trace contextRef="#ctx0" brushRef="#br0">2046 457 11290,'-52'-156'2081,"12"38"-960,32 93-976,4 9-52,-2-1-1,-12-28 1,15 40-87,0 0-1,0 0 1,0 1 0,-1-1 0,1 1-1,-1 0 1,0 0 0,0 0-1,0 0 1,-1 1 0,1 0 0,-1 0-1,-5-3 1,-2 2-3,0 0 0,-1 1 0,0 0 0,1 0 1,-1 2-1,0-1 0,0 2 0,0 0 0,-17 2 0,-24 2-3,0 3 0,1 2 1,0 2-1,1 3 0,-59 23 0,-245 119-5,325-141 5,22-10 0,-325 163 24,259-126-13,2 4 0,-88 72 0,129-92 3,2 2-1,1 1 0,2 1 1,1 2-1,1 0 0,2 2 1,-36 67-1,51-81-8,0 0 0,0 0 0,2 1 1,1 0-1,0 0 0,2 0 0,-2 44 0,5-38-2,2 1 0,1 0 0,1-1 0,1 0 0,16 48 0,-9-41-3,2-1 1,2-1-1,1 0 1,1-1-1,1-1 1,2 0-1,1-2 1,1-1-1,2 0 0,31 26 1,-11-18-7,1-2 1,2-1-1,1-3 0,2-2 0,0-3 1,2-1-1,1-3 0,0-2 1,68 13-1,-30-14-35,2-5 0,-1-3 0,1-4 0,175-14 1,-173-2-19,0-5 1,168-49 0,-119 17-5,144-71 0,-160 56 31,-2-7-1,145-104 1,197-207 35,-412 329 16,-1-3 0,61-80 0,-102 114-26,26-47-1,-38 61-6,1-1 0,-1 1 0,0-1 0,-1 0 0,1 0 0,-2 0 0,1 0 0,-1 0 0,0-10 0,-1 16-3,0-1-1,-1 1 0,1-1 1,-1 1-1,1 0 0,-1-1 1,0 1-1,0 0 0,0 0 0,0 0 1,-1 0-1,1 0 0,-1 0 1,1 0-1,-1 0 0,1 0 1,-1 1-1,0-1 0,0 1 0,0-1 1,-2-1-1,-1 1-33,0-1 0,0 1 1,-1 0-1,1 1 0,0-1 0,-1 1 0,1 0 0,-8-1 1,-8 2-7,0 2 0,0-1 1,0 2-1,0 1 1,1 1-1,-23 8 0,-44 17-209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0.512"/>
    </inkml:context>
    <inkml:brush xml:id="br0">
      <inkml:brushProperty name="width" value="0.05" units="cm"/>
      <inkml:brushProperty name="height" value="0.05" units="cm"/>
    </inkml:brush>
  </inkml:definitions>
  <inkml:trace contextRef="#ctx0" brushRef="#br0">1576 139 10226,'-6'-10'277,"-3"-7"17,0 2 1,-2-1-1,-18-21 0,25 33-229,0 0 0,0 0 0,0 0 0,-1 1-1,1 0 1,-1 0 0,0 0 0,0 0-1,0 1 1,-1 0 0,1 0 0,0 0-1,-1 1 1,1-1 0,-1 1 0,-7 0-1,-1 1-14,0 1-1,0 1 0,0 0 1,0 1-1,0 0 1,1 1-1,-1 0 0,1 1 1,0 1-1,-12 7 0,-10 7-22,1 2 0,-44 36-1,-276 266-86,212-175-52,-196 267 0,290-350 129,2 3 1,-48 95-1,78-132 17,2 1-1,2 0 1,0 1 0,3 1-1,0-1 1,3 1 0,-5 64 0,11-83-13,0 0 0,1 0 0,1 0 1,1-1-1,0 1 0,1 0 1,0-1-1,1 0 0,1 0 0,1-1 1,14 26-1,-11-26-9,1 0 0,0 0 0,0-1 0,2-1 0,0 0 0,0-1 0,1 0 0,0-1-1,1 0 1,23 11 0,-11-9-8,1-1-1,0-2 1,0 0-1,1-2 1,50 6 0,-11-7 8,97-4 0,-73-7-8,0-4 1,0-4-1,126-34 1,-108 14-2,-1-4 0,141-71 1,-162 63 38,-2-4 0,-2-3 0,-3-5 0,111-97 0,-86 55 164,-4-4 0,-5-4 0,140-202 1,-220 283-152,-2-1 1,15-32-1,-24 45-29,-1-1 0,0 1-1,-1-1 1,-1 0 0,0 0 0,0-17-1,-2 27-17,-1-1 0,1 1-1,-1 0 1,-1 0 0,1 0-1,-1 0 1,0 0 0,0 0-1,0 0 1,-1 0 0,0 0-1,-4-8 1,4 10-7,-1 0 1,0 1-1,0-1 1,0 1-1,0-1 1,0 1-1,0 0 1,-1 0-1,1 0 1,-1 1-1,0-1 1,1 1-1,-1 0 1,0 0-1,0 0 1,0 0-1,-5 1 1,-10-2-8,0 0 0,-1 2 0,1 1 0,-36 5 0,-78 23-90,130-28 93,-355 119-344,6 30 179,3-1 66,142-73 17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0.858"/>
    </inkml:context>
    <inkml:brush xml:id="br0">
      <inkml:brushProperty name="width" value="0.05" units="cm"/>
      <inkml:brushProperty name="height" value="0.05" units="cm"/>
    </inkml:brush>
  </inkml:definitions>
  <inkml:trace contextRef="#ctx0" brushRef="#br0">90 2 14667,'-42'19'1600,"13"-4"-1087,15-5-145,10 0 680,18-8-320,12-2-88,18-5-208,5-3-96,17-2-176,7 0-112,4 0-328,-2 1-192,-12 5-360,-13 2 664,-27 5-72,-14 0-152,-22 3-88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7.208"/>
    </inkml:context>
    <inkml:brush xml:id="br0">
      <inkml:brushProperty name="width" value="0.05" units="cm"/>
      <inkml:brushProperty name="height" value="0.05" units="cm"/>
    </inkml:brush>
  </inkml:definitions>
  <inkml:trace contextRef="#ctx0" brushRef="#br0">1077 410 9666,'-26'9'195,"-138"51"229,139-48-444,1 0-1,0 1 0,1 2 0,-32 26 0,20-10-160,2 2 1,1 2-1,2 0 1,-32 51-1,11-6-621,-44 96 0,40-56-334,6 2 1,-55 210-1,-21 269-801,95-414 1866,9 0 0,8 2 0,14 255 0,115 531-688,-95-829 718,89 410 685,-81-453-279,5-1 0,4-2 0,65 121 0,-68-157-115,4-1-1,2-2 1,2-2-1,3-2 1,58 55 0,-35-47-113,2-3 1,3-4 0,3-2-1,2-4 1,3-4 0,1-3-1,2-4 1,92 30 0,-14-19-186,3-7 0,325 44 0,356-24-406,2984-123-273,-2986-14 662,633-92 93,-14-70 479,-779 94-235,-12-51 21,-17-70 155,-483 180-248,272-176 0,-334 181-161,-4-5-1,-4-4 0,123-130 1,-154 136-49,-4-3-1,-3-3 1,-4-3 0,-4-2 0,-4-3-1,-4-2 1,-5-2 0,45-139 0,-71 170 14,-3 0 1,-3-1-1,-3-1 1,-3 0-1,-6-129 0,-6 116 85,-3 2 0,-4 0-1,-4 0 1,-44-129-1,21 111 129,-4 1-1,-4 2 0,-4 3 0,-89-118 1,91 144-88,-4 2-1,-87-80 1,56 69-71,-117-80 1,75 72-67,-4 6 0,-3 6 0,-151-55 0,-440-115-134,216 118 85,-5 22 49,200 40 14,-75-17-1,-430-83-21,-4 22 7,-560-47 823,908 124-330,-496-31 77,-3 87-905,-1046 230 557,1347-100 159,14 49-396,511-124-98,3 7 0,-263 143 0,195-70 18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1.261"/>
    </inkml:context>
    <inkml:brush xml:id="br0">
      <inkml:brushProperty name="width" value="0.05" units="cm"/>
      <inkml:brushProperty name="height" value="0.05" units="cm"/>
    </inkml:brush>
  </inkml:definitions>
  <inkml:trace contextRef="#ctx0" brushRef="#br0">24 1 11442,'-23'21'1177,"23"-2"-553,10-5-184,25-5 928,13-3-600,13-5-175,10-1-41,10-3-176,0-4-264,-4 0-8,-8-3-48,-22-2-64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5.951"/>
    </inkml:context>
    <inkml:brush xml:id="br0">
      <inkml:brushProperty name="width" value="0.05" units="cm"/>
      <inkml:brushProperty name="height" value="0.05" units="cm"/>
    </inkml:brush>
  </inkml:definitions>
  <inkml:trace contextRef="#ctx0" brushRef="#br0">1 629 12955,'33'-17'509,"-1"0"1,0-3-1,52-42 0,75-81-344,-133 118-119,-22 21-44,125-125-46,-102 101-2,-2-2 1,33-51 0,-54 74 32,0 0 0,-1 1 1,1-2-1,-1 1 0,-1 0 1,1-1-1,2-13 0,-5 21 14,0 0-1,-1 0 1,1 1 0,0-1-1,0 0 1,0 0-1,0 0 1,0 0 0,0 0-1,0 0 1,0 0-1,0 0 1,0 0-1,-1 0 1,1 1 0,0-1-1,0 0 1,0 0-1,0 0 1,0 0 0,0 0-1,0 0 1,-1 0-1,1 0 1,0 0 0,0 0-1,0 0 1,0 0-1,0 0 1,0 0 0,-1 0-1,1 0 1,0 0-1,0 0 1,0 0 0,0-1-1,0 1 1,0 0-1,0 0 1,-1 0-1,1 0 1,0 0 0,0 0-1,0 0 1,0 0-1,0 0 1,0 0 0,0 0-1,0-1 1,0 1-1,0 0 1,0 0 0,0 0-1,0 0 1,-1 0-1,1 0 1,0 0 0,0-1-1,0 1 1,0 0-1,0 0 1,0 0 0,-7 8 42,-1 0 0,1 0 1,1 1-1,-1 0 1,2 0-1,-1 1 0,-5 13 1,-1 0 55,-18 35 367,-32 90-1,52-120-312,1 1 0,2 0 0,1 0 0,1 0 0,-1 49 0,6-72-156,0 0 1,1 0 0,-1 0 0,1 0-1,1 0 1,2 9 0,-3-12-2,0-1 0,0 0 1,0 0-1,0-1 1,0 1-1,1 0 0,-1 0 1,0 0-1,1-1 0,0 1 1,-1-1-1,1 1 1,0-1-1,0 0 0,0 0 1,-1 0-1,1 0 1,0 0-1,1 0 0,2 1 1,15 1-69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7.038"/>
    </inkml:context>
    <inkml:brush xml:id="br0">
      <inkml:brushProperty name="width" value="0.05" units="cm"/>
      <inkml:brushProperty name="height" value="0.05" units="cm"/>
    </inkml:brush>
  </inkml:definitions>
  <inkml:trace contextRef="#ctx0" brushRef="#br0">90 18 15011,'-1'-16'1202,"1"16"-1189,0 0 0,0 0 0,0 0 0,0 0 0,0 0 0,0 0 0,0-1 0,-1 1 1,1 0-1,0 0 0,0 0 0,0 0 0,0 0 0,0 0 0,0 0 0,0 0 0,0 0 1,-1 0-1,1 0 0,0 0 0,0 0 0,0 0 0,0 0 0,0 0 0,0 0 1,0 0-1,-1 0 0,1 0 0,0 0 0,0 0 0,0 0 0,0 0 0,0 0 0,0 0 1,0 0-1,0 0 0,-1 0 0,1 0 0,0 0 0,0 0 0,0 0 0,0 0 0,0 0 1,0 1-1,0-1 0,0 0 0,0 0 0,0 0 0,-1 0 0,1 0 0,0 0 0,0 0 1,0 0-1,0 1 0,-2 1 79,1 1 1,-1 0-1,1 0 0,0 0 1,-1 0-1,1 1 1,-1 4-1,-7 53 184,-2 113-1,1-9-831,10-164 492,0 0 1,0 0-1,0 0 0,0 0 1,0 0-1,0 0 0,-1 0 1,1 0-1,0 0 1,-1-1-1,1 1 0,-1 0 1,1 0-1,-1 0 0,1 0 1,-1 0-1,1-1 1,-1 1-1,0 0 0,1-1 1,-2 2-1,1-2 18,0 0 0,0 0 0,1 0 1,-1 0-1,0 0 0,0-1 0,0 1 0,0 0 0,0 0 0,1-1 0,-1 1 0,0 0 1,0-1-1,0 1 0,1-1 0,-1 1 0,0-1 0,1 0 0,-1 1 0,0-1 0,1 1 0,-2-2 1,-11-13-517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7.469"/>
    </inkml:context>
    <inkml:brush xml:id="br0">
      <inkml:brushProperty name="width" value="0.05" units="cm"/>
      <inkml:brushProperty name="height" value="0.05" units="cm"/>
    </inkml:brush>
  </inkml:definitions>
  <inkml:trace contextRef="#ctx0" brushRef="#br0">0 118 12387,'2'-9'1232,"6"2"-664,5 0-208,9 3 704,5-1-223,11 1-305,5-2-112,9 2-208,-2-2-184,2 2-416,-1-2-168,-2-5 416,0-5-113,-5-13-111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7.871"/>
    </inkml:context>
    <inkml:brush xml:id="br0">
      <inkml:brushProperty name="width" value="0.05" units="cm"/>
      <inkml:brushProperty name="height" value="0.05" units="cm"/>
    </inkml:brush>
  </inkml:definitions>
  <inkml:trace contextRef="#ctx0" brushRef="#br0">157 0 13987,'-2'8'1839,"-5"4"-1523,-29 46 843,-31 72-1,59-112-1107,0 0 0,2 0 0,0 1 0,1 0 0,1 1 0,1-1 1,1 1-1,-1 36 0,4-50-49,-1-1-1,1 1 1,0-1 0,1 0 0,-1 1 0,1-1 0,0 0-1,0 0 1,0 0 0,1 0 0,0 0 0,0-1 0,0 1 0,1-1-1,-1 0 1,1 0 0,0 0 0,0 0 0,8 5 0,-6-6-47,0 1-1,1-1 1,-1-1 0,0 1 0,1-1 0,0 0 0,-1-1 0,1 0 0,0 0 0,0 0 0,0-1 0,0 1 0,0-2 0,0 1 0,11-3 0,-1-2-121,-1 0 1,1-1 0,-1-1-1,-1 0 1,0-1 0,0-1 0,0 0-1,-1-1 1,0-1 0,-1 0 0,0-1-1,-1 0 1,12-17 0,-17 18 395,-14 15 274,-18 16 207,9-5-312,2 1 0,-24 34 0,33-44-350,1 1-1,0 0 1,0 0 0,1 1 0,-1-1 0,2 1 0,-1-1 0,1 1-1,0 0 1,-1 16 0,3-23-63,0 1 0,0-1 0,0 1 0,1-1 0,-1 0 0,0 1 0,0-1 0,1 1 0,-1-1 0,1 0 0,-1 1 0,1-1 0,0 0 0,0 0 0,-1 1 1,1-1-1,0 0 0,0 0 0,0 0 0,0 0 0,2 1 0,-1 0-19,1-1 0,-1 0 1,1 0-1,-1 0 0,1 0 0,-1-1 1,1 1-1,-1-1 0,1 0 1,-1 1-1,4-1 0,6-1-53,-1 0-1,0-1 1,0 0-1,19-7 1,20-9-158</inkml:trace>
  <inkml:trace contextRef="#ctx0" brushRef="#br0" timeOffset="1">849 108 13915,'6'10'1504,"-4"6"-1048,-12 14-160,-5 4 681,-2 10-465,0 5-72,-2 1-112,3-1-120,4-4-168,0-8-48,8-10-224,2-4-160,2-14 504,3-7-176,2-7-64,-1-7-24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8.276"/>
    </inkml:context>
    <inkml:brush xml:id="br0">
      <inkml:brushProperty name="width" value="0.05" units="cm"/>
      <inkml:brushProperty name="height" value="0.05" units="cm"/>
    </inkml:brush>
  </inkml:definitions>
  <inkml:trace contextRef="#ctx0" brushRef="#br0">203 37 13163,'-5'-1'135,"1"0"1,0 1-1,-1-1 1,1 1-1,-1 1 1,1-1 0,-1 0-1,1 1 1,0 0-1,-1 0 1,1 1-1,0-1 1,0 1-1,0-1 1,0 1-1,0 1 1,0-1-1,1 1 1,-7 4-1,-2 3 113,1 1-1,0 0 1,0 1-1,-12 16 0,16-18-128,0 1-1,1-1 0,-9 20 1,13-26-102,0 1 0,1-1 0,0 0 0,0 0 0,0 1 0,0-1 0,1 0 0,-1 1 0,1-1 0,0 1 1,1-1-1,-1 1 0,1-1 0,1 5 0,-2-8-14,1 1 0,-1-1 0,1 1 0,0-1 0,0 1 0,0-1 0,0 0 0,0 1 0,0-1 0,0 0 0,0 0 0,0 0 0,0 0 0,1 0 0,-1 0 0,0 0 0,1 0 0,-1-1 0,1 1 0,-1 0 0,1-1 0,-1 1 0,1-1 0,-1 1 0,1-1 0,0 0 0,-1 0 0,1 0 0,0 0 1,-1 0-1,1 0 0,1-1 0,3 0 6,-1 0 0,0 0 0,0-1 0,0 1 0,0-1 0,0-1 0,-1 1 0,10-6 0,-4 0 35,-1 0-1,1-1 0,-2 0 0,1 0 1,-1-1-1,0 0 0,-1-1 1,0 0-1,5-12 0,-9 17 0,0-1-1,-1 0 1,0 1-1,0-1 1,0 0 0,-1 0-1,1-14 1,-2 17-23,-1 0 1,1 0-1,0 0 1,-1 0-1,0-1 1,0 1-1,-1 0 1,1 0-1,-1 0 1,1 1 0,-1-1-1,-1 0 1,1 1-1,-3-4 1,3 4-36,0 1 1,-1-1 0,1 1-1,-1 0 1,0 0 0,0 0 0,1 0-1,-1 0 1,0 1 0,0-1-1,-1 1 1,1 0 0,0 0-1,0 0 1,-1 0 0,1 1-1,0-1 1,-1 1 0,1 0-1,-1 0 1,1 0 0,0 0 0,-1 1-1,1-1 1,0 1 0,-1 0-1,1 0 1,0 0 0,0 0-1,-3 3 1,1-2-57,0 0-1,1 1 1,-1 0 0,1 0-1,0 0 1,0 1 0,0-1-1,0 1 1,1 0 0,-1 0-1,1 0 1,0 0 0,0 1-1,1-1 1,-1 1 0,1 0-1,0 0 1,-2 8 0,3-8 23,1 0 1,-1 0 0,1 0-1,0 0 1,1 6 0,8 26-281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8.677"/>
    </inkml:context>
    <inkml:brush xml:id="br0">
      <inkml:brushProperty name="width" value="0.05" units="cm"/>
      <inkml:brushProperty name="height" value="0.05" units="cm"/>
    </inkml:brush>
  </inkml:definitions>
  <inkml:trace contextRef="#ctx0" brushRef="#br0">37 0 13899,'1'4'130,"-1"-1"-1,0 1 1,-1-1 0,1 1-1,0-1 1,-1 1 0,0-1-1,0 0 1,0 1 0,0-1-1,0 0 1,-1 0 0,0 0-1,1 0 1,-3 3 0,-10 23 566,12-24-572,1 0 0,-1-1 0,1 1 0,0 0 0,1 0 1,-1 0-1,1 10 0,0-14-107,0 0-1,1 0 1,-1 0 0,0 0 0,0-1 0,1 1 0,-1 0 0,1 0 0,-1 0 0,1-1 0,-1 1 0,1 0 0,-1 0 0,1-1 0,0 1-1,-1 0 1,1-1 0,0 1 0,1 0 0,-1-1-6,1 1 0,0 0 0,0-1-1,0 1 1,0-1 0,0 0 0,0 1-1,0-1 1,0 0 0,0 0 0,0-1-1,2 1 1,8-3 47,0 1-1,0-2 1,-1 1 0,1-2-1,12-5 1,-17 6-2,1 0-1,-1 0 1,0-1-1,0 0 1,-1 0-1,1-1 1,-1 1-1,7-9 1,-12 13-44,-1 0 1,1 1 0,0-1-1,-1 0 1,1 0 0,-1 0-1,1 0 1,-1 0 0,1 0-1,-1 0 1,0 0 0,1 0-1,-1 0 1,0 0 0,0 0-1,0 0 1,0 0 0,0 0-1,0 0 1,0 0 0,0 0-1,0-1 1,-1 1 0,1 0-1,0 0 1,-1-1 0,0 0-1,-1 1 1,1 0-1,0-1 1,-1 1-1,1 0 1,-1 0-1,1 0 1,-1 0-1,0 0 1,0 0-1,1 0 1,-1 1-1,-3-2 1,-6 0-15,0 0-1,-1 0 1,-19 0 0,24 2-16,-2-1-153,-1 1-1,0 0 0,1 0 1,-1 1-1,0 0 0,1 1 1,-18 5-1,27-7 166,0 0 1,-1 0-1,1 0 1,0 0-1,0 1 1,0-1-1,0 0 1,0 0-1,0 0 1,-1 0-1,1 0 1,0 0 0,0 1-1,0-1 1,0 0-1,0 0 1,0 0-1,0 0 1,0 0-1,0 1 1,0-1-1,0 0 1,0 0-1,0 0 1,0 0-1,0 1 1,0-1-1,0 0 1,0 0-1,0 0 1,0 0-1,0 1 1,0-1-1,0 0 1,0 0-1,0 0 1,0 0-1,0 1 1,0-1-1,0 0 1,0 0-1,0 0 1,1 0-1,-1 0 1,0 0-1,0 1 1,0-1-1,0 0 1,0 0-1,1 0 1,-1 0-1,0 0 1,0 0 0,0 0-1,1 0 1,10 5-199,16 1-137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9.101"/>
    </inkml:context>
    <inkml:brush xml:id="br0">
      <inkml:brushProperty name="width" value="0.05" units="cm"/>
      <inkml:brushProperty name="height" value="0.05" units="cm"/>
    </inkml:brush>
  </inkml:definitions>
  <inkml:trace contextRef="#ctx0" brushRef="#br0">232 30 16027,'10'-19'1705,"-5"9"-1209,-13 17-232,0 15 864,-9 12-480,-3 8-160,1 6-312,5 5-128,1 2-8,3-4-40,10-10-216,1-9-160,6-7-224,2-7-152,-1-9 520,-2-3-112,-4-6-192</inkml:trace>
  <inkml:trace contextRef="#ctx0" brushRef="#br0" timeOffset="1">0 139 14091,'19'1'1256,"14"3"-856,5-2-184,15 1 513,3-3-281,10 1-232,-1-1-128,-2-6-376,-4-5-128,-18-11 288,-5-1-80,-13-7-97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9.516"/>
    </inkml:context>
    <inkml:brush xml:id="br0">
      <inkml:brushProperty name="width" value="0.05" units="cm"/>
      <inkml:brushProperty name="height" value="0.05" units="cm"/>
    </inkml:brush>
  </inkml:definitions>
  <inkml:trace contextRef="#ctx0" brushRef="#br0">67 1 14579,'-2'8'511,"0"1"0,-1-1-1,0 0 1,-1 0 0,-5 10 0,-7 15 554,10-18-816,1-1 0,1 1-1,0-1 1,1 1 0,1 1-1,-1 25 1,3-37-258,0 0-1,0-1 1,0 1-1,1 0 1,-1-1-1,1 1 1,0-1 0,0 1-1,0-1 1,1 1-1,-1-1 1,1 0 0,0 1-1,0-1 1,0 0-1,0 0 1,1-1-1,-1 1 1,1 0 0,-1-1-1,1 1 1,0-1-1,0 0 1,0 0-1,0 0 1,1-1 0,-1 1-1,0-1 1,1 1-1,-1-1 1,1 0-1,0-1 1,4 2 0,0-1-137,0-1 1,0 0 0,0 0-1,0 0 1,0-1-1,-1 0 1,1-1 0,0 1-1,13-6 1,-9 1-12,1 1 0,-2-2 1,1 0-1,-1 0 0,14-11 0,-7 1-825,0 0 0,-1-1 0,0 0 0,-2-1 0,24-38 0,-32 43 965,-13 22 1109,-13 21 356,-2 9 32,2 0-1,-19 53 1,31-72-1444,1 1 0,1 0 0,1 1 0,0-1 0,2 1 0,0 37 0,2-55-66,0 0 0,1 0 0,-1 0 0,1 0 0,-1-1 0,1 1 0,0 0-1,0 0 1,1-1 0,1 5 0,-2-6 24,0 0 0,0 0 1,0 0-1,0 0 0,0 0 0,0 0 0,0 0 0,0 0 1,1-1-1,-1 1 0,0 0 0,0-1 0,1 1 0,-1-1 1,1 1-1,-1-1 0,0 0 0,1 1 0,-1-1 0,1 0 1,-1 0-1,2 0 0,18-4-174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9.905"/>
    </inkml:context>
    <inkml:brush xml:id="br0">
      <inkml:brushProperty name="width" value="0.05" units="cm"/>
      <inkml:brushProperty name="height" value="0.05" units="cm"/>
    </inkml:brush>
  </inkml:definitions>
  <inkml:trace contextRef="#ctx0" brushRef="#br0">317 0 13619,'-4'12'1304,"-15"9"-952,-12 12-88,-7 9 552,-3 8-399,-4 3-33,4 1-56,2-1-64,12-7-168,4-10-184,14-14 176,9-12-88,10-22-40,5-15-8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03.787"/>
    </inkml:context>
    <inkml:brush xml:id="br0">
      <inkml:brushProperty name="width" value="0.05" units="cm"/>
      <inkml:brushProperty name="height" value="0.05" units="cm"/>
    </inkml:brush>
  </inkml:definitions>
  <inkml:trace contextRef="#ctx0" brushRef="#br0">0 18 3825,'0'-18'-68,"0"27"15,2 42-45,25 229-129,3 37 201,-22-125 12,9 122 6,-7-215 11,26 112 1,-18-141 10,3-2-1,41 93 1,77 121 33,-72-151-24,64 186 70,-26 11 164,66 175 172,11-135-321,-156-325-143,3 0 1,1-3 0,2 0 0,2-2 0,2-2 0,1-1-1,1-1 1,2-3 0,1-1 0,2-2 0,1-2 0,0-2-1,2-1 1,1-3 0,93 27 0,-1-17-33,-1-5-30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0.312"/>
    </inkml:context>
    <inkml:brush xml:id="br0">
      <inkml:brushProperty name="width" value="0.05" units="cm"/>
      <inkml:brushProperty name="height" value="0.05" units="cm"/>
    </inkml:brush>
  </inkml:definitions>
  <inkml:trace contextRef="#ctx0" brushRef="#br0">297 62 13747,'-14'5'313,"1"0"1,0 1-1,0 1 1,0 0-1,1 1 0,0 0 1,1 1-1,0 0 1,0 1-1,1 0 0,0 1 1,1 0-1,-15 23 1,23-33-272,0 1 0,0-1 1,0 1-1,0 0 1,1-1-1,-1 1 0,1 0 1,-1 0-1,1 0 1,-1 0-1,1-1 1,0 1-1,0 0 0,0 0 1,0 0-1,0 0 1,0 0-1,1 1 1,0-2-30,-1 0 0,1 0 0,0 0 0,0 0 0,0 0 0,-1 0 0,1-1 0,0 1 0,0 0 1,0-1-1,0 1 0,0-1 0,0 1 0,0-1 0,1 1 0,-1-1 0,0 0 0,0 1 1,0-1-1,0 0 0,0 0 0,1 0 0,-1 0 0,0 0 0,0 0 0,0 0 0,0-1 0,1 1 1,-1 0-1,1-1 0,8-1-17,0-1 1,-1 0-1,0-1 1,1 0-1,-1-1 0,0 1 1,-1-2-1,9-6 1,-2 1-20,0-1 1,-1-1 0,17-20-1,-27 29 14,0-1-1,-1 0 0,1 0 0,-1-1 0,0 1 0,-1-1 0,1 1 0,1-9 0,-3 12 9,-1 0 0,1-1 0,-1 1 0,0 0-1,0 0 1,0-1 0,0 1 0,0 0 0,0 0-1,-1 0 1,1-1 0,-1 1 0,1 0 0,-1 0-1,0 0 1,0 0 0,0 0 0,0 0 0,0 0 0,-1 0-1,1 0 1,0 1 0,-1-1 0,1 0 0,-3-1-1,-2 0 5,1-1 1,-1 1-1,0 0 0,0 1 0,0-1 0,0 1 0,-1 1 0,1-1 0,0 1 0,-1 0 0,1 0 0,-1 1 0,1 0 0,-1 0 0,-9 2 0,-1 0-3,-1 1-1,1 1 1,0 1 0,-26 10-1,32-11-56,1 1 0,-1 0 0,1 1 0,-18 14 0,25-18 88,0 0 0,0 1-1,1-1 1,-1 1 0,1 0 0,0 0-1,0 0 1,0 0 0,0 0-1,0 0 1,1 0 0,-1 1 0,1-1-1,0 1 1,0-1 0,0 1-1,1-1 1,-1 1 0,1-1-1,0 5 1,0-5-18,1-1-1,-1 0 1,1 1-1,0-1 1,-1 0-1,1 1 0,0-1 1,1 0-1,-1 0 1,0 0-1,1 0 1,-1 0-1,1 0 1,-1 0-1,1-1 1,0 1-1,0-1 1,0 1-1,0-1 0,0 1 1,0-1-1,0 0 1,0 0-1,1 0 1,2 0-1,35 16 116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0.707"/>
    </inkml:context>
    <inkml:brush xml:id="br0">
      <inkml:brushProperty name="width" value="0.05" units="cm"/>
      <inkml:brushProperty name="height" value="0.05" units="cm"/>
    </inkml:brush>
  </inkml:definitions>
  <inkml:trace contextRef="#ctx0" brushRef="#br0">69 94 12867,'-12'5'1020,"-22"9"-43,32-13-787,0 0 0,1 0 0,-1 0 0,0 0 0,0 0 0,1 0 0,-1 1 0,1-1 0,-1 0 0,1 1 0,0 0 0,-3 3 0,4-5-162,0 0 1,0 1-1,0-1 0,0 0 0,0 1 0,1-1 0,-1 0 0,0 1 0,0-1 1,0 0-1,0 1 0,0-1 0,0 0 0,1 1 0,-1-1 0,0 0 0,0 1 0,0-1 1,1 0-1,-1 0 0,0 1 0,0-1 0,1 0 0,-1 0 0,0 0 0,1 1 0,-1-1 1,0 0-1,1 0 0,-1 0 0,0 0 0,1 0 0,-1 1 0,0-1 0,1 0 0,-1 0 1,0 0-1,1 0 0,-1 0 0,0 0 0,1 0 0,18 1 135,-17-1-104,27-1 7,-1 0 0,0-2 0,1-1 0,-1-1 0,-1-2 0,45-15 0,-68 20-35,-1 1 1,1-1 0,-1 0-1,0 0 1,0 0-1,0 0 1,5-5 0,-8 7-19,1-1 0,0 0 0,-1 0 1,1 1-1,-1-1 0,1 0 0,-1 0 0,0 0 1,1 0-1,-1 1 0,0-1 0,0 0 1,1 0-1,-1 0 0,0 0 0,0 0 1,0 0-1,0 0 0,0 0 0,0 0 1,0 0-1,-1 0 0,1 0 0,0 1 1,0-1-1,-1 0 0,1 0 0,-1 0 0,1 0 1,-1 1-1,1-1 0,-1 0 0,1 0 1,-2 0-1,-2-4 42,-1 1-1,0 0 1,-1 0 0,1 0 0,-1 1-1,1-1 1,-1 2 0,0-1-1,0 0 1,0 1 0,0 0 0,-13-2-1,7 2-42,0 0 1,-1 1-1,1 0 0,-1 1 0,-22 3 0,31-3-60,1 1 0,0 0 0,0 0 0,0 0 0,0 0 0,-1 0 0,2 1 0,-1-1 0,0 1 0,0 0 0,-4 3 0,7-4 33,-1-1-1,1 1 1,-1-1 0,1 1 0,-1 0-1,1-1 1,0 1 0,-1 0-1,1 0 1,0-1 0,-1 1 0,1 0-1,0 0 1,0 0 0,0-1 0,0 1-1,-1 0 1,1 0 0,1 1-1,-1-1 7,0 1-1,1-1 0,0 0 0,-1 1 1,1-1-1,0 0 0,-1 0 0,1 0 1,0 1-1,0-1 0,0 0 1,0 0-1,0 0 0,0 0 0,2 0 1,21 13-233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1.094"/>
    </inkml:context>
    <inkml:brush xml:id="br0">
      <inkml:brushProperty name="width" value="0.05" units="cm"/>
      <inkml:brushProperty name="height" value="0.05" units="cm"/>
    </inkml:brush>
  </inkml:definitions>
  <inkml:trace contextRef="#ctx0" brushRef="#br0">311 1 12715,'2'7'1688,"-4"8"-832,-2 6-376,-3 6 1953,-1 6-1489,1 3-432,0 1-184,1 0-232,2-1-96,1-10-312,3-3-128,-3-13-296,-1-5 336,-5-7 144,-3-4-160,-7-10-40</inkml:trace>
  <inkml:trace contextRef="#ctx0" brushRef="#br0" timeOffset="0.49">0 54 12683,'13'-9'1592,"8"5"-928,20 2-176,9 2 857,11 2-529,5 2-104,3 0-368,1 1-232,-5-3-744,-4-2 632,-3-7-216,-8-1-112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1.461"/>
    </inkml:context>
    <inkml:brush xml:id="br0">
      <inkml:brushProperty name="width" value="0.05" units="cm"/>
      <inkml:brushProperty name="height" value="0.05" units="cm"/>
    </inkml:brush>
  </inkml:definitions>
  <inkml:trace contextRef="#ctx0" brushRef="#br0">173 1 12555,'0'10'1408,"-12"7"-728,-8 6-264,-6 4 1233,-2 3-1057,1 6-104,1 1-16,8 2-200,3 1-96,14-4-128,4-2-24,13-5-112,7-3-64,10-10-216,4-6-176,9-12 432,1-11-104,3-10-80</inkml:trace>
  <inkml:trace contextRef="#ctx0" brushRef="#br0" timeOffset="1">397 201 14755,'-31'29'1769,"-2"7"-1129,0 7-232,0 3 960,4 3-648,5-1-112,12-3-368,9-7-248,10-10-536,11-10 1192,6-6-720,5-5-56,8-10-16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1.909"/>
    </inkml:context>
    <inkml:brush xml:id="br0">
      <inkml:brushProperty name="width" value="0.05" units="cm"/>
      <inkml:brushProperty name="height" value="0.05" units="cm"/>
    </inkml:brush>
  </inkml:definitions>
  <inkml:trace contextRef="#ctx0" brushRef="#br0">317 1 15099,'-9'9'1112,"-15"9"-863,-9 5-113,-9 14 288,-1 5-112,-1 7-120,0 1-8,11-1-96,7-4-96,13-7-216,7-7-128,12-18 288,7-9-64,5-19-64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2.282"/>
    </inkml:context>
    <inkml:brush xml:id="br0">
      <inkml:brushProperty name="width" value="0.05" units="cm"/>
      <inkml:brushProperty name="height" value="0.05" units="cm"/>
    </inkml:brush>
  </inkml:definitions>
  <inkml:trace contextRef="#ctx0" brushRef="#br0">335 16 12307,'-18'-4'493,"1"0"0,-1 1 0,0 1 0,1 0 0,-1 1 0,0 1 0,0 1 0,0 1 0,1 0 0,-1 1 1,1 1-1,-1 1 0,1 0 0,-18 9 0,33-13-445,1 0 0,-1 0 0,0 0 0,0 0 0,0 1 0,1-1 0,-1 0 0,1 1 1,-3 1-1,4-2-46,0-1 0,-1 1 0,1-1 0,0 1 0,-1 0-1,1-1 1,0 1 0,0-1 0,0 1 0,-1 0 0,1-1 0,0 1 0,0 0 0,0-1 0,0 1 0,0 0 0,0-1 0,0 1 0,0 0 0,1 0 0,0 1-31,0-1-1,0 1 1,0-1-1,0 0 1,0 0-1,1 1 1,-1-1-1,0 0 1,1 0-1,-1 0 1,1 0-1,-1-1 1,1 1-1,0 0 1,-1-1-1,1 1 1,0-1-1,-1 1 1,1-1-1,2 0 1,5 2-118,0-1 0,1-1 0,-1 0 0,0 0 0,0-1 0,11-1 0,-16 1 88,1 0 0,0-1 0,0 1 1,0-1-1,-1 0 0,1 0 0,0-1 1,-1 1-1,0-1 0,0 0 1,0 0-1,6-6 0,-9 9 53,-1-1-1,1 1 0,-1-1 1,1 1-1,-1-1 1,1 0-1,-1 1 1,1-1-1,-1 0 1,0 1-1,1-1 0,-1 0 1,0 0-1,0 1 1,1-1-1,-1 0 1,0 0-1,0 1 0,0-1 1,0 0-1,0 0 1,0 0-1,0 1 1,0-1-1,-1 0 0,1-1 1,-1 1 1,0 0 1,0 0-1,1 0 1,-1 0-1,0 0 0,0 0 1,0 0-1,0 1 1,-1-1-1,1 0 0,0 1 1,0-1-1,0 0 1,-2 0-1,-3 0-4,1-1 0,-1 1 0,1 0 0,-1 0 0,0 0 0,-9 1 0,7 1-27,0 0 0,-1 1 0,1 0 0,0 0 0,1 0 0,-1 1 0,0 1 0,1-1 0,0 1 0,0 1 0,0-1 0,-10 9 0,14-10-28,0-1 0,0 1 0,1 0 0,-1 0 0,1 1 0,-1-1 0,1 0 0,0 1 0,0-1 0,1 1 0,-1 0 0,1-1 0,0 1 0,0 0 0,0 0 1,0 0-1,1 0 0,-1 0 0,1 0 0,0 0 0,0 0 0,1 0 0,-1 0 0,1 0 0,0 0 0,0 0 0,3 6 0,9 14-306</inkml:trace>
  <inkml:trace contextRef="#ctx0" brushRef="#br0" timeOffset="1">607 587 14459,'-6'4'397,"0"0"-19,-1 1 0,1 0 0,0 0 0,1 0 0,-8 10-1,12-14-332,0 0 0,1 0-1,-1 0 1,1 0-1,-1 0 1,1 0 0,-1 0-1,1 0 1,0 0-1,-1 1 1,1-1 0,0 0-1,0 0 1,0 0-1,0 0 1,0 1 0,0 1-1,1-2-9,0 1-1,-1-1 0,1 1 1,0-1-1,0 0 1,0 0-1,0 1 0,0-1 1,0 0-1,0 0 1,0 0-1,1 0 0,-1 0 1,0 0-1,1 0 1,-1-1-1,2 2 0,6 1-4,-1 0 0,1 0-1,0-1 1,0 0 0,1 0-1,-1-1 1,0 0 0,0-1-1,1 0 1,-1-1 0,0 0-1,0 0 1,0-1-1,0 0 1,0 0 0,0-1-1,0 0 1,-1-1 0,1 0-1,12-8 1,-18 10-18,-1 0 1,0 1-1,1-1 0,-1 0 0,0 0 1,0 0-1,0-1 0,-1 1 1,1 0-1,0-1 0,-1 1 0,0-1 1,1 0-1,-1 1 0,0-1 1,0 0-1,-1 0 0,1 0 0,0 1 1,-1-1-1,0 0 0,0 0 1,0 0-1,0 0 0,0 0 0,0 0 1,-1 0-1,1 0 0,-1 1 0,0-1 1,0 0-1,0 0 0,0 1 1,-3-5-1,-1 0 6,1 0-1,-1 0 1,0 1 0,-1 0 0,1 0-1,-1 0 1,-1 1 0,1 0 0,-1 0-1,0 0 1,-10-4 0,4 3 2,-1 0 0,0 2 0,0 0 0,0 0 0,-1 1 0,-18-1 0,26 3-34,1 1-1,-1-1 1,0 1 0,1 1-1,-1-1 1,0 1 0,1 0-1,-1 1 1,1 0 0,-1 0-1,1 0 1,0 1 0,0-1-1,0 2 1,-11 6 0,15-8 0,1-1 0,-1 1 1,1-1-1,-1 1 0,1 0 0,0 0 1,0-1-1,0 1 0,0 0 1,0 0-1,0 0 0,0 0 1,0 0-1,1 0 0,-1 1 1,1-1-1,0 0 0,0 0 1,0 0-1,0 0 0,0 1 1,0-1-1,0 0 0,1 0 1,-1 0-1,1 0 0,-1 0 1,1 0-1,0 0 0,0 0 1,0 0-1,0 0 0,0 0 1,0 0-1,1-1 0,-1 1 0,1 0 1,2 1-1,23 20-122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3.131"/>
    </inkml:context>
    <inkml:brush xml:id="br0">
      <inkml:brushProperty name="width" value="0.05" units="cm"/>
      <inkml:brushProperty name="height" value="0.05" units="cm"/>
    </inkml:brush>
  </inkml:definitions>
  <inkml:trace contextRef="#ctx0" brushRef="#br0">594 4 15035,'-29'-3'944,"-15"14"-832,-8 7-64,-13 17 192,-6 11-119,-3 17-73,-1 12-16,9 14 8,10 7 0,19-2-24,13 1 8,27-9-72,18-3-104,31-11-65,11-9-1407,17-19 1408,7-7-152,7-5-152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3.614"/>
    </inkml:context>
    <inkml:brush xml:id="br0">
      <inkml:brushProperty name="width" value="0.05" units="cm"/>
      <inkml:brushProperty name="height" value="0.05" units="cm"/>
    </inkml:brush>
  </inkml:definitions>
  <inkml:trace contextRef="#ctx0" brushRef="#br0">437 0 12059,'29'89'2323,"27"145"1,-49-195-2132,-3 0 1,-1 1-1,-1-1 0,-3 1 0,-1 0 1,-10 53-1,5-66-190,-1 0 0,-1-1 1,-1 0-1,-2 0 0,0-2 0,-2 1 0,0-2 1,-29 36-1,7-17 379,-2-1 1,-1-1-1,-57 43 1,55-51-29,-50 30 0,39-34 19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4.053"/>
    </inkml:context>
    <inkml:brush xml:id="br0">
      <inkml:brushProperty name="width" value="0.05" units="cm"/>
      <inkml:brushProperty name="height" value="0.05" units="cm"/>
    </inkml:brush>
  </inkml:definitions>
  <inkml:trace contextRef="#ctx0" brushRef="#br0">36 99 13331,'17'-14'457,"1"2"-1,0 0 1,1 1 0,0 1 0,0 1 0,22-7-1,-31 13-272,1 0-1,-1 0 0,1 1 1,0 1-1,0-1 0,0 2 1,0 0-1,0 0 0,0 1 1,0 0-1,0 1 0,-1 0 0,18 6 1,-26-7-142,1 0 0,0 0 0,0 1 0,-1-1 0,1 1 0,-1 0 0,1 0 0,-1-1 1,0 2-1,0-1 0,0 0 0,2 3 0,-3-4-28,0 1-1,0-1 1,-1 1-1,1 0 1,0-1-1,-1 1 1,1-1 0,-1 1-1,0 0 1,0-1-1,0 1 1,1 0 0,-1-1-1,-1 1 1,1 0-1,0-1 1,0 1-1,-1 0 1,1-1 0,-1 1-1,1-1 1,-1 1-1,0 0 1,-1 1 0,-2 3 16,0 1 1,-1-1 0,0-1-1,0 1 1,-1-1 0,1 0-1,-8 5 1,-50 31 180,44-29-149,-40 23 122,27-17-43,0 2 1,1 1-1,-44 39 1,72-57-124,0 0-1,0 1 1,0-1 0,1 0-1,-1 1 1,1 0 0,0-1-1,0 1 1,0 0 0,-2 7 0,4-9-15,-1 0 1,1 0 0,0 0 0,0 0 0,0-1 0,0 1 0,0 0 0,1 0 0,-1 0 0,1 0 0,-1 0 0,1 0 0,0-1 0,-1 1 0,1 0 0,0 0 0,0-1 0,0 1 0,1-1 0,-1 1 0,0-1 0,0 1-1,1-1 1,-1 0 0,1 1 0,3 1 0,4 2-49,0 0 0,0 0-1,1 0 1,-1-2 0,1 1-1,16 3 1,66 9-462,-88-15 484,24 2-7,-1 0-1,1-2 1,0-1-1,-1-1 1,1-1-1,-1-2 1,34-8-1,15-13-177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6.441"/>
    </inkml:context>
    <inkml:brush xml:id="br0">
      <inkml:brushProperty name="width" value="0.05" units="cm"/>
      <inkml:brushProperty name="height" value="0.05" units="cm"/>
    </inkml:brush>
  </inkml:definitions>
  <inkml:trace contextRef="#ctx0" brushRef="#br0">0 1 15123,'22'16'1192,"4"11"-1023,-2 14-113,3 20 328,12 15-184,4 5-136,7 5-256,7-1-152,14-14 312,3-13-72,5-21-24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04.844"/>
    </inkml:context>
    <inkml:brush xml:id="br0">
      <inkml:brushProperty name="width" value="0.05" units="cm"/>
      <inkml:brushProperty name="height" value="0.05" units="cm"/>
    </inkml:brush>
  </inkml:definitions>
  <inkml:trace contextRef="#ctx0" brushRef="#br0">10760 3388 3745,'15'-73'101,"-3"0"1,-4-1-1,-2 0 0,-4 0 1,-3-1-1,-4 1 0,-2 0 1,-4 1-1,-3 0 0,-26-80 1,27 116-31,-1 0 0,-2 0 0,-1 1 0,-2 2 1,-2 0-1,-27-35 0,13 24 26,-3 3-1,-1 1 1,-74-58 0,31 37 73,-105-60 0,-92-34 186,-186-63 165,-12 28-299,271 110-192,106 41-26,-560-216-52,-11 31-106,-587-108-421,809 232 444,-5 20 0,-561-27 0,-363 97 1061,3 76-172,821-22-617,10 28-99,346-33-7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14.723"/>
    </inkml:context>
    <inkml:brush xml:id="br0">
      <inkml:brushProperty name="width" value="0.05" units="cm"/>
      <inkml:brushProperty name="height" value="0.05" units="cm"/>
    </inkml:brush>
  </inkml:definitions>
  <inkml:trace contextRef="#ctx0" brushRef="#br0">1903 171 10122,'-248'-88'1410,"167"63"-939,-93-16 1,127 34-354,1 1-1,-1 3 1,-72 3 0,85 3-119,0 1 0,0 2-1,0 1 1,0 2 0,-52 21 0,45-12-6,1 2 1,0 1-1,2 2 1,1 2-1,0 2 1,2 1-1,2 1 0,0 2 1,-37 47-1,17-12-25,4 3 0,3 1 0,2 3 0,4 1 0,-52 138 0,53-97-31,5 2-1,-23 153 1,45-187 17,4 1 1,3 1 0,4-1-1,11 96 1,-7-153 32,1-1 0,1 1 0,2-1 0,0 0 0,2-1-1,1 0 1,0 0 0,2-1 0,1 0 0,1-1 0,1-1 0,1 0 0,1-1 0,1-1 0,28 25 0,-6-12-54,1-3 1,2-1 0,1-2 0,72 32-1,-23-20-68,130 35 0,-79-36 52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15.143"/>
    </inkml:context>
    <inkml:brush xml:id="br0">
      <inkml:brushProperty name="width" value="0.05" units="cm"/>
      <inkml:brushProperty name="height" value="0.05" units="cm"/>
    </inkml:brush>
  </inkml:definitions>
  <inkml:trace contextRef="#ctx0" brushRef="#br0">1005 2200 10906,'202'-184'1212,"-157"137"-1019,-3-1 0,46-68 0,-54 64 56,-1-2 0,-3-2 0,-3-1-1,-2 0 1,24-86 0,-38 101-197,-1-1 1,-3 0 0,-1 0-1,-3-1 1,-1 0-1,-2 0 1,-2 1 0,-13-70-1,5 68-4,-3-1 0,-1 2 0,-2 0 0,-2 1 0,-2 0 0,-46-70 0,32 62 55,-3 2 0,-2 2 0,-2 1 0,-80-69 0,80 82-64,0 2-1,-3 1 1,-58-29-1,72 44-60,-2 1 1,0 1-1,0 2 1,-1 2-1,0 0 0,-38-3 1,30 9 111,0 1 1,-1 2 0,-76 11 0,-125 42-46,46 5-7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4.683"/>
    </inkml:context>
    <inkml:brush xml:id="br0">
      <inkml:brushProperty name="width" value="0.05" units="cm"/>
      <inkml:brushProperty name="height" value="0.05" units="cm"/>
    </inkml:brush>
  </inkml:definitions>
  <inkml:trace contextRef="#ctx0" brushRef="#br0">93 138 6241,'-19'-16'1899,"-1"1"-1,-33-19 0,53 32-723,7 2-810,12 1-198,82 13-671,2-6 0,-1-3 0,1-5-1,-1-5 1,136-23 0,-187 17 192,52-17-1,-28 2-22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5.147"/>
    </inkml:context>
    <inkml:brush xml:id="br0">
      <inkml:brushProperty name="width" value="0.05" units="cm"/>
      <inkml:brushProperty name="height" value="0.05" units="cm"/>
    </inkml:brush>
  </inkml:definitions>
  <inkml:trace contextRef="#ctx0" brushRef="#br0">33 189 9922,'-31'8'1657,"29"-8"-1011,7-1-39,10-2-33,254-64 1253,92-18-3094,-327 78 999,44-12 0,-38 4-87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8.891"/>
    </inkml:context>
    <inkml:brush xml:id="br0">
      <inkml:brushProperty name="width" value="0.05" units="cm"/>
      <inkml:brushProperty name="height" value="0.05" units="cm"/>
    </inkml:brush>
  </inkml:definitions>
  <inkml:trace contextRef="#ctx0" brushRef="#br0">65 2472 11987,'-4'3'116,"1"-1"-37,0 1 0,-1 0 0,0-1 1,1 1-1,-1-1 0,0 0 0,0-1 1,0 1-1,0-1 0,0 1 0,-6 0 0,10-2-75,0 0-1,-1 0 0,1-1 0,-1 1 0,1 0 0,0 0 0,-1 0 1,1 0-1,-1 0 0,1 0 0,0-1 0,-1 1 0,1 0 0,0 0 1,-1-1-1,1 1 0,0 0 0,-1 0 0,1-1 0,0 1 0,-1 0 1,1-1-1,0 1 0,0 0 0,0-1 0,-1 1 0,1-1 0,0 1 1,0 0-1,0-1 0,0 1 0,0-1 0,0 1 0,0 0 0,0-1 0,3-17 129,5 1-69,1 0 1,1 0-1,0 1 1,23-27 0,64-61-13,-94 100-48,344-331-13,349-248-589,-348 296 273,205-162-160,-378 309 392,42-30-52,118-51-771,-236 169 713,-95 49 186,0 1 1,1 0 0,-1 0 0,0 0 0,1 1-1,0 0 1,-1 0 0,1 0 0,6 0 0,-11 1 8,1 1 1,0-1 0,-1 1-1,1-1 1,0 1 0,-1-1-1,1 1 1,-1 0 0,1-1-1,-1 1 1,1 0 0,-1-1-1,1 1 1,-1 0 0,0 0-1,1-1 1,-1 1 0,0 0-1,1 0 1,-1 0 0,0 0-1,0-1 1,0 1 0,0 0 0,0 0-1,0 0 1,0 0 0,-1 1-1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9.325"/>
    </inkml:context>
    <inkml:brush xml:id="br0">
      <inkml:brushProperty name="width" value="0.05" units="cm"/>
      <inkml:brushProperty name="height" value="0.05" units="cm"/>
    </inkml:brush>
  </inkml:definitions>
  <inkml:trace contextRef="#ctx0" brushRef="#br0">7 80 10594,'-1'-2'24,"0"0"-1,0 0 0,1 0 0,-1 1 0,0-1 1,1 0-1,-1 0 0,1 0 0,0 0 1,-1 0-1,1 0 0,0 0 0,0 0 1,1 0-1,-1 0 0,0 0 0,1 0 1,-1 0-1,1 0 0,-1 0 0,1 0 1,0 0-1,0 0 0,0 1 0,0-1 0,0 0 1,0 1-1,1-1 0,-1 1 0,0-1 1,1 1-1,-1 0 0,1-1 0,0 1 1,-1 0-1,1 0 0,0 0 0,0 0 1,2 0-1,2-2 1,0 1 0,0 1 1,1-1-1,-1 1 0,0 0 1,1 0-1,-1 1 0,1 0 1,0 0-1,-1 0 0,1 1 1,-1 0-1,0 1 0,1-1 1,-1 1-1,0 0 0,0 1 1,0-1-1,11 8 0,-6-3-20,1 1 0,-1 1-1,0 0 1,0 0-1,-1 1 1,-1 1-1,0 0 1,10 14 0,18 36 39,-3 3 1,33 86 0,-13-28 54,23 39 361,185 284-1,-32-133-205,-157-225-301,119 109 1,-87-103 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2.516"/>
    </inkml:context>
    <inkml:brush xml:id="br0">
      <inkml:brushProperty name="width" value="0.05" units="cm"/>
      <inkml:brushProperty name="height" value="0.05" units="cm"/>
    </inkml:brush>
  </inkml:definitions>
  <inkml:trace contextRef="#ctx0" brushRef="#br0">0 394 12051,'3'5'99,"1"0"0,0 0 0,0-1 0,0 1 0,0-1 0,1 0 1,0 0-1,9 6 0,-7-7-103,0 0 1,1 0-1,-1-1 1,1 0-1,-1 0 1,1 0-1,9-1 1,49 5 43,1-4 0,86-8 0,139-27 175,-206 22-159,275-36 156,827-95 546,839-27 176,-924 111-915,-2 72-155,-391 43 102,-200-13-341,-488-42 293,10 1-81,49-3 0,-77 0 149,0 0 1,0-1-1,0 0 0,0 1 0,0-1 0,0-1 0,0 1 0,5-3 0,-7 2-3,1 0-1,0 0 1,-1-1 0,1 1-1,-1-1 1,0 0 0,0 0-1,2-3 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3.307"/>
    </inkml:context>
    <inkml:brush xml:id="br0">
      <inkml:brushProperty name="width" value="0.05" units="cm"/>
      <inkml:brushProperty name="height" value="0.05" units="cm"/>
    </inkml:brush>
  </inkml:definitions>
  <inkml:trace contextRef="#ctx0" brushRef="#br0">207 7 15667,'3'-7'1185,"-10"13"-929,-6 11-128,-3 16 296,-1 10-56,0 12-136,-1 3-72,1 5-128,4 0 0,2-5-24,5-5 0,-3-12 0,1-3-56,-2-14-328,0-3-208,-2-11 480,-1-5-64,1-7-96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3.740"/>
    </inkml:context>
    <inkml:brush xml:id="br0">
      <inkml:brushProperty name="width" value="0.05" units="cm"/>
      <inkml:brushProperty name="height" value="0.05" units="cm"/>
    </inkml:brush>
  </inkml:definitions>
  <inkml:trace contextRef="#ctx0" brushRef="#br0">11 219 13371,'-9'31'1136,"8"-2"-712,1-3-120,13-3 440,7-6-7,11-6-1,8-3 24,11-10-40,5-5-40,9-9-120,3-4-56,1-10-168,-2-4-183,-5-5-450,-5-5-279,-11-11 440,-7-4-120,-12 2-104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4.190"/>
    </inkml:context>
    <inkml:brush xml:id="br0">
      <inkml:brushProperty name="width" value="0.05" units="cm"/>
      <inkml:brushProperty name="height" value="0.05" units="cm"/>
    </inkml:brush>
  </inkml:definitions>
  <inkml:trace contextRef="#ctx0" brushRef="#br0">86 48 14955,'8'-45'2155,"-8"45"-2143,0 0-1,0 0 1,0 0-1,0 1 0,0-1 1,-1 0-1,1 0 0,0 0 1,0 0-1,0 0 1,0 0-1,0 0 0,0 0 1,0 0-1,0 0 1,0 0-1,0 0 0,0 0 1,-1 0-1,1 0 1,0 0-1,0 0 0,0 0 1,0 0-1,0 0 1,0 0-1,0-1 0,0 1 1,0 0-1,0 0 1,0 0-1,0 0 0,0 0 1,0 0-1,-1 0 1,1 0-1,0 0 0,0 0 1,0 0-1,0 0 0,0 0 1,0 0-1,0 0 1,0-1-1,0 1 0,0 0 1,0 0-1,0 0 1,0 0-1,0 0 0,0 0 1,0 0-1,0 0 1,0 0-1,0 0 0,0 0 1,0-1-1,0 1 1,0 0-1,0 0 0,0 0 1,0 0-1,0 0 1,0 0-1,0 0 0,0 0 1,0 0-1,1 0 1,-7 7 449,-3 13 14,-10 39-477,3 2 0,2 0 0,3 0-1,3 1 1,-1 66 0,13-133-1825,1-12 1101,7-60-386,-5 18 480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6:29.067"/>
    </inkml:context>
    <inkml:brush xml:id="br0">
      <inkml:brushProperty name="width" value="0.05" units="cm"/>
      <inkml:brushProperty name="height" value="0.05" units="cm"/>
    </inkml:brush>
  </inkml:definitions>
  <inkml:trace contextRef="#ctx0" brushRef="#br0">2 184 11498,'0'0'15,"0"0"-1,0 0 0,0 0 0,0-1 0,0 1 1,0 0-1,0 0 0,0 0 0,0 0 0,0 0 1,0 0-1,0 0 0,0 0 0,-1 0 0,1 0 1,0 0-1,0 0 0,0 0 0,0 0 0,0-1 0,0 1 1,0 0-1,0 0 0,0 0 0,0 0 0,0 0 1,0 0-1,0 0 0,0 0 0,0 0 0,0 0 1,0 0-1,0 0 0,-1 0 0,1 0 0,14-4-30,20-3-202,77 3-1504,-70 4 627,0-2 1,47-8-1,-37-3 465,-1-2-1,59-25 0,47-15 1853,-110 45-582,1 1 0,0 3 1,0 2-1,72 2 1,-30 8 229,116 24 0,27 3-493,239-32-402,-149-7 22,-54 10-82,886 24-194,-627 7 354,83 2-92,-243-29 0,392 16 50,-650-17-21,827 38 13,147-31-37,1-36-68,-300-21-5,-209 9-145,-299 18 111,167-8 738,-432 23-446,-2 1-251,1 0 0,0-1 0,-1 0 0,12-3 0,-21 4 73,0 0 0,1-1 1,-1 1-1,1 0 0,-1 0 0,0 0 1,1 0-1,-1-1 0,1 1 0,-1 0 0,0 0 1,1-1-1,-1 1 0,0 0 0,0-1 1,1 1-1,-1 0 0,0-1 0,0 1 0,1-1 1,-1 1-1,0 0 0,0-1 0,4-24-187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18.383"/>
    </inkml:context>
    <inkml:brush xml:id="br0">
      <inkml:brushProperty name="width" value="0.05" units="cm"/>
      <inkml:brushProperty name="height" value="0.05" units="cm"/>
    </inkml:brush>
  </inkml:definitions>
  <inkml:trace contextRef="#ctx0" brushRef="#br0">33 1029 11162,'-19'21'999,"9"-13"-506,10-8-480,0 0-1,0 0 0,0 0 1,0 0-1,0 0 0,0 0 1,0 0-1,0 0 0,0-1 0,0 1 1,0 0-1,0 0 0,0 0 1,0 0-1,0 0 0,0 0 1,0 0-1,0 0 0,0 0 1,0-1-1,0 1 0,0 0 0,0 0 1,0 0-1,0 0 0,0 0 1,0 0-1,0 0 0,0 0 1,0 0-1,0 0 0,0 0 0,0-1 1,0 1-1,-1 0 0,1 0 1,0 0-1,0 0 0,0 0 1,0 0-1,0 0 0,0 0 1,0 0-1,0 0 0,0 0 0,0 0 1,0 0-1,-1 0 0,1 0 1,0 0-1,0 0 0,0 0 1,0 0-1,0 0 0,0 0 0,0 0 1,0 0-1,0 0 0,-1 0 1,1 0-1,0 0 0,0 0 1,0 0-1,0 0 0,0 0 1,0 1-1,3-9 219,0 1 0,1 0 1,-1 0-1,2 0 0,-1 1 1,9-10-1,0-2-27,4-5-113,1 2-1,1 0 1,1 1-1,1 1 1,40-29 0,126-67-150,-97 63 10,549-363-260,-273 173-294,-366 242 574,0 0 0,0 0 0,0 0 1,0-1-1,0 1 0,0 0 0,0 0 0,0 0 1,0 0-1,0 0 0,0-1 0,0 1 0,0 0 1,-1 0-1,1 0 0,0 0 0,0 0 1,0 0-1,0-1 0,0 1 0,0 0 0,0 0 1,0 0-1,-1 0 0,1 0 0,0 0 0,0 0 1,0 0-1,0 0 0,0-1 0,0 1 0,-1 0 1,1 0-1,0 0 0,0 0 0,0 0 0,0 0 1,-1 0-1,1 0 0,0 0 0,0 0 0,0 0 1,0 0-1,0 0 0,-1 0 0,1 0 0,0 1 1,0-1-1,0 0 0,0 0 0,0 0 0,-1 0 1,1 0-1,-29 9-593,15-5 392,-19 6-258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4.608"/>
    </inkml:context>
    <inkml:brush xml:id="br0">
      <inkml:brushProperty name="width" value="0.05" units="cm"/>
      <inkml:brushProperty name="height" value="0.05" units="cm"/>
    </inkml:brush>
  </inkml:definitions>
  <inkml:trace contextRef="#ctx0" brushRef="#br0">10 98 13419,'-4'32'389,"0"0"0,3 1 0,0-1 0,5 36 0,-2-55-309,0 0 1,1 0-1,0-1 1,2 1 0,7 17-1,-8-23-14,0 0 1,0 0-1,0 0 0,1-1 0,0 1 0,1-2 0,-1 1 1,1 0-1,12 8 0,-12-10 3,0-1-1,-1 0 1,1 0 0,0 0-1,0-1 1,0 0 0,1 0 0,-1-1-1,1 1 1,-1-1 0,1-1-1,-1 1 1,1-1 0,-1 0-1,1-1 1,-1 1 0,1-1 0,-1-1-1,9-2 1,-7 1 36,0 0 1,0-1-1,0 0 1,0-1-1,-1 1 0,1-1 1,-1-1-1,0 0 1,-1 0-1,1 0 1,-1-1-1,-1 1 0,9-14 1,-2-1 84,-1 0-1,-1-1 1,0 0 0,-2-1 0,-1 0 0,5-30-1,-5 15-123,-2 1-1,-2-2 0,-1-43 0,-4 68-772,2 32-99,1-7 580,1 0 0,1 1 0,0-1 0,0 0 0,1 0 0,0 0-1,8 11 1,8 17-372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5.025"/>
    </inkml:context>
    <inkml:brush xml:id="br0">
      <inkml:brushProperty name="width" value="0.05" units="cm"/>
      <inkml:brushProperty name="height" value="0.05" units="cm"/>
    </inkml:brush>
  </inkml:definitions>
  <inkml:trace contextRef="#ctx0" brushRef="#br0">198 106 13523,'-20'6'835,"1"2"0,0 0-1,1 1 1,-21 14 0,32-18-779,0 0-1,0 0 1,0 1-1,1 0 1,0 0 0,0 1-1,0-1 1,1 1 0,0 1-1,1-1 1,-1 1-1,-3 10 1,7-17-51,1 0 0,-1 1 0,1-1 0,-1 0 0,1 0 0,0 1 0,-1-1 1,1 0-1,0 0 0,0 1 0,0-1 0,0 0 0,0 1 0,1-1 0,-1 0 0,0 0 0,1 1 0,0 1 0,-1-2 1,1-1 0,0 1 0,-1 0 0,1-1 0,0 1 0,-1-1 0,1 1 0,0-1 0,0 1 0,0-1-1,-1 1 1,1-1 0,0 0 0,0 0 0,0 1 0,0-1 0,0 0 0,0 0 0,1 0 0,4 0 16,-1 0 0,0-1 0,0 0 1,0 0-1,0 0 0,0-1 0,0 0 0,5-2 1,5-4 47,0-1 0,-1 0 0,0-1 0,-1-1 0,0 0 0,-1 0 0,0-1 0,-1-1 0,0 0 0,-1-1 0,0 0 0,14-28 1,-23 40-53,-1 0 1,1 0-1,0 0 1,-1 0-1,1-1 1,-1 1-1,1 0 1,-1 0-1,0 0 1,0 0-1,0 0 1,0-1-1,-1-3 1,1 6-15,0 0 1,0 0-1,-1-1 0,1 1 1,0 0-1,0 0 1,0-1-1,0 1 1,-1 0-1,1 0 1,0-1-1,0 1 0,0 0 1,-1 0-1,1 0 1,0-1-1,-1 1 1,1 0-1,0 0 1,0 0-1,-1 0 1,1 0-1,0 0 0,-1 0 1,1-1-1,0 1 1,0 0-1,-1 0 1,1 0-1,0 0 1,-1 1-1,-15 8 80,12-4-84,0 1 1,0-1-1,0 0 0,1 1 1,-1 0-1,1 0 0,1 0 1,-1 0-1,1 0 0,-2 9 1,4-12-17,-1 0 1,1 1-1,-1-1 1,1 0-1,0 1 1,0-1-1,1 0 1,-1 0 0,1 1-1,1 3 1,-2-5 2,1 0 0,0-1 0,0 1 0,0 0 1,0-1-1,0 1 0,0-1 0,0 1 0,1-1 0,-1 0 1,0 1-1,1-1 0,-1 0 0,1 0 0,0 0 0,-1 0 1,1 0-1,0 0 0,2 0 0,1 0-65,1 1 0,0-1-1,0-1 1,0 1 0,0-1-1,-1 0 1,1-1 0,0 1 0,0-1-1,0 0 1,0-1 0,-1 1-1,1-1 1,-1 0 0,1 0-1,-1-1 1,7-4 0,1-1-108,0 0-1,-1-1 1,-1-1 0,0 0-1,19-20 1,9-24-173,-3-8-119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5.475"/>
    </inkml:context>
    <inkml:brush xml:id="br0">
      <inkml:brushProperty name="width" value="0.05" units="cm"/>
      <inkml:brushProperty name="height" value="0.05" units="cm"/>
    </inkml:brush>
  </inkml:definitions>
  <inkml:trace contextRef="#ctx0" brushRef="#br0">88 1 13835,'-5'3'199,"0"1"1,0 0 0,0 0-1,1 1 1,0-1-1,0 1 1,0 0-1,1 0 1,-1 0-1,1 0 1,0 1-1,1-1 1,0 1-1,-1 0 1,0 7-1,-3 11 117,1 0-1,-2 36 0,6-45-200,-4 32-33,2 0 1,2 0-1,6 60 0,-5-104-77,0-1-1,1 1 0,-1-1 0,1 0 0,0 1 1,-1-1-1,1 0 0,0 1 0,1-1 1,-1 0-1,0 0 0,0 0 0,1 0 1,0 0-1,2 2 0,-3-3-4,0 0-1,0-1 1,1 1-1,-1-1 1,1 1 0,-1-1-1,0 0 1,1 1 0,-1-1-1,1 0 1,-1 0-1,1 0 1,-1 0 0,0 0-1,1-1 1,-1 1-1,1 0 1,-1-1 0,0 1-1,1-1 1,-1 1 0,0-1-1,1 1 1,-1-1-1,0 0 1,2-1 0,11-10-71,0 1 0,-1-1 0,-1-1 0,0 0 0,0-1 0,-2-1 0,0 1 0,10-21 0,-22 41 79,-1 0 0,1 0 0,0 0 0,0 0 1,0 0-1,1 1 0,0-1 0,1 0 0,-1 1 0,1-1 0,0 1 1,2 8-1,-2-12 3,0 0 0,1-1 0,0 1 0,-1-1 0,1 1 0,0-1 0,0 1 0,0-1 0,1 0 0,-1 1 0,1-1 0,-1 0 0,1 0 1,-1 0-1,1 0 0,0 0 0,0 0 0,0-1 0,0 1 0,1-1 0,-1 1 0,0-1 0,1 0 0,-1 0 0,0 0 0,1 0 0,0 0 0,-1-1 0,1 1 0,-1-1 0,1 1 1,3-1-1,6-1 16,0 0 1,-1 0-1,1-2 1,0 1-1,-1-1 1,0-1-1,0 0 1,0-1 0,0 0-1,-1 0 1,12-9-1,-8 5 14,-1-1 0,0 0 0,-1-1 0,0 0-1,-1-1 1,0 0 0,15-23 0,-19 25 33,-6 16 24,-2-3-93,1-1-1,0 1 0,0 0 0,1-1 1,-1 1-1,1-1 0,-1 1 0,1-1 1,1 4-1,-1-3-8,1 0-1,0 0 1,1 0 0,-1-1 0,0 1 0,1-1 0,-1 1 0,1-1-1,0 0 1,0 0 0,0 0 0,0 0 0,0-1 0,0 1 0,0-1-1,1 0 1,-1 0 0,0 0 0,1 0 0,-1 0 0,1-1 0,-1 0-1,1 0 1,-1 0 0,7-1 0,3 0-66,0 0 0,0-2 0,0 1 1,-1-2-1,20-7 0,3-5-348,63-40-1,-27 14-208,-69 41 609,-1 0 0,1 0 0,0 0 0,-1 0 0,1 0 0,0 1 0,0-1 0,0 1 0,-1-1 0,1 1 0,0 0 0,0 0 0,3 0 0,-5 0 17,1 0 0,0 0 0,-1 1 0,0-1 0,1 0 0,-1 0 0,1 1 0,-1-1 0,1 0 0,-1 1 0,0-1 0,1 1 0,-1-1 0,0 1 0,1-1 0,-1 0 1,0 1-1,1-1 0,-1 1 0,0-1 0,0 1 0,0 0 0,0-1 0,1 1 0,-1-1 0,0 1 0,0-1 0,0 2 0,-1 5 37,0-1-1,0 1 1,0 0 0,-1 0 0,-3 9-1,2-6 3,-1 3 3,1 1 1,0 0-1,1-1 1,1 1-1,0 0 1,1 0 0,1 0-1,0 0 1,1 0-1,0-1 1,1 1-1,8 23 1,2 3-16,9 53 0,-20-80 49,0 0 0,-1 0 0,0 0 0,-1 0 0,-1 0 1,0 0-1,-1 0 0,-4 18 0,5-28-13,0 1 0,-1-1 0,1 0 0,-1 1 0,0-1 0,0 0 1,0 0-1,-4 4 0,5-6-39,1-1 1,-1 1 0,1 0 0,-1-1-1,0 1 1,0-1 0,1 1-1,-1-1 1,0 1 0,0-1-1,0 0 1,1 1 0,-1-1 0,0 0-1,0 0 1,0 1 0,0-1-1,0 0 1,0 0 0,1 0 0,-1 0-1,0 0 1,0 0 0,0 0-1,0-1 1,0 1 0,0 0-1,1 0 1,-1-1 0,0 1 0,0-1-1,0 1 1,1-1 0,-1 1-1,0-1 1,0 1 0,1-1-1,-1 1 1,0-2 0,-2-2 43,0 1 0,1-1 0,-1 0 1,1-1-1,0 1 0,0 0 0,0-1 0,1 1 0,0-1 1,0 1-1,-1-7 0,-4-56 233,6 61-275,-1-128 196,2 115-306,0 0 1,2 1 0,1 0-1,0-1 1,8-20-1,-10 34-61,1 0-1,-1 1 1,1-1-1,0 1 1,0-1-1,1 1 1,-1 0-1,1 0 1,0 1-1,0-1 1,0 1-1,0 0 1,1 0-1,7-4 1,6-1-780,0 0 0,33-8 1,-4 1 345,5-5-355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5.913"/>
    </inkml:context>
    <inkml:brush xml:id="br0">
      <inkml:brushProperty name="width" value="0.05" units="cm"/>
      <inkml:brushProperty name="height" value="0.05" units="cm"/>
    </inkml:brush>
  </inkml:definitions>
  <inkml:trace contextRef="#ctx0" brushRef="#br0">213 1 12011,'-3'0'205,"0"0"0,-1-1 0,1 1 1,0 0-1,-1 1 0,1-1 1,0 1-1,-1-1 0,1 1 1,0 0-1,0 0 0,-4 2 1,-37 20 1492,39-19-1236,-15 7 419,-32 27 1,48-35-835,0 1-1,0-1 1,0 1 0,1 0 0,0 0 0,-1 0 0,1 1 0,0-1-1,1 1 1,-1-1 0,1 1 0,0 0 0,-2 9 0,4-13-63,0 0 1,0 1-1,0-1 1,0 0-1,0 0 1,0 1 0,1-1-1,-1 0 1,0 0-1,1 0 1,-1 0-1,1 0 1,0 1-1,-1-1 1,1 0-1,0 0 1,-1 0-1,1 0 1,0-1-1,0 1 1,0 0 0,0 0-1,0 0 1,0-1-1,0 1 1,0 0-1,0-1 1,0 1-1,0-1 1,1 0-1,0 1 1,6 2-170,0-1 1,0-1-1,12 2 0,-17-3 136,58 2-817,-46-3 643,-1 1 1,1 0 0,-1 1-1,19 4 1,-32-4 219,1-1 0,-1 0 0,-1 0-1,1 0 1,0 1 0,0-1 0,0 1 0,0-1-1,0 1 1,0-1 0,0 1 0,0-1 0,-1 1 0,1 0-1,0-1 1,0 1 0,-1 0 0,1 0 0,0-1 0,-1 1-1,1 0 1,0 1 0,-1-1 14,0 0 1,0 0-1,0 0 1,0 0-1,0 0 1,-1 0-1,1 0 1,0 0-1,0 0 1,-1 0-1,1 0 1,0 0-1,-1-1 0,1 1 1,-1 0-1,1 0 1,-1 0-1,-1 0 1,-3 5 88,-1 0 0,1-1-1,-2 0 1,-7 6 0,1-2 10,-1 1 0,0-2 1,0 0-1,-1 0 0,0-1 0,-1-1 0,1-1 0,-26 6 0,40-11-157,0 0-1,-1 1 1,1-1-1,0 0 1,0 0 0,-1 0-1,1 0 1,0-1-1,-1 1 1,1 0 0,0 0-1,0-1 1,0 1-1,-2-1 1,2 0 20,1 0 0,0 1 0,0-1 0,-1 0 0,1 1 0,0-1-1,0 0 1,0 1 0,0-1 0,0 0 0,0 1 0,0-1 0,0 0 0,0 1 0,0-1 0,1 0 0,-1 1 0,0-1-1,0 0 1,0 1 0,1-1 0,-1 0 0,0 1 0,1-1 0,-1 1 0,1-1 0,-1 1 0,1-1 0,-1 1 0,1-1-1,0 0 1,24-25-310,8-6-122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6.556"/>
    </inkml:context>
    <inkml:brush xml:id="br0">
      <inkml:brushProperty name="width" value="0.05" units="cm"/>
      <inkml:brushProperty name="height" value="0.05" units="cm"/>
    </inkml:brush>
  </inkml:definitions>
  <inkml:trace contextRef="#ctx0" brushRef="#br0">102 42 15443,'-4'1'181,"1"0"-1,-1 1 1,1-1-1,0 1 0,-1 0 1,1 0-1,0 0 1,0 0-1,0 1 0,-2 2 1,4-4-108,-5 6 82,-1 0-1,1 1 1,1-1 0,-1 2 0,1-1-1,1 0 1,-1 1 0,2 0-1,-1 0 1,1 0 0,-2 10 0,4-14-137,0 1 1,0-1 0,1 1 0,-1 0 0,1-1 0,0 1 0,1-1 0,0 1 0,1 6 0,-1-9-13,0 0 1,0 0-1,0 0 1,1-1-1,-1 1 1,1 0-1,0-1 1,-1 1-1,1-1 1,0 0-1,0 1 1,1-1 0,-1 0-1,0 0 1,1 0-1,0-1 1,3 3-1,-2-3-5,0 1 0,-1-1 0,1 0-1,0 0 1,0-1 0,1 1 0,-1-1 0,0 0 0,0 0-1,0 0 1,0-1 0,0 1 0,0-1 0,0 0-1,0 0 1,0 0 0,0-1 0,-1 0 0,1 1-1,0-1 1,-1 0 0,6-5 0,4-2 8,-1 0-1,-1-2 1,0 1 0,17-21 0,-12 12 130,-2 0 1,0-1-1,13-24 0,-24 34 57,-7 10 26,2 1-199,1 0 0,0 0 0,0 1 0,0-1 0,0 0 0,-1 0 0,2 1 0,-1-1 0,0 0 0,-1 3 0,0 2-15,-1 0 0,1 0 0,1 0 0,-1 0 0,1 1 0,1-1 0,-1 0-1,1 1 1,0-1 0,1 10 0,0-13-19,-1 1 0,1-1 1,0 0-1,0 0 0,1 0 0,-1 0 0,1 0 0,0 0 0,-1 0 1,1-1-1,0 1 0,1-1 0,-1 1 0,0-1 0,1 0 0,-1 0 1,1 0-1,0 0 0,-1 0 0,1 0 0,0-1 0,5 2 0,-1-1-10,1 0 0,0 0 0,0-1 1,0 0-1,0 0 0,0-1 0,0 0 0,0-1 0,0 0 0,0 0 0,0 0 0,0-1 0,-1 0 0,1-1 0,-1 0 0,11-5 0,-10 4 20,0 0 0,-1 0 1,0-1-1,0 0 0,0 0 0,0 0 1,-1-1-1,0 0 0,0 0 1,0-1-1,-1 1 0,0-1 0,-1-1 1,1 1-1,4-11 0,-9 15 14,1 1-1,-1 0 1,1-1-1,-1 1 1,0-1-1,0 1 1,0-1-1,0 1 1,-1 0-1,1-1 0,-1 1 1,1-1-1,-1 1 1,-2-5-1,3 7-6,0-1-1,-1 0 0,1 0 0,-1 1 1,1-1-1,-1 0 0,1 1 0,-1-1 1,1 1-1,-1-1 0,0 0 0,1 1 0,-1-1 1,0 1-1,0 0 0,1-1 0,-1 1 1,0 0-1,0-1 0,0 1 0,1 0 1,-1 0-1,0 0 0,0-1 0,0 1 1,0 0-1,0 0 0,1 0 0,-1 1 1,0-1-1,0 0 0,0 0 0,0 0 0,1 1 1,-1-1-1,0 0 0,0 1 0,0-1 1,1 0-1,-1 1 0,0-1 0,1 1 1,-1 0-1,0 0 0,0-1-4,1 0-1,-1 1 1,1-1-1,-1 0 1,1 1-1,-1-1 1,1 0-1,-1 1 1,1-1-1,-1 1 1,1-1-1,0 1 1,-1-1-1,1 1 1,0-1-1,-1 1 1,1-1-1,0 1 1,0-1-1,0 1 1,-1 0-1,1-1 1,0 1-1,0-1 1,0 1-1,0 0 1,0-1-1,0 1 1,0-1-1,0 1 1,0 0-1,0-1 1,1 1-1,-1-1 1,0 1-1,0-1 1,1 1-1,-1-1 1,0 1-1,0 0 1,1-1-1,-1 0 1,1 1-1,-1-1 1,0 1-1,1-1 1,-1 1-1,1-1 1,-1 0-1,1 1 1,-1-1-1,1 0 1,0 1-1,2 0-6,0 1 0,0 0 1,0-1-1,0 0 0,0 0 0,1 0 0,-1 0 1,5 0-1,2-1-21,1 0 0,-1-1 0,1 0 0,-1-1 0,0 0 0,1 0 1,-1-1-1,0-1 0,0 0 0,-1 0 0,1-1 0,-1 0 0,0 0 0,-1-1 1,1 0-1,-1-1 0,0 0 0,8-10 0,-15 17 26,0-1 0,0 0 0,0 0-1,-1 0 1,1 0 0,0 0 0,-1-1 0,1 1 0,-1 0 0,1 0-1,-1 0 1,1-1 0,-1 1 0,0 0 0,0 0 0,0-1 0,1-1-1,-2 2 5,1 1 0,0-1 0,0 1-1,-1-1 1,1 1 0,0-1 0,-1 1-1,1-1 1,-1 1 0,1-1 0,0 1-1,-1 0 1,1-1 0,-1 1 0,1-1-1,-1 1 1,1 0 0,-1 0 0,0-1-1,1 1 1,-1 0 0,1 0 0,-1 0-1,1 0 1,-2-1 0,-1 1 6,1 0 0,-1 0 1,0 0-1,0 0 0,1 0 0,-1 1 1,0-1-1,0 1 0,1 0 0,-1-1 0,0 1 1,1 1-1,-1-1 0,-2 2 0,2-1-4,-1 1 0,1 0 0,1 0 0,-1 0 0,0 0 0,1 0 0,-1 0 0,1 1 0,0-1 0,0 1 0,1-1 0,-1 1 0,-1 6-1,2-8-4,1 0 0,0 0 0,-1 0 0,1 0-1,0 0 1,0 0 0,0 0 0,1 0 0,-1 0-1,0 0 1,1 0 0,-1 0 0,1-1-1,0 1 1,-1 0 0,1 0 0,0 0 0,0-1-1,0 1 1,0 0 0,1-1 0,-1 1 0,0-1-1,1 1 1,-1-1 0,1 0 0,-1 0-1,1 1 1,3 0 0,1 1-4,1 0 0,0 0-1,0-1 1,0 0 0,1 0-1,-1-1 1,0 0 0,1 0 0,-1-1-1,1 0 1,-1 0 0,1-1 0,-1 0-1,9-2 1,7-3-17,-2 0 1,1-1-1,28-14 0,-44 19 19,47-25 1,-49 25 7,-1 0-1,0-1 0,0 1 0,0 0 1,0-1-1,0 0 0,0 0 0,-1 0 1,1 0-1,-1 0 0,0 0 0,2-4 1,-3 6-3,-1 1 0,0-1-1,0 1 1,0 0 0,0-1 0,0 1 0,0-1 0,0 1 0,0 0 0,0-1 0,0 1-1,0-1 1,0 1 0,0 0 0,0-1 0,0 1 0,0-1 0,-1 1 0,1 0 0,0-1 0,0 1-1,0-1 1,-1 1 0,1 0 0,0 0 0,0-1 0,-1 1 0,1 0 0,0-1 0,-1 1 0,1 0-1,0 0 1,-1-1 0,1 1 0,0 0 0,-1 0 0,1 0 0,-1 0 0,1 0 0,0-1 0,-1 1-1,1 0 1,-1 0 0,1 0 0,0 0 0,-1 0 0,1 0 0,-1 0 0,1 0 0,0 0 0,-1 1-1,1-1 1,-1 0 0,1 0 0,0 0 0,-1 1 0,-25 6 146,24-6-142,0 1-1,0-1 1,0 0-1,0 1 1,0 0-1,0-1 0,1 1 1,-1 0-1,0 0 1,1 0-1,0 0 0,-1 0 1,1 0-1,0 0 1,0 0-1,0 0 1,1 1-1,-1-1 0,0 3 1,1-4-7,0 1 1,0 0-1,0-1 1,0 1-1,0 0 1,1-1-1,-1 1 1,1-1-1,-1 1 1,1-1-1,0 1 1,-1-1-1,1 1 1,0-1-1,0 0 0,0 1 1,0-1-1,0 0 1,0 0-1,0 0 1,1 0-1,-1 0 1,0 0-1,1 0 1,-1 0-1,0 0 1,1-1-1,-1 1 1,4 0-1,-1 1-32,0-1 0,1 0-1,-1 0 1,0 0 0,1-1-1,0 1 1,-1-1 0,1 0-1,-1 0 1,1-1 0,-1 1 0,1-1-1,-1 0 1,0-1 0,1 1-1,7-4 1,-5 1 104,0 0 1,0 0-1,-1 0 1,1-1-1,-1 0 1,0 0-1,-1-1 0,11-11 1,1-9-95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6.978"/>
    </inkml:context>
    <inkml:brush xml:id="br0">
      <inkml:brushProperty name="width" value="0.05" units="cm"/>
      <inkml:brushProperty name="height" value="0.05" units="cm"/>
    </inkml:brush>
  </inkml:definitions>
  <inkml:trace contextRef="#ctx0" brushRef="#br0">37 28 12763,'-13'-12'1808,"0"4"-1104,6 2-360,4 5 1465,4 4-1137,6 4-192,5 3-456,4 1-240,4 1-560,6 1-424,1-5 927,3-1-191,3-2-208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7.361"/>
    </inkml:context>
    <inkml:brush xml:id="br0">
      <inkml:brushProperty name="width" value="0.05" units="cm"/>
      <inkml:brushProperty name="height" value="0.05" units="cm"/>
    </inkml:brush>
  </inkml:definitions>
  <inkml:trace contextRef="#ctx0" brushRef="#br0">136 59 14931,'-21'5'985,"12"-3"-761,0 0 0,-1 0 0,1 1 0,0 0 0,0 1 0,0 0 0,1 0 0,-14 10 0,21-14-238,1 0-1,-1 1 1,0-1 0,1 1-1,-1-1 1,0 1 0,1-1-1,-1 1 1,1 0 0,-1-1-1,1 1 1,-1-1 0,1 1-1,-1 0 1,1 0 0,0-1-1,-1 1 1,1 0 0,0 0-1,0-1 1,0 1 0,-1 0-1,1 0 1,0 0 0,0-1-1,0 1 1,0 0 0,0 0-1,1 0 1,-1 0 0,0-1-1,0 1 1,0 0 0,1 0-1,-1-1 1,0 1 0,1 0-1,-1 0 1,1-1 0,-1 1-1,1-1 1,-1 1 0,1 0 0,-1-1-1,1 1 1,0-1 0,-1 1-1,1-1 1,0 1 0,-1-1-1,1 0 1,0 1 0,1-1-1,6 4-312,0 0 0,0 0-1,17 3 1,-16-4 180,-3-1 148,0 0-1,-1 0 1,1 1-1,-1 0 1,0 0-1,0 1 1,0-1-1,0 1 1,7 8-1,-11-11 52,0 0-1,0 0 0,0 0 1,0 0-1,-1 0 1,1 1-1,0-1 0,-1 0 1,1 1-1,-1-1 1,0 0-1,1 1 0,-1-1 1,0 1-1,0-1 1,0 0-1,0 1 0,0 2 1,-1-2 20,0 0 1,1-1-1,-1 1 1,0 0-1,0 0 1,0-1-1,-1 1 1,1-1 0,0 1-1,-1-1 1,1 1-1,-1-1 1,1 0-1,-1 0 1,0 0-1,1 0 1,-4 2-1,1-1-56,-1 0-1,1 0 1,-1 0-1,1 0 0,-1-1 1,0 0-1,0 0 1,0 0-1,0-1 1,0 1-1,0-1 1,0 0-1,0-1 1,1 1-1,-1-1 0,0 0 1,0 0-1,0 0 1,1-1-1,-1 0 1,-6-3-1,-3-7-164</inkml:trace>
  <inkml:trace contextRef="#ctx0" brushRef="#br0" timeOffset="1">360 98 13011,'48'-10'932,"-19"5"-432,1-2 0,0-1 0,-2-1 0,46-21 1,-72 30-447,-1-1 1,0 0 0,1 1 0,-1-1 0,0 0 0,0 0 0,0 0 0,0 0 0,0 0-1,0 0 1,0 0 0,0 0 0,1-2 0,-2 3-31,0 0 1,0-1-1,0 1 0,0 0 1,0-1-1,0 1 1,0 0-1,0-1 0,0 1 1,0 0-1,0 0 0,0-1 1,0 1-1,-1 0 1,1-1-1,0 1 0,0 0 1,0-1-1,0 1 0,-1 0 1,1 0-1,0-1 1,0 1-1,0 0 0,-1 0 1,1 0-1,0-1 0,-1 1 1,1 0-1,0 0 0,0 0 1,-1 0-1,1-1 1,-4 0 78,1 0 1,-1 0-1,1 0 1,-1 1-1,0-1 1,1 1-1,-1 0 1,-4 0-1,-11 1-1,0 0 1,0 2-1,0 0 0,1 1 0,-1 1 1,1 1-1,0 0 0,0 1 1,-30 18-1,45-23-97,1 0-1,-1-1 1,1 1-1,0 0 1,0 0 0,0 1-1,0-1 1,1 0-1,-1 1 1,0-1 0,1 1-1,0-1 1,-2 4-1,3-4-14,0-1-1,-1 1 1,1-1-1,0 1 1,0-1-1,0 1 1,0 0-1,0-1 1,0 1-1,1-1 1,-1 1-1,0-1 0,1 1 1,-1-1-1,1 1 1,0-1-1,-1 0 1,1 1-1,0-1 1,0 0-1,0 1 1,0-1-1,0 0 1,0 0-1,2 2 1,7 4-405,0-1 1,0 1 0,0-2-1,1 0 1,0 0 0,0 0-1,0-2 1,13 4 0,3-1-312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8.262"/>
    </inkml:context>
    <inkml:brush xml:id="br0">
      <inkml:brushProperty name="width" value="0.05" units="cm"/>
      <inkml:brushProperty name="height" value="0.05" units="cm"/>
    </inkml:brush>
  </inkml:definitions>
  <inkml:trace contextRef="#ctx0" brushRef="#br0">11 306 11314,'0'0'18,"-6"-36"3169,4 33-2160,1 4-117,0 19 144,1-13-980,0 0 0,1 0 0,0 0 0,0 0 0,0 0-1,1 0 1,0 0 0,0 0 0,1 0 0,5 9 0,-6-13-57,1 1 0,-1-1 1,1 0-1,0 0 0,0 0 1,0 0-1,0 0 0,1-1 1,-1 1-1,1-1 0,-1 0 1,1 0-1,0 0 0,0-1 1,-1 1-1,1-1 0,0 0 1,1 0-1,4 0 0,3 0 3,-1-1 0,0 0 0,1-1 0,-1 0 0,0-1 1,1 0-1,-1-1 0,0 0 0,-1-1 0,1 0 0,0 0 0,-1-1 0,0-1 0,10-7 0,-8 5-6,-1 0 1,-1-1-1,0 0 1,0-1-1,0 0 1,-2 0-1,1-1 1,-1 0 0,-1-1-1,0 1 1,8-19-1,-13 24-16,0 0-1,-1 0 0,0 0 1,1-10-1,-2 15 0,0 0 0,0 0 0,0 0 0,0 0 0,0 0-1,0 0 1,0 0 0,0-1 0,-1 1 0,1 0 0,-1 0 0,1 0-1,0 0 1,-2-1 0,2 2-1,0 0 1,-1-1-1,1 1 0,-1 0 0,1 0 1,-1-1-1,1 1 0,-1 0 0,1 0 1,-1 0-1,0 0 0,1 0 0,-1 0 1,1 0-1,-1 0 0,1 0 0,-1 0 1,1 0-1,-1 0 0,1 0 0,-1 0 1,1 0-1,-1 0 0,1 1 0,-1-1 1,1 0-1,-1 0 0,1 1 1,-1-1-1,0 1 0,-3 2-9,1-1-1,-1 1 1,1 0-1,0 0 1,0 0-1,0 1 1,0-1-1,0 1 1,1 0-1,0 0 1,0 0-1,-3 6 1,2-3 8,1 0 0,-1 1 1,1-1-1,1 0 0,-1 1 1,1 14-1,0-20 11,1 0 0,1 0 0,-1 0-1,0 0 1,0 0 0,1 0 0,-1 0 0,1 1 0,0-1 0,0 0 0,-1-1-1,1 1 1,0 0 0,1 0 0,-1 0 0,0-1 0,0 1 0,1 0 0,-1-1-1,4 3 1,-2-2 7,1 0-1,-1 0 1,0-1-1,1 0 1,-1 0 0,1 0-1,-1 0 1,1 0-1,0-1 1,-1 1-1,6-1 1,3 0 19,0-1 0,0-1 0,0 0 0,-1 0 0,1-1 0,17-7-1,-20 6-13,-1 0-1,1-1 0,-1 0 0,-1 0 0,1-1 0,-1 0 0,12-12 0,-15 14 6,-1 0 0,0 0 0,0 0 0,0 0 0,0 0 0,-1-1-1,0 1 1,0-1 0,0 0 0,0 0 0,-1 0 0,1 1-1,-1-1 1,-1 0 0,1 0 0,-1-6 0,-1 3 82,-2 12 7,3-3-105,0 1 0,-1-1 1,1 1-1,0-1 0,0 1 0,0 0 1,0-1-1,1 1 0,-1-1 0,0 1 1,2 2-1,0 0-10,0-1 0,1 1-1,0-1 1,-1 0 0,1 0 0,0 0 0,1 0 0,-1-1 0,1 1-1,-1-1 1,1 0 0,0 0 0,-1 0 0,1 0 0,0-1-1,0 1 1,1-1 0,-1 0 0,5 0 0,2 1 0,1 0-1,-1-1 1,0-1 0,0 0 0,1-1 0,14-2 0,-13 0 11,-1-1 0,1 0 0,-1-1 0,0 0 0,0-1 0,0 0 0,-1-1 0,0 0 1,0-1-1,9-9 0,-14 12 21,-1 0-1,0-1 1,-1 1 0,1-1 0,-1 0 0,0-1 0,0 1-1,4-12 1,-7 14-2,1-1-1,-1 1 1,0-1-1,0 1 1,-1-1 0,0 1-1,1-1 1,-1 1-1,-1-1 1,1 0-1,-1 1 1,0-1-1,0 1 1,-3-9-1,3 11-15,0-1 0,0 1 0,0-1-1,0 1 1,-1-1 0,1 1 0,-1 0-1,0-1 1,0 1 0,0 0 0,0 0-1,0 1 1,0-1 0,0 0 0,0 1-1,-1-1 1,1 1 0,-1 0 0,1-1-1,-1 1 1,1 0 0,-1 1 0,0-1-1,1 0 1,-1 1 0,0 0 0,0-1-1,0 1 1,1 0 0,-1 1 0,0-1-1,0 0 1,1 1 0,-1-1 0,0 1-1,-4 2 1,0 0-12,0 0 0,0 0 0,1 0 0,-1 1 0,1 0 0,0 0 1,0 1-1,0 0 0,1 0 0,-1 0 0,1 0 0,-7 12 0,7-10-1,1 1 0,0 0 0,0 0 0,1 0 0,0 1 0,1-1 0,0 1 0,0-1 0,0 1 0,1 9 0,1-14 1,0 0 0,0 0 0,0 1 0,1-1-1,0 0 1,0 0 0,0 0 0,0 0 0,1 0 0,-1 0 0,1-1 0,0 1 0,0 0 0,1-1 0,-1 0 0,1 1-1,0-1 1,-1 0 0,1 0 0,1-1 0,-1 1 0,0 0 0,4 1 0,0 0-97,-1-1 1,0-1-1,1 1 1,0-1-1,-1 0 1,1 0-1,0-1 1,0 0-1,0 0 1,0-1-1,0 1 0,0-2 1,0 1-1,0-1 1,0 0-1,0 0 1,0-1-1,0 0 1,-1 0-1,1-1 1,-1 0-1,1 0 1,-1 0-1,0-1 1,0 0-1,-1 0 0,1-1 1,-1 1-1,6-7 1,13-17-443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8.677"/>
    </inkml:context>
    <inkml:brush xml:id="br0">
      <inkml:brushProperty name="width" value="0.05" units="cm"/>
      <inkml:brushProperty name="height" value="0.05" units="cm"/>
    </inkml:brush>
  </inkml:definitions>
  <inkml:trace contextRef="#ctx0" brushRef="#br0">107 1 13515,'-6'3'351,"1"0"0,-1 0 0,1 1 1,0 0-1,0 0 0,0 0 0,1 1 0,0-1 0,-1 1 1,2 0-1,-6 9 0,0-1-166,2 1-1,0 0 1,-7 21 0,12-32-166,1 1 1,0-1-1,0 1 0,0-1 1,0 1-1,1 0 0,-1 0 1,1-1-1,0 1 0,0 0 1,1 3-1,0-5-22,0 0-1,-1 0 1,1 0 0,0-1-1,0 1 1,0 0-1,1-1 1,-1 1-1,0-1 1,0 1 0,1-1-1,-1 0 1,1 1-1,-1-1 1,1 0 0,0 0-1,0 0 1,-1 0-1,1 0 1,0-1 0,4 2-1,5 2-76,0 1-1,0 1 1,0-1 0,-1 2-1,0-1 1,0 2-1,-1-1 1,0 1-1,13 14 1,-16-14 57,0-1 0,0 0 1,-1 1-1,0 0 0,0 0 0,-1 1 1,0-1-1,-1 1 0,0 0 0,0 0 1,-1 0-1,2 18 0,-3-24 50,-1-1 0,0 1 0,0-1 1,-1 1-1,1-1 0,0 1 0,-1-1 0,0 1 0,1-1 0,-1 1 0,0-1 0,0 0 1,0 1-1,-1-1 0,1 0 0,-1 0 0,1 0 0,-1 0 0,1 0 0,-3 2 0,1-2 58,0 0 1,-1 0-1,1 0 0,0 0 0,-1-1 0,1 1 0,-1-1 0,0 0 0,1 0 0,-1 0 0,0 0 0,-6 0 0,6-1-13,-1 0 1,1 0-1,-1 0 1,1 0-1,-1-1 1,1 1-1,-1-1 1,1 0-1,0-1 1,-1 1 0,1-1-1,0 0 1,0 0-1,0 0 1,0 0-1,0-1 1,1 0-1,-1 1 1,1-1-1,-1-1 1,1 1-1,0 0 1,-3-6-1,3 3-89,1 0-1,1-1 0,-1 1 0,1 0 0,0-1 1,0 1-1,1-1 0,-1 1 0,2-1 0,-1 0 1,3-10-1,2-9-510,12-37 1,-17 63 518,70-182-1557,-42 122 1057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9.435"/>
    </inkml:context>
    <inkml:brush xml:id="br0">
      <inkml:brushProperty name="width" value="0.05" units="cm"/>
      <inkml:brushProperty name="height" value="0.05" units="cm"/>
    </inkml:brush>
  </inkml:definitions>
  <inkml:trace contextRef="#ctx0" brushRef="#br0">21 3 13251,'-4'11'398,"0"-1"0,1 0 0,0 1 0,1 0 0,0 0 0,1 0 0,0 0 0,0 0 0,1 0 0,1 0 0,3 18 0,0-5-276,2 1 0,0-1 0,20 47 0,-24-66-155,1 1 1,0 0 0,0-1 0,0 0 0,1 0 0,4 6-1,-7-10 23,0 0 0,0 0-1,0-1 1,0 1 0,0 0 0,0 0-1,0 0 1,0-1 0,0 1-1,0-1 1,1 1 0,-1-1-1,0 1 1,0-1 0,0 0 0,1 0-1,-1 1 1,0-1 0,0 0-1,1 0 1,-1 0 0,0 0-1,1 0 1,-1-1 0,0 1-1,0 0 1,0-1 0,1 1 0,-1 0-1,0-1 1,0 0 0,0 1-1,0-1 1,0 0 0,2 0-1,3-5-41,1-1 0,-1 1-1,-1-1 1,1 0 0,-1 0 0,0 0-1,-1-1 1,5-9 0,25-68-127,-33 82 174,2-7 11,0 1 0,0-1 0,1-15 0,-5 15 107,-4 12 52,-4 12 93,4-3-147,0 0-1,1 1 1,1 0 0,0 0 0,1 0 0,0 0 0,1 0-1,0 0 1,1 17 0,1-22-78,-1-1 0,1 0 0,1 1 0,-1-1 0,1 0 0,0 0 0,0 0-1,6 10 1,-6-13-23,0 0 0,1 0 0,-1 0 0,1 0 0,-1-1 0,1 1 0,0-1 0,0 0 0,0 0 0,0 0 0,0 0 0,0 0 0,1 0 0,-1-1 0,7 2 0,-4-2-3,0 0 0,0-1-1,0 0 1,0 0 0,0 0 0,-1-1-1,1 0 1,0 0 0,0 0-1,-1-1 1,1 0 0,-1 0 0,1 0-1,-1-1 1,0 0 0,0 0 0,0 0-1,0 0 1,-1-1 0,1 0-1,4-5 1,0-1 1,1 1 0,-2-2-1,1 1 1,-2-1 0,1-1-1,-1 1 1,-1-1 0,6-15 0,-9 19-5,-1 1 1,0-1 0,-1 1-1,2-16 1,-2 22-5,-1 0-1,0 0 1,0 0 0,0 0-1,0 0 1,0 0 0,0 0 0,0 0-1,0 0 1,0 0 0,-1 0-1,1 0 1,0 0 0,0 0-1,-1 0 1,1 0 0,-1 0 0,1 0-1,-1 0 1,1 1 0,-1-1-1,0 0 1,1 0 0,-1 1-1,0-1 1,0 0 0,0 1 0,1-1-1,-1 0 1,0 1 0,0 0-1,0-1 1,0 1 0,0-1-1,0 1 1,0 0 0,0 0 0,0-1-1,0 1 1,0 0 0,0 0-1,0 0 1,0 0 0,0 0-1,0 0 1,-2 1 0,0 0-20,1 0 0,-1-1 1,1 1-1,-1 0 0,1 1 0,0-1 1,-1 0-1,1 1 0,0-1 0,0 1 1,0 0-1,0 0 0,0-1 0,0 2 0,1-1 1,-1 0-1,0 0 0,1 0 0,0 1 1,0-1-1,0 0 0,-2 5 0,3-7 5,0 1-1,0-1 1,0 1-1,0-1 1,-1 0-1,1 1 1,0-1-1,0 0 1,0 1-1,0-1 0,0 0 1,0 1-1,0-1 1,0 1-1,1-1 1,-1 0-1,0 1 1,0-1-1,0 0 1,0 1-1,0-1 1,1 0-1,-1 1 0,0-1 1,0 0-1,0 1 1,1-1-1,-1 0 1,0 0-1,1 1 1,-1-1-1,0 0 1,0 0-1,1 0 1,-1 1-1,0-1 0,1 0 1,18-1-752,18-11-834,-5-3 907,0-1-1,-1-2 0,-1-1 0,0-1 0,31-29 0,-60 47 575,21-22 1960,-21 24-1770,-1-1 0,0 1 0,0 0 1,1-1-1,-1 1 0,0-1 0,0 1 0,0-1 0,0 1 0,0 0 0,1-1 0,-1 1 1,0-1-1,0 1 0,0-1 0,0 1 0,0 0 0,0-1 0,-1 1 0,1-1 0,0 1 1,0-1-1,-1 0-33,1 1 1,-1-1 0,1 1 0,-1 0-1,1-1 1,-1 1 0,0 0-1,1-1 1,-1 1 0,0 0 0,1 0-1,-1 0 1,0-1 0,1 1-1,-1 0 1,0 0 0,1 0 0,-1 0-1,-1 0 1,-7 1 180,0 0 0,0 1 0,0 0 0,1 0 0,-1 1 1,0 0-1,1 0 0,0 1 0,0 0 0,0 1 0,0-1 0,1 2 0,0-1 0,0 1 0,0 0 0,0 0 0,-9 14 1,15-20-229,1 1 1,-1 0 0,1-1 0,0 1 0,-1 0-1,1 0 1,0-1 0,0 1 0,-1 0 0,1 0-1,0-1 1,0 1 0,0 0 0,0 0 0,0-1-1,0 1 1,0 0 0,0 0 0,0-1 0,1 1-1,-1 0 1,0 0 0,0-1 0,1 1 0,-1 0 0,0-1-1,1 1 1,-1 0 0,1-1 0,-1 1 0,1-1-1,-1 1 1,1 0 0,-1-1 0,1 1 0,0-1-1,-1 0 1,1 1 0,0-1 0,-1 1 0,1-1-1,0 0 1,-1 0 0,1 1 0,0-1 0,0 0-1,-1 0 1,1 0 0,1 0 0,5 2-206,1-1 1,-1 0 0,14-1-1,-19 0 170,44-1-783,-18 0 67,49 4 0,-76-3 771,0 0 0,1 0 0,-1 0-1,0 0 1,0 1 0,0-1 0,1 0-1,-1 1 1,0-1 0,0 1 0,0-1 0,0 1-1,0-1 1,0 1 0,0 0 0,0 0-1,0-1 1,0 1 0,0 0 0,0 0-1,0 0 1,0 1 0,-1 0 26,1-1 1,-1 0-1,0 0 0,0 0 1,0 0-1,0 0 0,0 1 1,-1-1-1,1 0 0,0 0 1,0 0-1,-1 0 0,1 0 1,-1 0-1,1 0 0,-1 0 1,1 0-1,-2 2 0,-5 5 332,0 0 0,0 0 0,-16 13 0,19-18-268,-5 5 158,0 0-122,1 0 0,-1-1 0,-1 0 0,1 0 0,-1-1 0,-1 0 0,1-1 0,-14 5 0,24-10-147,-1 1 0,0-1-1,0 0 1,0 0 0,0 0 0,0 1 0,1-1-1,-1 0 1,0 0 0,0 0 0,0-1 0,0 1-1,0 0 1,0 0 0,0 0 0,1-1 0,-1 1-1,0 0 1,0-1 0,0 1 0,1-1 0,-1 1-1,0-1 1,0 1 0,1-1 0,-1 1 0,0-1-1,1 0 1,-1-1 0,0 1-1,0-1-1,1 1 1,-1-1 0,1 0 0,-1 0-1,1 1 1,0-1 0,0 0-1,0 1 1,0-1 0,0 0-1,0 0 1,1-3 0,6-22-266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18.794"/>
    </inkml:context>
    <inkml:brush xml:id="br0">
      <inkml:brushProperty name="width" value="0.05" units="cm"/>
      <inkml:brushProperty name="height" value="0.05" units="cm"/>
    </inkml:brush>
  </inkml:definitions>
  <inkml:trace contextRef="#ctx0" brushRef="#br0">550 12 10762,'4'-11'1949,"-13"27"-873,-20 48-493,-63 99 1,-177 224 337,259-374-895,-20 26 18,1 2-1,2 0 0,-24 53 0,49-91-43,1 0 0,0-1 0,0 1 0,1 0 0,-1 0 0,0 0-1,1 0 1,0 2 0,0-4 0,0 0 0,0 0 0,0 0-1,0 0 1,0 0 0,1 0 0,-1-1 0,0 1 0,1 0-1,-1 0 1,0 0 0,1-1 0,-1 1 0,1 0-1,-1-1 1,1 1 0,0 0 0,-1-1 0,2 2-1,0-1 1,1 0 0,0 0 0,1 0 0,-1 0 0,0 0 0,0-1-1,0 1 1,0-1 0,0 0 0,1 0 0,-1 0 0,0 0 0,5-2-1,10-1 0,-1 0 0,0-1-1,32-13 1,50-28 11,-83 38-4,153-83-244,77-33-894,-174 96 900,-3-2-105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9.886"/>
    </inkml:context>
    <inkml:brush xml:id="br0">
      <inkml:brushProperty name="width" value="0.05" units="cm"/>
      <inkml:brushProperty name="height" value="0.05" units="cm"/>
    </inkml:brush>
  </inkml:definitions>
  <inkml:trace contextRef="#ctx0" brushRef="#br0">199 4 13531,'-8'-1'479,"-1"-1"0,1 2-1,-1-1 1,1 1 0,-1 1 0,1-1 0,-1 1 0,1 1-1,-11 3 1,8-2-304,0 0 1,1 1-1,0 1 0,0 0 0,0 0 0,-14 11 1,23-16-177,-1 1 0,1 0 0,0-1 0,0 1 1,0 0-1,0 0 0,0 0 0,0 0 0,0 0 1,1 0-1,-1 0 0,0 0 0,0 0 0,1 1 0,-1-1 1,1 0-1,-1 0 0,1 1 0,0-1 0,-1 0 1,1 1-1,0-1 0,0 2 0,0-2-4,1 0 0,-1 0 0,1 1 0,0-1 0,-1 0 0,1 0 0,0 0 0,0 0 0,0 0-1,0 0 1,0 0 0,0-1 0,0 1 0,0 0 0,0 0 0,0-1 0,0 1 0,3 0 0,6 3-42,1-1 1,0 0 0,21 3-1,94 12-304,-124-18 345,0 1-1,-1-1 0,1 1 0,0-1 0,0 1 0,0-1 0,-1 1 0,1 0 1,0 0-1,-1 0 0,1 0 0,2 2 0,-4-2 11,1 0 0,-1-1 0,0 1 0,0-1 0,0 1 0,0 0 0,1 0 0,-1-1 0,0 1 0,0 0 0,0-1 0,0 1 0,0 0 0,-1-1 0,1 1 0,0 0 0,0-1 0,0 1 0,-1 0 0,1-1 0,0 1 0,-1-1 0,1 1 0,0 0 0,-1-1 0,1 1 0,-1-1 0,1 1 0,-1-1 0,1 1 0,-1-1 0,1 0 0,-1 1 0,1-1 0,-2 1 0,-16 13 170,-1 0 0,0-2 0,-1 0 0,-1-1 0,0-1 0,-22 8 0,42-18-222,0 1 1,0-1 0,0 1-1,0-1 1,0 0-1,0 1 1,0-1 0,0 0-1,0 0 1,0 0-1,0 0 1,0 0 0,0 0-1,0 0 1,0 0 0,0 0-1,0 0 1,0-1-1,0 1 1,0 0 0,0-1-1,0 1 1,0-1 0,0 1-1,0-1 1,-1 0-1,1 0-25,1 0 0,0-1 0,0 1 0,0 0 0,0 0 0,-1 0 0,1-1 0,1 1 0,-1 0 0,0 0 0,0 0 0,0-1 0,1 1 0,-1 0 0,0 0 0,1 0 0,-1 0 0,1 0 0,0 0 0,-1 0-1,1 0 1,1-2 0,15-19-516,5-3-185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0.274"/>
    </inkml:context>
    <inkml:brush xml:id="br0">
      <inkml:brushProperty name="width" value="0.05" units="cm"/>
      <inkml:brushProperty name="height" value="0.05" units="cm"/>
    </inkml:brush>
  </inkml:definitions>
  <inkml:trace contextRef="#ctx0" brushRef="#br0">1 31 13555,'13'0'1250,"24"1"1405,-36-1-2579,0 0 0,0 0 0,0 0-1,-1 0 1,1 0 0,0 0 0,0-1 0,0 1 0,-1 0 0,1 0-1,0-1 1,0 1 0,-1 0 0,1-1 0,0 1 0,0-1-1,-1 1 1,1-1 0,-1 0 0,1 1 0,0-1 0,-1 1 0,1-1-1,-1 0 1,0 0 0,1 1 0,-1-1 0,1 0 0,-1 0 0,0 1-1,0-1 1,1 0 0,-1-1 0,0 1-68,0 1 0,0-1 0,0 0 0,0 1 0,0-1 0,-1 0 0,1 1 0,0-1 0,0 1 0,0-1 0,-1 1 0,1-1 0,0 1 1,-1-1-1,1 1 0,0-1 0,-1 1 0,1-1 0,-1 1 0,1-1 0,-1 1 0,1 0 0,-1-1 0,1 1 0,-1 0 0,1-1 0,-1 1 0,1 0 0,-1 0 0,1 0 0,-1-1 0,0 1 0,1 0 0,-1 0 0,0 0 0,1 0 0,-1 0 0,1 0 1,-1 0-1,0 0 0,1 0 0,-2 1 0,1-1-11,0 0 1,-1 1-1,1-1 0,0 0 1,0 1-1,-1-1 1,1 1-1,0-1 1,0 1-1,0 0 1,0 0-1,0-1 0,0 1 1,0 0-1,0 0 1,0 0-1,0 0 1,0 0-1,1 0 1,-2 2-1,2-2 2,-1 0 0,1 0 0,0 0-1,-1 0 1,1 0 0,0 0 0,0 0 0,0 1 0,0-1-1,0 0 1,0 0 0,0 0 0,1 0 0,-1 0 0,0 0 0,0 1-1,1-1 1,-1 0 0,1 0 0,-1 0 0,1 0 0,-1 0-1,1 0 1,1 1 0,0 0 0,1 0 1,-1 0-1,0-1 0,1 1 0,0 0 0,-1-1 1,1 0-1,0 0 0,3 2 0,7 0-38,1 0 0,-1-1 0,15 1 0,-27-3 31,42 3-213,0-3-1,-1-1 1,1-3 0,72-14 0,-108 17 212,-6 1 15,1 0 0,-1 0 1,0 0-1,0 0 0,1-1 0,-1 1 1,0 0-1,0-1 0,1 1 0,-1-1 1,0 0-1,0 1 0,0-1 0,0 0 1,2-1-1,-3 2 0,0 0 0,0 0 0,0 0 0,0-1 0,0 1 0,0 0 0,0 0 1,0 0-1,0 0 0,0-1 0,0 1 0,0 0 0,0 0 0,-1 0 0,1 0 0,0 0 0,0 0 1,0-1-1,0 1 0,0 0 0,0 0 0,0 0 0,0 0 0,-1 0 0,1 0 0,0 0 0,0 0 0,0 0 1,0 0-1,0-1 0,-1 1 0,1 0 0,0 0 0,0 0 0,0 0 0,0 0 0,0 0 0,-1 0 1,1 0-1,0 0 0,0 0 0,0 0 0,0 0 0,-1 0 0,1 0 0,0 1 0,0-1 0,0 0 1,0 0-1,0 0 0,-1 0 0,-18 1 261,-20 3 248,30-2-375,4-2-76,1 1 0,-1 0 0,0 0 0,1 0 1,-1 0-1,1 1 0,0 0 0,-6 3 0,10-5-59,0 0-1,0 0 0,0 0 1,-1 0-1,1 0 0,0 0 1,0 0-1,0 0 1,0 1-1,0-1 0,0 0 1,0 0-1,0 0 1,0 0-1,0 0 0,0 1 1,0-1-1,-1 0 0,1 0 1,0 0-1,0 0 1,0 0-1,0 1 0,0-1 1,0 0-1,1 0 1,-1 0-1,0 0 0,0 0 1,0 1-1,0-1 1,0 0-1,0 0 0,0 0 1,0 0-1,0 0 0,0 0 1,0 1-1,0-1 1,0 0-1,1 0 0,-1 0 1,0 0-1,0 0 1,0 0-1,0 0 0,0 0 1,0 0-1,1 1 0,-1-1 1,0 0-1,0 0 1,0 0-1,0 0 0,0 0 1,1 0-1,-1 0 1,0 0-1,0 0 0,0 0 1,0 0-1,0 0 0,1 0 1,-1 0-1,0 0 1,0 0-1,0 0 0,1-1 1,10 2-88,1-1-1,0 0 1,0-1 0,0 0-1,0-1 1,16-5 0,69-25-2308,-85 25 1116,-11 7 1251,-1 0 1,0 0 0,0 0-1,0-1 1,0 1 0,0 0-1,0 0 1,1 0 0,-1-1-1,0 1 1,0 0 0,0 0-1,0 0 1,0-1 0,0 1-1,0 0 1,0 0 0,0 0-1,0-1 1,0 1-1,0 0 1,0 0 0,0-1-1,0 1 1,0 0 0,0 0-1,0 0 1,0-1 0,0 1-1,0 0 1,0 0 0,-1 0-1,1-1 1,0 1 0,0 0-1,0 0 1,0 0 0,0 0-1,-1-1 1,1 1-1,0 0 1,0 0 0,0 0-1,0 0 1,-1 0 0,1-1-1,-1 1-340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0.677"/>
    </inkml:context>
    <inkml:brush xml:id="br0">
      <inkml:brushProperty name="width" value="0.05" units="cm"/>
      <inkml:brushProperty name="height" value="0.05" units="cm"/>
    </inkml:brush>
  </inkml:definitions>
  <inkml:trace contextRef="#ctx0" brushRef="#br0">29 13 14675,'0'-9'1809,"0"5"-1209,-3 10-272,0 5 1624,2 8-1424,-1 2-224,1 10-304,0 3-160,1 3-384,0 2-1496,2-9 1704,3-6-224,0-9-169</inkml:trace>
  <inkml:trace contextRef="#ctx0" brushRef="#br0" timeOffset="1">8 556 15051,'-8'12'1449,"8"-4"-865,2-3-280,6-5 608,4 0-664,-1-3 32,-1 0-72,-4 3-200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4.846"/>
    </inkml:context>
    <inkml:brush xml:id="br0">
      <inkml:brushProperty name="width" value="0.05" units="cm"/>
      <inkml:brushProperty name="height" value="0.05" units="cm"/>
    </inkml:brush>
  </inkml:definitions>
  <inkml:trace contextRef="#ctx0" brushRef="#br0">88 1 14235,'-19'40'1080,"4"2"-984,0 2-112,0-2 384,3-2-696,8-4-136,4-5-352,1-1-80,3-5-104,-4-4-233,0-10 705,-4-6-248,-4-11 48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5.257"/>
    </inkml:context>
    <inkml:brush xml:id="br0">
      <inkml:brushProperty name="width" value="0.05" units="cm"/>
      <inkml:brushProperty name="height" value="0.05" units="cm"/>
    </inkml:brush>
  </inkml:definitions>
  <inkml:trace contextRef="#ctx0" brushRef="#br0">1 6 14715,'4'-6'1256,"0"9"-920,1 7-167,-2 3 959,5 1-1064,2-1-48,7 0-32,2-3-48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5.630"/>
    </inkml:context>
    <inkml:brush xml:id="br0">
      <inkml:brushProperty name="width" value="0.05" units="cm"/>
      <inkml:brushProperty name="height" value="0.05" units="cm"/>
    </inkml:brush>
  </inkml:definitions>
  <inkml:trace contextRef="#ctx0" brushRef="#br0">8 326 14923,'-7'36'1399,"7"-36"-1391,0 0 0,0 0 0,0 0 0,0 0 1,0 1-1,0-1 0,0 0 0,0 0 0,0 0 0,0 0 0,0 0 0,0 0 0,0 0 0,0 0 0,0 1 0,0-1 1,0 0-1,0 0 0,0 0 0,0 0 0,0 0 0,1 0 0,-1 0 0,0 0 0,0 0 0,0 0 0,0 0 0,0 0 0,0 1 1,0-1-1,0 0 0,0 0 0,1 0 0,-1 0 0,0 0 0,0 0 0,0 0 0,0 0 0,0 0 0,0 0 0,0 0 1,1 0-1,-1 0 0,0 0 0,0 0 0,0 0 0,0 0 0,0 0 0,0-1 0,0 1 0,0 0 0,1 0 0,-1 0 0,0 0 1,0 0-1,11-6 283,10-11 61,65-75 276,101-137-1,-174 209-705,-27 37-128,-14 26 9,2 1 1,2 1-1,2 0 0,-31 95 0,51-133 112,0 1 1,0-1-1,1 0 0,0 1 1,0-1-1,1 1 0,1 12 1,-1-19 80,0-1 0,0 0 1,0 0-1,0 1 1,0-1-1,0 0 0,0 1 1,0-1-1,0 0 1,0 0-1,0 1 0,1-1 1,-1 0-1,0 1 1,0-1-1,0 0 0,0 0 1,0 1-1,1-1 1,-1 0-1,0 0 0,0 0 1,1 1-1,-1-1 1,0 0-1,0 0 0,0 0 1,1 0-1,-1 0 1,0 1-1,1-1 1,-1 0-1,0 0 0,0 0 1,1 0-1,-1 0 1,0 0-1,1 0 0,-1 0 1,0 0-1,0 0 1,1 0-1,-1 0 0,0 0 1,1 0-1,-1 0 1,0 0-1,0-1 0,1 1 1,-1 0-1,14-13-119,12-25-71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6.032"/>
    </inkml:context>
    <inkml:brush xml:id="br0">
      <inkml:brushProperty name="width" value="0.05" units="cm"/>
      <inkml:brushProperty name="height" value="0.05" units="cm"/>
    </inkml:brush>
  </inkml:definitions>
  <inkml:trace contextRef="#ctx0" brushRef="#br0">121 121 12099,'-2'-1'452,"-14"-12"618,16 13-1046,0 0 0,0 1 0,0-1 0,0 0 0,0 0-1,0 0 1,0 0 0,0 1 0,0-1 0,0 0 0,0 0 0,0 0 0,0 1-1,0-1 1,0 0 0,0 0 0,0 0 0,0 1 0,0-1 0,0 0-1,0 0 1,-1 0 0,1 0 0,0 0 0,0 1 0,0-1 0,0 0 0,0 0-1,-1 0 1,1 0 0,0 0 0,0 0 0,0 1 0,0-1 0,-1 0 0,1 0-1,0 0 1,0 0 0,0 0 0,0 0 0,-1 0 0,1 0 0,0 0-1,0 0 1,0 0 0,-1 0 0,1 0 0,0 0 0,0 0 0,0 0 0,0 0-1,-1 0 1,1 0 0,0 0 0,0-1 0,2 6 60,0 0 1,1-1 0,-1 1-1,1-1 1,0 0-1,0 0 1,1 0-1,0 0 1,-1 0 0,1-1-1,0 0 1,0 0-1,1 0 1,-1 0-1,1-1 1,-1 1 0,11 2-1,-7-2-3,1 0 0,1-1 0,-1 0 0,0 0 0,1-1 0,-1-1 0,0 1 0,1-1 0,9-2 0,-8 0 47,0 0 0,0-1 0,0-1 0,-1 1 0,1-2 0,17-9 0,-23 11-74,0 0 0,-1 0 0,1 0 0,-1 0 0,0-1 0,0 0 0,0 0 0,0 0 1,-1 0-1,1-1 0,-1 1 0,-1-1 0,1 0 0,0 0 0,2-8 0,-4 11-53,-1-1 1,0 1 0,1 0-1,-1-1 1,0 1 0,0-1-1,0 1 1,-1-1 0,1 1-1,0-1 1,-1 1 0,0-1-1,1 1 1,-1 0-1,0-1 1,0 1 0,-1 0-1,1 0 1,0 0 0,-1 0-1,1 0 1,-1 0 0,0 0-1,1 0 1,-1 1 0,0-1-1,0 1 1,0-1-1,0 1 1,-1 0 0,1 0-1,0 0 1,-4-1 0,-3-2-58,-1 1 0,0 0 1,0 1-1,0 0 1,0 0-1,-19 0 0,16 3 11,-1 0 0,1 1 0,-1 0 0,1 1-1,0 0 1,0 1 0,0 1 0,1 0 0,-1 1 0,1 0-1,0 1 1,1 0 0,0 1 0,0 0 0,1 1 0,-19 19-1,21-20 43,1 0 0,0 1 0,1 0 0,-1 1 0,2-1 0,-1 1 0,1 0 0,1 1 0,0-1 0,1 1 0,0 0 0,0 0 0,1 0 0,0 0 0,1 0-1,0 0 1,1 0 0,1 0 0,0 1 0,4 20 0,-3-25 31,1 1-1,0-1 0,0 0 1,1-1-1,0 1 0,0-1 1,0 1-1,1-1 0,0-1 1,0 1-1,1-1 0,0 0 1,0 0-1,0 0 0,0-1 1,1 0-1,-1 0 1,15 5-1,-4-2 179,1-1 0,0 0 0,0-1 0,1-2 0,-1 0 0,30 2 0,3-7 151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6.976"/>
    </inkml:context>
    <inkml:brush xml:id="br0">
      <inkml:brushProperty name="width" value="0.05" units="cm"/>
      <inkml:brushProperty name="height" value="0.05" units="cm"/>
    </inkml:brush>
  </inkml:definitions>
  <inkml:trace contextRef="#ctx0" brushRef="#br0">64 1 14923,'0'6'1152,"-5"9"-1024,-2 5-80,-4 5 393,4 8-409,-1 4-8,1 8 8,3 2-16,4 2 0,0-4-8,3-2-32,1-2-56,-2-13-281,-2-6 257,0-21 48,-10-7-56,-3-15-40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7.439"/>
    </inkml:context>
    <inkml:brush xml:id="br0">
      <inkml:brushProperty name="width" value="0.05" units="cm"/>
      <inkml:brushProperty name="height" value="0.05" units="cm"/>
    </inkml:brush>
  </inkml:definitions>
  <inkml:trace contextRef="#ctx0" brushRef="#br0">0 155 14867,'5'0'1400,"2"3"-1023,14 3-137,10-2 536,17 0-384,8 1-208,10-5 8,3 0-32,1-3-80,-1-1-72</inkml:trace>
  <inkml:trace contextRef="#ctx0" brushRef="#br0" timeOffset="1">1050 0 6721,'-5'9'8130,"-9"5"-7114,-8 8-768,1 4-128,1 4 913,3 0-977,2 0-64,4-4-208,1-2-80,8-4-337,1-7 505,10-9-120,2-4-72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7.842"/>
    </inkml:context>
    <inkml:brush xml:id="br0">
      <inkml:brushProperty name="width" value="0.05" units="cm"/>
      <inkml:brushProperty name="height" value="0.05" units="cm"/>
    </inkml:brush>
  </inkml:definitions>
  <inkml:trace contextRef="#ctx0" brushRef="#br0">18 0 14387,'-10'10'1216,"4"3"-992,4 3-208,4 2 512,9-3-2232,4-2 1600,3-8-184,1-2-184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5.737"/>
    </inkml:context>
    <inkml:brush xml:id="br0">
      <inkml:brushProperty name="width" value="0.05" units="cm"/>
      <inkml:brushProperty name="height" value="0.05" units="cm"/>
    </inkml:brush>
  </inkml:definitions>
  <inkml:trace contextRef="#ctx0" brushRef="#br0">4 0 18340,'-4'4'1720,"4"5"-1368,3 4-432,1 0 616,3-5-279,1-5-145,-3-3-297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8.259"/>
    </inkml:context>
    <inkml:brush xml:id="br0">
      <inkml:brushProperty name="width" value="0.05" units="cm"/>
      <inkml:brushProperty name="height" value="0.05" units="cm"/>
    </inkml:brush>
  </inkml:definitions>
  <inkml:trace contextRef="#ctx0" brushRef="#br0">0 326 13947,'1'0'53,"0"0"1,1 0-1,-1 0 1,0-1-1,0 1 1,0 0-1,0 0 1,0-1-1,0 1 1,0-1-1,0 1 1,-1-1-1,1 1 1,0-1-1,0 1 1,0-1-1,0 0 0,-1 1 1,1-1-1,0 0 1,-1 0-1,1 0 1,0 0-1,-1 0 1,1 0-1,-1 1 1,1-3-1,4-4 106,199-248 2238,-198 248-2380,-1 2-4,-1-1 1,1 1-1,0 0 0,0 1 1,12-9-1,-17 13-12,0 0-1,0 0 0,0 0 1,0-1-1,1 1 1,-1 0-1,0 0 0,0 0 1,0 0-1,0 0 1,1 0-1,-1 0 0,0 0 1,0-1-1,0 1 1,1 0-1,-1 0 0,0 0 1,0 0-1,1 0 1,-1 0-1,0 0 1,0 0-1,0 0 0,1 0 1,-1 1-1,0-1 1,0 0-1,0 0 0,1 0 1,-1 0-1,0 0 1,0 0-1,0 0 0,1 0 1,-1 1-1,0-1 1,0 0-1,0 0 0,1 0 1,-2 12 1,-7 15-10,8-27 8,-21 53-13,5-13-6,1 1 0,-18 82-1,32-119 121,0-1 0,1 1 0,-1-1 0,1 1-1,0 0 1,1-1 0,-1 1 0,1 4 0,-1-8-85,0 0 0,0 0 0,1 0 0,-1 0 0,0 0 0,0 0 0,0 1-1,0-1 1,0 0 0,0 0 0,0 0 0,0 0 0,1 0 0,-1 0 0,0 0 0,0 0 0,0 0 0,0 0 0,0 0 0,0 0 0,1 0 0,-1 0 0,0 0 0,0 0 0,0 0 0,0 0 0,0 0 0,0 0 0,1 0 0,-1 0 0,0 0 0,0 0 0,0 0 0,0 0 0,0 0-1,0 0 1,0 0 0,1-1 0,-1 1 0,0 0 0,0 0 0,0 0 0,0 0 0,0 0 0,0 0 0,0 0 0,0 0 0,0-1 0,0 1 0,0 0 0,1 0 0,-1 0 0,0 0 0,0 0 0,0 0 0,0 0 0,0-1 0,9-20 159,3-15 175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8.661"/>
    </inkml:context>
    <inkml:brush xml:id="br0">
      <inkml:brushProperty name="width" value="0.05" units="cm"/>
      <inkml:brushProperty name="height" value="0.05" units="cm"/>
    </inkml:brush>
  </inkml:definitions>
  <inkml:trace contextRef="#ctx0" brushRef="#br0">171 250 12731,'0'-1'85,"0"0"1,1 0 0,-1 1 0,0-1-1,1 0 1,-1 0 0,1 1 0,-1-1-1,1 0 1,0 1 0,-1-1-1,1 1 1,0-1 0,-1 0 0,1 1-1,0 0 1,-1-1 0,1 1-1,0-1 1,0 1 0,0 0 0,-1 0-1,1-1 1,0 1 0,0 0 0,0 0-1,0 0 1,0 0 0,-1 0-1,2 0 1,36-1 850,-27 1-856,-4 0-22,-1 0 1,0-1 0,1 0-1,-1 0 1,0 0 0,0-1 0,0 0-1,0 0 1,0-1 0,0 1-1,0-1 1,-1 0 0,0-1 0,1 0-1,-1 1 1,-1-2 0,1 1-1,0 0 1,-1-1 0,0 0 0,0 0-1,-1 0 1,1-1 0,-1 1-1,0-1 1,-1 0 0,1 0 0,-1 0-1,0 0 1,-1 0 0,1 0-1,-1 0 1,0-1 0,-1-9 0,0 13-18,0-1 0,0 0 0,-1 1 0,1-1 1,-1 1-1,0-1 0,0 1 0,-1-1 0,1 1 1,-1 0-1,1 0 0,-1 0 0,0 0 0,0 0 1,0 0-1,-1 0 0,1 0 0,-1 1 0,1-1 1,-1 1-1,0 0 0,0 0 0,0 0 0,0 0 1,-1 0-1,1 1 0,-7-3 0,3 3-17,0-1 0,1 1 0,-1 0 1,0 0-1,0 1 0,0 0 0,0 0 0,0 0 0,0 1 0,0 0 0,0 1 0,0 0 1,-12 4-1,3 2-17,1 1 1,0 0 0,1 1 0,0 1 0,0 0 0,1 1 0,0 0-1,1 1 1,1 0 0,0 1 0,1 0 0,0 1 0,1 0 0,1 1-1,1 0 1,0 0 0,-9 30 0,15-40-6,0-1 1,0 1-1,0 0 0,1 0 1,-1 0-1,1 0 1,1 0-1,-1-1 0,1 1 1,3 11-1,-3-13-12,1 0 0,0-1 0,-1 0 0,1 1 0,0-1 0,1 0 0,-1 0 0,0 0 0,1 0 0,0 0 0,0-1 0,0 1 0,0-1 1,0 0-1,0 0 0,0 0 0,7 2 0,7 2-180,1-2 0,0 0 0,0-1 0,0 0 0,0-2 0,37-1 0,-42 0 159,35 0-238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9.092"/>
    </inkml:context>
    <inkml:brush xml:id="br0">
      <inkml:brushProperty name="width" value="0.05" units="cm"/>
      <inkml:brushProperty name="height" value="0.05" units="cm"/>
    </inkml:brush>
  </inkml:definitions>
  <inkml:trace contextRef="#ctx0" brushRef="#br0">1 3 18180,'13'-1'1528,"-6"0"-1192,-6 1 376,2 0-1144,4 0 376,3 1-112,9-1-216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9.494"/>
    </inkml:context>
    <inkml:brush xml:id="br0">
      <inkml:brushProperty name="width" value="0.05" units="cm"/>
      <inkml:brushProperty name="height" value="0.05" units="cm"/>
    </inkml:brush>
  </inkml:definitions>
  <inkml:trace contextRef="#ctx0" brushRef="#br0">103 51 15939,'10'-7'191,"0"1"0,0 0 0,0 0 0,1 2 0,0-1 0,0 1 0,0 1 0,21-4 0,-29 6-178,1 0 1,0 1-1,-1 0 0,1-1 0,0 2 0,0-1 1,-1 0-1,1 1 0,0-1 0,-1 1 1,1 0-1,-1 0 0,1 1 0,-1-1 0,0 1 1,1-1-1,-1 1 0,0 0 0,0 0 1,0 1-1,0-1 0,-1 1 0,1-1 0,-1 1 1,1 0-1,-1 0 0,0 0 0,0 0 1,0 0-1,-1 0 0,3 6 0,-2-2-13,0 1 0,-1-1 0,0 0 0,0 1 0,-1 0-1,0-1 1,0 1 0,-1-1 0,0 1 0,0-1 0,-1 1 0,0-1 0,0 0-1,-1 0 1,0 0 0,-6 11 0,-5 7 36,-1 0 0,-35 43 0,-32 25 202,55-66-95,1 2-1,2 0 1,-22 36 0,44-61-127,0-1 0,0 1 0,0 0 0,0 0-1,1 0 1,-1 0 0,1 0 0,0 1 0,1-1 0,-1 0 0,1 1-1,-1-1 1,1 0 0,2 9 0,-2-10-31,1-1 1,0 0-1,0 1 0,0-1 0,0 1 1,1-1-1,-1 0 0,1 0 0,-1 0 1,1 0-1,0 0 0,0 0 0,0 0 1,0-1-1,0 1 0,0-1 0,0 1 1,1-1-1,-1 0 0,0 0 0,1 0 1,-1 0-1,1 0 0,4 1 0,4 0-38,0-1-1,0 0 1,0 0-1,0-1 1,0-1-1,20-3 1,67-18-68,-85 18 67,60-17-130</inkml:trace>
  <inkml:trace contextRef="#ctx0" brushRef="#br0" timeOffset="1">1059 346 10242,'-3'8'1368,"-14"7"-567,-6 2-297,-7 9 1560,-2-2-1048,-2 8-319,0 1-65,1-5-136,5 1-80,13-8-256,6-5-112,9-11 1792,7-7-1672,3-8 104,3-3 89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9.894"/>
    </inkml:context>
    <inkml:brush xml:id="br0">
      <inkml:brushProperty name="width" value="0.05" units="cm"/>
      <inkml:brushProperty name="height" value="0.05" units="cm"/>
    </inkml:brush>
  </inkml:definitions>
  <inkml:trace contextRef="#ctx0" brushRef="#br0">223 1 14915,'-13'5'222,"1"0"0,-1 1 1,1 0-1,1 1 0,0 0 0,0 1 0,0 0 0,1 1 0,0 0 0,0 1 1,-12 17-1,12-14-87,1 0 0,0 1 1,2 0-1,-1 0 1,2 1-1,0 0 1,0 0-1,2 0 0,-5 23 1,8-32-98,0 0 0,1 0 1,0 1-1,0-1 1,0 0-1,1 0 0,0 0 1,0 0-1,0 0 1,1 0-1,3 9 0,-3-12-27,-1 0-1,1 1 1,1-1 0,-1 0-1,0-1 1,0 1-1,1 0 1,0-1 0,0 1-1,-1-1 1,1 0-1,1 0 1,-1 0-1,0 0 1,0 0 0,1-1-1,-1 0 1,1 1-1,-1-1 1,5 0 0,1 0-9,-1 0 1,0-1 0,0 0 0,0 0 0,1-1-1,-1 0 1,0-1 0,0 0 0,0 0 0,0-1-1,-1 0 1,1 0 0,-1 0 0,0-1 0,1-1-1,9-7 1,-8 5-1,1-1-1,-1 0 0,0 0 1,0-1-1,-1-1 0,-1 1 1,1-1-1,-1-1 0,-1 1 1,7-17-1,-10 20-6,-1 1 0,0-1-1,-1 1 1,1-1 0,-1 0 0,-1 0-1,1 1 1,-1-1 0,0 0-1,-1 0 1,0 0 0,0 1 0,0-1-1,-1 0 1,-3-9 0,4 13-1,-1 0 1,0 0-1,1-1 1,-1 1-1,-1 0 1,1 1-1,0-1 1,-1 0-1,1 0 0,-1 1 1,0 0-1,0 0 1,0-1-1,0 2 1,0-1-1,0 0 1,0 1-1,-1-1 1,1 1-1,-1 0 1,1 0-1,-1 0 0,1 1 1,-1-1-1,1 1 1,-1 0-1,0 0 1,1 0-1,-1 0 1,-5 2-1,3-1-33,0 0-1,0 1 0,-1 0 1,1 0-1,0 1 1,1 0-1,-1 0 0,0 0 1,1 0-1,0 1 0,0 0 1,0 0-1,0 1 1,1-1-1,-1 1 0,1 0 1,0 0-1,1 1 1,-1-1-1,1 1 0,0-1 1,1 1-1,-3 7 1,2-4-58,0 0 1,1 0-1,0 0 1,1 0-1,-1 0 1,2 0-1,0 1 1,0-1-1,0 0 1,1 1 0,0-1-1,1 0 1,0 0-1,1 0 1,5 14-1,17 20-317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0.311"/>
    </inkml:context>
    <inkml:brush xml:id="br0">
      <inkml:brushProperty name="width" value="0.05" units="cm"/>
      <inkml:brushProperty name="height" value="0.05" units="cm"/>
    </inkml:brush>
  </inkml:definitions>
  <inkml:trace contextRef="#ctx0" brushRef="#br0">103 126 11330,'-2'3'141,"-42"58"1390,41-56-1305,-1 1 0,1-1 0,1 1 0,-1 0 0,1 0 0,0 0 0,0 1 0,1-1 0,-1 10 0,2-15-193,0 0 1,0 0-1,0 0 0,0 0 0,0 0 1,0 0-1,0 0 0,0 0 1,1 0-1,-1-1 0,0 1 1,1 0-1,-1 0 0,0 0 1,1 0-1,0 0 0,-1 0 0,1-1 1,-1 1-1,1 0 0,0 0 1,0-1-1,1 2 0,-1-1-7,1-1-1,-1 1 1,1-1 0,0 1-1,-1-1 1,1 1-1,0-1 1,0 0-1,-1 0 1,1 0-1,0 0 1,2-1 0,5 0 7,-1-1 0,0 0 0,1-1 0,11-6 1,-2 1 26,-2-1 1,1-1 0,-1 0 0,17-15 0,-25 19 46,0-1-1,-1-1 1,0 1 0,0-1-1,-1-1 1,0 1 0,0-1-1,-1 0 1,5-11 0,-8 17-56,-1 1 1,0-1 0,0 0-1,0 0 1,0 0 0,-1 0 0,1 0-1,-1 0 1,0 1 0,1-1 0,-1 0-1,-1 0 1,1 0 0,0 0 0,-1 0-1,1 0 1,-1 0 0,0 0 0,0 0-1,0 1 1,-1-1 0,1 0 0,0 1-1,-1-1 1,0 1 0,0-1 0,0 1-1,0 0 1,0 0 0,0 0 0,0 0-1,-1 0 1,1 1 0,-4-3-1,-1 1 35,0-1-1,0 2 1,-1-1-1,0 1 0,1 0 1,-1 0-1,0 1 0,0 0 1,0 1-1,0 0 0,-14 1 1,8 1-96,0 0-1,1 1 1,-1 1 0,-13 5 0,20-7 71,0 1 1,1 1 0,-1-1-1,0 1 1,1 0 0,0 1-1,0-1 1,0 1 0,-4 6-1,9-10-58,0-1 1,1 1-1,-1 0 0,1 0 0,-1 0 0,1-1 0,-1 1 1,1 0-1,0 0 0,-1 0 0,1 0 0,0 0 0,0 0 1,-1 0-1,1 2 0,4 10 60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0.837"/>
    </inkml:context>
    <inkml:brush xml:id="br0">
      <inkml:brushProperty name="width" value="0.05" units="cm"/>
      <inkml:brushProperty name="height" value="0.05" units="cm"/>
    </inkml:brush>
  </inkml:definitions>
  <inkml:trace contextRef="#ctx0" brushRef="#br0">1 663 8874,'17'-6'369,"-1"-1"0,0 0 0,0-1 0,27-20 0,53-49 391,-86 68-583,397-373 2343,-315 290-1654,-76 77-817,14-15 1600,-26 28-1165,-4 4-59,-11 18 71,-7 14-463,1 0-1,1 2 0,2 0 0,-15 60 1,3 12-41,22-92-45,2 1 1,0 0 0,1 0-1,2 25 1,0-39-17,-1 1-1,0-1 0,1 0 1,0 0-1,-1 0 1,1-1-1,1 1 1,-1 0-1,0 0 0,1 0 1,-1-1-1,1 1 1,0-1-1,0 1 0,0-1 1,3 3-1,-3-4 23,0 1 0,0-1 0,0 0 0,0 0-1,1 0 1,-1 0 0,0 0 0,1-1 0,-1 1-1,1-1 1,-1 0 0,1 1 0,-1-1 0,1 0 0,-1 0-1,1-1 1,-1 1 0,1 0 0,-1-1 0,3 0-1,26-11-380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1.266"/>
    </inkml:context>
    <inkml:brush xml:id="br0">
      <inkml:brushProperty name="width" value="0.05" units="cm"/>
      <inkml:brushProperty name="height" value="0.05" units="cm"/>
    </inkml:brush>
  </inkml:definitions>
  <inkml:trace contextRef="#ctx0" brushRef="#br0">82 4 14203,'4'-3'1927,"-6"13"-904,-12 28-495,5-12-261,-2 10-170,3 2 1,-7 58 0,4 77-1837,9-155 510,2-17 1198,0-1 1,1 0-1,-1 1 1,0-1-1,0 1 0,0-1 1,0 0-1,0 1 1,0-1-1,-1 0 0,1 1 1,0-1-1,0 0 0,0 1 1,0-1-1,0 0 1,0 1-1,-1-1 0,1 0 1,0 1-1,0-1 0,0 0 1,-1 0-1,1 1 1,0-1-1,-1 0 0,1 0 1,0 1-1,0-1 0,-1 0 1,1 0-1,0 0 1,-1 0-1,1 0 0,0 1 1,-1-1-1,1 0 0,0 0 1,-1 0-1,1 0 1,-1 0-1,-4-5-665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1.656"/>
    </inkml:context>
    <inkml:brush xml:id="br0">
      <inkml:brushProperty name="width" value="0.05" units="cm"/>
      <inkml:brushProperty name="height" value="0.05" units="cm"/>
    </inkml:brush>
  </inkml:definitions>
  <inkml:trace contextRef="#ctx0" brushRef="#br0">14 312 13587,'-9'-8'1232,"6"3"-912,2 5-136,4 6 568,4 4-271,6 2-225,2-1-144,10 3-112,3-1-32,10-7-152,5-6-112,8-9-673,5-9 833,7-8-112,2-1-104</inkml:trace>
  <inkml:trace contextRef="#ctx0" brushRef="#br0" timeOffset="1">719 33 14243,'3'-3'107,"0"0"0,0 0 0,0 0 0,1 1 0,-1-1 0,1 1 0,0 0 0,-1 0 0,1 0 0,0 1 0,0-1 0,0 1 0,1 0 0,-1 0 0,0 0 0,0 1 0,0 0 0,1 0-1,-1 0 1,0 0 0,1 0 0,7 3 0,-4-2-75,0 1-1,0 0 0,0 0 1,-1 1-1,1 0 1,-1 1-1,1-1 0,-1 1 1,-1 1-1,1-1 0,8 8 1,-13-9-23,0-1 0,0 1 1,0-1-1,0 1 0,-1 0 0,1-1 1,-1 1-1,0 0 0,1 0 1,-1 0-1,-1 0 0,1 1 0,0-1 1,-1 0-1,0 0 0,1 0 1,-1 1-1,-1-1 0,1 0 0,0 0 1,-1 0-1,1 0 0,-1 0 1,0 1-1,0-1 0,-3 4 0,-3 8 65,-1-1 1,0 0-1,-1 0 0,-11 12 0,13-17-37,-19 24 104,7-10 14,-26 43 0,41-60-149,0 1 0,1-1 0,0 1 0,1 0 0,-1 0 0,1 0 0,0 0 0,1 0 0,0 1 0,0-1 0,1 0 0,0 9 0,0-14-12,0 1 1,1-1 0,-1 1 0,1-1-1,0 1 1,0-1 0,0 1 0,0-1-1,0 0 1,0 0 0,1 1 0,-1-1-1,1 0 1,-1 0 0,1 0 0,0 0 0,2 1-1,0 0-25,0-1-1,0 0 1,0 0-1,0 0 1,0 0 0,0-1-1,0 1 1,0-1-1,7 1 1,3-1-127,-1 0 0,0-1 0,1-1 0,-1 0 0,27-6 0,-6-2 0,0-2-1,41-19 0,0-6-128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2.016"/>
    </inkml:context>
    <inkml:brush xml:id="br0">
      <inkml:brushProperty name="width" value="0.05" units="cm"/>
      <inkml:brushProperty name="height" value="0.05" units="cm"/>
    </inkml:brush>
  </inkml:definitions>
  <inkml:trace contextRef="#ctx0" brushRef="#br0">320 0 13491,'13'0'1184,"-9"5"-944,-19 6-112,-5 6 488,-9 8-416,-4 2-64,-4 9-112,-2 2-16,-3 1-112,7 0-72,7-5-168,4-4-424,8-17 600,3-8-112,8-14 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0.282"/>
    </inkml:context>
    <inkml:brush xml:id="br0">
      <inkml:brushProperty name="width" value="0.05" units="cm"/>
      <inkml:brushProperty name="height" value="0.05" units="cm"/>
    </inkml:brush>
  </inkml:definitions>
  <inkml:trace contextRef="#ctx0" brushRef="#br0">9 13 11074,'-6'-12'984,"4"18"-175,5 28 399,7 37-523,4 0 0,3-1 1,3-1-1,38 90 0,-57-157-660,16 29 439,-16-30-444,-1-1-1,1 1 0,-1 0 0,1-1 0,-1 1 1,1 0-1,0-1 0,-1 1 0,1-1 1,0 1-1,0-1 0,-1 1 0,1-1 0,0 0 1,0 1-1,0-1 0,0 0 0,-1 0 0,1 0 1,0 1-1,0-1 0,0 0 0,0 0 0,0 0 1,0 0-1,-1 0 0,1-1 0,0 1 0,0 0 1,0 0-1,0-1 0,0 1 0,-1 0 0,2-1 1,3-3 33,0-1 0,0 1 0,-1-1 1,0 0-1,0 0 0,0 0 0,3-6 0,23-42 178,34-89 37,-63 141-268,-1 0 1,1-1 0,0 1-1,0 0 1,0-1-1,0 1 1,0 0-1,0 0 1,0 0 0,0 0-1,0 0 1,0 0-1,1 0 1,-1 0-1,2-1 1,-2 2-2,0 0 1,-1 0-1,1 0 0,0 0 1,0-1-1,0 1 0,0 1 1,-1-1-1,1 0 0,0 0 1,0 0-1,0 0 0,-1 0 1,1 1-1,0-1 1,0 0-1,-1 1 0,1-1 1,0 1-1,0 0 0,3 2-2,-1 0 0,1 0-1,-1 1 1,0 0 0,-1 0 0,1-1-1,2 7 1,11 19-8,-11-18 9,0-1 0,1 1-1,0-1 1,1-1 0,0 1-1,1-1 1,12 12 0,-19-20 4,0 0-1,0 0 1,0-1 0,0 1 0,0 0-1,0-1 1,0 1 0,0 0 0,0-1-1,0 0 1,0 1 0,1-1-1,-1 0 1,0 1 0,0-1 0,0 0-1,1 0 1,-1 0 0,0 0 0,0 0-1,0 0 1,1-1 0,-1 1 0,0 0-1,0 0 1,0-1 0,0 1 0,0-1-1,0 1 1,1-1 0,-1 0 0,0 1-1,0-1 1,-1 0 0,1 0 0,0 1-1,0-1 1,0 0 0,1-2-1,1-1 9,-1-1 0,1 1-1,0-1 1,-1 0 0,0 0-1,0-1 1,1-7 0,2-9 14,6-20 27,-3 0 0,6-62 0,-14 101-59,2 8 3,1 24 1,4 39-11,-6-57 13,-1-6 2,0 0 1,0 0 0,1 1-1,-1-1 1,1 0 0,0 0 0,1 0-1,-1 0 1,1 0 0,0 0-1,0 0 1,4 5 0,-5-10-1,-1 0 0,0 0 0,1 1 0,-1-1 0,0 0 0,1 0 0,-1 0 0,0 0 0,1 0 0,-1 0 0,1 0 0,-1 0 0,0 0 0,1 0 0,-1 0 0,0 0 0,1 0 0,-1 0 0,0 0 1,1 0-1,-1 0 0,0-1 0,1 1 0,-1 0 0,0 0 0,1 0 0,-1-1 0,0 1 0,1 0 0,-1 0 0,0-1 0,0 1 0,1 0 0,-1-1 0,0 1 0,0 0 0,0 0 0,1-1 0,-1 1 1,0-1-1,0 1 0,0 0 0,0-1 0,0 1 0,0-1 0,11-25 8,-7 15-1,14-47 19,-15 45-20,1 1 0,0 0-1,10-20 1,-14 31-6,0 1 0,1-1 0,-1 0 0,0 1-1,1-1 1,-1 1 0,1-1 0,-1 1 0,1-1-1,-1 1 1,1 0 0,-1-1 0,1 1 0,-1 0 0,1-1-1,0 1 1,-1 0 0,1 0 0,0 0 0,-1-1 0,1 1-1,0 0 1,-1 0 0,1 0 0,0 0 0,-1 0-1,1 0 1,0 0 0,-1 0 0,1 0 0,0 1 0,-1-1-1,1 0 1,-1 0 0,1 1 0,0-1 0,-1 0 0,1 1-1,-1-1 1,1 0 0,-1 1 0,1-1 0,0 1-1,24 25-13,-19-19 8,-4-5 6,1 0 0,-1 0 0,1 0 0,0 0 0,0-1 0,0 1 0,0-1 0,0 0 0,0 1 0,0-1 0,0-1 0,0 1 0,0 0 0,1-1 0,-1 0 0,0 0 0,0 0 0,1 0 0,-1 0 0,0 0 0,0-1 0,1 0 0,-1 0 0,0 0 0,0 0 0,0 0 0,0 0 0,0-1 0,0 0 0,-1 1 0,5-4 0,6-6-1,0-1-1,-1 0 1,0 0-1,18-26 1,-18 22-9,27-29-67,-39 45 76,1-1 0,-1 1 0,1-1 0,-1 1 1,1-1-1,-1 1 0,1-1 0,-1 1 1,1-1-1,0 1 0,-1-1 0,1 1 0,0 0 1,-1-1-1,1 1 0,0 0 0,-1 0 1,1 0-1,0-1 0,0 1 0,-1 0 0,1 0 1,0 0-1,0 0 0,-1 0 0,1 0 1,0 1-1,0-1 0,0 1-1,1 0-1,-1-1 1,0 1 0,0 0-1,0 0 1,0 1-1,0-1 1,0 0 0,0 0-1,0 0 1,-1 1 0,1-1-1,1 2 1,2 10-17,0-1 0,4 23 0,-5-22 14,10 19 18,-4-19-1,-9-13-12,0 0 0,0 0 1,0 0-1,0 0 0,0 0 0,1 1 1,-1-1-1,0 0 0,0 0 0,0 0 1,1 0-1,-1 0 0,0 0 0,0 0 1,0 0-1,1 0 0,-1 0 0,0 0 1,0 0-1,0 0 0,1 0 0,-1 0 0,0 0 1,0 0-1,0 0 0,0 0 0,1 0 1,-1 0-1,0 0 0,0 0 0,0 0 1,1 0-1,-1 0 0,0 0 0,0-1 1,0 1-1,0 0 0,1 0 0,-1 0 1,0 0-1,0 0 0,0-1 0,0 1 1,0 0-1,0 0 0,1-1 0,1-3-95,1 0-1,0-1 1,-1 0-1,0 1 1,0-1-1,0 0 1,-1 0-1,1 0 1,-1 0-1,0 0 1,-1-1-1,1 1 1,-1 0-1,0 0 1,-1 0-1,1-1 0,-1 1 1,0 0-1,0 0 1,-3-7-1,-12-18-294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2.446"/>
    </inkml:context>
    <inkml:brush xml:id="br0">
      <inkml:brushProperty name="width" value="0.05" units="cm"/>
      <inkml:brushProperty name="height" value="0.05" units="cm"/>
    </inkml:brush>
  </inkml:definitions>
  <inkml:trace contextRef="#ctx0" brushRef="#br0">156 35 14107,'-15'11'151,"2"2"1,0-1-1,0 2 1,1-1-1,1 2 1,0 0-1,1 0 1,1 0-1,0 2 1,1-1-1,1 1 1,0 0-1,-6 29 0,11-42-143,2 0 0,-1 0-1,0 0 1,1 1 0,0-1-1,0 0 1,0 0 0,0 0-1,1 0 1,-1 1 0,1-1-1,3 7 1,-4-10-4,1 0-1,-1 0 1,1 0-1,0 0 1,0 0-1,-1 0 1,1 0-1,0-1 1,0 1-1,0 0 1,0 0-1,0-1 1,0 1-1,0 0 1,0-1 0,0 1-1,1-1 1,0 1-1,1-1 3,-1 1 1,1-1-1,0 0 0,-1 0 0,1-1 1,-1 1-1,1 0 0,-1-1 0,1 1 1,-1-1-1,0 0 0,3-1 1,6-3 15,-2 0 1,1-1 0,-1 0 0,1-1 0,-2 0 0,1 0 0,-1 0-1,14-18 1,-11 12 34,-2-1 0,1 1 0,-2-1 1,0-1-1,9-23 0,-14 29-21,0 1 1,-1-1 0,0 0 0,0 0-1,-1 0 1,0 0 0,-1 0-1,0-1 1,-1-9 0,0 17-24,1-1 0,-1 0-1,1 0 1,-1 1 0,0-1 0,0 0 0,0 1 0,0-1 0,0 1-1,-1-1 1,1 1 0,-1 0 0,0 0 0,1-1 0,-1 1 0,0 0-1,0 1 1,0-1 0,-1 0 0,1 0 0,0 1 0,-1 0-1,1-1 1,-1 1 0,1 0 0,-1 0 0,0 0 0,1 1 0,-1-1-1,0 0 1,0 1 0,0 0 0,-3 0 0,-1 0-6,1 1 0,0 0-1,0 0 1,0 1 0,0 0 0,0 0 0,0 0 0,0 1 0,1 0 0,-1 0-1,1 0 1,0 1 0,0 0 0,0 0 0,0 0 0,1 0 0,-1 1 0,1 0-1,-6 9 1,4-5-69,0 0 0,0 1 0,1-1-1,0 1 1,1 0 0,0 1 0,1-1 0,0 1-1,0-1 1,-1 19 0,4-25 25,0 1 0,0 0-1,0-1 1,1 1 0,-1 0 0,1-1-1,0 1 1,1-1 0,-1 1 0,1-1 0,0 0-1,0 0 1,0 0 0,1 0 0,-1 0 0,1 0-1,0 0 1,0-1 0,0 1 0,1-1-1,7 5 1,22 14-238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2.844"/>
    </inkml:context>
    <inkml:brush xml:id="br0">
      <inkml:brushProperty name="width" value="0.05" units="cm"/>
      <inkml:brushProperty name="height" value="0.05" units="cm"/>
    </inkml:brush>
  </inkml:definitions>
  <inkml:trace contextRef="#ctx0" brushRef="#br0">68 69 10170,'-11'19'467,"1"0"0,-12 29 0,20-42-369,-1 0-1,1 0 1,1 0 0,-1 1 0,1-1 0,0 0 0,1 1-1,0-1 1,0 1 0,0-1 0,0 1 0,3 8 0,-2-12-52,-1-1 0,1 0 0,0 0 0,0 0 0,0 0 0,0-1 0,0 1 0,0 0 0,1 0 0,-1-1 0,1 1 0,-1 0 0,1-1 0,0 0 0,-1 1 0,1-1 0,0 0 0,0 0 0,0 0 0,2 1 0,1-1 23,-1 0-1,0 0 0,0 0 0,0-1 1,1 0-1,-1 0 0,0 0 1,0 0-1,8-2 0,3-1 176,-1-2-1,0 1 1,0-2-1,24-12 1,-24 10 44,-1 0-1,0-1 1,-1 0 0,18-17 0,-26 22-187,0 0 0,-1 0 1,1 0-1,-1-1 1,1 1-1,-1-1 0,-1 0 1,1 0-1,-1 0 0,1 0 1,-2 0-1,1-1 1,0 1-1,-1-1 0,1-8 1,-2 11-60,-1 0 1,1 0 0,-1-1-1,0 1 1,0 0 0,0 0-1,0 0 1,-1 0 0,1 0 0,-1 0-1,1 1 1,-1-1 0,0 0-1,0 1 1,-1 0 0,1-1-1,0 1 1,-1 0 0,1 0-1,-1 0 1,0 0 0,1 1-1,-1-1 1,-6-1 0,-4-3 14,-1 1-1,0 1 1,0 0 0,-16-2 0,3 2-82,-27-2 1,44 6-40,0 0 0,0 0 0,1 1 0,-1 0 0,0 1 0,-10 3 1,18-4 73,0-1 0,1 1 0,-1 0 0,0 0 0,0 0 0,1 0 0,-1 0 0,1 0 0,-1 0 0,-1 2 0,3-2-11,-1-1 0,1 0 0,0 1 0,0-1 0,0 0 0,0 1 0,0-1 0,0 1 0,0-1 0,-1 0 0,1 1 0,0-1 0,0 1 0,0-1 0,1 0 0,-1 1 0,0-1 0,0 1 0,0-1 0,0 0 0,0 1 0,0-1 0,1 1 0,-1-1 0,0 0 0,0 1 0,0-1 0,1 0 0,-1 0 0,0 1 0,1-1 0,-1 0 0,0 1 0,0-1 0,1 0 0,-1 0 0,1 0 0,-1 1 0,0-1 0,1 0 0,-1 0 0,0 0 0,1 0 0,-1 0 0,1 0 0,-1 0 0,0 0 0,1 0 0,-1 0 0,1 0 1,21 6-98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3.222"/>
    </inkml:context>
    <inkml:brush xml:id="br0">
      <inkml:brushProperty name="width" value="0.05" units="cm"/>
      <inkml:brushProperty name="height" value="0.05" units="cm"/>
    </inkml:brush>
  </inkml:definitions>
  <inkml:trace contextRef="#ctx0" brushRef="#br0">51 1 15227,'5'7'1201,"-5"12"-953,-4 2-112,-5 14 688,-1 3-536,0 11-216,2 0-8,1 8-80,1-1-32,4-9-32,2-4-24,3-8-24,0-4-112,0-8-256,0-6-377,-3-15 689,3-2-112,-3-13-56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3.633"/>
    </inkml:context>
    <inkml:brush xml:id="br0">
      <inkml:brushProperty name="width" value="0.05" units="cm"/>
      <inkml:brushProperty name="height" value="0.05" units="cm"/>
    </inkml:brush>
  </inkml:definitions>
  <inkml:trace contextRef="#ctx0" brushRef="#br0">9 102 14419,'-8'-7'1280,"13"4"-816,11-3-151,10-4 615,8 0-280,12-1-160,4-2-160,9 1-392,4 2-216,-1 2 280,-6 4-80,-12-4-120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6.186"/>
    </inkml:context>
    <inkml:brush xml:id="br0">
      <inkml:brushProperty name="width" value="0.05" units="cm"/>
      <inkml:brushProperty name="height" value="0.05" units="cm"/>
    </inkml:brush>
  </inkml:definitions>
  <inkml:trace contextRef="#ctx0" brushRef="#br0">140 220 7298,'-28'3'316,"11"0"-79,0-1 1,0-1-1,0-1 0,-26-2 1,43 2-223,0 0 1,0 0 0,0 0-1,0 0 1,1 0 0,-1 0 0,0 0-1,0-1 1,0 1 0,0 0 0,0 0-1,1 0 1,-1 0 0,0 0 0,0 0-1,0 0 1,0 0 0,0-1-1,0 1 1,0 0 0,1 0 0,-1 0-1,0 0 1,0 0 0,0-1 0,0 1-1,0 0 1,0 0 0,0 0-1,0 0 1,0-1 0,0 1 0,0 0-1,0 0 1,0 0 0,0 0 0,0-1-1,0 1 1,0 0 0,0 0 0,0 0-1,0 0 1,0-1 0,0 1-1,0 0 1,-1 0 0,1 0 0,0 0-1,0 0 1,0-1 0,0 1 0,0 0-1,0 0 1,0 0 0,-1 0-1,1 0 1,0 0 0,0 0 0,0 0-1,0 0 1,0-1 0,-1 1 0,1 0-1,0 0 1,12-6 438,18-5-90,1 2 1,0 1 0,0 2-1,1 1 1,36-1 0,48-8-199,86-35-979,-167 37 217,-1-1-1,0-1 0,51-31 0,-55 25-16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6.636"/>
    </inkml:context>
    <inkml:brush xml:id="br0">
      <inkml:brushProperty name="width" value="0.05" units="cm"/>
      <inkml:brushProperty name="height" value="0.05" units="cm"/>
    </inkml:brush>
  </inkml:definitions>
  <inkml:trace contextRef="#ctx0" brushRef="#br0">3 167 11747,'-3'-3'784,"3"0"-656,5 1-80,16 2 264,9 0-120,21-2-136,9-3-16,24-3-40,17-2-88,25-8-472,7-3-969,5-6 1321,4-6-168,9-2-208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7.827"/>
    </inkml:context>
    <inkml:brush xml:id="br0">
      <inkml:brushProperty name="width" value="0.05" units="cm"/>
      <inkml:brushProperty name="height" value="0.05" units="cm"/>
    </inkml:brush>
  </inkml:definitions>
  <inkml:trace contextRef="#ctx0" brushRef="#br0">16 2521 12403,'0'0'40,"-1"0"1,1 1 0,0-1 0,-1 0-1,1 1 1,-1-1 0,1 0 0,-1 0-1,1 1 1,-1-1 0,1 0 0,-1 0-1,1 0 1,-1 0 0,1 0 0,-1 1-1,1-1 1,-1 0 0,1 0 0,-1 0-1,1 0 1,-1-1 0,1 1 0,-1 0-1,1 0 1,-1 0 0,1 0 0,-1-1-1,0 1-23,1-1-1,0 0 0,0 0 1,0 1-1,0-1 0,0 0 1,0 0-1,0 1 1,0-1-1,0 0 0,0 0 1,0 1-1,0-1 0,0 0 1,1 1-1,-1-2 0,19-37 116,18-14 91,3 3 0,87-88 0,-66 75-158,331-319 121,22 16-57,-162 146-111,259-225 3,16 21-125,-129 153-1400,-377 259 950,0 1 1,0 1-1,39-12 1,-44 19 219,-12 3 85,-5 2-510,-24 9-125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8.244"/>
    </inkml:context>
    <inkml:brush xml:id="br0">
      <inkml:brushProperty name="width" value="0.05" units="cm"/>
      <inkml:brushProperty name="height" value="0.05" units="cm"/>
    </inkml:brush>
  </inkml:definitions>
  <inkml:trace contextRef="#ctx0" brushRef="#br0">0 0 10762,'0'2'31,"0"-1"0,0 0-1,1 0 1,-1 0 0,0 0-1,0 0 1,0 0-1,1 0 1,-1 0 0,1 0-1,-1 1 1,1-1 0,-1-1-1,1 1 1,0 0 0,-1 0-1,1 0 1,0 0 0,0 0-1,-1-1 1,3 2 0,23 9 54,-21-9-63,142 35 272,-30-10-164,31 17-102,-1 7 1,211 104-1,12 68-325,-209-119 189,234 131-5,-160-97-342,337 171-948,-381-219 1072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5.765"/>
    </inkml:context>
    <inkml:brush xml:id="br0">
      <inkml:brushProperty name="width" value="0.05" units="cm"/>
      <inkml:brushProperty name="height" value="0.05" units="cm"/>
    </inkml:brush>
  </inkml:definitions>
  <inkml:trace contextRef="#ctx0" brushRef="#br0">2 1 12611,'-1'10'1560,"15"-3"-920,18-1-176,6 1 1289,14 0-1161,7-3-16,7-1-32,0-1-104,-3-2-304,-3 1-192,-14 0-464,-8-1-416,-17 5 752,-14 3-160,-17 4-112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6.185"/>
    </inkml:context>
    <inkml:brush xml:id="br0">
      <inkml:brushProperty name="width" value="0.05" units="cm"/>
      <inkml:brushProperty name="height" value="0.05" units="cm"/>
    </inkml:brush>
  </inkml:definitions>
  <inkml:trace contextRef="#ctx0" brushRef="#br0">0 66 12915,'20'2'1408,"12"-1"-640,4-2-296,13-3 809,9-4-505,14 0-384,4-2-280,4-3 128,-1 1-104,-9 0-288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0.683"/>
    </inkml:context>
    <inkml:brush xml:id="br0">
      <inkml:brushProperty name="width" value="0.05" units="cm"/>
      <inkml:brushProperty name="height" value="0.05" units="cm"/>
    </inkml:brush>
  </inkml:definitions>
  <inkml:trace contextRef="#ctx0" brushRef="#br0">0 31 18396,'0'1'1376,"0"7"-1256,3-7-312,8-1 144,9 0-696,3-6-824,0-2 1272,3-2-264,-6-6-201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6.600"/>
    </inkml:context>
    <inkml:brush xml:id="br0">
      <inkml:brushProperty name="width" value="0.05" units="cm"/>
      <inkml:brushProperty name="height" value="0.05" units="cm"/>
    </inkml:brush>
  </inkml:definitions>
  <inkml:trace contextRef="#ctx0" brushRef="#br0">136 1 11771,'27'10'1407,"-1"2"0,46 29 0,-29-17-1154,-33-18-166,1 0 0,-1 1 0,0 0 0,0 1 0,16 16 0,-23-20-56,0 0 0,0-1 1,-1 1-1,1 0 0,-1 0 1,0 1-1,0-1 0,-1 0 0,1 1 1,-1-1-1,0 1 0,0 0 0,0-1 1,-1 1-1,1 0 0,-1-1 1,-1 1-1,0 6 0,-1 0 49,-1 1 0,0-1 0,-1 0 0,0 0 0,-1 0 0,0-1 0,-1 1 0,-7 9 0,-60 74 471,67-87-516,-166 179 654,90-100 521,54-56-633,43-37-307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7.036"/>
    </inkml:context>
    <inkml:brush xml:id="br0">
      <inkml:brushProperty name="width" value="0.05" units="cm"/>
      <inkml:brushProperty name="height" value="0.05" units="cm"/>
    </inkml:brush>
  </inkml:definitions>
  <inkml:trace contextRef="#ctx0" brushRef="#br0">167 261 12339,'13'-12'4908,"-13"12"-4844,-17 29 1973,-16 21-1468,2 2 0,3 1-1,-30 79 1,55-125-568,1 1 0,0 0-1,0 0 1,1-1 0,0 1 0,0 15-1,1-21-6,0 0 0,0 0-1,0-1 1,0 1-1,0 0 1,1 0 0,-1 0-1,1-1 1,0 1 0,-1 0-1,1-1 1,0 1 0,0-1-1,0 1 1,0-1 0,0 1-1,0-1 1,0 1 0,1-1-1,-1 0 1,0 0-1,1 0 1,-1 0 0,1 0-1,0 0 1,-1 0 0,1 0-1,0 0 1,-1-1 0,1 1-1,0-1 1,0 0 0,-1 1-1,5-1 1,-1 0-95,1 0-1,0-1 1,-1 0 0,1 0 0,-1 0-1,1-1 1,-1 1 0,0-1 0,0-1-1,1 1 1,-2-1 0,1 0 0,0 0-1,0 0 1,5-5 0,4-6-205,1 0 1,-2 0-1,14-19 1,14-26-164,-4-5-118</inkml:trace>
  <inkml:trace contextRef="#ctx0" brushRef="#br0" timeOffset="1">237 26 13691,'-20'-17'1384,"10"11"-960,-1 4-208,9 2 737,4 2-681,11 1-1289,3 2 1017,6 0-304,4 5-160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7.468"/>
    </inkml:context>
    <inkml:brush xml:id="br0">
      <inkml:brushProperty name="width" value="0.05" units="cm"/>
      <inkml:brushProperty name="height" value="0.05" units="cm"/>
    </inkml:brush>
  </inkml:definitions>
  <inkml:trace contextRef="#ctx0" brushRef="#br0">1 305 12627,'0'0'31,"0"0"0,0 0 1,0-1-1,0 1 1,1 0-1,-1 0 0,0 0 1,0 0-1,0 0 0,0 0 1,1 0-1,-1 0 0,0 0 1,0 0-1,0 0 1,0 0-1,1 0 0,-1 0 1,0 0-1,0 0 0,0 0 1,1 0-1,-1 0 0,0 0 1,0 0-1,0 0 1,0 0-1,1 0 0,-1 0 1,0 0-1,0 0 0,0 1 1,0-1-1,0 0 1,1 0-1,-1 0 0,0 0 1,0 0-1,0 0 0,0 1 1,0-1-1,0 0 0,0 0 1,0 0-1,1 0 1,-1 1-1,0-1 0,0 0 1,0 0-1,0 0 0,0 0 1,0 1-1,0-1 0,0 0 1,0 0-1,0 0 1,0 1-1,0-1 0,0 0 1,0 0-1,0 0 0,-1 0 1,1 1-1,0-1 1,0 0-1,0 0 0,0 0 1,0 1-1,14-12 305,-13 10-258,45-42 1196,57-70 1,27-27-1129,-126 137-259,-3 5 23,-6 12-36,-17 28-6,17-34 101,-8 15-24,-4 7 27,1 0 1,2 1-1,-20 59 0,34-89 32,0 0-1,-1 0 1,1 1-1,0-1 0,0 0 1,0 0-1,0 1 0,0-1 1,0 0-1,0 1 1,0-1-1,0 0 0,1 3 1,-1-4 11,1 0 0,-1 0 0,0 1 0,0-1 0,1 0 0,-1 1 0,0-1 0,1 0 0,-1 0 0,0 0 0,1 1 0,-1-1 0,0 0 0,1 0 0,-1 0 0,0 0 0,1 0 0,-1 0 0,0 0 0,1 0 0,-1 0 0,1 0 1,-1 0-1,0 0 0,1 0 0,-1 0 0,0 0 0,1 0 0,0 0 0,2-2 46,0 1 1,0-1 0,1 1-1,-1-1 1,0 0 0,-1 0 0,1-1-1,5-4 1,22-31 95,6-18 50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7.839"/>
    </inkml:context>
    <inkml:brush xml:id="br0">
      <inkml:brushProperty name="width" value="0.05" units="cm"/>
      <inkml:brushProperty name="height" value="0.05" units="cm"/>
    </inkml:brush>
  </inkml:definitions>
  <inkml:trace contextRef="#ctx0" brushRef="#br0">43 279 14979,'0'1'51,"-1"-1"-1,0 0 1,1 0 0,-1 0-1,0 1 1,1-1 0,-1 0-1,1 1 1,-1-1 0,0 1-1,1-1 1,-1 0 0,1 1-1,-1-1 1,1 1-1,0 0 1,-1-1 0,1 1-1,-1-1 1,1 1 0,0 0-1,0-1 1,-1 1 0,1-1-1,0 1 1,0 0 0,0-1-1,0 1 1,0 0-1,0 0 1,0-1 0,0 1-1,0 0 1,0-1 0,0 1-1,0 0 1,0-1 0,0 1-1,1 0 1,-1-1 0,0 1-1,0 0 1,1-1-1,-1 1 1,1-1 0,-1 1-1,0-1 1,1 2 0,1 0 4,0 0 0,0-1 0,-1 1 1,1 0-1,0 0 0,0-1 0,1 1 0,-1-1 1,0 0-1,0 0 0,1 0 0,3 2 1,-2-3-14,1 1 1,-1-1 0,0 0 0,1 0-1,-1 0 1,1-1 0,-1 1 0,1-1 0,-1 0-1,0 0 1,0-1 0,1 0 0,5-2 0,5-5 89,0 0 1,15-12-1,-23 16-84,33-24 230,39-38 0,-63 51-214,0 1-1,-2-2 1,0 0 0,21-34 0,-33 48-62,-1 0 0,1 0 1,-1-1-1,1 1 0,-1 0 1,0 0-1,0-1 0,-1 1 1,1 0-1,0-7 0,-1 10-3,-1-1 0,1 0 0,0 0 0,0 0 0,-1 0 0,1 0 0,-1 0 0,1 0-1,-1 0 1,1 1 0,-1-1 0,1 0 0,-1 0 0,0 1 0,1-1 0,-1 0 0,0 1 0,0-1 0,0 0 0,1 1-1,-1 0 1,0-1 0,0 1 0,0-1 0,0 1 0,0 0 0,0 0 0,0-1 0,0 1 0,0 0 0,0 0 0,0 0 0,0 0-1,0 0 1,-1 1 0,-6-1-5,-1 1-1,1 0 0,0 1 0,0-1 1,0 2-1,1-1 0,-1 1 0,0 0 1,1 1-1,0 0 0,-10 6 0,-9 8-14,-36 34-1,59-50 21,-24 23 12,0 1-1,-38 50 1,52-59 9,2 0 0,0 0 0,1 1 1,0 1-1,2 0 0,-9 26 0,16-40-11,-1 0-1,1 0 0,0 0 0,0 0 1,1 0-1,0 0 0,0 0 0,0 1 1,0-1-1,1 0 0,2 8 0,-2-10-20,0-1-1,0 1 0,0-1 1,1 0-1,-1 1 0,1-1 1,0 0-1,0 0 0,0 0 1,0 0-1,0 0 0,0 0 0,0-1 1,0 1-1,1-1 0,-1 0 1,1 1-1,-1-1 0,1 0 1,0 0-1,5 1 0,17 2-102,1-1 0,0-1 0,0-2 0,50-4 0,-39 0-74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8.551"/>
    </inkml:context>
    <inkml:brush xml:id="br0">
      <inkml:brushProperty name="width" value="0.05" units="cm"/>
      <inkml:brushProperty name="height" value="0.05" units="cm"/>
    </inkml:brush>
  </inkml:definitions>
  <inkml:trace contextRef="#ctx0" brushRef="#br0">0 4 13123,'0'1'1568,"3"2"-1008,12-2-200,6 2 1505,16-3-1329,9 0-104,9-1-128,3 1-96,5-3-216,-1 1-112,-12 0-240,-4-1-128,-19 3 72,-8 0 216,-19 4-160,-9 2-56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8.957"/>
    </inkml:context>
    <inkml:brush xml:id="br0">
      <inkml:brushProperty name="width" value="0.05" units="cm"/>
      <inkml:brushProperty name="height" value="0.05" units="cm"/>
    </inkml:brush>
  </inkml:definitions>
  <inkml:trace contextRef="#ctx0" brushRef="#br0">0 19 13963,'22'20'1464,"13"-11"-728,5-9-215,9-5 823,4-2-568,6-4-128,-2 1-192,1 4-568,-5 2-1504,-19 1 1440,-7 1-296,-12 2-192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9.607"/>
    </inkml:context>
    <inkml:brush xml:id="br0">
      <inkml:brushProperty name="width" value="0.05" units="cm"/>
      <inkml:brushProperty name="height" value="0.05" units="cm"/>
    </inkml:brush>
  </inkml:definitions>
  <inkml:trace contextRef="#ctx0" brushRef="#br0">0 93 9770,'9'-11'712,"1"-3"-63,0 1 1,18-18-1,-26 29-497,0 0 0,1 0-1,-1 0 1,0 0 0,1 1 0,-1-1-1,1 0 1,-1 1 0,1 0 0,0 0-1,-1 0 1,1 0 0,0 0 0,0 0-1,0 1 1,0-1 0,0 1 0,0 0-1,0 0 1,-1 0 0,5 1 0,-5 0-70,0 0 1,0 0 0,0 0 0,0 1 0,0-1-1,-1 1 1,1-1 0,0 1 0,-1 0-1,1-1 1,-1 1 0,1 0 0,-1 0 0,0 0-1,0 0 1,0 0 0,0 1 0,0-1-1,0 0 1,-1 0 0,1 1 0,-1-1 0,0 0-1,1 1 1,-1-1 0,-1 5 0,2 4 99,-2 1 1,0 0-1,0-1 1,-3 14-1,-7 12 62,-2 0 0,-1-1 0,-2-1 0,-22 38-1,0 1-58,37-72-181,0 0 0,0 0-1,0-1 1,0 1 0,0 1 0,1-1-1,-1 0 1,1 0 0,-1 0-1,1 0 1,0 0 0,0 0-1,0 1 1,0-1 0,0 0-1,1 4 1,0-5-1,0 0-1,0 0 1,0 1 0,0-1-1,0 0 1,0-1-1,0 1 1,1 0 0,-1 0-1,0 0 1,0-1-1,1 1 1,-1-1 0,1 1-1,-1-1 1,0 1 0,1-1-1,-1 0 1,1 0-1,-1 0 1,1 0 0,-1 0-1,1 0 1,1 0-1,18-1-32,-1-1 0,0 0 0,0-2 0,32-9-1,74-36 157,-85 29-145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0.043"/>
    </inkml:context>
    <inkml:brush xml:id="br0">
      <inkml:brushProperty name="width" value="0.05" units="cm"/>
      <inkml:brushProperty name="height" value="0.05" units="cm"/>
    </inkml:brush>
  </inkml:definitions>
  <inkml:trace contextRef="#ctx0" brushRef="#br0">127 1 16339,'-23'47'1537,"0"-1"-1145,0 3-224,0 1 640,6 3-384,6-3-176,6-4-504,4-8-240,9-10-296,4-10-608,5-16 1080,5-7-297,-1-15-175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0.438"/>
    </inkml:context>
    <inkml:brush xml:id="br0">
      <inkml:brushProperty name="width" value="0.05" units="cm"/>
      <inkml:brushProperty name="height" value="0.05" units="cm"/>
    </inkml:brush>
  </inkml:definitions>
  <inkml:trace contextRef="#ctx0" brushRef="#br0">654 309 15435,'-12'37'944,"-27"7"-887,-2 2-9,-5 6 216,0 2-176,9-3 8,5-7 8,12-10-48,6-5-56,10-13-264,4-9 392,4-10-152,3-7-56,3-7-8</inkml:trace>
  <inkml:trace contextRef="#ctx0" brushRef="#br0" timeOffset="1">328 1 14611,'-13'0'162,"0"1"-1,0 0 1,0 1 0,0 1-1,1 0 1,-1 1-1,1 0 1,0 1 0,0 0-1,0 1 1,0 0 0,-12 10-1,9-6-54,1 1 1,0 0-1,1 1 0,0 1 0,1 0 0,1 1 1,0 0-1,-13 21 0,20-28-70,0 1-1,1-1 1,0 1 0,0 0-1,1 0 1,0 0-1,0 0 1,1 0 0,-1 16-1,2-20-22,0 1-1,1-1 1,-1 0 0,1 1-1,0-1 1,0 0 0,1 0-1,-1 0 1,1 1-1,0-1 1,0-1 0,0 1-1,0 0 1,1-1-1,0 1 1,0-1 0,0 0-1,0 1 1,0-2 0,5 4-1,-1-1 6,1-1-1,-1 0 0,1-1 1,0 0-1,0 0 1,1-1-1,-1 0 0,1 0 1,-1-1-1,1 0 0,-1-1 1,1 0-1,-1 0 1,1 0-1,13-4 0,-1 0 60,-1 0-1,0-2 1,0-1-1,-1 0 1,26-14-1,-31 14 25,-1-1 0,0-1-1,0 0 1,13-12 0,-22 17-50,0 1 1,-1-1-1,1 0 0,-1 0 1,0 0-1,0 0 1,0-1-1,-1 1 0,1-1 1,-1 0-1,0 1 0,-1-1 1,1 0-1,-1 0 1,2-11-1,-4 14-25,1-1 0,0 0-1,0 1 1,-1-1 0,0 0 0,1 1 0,-1-1-1,0 1 1,0-1 0,-1 1 0,1-1 0,0 1-1,-1 0 1,1 0 0,-1 0 0,0 0 0,0 0-1,0 0 1,0 0 0,0 0 0,0 1 0,0-1-1,-1 1 1,1 0 0,-1-1 0,1 1 0,-1 0-1,1 1 1,-1-1 0,1 0 0,-4 0 0,-3-1-8,-1 1 1,1 0-1,-1 0 1,1 1-1,-1 0 1,1 0-1,-17 4 1,14-1-56,-1 1 1,1 0 0,0 1-1,0 0 1,1 1 0,0 0-1,0 1 1,0 1 0,-13 11 0,19-15-53,0 0 1,0 0 0,1 1-1,0 0 1,0 0 0,0 0 0,0 0-1,1 1 1,0-1 0,0 1 0,0 0-1,1 0 1,0 0 0,0 0-1,0 1 1,1-1 0,0 0 0,0 1-1,1-1 1,0 11 0,1-13 40,0 0 0,0 1 0,1-1 1,0 0-1,0 0 0,0 1 0,0-1 1,0-1-1,1 1 0,0 0 0,-1-1 1,1 1-1,1-1 0,6 6 0,29 15-342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0.856"/>
    </inkml:context>
    <inkml:brush xml:id="br0">
      <inkml:brushProperty name="width" value="0.05" units="cm"/>
      <inkml:brushProperty name="height" value="0.05" units="cm"/>
    </inkml:brush>
  </inkml:definitions>
  <inkml:trace contextRef="#ctx0" brushRef="#br0">124 70 14547,'-7'5'172,"2"0"0,-1 1 0,0 0 0,1 0 0,0 1-1,1-1 1,-1 1 0,1 0 0,1 0 0,-1 1 0,1-1 0,0 1 0,1-1 0,0 1-1,0 0 1,1 0 0,-1 10 0,2-17-167,0 0-1,0 0 1,0 1-1,0-1 1,0 0 0,1 0-1,-1 0 1,0 0-1,1 0 1,-1 0-1,1 0 1,-1 0 0,1 0-1,-1 0 1,1 0-1,-1 0 1,1 0-1,0-1 1,0 1 0,0 0-1,-1 0 1,1-1-1,0 1 1,0 0-1,0-1 1,0 1 0,0-1-1,0 1 1,0-1-1,0 0 1,0 1-1,0-1 1,0 0 0,1 0-1,-1 0 1,0 0-1,0 0 1,0 0-1,0 0 1,0 0 0,0 0-1,0 0 1,0-1-1,2 1 1,3-2 29,-1 1 0,1-1 1,-1 0-1,1-1 0,-1 1 1,0-1-1,8-5 0,-3 0 114,1 0 1,-2-1-1,1-1 0,-1 1 1,8-13-1,-14 19-88,-1-1 1,1 1 0,-1-1-1,1 0 1,-1 0 0,0 0-1,-1 0 1,1-1 0,-1 1-1,0 0 1,0-1-1,0 1 1,0-1 0,-1 1-1,0-1 1,0 1 0,0-1-1,-2-6 1,1 7-36,-1 1 0,1 0-1,-1 0 1,0 0 0,-1 0 0,1 0-1,0 0 1,-1 0 0,0 1 0,1-1 0,-1 1-1,0 0 1,0 0 0,0 0 0,-1 0-1,1 0 1,0 1 0,-1 0 0,1-1 0,-1 1-1,1 0 1,-1 1 0,0-1 0,-6 0-1,0 0-85,1 1-1,-1 0 0,0 0 0,1 1 0,-1 0 0,1 0 0,-1 1 1,-12 5-1,17-5-74,-1 0 1,1 1-1,0-1 1,0 1 0,-7 6-1,11-8 105,0 0 1,-1 0-1,1 0 0,0 0 0,0 1 1,0-1-1,0 0 0,0 0 0,0 1 0,1-1 1,-1 1-1,0-1 0,1 0 0,-1 1 1,1-1-1,-1 1 0,1 0 0,0-1 1,0 1-1,0-1 0,-1 1 0,1-1 1,1 1-1,-1 2 0,5 9-297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2.406"/>
    </inkml:context>
    <inkml:brush xml:id="br0">
      <inkml:brushProperty name="width" value="0.05" units="cm"/>
      <inkml:brushProperty name="height" value="0.05" units="cm"/>
    </inkml:brush>
  </inkml:definitions>
  <inkml:trace contextRef="#ctx0" brushRef="#br0">3 224 10138,'-1'9'322,"0"0"-1,0 0 1,1 0-1,1 0 1,-1 0-1,1 0 1,1-1-1,-1 1 1,2 0-1,3 9 1,-6-15-316,1-1 0,0 0 0,-1 0 0,1 0 0,0 0 0,0 0 0,1 0 0,-1 0 0,0 0 0,1 0 0,-1-1 0,1 1 0,3 3 0,-5-5 2,1 0 0,-1 0 0,1 0 1,-1 1-1,1-1 0,-1 0 0,1 0 0,-1 0 0,1 0 0,-1 0 0,1 0 0,0 0 0,-1 0 1,1 0-1,-1 0 0,1 0 0,-1 0 0,1 0 0,-1-1 0,1 1 0,-1 0 0,1-1 1,1 1 17,-1-2 1,0 1 0,1 0 0,-1 0 0,0 0-1,0-1 1,0 1 0,0 0 0,0-1 0,1-2-1,7-18 333,3-7 100,-12 28-417,1-1-1,0 1 1,-1 0-1,1 0 0,0-1 1,0 1-1,0 0 1,0 0-1,0 0 0,0 0 1,0 0-1,0 0 1,1 0-1,1-1 0,-2 2-23,0 0 0,0 0 0,0 0 0,-1 0-1,1 0 1,0 0 0,0 0 0,0 1 0,-1-1 0,1 0-1,0 0 1,0 1 0,-1-1 0,1 1 0,0-1-1,-1 0 1,1 1 0,0 0 0,-1-1 0,1 1 0,0 0-1,13 16 148,-12-14-131,3 4 0,1 0 0,0 0 0,0-1 0,0 0 0,1 0-1,-1 0 1,1-1 0,14 7 0,-19-10-28,1-1 1,0-1-1,0 1 1,-1 0-1,1 0 0,0-1 1,0 0-1,0 1 1,0-1-1,0 0 0,-1-1 1,1 1-1,0 0 0,0-1 1,0 0-1,-1 1 1,1-1-1,0 0 0,0-1 1,-1 1-1,1 0 0,-1-1 1,0 1-1,1-1 1,-1 0-1,0 0 0,0 0 1,0 0-1,0 0 1,2-4-1,4-3-71,-1 0 1,-1-1-1,0-1 0,0 1 0,-1-1 1,0 1-1,-1-2 0,0 1 1,-1 0-1,0-1 0,1-13 1,-2 6-255,-1 1 0,0-1 0,-2 0 1,0 1-1,-1-1 0,-7-26 1,-1 1-261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2.065"/>
    </inkml:context>
    <inkml:brush xml:id="br0">
      <inkml:brushProperty name="width" value="0.05" units="cm"/>
      <inkml:brushProperty name="height" value="0.05" units="cm"/>
    </inkml:brush>
  </inkml:definitions>
  <inkml:trace contextRef="#ctx0" brushRef="#br0">22 15 15435,'9'-13'1553,"-2"12"-1025,-4 6-208,-3 20 696,-4 5-224,-4 10-272,0 4-192,1 4-216,1 1-48,2-6-112,1-8-96,3-7-152,3-4-128,1-8-328,-1-3-24,-2-8 504,-1-3-208,-3 5-16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2.483"/>
    </inkml:context>
    <inkml:brush xml:id="br0">
      <inkml:brushProperty name="width" value="0.05" units="cm"/>
      <inkml:brushProperty name="height" value="0.05" units="cm"/>
    </inkml:brush>
  </inkml:definitions>
  <inkml:trace contextRef="#ctx0" brushRef="#br0">8 117 14355,'-7'-10'1456,"14"4"-863,4 0-177,14 1 928,5-1-528,9 0-240,5 0-216,8-1-504,1-3 1865,-5-1-1529,-3-5 40,-9-11 16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2.873"/>
    </inkml:context>
    <inkml:brush xml:id="br0">
      <inkml:brushProperty name="width" value="0.05" units="cm"/>
      <inkml:brushProperty name="height" value="0.05" units="cm"/>
    </inkml:brush>
  </inkml:definitions>
  <inkml:trace contextRef="#ctx0" brushRef="#br0">70 10 15331,'0'-1'112,"0"1"-1,0 0 0,0-1 0,0 1 1,0-1-1,0 1 0,0 0 0,0-1 1,0 1-1,0-1 0,0 1 1,0 0-1,0-1 0,0 1 0,1 0 1,-1-1-1,0 1 0,0 0 0,1-1 1,-1 1-1,0 0 0,0-1 1,1 1-1,-1 0 0,1-1 0,-1 2-35,0-1-1,1 0 0,-1 0 0,0 1 0,0-1 1,1 0-1,-1 0 0,0 1 0,0-1 0,0 0 1,1 1-1,-1-1 0,0 0 0,0 1 1,0-1-1,0 0 0,0 1 0,0-1 0,0 0 1,0 1-1,0-1 0,0 1 0,0-1 0,0 0 1,0 1-1,0-1 0,0 0 0,0 1 0,0-1 1,0 0-1,-1 1 0,-1 11 209,0-1 0,-1 0-1,-1-1 1,-7 16 0,-4 12-111,-16 70-54,29-96-116,-1 1 0,2 0 0,0 1 0,0-1 0,2 0 0,2 21 0,-3-30-7,1 0 0,0 0 0,0 0 0,0-1 0,1 1 0,-1 0 0,1 0 0,0-1 0,0 1 0,0-1 0,1 0 0,-1 0-1,1 0 1,0 0 0,0 0 0,0 0 0,0-1 0,0 1 0,1-1 0,-1 0 0,1 0 0,-1 0 0,1-1 0,0 1 0,-1-1 0,1 0-1,0 0 1,0 0 0,8 0 0,-2 0-122,0-1 0,1-1 0,-1 1 0,0-2 0,0 1-1,0-1 1,0-1 0,0 0 0,0-1 0,16-7 0,-18 6 84,1 0 1,-1-1 0,0 1-1,-1-1 1,0-1 0,1 0-1,-2 0 1,1 0 0,-1-1-1,9-14 1,3-11-330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3.275"/>
    </inkml:context>
    <inkml:brush xml:id="br0">
      <inkml:brushProperty name="width" value="0.05" units="cm"/>
      <inkml:brushProperty name="height" value="0.05" units="cm"/>
    </inkml:brush>
  </inkml:definitions>
  <inkml:trace contextRef="#ctx0" brushRef="#br0">58 30 15595,'-7'20'1593,"-2"13"-977,-1 6-256,0 7 768,1 4-320,4 2-264,-1-1-160,4-4-360,4-4-184,5-11-464,3-9 688,6-9-144,3-5-88,-2-9-96</inkml:trace>
  <inkml:trace contextRef="#ctx0" brushRef="#br0" timeOffset="1">1104 0 17116,'-6'22'1408,"-17"5"-1184,-14 11-112,1 4 472,-4 8-416,2 0-56,2 1-24,4-4-16,12-13-184,7-5-184,9-12 1897,4-15-1529,-2 5 136,2-14 64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3.693"/>
    </inkml:context>
    <inkml:brush xml:id="br0">
      <inkml:brushProperty name="width" value="0.05" units="cm"/>
      <inkml:brushProperty name="height" value="0.05" units="cm"/>
    </inkml:brush>
  </inkml:definitions>
  <inkml:trace contextRef="#ctx0" brushRef="#br0">172 76 15451,'-9'0'178,"1"1"0,-1 0 0,1 1 0,0 0 0,-1 0 0,1 1 0,0 0 0,0 1 0,1-1 0,-1 1 0,1 1 0,-1 0 0,1 0 0,1 0-1,-1 0 1,1 1 0,0 1 0,0-1 0,1 1 0,-9 12 0,14-17-154,-1-1 1,0 1-1,0-1 0,0 1 0,1-1 1,-1 1-1,1-1 0,-1 1 0,1-1 0,0 1 1,0 0-1,0-1 0,0 1 0,0 0 1,0-1-1,0 4 0,1-4-10,-1-1 1,1 1-1,-1 0 0,1 0 1,-1-1-1,1 1 0,-1 0 1,1-1-1,0 1 0,-1-1 1,1 1-1,0 0 0,0-1 1,-1 0-1,1 1 0,0-1 1,0 1-1,0-1 0,0 0 0,-1 0 1,3 1-1,3-1 27,0 0 1,-1 0-1,1 0 0,0 0 1,-1-1-1,1 0 0,10-3 1,4-3 78,-1 0 1,0-1-1,30-18 1,-39 20-56,0-1 1,-1 0-1,0 0 1,0-1-1,0 0 0,-1 0 1,13-18-1,-19 24-55,-1-1 1,0 1-1,1 0 0,-1-1 0,0 1 1,0-1-1,0 1 0,0-1 0,-1 1 0,1-1 1,-1 0-1,1 1 0,-1-1 0,0-4 1,-1 5-14,1 1 0,0-1 0,-1 1 1,1-1-1,-1 1 0,0-1 1,0 1-1,1 0 0,-1-1 0,0 1 1,0 0-1,0-1 0,0 1 0,-1 0 1,1 0-1,0 0 0,0 0 1,-3-1-1,0 0-39,-1 0 0,0 0 1,0 0-1,0 1 0,-1-1 0,1 1 0,0 1 1,-1-1-1,1 1 0,0 0 0,-1 0 1,-8 1-1,3 1-145,0 1 0,0 0 0,0 0 1,0 1-1,1 1 0,0 0 0,0 0 1,0 1-1,0 0 0,1 0 0,0 1 0,-14 15 1,19-19 60,0 2 0,0-1 0,1 0 0,0 1 0,0 0 0,0-1 0,0 1 0,1 1 0,0-1 0,0 0 0,0 0 0,0 1 0,1-1 0,0 1 0,0-1 0,1 1 0,0 0 0,0-1 0,0 1 0,0-1 0,1 1 0,0 0 0,0-1 0,1 0 0,-1 1 0,1-1 0,4 9 0,19 22-597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4.143"/>
    </inkml:context>
    <inkml:brush xml:id="br0">
      <inkml:brushProperty name="width" value="0.05" units="cm"/>
      <inkml:brushProperty name="height" value="0.05" units="cm"/>
    </inkml:brush>
  </inkml:definitions>
  <inkml:trace contextRef="#ctx0" brushRef="#br0">67 156 14779,'-9'7'568,"-1"0"-1,2 1 1,-1 0-1,1 0 0,-12 15 1,20-23-544,0 1 0,-1-1 0,1 0 0,0 1 0,0-1 0,-1 1 1,1-1-1,0 0 0,0 1 0,0-1 0,0 1 0,-1-1 0,1 1 0,0-1 0,0 1 0,0-1 0,0 0 1,0 1-1,0-1 0,0 1 0,0-1 0,0 1 0,0-1 0,1 1 0,-1-1 0,0 0 0,0 1 1,0-1-1,1 1 0,-1-1 0,0 0 0,0 1 0,1-1 0,-1 0 0,0 1 0,0-1 0,1 0 0,-1 1 1,1-1-1,-1 0 0,0 0 0,1 1 0,-1-1 0,1 0 0,-1 0 0,0 0 0,1 1 0,-1-1 1,1 0-1,-1 0 0,1 0 0,-1 0 0,0 0 0,2 0 0,27-1 173,-16-1-162,1-1 1,-1-1-1,0-1 1,0 0 0,0 0-1,-1-1 1,14-9-1,-18 11 69,-2-1 0,1 0-1,0 0 1,-1 0 0,0-1 0,0 0-1,-1 0 1,1 0 0,-2-1-1,1 0 1,-1 0 0,1 0-1,3-11 1,-7 15-57,0 1 1,0-1-1,-1 0 1,1 1-1,-1-1 1,1 0-1,-1 1 1,0-1-1,0 0 0,0 0 1,-1 1-1,1-1 1,-1 0-1,1 1 1,-1-1-1,0 1 1,0-1-1,0 1 1,0-1-1,0 1 0,-1-1 1,1 1-1,-1 0 1,0 0-1,1 0 1,-1 0-1,0 0 1,0 0-1,0 0 1,-1 1-1,1-1 0,0 1 1,-1-1-1,1 1 1,0 0-1,-1 0 1,-5-1-1,1-1-59,-1 1 0,1 1 0,-1 0 0,0 0 0,0 0 0,0 1 0,1 0 0,-1 0 0,0 1 0,0 0 0,0 0 0,-9 4 0,12-3 8,0 0 1,0 0-1,0 1 1,0-1-1,1 1 0,-1 0 1,1 0-1,-7 8 1,9-9 14,0-1 0,1 1 0,-1 0-1,1 1 1,-1-1 0,1 0 0,0 0 0,0 1 0,0-1 0,0 0 0,1 1 0,-1-1 0,1 1 0,-1-1 0,1 1 0,0-1 0,0 1 0,0-1-1,0 1 1,1 3 0,7 13-68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4.540"/>
    </inkml:context>
    <inkml:brush xml:id="br0">
      <inkml:brushProperty name="width" value="0.05" units="cm"/>
      <inkml:brushProperty name="height" value="0.05" units="cm"/>
    </inkml:brush>
  </inkml:definitions>
  <inkml:trace contextRef="#ctx0" brushRef="#br0">1 19 16035,'10'21'1593,"16"-2"-945,7-6-248,14-6 840,5-3-488,6-4-512,1-5-296,-2-10-176,2-3 232,-13-4-200,-6-1-128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5.146"/>
    </inkml:context>
    <inkml:brush xml:id="br0">
      <inkml:brushProperty name="width" value="0.05" units="cm"/>
      <inkml:brushProperty name="height" value="0.05" units="cm"/>
    </inkml:brush>
  </inkml:definitions>
  <inkml:trace contextRef="#ctx0" brushRef="#br0">11 31 13779,'11'-5'486,"1"0"1,-1 1-1,1 0 1,0 0-1,0 2 1,0-1-1,0 2 1,0-1-1,0 2 1,1-1-1,-1 2 1,0 0 0,0 0-1,24 7 1,-33-8-458,0 1 0,0 0 0,-1 0 1,1 0-1,0 1 0,0-1 1,-1 1-1,1-1 0,-1 1 0,1 0 1,-1 0-1,0 0 0,0 0 1,0 0-1,0 1 0,0-1 0,0 1 1,-1-1-1,2 4 0,-2-4-27,0 1 0,-1 0-1,1 0 1,-1 0 0,0 0 0,0 0-1,0 0 1,0 0 0,0-1-1,-1 1 1,1 0 0,-1 0 0,0 0-1,0 0 1,0-1 0,0 1-1,0 0 1,-1-1 0,-2 5 0,-12 14 4,0-1 0,-1 0 1,-1-1-1,-37 29 1,34-31 22,1 2-1,0 0 1,2 0 0,-19 27 0,35-44-26,0 0 1,1 1 0,0-1-1,-1 0 1,1 1 0,0-1-1,0 1 1,0-1 0,1 1-1,-1 0 1,1-1 0,-1 1-1,1 0 1,0-1 0,0 1-1,0 0 1,1 4 0,0-4-16,0-1-1,0 0 1,0 0 0,0 0 0,1 0 0,-1 0 0,0 0-1,1-1 1,0 1 0,-1 0 0,1-1 0,0 1 0,0-1-1,0 0 1,0 0 0,0 1 0,0-1 0,0 0 0,0-1-1,4 2 1,6 1-13,-1 0-1,1-1 0,0 0 0,-1-1 1,1-1-1,0 1 0,0-2 0,19-3 1,-11 1 113,-1-1 1,0-1-1,0-1 1,27-13-1,12-10-121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5.592"/>
    </inkml:context>
    <inkml:brush xml:id="br0">
      <inkml:brushProperty name="width" value="0.05" units="cm"/>
      <inkml:brushProperty name="height" value="0.05" units="cm"/>
    </inkml:brush>
  </inkml:definitions>
  <inkml:trace contextRef="#ctx0" brushRef="#br0">176 1 16323,'5'4'1353,"-10"13"-977,-7 6-184,-5 10 408,-2 3-112,-4 7-136,0 1-104,2-1-176,-1-1-64,7-8-152,2-4-160,4-14-392,8-14 576,1-10-88,7-15-56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5.984"/>
    </inkml:context>
    <inkml:brush xml:id="br0">
      <inkml:brushProperty name="width" value="0.05" units="cm"/>
      <inkml:brushProperty name="height" value="0.05" units="cm"/>
    </inkml:brush>
  </inkml:definitions>
  <inkml:trace contextRef="#ctx0" brushRef="#br0">170 1 16428,'-20'4'450,"0"2"1,-23 8 0,35-10-389,0-1 0,1 1 1,-1 1-1,1-1 1,0 1-1,0 0 0,0 1 1,-5 6-1,10-11-42,1 1 1,0-1-1,-1 1 0,1-1 0,0 1 0,0 0 1,0-1-1,0 1 0,0 0 0,0 0 0,1 0 1,-1 0-1,0 0 0,1 0 0,0 0 0,-1 0 1,1 0-1,0 0 0,0 0 0,0 0 0,0 0 1,1 0-1,-1 0 0,0 0 0,1 2 0,1-2-8,-1 1 0,1-1 0,-1 0-1,1 0 1,0 0 0,0 0 0,0 0-1,0 0 1,0 0 0,0-1-1,0 1 1,1-1 0,-1 1 0,1-1-1,-1 0 1,1 0 0,4 1-1,9 2 53,0-1-1,1 0 0,-1-2 0,1 0 1,0-1-1,-1 0 0,1-1 0,0-1 0,-1-1 1,0 0-1,0-2 0,0 1 0,0-2 1,0 0-1,-1-1 0,20-12 0,-32 17-29,0 0 0,0-1-1,0 1 1,0-1 0,0 1 0,-1-1-1,1 0 1,-1 0 0,0 0-1,2-4 1,-3 6-19,-1 0-1,1-1 1,-1 1-1,1-1 1,-1 1-1,0-1 1,1 1-1,-1-1 1,0 1-1,0-1 1,0 1-1,0-1 1,0 1-1,-1-1 1,1 1 0,0-1-1,-1 1 1,1-1-1,-1 1 1,0-1-1,1 1 1,-1 0-1,0-1 1,0 1-1,0 0 1,0 0-1,-1-2 1,-3-1 9,1 1 0,-1-1 0,1 1 1,-1 1-1,0-1 0,0 1 0,0-1 0,0 1 0,-1 1 1,1-1-1,0 1 0,-1 0 0,1 0 0,-7 0 1,-5 0-42,0 1 0,0 1 0,-26 4 0,28-3-83,0 2 0,0-1 0,0 2 1,-15 7-1,26-11 21,0 1 1,-1 0-1,1 1 0,0-1 1,0 1-1,0 0 1,1 0-1,-1 0 0,1 0 1,-1 1-1,1-1 1,0 1-1,0 0 0,1 0 1,-1 0-1,1 0 0,-2 6 1,3-8 49,1 1 0,0-1 0,-1 0 1,1 1-1,0-1 0,1 1 0,-1-1 0,0 1 1,1-1-1,-1 0 0,1 1 0,0-1 0,0 0 1,0 1-1,0-1 0,0 0 0,0 0 0,1 0 0,-1 0 1,1 0-1,-1 0 0,1-1 0,0 1 0,2 2 1,34 21-407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3.057"/>
    </inkml:context>
    <inkml:brush xml:id="br0">
      <inkml:brushProperty name="width" value="0.05" units="cm"/>
      <inkml:brushProperty name="height" value="0.05" units="cm"/>
    </inkml:brush>
  </inkml:definitions>
  <inkml:trace contextRef="#ctx0" brushRef="#br0">0 85 11554,'13'-71'1403,"-13"71"-1380,0-1 0,0 1-1,0 0 1,0-1 0,0 1-1,0-1 1,0 1 0,0-1 0,0 1-1,0-1 1,0 1 0,0-1-1,0 1 1,1-1 0,-1 1-1,0-1 1,0 1 0,0-1-1,1 1 1,-1 0 0,0-1-1,1 1 1,-1 0 0,0-1-1,1 1 1,-1 0 0,0-1-1,1 1 1,-1 0 0,1-1-1,-1 1 1,1 0 0,-1 0-1,1 0 1,0-1 0,0 2 3,0 0 1,0 0-1,0 0 1,0 0-1,0 0 1,0 0-1,-1 0 1,1 0 0,0 0-1,-1 0 1,1 0-1,0 2 1,16 43 129,35 161 396,7 27 116,-57-227-634,-1-2-7,0 0 0,0-1-1,1 0 1,-1 1 0,1-1 0,0 0-1,0 0 1,0 0 0,1 0 0,0 0-1,3 4 1,-6-8-21,0 0 0,0 1 1,1-1-1,-1 0 0,0 0 0,0 0 0,0 0 1,0 0-1,0 0 0,1 0 0,-1 0 1,0 0-1,0 0 0,0 0 0,0 0 0,1 0 1,-1 0-1,0 0 0,0 0 0,0 0 0,0-1 1,0 1-1,1 0 0,-1 0 0,0 0 0,0 0 1,0 0-1,0 0 0,0 0 0,0 0 0,0 0 1,1-1-1,-1 1 0,0 0 0,0 0 0,0 0 1,0 0-1,0 0 0,0 0 0,0-1 0,0 1 1,0 0-1,0 0 0,3-11 142,-2-10 41,-8-97 1033,9 116-1021,3 7-127,7 8-68,-10-10 15,1 1-15,1 0-1,-1 0 1,1-1 0,1 1 0,-1-1 0,0 0-1,1 0 1,7 4 0,-10-6 1,-1-1 0,1 1 0,-1-1 1,1 1-1,-1-1 0,1 0 0,0 1 0,-1-1 0,1 0 0,0 0 1,-1 0-1,1-1 0,0 1 0,-1 0 0,1 0 0,-1-1 1,1 1-1,-1-1 0,1 0 0,-1 1 0,1-1 0,-1 0 0,1 0 1,-1 0-1,0 0 0,1 0 0,-1 0 0,0 0 0,0-1 0,0 1 1,0 0-1,1-2 0,1-3 33,1 1-1,-1-1 1,-1 0 0,1 0 0,-1 0-1,0 0 1,1-10 0,-2 12-23,0 0 0,-1 0 0,1 0 1,-1 0-1,0 0 0,0 0 0,-1 0 0,1 0 1,-1 0-1,0 0 0,0 0 0,0 0 0,-3-4 1,4 7-21,0 1-1,0 0 1,0-1 0,-1 1 0,1-1 0,0 1 0,0 0 0,0-1 0,-1 1 0,1 0 0,0-1-1,-1 1 1,1 0 0,0-1 0,-1 1 0,1 0 0,0 0 0,-1-1 0,1 1 0,0 0-1,-1 0 1,1 0 0,-1 0 0,1-1 0,0 1 0,-1 0 0,1 0 0,-1 0 0,1 0-1,-1 0 1,1 0 0,0 0 0,-1 0 0,0 0 0,0 1-4,1 0 1,-1-1-1,0 1 0,0-1 1,1 1-1,-1 0 1,1 0-1,-1-1 0,1 1 1,-1 0-1,1 0 0,-1 0 1,1 0-1,0-1 0,-1 3 1,0-2-3,1 0 0,0 0 0,-1 0 0,1 1 0,0-1 0,-1 0 0,1 1 0,0-1 0,0 0 0,0 0 0,0 1 0,0-1 0,0 0 0,1 1 0,-1-1 0,0 0 0,1 0 0,-1 1 0,1-1 0,-1 0 0,1 0 0,-1 0 0,1 0 0,0 0 0,0 0 0,0 0 0,1 2 0,0-2 3,0-1 0,1 1-1,-1 0 1,0-1 0,1 0 0,-1 1 0,0-1 0,1 0-1,-1 0 1,1 0 0,-1 0 0,0-1 0,1 1 0,-1-1 0,0 1-1,1-1 1,3-2 0,3-1-7,0-2-1,17-10 1,-4 1-19,-19 13 30,9-6-4,-1 1 0,2 0 0,-1 1 0,1 1 0,0 0 0,0 1 0,15-4 0,-14 10 137,-6-1 503,-6-16 25,-6-39 513,1 21-479,2-40 0,1 71-706,0 0 1,1 0-1,-1 0 0,0 1 1,1-1-1,0 0 1,-1 0-1,1 0 0,0 1 1,0-1-1,0 1 0,0-1 1,0 0-1,0 1 1,0 0-1,1-1 0,-1 1 1,0 0-1,1-1 1,-1 1-1,1 0 0,2-1 1,3-1-224,0 0-1,0 0 1,1 1-1,10-2 1,5-1 118,18-9-177,4-3-113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6.381"/>
    </inkml:context>
    <inkml:brush xml:id="br0">
      <inkml:brushProperty name="width" value="0.05" units="cm"/>
      <inkml:brushProperty name="height" value="0.05" units="cm"/>
    </inkml:brush>
  </inkml:definitions>
  <inkml:trace contextRef="#ctx0" brushRef="#br0">101 537 16083,'-11'18'852,"-18"24"-1,22-33-742,0 0 0,0 0 0,1 1 0,1 0 0,-1 0 0,2 0 0,-1 1 0,1-1 0,-4 20 0,8-29-113,-1 1 0,1-1 1,0 0-1,0 1 0,-1-1 0,1 1 0,0-1 0,0 0 1,0 1-1,1-1 0,-1 0 0,0 1 0,0-1 1,1 0-1,-1 1 0,1-1 0,-1 0 0,1 1 0,0-1 1,-1 0-1,1 0 0,0 0 0,0 0 0,0 0 0,0 0 1,0 0-1,0 0 0,0 0 0,0 0 0,0 0 1,0-1-1,1 1 0,-1 0 0,0-1 0,0 1 0,1-1 1,-1 1-1,0-1 0,1 0 0,-1 0 0,3 1 1,1-2-27,0 1 0,0 0 1,1-1-1,-1 0 1,0 0-1,0-1 1,0 1-1,-1-1 1,1 0-1,6-4 1,6-4 89,-1-1 1,0-1 0,0-1 0,-2 0 0,1-1 0,-2 0 0,0-1-1,-1 0 1,0-2 0,18-33 0,-29 49-45,-1 0 0,1 0 0,-1 0-1,1 0 1,-1 0 0,1 0 0,-1 0 0,0 0 0,0 0 0,1 0-1,-1 0 1,0 0 0,0 0 0,0 0 0,0 0 0,0-1-1,0 1 1,-1 0 0,1 0 0,0 0 0,0 0 0,-1 0 0,1 0-1,-1 0 1,1 0 0,-1 0 0,1 0 0,-1 0 0,0 0-1,1 1 1,-1-1 0,0 0 0,0 0 0,0 0 0,1 1 0,-1-1-1,0 1 1,0-1 0,0 0 0,0 1 0,0 0 0,0-1 0,0 1-1,0 0 1,-2-1 0,-5-1 14,-1 1 0,1 0 0,-1 0 0,-15 1 1,16 0-41,-6 0-62,0 1 0,1 0 0,-1 0 0,0 2 0,1 0 0,-26 9-1,25-3-26,15-5 390,11-4-176,20-6-135,11-5 16</inkml:trace>
  <inkml:trace contextRef="#ctx0" brushRef="#br0" timeOffset="1">557 1 17548,'-2'14'199,"0"1"1,1 0-1,1 0 1,0 0-1,1 0 1,1 0 0,0-1-1,1 1 1,0-1-1,1 1 1,1-1-1,0 0 1,1-1-1,1 1 1,8 12-1,11 12-68,-10-16-143,-1 1 0,13 26 0,-24-40-16,-1 0 0,1 1-1,-2-1 1,1 0 0,-1 1 0,0 0-1,-1-1 1,0 1 0,-1 15-1,-2-9-65,-1 0 0,0-1 0,-1 0 0,0 0-1,-1 0 1,-1 0 0,0-1 0,-1 0-1,-1 0 1,0-1 0,-1 0 0,-17 20 0,0-5-344,-1 0 1,-1-2 0,-2-1-1,-32 21 1,10-12-127,-103 52 0,53-41-150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7.076"/>
    </inkml:context>
    <inkml:brush xml:id="br0">
      <inkml:brushProperty name="width" value="0.05" units="cm"/>
      <inkml:brushProperty name="height" value="0.05" units="cm"/>
    </inkml:brush>
  </inkml:definitions>
  <inkml:trace contextRef="#ctx0" brushRef="#br0">6 98 16572,'-6'21'1304,"11"0"-920,6-7-72,31-13 560,12-2-160,26-13-216,14-4-79,12-5-193,3 2-96,-5-5-280,-6 3-217,-24 7-399,-14 6-256,-30 7 696,-14 3-232,-27 6-40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7.474"/>
    </inkml:context>
    <inkml:brush xml:id="br0">
      <inkml:brushProperty name="width" value="0.05" units="cm"/>
      <inkml:brushProperty name="height" value="0.05" units="cm"/>
    </inkml:brush>
  </inkml:definitions>
  <inkml:trace contextRef="#ctx0" brushRef="#br0">0 0 15987,'48'13'1497,"2"-1"-1209,1-8-240,0-1 496,-8-3 1560,-3-3-1680,-16-4-175,-8-9 55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3.478"/>
    </inkml:context>
    <inkml:brush xml:id="br0">
      <inkml:brushProperty name="width" value="0.05" units="cm"/>
      <inkml:brushProperty name="height" value="0.05" units="cm"/>
    </inkml:brush>
  </inkml:definitions>
  <inkml:trace contextRef="#ctx0" brushRef="#br0">9 1 16556,'-9'1'1072,"9"5"-1056,0 4-120,9 4-40,4 2-112,5-1 160,1-5-96,1-2-64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3.076"/>
    </inkml:context>
    <inkml:brush xml:id="br0">
      <inkml:brushProperty name="width" value="0.05" units="cm"/>
      <inkml:brushProperty name="height" value="0.05" units="cm"/>
    </inkml:brush>
  </inkml:definitions>
  <inkml:trace contextRef="#ctx0" brushRef="#br0">98 7 14635,'0'-7'972,"-2"8"-306,-9 17 1,-12 33-215,9-20-312,2 1 1,-12 53-1,20-68-97,1 0 0,1 0-1,0 0 1,1 0 0,1 1-1,1-1 1,3 17 0,-4-30-21,1 0 0,0 0 0,0-1 0,1 1 0,-1-1 0,1 1 0,-1-1 0,1 1 0,0-1 1,0 0-1,5 5 0,-6-7-13,1 1 0,-1-1 0,1 0 0,-1 0 0,1 0 0,-1 0 0,1-1 0,0 1 1,0 0-1,-1-1 0,1 1 0,0-1 0,0 1 0,0-1 0,-1 0 0,1 0 0,0 0 0,0 0 0,0 0 0,0 0 1,0-1-1,-1 1 0,1-1 0,0 1 0,2-2 0,4-2 12,0 0 1,-1-1-1,1 0 0,-1 0 1,0-1-1,-1 0 0,1 0 1,-1-1-1,0 1 0,-1-1 1,8-12-1,13-21 31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3.870"/>
    </inkml:context>
    <inkml:brush xml:id="br0">
      <inkml:brushProperty name="width" value="0.05" units="cm"/>
      <inkml:brushProperty name="height" value="0.05" units="cm"/>
    </inkml:brush>
  </inkml:definitions>
  <inkml:trace contextRef="#ctx0" brushRef="#br0">1 81 15251,'13'-3'552,"0"-1"1,1 0-1,-2-1 0,1-1 0,19-11 0,-23 11-387,0 1 0,0 0 0,0 1-1,1 0 1,-1 0 0,1 1 0,0 0 0,0 1-1,0 0 1,0 0 0,14 1 0,-22 1-144,0 0 0,0 0 1,1 1-1,-1-1 0,0 1 1,0-1-1,0 1 1,0 0-1,0 0 0,0 0 1,0 0-1,0 0 0,0 0 1,0 1-1,0-1 0,-1 0 1,1 1-1,-1 0 0,1-1 1,1 3-1,-1 0-7,-1-1-1,1 1 1,-1-1 0,1 1-1,-1 0 1,0-1 0,-1 1-1,1 0 1,-1 0 0,0 0 0,0 3-1,-1 8-4,0-1 1,-1 0-1,-1 0 0,0-1 1,-9 22-1,-1-5 12,-1 0 0,-1-1 0,-36 50 0,-71 74 251,104-131-216,3 0 49,15-22-103,-1 0-1,1 1 1,0-1-1,0 0 1,0 0-1,0 0 1,0 0-1,0 0 1,0 1-1,0-1 1,0 0 0,0 0-1,0 0 1,0 0-1,0 1 1,0-1-1,0 0 1,0 0-1,1 0 1,-1 0-1,0 0 1,0 1 0,0-1-1,0 0 1,0 0-1,0 0 1,0 0-1,0 0 1,0 0-1,1 0 1,-1 1 0,0-1-1,0 0 1,0 0-1,0 0 1,0 0-1,1 0 1,-1 0-1,0 0 1,0 0-1,0 0 1,16-2-17,34-15-328,1 0-201,1 1 1,74-11-1,-77 21 249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4.750"/>
    </inkml:context>
    <inkml:brush xml:id="br0">
      <inkml:brushProperty name="width" value="0.05" units="cm"/>
      <inkml:brushProperty name="height" value="0.05" units="cm"/>
    </inkml:brush>
  </inkml:definitions>
  <inkml:trace contextRef="#ctx0" brushRef="#br0">3 22 17148,'7'-17'1464,"-7"13"-920,-1 25 128,0 9-136,-4 13-184,5 4-120,-1 11-168,-1 6-48,2 2-88,0-1-96,3-9-256,0-6-104,4-9-240,-4-6-56,-3-18 480,0-14-192,-13-5-16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5.197"/>
    </inkml:context>
    <inkml:brush xml:id="br0">
      <inkml:brushProperty name="width" value="0.05" units="cm"/>
      <inkml:brushProperty name="height" value="0.05" units="cm"/>
    </inkml:brush>
  </inkml:definitions>
  <inkml:trace contextRef="#ctx0" brushRef="#br0">1 107 14675,'23'-6'1328,"12"3"-831,8 3-185,15 0 392,5-1-128,9-4-368,2-3-288,-4-7 216,-8-6-128,-12-26-160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5.599"/>
    </inkml:context>
    <inkml:brush xml:id="br0">
      <inkml:brushProperty name="width" value="0.05" units="cm"/>
      <inkml:brushProperty name="height" value="0.05" units="cm"/>
    </inkml:brush>
  </inkml:definitions>
  <inkml:trace contextRef="#ctx0" brushRef="#br0">313 14 11658,'5'-13'1609,"-10"16"-478,-17 25 602,-15 36-647,-39 93-1,57-117-900,-14 37 38,2 1 0,-19 83 0,36-106-165,3 1 1,2 0-1,-2 111 0,11-139-41,2 0-1,1-1 0,1 1 0,1-1 0,2 0 0,0-1 0,2 1 0,18 37 0,-17-45-93,1-1-1,0 0 1,1-1-1,1 0 1,1-1 0,0 0-1,1-2 1,1 1-1,0-2 1,1 0 0,29 17-1,-24-18-229,-1-2 1,1 0-1,1-1 0,0-2 0,0 0 0,0-1 0,1-2 0,41 3 0,11-5-373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6.254"/>
    </inkml:context>
    <inkml:brush xml:id="br0">
      <inkml:brushProperty name="width" value="0.05" units="cm"/>
      <inkml:brushProperty name="height" value="0.05" units="cm"/>
    </inkml:brush>
  </inkml:definitions>
  <inkml:trace contextRef="#ctx0" brushRef="#br0">313 2 13811,'0'-1'71,"-1"1"1,1 0-1,-1 0 0,1 0 1,-1 0-1,0 0 1,1 0-1,-1 0 0,1 0 1,-1 0-1,0 0 0,1 0 1,-1 0-1,1 1 1,-1-1-1,1 0 0,-1 0 1,1 1-1,-1-1 0,1 0 1,-1 1-1,1-1 1,-1 0-1,1 1 0,-1-1 1,0 1-1,-16 14-44,14-12 197,-21 21 177,1 1 1,1 1 0,1 0 0,1 2-1,-18 34 1,17-22-238,1 1-1,2 0 1,-17 62-1,25-64-99,1 0-1,3 0 1,1 0-1,1 1 1,3 0-1,4 49 0,-1-65-202,1 0-1,1 0 1,1-1-1,1 1 1,2-1-1,0 0 0,1-1 1,1 0-1,1-1 1,1 0-1,22 29 0,-26-40 63,0-1 0,0 0-1,1 0 1,0-1 0,0 0-1,1-1 1,0 0 0,16 8-1,23 2-420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3.862"/>
    </inkml:context>
    <inkml:brush xml:id="br0">
      <inkml:brushProperty name="width" value="0.05" units="cm"/>
      <inkml:brushProperty name="height" value="0.05" units="cm"/>
    </inkml:brush>
  </inkml:definitions>
  <inkml:trace contextRef="#ctx0" brushRef="#br0">0 0 14347,'130'413'3317,"-99"-336"-3141,4-1 1,3-2-1,54 80 0,-33-68-1,-57-85 62,-3-4-75,-6-11 1,-11-18 3,-17-15 58,-2 2 0,-2 2 0,-2 2 0,-54-44 0,92 83-214,1 0-1,-1 0 0,1 0 0,-1 0 0,1-1 0,0 1 0,0-1 1,-3-4-1,5 7-11,0-1 0,0 1 0,0 0 0,0-1 0,0 1 0,-1-1-1,1 1 1,0 0 0,0-1 0,0 1 0,0-1 0,1 1 0,-1 0 0,0-1 0,0 1 0,0-1 0,0 1 0,0 0 0,0-1 0,1 1 0,-1 0 0,0-1 0,0 1 0,0 0 0,1-1 0,-1 1 0,18-8-202,50-6-1026,-12 3-868,61-20 0,-102 26 1541,1-1 0,-1-1 0,0 0 0,0-1 0,-1-1 0,0 0 0,-1 0 0,18-18 0,-29 25 516,0 0 0,0-1 0,0 1 0,0-1 1,-1 1-1,1-1 0,0-2 0,-1 4 108,-1 0-1,1 0 1,-1 0 0,0 0-1,0 0 1,1 0-1,-1 1 1,0-1 0,0 0-1,0 0 1,0 0 0,0 0-1,0 0 1,0 0-1,-1 0 1,1 0 0,0 0-1,0 0 1,-1 1 0,1-1-1,-1 0 1,1 0-1,-2-1 1,2 1-4,0 1 0,0 0 1,-1 0-1,1-1 0,0 1 0,0 0 0,-1 0 0,1-1 1,0 1-1,-1 0 0,1 0 0,0 0 0,-1 0 1,1 0-1,0-1 0,-1 1 0,1 0 0,-1 0 0,1 0 1,0 0-1,-1 0 0,1 0 0,0 0 0,-1 0 0,1 0 1,-1 0-1,1 1 0,0-1 0,-1 0 0,1 0 1,0 0-1,-1 0 0,0 1 0,-10 12 721,-5 19 333,13-25-995,1 0 1,0 0-1,0 0 1,1 1-1,0-1 1,0 0-1,1 1 1,0-1-1,0 0 1,0 1-1,1-1 1,1 0-1,-1 1 1,1-1-1,0 0 1,0 0-1,1 0 1,5 8-1,-8-13-106,1-1 0,0 0 0,0 0 0,0 1 1,0-1-1,0 0 0,0 0 0,0 0 0,0 0 0,1 0 0,-1 0 0,0 0 0,1-1 0,-1 1 1,1 0-1,-1-1 0,0 1 0,1-1 0,-1 1 0,1-1 0,-1 0 0,1 0 0,0 0 0,-1 1 1,1-1-1,-1-1 0,1 1 0,-1 0 0,1 0 0,-1-1 0,1 1 0,-1-1 0,1 1 0,-1-1 1,1 1-1,-1-1 0,0 0 0,1 0 0,-1 0 0,2-2 0,2-1 28,0 0 0,-1 0-1,1-1 1,-1 0 0,0 0-1,-1 0 1,1 0 0,4-10 0,-1-3 36,0-1 1,-2 0-1,0 0 1,-1 0-1,-1 0 1,0-1-1,-2 0 1,0 1 0,-3-26-1,2 42-88,-1 0 0,1 1 0,-1-1 0,1 0 0,-1 1 0,0-1 0,0 0 0,0 1 0,0-1 0,-3-3 0,4 6 5,0 0 0,0 0 0,0 0 0,-1-1 0,1 1 0,0 0 0,0 0 0,0 0 0,-1 0 0,1 0 0,0 0 0,0-1 0,0 1 0,-1 0 0,1 0 0,0 0 0,0 0 1,-1 0-1,1 0 0,0 0 0,0 0 0,0 0 0,-1 0 0,1 0 0,0 0 0,0 0 0,-1 0 0,1 0 0,0 1 0,0-1 0,0 0 0,-1 0 0,1 0 0,0 0 0,0 0 0,0 0 0,0 0 0,-1 1 0,1-1 1,-8 18-112,5-5 46,0 0 0,1 0 1,0 19-1,1-25 58,1 0 0,1 0-1,-1 0 1,1 0 0,0-1 0,1 1 0,0 0-1,3 7 1,-5-13 7,0 0-1,1-1 0,-1 1 0,0 0 0,1-1 1,-1 1-1,0-1 0,1 1 0,-1 0 1,1-1-1,-1 1 0,1-1 0,-1 1 0,1-1 1,0 0-1,-1 1 0,1-1 0,-1 0 1,1 1-1,0-1 0,-1 0 0,1 1 0,0-1 1,-1 0-1,1 0 0,0 0 0,-1 0 1,2 0-1,0 0-34,-1-1 1,1 1-1,-1-1 1,1 1-1,-1-1 1,0 0-1,1 0 1,-1 0-1,0 1 1,1-1-1,-1-1 1,1 0-1,4-5-317,0 1-1,-1-1 1,7-13-1,-1 0 62,-1 0 1,11-34-1,-3-6-244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6.839"/>
    </inkml:context>
    <inkml:brush xml:id="br0">
      <inkml:brushProperty name="width" value="0.05" units="cm"/>
      <inkml:brushProperty name="height" value="0.05" units="cm"/>
    </inkml:brush>
  </inkml:definitions>
  <inkml:trace contextRef="#ctx0" brushRef="#br0">281 1 14899,'-23'13'2675,"3"7"-2117,-1 0-1,2 1 0,-20 29 1,-43 77-220,63-94-283,-17 40 0,32-64-43,0 1 0,1-1-1,0 1 1,1 0 0,0 0 0,0 0-1,1 0 1,0 0 0,2 17 0,-1-24-3,0 0-1,1 0 1,0 0 0,0 0 0,0 0 0,0-1 0,0 1-1,0 0 1,1 0 0,-1-1 0,1 1 0,0-1 0,0 1-1,0-1 1,0 0 0,0 0 0,3 3 0,-1-3-10,0 0 0,0 0 0,-1 0 0,1-1 1,0 1-1,0-1 0,1 0 0,-1 0 0,0 0 0,0-1 0,6 1 1,1-1-120,0-1 1,1 0 0,-1-1 0,0 0-1,0-1 1,0 0 0,-1-1 0,17-7-1,-16 5 57,0 0 0,0 0-1,-1-1 1,1-1-1,-2 0 1,14-13-1,13-29-253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7.363"/>
    </inkml:context>
    <inkml:brush xml:id="br0">
      <inkml:brushProperty name="width" value="0.05" units="cm"/>
      <inkml:brushProperty name="height" value="0.05" units="cm"/>
    </inkml:brush>
  </inkml:definitions>
  <inkml:trace contextRef="#ctx0" brushRef="#br0">9 12 16460,'-9'-12'1232,"9"14"-992,4 3-176,14 8 112,2 1-240,3 1 104,5 6-152,4 4-64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7.808"/>
    </inkml:context>
    <inkml:brush xml:id="br0">
      <inkml:brushProperty name="width" value="0.05" units="cm"/>
      <inkml:brushProperty name="height" value="0.05" units="cm"/>
    </inkml:brush>
  </inkml:definitions>
  <inkml:trace contextRef="#ctx0" brushRef="#br0">1 82 13747,'70'-16'1053,"1"4"0,1 2 1,85 0-1,-156 10-1046,8 0 100,1 0-1,-1 0 0,1 1 0,-1 1 0,11 2 0,-19-4-94,1 1 1,-1-1-1,1 1 1,0 0-1,-1-1 0,0 1 1,1 0-1,-1 0 1,1 0-1,-1 0 0,0 0 1,0 0-1,0 0 1,0 0-1,0 1 0,0-1 1,0 0-1,0 1 1,0-1-1,0 1 0,-1-1 1,1 1-1,0-1 1,-1 1-1,0-1 0,1 1 1,-1 0-1,0-1 1,0 1-1,0-1 0,0 1 1,0 0-1,0-1 1,0 1-1,0 0 0,-2 2 1,0 5 5,-1-1-1,-1 1 1,0-1 0,0 0 0,0-1 0,-1 1-1,-11 13 1,-47 46 243,48-52-171,-26 25 172,12-13 77,2 1-1,-26 34 1,53-62-334,-16 27 322,16-27-316,0 1 0,0 0-1,-1-1 1,1 1 0,0 0 0,0-1 0,0 1 0,0 0 0,0-1-1,0 1 1,0 0 0,0-1 0,0 1 0,0 0 0,0-1 0,0 1-1,1 0 1,-1-1 0,0 1 0,0 0 0,1-1 0,-1 1-1,0 0 1,1-1 0,-1 1 0,1-1 0,-1 1 0,1-1 0,-1 1-1,1-1 1,-1 0 0,1 1 0,-1-1 0,1 1 0,-1-1 0,1 0-1,0 0 1,-1 1 0,1-1 0,0 0 0,-1 0 0,2 1 0,15 0-93,-1 0 0,0-1 0,1 0 0,-1-2 0,1 0 1,-1 0-1,23-8 0,-22 5-1,0 0 0,-1-1 0,26-14 0,1-5-111</inkml:trace>
  <inkml:trace contextRef="#ctx0" brushRef="#br0" timeOffset="1">1077 16 14523,'0'0'1640,"10"-1"-1031,7-3-185,9-2 752,12 3-416,6 1-112,9 2-488,3 0-368,-3 2 280,1 5-104,-3 2-152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8.239"/>
    </inkml:context>
    <inkml:brush xml:id="br0">
      <inkml:brushProperty name="width" value="0.05" units="cm"/>
      <inkml:brushProperty name="height" value="0.05" units="cm"/>
    </inkml:brush>
  </inkml:definitions>
  <inkml:trace contextRef="#ctx0" brushRef="#br0">224 1 14195,'1'0'43,"-1"0"-1,0 0 1,1 0 0,-1 0-1,0 0 1,1 0-1,-1 0 1,1 0 0,-1 0-1,0 0 1,1 0 0,-1 0-1,0 0 1,1 0-1,-1 0 1,0 1 0,1-1-1,-1 0 1,0 0 0,0 0-1,1 1 1,-1-1-1,0 0 1,0 0 0,1 1-1,-1-1 1,0 0-1,0 1 1,0-1 0,1 0-1,-1 1 1,0-1 0,0 0-1,0 1 1,0-1-1,0 0 1,0 1 0,0-1-1,0 0 1,0 1 0,0-1-1,0 0 1,0 1-1,0-1 1,0 0 0,0 1-1,0-1 1,0 0 0,0 1-1,0-1 1,-1 0-1,1 1 1,0 0 0,-16 18 444,13-16-281,-111 136 2721,97-114-2935,1 0 0,1 1 0,1 1-1,-10 28 1,21-48-3,1 0 1,0 0-1,0 0 0,0 1 0,1-1 0,0 1 1,1-1-1,0 0 0,0 1 0,0-1 0,3 9 1,-2-10-12,1 0 1,0-1 0,0 1-1,0-1 1,1 0 0,0 0-1,0 0 1,1 0 0,-1 0-1,1-1 1,0 1 0,0-1-1,0 0 1,8 6 0,-2-4-45,1 0 1,-1 0-1,1-1 1,0 0-1,0-1 0,0 0 1,1-1-1,-1 0 1,1-1-1,0 0 1,-1-1-1,18 0 1,-8-1-78,0-1 1,0-1-1,-1-2 1,1 0-1,-1 0 1,25-11-1,8-9-68,-9-8-7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8.704"/>
    </inkml:context>
    <inkml:brush xml:id="br0">
      <inkml:brushProperty name="width" value="0.05" units="cm"/>
      <inkml:brushProperty name="height" value="0.05" units="cm"/>
    </inkml:brush>
  </inkml:definitions>
  <inkml:trace contextRef="#ctx0" brushRef="#br0">27 6 16772,'-16'-5'1392,"10"8"-1072,2 2-128,7 2 400,5 1-168,9-4-416,5 0-272,2-2 240,3 1-112,1-3-48</inkml:trace>
  <inkml:trace contextRef="#ctx0" brushRef="#br0" timeOffset="1">309 810 16724,'-1'2'188,"0"0"0,1 1 0,-1-1 1,0 0-1,1 0 0,0 0 1,0 0-1,-1 0 0,1 0 1,1 4-1,-1-5-160,0-1 1,0 0 0,0 1-1,1-1 1,-1 0-1,0 0 1,0 1-1,1-1 1,-1 0-1,0 0 1,0 0 0,1 1-1,-1-1 1,0 0-1,0 0 1,1 0-1,-1 0 1,0 0-1,1 0 1,-1 1 0,0-1-1,1 0 1,-1 0-1,0 0 1,1 0-1,-1 0 1,18-5 599,21-12-122,-1-2-1,63-43 1,-48 28-402,6-3-55,19-12-130,92-43 0,-161 88 55,-5 2 9,0-1 1,0 1-1,0 0 1,1 1-1,-1-1 1,0 1-1,1 0 1,0 0-1,-1 0 1,1 1-1,0-1 1,-1 1-1,8 1 1,-11 0 10,0-1 0,1 1 0,-1-1-1,0 1 1,0-1 0,0 1 0,0 0 0,-1 0 0,1 0 0,0-1 0,0 1 0,0 0 0,-1 0 0,1 0 0,0 0 0,-1 0 0,1 0 0,-1 1 0,1-1 0,-1 0 0,1 0 0,-1 0 0,0 0 0,0 1 0,0-1 0,0 0 0,0 0 0,0 0 0,0 1 0,0-1 0,0 0 0,-1 2 0,0 7-16,-1-1 0,-1 0 0,-3 11 0,4-16 13,-38 100 17,-16 51 197,56-155-208,-6 31-39,7-17-167,-1-14 196,1 0-1,-1 0 1,0 0 0,0 1-1,0-1 1,1 0 0,-1 0-1,0 0 1,0 0 0,1 1-1,-1-1 1,0 0 0,0 0-1,1 0 1,-1 0 0,0 0-1,0 0 1,1 0 0,-1 0 0,0 0-1,1 0 1,-1 0 0,0 0-1,0 0 1,1 0 0,-1 0-1,0 0 1,1 0 0,-1 0-1,0 0 1,0 0 0,1 0-1,-1 0 1,0-1 0,0 1-1,1 0 1,-1 0 0,0-1-1,8-4-66,0-1-1,-1 0 0,11-12 0,-10 10 19,27-28-193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9.121"/>
    </inkml:context>
    <inkml:brush xml:id="br0">
      <inkml:brushProperty name="width" value="0.05" units="cm"/>
      <inkml:brushProperty name="height" value="0.05" units="cm"/>
    </inkml:brush>
  </inkml:definitions>
  <inkml:trace contextRef="#ctx0" brushRef="#br0">836 1 15787,'-1'0'77,"1"1"1,-1-1-1,1 1 0,-1 0 0,0 0 0,1-1 0,0 1 0,-1 0 0,1 0 0,-1 0 0,1-1 0,0 1 0,0 0 0,-1 0 0,1 0 1,0 0-1,0 0 0,0 0 0,0 0 0,0-1 0,0 1 0,0 0 0,1 0 0,-1 0 0,0 0 0,0 0 0,1 0 0,-1-1 1,0 1-1,1 0 0,-1 0 0,1 0 0,21 34 852,-11-18-423,-6-6-437,0 0 0,-1 1 1,0-1-1,-1 1 1,-1 0-1,0 0 0,0 0 1,-1 0-1,-1 0 1,0 0-1,-1 0 0,0 1 1,-3 13-1,-2 3-11,-2 0 0,-1 0 0,0-1 0,-19 34 0,-7 6-15,-3-1 0,-3-2 0,-2-2 0,-4-1 0,-92 94 0,-161 117-70,115-128-26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19.933"/>
    </inkml:context>
    <inkml:brush xml:id="br0">
      <inkml:brushProperty name="width" value="0.05" units="cm"/>
      <inkml:brushProperty name="height" value="0.05" units="cm"/>
    </inkml:brush>
  </inkml:definitions>
  <inkml:trace contextRef="#ctx0" brushRef="#br0">7149 487 9226,'-198'-32'1588,"-373"-110"1,338 77-1658,-4 10 0,-287-28 0,436 72 20,-688-72-107,518 67-238,-264 18-1,243 19 555,1 12 0,2 13 0,-507 152 1,148 28-396,501-176 103,84-32 81,-242 94-124,9 22 225,-50 61 179,249-140-163,-140 121 0,213-167-118,0 2 0,1-1-1,1 1 1,0 1 0,-13 20 0,19-27-9,0 1 0,1-1-1,0 1 1,0 0 0,0-1 0,1 1 0,-1 0 0,1 0 0,1 1 0,-1-1 0,1 0-1,0 0 1,1 0 0,-1 0 0,1 0 0,2 6 0,2 4-194,1-1-1,1 0 1,0 0 0,1-1 0,0 1 0,17 20-1,5 1-687,36 35-1,-24-33 169,0-1 1,3-2 0,1-3 0,84 46-1,-20-23-25,127 43 0,-8-18 701,247 51 0,252-1 185,9-53 268,0-28 251,-690-47-557,1380 29 945,-1160-47-962,-1-12 0,-2-10 0,440-125 0,474-255-260,-808 257 195,-283 117 267,-2-3 0,87-65 0,-153 99-2,0-2-1,-1 0 0,-1-1 0,16-21 0,-28 31-56,0-1-1,0 0 1,0 0 0,-1-1-1,-1 1 1,1-1 0,-1 0-1,0 0 1,-1 0 0,0 0-1,0-1 1,-1 1 0,0-1-1,0-11 1,-2 9 34,-1 0-1,0 1 1,0-1 0,-1 0-1,0 1 1,-1-1 0,-1 1-1,1 0 1,-2 0 0,1 1-1,-1-1 1,-1 1-1,0 1 1,0-1 0,0 1-1,-15-12 1,-11-7 326,-1 1 0,-70-39 0,103 64-529,-64-35 93,-2 3 1,-2 3-1,0 3 0,-2 3 1,-79-16-1,44 19-355,0 5 0,-205-5 0,166 23 49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1.946"/>
    </inkml:context>
    <inkml:brush xml:id="br0">
      <inkml:brushProperty name="width" value="0.05" units="cm"/>
      <inkml:brushProperty name="height" value="0.05" units="cm"/>
    </inkml:brush>
  </inkml:definitions>
  <inkml:trace contextRef="#ctx0" brushRef="#br0">1 38 12003,'10'4'1328,"6"-1"-856,18-6-184,11-1 864,18-3-648,7-1-104,12 0-168,4 1-55,4 2-89,-3 2-88,-18 8-168,-13 3-121,-26 12-223,-11 3-288,-22 2 600,-13 5-112,-17 1-112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2.347"/>
    </inkml:context>
    <inkml:brush xml:id="br0">
      <inkml:brushProperty name="width" value="0.05" units="cm"/>
      <inkml:brushProperty name="height" value="0.05" units="cm"/>
    </inkml:brush>
  </inkml:definitions>
  <inkml:trace contextRef="#ctx0" brushRef="#br0">35 0 9234,'-20'7'1328,"10"5"-608,5-1-247,15-2 1607,12-2-920,24-1-312,10-2-95,17-2-185,6-1-40,9-1-312,4-1-248,-3-2-1737,-2 0 1633,-8 0-296,-8-1-176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5.446"/>
    </inkml:context>
    <inkml:brush xml:id="br0">
      <inkml:brushProperty name="width" value="0.05" units="cm"/>
      <inkml:brushProperty name="height" value="0.05" units="cm"/>
    </inkml:brush>
  </inkml:definitions>
  <inkml:trace contextRef="#ctx0" brushRef="#br0">344 133 12155,'10'-46'1526,"-7"37"-1180,-1 1 1,0-1-1,-1 0 0,1 0 0,-1-17 0,-1 25-310,0 0 0,0 1 0,0-1 0,-1 0 0,1 1 0,0-1 0,0 0 0,0 1 0,-1-1-1,1 0 1,0 1 0,-1-1 0,1 0 0,0 1 0,-1-1 0,1 1 0,-1-1 0,1 1 0,-1-1 0,1 1 0,-1-1 0,1 1 0,-1 0 0,0-1 0,1 1 0,-1 0 0,0-1-1,1 1 1,-1 0 0,0 0 0,1 0 0,-1 0 0,0 0 0,1-1 0,-1 1 0,0 0 0,1 0 0,-1 1 0,0-1 0,0 0 0,1 0 0,-1 0 0,0 0 0,1 1 0,-1-1-1,0 0 1,1 0 0,-2 1 0,-5 3 92,0-1-1,0 1 1,-10 6-1,13-7-21,-22 14-36,1 1 1,1 2 0,0 0 0,1 2-1,2 0 1,0 1 0,1 2 0,2 0-1,-24 41 1,34-51-82,0 1 1,1 1-1,1 0 0,0-1 0,1 2 1,1-1-1,1 1 0,0-1 0,1 1 0,1 0 1,1 0-1,1-1 0,0 1 0,1 0 0,1 0 1,1-1-1,0 0 0,8 18 0,-10-27 6,1-1-1,1 0 0,0 0 1,0 0-1,0-1 1,0 1-1,1-1 0,0 0 1,1 0-1,0-1 0,8 7 1,-10-9 3,1 0 1,-1-1 0,1 1-1,0-1 1,0 0-1,0 0 1,0-1-1,0 1 1,1-1-1,-1 0 1,0-1 0,1 1-1,-1-1 1,0 0-1,1-1 1,-1 1-1,7-2 1,0-1 12,0-1 1,0 0-1,0-1 1,-1-1-1,1 1 1,-1-2-1,-1 1 1,1-2-1,12-11 1,-9 7 27,-1-1 1,0 0 0,-2-1 0,1 0 0,17-29-1,-27 38-17,1 1 0,-1-1 0,0 1 0,-1-1 0,1 0 0,-1 0 0,0 0 0,0 1 0,0-1 0,0-10 0,-1 13-12,-1 0-1,1 1 0,0-1 1,-1 0-1,1 1 0,-1-1 1,0 0-1,1 1 0,-1-1 1,0 1-1,0-1 0,0 1 1,0-1-1,0 1 0,-1 0 0,1 0 1,0-1-1,-1 1 0,1 0 1,0 0-1,-1 0 0,1 0 1,-1 1-1,0-1 0,1 0 1,-1 1-1,0-1 0,1 1 1,-1-1-1,0 1 0,1 0 1,-1 0-1,-2 0 0,-5-1 17,-1 1-1,1 1 1,-1 0-1,1 0 0,0 1 1,0 0-1,0 1 1,0 0-1,-14 6 1,8-2-18,1 1-1,0 0 1,0 0 0,-23 21 0,33-26-53,1 0 1,-1 1 0,1 0 0,0-1 0,0 1-1,0 0 1,1 0 0,-1 1 0,1-1 0,0 0-1,-2 7 1,3-9-3,1 0-1,0 0 1,0 0 0,0 1-1,0-1 1,0 0-1,0 0 1,0 0 0,1 0-1,-1 0 1,1 0-1,-1 0 1,1 0 0,0 0-1,0-1 1,-1 1-1,2 0 1,-1 0 0,0-1-1,0 1 1,0 0-1,1-1 1,-1 1 0,1-1-1,-1 0 1,1 1-1,0-1 1,-1 0 0,3 1-1,3 1-20,-1 1 1,1-1-1,0-1 0,0 1 0,0-1 1,0-1-1,0 1 0,0-1 0,1 0 0,10-1 1,37 0-469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4.282"/>
    </inkml:context>
    <inkml:brush xml:id="br0">
      <inkml:brushProperty name="width" value="0.05" units="cm"/>
      <inkml:brushProperty name="height" value="0.05" units="cm"/>
    </inkml:brush>
  </inkml:definitions>
  <inkml:trace contextRef="#ctx0" brushRef="#br0">3 184 14443,'-1'27'514,"0"7"119,0 0 1,2 1 0,8 41-1,-8-66-610,2-1 0,-1 1 0,1-1-1,1 1 1,-1-1 0,2 0 0,-1 0 0,1-1-1,1 1 1,-1-1 0,1-1 0,1 1-1,0-1 1,0 0 0,14 12 0,-19-18-40,0 1 0,0-1 1,0 0-1,1 0 0,-1 0 1,0 0-1,0 0 0,1 0 1,-1 0-1,1-1 0,-1 1 1,0-1-1,6 1 0,-7-1 4,1-1 0,0 1 0,0-1 0,-1 1 0,1-1 0,-1 1 0,1-1 0,0 0 0,-1 0 0,1 0 0,-1 0 0,0 0 0,1 0 0,-1 0 0,2-2 0,2-4-30,0 1 1,-1-1-1,0 0 0,-1-1 0,1 1 0,3-16 0,8-26-146,-2-1 0,9-73-1,-3-102 173,-18 201 302,-3 28 175,-1 41 160,4-11-290,2 1-1,11 54 1,-10-71-314,0-1 1,2 0 0,0 0 0,1-1 0,0 1 0,20 28 0,-23-39-133,1 0 0,1 0-1,-1-1 1,1 1-1,0-1 1,0 0 0,10 6-1,-14-10 75,0 0-1,0 0 1,0 0 0,0 0-1,0 0 1,0 0 0,1 0-1,-1 0 1,0-1 0,1 0-1,-1 1 1,0-1 0,1 0-1,-1 0 1,0 0 0,1 0-1,-1 0 1,0-1 0,1 1-1,-1-1 1,0 0 0,0 1-1,0-1 1,1 0 0,-1 0-1,0-1 1,0 1 0,2-2-1,10-14-411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5.909"/>
    </inkml:context>
    <inkml:brush xml:id="br0">
      <inkml:brushProperty name="width" value="0.05" units="cm"/>
      <inkml:brushProperty name="height" value="0.05" units="cm"/>
    </inkml:brush>
  </inkml:definitions>
  <inkml:trace contextRef="#ctx0" brushRef="#br0">100 27 13947,'26'-27'1614,"-29"43"-71,-8 12-1142,-22 64 1,-31 142 0,49-174-706,16-103-159,5 4 269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6.319"/>
    </inkml:context>
    <inkml:brush xml:id="br0">
      <inkml:brushProperty name="width" value="0.05" units="cm"/>
      <inkml:brushProperty name="height" value="0.05" units="cm"/>
    </inkml:brush>
  </inkml:definitions>
  <inkml:trace contextRef="#ctx0" brushRef="#br0">290 30 12315,'-6'-3'147,"-1"-1"1,1 1 0,0 1-1,-1-1 1,0 1 0,0 0-1,-12-2 1,15 4-100,0 0-1,0 0 1,0 0 0,0 1-1,0-1 1,0 1 0,0 0-1,0 0 1,0 0 0,0 1-1,0-1 1,0 1 0,1 0-1,-7 5 1,2-1 33,1 0 0,0 1 0,1 1 0,-1-1 0,1 1 0,1 0 0,0 0 1,0 0-1,0 1 0,1 0 0,0 0 0,1 0 0,0 0 0,1 1 0,-1-1 0,2 1 0,-1 0 0,2-1 0,-1 1 0,1 0 0,1 0 0,1 13 0,-1-20-63,-1-1-1,1 0 0,-1 0 0,1 0 0,0 0 0,0 0 0,0 0 0,0 0 0,0-1 0,0 1 0,1 0 0,-1 0 0,1-1 1,-1 1-1,1-1 0,-1 0 0,1 1 0,0-1 0,0 0 0,0 0 0,-1 0 0,1 0 0,0 0 0,0 0 0,1-1 0,-1 1 1,0-1-1,0 1 0,0-1 0,0 0 0,4 0 0,-1 0 11,-1 0 0,1-1 0,-1 0 0,1 0 0,-1 0 0,1-1 0,-1 1 0,0-1 0,0 0 0,0 0 0,0-1 0,0 1 0,0-1 0,4-4 0,-4 3-11,0-1-1,0 0 0,0 0 0,0 0 0,-1-1 1,0 1-1,0-1 0,0 0 0,-1 0 0,1 0 0,-2 0 1,1 0-1,-1-1 0,0 1 0,0 0 0,0-1 1,-1 1-1,0 0 0,-1-1 0,1 1 0,-1-1 1,0 1-1,-1 0 0,1 0 0,-1 0 0,-1 0 1,1 0-1,-1 0 0,0 0 0,0 1 0,-1-1 1,1 1-1,-1 0 0,0 0 0,-1 1 0,1-1 1,-1 1-1,0 0 0,0 0 0,-1 0 0,1 1 1,-1 0-1,1 0 0,-1 0 0,0 1 0,0 0 1,-13-3-1,15 4-40,-1 0 0,0 1 0,0 0 0,0-1 0,0 2 0,1-1 0,-1 1 0,0-1 0,0 1 0,0 1 0,1-1 0,-1 1 0,1-1 0,-1 1 0,1 1 0,0-1 0,0 1 0,0-1 0,0 1 0,-6 6 0,8-7-26,0 1-1,0 0 0,0-1 0,0 1 0,0 0 1,0 0-1,1 1 0,0-1 0,-1 0 0,1 0 1,1 1-1,-1-1 0,0 1 0,1-1 1,0 0-1,-1 1 0,1-1 0,1 1 0,-1-1 1,0 1-1,1-1 0,0 1 0,0-1 0,0 0 1,0 1-1,0-1 0,1 0 0,-1 0 1,4 5-1,1 0-24,0 0 0,1-1 0,0 1 0,0-1 1,0 0-1,1-1 0,0 0 0,12 7 0,37 18-273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6.715"/>
    </inkml:context>
    <inkml:brush xml:id="br0">
      <inkml:brushProperty name="width" value="0.05" units="cm"/>
      <inkml:brushProperty name="height" value="0.05" units="cm"/>
    </inkml:brush>
  </inkml:definitions>
  <inkml:trace contextRef="#ctx0" brushRef="#br0">229 106 13867,'-3'10'580,"2"-6"-475,-1-1 0,1 1-1,0-1 1,1 1 0,-1-1-1,1 1 1,-1-1 0,1 1-1,1 4 1,-1-7-81,1-1 0,0 0-1,0 0 1,0 1 0,0-1 0,0 0 0,0 0-1,-1 0 1,1 0 0,0 0 0,0-1 0,0 1 0,0 0-1,0 0 1,0 0 0,-1-1 0,1 1 0,0 0-1,0-1 1,0 1 0,-1-1 0,1 1 0,0-1-1,-1 1 1,1-1 0,0 0 0,0 0 0,20-22 346,-19 20-297,1 1-11,-1-1 1,0 0-1,0 0 0,0 0 1,0 0-1,-1 0 1,1 0-1,-1 0 1,0-1-1,0 1 1,0 0-1,0-1 1,0 1-1,-1-1 1,0 1-1,1-1 1,-2-5-1,1 6-23,-1 1 0,0-1 0,0 0 0,0 1 0,-1-1 0,1 1 0,0-1 0,-1 1 0,0-1 0,0 1 0,1 0 0,-1 0 0,-1 0-1,1 0 1,0 0 0,0 1 0,-1-1 0,1 1 0,-1-1 0,1 1 0,-1 0 0,-3-1 0,-2-1-12,0 0 1,0 1-1,0 1 1,-1-1-1,1 1 1,-1 1-1,1-1 1,-1 2-1,1-1 1,-1 1-1,1 0 1,0 1-1,-1 0 1,1 0-1,0 1 1,-12 5-1,14-5-36,0 0 0,1 0 0,-1 0 0,1 0 0,0 1 0,0 0 0,0 0 0,1 1 0,0-1 0,-1 1 0,1 0-1,1 0 1,-1 0 0,1 1 0,0-1 0,0 1 0,1 0 0,-1 0 0,1 0 0,1 0 0,-1 0 0,-1 12 0,3-15 12,0 1 1,0-1 0,0 0-1,0 0 1,1 0 0,-1 0-1,1 0 1,0 0 0,0 0-1,0-1 1,0 1 0,0 0-1,0 0 1,1-1 0,0 1-1,-1 0 1,1-1 0,0 0-1,0 1 1,0-1 0,1 0-1,-1 0 1,5 3 0,-3-3 60,1 0 0,-1 0-1,0-1 1,0 1 0,1-1 0,-1 0 0,1 0 0,0 0 0,-1-1 0,1 0 0,-1 0 0,1 0 0,0 0 0,-1-1 0,7-1 0,2-1-16,-1-1 1,22-10-1,30-21 169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7.799"/>
    </inkml:context>
    <inkml:brush xml:id="br0">
      <inkml:brushProperty name="width" value="0.05" units="cm"/>
      <inkml:brushProperty name="height" value="0.05" units="cm"/>
    </inkml:brush>
  </inkml:definitions>
  <inkml:trace contextRef="#ctx0" brushRef="#br0">106 1 14275,'-3'20'1080,"-7"8"-984,-5 37-56,-4 28 192,0 20-184,4 2-40,3-6 8,4-9 0,5-11-8,1-7-48,4-22-216,2-13-72,0-27 272,-2-17-48,2-1-40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8.248"/>
    </inkml:context>
    <inkml:brush xml:id="br0">
      <inkml:brushProperty name="width" value="0.05" units="cm"/>
      <inkml:brushProperty name="height" value="0.05" units="cm"/>
    </inkml:brush>
  </inkml:definitions>
  <inkml:trace contextRef="#ctx0" brushRef="#br0">1 805 12987,'4'-2'2374,"45"-13"-979,-24 6-1244,0-1 0,-1-1 0,0-1 0,0-1 1,-2-1-1,0-1 0,0-1 0,30-30 1,-11 5-25,-2-2 0,66-94 1,-74 88-21,-1-2 1,-3-1 0,-2-1 0,-2-1 0,22-81-1,-41 111-27,-6 21-31,-3 8-38,-6 12-16,-5 16-43,2 0-1,2 0 1,-15 59 0,14-31-234,-7 80 0,17-97 127,2 0 1,1-1-1,3 1 1,1-1-1,12 51 1,-4-49-86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5.156"/>
    </inkml:context>
    <inkml:brush xml:id="br0">
      <inkml:brushProperty name="width" value="0.05" units="cm"/>
      <inkml:brushProperty name="height" value="0.05" units="cm"/>
    </inkml:brush>
  </inkml:definitions>
  <inkml:trace contextRef="#ctx0" brushRef="#br0">312 1 12427,'0'1'81,"0"0"0,-1 0 0,1 0 0,-1 0 1,1 0-1,-1 0 0,0 0 0,0 0 0,1-1 1,-1 1-1,0 0 0,0 0 0,0 0 0,0-1 1,0 1-1,-1 0 0,-2 3 75,-22 20 441,2 1 1,1 2-1,-38 56 0,27-28-379,-33 72 0,57-105-169,0 0 0,1 0 0,2 1 0,0 1 0,1-1 1,-4 43-1,10-63-51,-1-1 1,1 0-1,0 1 1,0-1-1,0 0 1,0 1-1,1-1 0,-1 0 1,1 1-1,-1-1 1,1 0-1,0 0 1,0 0-1,0 1 1,0-1-1,0 0 1,0 0-1,1-1 1,-1 1-1,1 0 1,-1 0-1,1-1 1,0 1-1,-1-1 1,1 1-1,3 1 1,-1-2-49,0 1 1,1-1-1,-1 0 1,1-1 0,-1 1-1,1-1 1,0 1 0,-1-1-1,1-1 1,-1 1 0,1-1-1,6-1 1,40-12-1166,0-1 0,-2-3 0,63-32 0,-106 47 1192,52-24-845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5.609"/>
    </inkml:context>
    <inkml:brush xml:id="br0">
      <inkml:brushProperty name="width" value="0.05" units="cm"/>
      <inkml:brushProperty name="height" value="0.05" units="cm"/>
    </inkml:brush>
  </inkml:definitions>
  <inkml:trace contextRef="#ctx0" brushRef="#br0">268 0 13611,'-24'16'351,"0"1"0,2 1 0,0 0 0,0 2 0,2 1 0,1 0 0,0 2 0,2 0 0,0 1 0,-15 29 0,27-42-247,0-1-1,1 1 1,0 0 0,0 0 0,-3 21-1,7-29-82,0 0 0,-1 0 0,1 0 0,0 0 0,1 0 0,-1 0 0,1 0 0,-1 0-1,1 0 1,0 0 0,2 5 0,-2-6-16,0 0-1,1-1 1,-1 1 0,0-1-1,1 1 1,-1-1-1,1 0 1,-1 1 0,1-1-1,-1 0 1,1 0-1,0 0 1,0 0 0,0 0-1,0-1 1,-1 1-1,1-1 1,0 1 0,4 0-1,2-1-40,0 1 0,1-1-1,-1-1 1,0 1-1,1-1 1,-1-1 0,0 0-1,0 0 1,8-3 0,72-34-433,-83 36 442,41-20-335,-1-3-1,-1-1 0,-1-3 0,70-62 1,-102 80 270,-12 7 71,0 5 31,0 0 0,-1 0 0,1 1 0,0-1 0,-1 0-1,1 1 1,-1-1 0,1 1 0,0-1 0,0 1 0,-3 1 0,-12 7 159,1 0 0,-27 23 0,34-26-86,1 1 1,1-1-1,-1 1 1,1 0-1,0 1 0,1 0 1,-6 10-1,10-17-70,1-1 0,0 1 0,-1-1 0,1 1 0,0 0 0,-1-1 1,1 1-1,0 0 0,0-1 0,0 1 0,-1 0 0,1-1 0,0 1 0,0 0 0,0-1 0,0 1 0,0 0 1,0-1-1,0 1 0,1 0 0,-1-1 0,0 1 0,0 0 0,0-1 0,1 1 0,-1-1 0,0 1 0,1 0 0,0 0 1,0 0-6,0-1 0,0 0 1,0 1-1,0-1 0,0 0 1,0 1-1,1-1 0,-1 0 1,0 0-1,0 0 0,0 0 1,1 0-1,-1 0 0,0-1 1,1 1-1,8-3-11,0 0 0,18-7 0,123-75-517,-16 9-612,-104 63 546,-30 13 573,-1 0 0,0 0 0,0 0 0,1 0-1,-1 0 1,0 0 0,1 0 0,-1 0 0,0 0-1,0 0 1,1 0 0,-1 0 0,0 0 0,1 0-1,-1 0 1,0 0 0,0 0 0,1 0 0,-1 0-1,0 1 1,1-1 0,-1 0 0,0 0 0,0 0-1,0 0 1,1 1 0,-1-1 0,0 0 0,1 1-1,-6 13-392,-28 36-718,34-48-346,4-4 914,6-5 288,3-6-187,4-2-148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6.006"/>
    </inkml:context>
    <inkml:brush xml:id="br0">
      <inkml:brushProperty name="width" value="0.05" units="cm"/>
      <inkml:brushProperty name="height" value="0.05" units="cm"/>
    </inkml:brush>
  </inkml:definitions>
  <inkml:trace contextRef="#ctx0" brushRef="#br0">115 1 10554,'1'0'73,"0"0"0,1 1 0,-1-1 0,0 0 1,0 1-1,-1-1 0,1 1 0,0 0 0,0-1 0,0 1 0,0 0 0,0-1 0,-1 1 0,1 0 0,0 0 0,-1 0 0,1 0 0,0 0 0,-1 0 0,1 0 0,-1 0 0,0 0 0,1 0 0,-1 0 1,0 0-1,1 0 0,-1 0 0,0 0 0,0 0 0,0 0 0,0 0 0,0 2 0,-1 8 338,1-1-1,-5 19 1,2-6-157,3-5-202,2 0 1,0 0-1,1-1 0,9 31 0,-5-21-21,3 26 0,-6-18 52,-1 0 1,-2-1 0,-4 38-1,2-59 44,0 0 0,-1 0 0,-1 0 0,0-1-1,-1 0 1,0 1 0,-1-1 0,-1 0 0,0-1 0,0 0-1,-12 16 1,15-24-45,1 0 1,-1 0-1,0-1 0,0 0 0,0 1 1,0-1-1,0 0 0,0 0 0,-6 1 1,8-2-55,0 0 0,-1-1 0,1 0 0,-1 1 0,1-1 0,-1 0-1,1 0 1,-1 0 0,1 0 0,-1 0 0,1 0 0,-1 0 0,1 0 0,0 0 0,-1-1 0,1 1 0,-1-1 0,1 1 0,0-1 0,-1 1 0,1-1 0,0 0 0,-1 0 0,1 0 0,0 0 0,-2-1 0,-1-4-1,1 1 1,0 0 0,-1-1-1,2 0 1,-1 1 0,1-1-1,0 0 1,0 0-1,0-1 1,1 1 0,-1-8-1,0-11-22,0-38-1,3 41-30,0 0 1,2 0-1,0 0 0,1 0 0,1 1 1,12-31-1,-13 43 13,0-1 1,1 1-1,0 0 1,0 0-1,1 0 0,0 1 1,1 0-1,-1 0 1,2 0-1,-1 1 1,1 0-1,0 1 0,1 0 1,-1 0-1,18-9 1,1 5-139,0 1 0,53-9 0,-4 0 71,-34 6-70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6.859"/>
    </inkml:context>
    <inkml:brush xml:id="br0">
      <inkml:brushProperty name="width" value="0.05" units="cm"/>
      <inkml:brushProperty name="height" value="0.05" units="cm"/>
    </inkml:brush>
  </inkml:definitions>
  <inkml:trace contextRef="#ctx0" brushRef="#br0">195 7 12907,'0'0'35,"0"0"1,0-1-1,0 1 0,0 0 1,0 0-1,0-1 1,0 1-1,0 0 1,0 0-1,0-1 1,0 1-1,0 0 0,-1 0 1,1-1-1,0 1 1,0 0-1,0 0 1,-1-1-1,1 1 0,0 0 1,0 0-1,0 0 1,-1 0-1,1-1 1,0 1-1,0 0 0,-1 0 1,1 0-1,0 0 1,0 0-1,-1 0 1,1 0-1,0 0 1,-1 0-1,1 0 0,0 0 1,0 0-1,-1 0 1,1 0-1,0 0 1,-1 0-1,1 0 0,0 0 1,0 0-1,-1 0 1,1 0-1,0 0 1,0 1-1,-1-1 0,1 0 1,0 0-1,0 0 1,-1 0-1,1 1 1,0-1-1,0 0 1,0 0-1,0 0 0,-1 1 1,1-1-1,0 0 1,0 0-1,0 1 1,0-1-1,0 0 0,0 1 1,0-1-1,0 0 1,-1 1-1,-7 26 445,6-19-212,-152 458 2129,150-455-2349,2-7-37,0 0 0,0 0-1,0 0 1,1 0 0,0 0 0,0 0 0,0 1-1,0-1 1,1 0 0,-1 7 0,2-11-11,-1 1 0,1-1 0,-1 0 0,1 0 0,0 0 1,-1 0-1,1 0 0,-1 0 0,1 0 0,-1-1 0,1 1 0,-1 0 1,1 0-1,-1 0 0,1 0 0,-1-1 0,1 1 0,-1 0 0,1 0 1,-1-1-1,1 1 0,-1-1 0,0 1 0,1 0 0,-1-1 0,1 1 1,-1-1-1,1 0 0,16-15-29,-16 15 23,201-208-2245,-199 206 2159,9-12-226,-11 15 297,-1-1-1,0 1 1,1-1 0,-1 1 0,0-1 0,1 1-1,-1-1 1,0 1 0,0-1 0,1 1 0,-1-1-1,0 0 1,0 1 0,0-1 0,0 1 0,0-1-1,0 0 1,0 1 0,0-1 0,0 0-1,0 1 1,0-1 0,0 1 0,-1-2 0,0 2 8,0 0 0,-1 1 1,1-1-1,-1 0 0,1 0 0,0 1 1,-1-1-1,1 1 0,0-1 1,-1 1-1,1-1 0,0 1 0,0 0 1,-1 0-1,1 0 0,-2 1 1,2-1 18,-2 1 25,-1 1 0,1-1 0,0 1 0,-1-1 0,1 1-1,1 0 1,-1 0 0,0 1 0,1-1 0,0 0 0,-1 1 0,1-1-1,-1 6 1,2-9-24,1 1 0,0-1 0,0 1 0,0-1 0,0 0 0,0 1 0,1-1 0,-1 1 0,0-1 0,0 1-1,0-1 1,0 1 0,0-1 0,1 0 0,-1 1 0,0-1 0,0 1 0,1-1 0,-1 0 0,0 1 0,0-1 0,1 0-1,-1 1 1,0-1 0,1 0 0,-1 1 0,1-1 0,-1 0 0,0 0 0,1 0 0,-1 1 0,1-1 0,-1 0 0,1 0-1,-1 0 1,1 0 0,-1 0 0,0 0 0,1 0 0,-1 0 0,1 0 0,-1 0 0,1 0 0,-1 0 0,1 0 0,-1 0-1,1 0 1,-1-1 0,0 1 0,1 0 0,28-8 113,-26 8-107,54-21 126,-36 12-87,1 1 1,0 1 0,33-6-1,-54 13-48,-1 0 0,1-1-1,-1 1 1,1 0-1,-1 0 1,0 0 0,1 0-1,-1 0 1,1-1 0,-1 1-1,1 0 1,-1 0 0,1 0-1,-1 0 1,1 1 0,-1-1-1,1 0 1,-1 0 0,1 0-1,-1 0 1,1 0 0,-1 1-1,1-1 1,-1 0-1,0 0 1,1 1 0,-1-1-1,1 0 1,-1 1 0,0-1-1,1 0 1,-1 1 0,0-1-1,0 0 1,1 1 0,-1-1-1,0 1 1,0-1 0,1 1-1,-1-1 1,0 0 0,0 1-1,0-1 1,0 1-1,0-1 1,0 1 0,0-1-1,0 1 1,0-1 0,0 1-1,0-1 1,0 1 0,0-1-1,0 1 1,0-1 0,0 1-1,-1-1 1,1 1 0,0-1-1,-1 1 1,-20 35 280,11-21-120,9-14-156,1-1-1,0 1 1,0 0 0,0-1-1,0 1 1,0-1 0,0 1-1,-1-1 1,1 1 0,1 0-1,-1-1 1,0 1 0,0-1-1,0 1 1,0-1 0,0 1-1,0-1 1,1 1 0,-1-1-1,0 1 1,0-1 0,1 1-1,-1-1 1,0 1 0,1-1-1,-1 1 1,1-1 0,-1 1-1,0-1 1,1 0 0,-1 1-1,1-1 1,-1 0 0,1 0-1,-1 1 1,1-1 0,-1 0-1,1 0 1,-1 0 0,1 1-1,1-1 1,29 4 66,-20-3-42,0 1-77,0-1-1,0 2 1,-1-1-1,1 1 1,-1 1-1,0 0 1,0 1-1,0 0 1,0 0-1,13 11 1,-22-16-28,-1 1-1,1 0 1,0-1 0,-1 1-1,1 0 1,0-1-1,0 1 1,-1-1 0,1 0-1,0 1 1,0-1 0,0 1-1,0-1 1,-1 0 0,1 0-1,0 0 1,0 1-1,0-1 1,1 0 0,-1-1 24,0 1 0,0-1 1,-1 0-1,1 1 1,0-1-1,-1 0 0,1 1 1,0-1-1,-1 0 0,1 0 1,-1 1-1,1-1 1,-1 0-1,1 0 0,-1 0 1,0 0-1,1 0 0,-1-1 1,7-20-467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7.295"/>
    </inkml:context>
    <inkml:brush xml:id="br0">
      <inkml:brushProperty name="width" value="0.05" units="cm"/>
      <inkml:brushProperty name="height" value="0.05" units="cm"/>
    </inkml:brush>
  </inkml:definitions>
  <inkml:trace contextRef="#ctx0" brushRef="#br0">0 1 12563,'2'14'580,"-1"12"-256,3 0-1,0 0 1,1-1 0,13 37 0,-16-55-505,1-1 1,0 0 0,1 0-1,0 0 1,-1 0 0,2-1-1,-1 1 1,1-1 0,7 6 0,-8-8-26,0 0 0,1 0 0,-1 0 0,1-1 1,-1 0-1,1 0 0,0 0 0,0-1 0,0 1 0,0-1 1,0 0-1,1-1 0,-1 1 0,5-1 0,5-3-649,-15 3 885,0 0 1,0-1-1,1 1 0,-1 0 0,0 0 1,0 0-1,0 0 0,0 0 0,0-1 0,0 1 1,0 0-1,0 0 0,0 0 0,0-1 1,0 1-1,0 0 0,0 0 0,0 0 0,0 0 1,0-1-1,0 1 0,0 0 0,0 0 0,0 0 1,0-1-1,0 1 0,0 0 0,0 0 1,0 0-1,0 0 0,0-1 0,0 1 0,0 0 1,-1 0-1,1 0 0,0 0 0,0 0 1,0-1-1,-1 0 106,0 1 0,-1-1 1,1 0-1,0 0 0,0 1 1,0-1-1,-1 1 0,1-1 0,0 1 1,0-1-1,-1 1 0,1 0 1,-1-1-1,1 1 0,0 0 0,-1 0 1,-1 0-1,-4 1 119,-1 1-1,1 0 1,0-1 0,0 2 0,0-1-1,1 1 1,-1 0 0,0 1 0,1 0-1,0 0 1,0 0 0,0 0-1,1 1 1,-1 0 0,-7 9 0,13-13-248,0-1 1,-1 1 0,1-1 0,0 0 0,-1 1 0,1-1 0,0 1 0,-1-1-1,1 1 1,0-1 0,0 1 0,0-1 0,0 1 0,-1-1 0,1 1 0,0-1-1,0 1 1,0-1 0,0 1 0,0 0 0,0-1 0,0 1 0,0-1 0,1 1-1,-1-1 1,0 1 0,0-1 0,0 1 0,1-1 0,-1 1 0,0-1 0,0 1-1,1-1 1,-1 0 0,0 1 0,1-1 0,-1 1 0,1-1 0,-1 0-1,0 1 1,1-1 0,-1 0 0,1 1 0,-1-1 0,1 0 0,-1 0 0,1 0-1,-1 1 1,1-1 0,-1 0 0,1 0 0,-1 0 0,1 0 0,0 0 0,-1 0-1,1 0 1,0 0 0,44 1-231,-28-2 118,-9 2 21,-1 0 1,0 0 0,0 1-1,0-1 1,0 2 0,0-1-1,-1 1 1,1 0 0,-1 0-1,0 1 1,10 6 0,-15-9 69,1 1 0,0 0 0,0-1 0,-1 1 0,1 0 1,-1 0-1,1 0 0,-1 0 0,0 0 0,0 1 0,1-1 1,-2 0-1,1 0 0,0 1 0,0-1 0,-1 0 0,0 1 1,1-1-1,-1 1 0,0-1 0,0 1 0,0-1 0,0 0 1,-1 1-1,1-1 0,-1 1 0,1-1 0,-1 0 0,0 1 1,0-1-1,0 0 0,0 0 0,0 0 0,-1 0 0,1 0 1,-1 0-1,-2 3 0,-6 7 112,0-1 0,-2 0 0,1 0 0,-1-1 1,-1-1-1,-23 14 0,35-22-122,0 0 1,0-1-1,0 1 1,0-1-1,0 1 0,0-1 1,0 1-1,-1-1 1,1 0-1,0 1 1,0-1-1,0 0 1,0 0-1,-1 0 1,1 0-1,0 0 0,0 0 1,0 0-1,-2-1 1,1-6-235,9-8 180,10-9-157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4.680"/>
    </inkml:context>
    <inkml:brush xml:id="br0">
      <inkml:brushProperty name="width" value="0.05" units="cm"/>
      <inkml:brushProperty name="height" value="0.05" units="cm"/>
    </inkml:brush>
  </inkml:definitions>
  <inkml:trace contextRef="#ctx0" brushRef="#br0">1 156 15011,'2'6'153,"0"-1"1,1 1-1,0-1 0,0 1 0,1-1 0,-1 0 1,1 0-1,0-1 0,1 1 0,-1-1 0,1 0 1,0 0-1,0 0 0,0-1 0,0 0 0,0 0 0,1 0 1,0-1-1,-1 1 0,1-1 0,0-1 0,0 1 1,7 0-1,-4-1-114,-1-1 0,1 1 1,0-2-1,-1 1 0,1-1 1,0-1-1,-1 1 0,1-1 1,-1-1-1,0 0 0,0 0 1,0 0-1,0-1 0,0-1 1,-1 1-1,8-6 0,-8 3-47,1 1 0,-1-1 1,-1 0-1,1 0 0,-1-1 0,9-14 0,-12 17-18,0 0-1,-1 0 1,0 0-1,1-1 1,-2 1-1,1-1 1,-1 1 0,0-1-1,0 0 1,0 1-1,-1-1 1,0-10-1,0 14 13,-1 0-1,1 0 0,0 0 0,-1 0 0,1 0 0,-1 0 0,0 0 1,1 0-1,-1 0 0,0 0 0,0 1 0,0-1 0,-1 0 0,1 0 1,0 1-1,-1-1 0,1 1 0,-1 0 0,1-1 0,-1 1 1,0 0-1,1 0 0,-1 0 0,0 0 0,0 0 0,0 0 0,0 0 1,0 1-1,0-1 0,0 1 0,0-1 0,-4 1 0,3 0 10,0 0 0,-1 0 0,1 1 0,0-1 0,0 1 0,-1 0 0,1 0-1,0 0 1,0 0 0,0 0 0,0 1 0,0 0 0,0-1 0,1 1 0,-1 0 0,1 0 0,-1 0-1,1 1 1,-3 3 0,1 0 35,0 0 1,1 0-1,0 1 0,0-1 0,0 1 0,1 0 0,0 0 1,1 0-1,-2 12 0,2-16-6,1-1 1,0 1-1,-1 0 0,1 0 0,0-1 1,1 1-1,-1 0 0,0 0 0,1-1 1,0 1-1,-1 0 0,1-1 1,0 1-1,0 0 0,1-1 0,-1 1 1,0-1-1,1 0 0,0 0 1,-1 1-1,1-1 0,0 0 0,0 0 1,0-1-1,0 1 0,1 0 0,3 2 1,0-2-11,1 0 0,0-1 0,-1 0 0,1 0 0,0 0 0,0-1 0,0 0 0,0 0 0,0 0 0,0-1 0,0 0 1,-1-1-1,1 0 0,0 0 0,-1 0 0,1 0 0,-1-1 0,10-6 0,8-5-220,-1-1 0,-1-1 1,27-26-1,-16 12-139,29-23-483,-61 52 822,0 0-1,-1 1 0,1-1 0,0 0 0,0 1 0,0-1 1,0 1-1,0-1 0,0 1 0,0-1 0,0 1 1,0 0-1,0 0 0,0-1 0,0 1 0,0 0 0,0 0 1,0 0-1,0 0 0,0 0 0,0 1 0,1-1 0,-1 0 1,1 1-1,-1-1 28,0 1 0,0 0 0,0 0 0,0 0 0,0 0 1,0 0-1,0 1 0,0-1 0,0 0 0,0 0 0,0 1 0,-1-1 1,1 0-1,-1 1 0,1 1 0,2 9 272,0-1 0,-1 1 1,0 19-1,-1-19-91,0 0 33,-1-7-115,0 0 0,1 0-1,-1 0 1,1 0 0,0 0 0,1 1-1,-1-2 1,1 1 0,2 6 0,-3-11-111,-1 0 1,1 1-1,-1-1 0,1 0 1,-1 1-1,1-1 1,-1 0-1,1 0 1,-1 1-1,1-1 0,-1 0 1,1 0-1,-1 0 1,1 0-1,0 0 1,-1 1-1,1-1 1,-1 0-1,1-1 0,-1 1 1,1 0-1,0 0 1,-1 0-1,1 0 1,-1 0-1,1 0 0,-1-1 1,1 1-1,0-1 1,15-8-342,-16 9 299,16-12-367,24-24 0,-26 22 268,18-15-180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7.708"/>
    </inkml:context>
    <inkml:brush xml:id="br0">
      <inkml:brushProperty name="width" value="0.05" units="cm"/>
      <inkml:brushProperty name="height" value="0.05" units="cm"/>
    </inkml:brush>
  </inkml:definitions>
  <inkml:trace contextRef="#ctx0" brushRef="#br0">290 0 12779,'-19'30'473,"2"0"0,1 1 0,2 1 0,1 0 0,-16 60 0,24-70-482,1 1-1,1 0 1,1 0 0,1 0-1,1 0 1,1 0-1,1 0 1,1 0 0,10 37-1,-10-50-50,-1-6-21,0 1 0,-1-1 1,0 1-1,0 0 0,-1-1 1,1 9-1,-27-37-837,-6-19 1049,2-1-1,2-2 0,-32-71 1,41 69 836,18 48-946,1 0 1,0-1-1,0 1 1,0 0-1,0-1 1,0 1-1,0 0 1,-1-1-1,1 1 1,0 0-1,0-1 1,0 1-1,0-1 1,0 1-1,1 0 1,-1-1-1,0 1 1,0 0-1,0-1 1,0 1 0,0 0-1,0-1 1,1 1-1,-1 0 1,0-1-1,0 1 1,0 0-1,1-1 1,-1 1-1,0 0 1,0 0-1,1-1 1,-1 1-1,0 0 1,1 0-1,-1 0 1,0 0-1,1-1 1,-1 1-1,0 0 1,1 0-1,-1 0 1,0 0-1,1 0 1,-1 0-1,1 0 1,-1 0 0,0 0-1,1 0 1,0 0-1,20 4 464,-19-4-435,58 17 309,-18-4 348,44 7 1,-73-18-549,1-1-1,-1 0 1,0 0 0,1-1 0,-1-1 0,0-1 0,23-4 0,6-11 115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8.645"/>
    </inkml:context>
    <inkml:brush xml:id="br0">
      <inkml:brushProperty name="width" value="0.05" units="cm"/>
      <inkml:brushProperty name="height" value="0.05" units="cm"/>
    </inkml:brush>
  </inkml:definitions>
  <inkml:trace contextRef="#ctx0" brushRef="#br0">0 102 11731,'2'2'218,"0"0"1,0-1-1,0 1 1,0 0 0,0 0-1,0-1 1,0 0 0,1 1-1,-1-1 1,1 0 0,-1 0-1,1 0 1,-1 0 0,1-1-1,-1 1 1,1-1 0,-1 1-1,1-1 1,0 0-1,5 0 1,-3-1-62,1 1-1,-1-1 0,1 0 1,-1 0-1,1 0 1,-1-1-1,0 0 1,0 0-1,6-3 0,-7 2-95,1-1 0,-1 1 0,0-1 0,0 1 0,0-1 0,0-1 0,-1 1 0,5-8 0,-6 9-49,-1 1-1,1-1 0,-1 1 0,0-1 0,0 1 0,0-1 0,0 0 0,0 1 1,-1-1-1,1 0 0,-1 0 0,0 0 0,0 1 0,0-1 0,0 0 0,0 0 0,-1 0 1,0-4-1,0 7-10,1-1 0,0 1 0,-1-1 0,1 1 0,0-1 0,-1 0 1,1 1-1,0 0 0,-1-1 0,1 1 0,-1-1 0,1 1 0,-1-1 0,1 1 1,-1 0-1,1-1 0,-1 1 0,0 0 0,1 0 0,-1 0 0,1-1 0,-1 1 0,0 0 1,1 0-1,-1 0 0,0 0 0,1 0 0,-1 0 0,0 0 0,1 0 0,-1 0 1,1 0-1,-1 0 0,0 1 0,1-1 0,-1 0 0,0 1 0,-22 11 11,15-5-4,0 0-1,0 0 1,0 1-1,1-1 1,1 2-1,-1-1 1,2 1-1,-1 0 1,1 0-1,0 0 1,1 1-1,0 0 1,0 0-1,1 0 1,-3 19-1,6-27-5,0 0 0,-1 0 0,1 0 0,0 0 0,1 0-1,-1-1 1,0 1 0,1 0 0,-1 0 0,1 0 0,-1-1 0,1 1-1,0 0 1,0 0 0,0-1 0,0 1 0,0-1 0,0 1-1,0-1 1,0 1 0,1-1 0,-1 0 0,0 1 0,1-1 0,-1 0-1,1 0 1,0 0 0,-1 0 0,1-1 0,0 1 0,-1 0-1,1-1 1,3 2 0,4-1-2,0 0 0,1 0 0,-1 0 0,0-1 0,16-2 0,6-2-58,0-2 0,-1-1 0,55-19 0,82-46-441,-144 59 278,-19 9 65,-12 5 44,-3 3 137,0 1 1,1 0 0,-1 0-1,1 1 1,0 0 0,1 1-1,-1 0 1,-13 15-1,22-22-16,1 1 0,-1-1-1,1 0 1,0 1 0,-1-1-1,1 1 1,-1-1-1,1 0 1,0 1 0,0-1-1,-1 1 1,1-1-1,0 1 1,0-1 0,-1 1-1,1 0 1,0-1 0,0 1-1,0-1 1,0 1-1,0-1 1,0 1 0,0 0-1,0 0 1,11 2 76,22-9-77,-33 6-8,20-6-7,-2 0-50,-1 2 1,2 0-1,-1 0 1,0 2-1,25-1 0,-40 3 57,1 1 0,-1-1 0,1 0-1,-1 1 1,1 0 0,-1 0 0,0 0-1,1 0 1,-1 0 0,0 1 0,0-1-1,0 1 1,0 0 0,0 0 0,0 0-1,-1 0 1,1 1 0,-1-1 0,1 1-1,-1-1 1,0 1 0,0 0 0,0 0 0,0 0-1,-1 0 1,1 0 0,-1 1 0,0-1-1,0 0 1,0 1 0,0-1 0,0 0-1,-1 1 1,1 5 0,3 55 24,-4-64-23,0 1 1,0-1-1,0 0 0,0 0 1,0 1-1,0-1 0,0 0 1,0 0-1,0 1 0,0-1 1,0 0-1,0 0 0,0 0 1,0 1-1,0-1 1,0 0-1,0 0 0,1 0 1,-1 1-1,0-1 0,0 0 1,0 0-1,0 0 0,0 0 1,1 1-1,-1-1 0,0 0 1,0 0-1,0 0 0,1 0 1,-1 0-1,0 0 1,0 1-1,0-1 0,1 0 1,-1 0-1,0 0 0,0 0 1,1 0-1,-1 0 0,0 0 1,0 0-1,1 0 0,-1 0 1,0 0-1,0 0 1,0 0-1,1 0 0,-1-1 1,0 1-1,0 0 0,0 0 1,1 0-1,-1 0 0,0 0 1,0 0-1,0 0 0,1-1 1,-1 1-1,10-8-38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1.354"/>
    </inkml:context>
    <inkml:brush xml:id="br0">
      <inkml:brushProperty name="width" value="0.05" units="cm"/>
      <inkml:brushProperty name="height" value="0.05" units="cm"/>
    </inkml:brush>
  </inkml:definitions>
  <inkml:trace contextRef="#ctx0" brushRef="#br0">363 111 11386,'30'-32'1376,"-19"19"-648,1 0 0,1 1-1,0 0 1,25-16 0,-62 54 521,-29 19-940,-1-2-1,-3-3 0,-1-2 0,-2-3 0,-72 31 0,128-64-292,-2 0-2,1 1 0,0 0 1,-1 0-1,-5 5 0,11-8-14,0 0 0,-1 1 0,1-1 0,-1 1 0,1-1 0,0 0 0,-1 1 0,1-1 1,0 1-1,0-1 0,-1 1 0,1-1 0,0 1 0,0-1 0,0 1 0,-1-1 0,1 1 0,0-1 0,0 1 0,0-1 0,0 1 1,0 0-1,1 0-2,-1 0 1,1 0 0,-1-1 0,1 1-1,-1 0 1,1-1 0,0 1 0,-1 0 0,1-1-1,0 1 1,-1-1 0,1 1 0,0-1-1,0 0 1,0 1 0,0-1 0,-1 0-1,3 1 1,19 4-6,0 0-1,1-2 1,-1-1 0,1 0-1,42-3 1,-21 0 9,12-1-71,-31 0-248,0 2 0,-1 1 0,29 3 0,-36 1 91,-4 0-73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2.239"/>
    </inkml:context>
    <inkml:brush xml:id="br0">
      <inkml:brushProperty name="width" value="0.05" units="cm"/>
      <inkml:brushProperty name="height" value="0.05" units="cm"/>
    </inkml:brush>
  </inkml:definitions>
  <inkml:trace contextRef="#ctx0" brushRef="#br0">211 1 14547,'-1'0'65,"1"0"0,-1 0 0,1 0-1,-1 0 1,1 0 0,-1 0 0,1 0 0,0 0 0,-1 0-1,1 0 1,-1 1 0,1-1 0,-1 0 0,1 0-1,0 0 1,-1 1 0,1-1 0,0 0 0,-1 0 0,1 1-1,0-1 1,-1 0 0,1 1 0,0-1 0,-1 0 0,1 1-1,-11 12-40,10-12 85,-13 18 309,1 1 0,0 0 0,-15 36 0,-24 72 281,39-91-491,2-10-72,-19 58 237,26-74-310,1 0 0,1 0 0,0 0 0,1 1 0,0 16 0,1-27-58,0 0-1,-1 0 0,1 0 1,0-1-1,0 1 1,0 0-1,0 0 1,1 0-1,-1-1 0,0 1 1,0 0-1,0 0 1,1-1-1,-1 1 1,0 0-1,1-1 0,-1 1 1,0 0-1,1-1 1,-1 1-1,1 0 0,-1-1 1,1 1-1,0-1 1,-1 1-1,1-1 1,0 1-1,-1-1 0,1 1 1,0-1-1,-1 0 1,1 1-1,0-1 0,0 0 1,-1 0-1,1 0 1,0 1-1,0-1 1,-1 0-1,1 0 0,0 0 1,1 0-1,3-2 10,0 1 0,-1 0 0,1-1 0,0 0-1,-1-1 1,6-2 0,60-38 58,-2-3 0,-1-3 0,63-62 0,-119 101-109,-1 2-79,-1 0 0,-1-1 0,10-12 0,-17 21 92,-1-1 0,0 1-1,1 0 1,-1-1 0,0 1 0,0 0 0,1-1 0,-1 1 0,0 0 0,0-1 0,0 1 0,0-1 0,0 1 0,1 0 0,-1-1 0,0 1 0,0-1 0,0 1 0,0 0 0,0-1 0,0 1 0,0-1 0,0 1 0,0 0 0,-1-1 0,1 0 0,-9 0-530,-13 9 116,-35 22-278,24-11 195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2.688"/>
    </inkml:context>
    <inkml:brush xml:id="br0">
      <inkml:brushProperty name="width" value="0.05" units="cm"/>
      <inkml:brushProperty name="height" value="0.05" units="cm"/>
    </inkml:brush>
  </inkml:definitions>
  <inkml:trace contextRef="#ctx0" brushRef="#br0">1 113 13747,'2'4'109,"0"0"1,1 1-1,-1-1 1,1 0-1,0-1 1,0 1-1,1 0 1,-1-1-1,1 0 0,0 0 1,0 0-1,0 0 1,0-1-1,0 1 1,0-1-1,1 0 1,-1 0-1,1-1 1,0 1-1,-1-1 0,1 0 1,0-1-1,0 1 1,0-1-1,-1 0 1,1 0-1,8-1 1,3-1-13,-1 0 0,1-1 0,0-1 0,-1 0 0,0-1 0,0-1 0,26-14 1,-21 9-88,-1-1 0,0-1 0,-1-1 1,31-29-1,-47 41-16,0 0 0,0 0 0,-1 0 1,1 0-1,-1 0 0,1 0 0,-1 0 0,1-1 1,-1 1-1,0 0 0,0-1 0,1-3 0,-2 6 5,0 0 0,0-1 0,0 1 0,-1 0 0,1 0-1,0 0 1,0-1 0,0 1 0,0 0 0,0 0 0,0 0-1,0-1 1,0 1 0,-1 0 0,1 0 0,0 0 0,0 0-1,0-1 1,0 1 0,-1 0 0,1 0 0,0 0 0,0 0-1,0 0 1,-1 0 0,1 0 0,0 0 0,0-1 0,0 1-1,-1 0 1,1 0 0,0 0 0,0 0 0,-1 0 0,1 0-1,0 0 1,0 0 0,-1 0 0,1 1 0,0-1 0,-22 8-14,9 0 19,1 0 0,0 1-1,0 0 1,1 1-1,1 0 1,-1 1 0,2 0-1,-1 1 1,-9 16-1,18-27 2,0 1 0,0-1 0,0 1-1,0 0 1,0-1 0,0 1 0,1 0-1,-1 0 1,1-1 0,-1 1 0,1 0-1,-1 0 1,1 0 0,0 0-1,0 0 1,0 0 0,0 0 0,0-1-1,1 1 1,-1 0 0,1 3 0,1-3-3,-1-1 0,0 0 0,1 0 0,-1 0 0,1 0 0,-1 0 1,1 0-1,-1 0 0,1 0 0,0-1 0,0 1 0,-1 0 0,1-1 1,0 0-1,0 1 0,0-1 0,-1 0 0,1 0 0,0 0 0,0 0 1,0 0-1,2-1 0,22-2-63,1-1 1,-1-2-1,0 0 0,35-14 1,-24 7-204,41-7 0,-77 19 255,22-1-118,-22 2 125,0 0-1,0 0 0,0 0 1,-1 0-1,1 0 0,0 0 0,0 1 1,0-1-1,0 0 0,0 0 1,-1 1-1,1-1 0,0 1 1,0-1-1,-1 1 0,1-1 1,0 1-1,-1 0 0,1-1 1,0 1-1,-1 0 0,1 0 1,0 0 8,-1-1 1,1 1 0,0-1 0,-1 0-1,1 1 1,-1-1 0,1 1 0,0-1 0,0 0-1,-1 0 1,1 1 0,0-1 0,0 0 0,-1 0-1,1 0 1,0 0 0,0 0 0,-1 0-1,1 0 1,0 0 0,1 0 0,21-4 111,-18 3-84,22-4 12,-12 3-292,1-1 0,0 0 0,0-2 0,-1 1 0,28-14 0,-23 1-352,-8 8 216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3.173"/>
    </inkml:context>
    <inkml:brush xml:id="br0">
      <inkml:brushProperty name="width" value="0.05" units="cm"/>
      <inkml:brushProperty name="height" value="0.05" units="cm"/>
    </inkml:brush>
  </inkml:definitions>
  <inkml:trace contextRef="#ctx0" brushRef="#br0">0 0 12643,'6'3'328,"-1"0"0,1 0-1,0-1 1,0 0 0,0 0 0,0 0 0,0-1 0,0 0 0,12 1 0,-11-2-126,-1 1 1,1 0-1,0 0 1,-1 1-1,1 0 0,-1 0 1,10 5-1,-15-7-190,0 1 1,0 0-1,0 0 0,0 0 0,0-1 0,0 1 1,-1 0-1,1 0 0,0 0 0,-1 1 0,1-1 1,-1 0-1,1 0 0,-1 0 0,0 0 0,1 0 1,-1 1-1,0-1 0,0 0 0,0 0 0,0 1 1,0-1-1,0 0 0,0 0 0,0 0 1,0 1-1,0-1 0,-1 0 0,1 0 0,-1 0 1,1 0-1,-1 0 0,1 1 0,-2 0 0,-3 7 2,0 0 0,0-1 0,-9 10 0,7-7 57,-3 2-10,-19 29 88,28-40-129,0 0 1,0 0-1,0 0 0,0 0 0,0 0 1,1 0-1,-1 0 0,1 1 0,-1-1 0,1 0 1,0 0-1,0 1 0,0-1 0,0 0 1,0 0-1,0 1 0,1 2 0,1-3 1,-1-1-1,0 1 1,1-1-1,0 1 0,-1-1 1,1 1-1,0-1 1,-1 0-1,1 0 0,0 0 1,0 0-1,0 0 1,0 0-1,0-1 0,0 1 1,0 0-1,0-1 1,0 0-1,1 0 1,-1 1-1,3-1 0,48-2-46,-46 2-173,1-1 0,-1 0 1,0-1-1,0 0 0,0 0 0,0 0 0,0-1 0,-1 0 1,1 0-1,11-8 0,-13 2-240,-6 0-136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3.585"/>
    </inkml:context>
    <inkml:brush xml:id="br0">
      <inkml:brushProperty name="width" value="0.05" units="cm"/>
      <inkml:brushProperty name="height" value="0.05" units="cm"/>
    </inkml:brush>
  </inkml:definitions>
  <inkml:trace contextRef="#ctx0" brushRef="#br0">1 35 13355,'11'7'1096,"15"-1"-792,4-3-120,8-5 336,2-2-216,1-6 1129,1-2-1161,-9 1 16,-2-1 32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4.868"/>
    </inkml:context>
    <inkml:brush xml:id="br0">
      <inkml:brushProperty name="width" value="0.05" units="cm"/>
      <inkml:brushProperty name="height" value="0.05" units="cm"/>
    </inkml:brush>
  </inkml:definitions>
  <inkml:trace contextRef="#ctx0" brushRef="#br0">224 17 13891,'-4'-2'109,"0"0"1,1 0-1,-1 0 1,0 0-1,0 1 1,0-1-1,-1 1 1,1 0-1,0 1 1,0-1-1,-1 1 1,1 0-1,0 0 1,-1 0-1,1 0 1,0 1-1,0-1 1,-1 1-1,1 0 1,0 1-1,0-1 1,0 1-1,0 0 1,0 0-1,0 0 1,1 0-1,-1 1 1,1-1-1,-5 6 1,1-2-25,0 0 1,1 1-1,0 0 0,0 0 1,0 0-1,1 1 0,0 0 1,1 0-1,0 0 0,0 0 1,1 1-1,0 0 0,-2 11 1,2 9-8,1 1-1,1-1 1,5 40 0,0 9-111,-3-37 5,-3 91-65,0-112 102,0 0 0,-2-1 0,0 0-1,-12 33 1,77-172-417,-47 88 321,-8 18 58,-1 0 0,2 0 0,0 1 0,1 1 1,11-16-1,-19 27 29,0 1 0,0 0 0,1-1 0,-1 1 1,0 0-1,0 0 0,0 0 0,1-1 0,-1 1 0,0 0 1,0 0-1,1-1 0,-1 1 0,0 0 0,0 0 0,1 0 1,-1 0-1,0 0 0,1 0 0,-1-1 0,0 1 0,0 0 1,1 0-1,-1 0 0,0 0 0,1 0 0,-1 0 0,0 0 1,1 0-1,-1 0 0,0 0 0,0 0 0,1 1 0,-1-1 1,0 0-1,1 0 0,-1 0 0,0 0 0,0 0 0,1 1 1,-1-1-1,0 0 0,0 0 0,1 0 0,-1 1 0,0-1 1,0 0-1,0 0 0,1 1 0,-1-1 0,0 0 0,0 0 1,0 1-1,0-1 0,1 1 0,3 18 27,-3-16-22,0 6 10,2 6-4,0-2 0,0 1 0,1 0 0,9 18 0,-12-29-6,0-1-1,0 1 1,1-1-1,-1 0 0,1 0 1,-1 1-1,1-1 0,0 0 1,0 0-1,-1-1 0,2 1 1,-1 0-1,0-1 0,0 1 1,0-1-1,1 0 1,-1 1-1,0-1 0,1-1 1,0 1-1,-1 0 0,1 0 1,-1-1-1,1 0 0,0 1 1,-1-1-1,1 0 0,0 0 1,-1 0-1,6-2 1,-3 1 6,1-1 1,-1 0-1,1 0 1,-1 0-1,0-1 1,0 0 0,0 0-1,0 0 1,0 0-1,6-7 1,2-4 75,21-28 1,-18 22 35,-19 26-39,0-1-1,1 1 1,0 0 0,-2 9 0,-2 2 22,6-17-105,-4 10 52,0 1-1,0-1 1,1 1-1,1 0 1,-1 0-1,2 0 1,0 0-1,0 18 1,1-28-59,0 1 0,0-1 0,1 0 0,-1 0 0,0 0 1,1 0-1,-1 1 0,0-1 0,1 0 0,0 0 0,-1 0 0,1 0 0,-1 0 0,1 0 1,0 0-1,0 0 0,0 0 0,0-1 0,0 1 0,-1 0 0,1 0 0,2 0 1,-1 0-29,0-1 1,0 1 0,0-1 0,0 0-1,-1 0 1,1 0 0,0 1 0,0-2-1,0 1 1,0 0 0,0 0 0,0-1-1,2 0 1,2-1-51,1-1-1,-1 0 1,1 0-1,-1 0 1,0-1-1,0 0 1,6-6 0,0-1-12,-1-1 1,-1 0-1,0 0 1,13-22-1,8-22-185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5.287"/>
    </inkml:context>
    <inkml:brush xml:id="br0">
      <inkml:brushProperty name="width" value="0.05" units="cm"/>
      <inkml:brushProperty name="height" value="0.05" units="cm"/>
    </inkml:brush>
  </inkml:definitions>
  <inkml:trace contextRef="#ctx0" brushRef="#br0">11 1 11378,'-3'8'185,"1"0"0,0 0 0,1 0 0,0 1 0,0-1 0,0 14-1,2-19-186,-1 0 0,1 0 0,0 0 0,0 0 0,0 0 0,0 0 0,0 0 0,1-1 1,-1 1-1,1 0 0,0-1 0,-1 1 0,1-1 0,1 0 0,-1 1 0,0-1 0,0 0 0,1 0 0,-1-1 0,6 4 0,2 0-349,0-1 0,0 0 1,0-1-1,1 0 0,0 0 1,-1-1-1,1-1 1,0 1-1,14-2 0,1 0-223,-1-1-1,47-9 0,-18-7 2196,-52 16 474,-12 4-1220,1 1 0,-1 0 0,0 0 0,-15 10 0,11-5-536,1 1 1,0 1-1,1-1 0,-18 21 1,28-29-324,0 0 0,0 0 0,1 0 1,-1 0-1,1 1 0,0-1 0,-1 0 1,1 1-1,0-1 0,0 1 0,0 4 1,1-5-17,0-1 0,0 1 0,0-1 0,0 1 0,0-1 0,1 1 0,-1-1 0,0 0 1,1 1-1,0-1 0,-1 1 0,1-1 0,0 0 0,0 1 0,-1-1 0,1 0 0,0 0 1,0 0-1,0 0 0,1 0 0,1 2 0,19 14-27,-12-11-7,-1 1 1,-1 0 0,1 0 0,-1 1 0,13 16 0,-20-22 14,1 0 0,-1 0 0,0 0 0,0 0 0,0 1 0,-1-1 0,1 0-1,0 0 1,-1 1 0,1-1 0,-1 0 0,0 1 0,0-1 0,0 1 0,0-1 0,0 0 0,-1 1 0,1-1 0,-1 0 0,1 1 0,-1-1 0,0 0 0,0 0 0,0 0 0,0 0 0,0 0 0,-1 0 0,1 0 0,-1 0 0,1 0 0,-1 0 0,1-1 0,-5 4 0,1-1-30,-1 1 0,1-1 1,-1 0-1,0-1 0,0 1 1,-13 4-1,14-7 2,1 1 0,0-1-1,0 0 1,-1 0 0,1 0 0,-1-1 0,1 1-1,-1-1 1,1 0 0,-1 0 0,-8-2 0,13 2 34,-1-1 1,0 1 0,1 0-1,-1 0 1,1 0 0,-1 0-1,1-1 1,-1 1 0,1 0-1,-1-1 1,1 1-1,-1 0 1,1-1 0,-1 1-1,1-1 1,-1 1 0,1-1-1,0 1 1,-1 0 0,1-1-1,0 0 1,-1 1 0,1-1-1,0 1 1,0-1 0,-1 1-1,1-1 1,0 0 0,0 1-1,0-1 1,0 1-1,0-1 1,0 0 0,0 1-1,0-1 1,0 1 0,0-1-1,0 0 1,1 0 0,0-2-6,0-1 1,1 1-1,-1 0 1,1 0-1,0 0 1,4-5 0,25-29-161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6.088"/>
    </inkml:context>
    <inkml:brush xml:id="br0">
      <inkml:brushProperty name="width" value="0.05" units="cm"/>
      <inkml:brushProperty name="height" value="0.05" units="cm"/>
    </inkml:brush>
  </inkml:definitions>
  <inkml:trace contextRef="#ctx0" brushRef="#br0">123 1 11618,'-10'17'384,"-18"30"1024,-23 52 0,45-86-1244,0 1 1,1 1-1,1-1 0,0 1 1,1-1-1,1 1 0,0 0 1,0 26-1,2-38-160,1 0-1,-1 0 1,0 0 0,1 0-1,-1 0 1,1 0 0,0 0-1,0 0 1,0 0 0,0-1 0,1 1-1,-1 0 1,1-1 0,0 1-1,-1-1 1,1 0 0,4 5-1,-3-6-23,-1 1-1,1-1 0,0 1 0,-1-1 1,1 0-1,0 0 0,0 0 1,0-1-1,0 1 0,0-1 0,0 1 1,0-1-1,0 0 0,5-1 0,4 0-28,0-2-1,0 0 0,-1 0 0,1-1 0,-1 0 1,0-1-1,15-9 0,-22 12 34,11-5 436,-14 7-401,-1 0 0,0 0 0,1 0 0,-1 0 0,1 0 1,-1 0-1,0 0 0,1 0 0,-1 1 0,0-1 0,1 0 0,-1 0 0,0 0 0,0 0 0,1 1 1,-1-1-1,0 0 0,1 0 0,-1 1 0,0-1 0,0 0 0,0 1 0,1-1 0,-1 0 0,0 0 1,0 1-1,0-1 0,0 0 0,0 1 0,1-1 0,-1 1 0,0-1 0,0 0 0,0 1 0,0-1 0,0 0 1,0 1-1,0-1 0,0 0 0,0 1 0,0-1 0,-1 0 0,1 1 0,0 2-11,0-1-1,0 1 1,0-1-1,0 1 0,0 0 1,1-1-1,-1 1 1,1-1-1,-1 1 1,1-1-1,0 0 1,0 1-1,0-1 0,1 0 1,-1 1-1,0-1 1,1 0-1,0 0 1,-1 0-1,1 0 0,0-1 1,0 1-1,0 0 1,0-1-1,0 1 1,0-1-1,0 0 0,1 0 1,-1 0-1,1 0 1,-1 0-1,0 0 1,1-1-1,-1 1 1,1-1-1,0 1 0,-1-1 1,1 0-1,3-1 1,1 2-68,0-1 0,0 0 1,0-1-1,0 1 0,0-2 0,0 1 1,0-1-1,-1 0 0,1 0 1,-1 0-1,1-1 0,9-6 1,-27 20 118,1 1 1,1 0 0,0 1 0,0-1 0,1 2 0,1-1 0,0 1 0,1 0-1,-7 24 1,-30 85-581,51-128 366,133-134-463,-58 54 331,15-22 51,-104 117 290,-1-1 1,1 1 0,1 1-1,-1-1 1,-5 20 0,10-29-57,1 0 0,-1 0 0,1-1 0,0 1 0,-1 0 0,1 0 0,0 0 0,0 0 0,0 0 0,-1 0 0,1 0 0,0 0 0,1 0 0,-1 0 0,0 0 0,0 0 0,0 0 0,0 0 0,1-1 0,-1 1 0,0 0 0,1 0 0,-1 0 0,1 0 0,-1 0 0,1-1 0,-1 1 0,1 0 0,1 1 0,-1-2-8,1 1-1,0-1 1,0 1 0,-1-1 0,1 0-1,0 1 1,0-1 0,-1 0 0,1 0 0,0 0-1,0-1 1,0 1 0,-1 0 0,4-2-1,7-1-46,-1-1-1,1-1 0,15-8 1,92-59 381,-119 72-278,1-1 1,0 1-1,0-1 1,0 1 0,0 0-1,0-1 1,0 1-1,0 0 1,0-1 0,0 1-1,0 0 1,0 0-1,0 0 1,2 0 0,-3 0-12,0 0 1,1 1 0,-1-1-1,1 0 1,-1 0 0,1 0 0,-1 1-1,0-1 1,1 0 0,-1 1-1,1-1 1,-1 0 0,0 1 0,0-1-1,1 0 1,-1 1 0,0-1-1,1 1 1,-1-1 0,0 1 0,0 0-1,1 3 200,0 1 0,0-1 0,-1 1 0,0-1 0,0 8 0,1 15 275,0-24-301,0-1-1,0 1 0,0-1 1,1 0-1,-1 1 0,1-1 0,-1 0 1,3 2-1,4 6 201,-3-2-61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6:44.681"/>
    </inkml:context>
    <inkml:brush xml:id="br0">
      <inkml:brushProperty name="width" value="0.05" units="cm"/>
      <inkml:brushProperty name="height" value="0.05" units="cm"/>
    </inkml:brush>
  </inkml:definitions>
  <inkml:trace contextRef="#ctx0" brushRef="#br0">0 136 9282,'5'1'146,"0"0"0,0 0 0,0 0 1,0-1-1,1 0 0,-1 0 0,10-1 0,2 0-28,89 5-747,-67-1 369,0-2 0,0-2 0,59-8-1,8-5 1253,180-1 1,-96 8-1001,295-10 34,0 41-18,-92 11 4,508-18-1,-465-26 146,183-9-133,217-43-4,-333 23-161,-392 30 100,336-17-78,396 39-747,225 41 886,62-29 84,59-17-174,-612 2-881,118 5 1380,-368-8-342,362-38 0,-50-4 345,-615 35-599,41 7 0,-25-2-555,-30-6 483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5.347"/>
    </inkml:context>
    <inkml:brush xml:id="br0">
      <inkml:brushProperty name="width" value="0.05" units="cm"/>
      <inkml:brushProperty name="height" value="0.05" units="cm"/>
    </inkml:brush>
  </inkml:definitions>
  <inkml:trace contextRef="#ctx0" brushRef="#br0">94 188 14771,'0'-1'78,"0"-1"-1,-1 1 1,1 0-1,-1 0 1,1 0-1,-1 0 0,1-1 1,-1 1-1,0 0 1,1 0-1,-1 0 1,0 0-1,0 1 1,0-1-1,0 0 1,0 0-1,0 0 1,0 1-1,0-1 1,-2 0-1,2 0-25,0 1-1,0 1 0,0-1 1,0 0-1,0 0 1,0 0-1,1 0 1,-1 1-1,0-1 0,0 0 1,0 1-1,0-1 1,0 1-1,1-1 1,-1 1-1,0-1 0,0 1 1,1 0-1,-1-1 1,-1 2-1,-2 4 174,-1-1 0,1 1 0,1 0 0,-1 1 0,-5 11 0,2 0 128,1 0 0,-5 24-1,10-35-270,0-1-1,0 1 1,0 0-1,1 0 0,0-1 1,0 1-1,1 0 1,0-1-1,3 13 0,-4-18-72,0 0-1,0 0 0,1 0 1,-1 0-1,0 0 0,1 0 0,-1-1 1,1 1-1,-1 0 0,1 0 0,-1 0 1,1-1-1,-1 1 0,1 0 1,0-1-1,-1 1 0,1-1 0,0 1 1,0-1-1,-1 1 0,1-1 1,0 1-1,0-1 0,0 0 0,0 1 1,0-1-1,0 0 0,-1 0 1,1 0-1,0 1 0,0-1 0,0 0 1,0 0-1,0-1 0,0 1 0,0 0 1,0 0-1,0 0 0,0-1 1,-1 1-1,1 0 0,0-1 0,1 0 1,3-2-25,0 0 0,-1 0 1,0 0-1,0-1 0,0 1 1,6-7-1,6-11-160,-1 0 0,0 0 1,-2-1-1,17-36 0,33-102-1355,-40 97 598,-28 93 1197,1-1 1,2 1-1,1 35 0,1-55-134,1 1-1,0-1 1,0 0 0,1 0-1,0 0 1,1-1-1,5 15 1,-6-21-113,0 1 0,0-1 0,0 0 0,0 1 0,1-1-1,-1 0 1,1-1 0,0 1 0,0 0 0,0-1 0,0 1 0,0-1 0,0 0 0,1 0 0,-1 0 0,1-1-1,0 1 1,-1-1 0,1 0 0,0 0 0,0 0 0,4 0 0,1-1-96,1 1 0,0-2 0,-1 1 0,1-1 0,0-1 1,-1 0-1,1 0 0,-1-1 0,0 0 0,0-1 0,15-7 0,-8 2-125,0-1-1,-1 0 1,0-1-1,-1-1 1,16-16-1,12-26-54,-43 57 403,0-1 0,0 1 0,0 0-1,0-1 1,1 1 0,-1 0-1,1-1 1,0 1 0,0 0-1,0-1 1,0 6 0,7 31 652,-6-37-784,-1-1 0,1 1-1,-1-1 1,1 1 0,-1-1 0,1 1 0,0-1 0,0 0-1,0 1 1,0-1 0,0 0 0,0 0 0,0 0 0,0 0-1,1 0 1,-1 0 0,0 0 0,1 0 0,-1 0 0,0 0-1,1-1 1,-1 1 0,1-1 0,-1 1 0,1-1-1,-1 0 1,1 1 0,0-1 0,-1 0 0,1 0 0,-1 0-1,1 0 1,-1 0 0,1 0 0,0-1 0,-1 1 0,1-1-1,-1 1 1,1-1 0,-1 1 0,1-1 0,-1 0-1,0 0 1,3-1 0,3-3-128,1 0 0,-1-1-1,0 0 1,0-1 0,-1 1 0,8-10 0,-8 9-50,-1-1 1,0 1-1,0-1 1,0 0 0,-1 0-1,0 0 1,0 0 0,-1-1-1,3-11 1,-9 31 790,1-8-491,1 0-1,0 0 1,1 0 0,-1 0 0,0 1 0,1-1 0,0 0 0,0 5 0,0-5-57,1 0 1,0 0-1,-1 0 1,1 0-1,0-1 1,1 1-1,-1 0 1,0 0-1,1-1 1,0 1-1,-1-1 1,1 1-1,0-1 1,0 0-1,0 0 1,1 0-1,-1 0 1,4 2-1,-2-1-106,1-1 0,-1 0 0,1 0 0,-1 0-1,1 0 1,0-1 0,-1 0 0,1 0 0,0 0 0,0-1-1,5 1 1,-5-1-28,-1-1 0,1 1 0,0-1-1,-1 1 1,1-1 0,0-1-1,-1 1 1,0-1 0,1 0 0,-1 1-1,7-5 1,-9 4 81,1 0 1,-1 0-1,0 0 0,0 0 0,0 0 1,0 0-1,0-1 0,0 1 0,-1-1 1,1 1-1,-1-1 0,1 0 0,-1 0 1,0 1-1,0-1 0,0 0 0,-1 0 1,2-6-1,-3-27-175,-9-10-52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7.078"/>
    </inkml:context>
    <inkml:brush xml:id="br0">
      <inkml:brushProperty name="width" value="0.05" units="cm"/>
      <inkml:brushProperty name="height" value="0.05" units="cm"/>
    </inkml:brush>
  </inkml:definitions>
  <inkml:trace contextRef="#ctx0" brushRef="#br0">58 90 14371,'5'-17'358,"9"-43"632,-13 49-858,-4 10 134,-5 17 181,-2 14-265,3 2 1,0-1 0,-3 52 0,3 101-191,6-149 35,-1 176-162,-10 281-2882,12-492 3003,0-1 0,0 1 1,0 0-1,-1 0 1,1 0-1,0 0 0,0 0 1,0 0-1,0 0 0,0 0 1,-1 0-1,1 0 1,0-1-1,0 1 0,0 0 1,0 0-1,-1 0 1,1 0-1,0 0 0,0 0 1,0 0-1,0 0 0,-1 0 1,1 1-1,0-1 1,0 0-1,0 0 0,0 0 1,-1 0-1,1 0 0,0 0 1,0 0-1,0 0 1,0 0-1,0 0 0,0 1 1,-1-1-1,1 0 0,0 0 1,0 0-1,0 0 1,0 0-1,0 0 0,0 1 1,0-1-1,0 0 0,0 0 1,0 0-1,-1 0 1,1 1-1,0-1 0,0 0 1,0 0-1,0 0 1,0 0-1,0 1 0,0-1 1,0 0-1,0 0 0,1 0 1,-1 0-1,0 0 1,0 1-1,0-1 0,0 0 1,0 0-1,0 0 0,0 0 1,0 1-1,-4-11-511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7.500"/>
    </inkml:context>
    <inkml:brush xml:id="br0">
      <inkml:brushProperty name="width" value="0.05" units="cm"/>
      <inkml:brushProperty name="height" value="0.05" units="cm"/>
    </inkml:brush>
  </inkml:definitions>
  <inkml:trace contextRef="#ctx0" brushRef="#br0">30 231 10698,'-6'18'350,"0"0"-1,1 0 1,1 1-1,1-1 1,0 1-1,1 0 1,1 0-1,1 0 1,1 0-1,1 0 1,0 0-1,2-1 1,0 1-1,0-1 1,2 0-1,12 28 1,-8-23-227,0-1 1,1 1 0,2-2 0,0 0 0,1 0 0,1-1 0,1-1 0,21 20-1,-34-36-100,0 0 0,1 0 0,-1 0 0,1-1 0,0 1-1,0-1 1,0 0 0,0 0 0,0-1 0,0 1 0,1-1 0,-1 0-1,1 0 1,-1 0 0,1 0 0,-1-1 0,1 0 0,-1 0-1,1 0 1,-1-1 0,1 1 0,-1-1 0,0 0 0,1 0-1,-1-1 1,0 1 0,0-1 0,1 0 0,-1 0 0,-1-1-1,6-3 1,3-3 28,-1-1 1,0-1-1,-1 0 0,0-1 0,0 1 0,13-24 0,40-87 3,-7 2-335,119-234-398,-117 257 378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8.087"/>
    </inkml:context>
    <inkml:brush xml:id="br0">
      <inkml:brushProperty name="width" value="0.05" units="cm"/>
      <inkml:brushProperty name="height" value="0.05" units="cm"/>
    </inkml:brush>
  </inkml:definitions>
  <inkml:trace contextRef="#ctx0" brushRef="#br0">36 0 16043,'-16'129'2644,"7"-77"-2607,3 1 0,2 0 1,4 77-1,0-126-35,1 0 1,-1 0-1,1-1 0,0 1 1,0 0-1,0-1 1,1 1-1,-1-1 0,1 1 1,0-1-1,0 0 0,3 5 1,-4-7-3,0 0 0,0-1 0,0 1 0,0 0 1,0-1-1,0 1 0,0 0 0,0-1 0,0 1 0,0-1 1,0 0-1,0 1 0,0-1 0,0 0 0,0 0 0,0 0 1,2 0-1,-1 0-3,0 0 0,0-1 0,1 1 1,-1-1-1,0 0 0,0 1 0,0-1 0,-1 0 1,1 0-1,0 0 0,0-1 0,2-1 0,6-6-97,0 0 0,0-1-1,-1-1 1,-1 1 0,0-2-1,13-21 1,-7 6 19,-1-1 0,11-32 0,-3-13-99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8.474"/>
    </inkml:context>
    <inkml:brush xml:id="br0">
      <inkml:brushProperty name="width" value="0.05" units="cm"/>
      <inkml:brushProperty name="height" value="0.05" units="cm"/>
    </inkml:brush>
  </inkml:definitions>
  <inkml:trace contextRef="#ctx0" brushRef="#br0">9 0 15051,'-7'5'1160,"6"0"-1136,5 0 1745,10-2-1297,5-5 64,1-2 32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8.903"/>
    </inkml:context>
    <inkml:brush xml:id="br0">
      <inkml:brushProperty name="width" value="0.05" units="cm"/>
      <inkml:brushProperty name="height" value="0.05" units="cm"/>
    </inkml:brush>
  </inkml:definitions>
  <inkml:trace contextRef="#ctx0" brushRef="#br0">16 7 5369,'-4'0'40,"0"0"-56,1-4-16,-1 1 976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9.495"/>
    </inkml:context>
    <inkml:brush xml:id="br0">
      <inkml:brushProperty name="width" value="0.05" units="cm"/>
      <inkml:brushProperty name="height" value="0.05" units="cm"/>
    </inkml:brush>
  </inkml:definitions>
  <inkml:trace contextRef="#ctx0" brushRef="#br0">50 180 10530,'-12'14'1132,"8"-10"-776,-1 1 0,1-1 1,0 1-1,1 0 0,-1 0 0,1 1 0,0-1 0,-4 11 0,7-16-339,0 0 1,0 0-1,0 0 0,0 0 0,0 0 0,0 1 0,0-1 1,0 0-1,0 0 0,0 0 0,0 0 0,0 1 0,0-1 1,0 0-1,0 0 0,0 0 0,0 0 0,0 0 0,0 1 1,0-1-1,0 0 0,0 0 0,0 0 0,0 0 1,1 0-1,-1 0 0,0 1 0,0-1 0,0 0 0,0 0 1,0 0-1,0 0 0,0 0 0,1 0 0,-1 0 0,0 0 1,0 0-1,0 0 0,0 0 0,1 1 0,8-3 348,10-7 21,23-22 37,-1-2 0,71-74 0,-40 36-229,-83 93-143,-17 17-77,2 2 1,1 1 0,-32 79-1,56-120 74,-5 24-947,6-25 859,0 1 0,0-1 0,1 1 0,-1-1 0,0 1 0,0 0 0,0-1-1,0 1 1,0-1 0,0 0 0,1 1 0,-1-1 0,0 1 0,0-1 0,1 1 0,-1-1-1,0 1 1,1-1 0,-1 0 0,1 1 0,-1-1 0,0 0 0,1 1 0,-1-1-1,1 0 1,-1 0 0,1 1 0,-1-1 0,1 0 0,-1 0 0,1 0 0,-1 0 0,1 0-1,-1 1 1,1-1 0,-1 0 0,1 0 0,-1 0 0,1 0 0,-1-1 0,1 1-1,-1 0 1,1 0 0,-1 0 0,1 0 0,0-1 0,24-7-402,3-8-159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00.126"/>
    </inkml:context>
    <inkml:brush xml:id="br0">
      <inkml:brushProperty name="width" value="0.05" units="cm"/>
      <inkml:brushProperty name="height" value="0.05" units="cm"/>
    </inkml:brush>
  </inkml:definitions>
  <inkml:trace contextRef="#ctx0" brushRef="#br0">68 291 11739,'-9'0'597,"-2"0"700,11-2-468,6-2 95,13-7-728,-1-1 0,0 0 0,0-2 0,-1 0 0,-1-1 0,-1-1 0,0 0 0,-1-1 0,0-1 0,-2 0 0,16-30 0,-25 43-171,-1 0-1,0 0 0,0-1 1,0 1-1,0-1 0,-1 0 1,0 1-1,1-10 0,-2 14-22,0 0 0,0 1 0,-1-1 0,1 0 0,0 1 0,0-1 0,-1 0 0,1 1 0,0-1 0,-1 1 0,1-1 0,0 0 0,-1 1 0,1-1 0,-1 1 0,1-1 0,-1 1 0,1-1 0,-1 1 0,1 0 0,-1-1 0,0 1 0,1 0 0,-1-1 0,1 1 0,-1 0 0,0 0 0,1-1 0,-1 1 0,0 0 0,1 0 0,-1 0 0,0 0 0,0 0 0,1 0 0,-1 0 0,0 0 0,1 0 0,-1 0 0,0 1 0,1-1 0,-1 0 0,0 0 0,1 1 0,-1-1 0,0 1 0,-30 13 12,12-1-26,0 0-1,1 1 1,1 1-1,1 0 1,0 2-1,1 0 1,0 0-1,2 1 1,0 1-1,1 0 1,1 1-1,-13 32 0,22-47 4,0 1-1,0-1 0,1 1 0,0-1 0,0 1 0,0 0 1,1-1-1,0 1 0,0 0 0,1 9 0,0-12-2,-1 0 0,1 0 0,0 0 0,0 0 0,1-1 0,-1 1 0,0 0 0,1-1 0,0 1 0,0-1 0,-1 0 0,1 1 0,1-1 0,-1 0-1,0 0 1,0 0 0,1-1 0,-1 1 0,1-1 0,0 1 0,4 1 0,2 0-48,0-1 1,0 0-1,0 0 1,0-1-1,0 0 0,0-1 1,0 0-1,1 0 0,-1-1 1,0 0-1,10-3 1,12-3-122,53-21 1,-41 10 10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38.877"/>
    </inkml:context>
    <inkml:brush xml:id="br0">
      <inkml:brushProperty name="width" value="0.05" units="cm"/>
      <inkml:brushProperty name="height" value="0.05" units="cm"/>
    </inkml:brush>
  </inkml:definitions>
  <inkml:trace contextRef="#ctx0" brushRef="#br0">310 184 10866,'-33'-11'712,"2"-12"-704,3 1-48,10 1-120,-1-2-232,-8 0-624,-8 0 824,-21 3-136,-7 3-168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39.324"/>
    </inkml:context>
    <inkml:brush xml:id="br0">
      <inkml:brushProperty name="width" value="0.05" units="cm"/>
      <inkml:brushProperty name="height" value="0.05" units="cm"/>
    </inkml:brush>
  </inkml:definitions>
  <inkml:trace contextRef="#ctx0" brushRef="#br0">4372 0 3809,'-1296'106'1553,"413"-73"-1042,-64 5-645,-202 119-1591,1052-141 1328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39.944"/>
    </inkml:context>
    <inkml:brush xml:id="br0">
      <inkml:brushProperty name="width" value="0.05" units="cm"/>
      <inkml:brushProperty name="height" value="0.05" units="cm"/>
    </inkml:brush>
  </inkml:definitions>
  <inkml:trace contextRef="#ctx0" brushRef="#br0">193 730 5129,'-27'28'234,"1"0"-1,1 2 1,-37 59-1,54-75-180,0 1 1,2-1-1,-1 1 0,2 0 0,0 1 0,1-1 0,1 1 0,0 0 0,1 0 0,1 0 0,0 0 0,2 17 0,2-6-53,1-1 0,2 0-1,0 0 1,2 0 0,1-1-1,1 0 1,1 0 0,1-1-1,1-1 1,1 0 0,28 35-1,-22-35-51,0-1-1,1-1 1,1-1-1,1 0 1,1-2-1,1-1 1,0 0-1,1-2 1,0-1-1,37 13 1,-3-7-71,1-4 1,1-1-1,90 8 0,196-1-279,-322-21 372,1609 2-1569,-463-102 1870,-339-39-644,-8-46-156,-777 172 517,1363-215 2636,-1311 217-2237,272-35 48,-309 34-804,-2-3 0,0-3 0,110-47 0,-150 55 207,-1-2 1,0 0-1,0-1 0,-2-1 0,1-1 0,26-26 1,-39 34 156,0-1 0,0 1 0,-1-1 0,0 0 1,-1 0-1,1-1 0,-2 0 0,1 1 0,-1-1 0,0 0 1,0-1-1,-1 1 0,0 0 0,-1-1 0,0 1 1,0-1-1,-1 1 0,0-1 0,0 0 0,-4-16 0,1 14 129,-1 0 1,0-1-1,-1 1 0,0 1 0,-1-1 0,0 1 0,0 0 0,-1 0 0,-1 1 0,1-1 0,-2 2 0,1-1 0,-15-10 0,-13-8 513,-1 2 1,-48-25-1,81 48-587,-88-46 1256,-128-48 1,-109-15 187,-166-4-875,294 83-584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6.203"/>
    </inkml:context>
    <inkml:brush xml:id="br0">
      <inkml:brushProperty name="width" value="0.05" units="cm"/>
      <inkml:brushProperty name="height" value="0.05" units="cm"/>
    </inkml:brush>
  </inkml:definitions>
  <inkml:trace contextRef="#ctx0" brushRef="#br0">80 214 15275,'19'-37'1133,"-8"18"-645,-1-1 0,0-1 0,-2 1 0,11-40 0,-19 59-436,1 0 0,-1-1 0,0 1 1,1 0-1,-1-1 0,0 1 0,0-1 0,0 1 0,0-1 0,0 1 1,0 0-1,-1-1 0,1 1 0,0-1 0,-1 1 0,1 0 1,-1-1-1,1 1 0,-1 0 0,0 0 0,1-1 0,-1 1 0,-1-1 1,1 1-20,0 1 1,-1-1 0,1 1-1,0 0 1,-1-1-1,1 1 1,0 0 0,-1 0-1,1 0 1,0 0 0,-1 0-1,1 0 1,0 0 0,-1 0-1,1 0 1,0 1 0,0-1-1,-1 0 1,-1 2 0,-4 1 18,0 0 1,0 1 0,0-1 0,1 2-1,-1-1 1,-11 11 0,11-6-73,0-1 0,1 1 0,0 1 0,0-1 1,1 1-1,0 0 0,1 0 0,0 0 0,1 1 0,0-1 0,0 1 0,1 0 1,1 0-1,0 0 0,0 0 0,1 0 0,0 0 0,4 21 0,-2-28-24,-1 1 0,1-1 0,0 0 0,0 0 0,0 1 0,1-2 0,0 1 0,-1 0 0,1 0 0,1-1 0,-1 0 0,0 1 0,1-1-1,0-1 1,-1 1 0,1 0 0,5 1 0,6 3-239,1 0-1,0-1 1,22 5-1,-6-2-117,-15-4 209,0 1-1,0 1 1,0 0 0,-1 1-1,15 10 1,-27-15 208,-1-1 0,1 1 0,-1-1 0,0 1 0,0 0 0,0 0 0,0 1 0,0-1 0,-1 0 0,0 1 0,1 0 0,-1-1 0,0 1 0,-1 0 0,1 0 0,-1 0 0,0 0 0,0 1 0,0-1 0,0 0 0,-1 0 0,0 0 0,0 1 0,0-1 0,0 0 0,-2 9 0,-1-5 44,0 0-1,0 0 1,-1-1-1,1 1 0,-2-1 1,1 0-1,-1 0 1,0 0-1,-1-1 0,1 1 1,-1-1-1,-1-1 1,1 1-1,-1-1 0,0 0 1,0 0-1,0-1 1,-1 0-1,1-1 0,-1 1 1,0-2-1,0 1 1,0-1-1,-1 0 0,-15 1 1,22-2-103,1-1 1,0 0-1,0 0 1,-1 0-1,1 0 1,0 0-1,0 0 1,-1 0-1,1 0 1,0-1-1,0 1 1,0 0 0,0-1-1,-1 1 1,1-1-1,0 1 1,0-1-1,0 0 1,0 1-1,0-1 1,0 0-1,0 0 1,0 0-1,1 1 1,-1-1-1,0 0 1,0 0-1,1 0 1,-1 0-1,0-1 1,1 1-1,-1 0 1,1 0-1,0 0 1,-1 0-1,1-1 1,0 1 0,0 0-1,0 0 1,0 0-1,0-1 1,0 1-1,0 0 1,0 0-1,0-1 1,0 1-1,1 0 1,-1 0-1,0 0 1,1 0-1,-1-1 1,1 1-1,0 0 1,0-1-1,15-22-628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45.428"/>
    </inkml:context>
    <inkml:brush xml:id="br0">
      <inkml:brushProperty name="width" value="0.05" units="cm"/>
      <inkml:brushProperty name="height" value="0.05" units="cm"/>
    </inkml:brush>
  </inkml:definitions>
  <inkml:trace contextRef="#ctx0" brushRef="#br0">2484 1 9610,'-631'57'1867,"547"-51"-1680,-366 52 266,377-43-379,0 4 1,2 3 0,0 3 0,-71 36 0,60-18-59,1 3 1,3 4-1,2 3 1,3 4 0,2 3-1,-72 78 1,90-82-124,-53 74 0,90-108-13,2 1 1,1 0-1,0 1 0,2 1 0,0 0 0,-13 52 0,15-32-273,2 0 0,3 1 0,1 0 0,4 69 0,4-54-273,3 1 0,28 108 0,-24-131 445,1-1 1,2-1-1,1-1 1,2 0-1,2-1 1,1-1-1,2 0 1,47 53-1,-37-54 177,0-1 0,2-1 0,2-2 0,0-2 0,2-1 0,1-2 0,57 26 0,-27-20 190,0-2-1,2-4 1,1-3-1,81 14 1,-109-29-61,0-1 0,1-2 1,-1-2-1,1-2 0,-1-3 1,0-1-1,0-2 0,49-14 0,-5-10 55,-2-3-1,86-49 0,-102 46-48,-1-3 0,-2-3 0,-3-3 0,-1-3 1,61-61-1,-59 47 67,-2-3 0,-3-3 1,86-126-1,76-216 425,-204 369-471,0-1 1,-3 0-1,-2-1 1,14-74-1,-25 94-71,0 0 0,-2 0-1,0-1 1,-2 1 0,-1-1-1,-1 1 1,-1 0 0,0 0-1,-2 0 1,-14-34-1,7 27-134,-2 0 1,-1 1-1,-2 1 0,0 1 0,-2 0 0,-42-44 0,44 53 22,-2 1 0,0 1 0,-1 0 0,-1 2 0,0 0 1,-1 2-1,-1 1 0,0 0 0,-30-9 0,6 8 107,0 2 0,-1 2-1,0 2 1,0 2 0,-1 3-1,-59 4 1,-17 9-84,-153 33-1,84-2 118,-13 21-105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4:05.987"/>
    </inkml:context>
    <inkml:brush xml:id="br0">
      <inkml:brushProperty name="width" value="0.05" units="cm"/>
      <inkml:brushProperty name="height" value="0.05" units="cm"/>
    </inkml:brush>
  </inkml:definitions>
  <inkml:trace contextRef="#ctx0" brushRef="#br0">88 316 4809,'-9'-7'262,"1"-1"0,0 0 0,0 0 0,0-1-1,1 0 1,0 0 0,1-1 0,-10-20 0,14 25-151,0-1 0,0 1 0,1-1 0,-1 0 1,1 1-1,1-1 0,-1 0 0,1 0 0,0 0 0,0 1 0,1-1 1,0 0-1,0 0 0,0 1 0,1-1 0,0 0 0,0 1 0,0 0 1,5-9-1,-3 6-85,1 1 1,0 0-1,0 0 0,1 0 1,0 1-1,0-1 1,0 1-1,1 1 1,0-1-1,10-6 1,-11 9-41,-1 1 1,1-1 0,0 1 0,0 0-1,0 0 1,0 1 0,0 0 0,0 0-1,0 0 1,1 1 0,-1 0-1,0 0 1,0 0 0,1 1 0,7 2-1,125 41-1228,-34-9 889,-19-12 51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4:06.419"/>
    </inkml:context>
    <inkml:brush xml:id="br0">
      <inkml:brushProperty name="width" value="0.05" units="cm"/>
      <inkml:brushProperty name="height" value="0.05" units="cm"/>
    </inkml:brush>
  </inkml:definitions>
  <inkml:trace contextRef="#ctx0" brushRef="#br0">0 202 7818,'726'-49'1607,"1"33"-443,24 42-934,375-2-1978,-521-59 566,-2-22 684,45-4 608,-1 28 543,601 72-2280,-1202-36 1488,-18-2 46,0 1-1,50 12 1,-57-8 122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8.456"/>
    </inkml:context>
    <inkml:brush xml:id="br0">
      <inkml:brushProperty name="width" value="0.05" units="cm"/>
      <inkml:brushProperty name="height" value="0.05" units="cm"/>
    </inkml:brush>
  </inkml:definitions>
  <inkml:trace contextRef="#ctx0" brushRef="#br0">10 14 1752,'-4'0'96,"-2"-2"-72,8-9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9.260"/>
    </inkml:context>
    <inkml:brush xml:id="br0">
      <inkml:brushProperty name="width" value="0.05" units="cm"/>
      <inkml:brushProperty name="height" value="0.05" units="cm"/>
    </inkml:brush>
  </inkml:definitions>
  <inkml:trace contextRef="#ctx0" brushRef="#br0">1019 367 9810,'-12'4'445,"7"-2"-335,-1 0 0,1 0 0,-1-1 0,1 0 0,-1 0 0,-9 1 1,14-2-130,-1-1 0,1 1 0,-1 0 0,1-1 1,-1 1-1,1-1 0,0 1 0,-1-1 0,1 0 0,0 1 1,-1-1-1,1 0 0,0 0 0,0 0 0,0 0 0,0 0 1,0 0-1,0 0 0,0 0 0,0-1 0,0 1 1,0 0-1,1-1 0,-1 1 0,0 0 0,1-1 0,-1 1 1,1-1-1,0 1 0,-1-2 0,-5-32-473,4 25 383,0 1-1,0-1 1,-7-18-1,8 25 118,-1 0-1,1 1 0,-1-1 0,0 1 0,1-1 0,-1 1 0,0-1 0,-1 1 0,1 0 0,0 0 0,-1 0 0,1 0 0,-1 0 1,1 1-1,-1-1 0,-5-1 0,-1 0 81,0 1 1,1 0 0,-1 1 0,0-1 0,0 2-1,0-1 1,0 1 0,-11 2 0,-73 15 581,78-14-580,-69 19 671,-86 36 1,3-1 546,133-48-1216,16-4-147,-35 14 0,46-16 34,1 1-1,-1-1 1,1 1-1,0 1 1,0-1-1,1 1 1,-1 0 0,-6 9-1,3-2 15,0 0 0,0 1 0,2 0 0,0 0 0,0 1 0,1 0 0,1 0 0,0 0 0,1 1 0,1-1 0,0 1 0,1 0 0,0 0 0,2 0 0,-1 0 0,3 16 0,-1-18 10,1 0 0,1-1 0,0 0 0,1 1 0,0-1-1,0-1 1,1 1 0,1-1 0,0 1 0,1-2 0,0 1 0,0-1 0,1 0 0,1 0 0,-1-1 0,2 0 0,-1-1 0,1 0 0,14 8 0,-10-7-9,0-2-1,1 0 1,0-1 0,0-1-1,0 0 1,0-1 0,23 3-1,-15-4-11,1-1 0,-1-2-1,1 0 1,33-6 0,-7-3-14,0-3 0,-1-1 1,91-40-1,-106 38 39,0-2-1,-2-2 1,0 0 0,-2-2 0,0-2-1,-1-1 1,-2 0 0,0-3 0,-2 0-1,-1-1 1,-1-1 0,-1-2 0,-2 0-1,18-37 1,-29 50 16,0-1 1,-2 0-1,0 0 0,-2-1 0,0 0 1,4-32-1,-8 41 6,-1 0 0,0 0 0,0 0-1,-1 0 1,-1 0 0,0 1 0,0-1 0,-1 1 0,0-1 0,-1 1 0,0 0 0,-1 0 0,0 1-1,-6-10 1,2 7 11,0 0-1,0 1 1,-1 0 0,0 1-1,-1 0 1,0 1-1,-1 0 1,0 1-1,0 0 1,-1 1-1,0 0 1,0 1-1,0 1 1,-1 0-1,0 0 1,-24-3 0,13 5-42,-1 1 0,1 1 1,-1 1-1,0 1 1,-31 6-1,18 1-49,2 1-1,-69 27 1,12 7-41,-148 90-1,38-11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4:31.966"/>
    </inkml:context>
    <inkml:brush xml:id="br0">
      <inkml:brushProperty name="width" value="0.05" units="cm"/>
      <inkml:brushProperty name="height" value="0.05" units="cm"/>
    </inkml:brush>
  </inkml:definitions>
  <inkml:trace contextRef="#ctx0" brushRef="#br0">9774 443 6521,'-55'17'1405,"42"-12"-1825,-1-1 1,1-1 0,-1 0-1,0-1 1,0 0 0,0-1 0,0-1-1,-16-1 1,-25 2 1077,-32 0 1053,50-1-518,-55 6-1,70-2-921,-49 4 507,65-8-797,-1 0 0,0-1 0,1 1-1,-1-1 1,1-1 0,-1 1 0,1-1-1,-10-4 1,-198-82-2420,184 79 2529,0 1 1,0 1-1,-1 2 0,1 1 0,-48 0 0,21 6 450,-100 18-1,-56 26 77,23-4-296,-104-6 54,-2-24 194,32-2-71,-578 55-82,420-30-631,163-9 231,-262 63-1,-241 115 925,185-31-539,194-70-450,-30 9 24,9 28 73,-207 134 22,185-85-107,52-25-48,257-106 78,-124 82-1,11 19-38,178-118-21,2 1 1,-56 63 0,37-27-8,2 3 1,-61 100 0,102-138 14,2 0 0,2 2 0,2 0 1,2 1-1,2 1 0,-17 82 0,24-75-69,2-1-1,3 1 0,6 109 1,2-124 17,2 0 1,1 0-1,2 0 1,2-1-1,1-1 1,21 44-1,-4-25-301,3 0-1,1-3 0,4-1 1,1-1-1,78 78 0,-91-105 237,2-2-1,0-1 1,1-1 0,1-1-1,1-2 1,1-1-1,42 16 1,9-3-2,147 32 1,-117-41 206,0-4 1,1-5-1,0-5 1,1-5-1,-1-5 0,178-28 1,390-109 7,-8-39-424,-586 156 301,393-111-368,249-68 128,645-204 790,-1085 318-349,394-101 374,204-66 367,-57-69-356,-46-91-278,-226 12-269,-437 303 21,-5-6 0,-4-4 1,160-208-1,-224 254-81,-3-1 1,-2-2-1,63-142 0,-97 186 53,0 0-1,-2 0 1,-1-1-1,-1 1 1,2-34-1,-6 42 31,-1-1 1,-1 1-1,0-1 0,-1 1 1,-1-1-1,0 1 0,-2 0 1,1 0-1,-9-16 0,3 10 55,-1 1 0,-2 0 0,0 0 0,-1 2 0,-1-1 0,-29-28 0,20 25 71,-2 2-1,-1 0 0,0 1 1,-38-19-1,1 8 18,-1 2 1,-2 3-1,-1 3 1,-70-14-1,15 11-442,-218-16 0,155 29 118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5:04.470"/>
    </inkml:context>
    <inkml:brush xml:id="br0">
      <inkml:brushProperty name="width" value="0.05" units="cm"/>
      <inkml:brushProperty name="height" value="0.05" units="cm"/>
    </inkml:brush>
  </inkml:definitions>
  <inkml:trace contextRef="#ctx0" brushRef="#br0">36 995 10818,'-5'1'254,"-22"2"1543,23 0-920,19 1-381,34 2-420,1-2-1,-1-2 1,1-2 0,71-10 0,199-47 430,-182 30-296,721-128 146,114-21-364,75-6 47,10 58-46,354 42-19,-988 63 22,65-25 31,-474 41-17,-11 3-7,0 0 0,0 0 0,1-1 0,-1 0 0,0 1 0,0-2 0,0 1 0,0 0 0,0-1 0,0 0 0,-1 0 0,1 0 0,0 0 0,5-5 0,-9 6-12,0 1 1,1-1-1,-1 1 1,0-1-1,0 1 1,1-1 0,-1 1-1,0-1 1,0 0-1,0 1 1,0-1-1,0 1 1,0-1-1,0 0 1,0 1 0,0-1-1,0 1 1,0-1-1,0 0 1,0 1-1,0-1 1,0 1-1,-1-1 1,1 1 0,0-1-1,0 1 1,-1-1-1,1 1 1,0-1-1,-1 0 1,-18-17-1218,17 17 1100,-1-1 0,1 0 0,0-1 0,0 1 0,0 0-1,0-1 1,-2-2 0,-4-21-311,4-7-67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5:04.931"/>
    </inkml:context>
    <inkml:brush xml:id="br0">
      <inkml:brushProperty name="width" value="0.05" units="cm"/>
      <inkml:brushProperty name="height" value="0.05" units="cm"/>
    </inkml:brush>
  </inkml:definitions>
  <inkml:trace contextRef="#ctx0" brushRef="#br0">2 76 6305,'4'-5'88,"0"0"-1,0 0 1,0 0-1,1 0 1,0 1-1,0 0 0,0 0 1,0 0-1,0 1 1,9-5-1,-3 3 734,0 1 0,0 0 0,1 0 0,20-3 0,-32 7-775,0 0-1,0 1 1,0-1 0,1 0 0,-1 0 0,0 0 0,0 0 0,0 0 0,0 0-1,0 0 1,1 0 0,-1 0 0,0 1 0,0-1 0,0 0 0,0 0-1,0 0 1,0 0 0,0 0 0,0 1 0,1-1 0,-1 0 0,0 0-1,0 0 1,0 0 0,0 0 0,0 1 0,0-1 0,0 0 0,0 0-1,0 0 1,0 0 0,0 1 0,0-1 0,0 0 0,0 0 0,0 0-1,0 0 1,-1 1 0,1-1 0,0 0 0,0 0 0,0 0 0,0 0 0,0 0-1,0 1 1,0-1 0,0 0 0,-1 0 0,1 0 0,0 0 0,0 0-1,0 0 1,0 0 0,0 1 0,0-1 0,-1 0 0,-7 12 92,7-11 59,-11 21-52,1 0 0,0 1 0,2 0 0,1 0-1,-7 33 1,14-50-127,-18 69 16,4 1-1,2 0 1,5 1 0,2 0 0,4 1-1,10 96 1,-3-120-36,25 192 12,-24-233-48,3-14-87,11-20-176,-7 8 237,-3 5-47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7:58.372"/>
    </inkml:context>
    <inkml:brush xml:id="br0">
      <inkml:brushProperty name="width" value="0.05" units="cm"/>
      <inkml:brushProperty name="height" value="0.05" units="cm"/>
    </inkml:brush>
  </inkml:definitions>
  <inkml:trace contextRef="#ctx0" brushRef="#br0">374 34 10938,'6'-8'405,"-4"5"-252,0 0 1,0 0-1,1 0 0,-1 0 1,1 1-1,0-1 0,3-3 0,-4 6 454,-3 4-85,-7 9 261,-15 17-291,-165 224 200,148-193-612,2 3 1,-38 88-1,69-138-116,3-7-50,1 1 1,0-1 0,0 1-1,0 0 1,1 0 0,0 0 0,1 0-1,-2 13 1,6-22-102,-1-1 1,0 0 0,0 0-1,0 0 1,0 0-1,0 0 1,0 0-1,-1 0 1,3-3-1,54-88-887,-15 16 433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7:59.395"/>
    </inkml:context>
    <inkml:brush xml:id="br0">
      <inkml:brushProperty name="width" value="0.05" units="cm"/>
      <inkml:brushProperty name="height" value="0.05" units="cm"/>
    </inkml:brush>
  </inkml:definitions>
  <inkml:trace contextRef="#ctx0" brushRef="#br0">333 95 12587,'0'4'87,"0"-1"1,-1 1 0,1-1 0,-1 1 0,1-1-1,-1 0 1,0 1 0,0-1 0,0 0-1,-1 1 1,-1 2 0,-24 35-43,13-20 93,-13 22 114,-74 121 445,79-125-499,2 1-1,-18 53 1,34-81-167,1-1 0,0 0 0,1 1 0,-1 14 0,3-23-52,-1 0 0,1-1 0,0 1 0,0 0 0,0 0 0,1-1 0,-1 1 1,1 0-1,-1-1 0,1 1 0,0-1 0,0 1 0,0-1 0,0 1 0,1-1 0,-1 0 0,1 1 0,-1-1 0,1 0 1,0 0-1,0 0 0,-1 0 0,5 2 0,-6-4 6,0 1 0,1-1 0,-1 0 0,0 0 0,0 0 0,0 0 0,1 0 1,-1 0-1,0 0 0,0 0 0,1 0 0,-1 0 0,0 0 0,0 0 0,1 0 0,-1 0 0,0 0 0,0 0 0,1 0 0,-1 0 1,0 0-1,0 0 0,0 0 0,1 0 0,-1 0 0,0 0 0,0 0 0,1-1 0,-1 1 0,0 0 0,0 0 0,0 0 1,0 0-1,1 0 0,-1-1 0,0 1 0,0 0 0,0 0 0,0 0 0,0-1 0,0 1 0,1 0 0,-1 0 0,0-1 1,0 1-1,0 0 0,0 0 0,0-1 0,0 1 0,0 0 0,0 0 0,0 0 0,0-1 0,0 1 0,0 0 0,0 0 0,0-1 1,0 1-1,0 0 0,-1-1 0,-2-16-858,-4 5 377,-1-1 0,0 1 1,-18-20-1,-9-12 877,35 43-340,-1 1 0,1 0 0,0-1 0,-1 1 0,1-1 0,0 1 0,-1-1-1,1 1 1,0 0 0,0-1 0,0 1 0,0-1 0,-1 1 0,1-1 0,0 1 0,0-1 0,0 1-1,0-1 1,0 1 0,0-1 0,0 1 0,0-1 0,0 1 0,1-1 0,-1 1 0,0-1 0,0 1 0,0-1-1,0 1 1,1-1 0,0 0 15,0 0-1,0 1 0,0-1 0,0 1 0,0-1 1,0 1-1,0 0 0,0-1 0,0 1 1,0 0-1,0 0 0,0-1 0,2 1 0,44 4 566,-38-3-541,6 0-14,126 7 260,-123-8-322,0-1 0,0-1 0,1-1-1,-1 0 1,28-10 0,-39 10 22,-1 0 0,1 0 0,-1-1 0,0 0 1,0 0-1,0 0 0,-1-1 0,0 0 0,0 0 0,0 0 1,0-1-1,-1 1 0,0-1 0,0-1 0,0 1 0,-1 0 1,0-1-1,0 0 0,-1 1 0,3-10 0,-6 11 213,-3 9-114,-5 9 5,4-2-100,0 0 1,1 0-1,0 1 1,1-1-1,1 1 1,-1 0 0,2 0-1,0 0 1,0 0-1,2 24 1,0-34-30,-1 0-1,1 0 1,0 0 0,-1 0 0,1 1 0,0-1 0,1 0-1,-1 0 1,0-1 0,0 1 0,1 0 0,-1 0-1,1-1 1,0 1 0,-1-1 0,1 1 0,0-1 0,0 0-1,0 1 1,0-1 0,0 0 0,0 0 0,0-1-1,0 1 1,0 0 0,1-1 0,-1 1 0,0-1 0,0 0-1,1 0 1,-1 0 0,3 0 0,5 0 4,-1-1 0,1-1 1,-1 1-1,0-1 0,0-1 1,13-5-1,-8 3 24,-1-1 1,0 0-1,0-1 1,-1-1-1,0 0 1,0 0-1,-1-2 0,0 1 1,0-1-1,-1-1 1,14-19-1,-23 29-19,0 0 1,-1 0-1,1 0 0,0 0 0,-1 0 1,0 0-1,1 0 0,-1-1 0,1 1 1,-1 0-1,0 0 0,0 0 0,0 0 0,0 0 1,0-2-1,0 2-3,0 1-1,0 0 1,-1-1 0,1 1-1,0 0 1,0-1 0,0 1-1,-1 0 1,1 0 0,0-1-1,-1 1 1,1 0 0,0 0-1,-1-1 1,1 1 0,0 0-1,-1 0 1,1 0-1,0 0 1,-1-1 0,1 1-1,0 0 1,-1 0 0,1 0-1,-1 0 1,1 0 0,0 0-1,-1 0 1,-2 0 14,1 1 1,-1-1-1,0 1 1,1-1-1,-1 1 0,1 0 1,0 0-1,-1 0 1,1 0-1,-4 3 0,2-2-12,1 0-1,0 0 1,1 1-1,-1-1 1,0 1-1,1 0 1,-1 0-1,1 0 1,0 0-1,0 0 1,0 0-1,0 0 1,1 1-1,-1-1 1,-1 7-1,3-9-8,0-1 0,0 0 0,0 1 0,0-1 0,0 1-1,1-1 1,-1 0 0,0 1 0,0-1 0,0 1 0,0-1-1,1 0 1,-1 1 0,0-1 0,0 0 0,1 1 0,-1-1 0,0 0-1,0 0 1,1 1 0,-1-1 0,0 0 0,1 0 0,-1 1-1,0-1 1,1 0 0,-1 0 0,1 0 0,-1 0 0,0 0-1,1 0 1,-1 1 0,1-1 0,20-1 3,18-11-3,-8-2-77,0 0 0,-1-2 0,-1-1 0,-1-2 0,0-1 0,-1-1 0,-2-1 1,35-37-1,5-16-321,86-130-1,-149 202 391,3-5-14,0 0 0,1 1 0,0 0 0,12-12 0,-18 19 22,0-1 1,1 1 0,-1 0-1,0 0 1,0 0 0,0 0-1,0 0 1,0 0 0,1 0-1,-1 0 1,0 0 0,0 0-1,0 0 1,0 0 0,1 0-1,-1 0 1,0 0 0,0 0 0,0 0-1,0 0 1,1 0 0,-1 0-1,0 0 1,0 0 0,0 0-1,0 0 1,1 0 0,-1 0-1,0 0 1,0 0 0,0 0-1,0 1 1,0-1 0,1 0-1,-1 0 1,0 0 0,0 0-1,0 0 1,0 0 0,0 1-1,0-1 1,0 0 0,0 0-1,0 0 1,0 0 0,1 1-1,-1-1 1,0 0 0,0 0-1,0 0 1,0 0 0,0 1-1,0-1 1,0 0 0,0 0-1,0 0 1,0 0 0,0 1 0,-1-1-1,1 0 1,0 0 0,0 0-1,0 0 1,0 0 0,0 1-1,-2 14 48,-48 141 361,12-41-125,7 9-70,-18 148-1,-2 15-124,48-273-77,3-9-3,-1-1 0,0 1 1,0 0-1,0-1 0,0 1 0,-1-1 0,0 1 0,0-1 0,0 0 0,-1 0 0,1 0 0,-1 0 0,-4 5 0,6-9-6,1 0-1,-1 1 1,1-1 0,-1 0-1,1 0 1,-1 1 0,0-1-1,1 0 1,-1 0 0,1 0-1,-1 0 1,0 0 0,1 0-1,-1 0 1,1 0 0,-1 0-1,0 0 1,1 0 0,-1 0-1,1 0 1,-1 0 0,1-1-1,-1 1 1,0 0 0,1 0-1,-1-1 1,1 1 0,-1 0-1,1-1 1,-1 1 0,1-1-1,0 1 1,-1 0 0,1-1-1,-1 1 1,1-1 0,0 1-1,-1-2 1,-13-23 42,14 25-45,-8-19 32,1 0 1,1 0-1,1-1 0,0 0 0,2 0 0,0 0 0,1 0 0,1-1 1,1 1-1,3-21 0,-2 35 1,0-1 1,1 1-1,0 0 1,0 0 0,0 0-1,1 0 1,0 0-1,0 0 1,0 1-1,1-1 1,0 1 0,0 0-1,0 0 1,10-8-1,2 1 135,1-1-1,1 2 1,23-12-1,16-10 33,-22 7-153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6.592"/>
    </inkml:context>
    <inkml:brush xml:id="br0">
      <inkml:brushProperty name="width" value="0.05" units="cm"/>
      <inkml:brushProperty name="height" value="0.05" units="cm"/>
    </inkml:brush>
  </inkml:definitions>
  <inkml:trace contextRef="#ctx0" brushRef="#br0">20 147 12827,'30'-35'2376,"-33"39"-2166,1 0 1,-1 0-1,1 0 0,-1 0 0,1 0 0,1 1 0,-1-1 1,-1 6-1,-9 42 498,11-47-614,-2 10 43,-8 44 153,10-54-264,1-1 0,-1 0 0,1 1 0,1-1 0,-1 1 0,0-1 0,1 0 0,0 0 1,0 1-1,3 5 0,-4-9-21,0-1 0,1 1 0,-1-1 0,1 1 0,-1-1 0,0 1 1,1-1-1,-1 0 0,1 1 0,-1-1 0,1 0 0,-1 1 0,1-1 1,-1 0-1,1 0 0,0 1 0,-1-1 0,1 0 0,-1 0 0,1 0 1,-1 0-1,1 0 0,0 0 0,-1 0 0,1 0 0,-1 0 0,1 0 0,0 0 1,-1 0-1,1 0 0,-1 0 0,1-1 0,-1 1 0,1 0 0,0 0 1,-1-1-1,1 1 0,-1 0 0,0-1 0,1 1 0,-1-1 0,1 1 1,-1-1-1,1 0 0,19-20 65,-19 21-69,38-60 57,-27 41-103,25-34 0,-33 48 14,1 0-1,-1 1 1,1-1-1,1 1 1,-1 0-1,0 0 1,1 0-1,0 1 1,0 0-1,10-4 1,-13 6 13,1 0 0,-1 0 1,1 1-1,-1-1 0,1 1 1,-1 0-1,1 0 0,-1 0 0,1 0 1,-1 0-1,1 1 0,-1 0 1,1 0-1,-1 0 0,0 0 1,4 2-1,2 2-21,1 0 1,-1 1-1,15 14 0,-18-15 50,-1 0 0,1 0-1,0-1 1,1 1 0,-1-2 0,1 1-1,-1-1 1,1 0 0,15 5 0,-19-8-18,0 0 1,0 0-1,0 0 1,1 0 0,-1 0-1,0-1 1,0 0-1,0 1 1,0-1 0,0 0-1,0 0 1,0-1-1,0 1 1,0-1-1,-1 1 1,1-1 0,0 0-1,2-3 1,5-4-77,-1 0-1,0-1 1,8-13 0,-10 15 113,56-85-195,-31 41-12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0.011"/>
    </inkml:context>
    <inkml:brush xml:id="br0">
      <inkml:brushProperty name="width" value="0.05" units="cm"/>
      <inkml:brushProperty name="height" value="0.05" units="cm"/>
    </inkml:brush>
  </inkml:definitions>
  <inkml:trace contextRef="#ctx0" brushRef="#br0">169 0 13619,'-5'1'103,"0"0"-1,-1 0 1,1 0 0,0 1 0,0-1 0,0 1-1,0 1 1,1-1 0,-1 0 0,0 1-1,1 0 1,0 0 0,0 1 0,0-1-1,0 1 1,0 0 0,1 0 0,-1 0-1,-2 5 1,-4 6-37,0 0 0,2 0 1,0 1-1,-9 23 0,14-30-41,0 0 0,0 0 1,1 0-1,-1 14 0,2-21-20,1 0 1,0 1-1,0-1 0,0 0 0,0 1 0,0-1 0,1 0 1,-1 1-1,1-1 0,0 0 0,-1 1 0,1-1 0,0 0 1,0 0-1,0 0 0,1 0 0,-1 0 0,0 0 0,1 0 1,0 0-1,-1-1 0,3 3 0,27 16-9,-15-10-33,-1 1 0,22 19 0,-32-25 25,0 1 0,-1-1 0,1 1 0,-1-1 0,-1 1 0,1 0 0,-1 1-1,0-1 1,-1 0 0,4 12 0,-3-6 65,-1-1 0,-1 1-1,0 0 1,0 0 0,-1 0-1,-1 0 1,0 0 0,0 0 0,-1-1-1,-1 1 1,0 0 0,0-1-1,-1 0 1,-8 15 0,11-24 6,0 1 1,-1-1-1,1 0 1,-1 0-1,1 0 1,-1 0-1,0 0 1,0 0-1,0 0 0,0-1 1,0 1-1,0 0 1,-1-1-1,1 0 1,-5 2-1,6-2-16,-1-1 1,0 0-1,1 0 0,-1 0 0,0 0 0,1 0 0,-1 0 1,0 0-1,0-1 0,1 1 0,-1-1 0,1 1 0,-1-1 1,0 1-1,1-1 0,-1 0 0,1 0 0,0 0 0,-1 0 1,1 0-1,0 0 0,-1 0 0,1 0 0,0-1 1,-1-1-1,-7-7 45,1-2-1,1 1 1,0-1 0,1 0 0,0 0 0,1-1 0,0 0-1,-4-19 1,4 14-238,2-1 0,0 1 0,1-1 0,1 0 0,2-31 0,-1 45 45,1 0-1,0 1 1,-1-1-1,2 0 1,-1 0-1,0 1 1,1-1-1,0 1 1,0-1 0,1 1-1,-1 0 1,1 0-1,0 0 1,0 0-1,0 0 1,0 1-1,1-1 1,-1 1-1,1 0 1,0 0-1,0 0 1,0 1-1,1-1 1,-1 1-1,0 0 1,1 0-1,0 1 1,-1-1-1,1 1 1,0 0-1,5 0 1,159-19-2929,-108 9 2280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0.441"/>
    </inkml:context>
    <inkml:brush xml:id="br0">
      <inkml:brushProperty name="width" value="0.05" units="cm"/>
      <inkml:brushProperty name="height" value="0.05" units="cm"/>
    </inkml:brush>
  </inkml:definitions>
  <inkml:trace contextRef="#ctx0" brushRef="#br0">123 75 11859,'0'-1'71,"0"0"1,1 0 0,-1 0 0,0 0 0,0-1 0,0 1 0,0 0 0,0 0 0,0 0 0,0 0 0,-1 0 0,1 0 0,0 0 0,-1 0 0,1 0-1,0 0 1,-1 0 0,1 0 0,-1 0 0,0 0 0,1 1 0,-1-1 0,0 0 0,1 0 0,-3-1 0,2 2-3,0-1 1,-1 1-1,1 0 1,0-1-1,0 1 1,-1 0-1,1 0 1,0 0-1,-1 0 1,1 0-1,0 0 1,-1 0-1,1 0 1,0 1-1,-1-1 1,1 1-1,0-1 1,0 1-1,0-1 1,-1 1-1,-1 1 1,-4 2 25,1 1 1,-1 0-1,1 0 1,0 1-1,0 0 1,1 0-1,-1 0 0,1 1 1,1 0-1,-1 0 1,1 0-1,1 0 1,-1 1-1,1-1 0,-2 10 1,4-16-97,1 0 0,0 0 0,0 0 0,-1 0 1,1-1-1,0 1 0,0 0 0,0 0 0,0 0 0,0 0 0,0 0 0,1 0 1,-1 0-1,0 0 0,0-1 0,1 1 0,-1 0 0,0 0 0,1 0 0,-1 0 1,1-1-1,-1 1 0,1 0 0,-1-1 0,1 1 0,0 0 0,-1-1 0,1 1 1,1 0-1,-1 0-3,1-1 0,0 0 0,0 0 0,-1 1 0,1-1 0,0 0 0,-1 0 0,1-1 0,0 1 0,0 0 0,-1 0 0,1-1 0,0 1 0,1-2 0,6-1-19,0-1 1,0-1-1,0 0 1,8-6-1,5-7-71,-1-1-1,-1-1 0,27-33 1,-18 18-224,-28 34 294,-1 0-1,1 0 1,0 0 0,0 1-1,0-1 1,0 0 0,0 0-1,0 0 1,0 1-1,0-1 1,0 1 0,0-1-1,0 0 1,2 1 0,-3 0 15,0 0 0,0 0 0,1 0 0,-1 0 1,0 0-1,1 1 0,-1-1 0,0 0 1,0 0-1,1 0 0,-1 1 0,0-1 0,0 0 1,0 0-1,1 1 0,-1-1 0,0 0 0,0 0 1,0 1-1,0-1 0,0 0 0,0 1 0,0-1 1,1 0-1,-1 1 0,0-1 0,0 0 0,0 1 1,0-1-1,0 0 0,0 1 0,-1-1 0,-4 41-341,3-32 304,-1 7-34,0-5 46,2-1 0,-1 1 0,1 21 0,1-32 31,0 0 1,0 1-1,0-1 0,0 0 1,0 1-1,0-1 0,0 0 1,0 1-1,0-1 1,0 0-1,0 1 0,0-1 1,0 0-1,0 1 0,0-1 1,0 1-1,0-1 1,0 0-1,1 1 0,-1-1 1,0 0-1,0 0 0,0 1 1,1-1-1,-1 0 1,0 1-1,0-1 0,1 0 1,-1 0-1,0 1 0,0-1 1,1 0-1,-1 0 1,0 0-1,1 0 0,-1 1 1,0-1-1,1 0 0,-1 0 1,0 0-1,1 0 1,-1 0-1,1 0 0,-1 0 1,0 0-1,1 0 0,-1 0 1,0 0-1,1 0 0,-1 0 1,0 0-1,1 0 1,-1-1-1,0 1 0,1 0 1,-1 0-1,0 0 0,1 0 1,-1-1-1,0 1 1,1 0-1,-1 0 0,0-1 1,1 1-1,16-19-50,5-13 6,5-16-21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0.884"/>
    </inkml:context>
    <inkml:brush xml:id="br0">
      <inkml:brushProperty name="width" value="0.05" units="cm"/>
      <inkml:brushProperty name="height" value="0.05" units="cm"/>
    </inkml:brush>
  </inkml:definitions>
  <inkml:trace contextRef="#ctx0" brushRef="#br0">100 1 12635,'-28'63'1254,"-16"41"-279,37-88-702,2 1 0,0 0 0,2 1 0,-3 18 0,6-34-243,-1 0 0,1 0 0,0 1 1,0-1-1,0 0 0,0 0 0,0 1 0,0-1 1,1 0-1,-1 0 0,1 1 0,0-1 0,-1 0 1,1 0-1,0 0 0,0 0 0,0 0 0,1 0 1,-1 0-1,0 0 0,1-1 0,-1 1 0,4 2 1,-2-2-36,1-1 1,-1 1-1,1-1 1,-1 0-1,1 0 1,-1-1-1,1 1 0,0-1 1,-1 0-1,1 0 1,-1 0-1,1 0 1,7-2-1,4-1-186,-1-1-1,1 0 0,27-13 1,-29 11-30,1 1 0,0 0 0,0 0 0,17-2 0,-30 7 208,0 0 0,0 0 0,0 0 0,0 0-1,0 0 1,0 0 0,-1 0 0,1 0 0,0 0 0,0 0-1,0 0 1,0 1 0,0-1 0,0 0 0,-1 1 0,1-1 0,0 1-1,0-1 1,0 1 0,-1-1 0,1 1 0,0-1 0,1 2-1,-2 0 18,1-1-1,0 1 0,0 0 0,-1-1 1,1 1-1,-1 0 0,1-1 1,-1 1-1,0 0 0,0-1 0,0 1 1,0 2-1,-1 6 136,0 0-1,-1 0 1,-4 15 0,5-20-62,-3 8 212,1-1 1,-1 1-1,-1-1 0,-10 19 1,13-29-254,1 0 1,0 0-1,0 0 1,-1 0-1,1 0 1,-1 0-1,0 0 1,0 0-1,1-1 1,-1 1-1,0-1 1,0 1-1,0-1 1,-1 0-1,1 0 1,0 0-1,0 0 1,-1 0 0,1 0-1,-1-1 1,1 1-1,0-1 1,-1 0-1,1 1 1,-1-1-1,1 0 1,-1 0-1,1-1 1,-1 1-1,1-1 1,-5 0-1,0-2-142,0 0 0,1-1 0,-1 0 0,0 0 1,1 0-1,0-1 0,0 1 0,0-2 0,1 1 0,-6-7 0,1-1-112,1 1 0,1-1 1,-14-28-1,5 1-256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1.305"/>
    </inkml:context>
    <inkml:brush xml:id="br0">
      <inkml:brushProperty name="width" value="0.05" units="cm"/>
      <inkml:brushProperty name="height" value="0.05" units="cm"/>
    </inkml:brush>
  </inkml:definitions>
  <inkml:trace contextRef="#ctx0" brushRef="#br0">94 146 10754,'11'-1'356,"0"-1"0,0 1 1,-1-2-1,1 1 0,-1-1 0,1-1 0,-1 0 0,0-1 0,12-7 0,-21 11-324,1 0 0,-1 0-1,0 0 1,0 0 0,1 0 0,-1-1 0,0 1-1,0 0 1,0-1 0,0 1 0,-1-1 0,1 1 0,0-1-1,-1 1 1,1-1 0,-1 0 0,1 1 0,-1-1-1,0 0 1,0 1 0,0-1 0,0 0 0,0 1-1,0-1 1,0 0 0,0 1 0,-1-1 0,1 0-1,0 1 1,-1-1 0,0 1 0,1-1 0,-1 1-1,0-1 1,0 1 0,0-1 0,0 1 0,0 0-1,-2-3 1,-1-1-13,0 1 0,0 0-1,-1-1 1,1 1 0,-1 1-1,0-1 1,0 1 0,0 0-1,-11-5 1,11 7 4,0 0 0,1 0-1,-1 0 1,0 1 0,0-1 0,0 1-1,1 1 1,-1-1 0,0 1 0,0-1 0,0 1-1,1 1 1,-1-1 0,1 1 0,-1 0 0,1 0-1,-1 0 1,1 0 0,0 1 0,0 0-1,0 0 1,1 0 0,-1 0 0,0 0 0,1 1-1,-6 7 1,5-6 18,1 0 1,-1 1-1,0-1 1,1 1-1,0 0 0,1 0 1,-1 0-1,1 0 1,0 0-1,1 1 0,0-1 1,-1 1-1,2-1 1,-1 1-1,1-1 0,0 1 1,1-1-1,-1 1 1,3 9-1,-1-12-33,0 0 0,0-1-1,0 1 1,0 0 0,1-1 0,-1 1 0,1-1 0,0 0-1,0 0 1,0 0 0,0 0 0,1-1 0,-1 1 0,1-1-1,-1 0 1,1 0 0,0 0 0,0 0 0,0-1 0,0 1-1,0-1 1,1 0 0,4 0 0,2 1-13,0-1 0,-1-1 0,1 1 0,0-2 0,-1 1 0,1-2 0,-1 1 0,17-5 0,27-18-31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1.959"/>
    </inkml:context>
    <inkml:brush xml:id="br0">
      <inkml:brushProperty name="width" value="0.05" units="cm"/>
      <inkml:brushProperty name="height" value="0.05" units="cm"/>
    </inkml:brush>
  </inkml:definitions>
  <inkml:trace contextRef="#ctx0" brushRef="#br0">0 24 14259,'4'-3'149,"0"0"0,0 1 0,0-1 0,1 1 0,-1 0 0,1 0 0,-1 1 0,1-1 0,0 1 0,-1 0 0,1 0 0,6 0 0,-9 1-136,0 0 0,0 1-1,0-1 1,0 1 0,0-1 0,0 1-1,0 0 1,0 0 0,0 0 0,0 0-1,0 0 1,0 0 0,-1 0 0,1 0-1,0 1 1,-1-1 0,1 1-1,-1 0 1,0-1 0,1 1 0,-1 0-1,0 0 1,0-1 0,0 1 0,0 0-1,0 0 1,-1 0 0,1 0-1,0 4 1,1 3-21,0 1-1,0-1 0,-1 1 1,-1 0-1,1 0 0,-3 12 1,-11 61-71,1-9 52,12-72 31,-1 0 0,1 1 0,0-1 1,0 1-1,0-1 0,0 1 1,1-1-1,-1 1 0,1-1 0,-1 1 1,1-1-1,0 0 0,0 1 1,1 1-1,-1-3 4,0 0 0,0 0 0,1 0 0,-1 0 0,0 0 0,0-1 0,1 1 1,-1-1-1,0 1 0,1-1 0,-1 1 0,1-1 0,-1 0 0,0 1 0,1-1 0,-1 0 0,1 0 1,-1 0-1,1 0 0,-1 0 0,1-1 0,-1 1 0,0 0 0,3-2 0,9-1 76,-1-1 0,0-1-1,0 0 1,0 0 0,-1-1-1,0-1 1,0 0 0,13-11-1,-2 0 290,-1-2-1,31-36 0,-43 45-150,0-1 1,-1 0-1,10-18 1,-16 25-112,1-1 1,-1 1-1,0-1 1,0 0-1,0 0 1,-1 0-1,0 0 1,0 0-1,0 0 1,-1-11-1,-1 16-100,1 0 0,0-1 0,0 1 0,-1-1 0,1 1 0,-1 0 0,0-1 0,1 1 0,-1 0 0,0 0 0,0-1 0,1 1 0,-2-1 0,-1-1-650,6 5 478,-1 1 1,1-1-1,-1 1 1,1-1-1,0 0 1,0 0 0,0 0-1,0 0 1,1-1-1,-1 1 1,4 0-1,42 13-1049,-42-14 983,21 6-660,-1-1 0,50 3 1,-65-9 822,0 0 0,0 0 0,0-1 0,0-1 1,0 0-1,0-1 0,-1 0 0,23-9 1,-32 11 123,0 1 1,0-1-1,-1 0 1,1 0-1,0 0 0,0 0 1,-1 0-1,1 0 1,-1-1-1,1 1 1,-1 0-1,0-1 1,1 1-1,-1-1 1,0 0-1,2-2 1,-3 3-40,0 1-1,0 0 1,0 0 0,0 0-1,0 0 1,0 0 0,0-1 0,0 1-1,0 0 1,0 0 0,0 0 0,0 0-1,0-1 1,0 1 0,0 0-1,0 0 1,0 0 0,0 0 0,0-1-1,0 1 1,0 0 0,0 0 0,0 0-1,0 0 1,0 0 0,0-1 0,0 1-1,0 0 1,0 0 0,-1 0-1,1 0 1,0 0 0,0 0 0,0-1-1,0 1 1,0 0 0,-1 0 0,1 0-1,0 0 1,0 0 0,0 0 0,0 0-1,0 0 1,-1 0 0,-9 2 554,-13 9 205,13-4-669,0 1 1,1 1-1,0-1 0,0 1 0,1 1 0,0 0 1,0 0-1,1 0 0,1 1 0,0 0 1,0 1-1,-5 15 0,11-26-116,-1 0 0,1 0 1,-1 1-1,1-1 0,0 0 0,0 1 1,-1-1-1,1 0 0,0 0 0,0 1 0,0-1 1,0 0-1,1 1 0,-1-1 0,0 0 1,0 1-1,1-1 0,-1 0 0,1 0 1,-1 1-1,1-1 0,0 0 0,-1 0 0,1 0 1,0 0-1,0 0 0,0 0 0,0 0 1,0 0-1,0 0 0,0 0 0,0-1 1,0 1-1,0 0 0,0-1 0,0 1 0,1 0 1,-1-1-1,0 0 0,0 1 0,1-1 1,-1 0-1,0 0 0,1 1 0,-1-1 1,0 0-1,1 0 0,-1-1 0,0 1 0,1 0 1,1-1-1,10-1-89,-1-1-1,1 0 1,-1-1-1,0-1 1,0 0 0,17-10-1,69-46-816,-74 44 633,-9 7 105,-8 5 24,0 0 1,0 0-1,0 1 0,1-1 0,-1 2 0,1-1 0,0 1 1,16-4-1,-23 7 138,0 0 0,0 0 0,-1 0 0,1 0 0,0 0 0,0 1 0,0-1 0,0 0 0,0 0 0,0 1 0,0-1 0,0 0 0,0 1 0,-1-1 0,1 1 0,0-1 0,0 1 0,0-1 0,-1 1 0,1 0 0,0-1 0,-1 1 0,1 0 0,-1-1 0,1 1 0,-1 0 0,1 0 0,-1 0 0,1 1 0,7 31 143,-2-10 193,-5-21-290,-1 0 1,1-1 0,0 1 0,1-1 0,-1 1 0,0-1 0,0 0 0,1 1 0,-1-1 0,1 0-1,-1 0 1,1 0 0,-1 0 0,1 0 0,0 0 0,-1 0 0,1-1 0,0 1 0,0-1 0,-1 1 0,1-1-1,0 0 1,0 1 0,0-1 0,0 0 0,-1 0 0,1-1 0,0 1 0,0 0 0,0 0 0,0-1 0,-1 1-1,4-2 1,8-2 85,-1-1-1,0 0 0,19-11 1,-27 13-103,56-34 55,-41 24-256,1 0 1,38-16-1,-56 28 159,-1 0 0,1 1 1,-1-1-1,0 1 0,1-1 0,-1 1 0,1 0 1,-1-1-1,1 1 0,-1 0 0,1 0 0,-1 0 1,1 1-1,0-1 0,-1 0 0,1 0 0,-1 1 0,0-1 1,3 2-1,-3-1 4,0 0 0,0 0 0,0 0 0,0 0 0,0 0 0,0 0 0,0 0 0,-1 0 0,1 0 0,0 1 0,-1-1 0,1 0 0,-1 1 0,1-1 0,-1 0 0,0 1 0,1 1 0,-1 7-51,0 1-1,0-1 0,-1 0 1,-3 18-1,2-17 59,-3 16-8,2-11 31,1 0 1,0 0-1,1 29 0,1-44-6,0 0 1,0 1-1,1-1 0,-1 0 0,0 1 0,0-1 1,1 0-1,-1 0 0,1 0 0,0 1 0,-1-1 0,1 0 1,1 2-1,11 1 13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2.532"/>
    </inkml:context>
    <inkml:brush xml:id="br0">
      <inkml:brushProperty name="width" value="0.05" units="cm"/>
      <inkml:brushProperty name="height" value="0.05" units="cm"/>
    </inkml:brush>
  </inkml:definitions>
  <inkml:trace contextRef="#ctx0" brushRef="#br0">144 0 11042,'-2'13'433,"0"-1"-1,0-1 0,-1 1 1,-1 0-1,0-1 0,-1 1 1,-8 14-1,2-2 634,-62 161 843,67-165-1867,0 1 0,2 0 0,0 0 0,2 0 0,0 0 0,1 0 0,3 29 0,-1-45-63,-1 0-1,1 1 1,0-1 0,1 0 0,-1 0 0,1 0-1,0 0 1,0 0 0,1 0 0,0 0 0,-1-1-1,1 1 1,1-1 0,-1 0 0,1 0 0,0 0-1,5 4 1,-5-6 0,-1 0-1,1 0 0,0 0 0,0-1 1,0 1-1,0-1 0,0 0 0,0 0 1,0-1-1,0 1 0,0-1 0,1 0 1,-1 0-1,0 0 0,0-1 0,0 0 1,0 1-1,0-1 0,0-1 1,0 1-1,0 0 0,7-5 0,6-2 1,-1-1-1,0-1 1,0-1-1,18-16 1,52-56 514,-14 12 578,-84 109-377,5-19-660,1-1-1,-6 31 0,11-42-43,0 1-1,0-1 1,0 1 0,1-1 0,1 1 0,-1-1-1,1 1 1,0-1 0,4 13 0,-4-18 6,-1 0 0,1 0 0,0-1-1,-1 1 1,1-1 0,0 1 0,0-1 0,0 1 0,0-1 0,0 1 0,1-1 0,-1 0 0,0 1 0,1-1 0,-1 0-1,0 0 1,1 0 0,0 0 0,1 1 0,-1-2 51,0 0-1,-1 0 1,1 0-1,0 0 1,-1 0-1,1 0 1,0 0-1,-1 0 1,1-1-1,0 1 1,-1-1-1,1 1 1,-1-1-1,1 1 1,-1-1-1,3-2 1,3-1 67,0-2-1,-1 1 1,1-1 0,-1 0 0,-1 0 0,8-11-1,11-18 139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2.940"/>
    </inkml:context>
    <inkml:brush xml:id="br0">
      <inkml:brushProperty name="width" value="0.05" units="cm"/>
      <inkml:brushProperty name="height" value="0.05" units="cm"/>
    </inkml:brush>
  </inkml:definitions>
  <inkml:trace contextRef="#ctx0" brushRef="#br0">11 0 14171,'-10'26'1152,"10"0"-904,1-3-96,12 0 144,5-3 329,10-3-481,2 0-32,4-5-80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3.538"/>
    </inkml:context>
    <inkml:brush xml:id="br0">
      <inkml:brushProperty name="width" value="0.05" units="cm"/>
      <inkml:brushProperty name="height" value="0.05" units="cm"/>
    </inkml:brush>
  </inkml:definitions>
  <inkml:trace contextRef="#ctx0" brushRef="#br0">150 10 12603,'-33'11'1405,"21"-7"-1000,-1 0-1,1 1 1,0 0-1,1 1 1,-14 8 0,20-6-219,11-4-140,19-3-71,-24-1 30,27-4-90,0 0-1,0-2 1,0 0 0,-1-2 0,31-14 0,-5 4-53,-52 17 135,0 1 0,0-1 0,0 1 0,0 0 0,0-1 0,0 1 0,0 0 0,0 0 0,0 0 0,0 0 0,0 0 0,0 0 0,1 0 0,-1 0 0,0 1 0,1-1 0,-2 0 5,1 1 0,-1-1 1,0 0-1,0 1 0,1-1 0,-1 0 0,0 1 0,0-1 0,0 1 0,1-1 0,-1 0 0,0 1 0,0-1 0,0 1 1,0-1-1,0 1 0,0-1 0,0 0 0,0 1 0,0-1 0,0 1 0,0-1 0,0 0 0,0 1 0,0-1 0,-1 1 1,1 0-1,-3 6 59,-1 0 0,1 0 0,-9 11 0,3-3 23,-12 27 263,2 1 1,2 0-1,2 1 0,-12 57 0,25-88-249,0-1 0,1 1 1,1 22-1,1-11-397,-2-23 251,1 1-1,0 0 1,-1 0 0,1 0-1,-1 0 1,0 0 0,1-1-1,-1 1 1,0 0-1,0-1 1,0 1 0,-1 0-1,1-1 1,-1 2-1,-25 21-371,15-13 271,-39 35 50,27-26 376,1 2 0,-23 27 0,58-60-430,-1 0-1,2 0 1,16-11-1,15-12 139,28-35 223,-3-3 0,-2-2 0,-5-4 0,60-96 0,-111 160-554,-11 17 11,-13 26-147,9-20 414,-2 5-26,0-1 101,1-1 1,-7 25-1,12-37-5,0 1-1,0-1 1,-1 0 0,1 0-1,0 0 1,0 1-1,0-1 1,0 0 0,0 0-1,0 1 1,0-1-1,0 0 1,0 0 0,0 0-1,0 1 1,0-1-1,0 0 1,0 0 0,0 1-1,0-1 1,0 0-1,0 0 1,1 0 0,-1 1-1,0-1 1,0 0-1,0 0 1,0 0 0,0 0-1,0 1 1,1-1-1,-1 0 1,0 0 0,0 0-1,0 0 1,0 0-1,1 1 1,-1-1 0,0 0-1,0 0 1,0 0-1,1 0 1,-1 0 0,0 0-1,0 0 1,1 0-1,-1 0 1,0 0 0,0 0-1,0 0 1,1 0-1,-1 0 1,0 0 0,0 0-1,0 0 1,1 0-1,-1 0 1,0 0 0,0 0-1,1 0 1,-1-1-1,0 1 1,0 0-1,0 0 1,0 0 0,1 0-1,-1 0 1,0-1 0,17-10 31,93-88-89,-26 23 131,-84 75-69,0 1 1,1 0-1,-1 0 0,0 0 1,0-1-1,0 1 1,0 0-1,0 0 0,1 0 1,-1-1-1,0 1 0,0 0 1,0 0-1,1 0 1,-1 0-1,0 0 0,0 0 1,1-1-1,-1 1 0,0 0 1,0 0-1,1 0 1,-1 0-1,0 0 0,0 0 1,1 0-1,-1 0 0,0 0 1,0 0-1,1 0 1,-1 0-1,0 0 0,0 0 1,1 1-1,-3 8 136,-9 16 55,11-25-179,-7 15 102,1-5-31,0 1 0,1 0 0,1 0-1,0 0 1,0 1 0,-2 13 0,6-24-82,0 0 1,0 0-1,0 0 1,-1 0-1,1 0 1,0 0-1,0 0 1,1 0-1,-1 0 1,0 0-1,0 0 1,0 0-1,1 0 1,-1 0-1,0 0 1,1 0-1,-1 0 1,1-1-1,-1 1 1,1 0-1,-1 0 1,1 0-1,0-1 1,-1 1-1,1 0 1,0-1-1,0 1 1,-1-1-1,1 1 1,0-1-1,0 1 1,0-1-1,0 1 1,0-1-1,0 0 1,0 1-1,0-1 1,0 0-1,0 0 1,0 0-1,0 0 1,0 0-1,0 0 1,0 0-1,-1 0 1,1 0-1,0 0 1,0-1-1,0 1 1,0 0-1,1-1 1,6-1-30,-1-1 1,0 1 0,0-1 0,0 0 0,9-6-1,-7 4-29,-1 0-1,0 0 1,0-1-1,-1 0 1,1 0 0,-1-1-1,-1 0 1,1 0-1,-1 0 1,-1-1-1,9-13 1,-8 2-137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4.015"/>
    </inkml:context>
    <inkml:brush xml:id="br0">
      <inkml:brushProperty name="width" value="0.05" units="cm"/>
      <inkml:brushProperty name="height" value="0.05" units="cm"/>
    </inkml:brush>
  </inkml:definitions>
  <inkml:trace contextRef="#ctx0" brushRef="#br0">103 0 13843,'-17'26'1160,"1"11"-976,-2 12-64,1 4 376,4 6-360,0-1-96,7-2-184,3-6-120,9-18 224,4-13-64,9-25-72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4.452"/>
    </inkml:context>
    <inkml:brush xml:id="br0">
      <inkml:brushProperty name="width" value="0.05" units="cm"/>
      <inkml:brushProperty name="height" value="0.05" units="cm"/>
    </inkml:brush>
  </inkml:definitions>
  <inkml:trace contextRef="#ctx0" brushRef="#br0">14 1 15251,'-6'3'1481,"0"4"-1129,5 0-216,1 0 792,4 3-1096,2 2-128,8 6 232,4 1-128,2 3-104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7.196"/>
    </inkml:context>
    <inkml:brush xml:id="br0">
      <inkml:brushProperty name="width" value="0.05" units="cm"/>
      <inkml:brushProperty name="height" value="0.05" units="cm"/>
    </inkml:brush>
  </inkml:definitions>
  <inkml:trace contextRef="#ctx0" brushRef="#br0">40 509 15435,'-13'32'1328,"8"-23"-1053,1 1-1,0 0 0,1 0 1,0 0-1,1 0 1,-3 20-1,5-30-264,0 1 0,0 0 1,0-1-1,-1 1 0,1-1 0,0 1 0,1 0 1,-1-1-1,0 1 0,0-1 0,0 1 0,0 0 1,0-1-1,1 1 0,-1-1 0,0 1 0,0-1 1,1 1-1,-1 0 0,0-1 0,1 0 0,-1 1 1,1-1-1,-1 1 0,1-1 0,-1 1 0,1-1 1,-1 0-1,1 1 0,-1-1 0,2 1 0,-1-1-10,0 0 0,1-1 0,-1 1 0,0 0 0,0 0 0,1-1 0,-1 1-1,0 0 1,1-1 0,-1 1 0,0-1 0,0 0 0,2-1 0,3-2-31,-1 0 0,1 0 0,-1-1-1,8-9 1,0-5-8,-1 0 1,-2-1-1,17-38 0,15-68 42,-10-9 3,-27 122-27,-5 13 21,0 0-1,0 0 1,0 0 0,0 0-1,0 0 1,0 0 0,0 0 0,0 0-1,0 0 1,0 1 0,0-1 0,0 0-1,0 0 1,0 0 0,0 0 0,0 0-1,0 0 1,0 0 0,0 0 0,0 0-1,0 0 1,0 0 0,0 0-1,0 0 1,0 0 0,0 1 0,0-1-1,0 0 1,0 0 0,1 0 0,-1 0-1,0 0 1,0 0 0,0 0 0,0 0-1,0 0 1,0 0 0,0 0 0,0 0-1,0 0 1,0 0 0,0 0 0,0 0-1,0 0 1,0 0 0,0 0-1,1 0 1,-1 0 0,0 0 0,0 0-1,0 0 1,0 0 0,0 0 0,0 0-1,0 0 1,0 0 0,0 0 0,0 0-1,0 0 1,0 0 0,0 0 0,0 0-1,1 0 1,-1 0 0,0 0-1,0-1 1,0 1 0,0 0 0,0 0-1,1 27-9,-1 5 78,1 0 0,2 1 0,0-2 0,3 1 0,13 47 0,-17-74-51,0 0 1,0 0-1,0 0 0,1 0 0,-1 0 0,1-1 0,0 0 0,1 1 0,-1-1 0,1 0 0,0 0 0,0-1 0,0 1 0,0-1 0,0 0 0,6 3 0,-6-5-18,0 1 0,0-1-1,1 0 1,-1 0 0,0 0-1,1 0 1,-1-1-1,1 0 1,-1 0 0,1 0-1,-1 0 1,0-1 0,1 0-1,-1 0 1,0 0 0,1 0-1,-1-1 1,0 1-1,8-5 1,1-2-85,0-1-1,0 0 0,-1-1 1,0 0-1,-1 0 0,0-2 1,0 1-1,-2-1 1,1-1-1,-1 0 0,-1 0 1,-1-1-1,0 0 0,0 0 1,-1 0-1,-1-1 1,-1 0-1,0 0 0,-1 0 1,3-29-1,-6 42 83,0-1 0,0 1-1,0 0 1,0-1 0,0 1 0,-1 0-1,1 0 1,0-1 0,-1 1 0,0 0-1,0 0 1,0 0 0,0-1 0,-1-1-1,1 3 11,1 1 0,0 0 0,-1 0 0,1-1 0,0 1 0,-1 0 0,1 0 0,0 0 0,-1-1 0,1 1-1,0 0 1,-1 0 0,1 0 0,-1 0 0,1 0 0,-1 0 0,1 0 0,0 0 0,-1 0 0,1 0 0,-1 0 0,1 0-1,0 0 1,-1 0 0,1 0 0,-1 0 0,0 1 0,0 0 25,-1 0-1,1 0 1,-1 0 0,1 0 0,-1 0-1,1 1 1,0-1 0,-1 1 0,-1 2 0,-2 4 94,-1 1 0,1-1 1,1 1-1,0 0 0,0 1 1,0-1-1,1 1 0,1-1 1,0 1-1,0 0 0,1 0 1,0 0-1,1 16 1,0-26-117,0 1 0,0 0 1,0 0-1,0-1 1,0 1-1,1 0 1,-1 0-1,0-1 0,0 1 1,1 0-1,-1-1 1,1 1-1,-1 0 1,0-1-1,1 1 0,-1 0 1,1-1-1,-1 1 1,1-1-1,0 1 1,-1-1-1,1 1 0,0-1 1,-1 0-1,1 1 1,0-1-1,-1 0 1,1 1-1,0-1 0,0 0 1,-1 0-1,1 0 1,0 0-1,0 0 0,-1 0 1,1 0-1,0 0 1,0 0-1,0 0 1,-1 0-1,1 0 0,0 0 1,0-1-1,-1 1 1,1 0-1,0 0 1,0-1-1,5-2-49,0 0-1,0 0 1,-1 0-1,7-6 1,-11 8 34,29-21-216,82-57-1112,-92 67 1253,0 0 0,1 2 0,41-15 1,-61 24 151,0 1 0,0-1 0,0 1 0,0-1 1,0 1-1,0-1 0,-1 0 0,1 1 1,0-1-1,0 0 0,0 0 0,-1 1 0,1-1 1,-1 0-1,1 0 0,0 0 0,-1 0 1,1 0-1,-1 0 0,0 0 0,1 0 0,-1 0 1,0 0-1,0 0 0,0-1 0,0 1 1,0 0-1,0 0 0,0 0 0,0 0 1,0 0-1,0 0 0,0 0 0,-1-2 0,-1-5 296,-1-1 1,0 0-1,-5-11 0,1 3 112,4 9-329,1 1-72,0 1 0,0 0-1,0-1 1,0-8 0,2 14-103,-1 0 1,1-1 0,0 1-1,0 0 1,0 0-1,1-1 1,-1 1 0,0 0-1,0 0 1,1-1-1,-1 1 1,1 0 0,-1 0-1,1 0 1,-1 0-1,1 0 1,0 0 0,-1 0-1,1 0 1,0 0-1,0 0 1,0 0 0,0 0-1,0 0 1,0 0-1,0 1 1,0-1 0,2 0-1,14-5-578,0 1 1,1 1-1,22-3 0,14-3 45,-3-3-91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4.881"/>
    </inkml:context>
    <inkml:brush xml:id="br0">
      <inkml:brushProperty name="width" value="0.05" units="cm"/>
      <inkml:brushProperty name="height" value="0.05" units="cm"/>
    </inkml:brush>
  </inkml:definitions>
  <inkml:trace contextRef="#ctx0" brushRef="#br0">175 124 13923,'-8'1'134,"0"1"1,0 0-1,1 0 1,-1 1-1,1 0 0,-1 0 1,1 1-1,0 0 1,1 0-1,-1 1 1,1-1-1,-1 2 0,2-1 1,-10 10-1,8-7-97,1-1-1,0 1 1,0 0-1,1 0 1,0 1-1,1 0 0,0-1 1,0 1-1,0 1 1,2-1-1,-4 14 1,6-20-24,-1-1 0,1 0 0,0 1 1,0-1-1,0 0 0,0 1 0,0-1 0,0 0 1,1 0-1,-1 1 0,1-1 0,-1 0 0,1 0 0,0 1 1,0-1-1,0 0 0,0 0 0,2 2 0,-1-3 2,-1 1 0,1-1 0,-1 0-1,1 0 1,0 0 0,-1 0 0,1-1-1,0 1 1,0 0 0,0-1 0,-1 1-1,1-1 1,0 1 0,0-1 0,0 0-1,0 0 1,2 0 0,6-1 15,0-1 0,-1 0 0,1 0 1,-1-1-1,0 0 0,0 0 0,10-6 0,22-14-40,-2-2-1,0-1 0,-1-2 1,-2-1-1,-1-3 0,-2 0 1,33-42-1,-58 65 0,-6 7 9,1-1-1,0 0 1,-1 0 0,0 0 0,0 0 0,0 0 0,0 0 0,0-1 0,-1 1 0,1 0 0,-1-1-1,1-5 1,-2 8 5,1 1-1,-1 0 0,0-1 1,0 1-1,0-1 1,0 1-1,0 0 0,0-1 1,0 1-1,0 0 1,-1-1-1,1 1 0,0-1 1,0 1-1,0 0 1,0-1-1,0 1 0,-1 0 1,1-1-1,0 1 1,0 0-1,0-1 0,-1 1 1,1 0-1,0 0 1,-1-1-1,1 1 0,0 0 1,0 0-1,-1-1 1,-13 2 83,-14 13 84,14-4-60,1-1-1,0 2 1,0 0 0,-18 21-1,27-27-75,0-1-1,1 1 0,-1-1 0,1 1 0,0 0 0,0 0 1,1 0-1,0 1 0,-1-1 0,2 1 0,-1-1 0,1 1 1,0 0-1,0-1 0,0 1 0,1 11 0,0-15-25,0-1 0,1 1 0,-1-1 0,1 1 0,-1-1 0,1 1-1,-1-1 1,1 1 0,0-1 0,0 0 0,0 1 0,0-1 0,0 0 0,0 0-1,0 1 1,0-1 0,0 0 0,0 0 0,1 0 0,1 0 0,0 1-17,-1-1 0,1 0 0,0 0 0,0-1 0,0 1 0,0 0 0,0-1 0,0 0 0,6 0 0,0-1-62,1 0 0,-1 0 0,0-1 0,0-1 0,16-5 0,-6-2-165,30-19 0,-21 12 30,-28 17 206,0 0 0,0 0 0,0 0 0,1 0 0,-1-1 0,0 1 0,0 0 1,0 0-1,0 0 0,1 0 0,-1 0 0,0 0 0,0 0 0,0 0 0,0 0 0,1-1 0,-1 1 0,0 0 0,0 0 0,0 0 0,1 0 0,-1 0 0,0 0 0,0 0 0,0 0 1,1 0-1,-1 0 0,0 1 0,0-1 0,0 0 0,1 0 0,-1 0 0,0 0 0,0 0 0,0 0 0,0 0 0,1 0 0,-1 0 0,0 1 0,0-1 0,0 0 0,0 0 0,0 0 1,1 0-1,-1 1 0,0-1 0,0 0 0,0 0 0,0 0 0,0 0 0,0 1 0,0-1 0,0 0 0,0 0 0,0 0 0,0 1 0,0-1 0,0 0 0,0 0 0,0 0 1,0 1-1,0-1 0,0 0 0,-3 13 143,-12 38 322,14-48-443,0 0 0,1-1 0,0 1 0,-1 0 1,1 0-1,0 0 0,1 0 0,-1-1 0,0 1 0,1 0 0,-1 0 1,1-1-1,0 1 0,0 0 0,0-1 0,3 6 0,-3-8-15,0 1 0,-1 0 0,1 0 0,0-1-1,0 1 1,0 0 0,0-1 0,0 1 0,0-1 0,0 1-1,0-1 1,0 1 0,0-1 0,0 0 0,0 0 0,0 1-1,0-1 1,0 0 0,0 0 0,2 0 0,0 0-7,1-1 0,-1 0 0,1 1-1,-1-1 1,1 0 0,4-2 0,5-4-111,-1 1 0,16-12 0,-25 16 67,18-12-78,-1-1 0,-1 0 1,-1-2-1,0 0 1,21-27-1,3-19-107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5.295"/>
    </inkml:context>
    <inkml:brush xml:id="br0">
      <inkml:brushProperty name="width" value="0.05" units="cm"/>
      <inkml:brushProperty name="height" value="0.05" units="cm"/>
    </inkml:brush>
  </inkml:definitions>
  <inkml:trace contextRef="#ctx0" brushRef="#br0">85 0 11138,'-16'36'702,"-2"4"535,-17 54 0,30-80-1118,2 0 0,0 1 0,1 0 1,0 0-1,1 0 0,1 0 0,2 24 0,0-24-234,1 0 0,0-1-1,0 1 1,2-1-1,10 25 1,-15-39 111,0 0 0,0 0 0,0 0 0,0 0 0,1 0-1,-1 0 1,0 0 0,0 0 0,0 0 0,0 0 0,0 0 0,1 0 0,-1 0-1,0 0 1,0 0 0,0 0 0,0 0 0,0 0 0,1 0 0,-1 0 0,0 0 0,0 0-1,0 0 1,0-1 0,0 1 0,0 0 0,0 0 0,0 0 0,1 0 0,-1 0-1,0 0 1,0 0 0,0-1 0,0 1 0,0 0 0,0 0 0,0 0 0,0 0 0,0 0-1,0 0 1,0-1 0,0 1 0,0 0 0,0 0 0,0 0 0,0 0 0,0 0-1,0-1 1,0 1 0,0 0 0,0 0 0,0 0 0,0 0 0,0 0 0,0-1 0,0 1-1,0 0 1,-1 0 0,3-11 68,-3-2 187,0 0 0,-1 0 1,-5-15-1,4 17 75,1 0 0,0 0 0,1-1 0,-1-17 1,2 28-319,0 1 0,0-1 0,1 1 0,-1-1 0,0 0 0,0 1 0,1-1 0,-1 1 1,0-1-1,1 1 0,-1-1 0,0 1 0,1-1 0,-1 1 0,1-1 0,-1 1 0,1-1 1,-1 1-1,1 0 0,-1-1 0,1 1 0,0 0 0,-1-1 0,1 1 0,-1 0 0,1 0 1,0 0-1,-1 0 0,1 0 0,-1-1 0,2 1 0,21 1-146,-21-1 121,111 20-1359,-77-12 439,73 6 0,-96-14 772,35 1-275,-45-1 440,-1-1 0,1 1 0,0 0 0,0-1 0,-1 1 0,1-1 0,0 0 0,-1 0 0,1 0 0,-1 0 0,1-1 0,-1 1 0,3-2 1,-5 2 5,0 1 1,0 0 0,0 0-1,1 0 1,-1 0 0,0 0-1,0 0 1,0 0 0,0-1 0,0 1-1,0 0 1,0 0 0,0 0-1,0 0 1,0 0 0,0-1-1,0 1 1,0 0 0,0 0 0,0 0-1,0 0 1,0 0 0,0-1-1,0 1 1,0 0 0,0 0 0,0 0-1,0 0 1,0 0 0,0-1-1,0 1 1,0 0 0,0 0-1,0 0 1,0 0 0,0 0 0,0 0-1,-1-1 1,1 1 0,0 0-1,0 0 1,0 0 0,0 0 0,0 0-1,0 0 1,-1 0 0,1 0-1,0 0 1,0 0 0,0 0-1,0 0 1,0 0 0,-1-1 0,1 1-1,0 0 1,0 0 0,0 0-1,0 0 1,0 0 0,-1 0 0,1 1-1,0-1 1,0 0 0,0 0-1,0 0 1,0 0 0,0 0-1,-1 0 1,1 0 0,-13 1 304,2 4-135,0 1 0,0-1 0,1 2 1,0-1-1,0 1 0,1 1 0,0 0 1,0 0-1,1 1 0,0 0 1,-13 19-1,20-27-156,1 0 0,-1 0-1,1 0 1,-1 0 0,1 0 0,-1 0 0,1 0 0,0 0 0,0 0 0,-1 0-1,1 0 1,0 0 0,0 0 0,0 0 0,0 0 0,0 0 0,1 1 0,-1-1-16,0-1 1,0 1 0,1-1-1,-1 0 1,0 0-1,1 1 1,-1-1 0,1 0-1,-1 1 1,0-1 0,1 0-1,-1 0 1,1 0 0,-1 1-1,1-1 1,-1 0 0,0 0-1,1 0 1,-1 0 0,1 0-1,-1 0 1,1 0 0,-1 0-1,1 0 1,0 0-1,4-1-48,0-1 0,0 1 0,0-1 0,0 1-1,6-5 1,11-6-370,0-1 0,-2-1-1,0-1 1,0 0 0,21-24-1,-12 7-150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5.682"/>
    </inkml:context>
    <inkml:brush xml:id="br0">
      <inkml:brushProperty name="width" value="0.05" units="cm"/>
      <inkml:brushProperty name="height" value="0.05" units="cm"/>
    </inkml:brush>
  </inkml:definitions>
  <inkml:trace contextRef="#ctx0" brushRef="#br0">32 273 12883,'-5'6'335,"1"0"1,-1 1 0,1-1-1,0 1 1,-3 9 0,6-15-287,1 0 0,0 0-1,-1 0 1,1 1 0,0-1 0,0 0 0,-1 0 0,1 0 0,0 1 0,0-1 0,0 0-1,0 0 1,1 1 0,-1-1 0,0 0 0,1 0 0,0 2 0,-1-2-1,1-1 1,0 1-1,0 0 1,-1 0-1,1-1 0,0 1 1,0-1-1,0 1 1,0-1-1,0 1 1,0-1-1,0 1 1,0-1-1,0 0 1,0 0-1,0 0 0,1 1 1,-1-1-1,0 0 1,0 0-1,0 0 1,0-1-1,2 1 1,10-2 53,1 0 1,-1-1-1,1 0 1,-1-1-1,0-1 1,22-11-1,-2-2-155,38-27-1,-41 24-58,0-2 0,-2-1 0,-1-1 0,0-1 0,-3-2 0,34-46 0,-44 49 139,-14 25-25,0 0 0,1 0 0,-1 0 0,0 0 0,0 0 0,0 0 0,0-1 0,0 1 0,1 0 0,-1 0 0,0 0 0,0 0 0,0 0 0,0-1 0,0 1 0,0 0 0,0 0 0,0 0 0,0 0 0,0-1 0,0 1 0,1 0 0,-1 0 0,0 0 0,0 0 0,0-1 0,0 1 0,0 0 0,0 0 0,-1 0 0,1 0 0,0-1 0,0 1 0,0 0 0,0 0 0,0 0 0,0 0 0,0-1 0,0 1 0,0 0 0,0 0 0,0 0 0,-1 0 0,1 0 0,0-1 0,0 1 0,0 0 0,0 0 0,0 0 0,-1 0 0,1 0 0,0 0 0,0 0 0,0 0 0,0 0 0,-1 0 0,1-1 0,0 1 0,0 0 0,0 0 0,0 0 0,-1 0 0,1 0 0,0 0 0,0 0 0,0 0 0,0 1 0,-1-1 0,-11 6 105,-6 12 68,0 2-1,1 0 0,1 0 0,-26 44 0,37-55-135,-7 8 74,2 1 1,0 1-1,-14 37 0,22-51-97,1 1-1,-1 0 0,1 0 1,1-1-1,-1 1 1,1 0-1,0 0 0,1 8 1,-1-11-30,1 0 1,0 0 0,0 0-1,0 0 1,0 0 0,1 0-1,-1 0 1,1 0 0,-1-1-1,1 1 1,0 0 0,0-1 0,0 0-1,1 1 1,-1-1 0,4 3-1,-4-4-18,1 1 0,-1-1 0,1 0 1,-1 1-1,1-1 0,-1 0 0,1-1 0,0 1 0,0 0 0,-1-1 0,1 1 0,0-1 0,3 0 0,-5 0 22,0 0 0,0 0 0,0 0 0,-1 0 0,1-1-1,0 1 1,0 0 0,-1-1 0,1 1 0,0 0 0,-1-1 0,1 1 0,0 0-1,-1-1 1,1 1 0,-1-1 0,1 0 0,-1 1 0,2-2 0,-2 1 6,1 0-1,-1 0 1,0-1 0,1 1 0,-1 0 0,0 0 0,0 0 0,0-1-1,0 1 1,0 0 0,0 0 0,0 0 0,0-1 0,-1 1 0,1 0-1,0 0 1,-1-1 0,-2-5 58,0 0-1,-1 0 1,1 1-1,-1-1 1,-1 1-1,1 0 1,-7-6 0,-8-11 132,19 23-187,0 0 1,0 0-1,0 0 1,0 0-1,0 0 1,0 0-1,0-1 0,0 1 1,0 0-1,-1 0 1,1 0-1,0 0 1,0 0-1,0 0 1,0 0-1,0-1 0,0 1 1,0 0-1,0 0 1,0 0-1,0 0 1,0 0-1,0-1 1,0 1-1,0 0 0,0 0 1,0 0-1,0 0 1,0 0-1,0 0 1,0-1-1,0 1 1,0 0-1,0 0 0,1 0 1,-1 0-1,0 0 1,0 0-1,0 0 1,0 0-1,0-1 1,0 1-1,0 0 0,0 0 1,0 0-1,1 0 1,-1 0-1,0 0 1,0 0-1,0 0 0,10-1-56,9 5-69,2 1-448,1-1 1,0-1-1,-1-1 1,1 0 0,41-4-1,-35-1 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6.101"/>
    </inkml:context>
    <inkml:brush xml:id="br0">
      <inkml:brushProperty name="width" value="0.05" units="cm"/>
      <inkml:brushProperty name="height" value="0.05" units="cm"/>
    </inkml:brush>
  </inkml:definitions>
  <inkml:trace contextRef="#ctx0" brushRef="#br0">8 82 16243,'-6'-1'1361,"5"1"-937,4 3 56,5 2-576,8 0 152,1-4-144,5-1-144</inkml:trace>
  <inkml:trace contextRef="#ctx0" brushRef="#br0" timeOffset="1">303 1 19076,'9'0'1328,"-14"1"-1256,1 3-176,-2-1 64,-4 2-472,2-1 384,-1-3-192,2-1-80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6.846"/>
    </inkml:context>
    <inkml:brush xml:id="br0">
      <inkml:brushProperty name="width" value="0.05" units="cm"/>
      <inkml:brushProperty name="height" value="0.05" units="cm"/>
    </inkml:brush>
  </inkml:definitions>
  <inkml:trace contextRef="#ctx0" brushRef="#br0">37 0 16532,'1'1'39,"-1"-1"0,1 0 1,-1 0-1,0 1 1,1-1-1,-1 0 1,1 1-1,-1-1 0,0 0 1,1 1-1,-1-1 1,0 1-1,0-1 1,1 0-1,-1 1 0,0-1 1,0 1-1,0-1 1,0 1-1,0-1 1,1 1-1,-1-1 0,0 1 1,0-1-1,0 0 1,0 1-1,0-1 1,0 1-1,0-1 1,-1 1-1,1-1 0,0 1 1,0-1-1,0 1 1,-1 0-1,-7 22-15,6-19 105,0 3 42,-6 12 115,-9 34 0,16-49-302,0 0-1,0 0 1,0 0 0,1 0-1,-1 0 1,1 0 0,0-1-1,0 1 1,1 0 0,-1 0-1,1 0 1,0 0 0,0 0-1,0 0 1,1-1 0,1 5-1,-1-6-12,0 0 0,-1-1 0,1 1 0,0-1 0,0 1 0,0-1 0,1 0 0,-1 0 1,0 0-1,0 0 0,0 0 0,1 0 0,-1-1 0,1 1 0,-1-1 0,0 0 0,1 0 0,-1 1 0,1-2 0,-1 1 0,0 0 0,1 0 0,-1-1 0,5-1 0,4 0-194,0-2-1,0 1 1,19-11 0,1-3-509,46-35 0,3-2-152,-58 45 858,-21 9 37,-1 0 1,0 0 0,1 0-1,-1 0 1,1 0-1,-1 0 1,0 0-1,1 0 1,-1 0 0,0 0-1,1 0 1,-1 0-1,1 1 1,-1-1-1,0 0 1,1 0 0,-1 0-1,0 1 1,1-1-1,-1 0 1,0 0-1,0 1 1,1-1 0,-1 0-1,0 0 1,0 1-1,1-1 1,-1 1-1,1 2 114,-1 0 0,0 0-1,0 0 1,0 0 0,0-1 0,0 1-1,0 0 1,-1 0 0,0 4-1,0-5-22,0 1 0,1 0 0,-1-1-1,1 1 1,0 0 0,0-1-1,0 1 1,0 0 0,0 0 0,1-1-1,0 4 1,0-6-87,-1 1-1,1-1 1,0 1 0,-1-1-1,1 0 1,-1 0 0,1 1-1,0-1 1,0 0 0,-1 0-1,1 0 1,0 0-1,-1 0 1,1 0 0,0 0-1,0 0 1,-1 0 0,1 0-1,0 0 1,-1-1 0,1 1-1,0 0 1,-1 0 0,1-1-1,0 1 1,0-1 0,22-10-166,-19 8 117,121-67-284,-66 38 200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7.264"/>
    </inkml:context>
    <inkml:brush xml:id="br0">
      <inkml:brushProperty name="width" value="0.05" units="cm"/>
      <inkml:brushProperty name="height" value="0.05" units="cm"/>
    </inkml:brush>
  </inkml:definitions>
  <inkml:trace contextRef="#ctx0" brushRef="#br0">49 51 13811,'-6'8'320,"0"0"0,0 0 1,1 1-1,0-1 0,1 1 1,-1 0-1,-3 15 0,7-22-302,0 0-1,1 0 1,-1 1-1,1-1 1,-1 1 0,1-1-1,0 0 1,0 1-1,0-1 1,0 1 0,1-1-1,-1 0 1,1 1-1,-1-1 1,1 0-1,0 0 1,0 1 0,0-1-1,0 0 1,0 0-1,1 0 1,-1 0-1,0 0 1,1 0 0,0 0-1,-1-1 1,1 1-1,0-1 1,0 1 0,0-1-1,0 0 1,0 1-1,0-1 1,0 0-1,1 0 1,2 0 0,-3 0-22,0 0 1,1 0-1,-1 0 0,0-1 1,1 1-1,-1-1 1,0 0-1,1 0 1,-1 0-1,0 0 1,1 0-1,-1 0 1,1-1-1,-1 1 0,0-1 1,3 0-1,-3 0 20,-1 0-1,1 0 0,-1 0 0,1 0 1,-1 0-1,0-1 0,1 1 0,-1 0 1,0-1-1,0 1 0,0-1 0,0 1 1,0-1-1,0 0 0,-1 1 0,2-4 1,0-1 57,-1 0 0,0 0 1,0 0-1,-1-1 0,0 1 1,0 0-1,0 0 0,-1-1 1,0 1-1,-3-11 0,-5-9 91,-1 1 0,-14-26 0,27 51-320,0 0 1,0 0-1,1 1 0,-1 0 0,0-1 0,0 1 0,0 0 0,4 3 0,3-1-194,5 1 82,0-1 1,1 0-1,0-1 1,-1-1-1,1-1 1,24-1-1,21-8-192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7.995"/>
    </inkml:context>
    <inkml:brush xml:id="br0">
      <inkml:brushProperty name="width" value="0.05" units="cm"/>
      <inkml:brushProperty name="height" value="0.05" units="cm"/>
    </inkml:brush>
  </inkml:definitions>
  <inkml:trace contextRef="#ctx0" brushRef="#br0">216 279 10090,'-12'6'517,"-1"1"-1,1 1 0,1 0 1,0 1-1,-12 11 1,-46 54 1924,63-67-2307,-1 0 12,1 0 1,0 0 0,0 0-1,1 1 1,0 0 0,0 0-1,1 0 1,0 1 0,1-1-1,-4 12 1,7-19-132,0 0 0,-1 1 0,1-1 1,0 0-1,0 0 0,0 0 0,0 0 0,0 0 0,0 1 1,0-1-1,1 0 0,-1 0 0,0 0 0,1 0 0,-1 0 0,1 0 1,-1 0-1,1 0 0,-1 0 0,1 0 0,0 0 0,-1 0 0,1 0 1,0 0-1,0-1 0,0 1 0,-1 0 0,1 0 0,0-1 0,0 1 1,0-1-1,0 1 0,0-1 0,1 1 0,-1-1 0,0 0 0,0 1 1,0-1-1,0 0 0,0 0 0,0 0 0,1 0 0,-1 0 0,0 0 1,0 0-1,2 0 0,4-1-20,0 0 0,0 0 0,0-1 0,0 0 0,0 0 0,9-4 1,4-4-75,-1-1 0,-1-1 1,1-1-1,-2 0 1,0-2-1,0 1 0,22-28 1,-18 16-7,-1 0 1,-2-1 0,0-1-1,19-43 1,-28 53 82,-1 0 1,-1-1 0,-1-1 0,0 1 0,-2-1 0,3-20 0,-7 38 7,1 0 1,-1 1 0,0-1 0,0 0 0,0 0 0,0 1 0,-1-1 0,1 0-1,0 1 1,-1-1 0,1 0 0,-1 1 0,1-1 0,-2-2 0,1 4-4,1 0 0,-1-1 0,1 1 1,0 0-1,-1 0 0,1 0 0,-1-1 1,1 1-1,-1 0 0,1 0 1,-1 0-1,1 0 0,-1 0 0,1 0 1,-1 0-1,1 0 0,-1 0 0,1 0 1,0 0-1,-1 0 0,1 0 0,-1 0 1,1 0-1,-1 1 0,1-1 1,-1 0-1,1 0 0,-1 0 0,1 1 1,-1 0-1,-3 2 15,0 0 0,0 0 0,0 1 0,1 0 0,0 0 0,-1 0 0,-4 8 0,-1 5 23,0 1 0,0 0 1,2 1-1,0-1 0,2 1 1,0 1-1,1-1 0,0 1 1,2-1-1,0 1 0,2 26 1,0-42-71,1-1 1,-1 1-1,1 0 1,-1 0-1,1-1 1,0 1-1,1-1 1,-1 1 0,1-1-1,-1 1 1,1-1-1,0 0 1,0 0-1,0 0 1,1 0-1,-1 0 1,1 0-1,0-1 1,0 1-1,0-1 1,0 0-1,0 0 1,0 0-1,0 0 1,1 0-1,-1-1 1,1 1 0,-1-1-1,1 0 1,0 0-1,-1-1 1,1 1-1,0-1 1,-1 1-1,1-1 1,0 0-1,0-1 1,0 1-1,3-2 1,7-1-230,0-1 0,-1-1 0,1 0 0,-1-1 1,0 0-1,-1-1 0,1-1 0,21-17 0,-11 6-372,-1-1 0,-1-1 0,25-32 0,-26 27 549,29-51 0,-42 64 611,-1 0-1,0 0 0,0-1 0,-1 0 1,-1 0-1,3-20 0,-7 33-473,0 0-1,1 0 0,-1 0 1,0 0-1,0 0 0,0 0 1,0 0-1,0 1 0,0-1 0,0 0 1,-1 0-1,1 0 0,0 0 1,0 0-1,-1 0 0,0-1 1,1 2-1,0 0 0,-1 0 1,1 0-1,0 0 1,-1-1-1,1 1 0,0 0 1,-1 0-1,1 0 0,0 0 1,-1 0-1,1 0 1,0 1-1,-1-1 0,1 0 1,0 0-1,-1 0 0,1 0 1,0 0-1,-1 0 1,1 1-1,0-1 0,0 0 1,-1 0-1,1 0 0,0 1 1,0-1-1,-1 0 0,1 1 1,-21 25 1387,9-3-1358,0 1 0,2 0 0,1 0 0,1 1 0,1 0 0,2 0 0,0 1-1,-2 46 1,7-64-121,0 0-1,1 1 0,0-1 0,0 0 0,1 0 1,4 10-1,-6-15-10,1-1 1,0 1-1,1 0 1,-1-1-1,0 0 0,1 1 1,-1-1-1,1 0 1,0 0-1,-1 1 1,1-1-1,0-1 1,1 1-1,-1 0 0,0 0 1,0-1-1,1 1 1,-1-1-1,1 0 1,-1 0-1,1 0 1,3 1-1,-5-2 35,0 0 0,0 0 1,0 0-1,0 0 0,0 0 0,0-1 0,0 1 1,0 0-1,0 0 0,0-1 0,0 1 0,0-1 1,0 1-1,-1-1 0,1 1 0,0-1 0,0 0 1,-1 1-1,1-1 0,0 0 0,-1 0 0,1 1 1,0-1-1,-1 0 0,1 0 0,-1 0 0,1-1 1,11-30 331,-8 21-265,18-41 172,-19 47-243,-1 1 0,1 0 0,-1 0 1,1 0-1,0 0 0,0 1 0,1-1 0,-1 1 0,7-5 0,-9 8 5,0-1-1,0 1 0,0-1 0,0 1 1,0 0-1,0-1 0,0 1 1,0 0-1,0 0 0,1 0 0,-1-1 1,0 1-1,0 0 0,0 1 1,0-1-1,0 0 0,0 0 0,1 0 1,-1 1-1,0-1 0,0 1 0,0-1 1,1 1-1,22 18-151,-11-8 102,-6-6 58,-1 0-1,1-1 1,1 0-1,-1-1 1,1 0-1,-1 0 1,1 0-1,0-1 1,0 0 0,0-1-1,0 1 1,1-2-1,-1 1 1,13-2-1,-14 1 33,-1-1 0,0 0-1,1-1 1,-1 1 0,0-1-1,0-1 1,0 1 0,0-1-1,0 0 1,-1 0 0,0-1-1,1 0 1,-1 1-1,0-2 1,-1 1 0,1-1-1,-1 1 1,0-1 0,5-7-1,-8 10-8,0 0 0,0 0 0,1 0 0,-1 0 0,-1 0 0,1 0 0,0-1-1,0 1 1,-1 0 0,1-1 0,-1 1 0,0 0 0,0-1 0,0-2 0,0 3-11,0 1 1,-1-1-1,1 1 1,-1-1-1,1 1 1,-1-1-1,0 1 1,0 0-1,1-1 1,-1 1-1,0 0 1,0 0-1,0 0 1,0-1-1,-1 1 1,1 0-1,-1-1 1,-1 1-13,0-1 0,0 1 0,-1-1 1,1 1-1,0 0 0,-1 0 0,1 0 0,0 1 1,-1-1-1,1 1 0,-1 0 0,1 0 0,-1 0 0,1 0 1,0 1-1,-1-1 0,1 1 0,-5 1 0,1 1-22,1 0 0,-1 0-1,1 0 1,0 1 0,0 0-1,0 1 1,1-1 0,0 1-1,-1 0 1,2 0 0,-1 1-1,0-1 1,1 1-1,0 0 1,-5 11 0,7-14 14,1 1-1,-1 0 1,1-1 0,-1 1 0,1 0-1,0 0 1,1-1 0,-1 1 0,1 0 0,-1 0-1,1 0 1,1 0 0,-1 0 0,0 0-1,1 0 1,0 0 0,0 0 0,0-1 0,0 1-1,1 0 1,-1-1 0,1 1 0,0-1-1,0 1 1,0-1 0,1 0 0,-1 0 0,1 0-1,-1 0 1,4 2 0,-1-2-18,-1 0 1,1 0 0,-1 0-1,1-1 1,0 1-1,0-1 1,0-1-1,0 1 1,1-1-1,-1 0 1,0 0-1,0 0 1,1-1-1,5 0 1,-8 0 13,-1 0-1,1 0 1,-1 0 0,1-1 0,-1 1 0,0-1 0,1 1 0,-1-1 0,0 0 0,0 0 0,0 0 0,1 0 0,-1-1 0,0 1 0,0-1 0,-1 1 0,1-1 0,0 1 0,0-1 0,-1 0 0,1 0 0,-1 0 0,0 0 0,1 0 0,-1 0-1,0 0 1,0-1 0,0 1 0,-1 0 0,1 0 0,-1-1 0,1 1 0,0-3 0,-2-31-174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8.405"/>
    </inkml:context>
    <inkml:brush xml:id="br0">
      <inkml:brushProperty name="width" value="0.05" units="cm"/>
      <inkml:brushProperty name="height" value="0.05" units="cm"/>
    </inkml:brush>
  </inkml:definitions>
  <inkml:trace contextRef="#ctx0" brushRef="#br0">0 18 14187,'13'-9'984,"22"5"-1080,5-1-248,13 8 504,8 4-112,15 3-136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8.790"/>
    </inkml:context>
    <inkml:brush xml:id="br0">
      <inkml:brushProperty name="width" value="0.05" units="cm"/>
      <inkml:brushProperty name="height" value="0.05" units="cm"/>
    </inkml:brush>
  </inkml:definitions>
  <inkml:trace contextRef="#ctx0" brushRef="#br0">87 118 12963,'14'20'1464,"-5"8"-1000,-17 13-224,4 4 1505,-2 7-1497,1 2-80,0-2-144,1-2-192,4-14-176,0-4-881,3-18 1025,-3-13-168,-12-8-152</inkml:trace>
  <inkml:trace contextRef="#ctx0" brushRef="#br0" timeOffset="1">1 7 13003,'10'-7'1424,"0"7"-912,-3 7-272,6 2 1625,5 1-1761,7 1-72,5 4-136,9-1-40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9.207"/>
    </inkml:context>
    <inkml:brush xml:id="br0">
      <inkml:brushProperty name="width" value="0.05" units="cm"/>
      <inkml:brushProperty name="height" value="0.05" units="cm"/>
    </inkml:brush>
  </inkml:definitions>
  <inkml:trace contextRef="#ctx0" brushRef="#br0">73 320 12523,'1'0'87,"-1"1"0,1-1 0,-1 1 1,0-1-1,1 1 0,-1 0 0,0-1 1,1 1-1,-1 0 0,0-1 0,0 1 1,1 0-1,-1-1 0,0 1 0,0 0 0,0 0 1,0-1-1,0 1 0,0 0 0,0-1 1,0 1-1,0 0 0,0 0 0,-1-1 1,1 1-1,0 0 0,-1 0 0,-13 21 1042,2-5-439,2 3-485,2 0 0,0 1 0,-7 27 0,12-38-219,1 0 0,1 0 1,-1 0-1,1 0 1,1 0-1,0 0 0,1 1 1,0-1-1,3 13 1,-4-20 13,1 0 0,0-1 1,0 1-1,0-1 0,0 1 1,0-1-1,1 1 0,-1-1 0,1 0 1,0 0-1,0 0 0,-1 0 1,1 0-1,0 0 0,1 0 1,-1-1-1,0 1 0,5 2 1,-3-3 1,0 0 0,0 0 1,0 0-1,0 0 1,0 0-1,0-1 0,0 0 1,1 0-1,-1 0 1,0 0-1,5-2 0,4-1 6,0 0 0,-1-1 0,0-1 0,0 0-1,0 0 1,20-14 0,2-5 9,-1-2 0,-2-1 0,0-1 0,37-45 0,-49 50-45,-1-2 0,0 0 0,-2-1 0,-1 0-1,-1-1 1,17-50 0,-24 57-44,-2 0 0,3-22 0,-7 35 38,0 1-1,0-1 1,-1 0 0,0 1-1,-1-1 1,1 1 0,-1-1 0,-1 1-1,1-1 1,-5-9 0,5 13 16,0 1 0,-1 0 0,0 0 0,1-1 1,-1 1-1,0 0 0,0 1 0,0-1 1,0 0-1,-1 1 0,1-1 0,0 1 0,-1-1 1,1 1-1,-1 0 0,1 0 0,-1 0 0,1 1 1,-1-1-1,0 0 0,1 1 0,-1 0 0,0 0 1,0 0-1,-3 0 0,-3 1-11,0 0 0,0 0 0,0 1-1,0 0 1,0 0 0,-11 5 0,8-2 53,0 1-1,0 0 1,1 1 0,0 0 0,0 0-1,1 1 1,-1 1 0,2 0 0,-1 0 0,2 1-1,-9 11 1,16-20-19,0 0 1,0 0-1,0 0 0,1 0 0,-1 0 1,1 1-1,-1-1 0,1 0 1,-1 0-1,1 1 0,0-1 0,-1 0 1,1 0-1,0 1 0,0-1 0,0 0 1,0 0-1,0 1 0,0-1 0,1 0 1,-1 1-1,0-1 0,0 0 0,1 0 1,-1 0-1,1 1 0,0-1 0,-1 0 1,1 0-1,0 0 0,-1 0 0,1 0 1,0 0-1,0 0 0,0 0 1,0 0-1,0 0 0,0-1 0,0 1 1,0 0-1,0-1 0,2 1 0,6 3-39,-1-1 0,1 0 0,0-1-1,18 3 1,-12-2-38,-3-1 23,5 1-58,0 1 0,0 1 0,23 9 0,-35-12 93,-1 0 0,1 0 0,-1 1 1,0 0-1,0 0 0,0 0 1,0 0-1,-1 0 0,1 1 0,-1-1 1,0 1-1,0 0 0,0 0 1,-1 1-1,0-1 0,1 0 0,1 6 1,-2 1 114,0 0 1,0 0 0,-2 0-1,1 1 1,-1-1 0,-1 0-1,0 0 1,0 0 0,-1 0-1,-4 13 1,-4 32 1607,10-43-1202,4-17 82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7.976"/>
    </inkml:context>
    <inkml:brush xml:id="br0">
      <inkml:brushProperty name="width" value="0.05" units="cm"/>
      <inkml:brushProperty name="height" value="0.05" units="cm"/>
    </inkml:brush>
  </inkml:definitions>
  <inkml:trace contextRef="#ctx0" brushRef="#br0">1 223 14419,'1'14'277,"2"1"0,0-1 0,1 0 0,0 0 0,1-1 0,0 0 0,2 1 0,-1-2 0,16 23 0,-21-34-241,-1 0 0,1 0 0,0 0 0,0 0 0,0 0 0,0 0 0,0 0 0,1 0 0,-1-1 0,0 1 0,0 0 0,1-1 0,-1 1 0,0-1 0,1 1 0,-1-1 0,0 0 0,1 1 0,-1-1 0,0 0 0,1 0 0,1 0 0,-1-1 13,0 1 0,1-1 0,-1 0 0,0 0 1,0 1-1,0-2 0,0 1 0,0 0 0,0 0 0,0-1 0,0 1 0,2-3 0,3-3 103,0-1-1,-1-1 0,0 1 1,10-19-1,6-23 185,-18 39-308,0-1 1,1 1 0,1 0-1,0 0 1,0 0 0,11-12-1,-17 22-29,1 1 1,-1-1-1,0 1 0,0 0 0,1-1 0,-1 1 0,0 0 0,1-1 1,-1 1-1,1 0 0,-1-1 0,0 1 0,1 0 0,-1 0 0,1 0 1,-1-1-1,1 1 0,-1 0 0,0 0 0,1 0 0,-1 0 1,1 0-1,-1 0 0,1 0 0,-1 0 0,1 0 0,-1 0 0,1 0 1,-1 0-1,1 0 0,-1 0 0,1 0 0,-1 1 0,0-1 0,1 0 1,-1 0-1,1 1 0,-1-1 0,0 0 0,1 1 0,13 20 26,-14-19-10,1 0 0,0 0 0,0 0 1,0 0-1,0-1 0,0 1 0,0 0 0,0-1 0,1 1 0,-1-1 1,0 1-1,1-1 0,-1 0 0,1 1 0,3 1 0,-3-3 17,1 0 0,-1 0 0,0-1 0,1 1 0,-1 0-1,1-1 1,-1 0 0,0 1 0,0-1 0,1 0 0,-1 0 0,0 0-1,0 0 1,0-1 0,3-1 0,30-27 251,-31 26-249,31-32 92,22-19-152,-50 49-54,0 1-1,1-1 0,-1 2 1,1-1-1,0 1 1,14-5-1,-21 8 62,1 1 0,0-1-1,0 1 1,0 0 0,-1 0 0,1 0-1,0 0 1,0 0 0,0 0-1,0 0 1,-1 0 0,1 1 0,0-1-1,0 1 1,-1-1 0,1 1 0,0 0-1,-1 0 1,1 0 0,0-1 0,-1 2-1,1-1 1,-1 0 0,0 0 0,1 0-1,0 2 1,4 4 4,0 1 0,-1 0-1,0 0 1,4 10 0,13 17 259,-22-34-242,1-1 0,-1 1 0,0-1 0,1 0 0,-1 1 0,0-1 0,1 1 0,-1-1-1,1 0 1,-1 1 0,1-1 0,-1 0 0,1 0 0,-1 1 0,1-1 0,-1 0 0,1 0 0,-1 0 0,1 0 0,0 0 0,-1 1 0,1-1 0,-1 0 0,1 0 0,-1 0 0,1-1-1,0 1 1,-1 0 0,1 0 0,-1 0 0,1 0 0,-1 0 0,1-1 0,-1 1 0,1 0 0,-1-1 0,1 1 0,-1 0 0,1-1 0,-1 1 0,0 0 0,1-1 0,-1 1-1,1-1 1,-1 1 0,0-1 0,0 1 0,1-1 0,-1 0 0,13-31-642,4-38 307,-6 29 110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9.999"/>
    </inkml:context>
    <inkml:brush xml:id="br0">
      <inkml:brushProperty name="width" value="0.05" units="cm"/>
      <inkml:brushProperty name="height" value="0.05" units="cm"/>
    </inkml:brush>
  </inkml:definitions>
  <inkml:trace contextRef="#ctx0" brushRef="#br0">4 366 12651,'-1'4'206,"-1"19"892,2-23-1074,0 0 0,0 1 0,0-1 0,1 1 0,-1-1 0,0 0-1,0 1 1,0-1 0,1 0 0,-1 1 0,0-1 0,1 0 0,-1 1 0,0-1 0,1 0-1,-1 1 1,0-1 0,1 0 0,-1 0 0,0 0 0,1 1 0,-1-1 0,1 0 0,-1 0-1,1 0 1,-1 0 0,0 0 0,1 0 0,-1 0 0,1 0 0,-1 0 0,1 0 0,-1 0-1,0 0 1,1 0 0,-1 0 0,1 0 0,-1 0 0,1 0 0,-1-1 0,0 1 0,1 0-1,-1 0 1,0 0 0,1-1 0,-1 1 0,1-1 0,6-2 150,1-1-1,-1-1 1,0 0 0,0 0-1,-1 0 1,12-12 0,31-41 174,-35 38-324,-1 0 0,-1-1-1,14-32 1,-21 41-74,0 0-1,-2 0 0,1 0 1,-1 0-1,-1 0 1,0-1-1,-1 1 1,-1-17-1,0 27 32,0-1 0,0 0 0,-1 1 0,1-1 0,-1 1 0,1-1 0,-1 1 0,0-1-1,0 1 1,0 0 0,-1-1 0,1 1 0,-1 0 0,1 0 0,-1 0 0,1 0 0,-1 0 0,0 0 0,-4-2 0,4 3 9,0 0 0,1 0 1,-1 0-1,0 1 0,0-1 1,0 1-1,0-1 1,0 1-1,0 0 0,0 0 1,0 0-1,-1 0 0,1 0 1,0 0-1,0 1 1,0-1-1,0 1 0,0-1 1,1 1-1,-1 0 0,0 0 1,0 0-1,0 0 1,1 0-1,-1 0 0,-1 2 1,-5 3 24,1 1 0,-1 0 1,2 0-1,-1 1 0,1 0 1,0 1-1,1-1 0,0 1 0,1 0 1,-7 16-1,5-7 80,0 0 0,1 1 0,0 0 0,-2 33-1,6-45-59,1 0 0,0 0 0,0 1 0,1-1 0,0 0 0,0 0 0,1 0 0,0 0 0,0-1 0,0 1-1,1 0 1,4 6 0,-4-9-17,-1 0 0,2 1 0,-1-2 0,0 1 0,1 0 0,0-1 0,0 0 0,0 1 0,0-2 0,0 1 0,0 0 0,1-1 0,0 0 0,-1 0 0,1 0 0,0-1 0,8 3 0,1-3-43,-1 0 0,1 0 0,-1-1 0,1-1 0,-1 0 0,1-1-1,-1 0 1,0-1 0,0 0 0,0-1 0,13-7 0,8-4-133,-1-1 0,54-37 0,-65 39 66,-2-1 1,0-1-1,26-27 0,-40 39 403,-6 10-130,-6 11 68,-5 7 59,2-7-47,1 0 0,1 0 1,0 0-1,2 1 1,0 0-1,-3 21 0,8-39-249,-1 1 0,1 0-1,0-1 1,0 1-1,0 0 1,0-1-1,0 1 1,0 0 0,0-1-1,0 1 1,0 0-1,0-1 1,0 1-1,0-1 1,0 1 0,0 0-1,0-1 1,1 1-1,-1 0 1,0-1-1,1 1 1,-1-1 0,0 1-1,1-1 1,-1 1-1,1-1 1,-1 1-1,1-1 1,-1 1 0,1-1-1,-1 1 1,1-1-1,-1 0 1,1 1 0,-1-1-1,1 0 1,0 0-1,-1 1 1,1-1-1,0 0 1,-1 0 0,1 0-1,0 0 1,-1 0-1,1 0 1,0 0-1,-1 0 1,1 0 0,0 0-1,-1 0 1,1 0-1,0 0 1,-1-1-1,1 1 1,-1 0 0,1 0-1,0-1 1,0 0-1,5-2-35,-1 0-1,1 0 0,-1-1 1,0 0-1,5-4 0,19-20-818,-1-2-1,-1-1 1,42-65-1,-30 36 137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0.420"/>
    </inkml:context>
    <inkml:brush xml:id="br0">
      <inkml:brushProperty name="width" value="0.05" units="cm"/>
      <inkml:brushProperty name="height" value="0.05" units="cm"/>
    </inkml:brush>
  </inkml:definitions>
  <inkml:trace contextRef="#ctx0" brushRef="#br0">157 1 13275,'1'4'202,"0"1"0,0-1 1,0 1-1,-1 0 0,0-1 0,0 1 1,0 0-1,0-1 0,-1 1 0,0 0 1,0-1-1,-3 9 0,0 5 468,-3 21-64,2 1-1,2-1 1,2 51-1,24 116-514,-19-180-215,-1-12-26,0-1-1,-2 1 1,1 0-1,-2 0 0,-1 18 1,1-33 139,0 1 0,0 0 0,0 0 0,0 0 0,0-1 0,0 1 1,-1 0-1,1 0 0,0 0 0,0 0 0,0-1 0,0 1 0,-1 0 0,1 0 0,0 0 0,0 0 1,0 0-1,-1 0 0,1 0 0,0 0 0,0 0 0,-1 0 0,1-1 0,0 1 0,0 0 0,0 0 1,-1 0-1,1 0 0,0 0 0,0 1 0,0-1 0,-1 0 0,1 0 0,0 0 0,0 0 0,-1 0 1,1 0-1,0 0 0,0 0 0,0 0 0,0 1 0,-1-1 0,1 0 0,0 0 0,0 0 0,0 0 1,0 0-1,-1 1 0,1-1 0,0 0 0,0 0 0,0 0 0,0 1 0,0-1 0,0 0 0,0 0 1,0 0-1,0 1 0,0-1 0,-9-17-222,-18-54-61,8 18 762,-2 1 0,-3 1 0,-35-58 0,59 109-452,0 0-1,0-1 1,0 1 0,0 0 0,0-1 0,0 1 0,0 0 0,0 0 0,0-1-1,0 1 1,1 0 0,-1-1 0,0 1 0,0 0 0,0 0 0,0-1 0,1 1-1,-1 0 1,0 0 0,0 0 0,0-1 0,1 1 0,-1 0 0,0 0 0,0 0 0,1 0-1,-1 0 1,0-1 0,0 1 0,1 0 0,-1 0 0,0 0 0,1 0 0,-1 0-1,0 0 1,0 0 0,1 0 0,-1 0 0,0 0 0,1 0 0,-1 0 0,1 0-1,14 2-91,0 0-1,-1 0 1,21 7-1,8 2-689,1-3-184,58 3 0,-57-10 340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0.808"/>
    </inkml:context>
    <inkml:brush xml:id="br0">
      <inkml:brushProperty name="width" value="0.05" units="cm"/>
      <inkml:brushProperty name="height" value="0.05" units="cm"/>
    </inkml:brush>
  </inkml:definitions>
  <inkml:trace contextRef="#ctx0" brushRef="#br0">172 3 10786,'0'0'30,"0"0"-1,0 0 0,0 0 1,0 0-1,0 0 0,0-1 1,0 1-1,0 0 1,0 0-1,0 0 0,0 0 1,0 0-1,0 0 0,0 0 1,0 0-1,0-1 0,0 1 1,0 0-1,0 0 0,0 0 1,0 0-1,0 0 0,0 0 1,0 0-1,0 0 1,0 0-1,0 0 0,-1-1 1,1 1-1,0 0 0,0 0 1,0 0-1,0 0 0,0 0 1,0 0-1,0 0 0,0 0 1,-1 0-1,1 0 1,0 0-1,0 0 0,0 0 1,0 0-1,0 0 0,0 0 1,0 0-1,-1 0 0,1 0 1,0 0-1,0 0 0,0 0 1,0 0-1,0 0 1,0 0-1,0 0 0,0 1 1,-14 0 602,-14 5 308,-35 18 869,55-20-1672,1-1 0,0 1 0,1 0 0,-1 1 0,1-1 0,-9 9 0,15-13-131,-1 0 1,1 1-1,-1-1 1,1 0-1,-1 1 1,1-1-1,-1 1 1,1-1-1,0 0 1,-1 1-1,1-1 1,-1 1-1,1-1 1,0 1-1,0-1 1,-1 1 0,1-1-1,0 1 1,0-1-1,0 1 1,0-1-1,0 1 1,-1 0-1,1-1 1,0 1-1,0-1 1,0 1-1,1-1 1,-1 1-1,0 0 1,0-1-1,0 1 1,0-1-1,0 1 1,1-1-1,-1 1 1,0-1 0,0 1-1,1-1 1,-1 1-1,0-1 1,1 1-1,-1-1 1,1 0-1,-1 1 1,0-1-1,1 1 1,-1-1-1,1 0 1,-1 0-1,1 1 1,-1-1-1,1 0 1,0 0-1,-1 0 1,1 1 0,0-1-1,38 5-218,-36-5 171,13 1-91,82 8-783,-87-8 768,-1 2-1,1-1 1,-1 1-1,1 1 1,-1 0-1,18 10 1,-26-13 143,0 0-1,0 0 1,0 1 0,0-1 0,0 0 0,0 1-1,-1 0 1,1-1 0,0 1 0,-1 0 0,1 0-1,-1 0 1,0 0 0,0 0 0,0 1 0,0-1-1,0 0 1,0 0 0,0 1 0,-1-1 0,1 4-1,-1-3 47,-1-1 0,1 1-1,-1 0 1,0-1 0,1 1 0,-1-1-1,0 1 1,-1-1 0,1 1-1,0-1 1,-1 0 0,1 0-1,-1 0 1,0 0 0,0 0 0,0 0-1,0 0 1,0 0 0,-3 1-1,-9 7 245,-1-1-1,0 0 0,-1-1 0,0 0 0,0-2 1,-27 8-1,27-12-381,13-6 46,8-5 2,12-9-66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1.222"/>
    </inkml:context>
    <inkml:brush xml:id="br0">
      <inkml:brushProperty name="width" value="0.05" units="cm"/>
      <inkml:brushProperty name="height" value="0.05" units="cm"/>
    </inkml:brush>
  </inkml:definitions>
  <inkml:trace contextRef="#ctx0" brushRef="#br0">143 307 11018,'-14'10'604,"0"0"0,0 1 0,2 0-1,-1 1 1,-14 19 0,21-24-437,1-1 0,0 1 0,1 1-1,-1-1 1,2 1 0,-1 0 0,1 0 0,0 0 0,0 0 0,1 0 0,0 1-1,0 12 1,1-19-140,1-1 0,0 1 0,0 0 0,0 0 0,0 0 0,0 0 0,0 0 0,1 0 0,-1-1 0,1 1 0,-1 0 0,1 0 0,0 0-1,0-1 1,-1 1 0,1 0 0,0-1 0,1 1 0,-1-1 0,0 1 0,0-1 0,1 0 0,-1 0 0,0 1 0,1-1 0,-1 0 0,1 0 0,0 0 0,-1 0 0,1-1 0,0 1-1,0 0 1,-1-1 0,1 1 0,0-1 0,0 1 0,0-1 0,0 0 0,2 0 0,3 0 1,0-1 1,0 0-1,0 0 0,0-1 0,0 0 1,-1 0-1,1 0 0,-1-1 0,9-4 1,6-5-63,-1-2 1,0 0-1,25-25 1,49-56-247,-93 94 276,21-23-115,-2 0 1,35-52-1,-49 66 113,-1 0 0,0 0 0,0 0-1,-1 0 1,0-1 0,-1 1 0,0-1 0,-1 0 0,0 0 0,-1 0 0,0-22 0,-1 29 19,0 0 0,-1 0 0,1 0 0,-1 1 1,0-1-1,0 0 0,-1 0 0,1 1 0,-1-1 1,0 1-1,0-1 0,0 1 0,0 0 0,0 0 1,-1 0-1,0 0 0,1 0 0,-1 1 0,0-1 1,0 1-1,-1-1 0,1 1 0,0 0 0,-1 1 1,1-1-1,-1 0 0,0 1 0,1 0 0,-1 0 1,0 0-1,0 0 0,0 1 0,1 0 0,-6-1 1,2 1 10,-1 0 0,1 1 1,-1 0-1,1 0 0,0 0 1,-1 1-1,1 0 0,0 1 1,0-1-1,0 2 0,0-1 1,1 1-1,-1-1 1,1 2-1,0-1 0,0 1 1,-5 6-1,5-6-4,2 2 0,-1-1 0,1 0 1,0 1-1,0 0 0,1 0 0,-1 0 0,2 0 1,-1 1-1,-1 10 0,3-14-9,0 0 1,1 1-1,-1-1 1,1 1-1,0-1 1,0 1-1,1-1 0,0 1 1,0-1-1,0 0 1,0 1-1,0-1 1,1 0-1,0 0 0,0 0 1,0 0-1,0 0 1,0 0-1,6 6 1,0-3-49,0 0 1,0 0 0,1 0 0,-1-1-1,1 0 1,18 7 0,63 22-616,-71-30 385,0 2-1,0 0 0,0 1 0,-1 1 0,32 22 0,-47-29 233,-1 0-1,0 0 1,1 0 0,-1 0-1,0 0 1,-1 0-1,1 1 1,0-1 0,-1 1-1,1-1 1,-1 1-1,0 0 1,0-1 0,0 1-1,0 0 1,0 4-1,0-3 26,-1 0-1,0 0 0,-1 0 0,1 0 1,-1 0-1,0 0 0,0-1 0,0 1 1,0 0-1,-1 0 0,-3 5 0,-24 40-287,67-87-12,-7 9 82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1.625"/>
    </inkml:context>
    <inkml:brush xml:id="br0">
      <inkml:brushProperty name="width" value="0.05" units="cm"/>
      <inkml:brushProperty name="height" value="0.05" units="cm"/>
    </inkml:brush>
  </inkml:definitions>
  <inkml:trace contextRef="#ctx0" brushRef="#br0">125 0 13883,'-13'9'667,"0"0"0,1 1 0,0 0 0,-15 17-1,22-21-445,-1 1 0,1 0 0,1 0 0,-1 0 0,1 1 0,1 0 0,-1 0 0,1 0 0,-3 12 0,6-18-189,-1-1 0,1 1 0,-1 0 0,1 0-1,0 0 1,0 0 0,0-1 0,0 1 0,0 0 0,0 0 0,0 0 0,1 0 0,-1-1 0,1 1 0,-1 0 0,1 0 0,0-1-1,0 1 1,0 0 0,1 1 0,0-1-28,-1-1 0,1 0 0,-1 0 0,1 0 0,-1 0 0,1-1 0,0 1 0,-1 0 0,1-1 0,0 1 0,0-1 0,-1 1 0,1-1 0,0 0 0,0 0 0,3 0 0,3-1-78,0 0 1,0 0 0,-1-1 0,1 0-1,-1 0 1,1-1 0,-1 0 0,10-5-1,-5 1-130,0-1 0,0 0 0,-1-1-1,0 0 1,0-1 0,-1 0 0,0 0-1,-1-1 1,-1-1 0,11-16-1,-18 27 188,-1 1-1,0-1 0,1 0 1,-1 1-1,0-1 0,0 1 1,1-1-1,-1 0 0,0 1 1,0-1-1,0 0 0,0 0 1,0 1-1,0-1 0,0 0 1,0 1-1,0-2 0,-1 2 16,1 0 0,-1-1 0,1 1 0,-1 0 0,1 1-1,-1-1 1,1 0 0,-1 0 0,1 0 0,-1 0 0,1 0-1,-1 0 1,1 1 0,-1-1 0,1 0 0,-1 0-1,1 1 1,-1-1 0,1 0 0,0 1 0,-1-1 0,1 0-1,-1 1 1,1-1 0,0 1 0,0-1 0,-1 1 0,-9 11 152,0 0 1,1 1 0,1-1-1,0 2 1,1-1 0,0 1-1,1 0 1,1 1 0,0-1 0,1 1-1,0 0 1,-2 29 0,6-41-119,-1 0 1,1 0 0,0 1 0,1-1 0,-1 0-1,1 0 1,-1 0 0,1 0 0,0 0 0,0 0-1,0 0 1,1 0 0,-1 0 0,3 3 0,-3-4-41,1-1-1,-1 0 1,0 1 0,1-1 0,-1 0 0,1 0 0,-1 0 0,1 0 0,0-1 0,0 1 0,-1 0 0,1-1 0,0 1 0,0-1 0,-1 1 0,1-1 0,0 0 0,0 0 0,0 0 0,0 0 0,0 0 0,-1 0 0,1-1 0,0 1 0,0-1-1,2 0 1,7-3-170,-1 0 0,1 0-1,-1-1 1,-1-1 0,1 0 0,17-13-1,-5 0-116,30-32-1,-15 7-142</inkml:trace>
  <inkml:trace contextRef="#ctx0" brushRef="#br0" timeOffset="1">438 10 11586,'-23'6'1073,"1"8"-745,1 1-200,7 0-832,1 1 968,8-4-360,5-4-128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3.019"/>
    </inkml:context>
    <inkml:brush xml:id="br0">
      <inkml:brushProperty name="width" value="0.05" units="cm"/>
      <inkml:brushProperty name="height" value="0.05" units="cm"/>
    </inkml:brush>
  </inkml:definitions>
  <inkml:trace contextRef="#ctx0" brushRef="#br0">358 163 15779,'-2'-3'105,"0"1"0,0 0 0,0-1 0,-1 1 0,1 0-1,-1 0 1,0 1 0,1-1 0,-1 0 0,0 1 0,0 0-1,0-1 1,0 1 0,0 1 0,0-1 0,0 0 0,0 1-1,-1-1 1,1 1 0,0 0 0,0 0 0,0 0 0,-6 2-1,-6-1 61,0 2-1,0 0 1,-22 7-1,21-4-132,0 1-1,0 0 1,0 1-1,1 1 1,-27 20 0,34-23-15,1 0 0,0 1 0,0-1 0,1 1 0,0 0 0,0 1 0,1-1 0,0 1 0,0 0 0,1 1 0,0-1 0,-5 16 0,8-23-11,1 1-1,-1 0 1,1 0 0,0-1-1,-1 1 1,1 0-1,0 0 1,0-1 0,0 1-1,0 0 1,0 0-1,1-1 1,-1 1 0,0 0-1,1 0 1,0-1-1,-1 1 1,1 0 0,0-1-1,0 1 1,0-1-1,0 1 1,0-1 0,0 0-1,0 1 1,0-1-1,0 0 1,1 0 0,-1 1-1,1-1 1,-1 0-1,1 0 1,1 0 0,2 1-4,0-1 1,0 1 0,-1-1 0,1-1 0,0 1 0,0-1 0,0 0 0,0 0 0,0 0 0,0 0 0,5-2 0,14-4-93,-1 0 0,-1-2 1,1 0-1,-1-2 0,35-20 1,95-72-486,-51 24 247,-89 67 343,-1 0 1,0 0-1,-1-1 0,0-1 1,15-24-1,-24 36 1,0-1 0,0 0 0,-1 1 0,1-1 0,0 0 0,-1 0 0,1 0 0,-1 0 0,1 0 0,-1 1 0,0-1-1,0 0 1,0-3 0,0 4-3,-1 1 0,1-1 0,0 0 0,0 1 0,-1-1 0,1 0 0,0 1 0,-1-1-1,1 0 1,-1 1 0,1-1 0,-1 1 0,1-1 0,-1 0 0,0 1 0,1 0 0,-1-1 0,1 1-1,-1-1 1,0 1 0,0 0 0,-1-1 0,-2 0 29,0 1-1,1-1 1,-1 1-1,0 0 1,0 0-1,0 0 0,0 1 1,0-1-1,0 1 1,-7 2-1,0 1 16,0 0-1,0 1 0,1 0 0,0 1 0,0 0 0,0 0 0,1 1 1,-1 1-1,-12 12 0,16-13-36,0 0 0,0 0 1,0 1-1,1-1 0,0 1 1,1 0-1,0 1 0,0-1 1,0 1-1,1 0 0,1 0 1,-3 14-1,4-20-16,1 0 0,-1 0 0,1 0 0,0 0 1,0 1-1,1-1 0,-1 0 0,1 0 0,-1 0 0,1 0 0,0 0 1,0 0-1,0-1 0,1 1 0,-1 0 0,1 0 0,-1-1 0,1 1 0,0-1 1,0 0-1,0 1 0,0-1 0,0 0 0,1 0 0,-1 0 0,1 0 1,-1-1-1,1 1 0,0-1 0,-1 0 0,1 1 0,0-1 0,5 1 1,1 0-23,0 0 1,0-1 0,1 0 0,-1 0 0,1-1 0,-1 0 0,1-1 0,-1 0-1,17-4 1,7-7-204,1 0 0,-2-3 0,0 0 0,55-37 0,-87 52 221,-1 1 1,1-1-1,0 0 0,0 0 1,0 0-1,0 0 0,0 0 1,0 0-1,0 1 1,0-1-1,0 0 0,0 0 1,0 0-1,0 0 1,0 1-1,0-1 0,0 0 1,0 0-1,0 0 1,0 0-1,0 0 0,0 1 1,0-1-1,0 0 1,0 0-1,1 0 0,-1 0 1,0 0-1,0 0 1,0 1-1,0-1 0,0 0 1,0 0-1,0 0 1,0 0-1,1 0 0,-1 0 1,0 0-1,0 0 1,0 0-1,0 0 0,0 0 1,1 0-1,-1 1 1,0-1-1,0 0 0,0 0 1,0 0-1,0 0 1,1 0-1,-1 0 0,0 0 1,0 0-1,0 0 1,0-1-1,0 1 0,1 0 1,-1 0-1,0 0 0,0 0 1,0 0-1,0 0 1,1 0-1,-9 27 312,2-11-49,2 1-1,-5 32 1,8-44-225,1-1 0,0 0 1,0 0-1,0 1 0,0-1 1,1 0-1,0 0 0,0 1 1,0-1-1,0 0 0,1 0 1,-1 0-1,1 0 0,0 0 1,0-1-1,1 1 0,2 3 1,-3-5-41,1 0 0,-1 0 1,1 0-1,-1-1 0,1 1 1,-1-1-1,1 1 0,0-1 1,0 0-1,0 0 0,0 0 1,0-1-1,0 1 0,0-1 1,0 1-1,0-1 0,0 0 1,0 0-1,0 0 0,0-1 0,0 1 1,0-1-1,0 0 0,0 1 1,0-2-1,3 0 0,5-3-134,-1 1 0,-1-1 0,1-1 0,-1 0 0,0 0 0,10-9 0,-7 4-124,-1 0-1,0 0 0,-1-1 0,-1-1 1,0 0-1,9-17 0,-14 23 82,0 0-1,-1-1 1,0 1-1,0-1 1,-1 0-1,0 0 1,-1 0-1,1 0 1,-1 0-1,-1 0 1,0 0-1,0 0 0,-2-15 1,1 20 164,0 0-1,-1 0 1,1 0-1,-1 0 1,1 1 0,-1-1-1,0 0 1,0 1 0,0-1-1,0 1 1,-1-1-1,1 1 1,-1 0 0,1 0-1,-1 0 1,0 1-1,0-1 1,0 1 0,-5-3-1,7 4 47,-1-1-1,1 0 0,-1 1 1,0-1-1,1 1 1,-1 0-1,0-1 0,1 1 1,-1 0-1,0 0 1,1 0-1,-1 0 0,0 0 1,1 1-1,-1-1 0,0 0 1,1 1-1,-1 0 1,0-1-1,1 1 0,-1 0 1,1-1-1,-1 1 0,1 0 1,0 0-1,-1 0 1,1 1-1,0-1 0,0 0 1,-1 0-1,1 1 1,0-1-1,0 0 0,1 1 1,-1-1-1,0 1 0,-1 3 1,2-5-41,0 1 1,-1 0-1,1 0 1,0 0-1,0 0 1,0 0-1,0 0 0,0 0 1,0 0-1,0 0 1,0-1-1,0 1 1,0 0-1,0 0 1,1 0-1,-1 0 0,0 0 1,1 0-1,-1-1 1,0 1-1,1 0 1,-1 0-1,1 0 1,0-1-1,0 2 1,23 14-572,-21-14 533,0-1 1,-1 1-1,1 0 0,0 0 1,0 0-1,-1 0 0,1 0 1,-1 1-1,4 4 0,-2 2 123,-1 0 0,-1 0-1,0 1 1,0-1 0,-1 1-1,0-1 1,0 1 0,-1-1 0,-2 13-1,2 3 102,0 76 518,-2 169 338,2-265-1025,-1 0 1,1 0 0,-1 0-1,0 0 1,0 0-1,0 0 1,-1 0-1,0-1 1,0 1 0,0 0-1,0-1 1,-1 0-1,0 1 1,0-1-1,0 0 1,-7 6 0,5-6 0,0 0 0,0-1-1,0 0 1,0 0 0,-1-1 0,1 1 0,-1-1 0,0 0 0,0-1 0,0 1 0,0-1 0,0 0 0,-9 0 0,5-1-47,0 0 0,0 0 0,0-1 0,-11-2 0,20 3 25,-1 0 0,1-1 0,0 1 0,-1 0 0,1-1 0,0 1 0,0-1 0,0 0 0,-1 1 1,1-1-1,0 0 0,0 0 0,0 0 0,0 0 0,0 0 0,1 0 0,-2-1 0,1 0 0,1 1-1,0 0 1,0 0 0,0-1-1,0 1 1,0 0-1,0 0 1,0-1-1,0 1 1,0 0-1,1 0 1,-1-1 0,0 1-1,1 0 1,-1 0-1,1 0 1,0 0-1,-1 0 1,1 0-1,0 0 1,-1 0 0,1 0-1,1-1 1,18-21-243,43-38 1,-2 4 114,151-172-136,-162 170 392,-3-3 0,41-70 0,-83 123-70,-2 4 13,1-1 0,0 0 0,-1-1 0,-1 1-1,1-1 1,-1 1 0,3-13 0,-5 18-46,0 1 1,1-1-1,-1 1 1,0-1-1,0 0 1,0 1-1,0-1 1,0 1-1,0-1 0,0 1 1,0-1-1,0 0 1,-1 1-1,1-1 1,0 1-1,0-1 1,0 1-1,-1-1 1,1 1-1,0-1 1,-1 1-1,1-1 1,0 1-1,-1-1 1,1 1-1,0 0 1,-1-1-1,1 1 1,-1-1-1,1 1 1,-1 0-1,-1-1 11,1 1-1,0 0 0,0 0 1,-1 0-1,1 0 1,0 0-1,0 1 0,0-1 1,-1 0-1,1 0 1,0 1-1,0-1 1,-2 2-1,-2 0 36,0 1-1,0 0 1,1 0 0,-1 0-1,1 0 1,-4 5 0,1 0-3,1 1 0,1 1 0,-1-1 0,2 1 0,-1 0 0,1 0 0,1 0 0,-1 0 0,2 1 0,0-1 0,-2 18 1,2-5 18,2 0 1,0 0 0,1-1 0,7 34-1,-6-40-66,2-1 0,-1 0 0,2 0 0,0 0-1,1-1 1,0 1 0,1-1 0,1-1 0,18 25-1,-25-36-14,1 0 0,0-1-1,-1 1 1,1 0 0,0-1-1,0 0 1,0 1 0,0-1-1,0 0 1,0 0 0,1 0-1,-1 0 1,3 1 0,-4-2 0,0 0-1,-1 0 1,1-1 0,0 1 0,0 0 0,0 0 0,0 0 0,-1 0 0,1-1 0,0 1 0,0 0 0,0-1 0,-1 1 0,1-1 0,0 1 0,-1-1 0,1 1 0,0-1 0,-1 1 0,1-1 0,-1 0 0,1 1-1,-1-1 1,1 0 0,-1 0 0,1 1 0,-1-1 0,0 0 0,1 0 0,-1 1 0,0-1 0,0 0 0,1 0 0,-1 0 0,0 0 0,0 0 0,0 1 0,0-3 0,0-3-43,0 0 0,0 0 0,0 0 0,-1 1 0,0-1 0,0 0 0,-1 0 0,-2-8 0,-23-47-335,17 41 270,-10-21-111,-20-44-156,35 72 348,0 0 0,1 0 0,1-1 0,-3-19 0,5 32 38,1-1-1,0 0 1,0 0 0,0 1 0,0-1 0,0 0-1,0 0 1,0 1 0,1-1 0,-1 0-1,1 1 1,-1-1 0,1 0 0,0 1 0,0-1-1,-1 1 1,1-1 0,0 1 0,0 0-1,0-1 1,2 0 0,-1 0 2,0 1 0,0 0 0,0 0 0,1 0 1,-1 0-1,0 0 0,1 0 0,-1 0 0,0 1 0,1-1 0,-1 1 0,1 0 0,2 0 0,9 1 29,0 0-1,-1 1 0,1 1 1,16 4-1,-21-4-5,18 5-10,-6 1-8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3.430"/>
    </inkml:context>
    <inkml:brush xml:id="br0">
      <inkml:brushProperty name="width" value="0.05" units="cm"/>
      <inkml:brushProperty name="height" value="0.05" units="cm"/>
    </inkml:brush>
  </inkml:definitions>
  <inkml:trace contextRef="#ctx0" brushRef="#br0">0 12 15635,'11'-5'1433,"28"1"-929,3 1-192,8 3 1256,4 0-1056,7 4-760,-6 5-160,-10 0 408,-11-2-56,-12 0-168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3.863"/>
    </inkml:context>
    <inkml:brush xml:id="br0">
      <inkml:brushProperty name="width" value="0.05" units="cm"/>
      <inkml:brushProperty name="height" value="0.05" units="cm"/>
    </inkml:brush>
  </inkml:definitions>
  <inkml:trace contextRef="#ctx0" brushRef="#br0">58 30 13787,'1'-6'721,"2"-14"159,-3 16-244,-3 9 581,-5 22-892,0 0 0,2 1 0,-2 30 0,4-35-267,3-14-52,-18 138 53,16-112-31,1-1 0,5 45 0,-3-74-21,1-1-1,0 1 1,0-1-1,0 1 1,0-1-1,1 1 1,2 5-1,-3-9-4,0 0 0,-1 0 1,1 0-1,0 0 0,0 0 0,-1 0 0,1 0 0,0 0 0,0-1 0,0 1 0,0 0 1,0 0-1,1-1 0,-1 1 0,0-1 0,0 1 0,0-1 0,0 1 0,1-1 1,-1 0-1,0 0 0,0 1 0,1-1 0,-1 0 0,0 0 0,0 0 0,1 0 1,-1-1-1,0 1 0,1 0 0,1-1 0,6-4 5,1 1 0,-1-2 0,0 1 0,0-1 1,-1-1-1,1 1 0,-2-1 0,14-15 0,0 1 4,26-25 11,-19 18-39,0 2 0,43-31-1,-67 54 6,1 0-1,0 0 0,0 1 0,0-1 0,5-1 0,-9 4 9,0-1 1,0 1-1,0 0 0,0 0 0,1 0 0,-1-1 0,0 1 0,0 0 1,0 0-1,0 0 0,0 1 0,0-1 0,0 0 0,0 0 1,0 1-1,0-1 0,1 0 0,-1 1 0,0-1 0,-1 1 0,1 0 1,0-1-1,0 1 0,0 0 0,0-1 0,0 1 0,-1 0 0,1 0 1,0 0-1,-1 0 0,1-1 0,0 1 0,0 1 0,1 4-15,0-1 1,0 1-1,-1 0 0,1 0 0,-1-1 0,0 1 0,-1 0 0,0 0 0,0 0 0,-1 9 0,-2 10-39,-7 28 0,2-15 160,8-38-53,0 1 1,-1-1 0,1 1 0,0 0 0,0-1 0,-1 1-1,1-1 1,0 1 0,0 0 0,0-1 0,0 1 0,0-1-1,0 1 1,0 0 0,0-1 0,0 1 0,0-1 0,1 1-1,-1 0 1,0-1 0,0 1 0,0-1 0,1 1 0,-1-1-1,0 1 1,1-1 0,-1 1 0,0-1 0,2 2 0,-1-3-24,0 1 0,0-1 0,0 1 0,0-1 0,0 0 0,0 1 0,0-1 0,0 0 1,0 0-1,0 0 0,0 0 0,-1 1 0,2-3 0,19-22 331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4.483"/>
    </inkml:context>
    <inkml:brush xml:id="br0">
      <inkml:brushProperty name="width" value="0.05" units="cm"/>
      <inkml:brushProperty name="height" value="0.05" units="cm"/>
    </inkml:brush>
  </inkml:definitions>
  <inkml:trace contextRef="#ctx0" brushRef="#br0">126 257 12515,'-16'21'643,"-9"11"316,-23 42-1,42-65-784,1 1-1,1-1 1,0 1 0,0 0 0,1 0 0,0 1 0,1-1-1,0 0 1,-1 18 0,3-27-156,0 0-1,-1 1 1,1-1 0,0 0 0,0 0 0,1 0-1,-1 0 1,0 0 0,0 0 0,0 0-1,1 1 1,-1-1 0,1 0 0,-1 0-1,1 0 1,-1 0 0,1 0 0,-1 0-1,1-1 1,0 1 0,0 0 0,-1 0-1,1 0 1,0-1 0,2 2 0,-2-1-9,1-1 1,0 0 0,-1 0 0,1 0-1,0 0 1,-1 0 0,1 0-1,-1 0 1,1 0 0,0 0-1,-1-1 1,1 1 0,-1-1 0,1 1-1,2-2 1,4-3-19,1 0 1,-1 0-1,0-1 0,12-11 0,-6 2-23,-2 0-1,1-1 1,-2 0 0,12-22-1,15-20-145,-27 47 56,-10 11 120,-1 0 0,0 0 0,0 0 0,0 0 0,1 0 0,-1 0 0,0 0-1,0 1 1,0-1 0,1 0 0,-1 0 0,0 0 0,0 0 0,0 1 0,0-1 0,0 0-1,0 0 1,1 0 0,-1 1 0,0-1 0,0 0 0,0 0 0,0 0 0,0 1 0,0-1 0,0 0-1,0 0 1,0 1 0,0-1 0,0 0 0,0 0 0,0 1 0,0-1 0,0 0 0,-5 31-52,5-31 54,-12 48-31,6-28 45,1-1 0,1 1 0,-2 34 0,6-53-14,0-1 1,0 0-1,0 1 0,0-1 0,0 0 0,0 1 1,0-1-1,0 0 0,0 1 0,0-1 0,0 0 0,0 1 1,0-1-1,0 0 0,0 1 0,0-1 0,0 0 1,1 1-1,-1-1 0,0 0 0,0 0 0,0 1 0,1-1 1,-1 0-1,0 0 0,0 1 0,1-1 0,-1 0 1,0 0-1,0 0 0,1 1 0,9-6-94,10-18-270,185-262-6276,-74 90 5695,-123 178 2343,-23 31 1098,-3 10-1913,1 0-1,1 1 1,1 1 0,1 1 0,1 0-1,2 0 1,1 2 0,-10 40 0,19-65-520,0 0-1,1 0 1,-1 0 0,1 0 0,0 0 0,0 0 0,0 1-1,1-1 1,-1 0 0,1 0 0,0 0 0,2 5-1,-2-7-49,1 0 0,-1-1-1,0 1 1,0-1-1,1 1 1,-1-1-1,1 0 1,-1 1-1,1-1 1,-1 0 0,1 0-1,0 0 1,0 0-1,-1 0 1,1-1-1,0 1 1,0 0 0,0-1-1,0 0 1,0 1-1,0-1 1,0 0-1,0 0 1,0 0-1,0 0 1,0 0 0,2-1-1,13-2-216,0-1 0,0 0 0,-1-1-1,0-1 1,21-10 0,-22 9-77,0 0 1,0 2-1,0 0 0,1 0 0,0 1 1,20-2-1,-34 6 244,0 0 0,0 0 0,1 0 0,-1 0 0,0 1 0,0-1 0,1 0 0,-1 1 0,0 0 0,0-1 0,0 1 0,0 0 0,0 0 0,0 0 0,0 0 0,0 1 0,0-1 0,0 0 0,2 3 0,-3-1 35,1-1-1,0 1 1,-1 0-1,1 0 1,-1 0-1,0-1 1,0 1-1,0 0 1,0 1-1,0-1 1,-1 0-1,1 4 1,-1 5 148,0 0 1,-1 1 0,-1-1 0,0 0 0,0-1 0,-5 14 0,3-14 70,0 0 0,0-1-1,-1 1 1,-1-1 0,0 0-1,0 0 1,-1 0 0,0-1-1,-1 0 1,0-1 0,-9 9 0,13-14-202,0 0 1,0 0 0,0 0 0,-1-1-1,1 1 1,-1-1 0,1 0 0,-1 0 0,0-1-1,0 1 1,0-1 0,0 0 0,0-1-1,0 1 1,0-1 0,0 0 0,0 0 0,0-1-1,0 1 1,0-1 0,0 0 0,0 0-1,0-1 1,1 0 0,-1 1 0,0-2 0,1 1-1,-5-3 1,0-1-56,1-1-1,0 1 1,0-1 0,1-1-1,0 1 1,0-1 0,-8-13-1,-11-24-264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5.101"/>
    </inkml:context>
    <inkml:brush xml:id="br0">
      <inkml:brushProperty name="width" value="0.05" units="cm"/>
      <inkml:brushProperty name="height" value="0.05" units="cm"/>
    </inkml:brush>
  </inkml:definitions>
  <inkml:trace contextRef="#ctx0" brushRef="#br0">51 161 11202,'7'2'301,"0"0"0,1 0 0,-1-1-1,0 0 1,1-1 0,-1 1 0,1-1-1,-1-1 1,1 1 0,-1-1-1,0-1 1,0 1 0,1-1 0,-1-1-1,0 1 1,0-1 0,12-7 0,-9 5-112,-1-1 0,0 0 1,17-13-1,-23 16-168,1-1 0,0 1 0,-1-1 0,0 0 0,0 0 0,0 0 0,0-1 0,-1 1 0,1-1 0,1-6 0,-3 10-27,-1-1-1,0 0 1,1 1 0,-1-1 0,0 0-1,0 0 1,0 1 0,0-1 0,0 0-1,-1 1 1,1-1 0,0 0 0,-1 1-1,1-1 1,-1 1 0,0-1 0,1 0-1,-1 1 1,0 0 0,0-1 0,0 1-1,0-1 1,0 1 0,-1 0 0,1 0-1,0 0 1,0 0 0,-1 0 0,1 0-1,-1 0 1,1 0 0,-1 0 0,1 1-1,-1-1 1,1 0 0,-1 1 0,-3-1-1,-1-1-20,0 1 0,-1-1 0,1 1 0,-1 1 0,1-1 1,-1 1-1,0 0 0,-11 2 0,8 1 9,0 0 1,1 0-1,-1 1 1,1 0 0,0 1-1,0 0 1,1 0-1,-1 1 1,1 0 0,1 0-1,-1 1 1,1 0-1,0 1 1,-9 12 0,11-13 35,0 0 0,0 1-1,0 0 1,1 0 0,1 0 0,-1 1 0,1-1 0,1 1 0,-1 0 0,1 0 0,1 0 0,0 0 0,0 0 0,1 0 0,0 0 0,2 12 0,-2-17-6,1 0-1,0 0 1,0-1 0,1 1 0,-1-1 0,1 1 0,-1-1-1,1 1 1,0-1 0,1 0 0,-1 0 0,0 0 0,1 0-1,0 0 1,3 2 0,-1-1-13,0-1 0,0-1-1,0 1 1,0-1 0,0 1 0,0-1-1,1-1 1,-1 1 0,9 0 0,0 0-78,0-1 0,1-1 1,-1-1-1,0 0 0,1 0 1,-1-2-1,19-4 1,0-4-346,0-1 0,50-26 0,55-42-775,-72 39 710,-65 41 511,0-1 0,0 1 0,0-1 0,0 0 0,0 1 0,0 0-1,0-1 1,0 1 0,0 0 0,0-1 0,0 1 0,0 0 0,0 0 0,0 0-1,0 0 1,2 0 0,-2 0-3,-1 0 1,0 1-1,1-1 0,-1 0 1,0 1-1,1-1 0,-1 0 1,0 1-1,0-1 0,1 0 1,-1 1-1,0-1 0,0 0 1,0 1-1,1-1 0,-1 1 1,0-1-1,0 1 0,0-1 0,0 0 1,0 1-1,0-1 0,0 1 1,0-1-1,0 1 0,0-1 1,0 1-1,-1 5 189,0 0 0,-1 1 0,0-1 0,-2 7 0,1-7-63,-16 44 1010,10-29-267,-11 38-1,20-58-852,0 0 0,-1 0 0,1 0 0,0 0 0,0 0 1,0 0-1,-1 0 0,1 0 0,0 0 0,0 0 0,0 0 0,1 0 0,-1 0 0,0 0 0,0 0 0,1 0 0,-1 0 1,1 2-1,0-3-28,-1 0 1,1 0 0,-1 0 0,1 1-1,-1-1 1,1 0 0,-1 0 0,1 0-1,-1 0 1,1 0 0,-1 0 0,1 0-1,-1 0 1,1 0 0,-1 0 0,1 0-1,-1-1 1,1 1 0,-1 0 0,1 0-1,-1 0 1,1-1 0,-1 1 0,1 0-1,-1-1 1,38-29-295,-30 23 179,82-61-1119,-80 61 1050,0 1 0,1 0-1,0 1 1,1 0 0,-1 1-1,1 0 1,12-2 0,-21 5 161,0 1 1,0 0-1,-1-1 1,1 1 0,0 0-1,0 0 1,0 1-1,0-1 1,0 0 0,0 1-1,0 0 1,-1 0-1,1 0 1,0 0 0,-1 0-1,1 0 1,0 1-1,-1 0 1,3 1 0,-2 0 58,-1 0 0,1 0 0,-1 0 1,1 1-1,-1-1 0,0 1 0,0-1 1,-1 1-1,1 0 0,-1 0 1,0-1-1,1 6 0,0 5 278,0 0-1,-1 0 1,-1 1 0,0-1-1,-1 0 1,-5 23 0,4-13 462,3-22 43,0-14-494,-1-7-195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8.374"/>
    </inkml:context>
    <inkml:brush xml:id="br0">
      <inkml:brushProperty name="width" value="0.05" units="cm"/>
      <inkml:brushProperty name="height" value="0.05" units="cm"/>
    </inkml:brush>
  </inkml:definitions>
  <inkml:trace contextRef="#ctx0" brushRef="#br0">64 1 16027,'-1'0'84,"-1"0"-1,0 0 0,0 0 0,0 0 1,0 0-1,1 0 0,-1 1 1,0-1-1,0 1 0,1-1 0,-1 1 1,0 0-1,0 0 0,1-1 0,-1 1 1,1 0-1,-1 1 0,1-1 0,0 0 1,-1 0-1,1 1 0,0-1 1,0 0-1,0 1 0,0-1 0,0 1 1,0 0-1,0-1 0,0 1 0,0 1 1,-3 5 13,1 0 0,0 0 0,1 0 0,0 1 0,-2 9 0,3-10-48,1 0 1,0 1 0,0-1-1,1 0 1,0 0-1,4 14 1,-4-20-35,-1-1 0,1 1 1,-1 0-1,1-1 0,0 1 0,0 0 1,0-1-1,0 1 0,0-1 0,0 1 1,0-1-1,0 0 0,1 0 0,-1 1 1,3 0-1,-3-1-5,0-1 1,1 0-1,-1 1 0,0-1 1,1 0-1,-1 0 0,0 0 1,0 0-1,1 0 0,-1 0 1,0-1-1,1 1 0,-1 0 1,0 0-1,0-1 0,1 1 1,-1-1-1,0 0 0,0 1 1,0-1-1,0 0 0,0 1 1,0-1-1,2-2 0,7-7-4,0 0-1,-1-1 0,-1 0 0,1-1 0,-2 0 1,0 0-1,0 0 0,-1-1 0,-1 0 0,7-22 1,-14 45-45,0 1 1,1-1 0,0 0 0,0 0 0,1 0 0,1 1-1,2 17 1,-2-25 35,0 0 0,0 0 0,0 0 0,0 1 0,0-1 0,1 0 0,-1 0 0,1 0 0,0-1 0,0 1 0,0 0 0,4 3 0,-4-4-16,0-1 1,0 0 0,0 0-1,0 0 1,0 0-1,0 0 1,0 0-1,1-1 1,-1 1-1,0-1 1,0 1 0,1-1-1,-1 0 1,0 0-1,1 0 1,-1 0-1,0 0 1,1-1-1,-1 1 1,4-2-1,0 0-85,-1 0 0,1 0 0,-1-1 0,1 0 0,-1 0 0,0 0 0,0-1 0,0 0 0,-1 1 0,1-2 0,6-8 0,2-3-91,-1-1 1,12-22-1,4-11-238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6.080"/>
    </inkml:context>
    <inkml:brush xml:id="br0">
      <inkml:brushProperty name="width" value="0.05" units="cm"/>
      <inkml:brushProperty name="height" value="0.05" units="cm"/>
    </inkml:brush>
  </inkml:definitions>
  <inkml:trace contextRef="#ctx0" brushRef="#br0">1 5 12443,'16'-5'1480,"-5"5"-968,18 3-240,15 2 1641,24 0-1585,18 4-96,8 4-152,2 3-112,-8 2-408,-7 1-89,-18-5 409,-10-2-104,-34-9-104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6.518"/>
    </inkml:context>
    <inkml:brush xml:id="br0">
      <inkml:brushProperty name="width" value="0.05" units="cm"/>
      <inkml:brushProperty name="height" value="0.05" units="cm"/>
    </inkml:brush>
  </inkml:definitions>
  <inkml:trace contextRef="#ctx0" brushRef="#br0">9 0 12475,'-9'35'1000,"18"-9"-656,9-6-112,22-3 360,8-4-112,23 3-112,11-5-40,11 2-320,-1-3-152,0-4 160,-2-1-32,-10-13-120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6.891"/>
    </inkml:context>
    <inkml:brush xml:id="br0">
      <inkml:brushProperty name="width" value="0.05" units="cm"/>
      <inkml:brushProperty name="height" value="0.05" units="cm"/>
    </inkml:brush>
  </inkml:definitions>
  <inkml:trace contextRef="#ctx0" brushRef="#br0">2 20 14947,'0'-1'49,"-1"1"0,1-1 0,0 1-1,0-1 1,0 1 0,0-1 0,0 1 0,-1-1 0,1 1-1,0-1 1,0 1 0,0-1 0,0 1 0,1-1-1,-1 1 1,0-1 0,0 1 0,0-1 0,0 1 0,1-1-1,-1 1 1,0-1 0,0 1 0,1-1 0,-1 1 0,0-1-1,1 1 1,-1-1 0,2 1 22,-1-1 0,0 0-1,0 1 1,0-1 0,0 1 0,1 0-1,-1-1 1,0 1 0,0 0 0,1 0-1,-1 0 1,2 0 0,45 7 797,-34-5-714,-11-1-144,26 3 77,1 1 0,-1 2-1,44 17 1,-64-21-74,-1 1 0,0 1-1,0-1 1,-1 1 0,1 1 0,-1-1 0,7 8-1,-10-9-1,0 0 0,-1 1-1,0-1 1,0 1 0,0 0-1,0 0 1,-1-1 0,0 2-1,0-1 1,0 0-1,-1 0 1,2 11 0,-2-4 1,-1 0 1,0 1-1,-1-1 1,-1 0-1,0 0 1,0 0-1,-1 0 1,-1 0-1,0-1 1,0 1-1,-7 10 1,-12 20 45,-40 58 0,45-74-42,-179 243-314,180-248 231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8.379"/>
    </inkml:context>
    <inkml:brush xml:id="br0">
      <inkml:brushProperty name="width" value="0.05" units="cm"/>
      <inkml:brushProperty name="height" value="0.05" units="cm"/>
    </inkml:brush>
  </inkml:definitions>
  <inkml:trace contextRef="#ctx0" brushRef="#br0">147 0 13859,'-27'67'335,"2"0"-1,3 2 1,3 0 0,-15 102 0,26-119-297,-3 103 1,11-137-32,0 1-1,2-1 0,1 1 1,0-1-1,1 0 0,1 0 1,1 0-1,0-1 1,10 19-1,-13-31-44,0 0 0,0 0-1,0 0 1,1 0 0,0-1 0,0 1 0,0-1 0,0 0-1,1 0 1,0 0 0,0-1 0,0 0 0,0 0-1,9 4 1,-10-6 11,0 0 0,0 0-1,0 0 1,1 0 0,-1-1 0,0 0-1,0 0 1,0 0 0,1 0 0,-1-1 0,0 0-1,0 0 1,0 0 0,0 0 0,0 0-1,0-1 1,0 0 0,0 0 0,-1 0-1,1 0 1,4-4 0,28-27-216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8.862"/>
    </inkml:context>
    <inkml:brush xml:id="br0">
      <inkml:brushProperty name="width" value="0.05" units="cm"/>
      <inkml:brushProperty name="height" value="0.05" units="cm"/>
    </inkml:brush>
  </inkml:definitions>
  <inkml:trace contextRef="#ctx0" brushRef="#br0">164 20 14027,'-1'-2'54,"0"1"0,0 0 1,1 0-1,-1-1 0,0 1 0,0 0 0,0 0 0,0 0 1,-1 0-1,1 0 0,0 0 0,0 0 0,0 1 1,-1-1-1,1 0 0,-1 1 0,1-1 0,0 1 1,-1-1-1,1 1 0,-1 0 0,-2-1 0,2 1-13,-1 1-1,1-1 1,0 1-1,0-1 0,-1 1 1,1 0-1,0 0 1,0 0-1,0 0 0,0 1 1,0-1-1,0 0 1,-2 2-1,-3 4 60,0 0 0,0 0 0,1 1 0,0 0-1,1 0 1,-7 11 0,3 0-31,0 0 0,1 1 0,2 0 0,-7 25 0,11-35-57,0 0 0,1 0 0,0 0 1,1 0-1,-1 0 0,2 0 0,0 0 0,0 0 0,1-1 1,0 1-1,4 11 0,-6-19-8,1 1 0,0-1 0,0 0 0,0 0 0,1 1 0,-1-1 0,0 0 0,1 0 0,-1 0 0,1 0 0,0 0 0,0-1 0,0 1 0,0-1 1,0 1-1,0-1 0,0 1 0,0-1 0,0 0 0,1 0 0,-1 0 0,1 0 0,-1-1 0,0 1 0,1-1 0,-1 1 0,1-1 0,-1 0 0,1 0 0,0 0 0,-1 0 0,1 0 0,-1-1 0,1 1 0,-1-1 0,4-1 0,5-2 2,-1-1 0,0 0-1,0-1 1,0 0 0,-1-1-1,1 0 1,-2 0 0,1-1-1,-1 0 1,10-13 0,-4 3 21,0 0 0,-1-2 0,-1 1 0,11-26 0,-12 17 49,-11 28-69,1-1 0,-1 0-1,0 0 1,0 0 0,1 0-1,-1 1 1,0-1-1,0 0 1,0 0 0,0 0-1,0 0 1,0 0 0,0 0-1,0 0 1,0 0 0,0 0-1,0 1 1,-1-1 0,1 0-1,0 0 1,-1 0 0,1 0-1,0 1 1,-1-1-1,0-1 1,0 2-1,0 0 0,1 0 0,-1 0-1,0 0 1,1 0 0,-1 0 0,0 0 0,1 0-1,-1 1 1,0-1 0,1 0 0,-1 0 0,0 1-1,1-1 1,-1 0 0,1 1 0,-1-1 0,1 1-1,-1-1 1,1 1 0,-1-1 0,1 1 0,-1-1-1,1 1 1,-1-1 0,1 1 0,0-1 0,-1 1-1,1 1 1,-11 20 79,6-10-54,1 0-1,-5 24 1,8-33-20,0 1 0,1-1 0,0 1 0,-1-1 0,1 1 0,1-1-1,-1 1 1,0-1 0,1 1 0,0-1 0,-1 0 0,1 1 0,1-1 0,-1 0 0,3 5 0,-3-6-2,0-1 0,0 0 1,0 0-1,0-1 0,0 1 1,1 0-1,-1 0 1,0 0-1,0-1 0,1 1 1,-1-1-1,1 1 1,-1-1-1,0 1 0,1-1 1,-1 0-1,1 0 1,-1 0-1,1 0 0,-1 0 1,0 0-1,1 0 0,-1 0 1,1 0-1,-1-1 1,1 1-1,-1-1 0,2 0 1,5-2 3,0 0 1,-1-1-1,12-7 0,-15 8-28,23-15-270,32-29-1,-34 26-369,34-22 1,-58 42 618,0 1 0,0-1 1,0 0-1,0 0 0,0 1 1,1-1-1,-1 1 0,0-1 0,0 1 1,1-1-1,-1 1 0,0 0 1,1 0-1,-1 0 0,0 0 1,1 0-1,-1 0 0,2 0 0,-2 1 36,-1-1 0,1 1 0,0 0 0,0-1 0,-1 1 0,1 0 0,-1 0 0,1 0 0,0 0 0,-1 0 0,0-1 0,1 1 0,-1 0 0,1 0 0,-1 0 0,0 0 0,0 0 0,0 0 0,0 0 0,1 0 0,-1 1 0,0-1 0,-1 1 0,-1 23 400,1-21-269,1 1 1,-1-1 0,1 0 0,0 0 0,0 1-1,0-1 1,0 0 0,2 7 0,-1-10-126,-1-1 1,1 0 0,0 0-1,-1 1 1,1-1 0,-1 0-1,1 0 1,-1 0 0,1 1-1,0-1 1,-1 0-1,1 0 1,0 0 0,-1 0-1,1 0 1,0 0 0,-1 0-1,1 0 1,-1-1 0,1 1-1,0 0 1,-1 0 0,1 0-1,-1-1 1,1 1-1,-1 0 1,1-1 0,-1 1-1,1 0 1,0-1 0,22-13-1092,-20 12 833,39-26-538,-19 12 266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9.325"/>
    </inkml:context>
    <inkml:brush xml:id="br0">
      <inkml:brushProperty name="width" value="0.05" units="cm"/>
      <inkml:brushProperty name="height" value="0.05" units="cm"/>
    </inkml:brush>
  </inkml:definitions>
  <inkml:trace contextRef="#ctx0" brushRef="#br0">199 42 5313,'19'-17'1540,"-14"12"-876,-1 1 0,1 0-1,0 0 1,7-3 0,-12 7-602,0 0 1,0 0 0,0 0-1,1 0 1,-1 0 0,0 0-1,0 0 1,0 1 0,0-1 0,0 0-1,1 0 1,-1 0 0,0 0-1,0 0 1,0 1 0,0-1 0,0 0-1,0 0 1,0 0 0,0 0-1,0 1 1,0-1 0,0 0 0,0 0-1,0 0 1,0 1 0,0-1-1,0 0 1,0 0 0,0 0 0,0 1-1,0-1 1,0 0 0,0 0-1,0 0 1,0 0 0,0 1 0,0-1-1,0 0 1,0 0 0,0 0-1,-1 0 1,1 0 0,0 1 0,0-1-1,0 0 1,0 0 0,0 0-1,-1 0 1,-4 13 786,-14 22 414,14-28-1029,0 2 0,0-1-1,1 0 1,0 1 0,0 0-1,1 0 1,0 0-1,1 0 1,-2 12 0,6-19-202,-1 0 0,0-1-1,1 0 1,-1 1 0,1-1 0,0 0 0,-1 0 0,1 0 0,0 0-1,0 0 1,0 0 0,-1-1 0,1 1 0,0 0 0,3 0-1,22 11-188,-22-7 127,-1 0 0,0 0 0,0 0 0,0 1 0,-1 0 0,1 0 1,-2 0-1,1 0 0,-1 0 0,1 0 0,-2 1 0,1-1 0,0 9 0,1 5-23,-1 1 0,-1-1 0,-1 22 0,-1-27 91,-1 1 0,-1 0 1,0-1-1,0 0 0,-2 0 0,0 0 0,0 0 0,-2-1 0,0 1 1,0-2-1,-1 1 0,-1-1 0,0 0 0,-1-1 0,-1 0 1,0-1-1,0 0 0,-1 0 0,0-2 0,-1 1 0,0-2 0,-26 14 1,36-20-68,0-1 1,-1 0 0,1 1-1,-1-1 1,1-1 0,-1 1 0,1 0-1,-1-1 1,0 0 0,1 0-1,-1 0 1,1 0 0,-6-1 0,7 0-9,0 0-1,1 0 1,-1 0 0,0 0 0,0 0 0,1 0 0,-1 0-1,1 0 1,-1-1 0,1 1 0,-1-1 0,1 1 0,0-1 0,0 1-1,0-1 1,0 0 0,0 1 0,0-1 0,0 0 0,1 0 0,-1 0-1,0 0 1,1 0 0,0 0 0,-1 0 0,1-2 0,-1-7-67,1 1 0,0-1 0,1 0 0,0 0 0,1 0 0,0 1 0,0-1 0,1 0 0,1 1 0,-1 0 0,2 0 0,5-10 0,11-16 8,45-60 0,-59 87 82,22-28-131,62-59-1,-40 48 66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9.976"/>
    </inkml:context>
    <inkml:brush xml:id="br0">
      <inkml:brushProperty name="width" value="0.05" units="cm"/>
      <inkml:brushProperty name="height" value="0.05" units="cm"/>
    </inkml:brush>
  </inkml:definitions>
  <inkml:trace contextRef="#ctx0" brushRef="#br0">231 1 15243,'-3'3'112,"0"-1"1,1 2-1,-1-1 0,1 0 0,0 0 0,0 1 0,0-1 0,0 1 0,1-1 1,-1 1-1,1 0 0,-1 6 0,-3 5 71,-51 142 575,7 2 1,-33 196 0,79-339-723,0 1 15,0 0-1,1 0 1,1 1 0,2 30-1,-1-47-48,0 0-1,0 0 0,0-1 0,0 1 0,0 0 0,0 0 1,0-1-1,0 1 0,0 0 0,1-1 0,-1 1 0,0 0 0,0 0 1,1-1-1,-1 1 0,1-1 0,-1 1 0,0 0 0,1-1 0,-1 1 1,1-1-1,0 1 0,-1-1 0,1 1 0,-1-1 0,1 1 0,1-1 1,-1 0-7,0 0 0,0 0 0,0 0 1,0 0-1,-1-1 0,1 1 0,0-1 1,0 1-1,0 0 0,0-1 0,0 0 1,0 1-1,-1-1 0,1 1 0,0-1 1,0 0-1,0-1 0,5-4-82,0-1 1,-1 0-1,7-13 0,44-94-1413,47-139-1,-89 217 1258,-6 21 207,-8 15 38,0 0 0,0 0-1,0 0 1,0 0 0,1 0 0,-1 0-1,0 0 1,0 0 0,0 0 0,0 0 0,0 0-1,1 0 1,-1 0 0,0 0 0,0 0 0,0 1-1,0-1 1,0 0 0,0 0 0,0 0-1,1 0 1,-1 0 0,0 0 0,0 0 0,0 0-1,0 0 1,0 0 0,0 1 0,0-1 0,0 0-1,0 0 1,0 0 0,1 0 0,-1 0-1,0 0 1,0 0 0,0 1 0,0-1 0,0 0-1,0 0 1,0 0 0,0 0 0,0 0 0,0 1-1,0-1 1,0 0 0,0 0 0,0 0-1,0 0 1,0 0 0,-1 1 0,2 33 300,-1-21-232,0-11-33,0 0 0,0 0 0,0 0 0,0 0 0,0 0 0,1 0 0,-1 0 0,1 0 0,0 0 0,-1 0 0,1 0 0,0 0 1,0 0-1,0 0 0,2 2 0,-2-3-10,0 0 1,0-1 0,1 1 0,-1-1-1,0 1 1,0-1 0,0 1-1,0-1 1,0 0 0,1 1 0,-1-1-1,0 0 1,0 0 0,1 0 0,-1 0-1,0 0 1,0 0 0,1 0-1,-1 0 1,0-1 0,0 1 0,0 0-1,1-1 1,-1 1 0,0-1 0,0 1-1,0-1 1,0 0 0,1-1-1,12-7 89,0-1 0,0 0 0,-2-1 0,21-23 0,-17 18-593,32-27 1,-48 43 462,0 0-1,0 0 1,0 0-1,0-1 1,0 1-1,0 0 1,1 0-1,-1 0 1,0 0 0,0 0-1,0 0 1,0-1-1,1 1 1,-1 0-1,0 0 1,0 0-1,0 0 1,0 0 0,1 0-1,-1 0 1,0 0-1,0 0 1,0 0-1,0 0 1,1 0-1,-1 0 1,0 0 0,0 0-1,0 0 1,1 0-1,-1 0 1,0 0-1,0 0 1,0 0-1,0 0 1,1 0 0,-1 0-1,0 1 1,0-1-1,0 0 1,0 0-1,1 0 1,-1 0-1,0 0 1,0 0-1,0 1 1,0-1 0,0 13-253,-10 22 345,8-27-53,-1 0 20,0 0 104,1 1 0,0 0 1,0 0-1,0 17 0,1-25-125,1 1 1,0-1-1,0 0 0,1 0 0,-1 0 0,0 1 0,0-1 0,1 0 0,-1 0 0,0 0 0,1 0 1,-1 0-1,1 0 0,-1 0 0,1 0 0,0 0 0,-1 0 0,1 0 0,0 0 0,0 0 0,0 0 1,0 0-1,0-1 0,0 1 0,0 0 0,0-1 0,0 1 0,0-1 0,0 1 0,0-1 0,0 0 1,0 1-1,1-1 0,-1 0 0,0 0 0,0 1 0,0-1 0,1 0 0,-1 0 0,0-1 0,0 1 1,0 0-1,1 0 0,-1-1 0,2 0 0,7-1 7,0-1 1,-1-1 0,1 0-1,-1 0 1,0-1-1,0 0 1,10-8-1,6-5-342,24-24 1,-43 37 194,4-3-284,0-1 0,-1-1 0,0 1 0,-1-1 0,11-15 0,-19 20-475,-4 9 380,-7 8 121,4 7 248,8-15 94,9-12 22,3-7 10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0.378"/>
    </inkml:context>
    <inkml:brush xml:id="br0">
      <inkml:brushProperty name="width" value="0.05" units="cm"/>
      <inkml:brushProperty name="height" value="0.05" units="cm"/>
    </inkml:brush>
  </inkml:definitions>
  <inkml:trace contextRef="#ctx0" brushRef="#br0">101 1 11602,'-10'31'1407,"-7"43"0,14-60-1016,1 0-1,1 0 0,0 0 1,1 1-1,3 21 0,-3-34-370,0 0-1,1 0 0,-1-1 1,0 1-1,1 0 0,-1-1 1,1 1-1,-1 0 1,1-1-1,0 1 0,0-1 1,0 1-1,-1-1 0,2 1 1,-1-1-1,0 0 1,0 0-1,0 1 0,0-1 1,1 0-1,-1 0 0,1 0 1,-1 0-1,1 0 1,-1-1-1,1 1 0,-1 0 1,4 0-1,0-1-335,1 0 0,0 0 1,-1 0-1,1-1 0,-1 0 0,1 0 1,6-2-1,-7 1-211,-4 3 488,-1-1 1,1 0-1,-1 0 1,1 0-1,-1 1 1,1-1-1,-1 0 0,1 1 1,-1-1-1,0 0 1,1 1-1,-1-1 1,0 1-1,1-1 0,-1 0 1,0 1-1,1-1 1,-1 1-1,0-1 0,0 1 1,0-1-1,1 1 1,-1-1-1,0 1 1,0-1-1,0 1 0,0-1 1,0 1-1,0 0 1,0 0-1,3 26 464,-2-19-163,1 6 506,2 0 1,-1 0-1,9 18 1,-12-30-746,-1 0 0,1-1 0,0 1 0,-1 0 0,1-1 0,-1 1 0,1 0 0,-1-1 0,0 1 0,0-1 0,0 1 0,0-1 1,0 0-1,0 1 0,0-1 0,0 0 0,0 0 0,-1 1 0,-2 0 0,1 2 9,-14 12 7,-7 9-37,0-1 0,-2-2 0,-29 20 0,54-41-29,0 0-1,0-1 1,1 1 0,-1-1 0,0 1 0,0-1 0,0 0 0,0 1 0,0-1 0,0 0-1,0 0 1,0 1 0,0-1 0,0 0 0,0 0 0,0 0 0,0 0 0,-1-1 0,2 1 10,-1-1 0,1 1 1,0-1-1,-1 1 0,1-1 1,0 0-1,-1 1 0,1-1 1,0 0-1,0 1 0,0-1 1,0 0-1,0 1 0,0-1 1,0 0-1,0 1 0,0-1 1,0 0-1,0 1 0,0-1 1,0 0-1,0 1 0,1-1 1,-1 0-1,0 1 0,1-1 1,-1 1-1,0-1 0,1 0 1,-1 1-1,1-1 0,17-29-172,7-6-70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0.871"/>
    </inkml:context>
    <inkml:brush xml:id="br0">
      <inkml:brushProperty name="width" value="0.05" units="cm"/>
      <inkml:brushProperty name="height" value="0.05" units="cm"/>
    </inkml:brush>
  </inkml:definitions>
  <inkml:trace contextRef="#ctx0" brushRef="#br0">77 1 11939,'-30'112'1859,"18"-73"-1289,2 1 0,1 1 0,-6 71 0,15-108-606,0 1 1,0 0-1,0-1 0,1 1 1,0-1-1,-1 1 0,2-1 1,-1 0-1,2 6 0,-2-8-4,0-1 1,0 0-1,0 1 0,0-1 0,0 0 1,0 0-1,1 0 0,-1 1 0,0-1 1,1 0-1,-1-1 0,0 1 0,1 0 1,-1 0-1,1-1 0,0 1 0,-1-1 1,1 1-1,-1-1 0,1 1 0,0-1 1,-1 0-1,1 0 0,0 0 0,-1 0 1,1 0-1,0 0 0,1-1 0,6-1-145,0 0 0,1-1 0,-1 0 0,-1 0 0,1-1 0,0 0 0,-1-1 0,13-9 0,-1 0 687,-1-1 0,20-22-1,-42 45 39,-1 1-1,1-1 1,1 1 0,0-1-1,0 1 1,-1 13-1,3-21-527,0 0-1,0 0 1,0 0-1,0 0 1,0-1 0,0 1-1,0 0 1,1 0-1,-1 0 1,0 0-1,0-1 1,1 1 0,-1 0-1,1 0 1,-1 0-1,1-1 1,-1 1-1,1 0 1,-1-1 0,1 1-1,0 0 1,-1-1-1,1 1 1,0-1-1,-1 1 1,1-1 0,0 0-1,0 1 1,0-1-1,-1 0 1,1 1-1,0-1 1,0 0 0,0 0-1,0 0 1,0 1-1,-1-1 1,1 0-1,0 0 1,0-1 0,0 1-1,0 0 1,0 0-1,-1 0 1,2-1-1,6 0-20,0-1 0,0 0 0,13-6-1,-16 7-22,32-16-381,-27 12 136,1 0 0,-1 1 0,1 0 0,0 0 0,1 1 0,-1 1 0,12-2 0,-14 7 376,-9-2-109,1-1-1,-1 0 1,1 1 0,-1-1 0,1 0-1,-1 0 1,1 1 0,-1-1 0,1 0-1,-1 0 1,1 0 0,0 0 0,-1 0-1,1 0 1,-1 0 0,1 0 0,-1 0-1,1 0 1,-1 0 0,1 0 0,0 0-1,-1 0 1,1-1 0,-1 1 0,1 0-1,-1 0 1,1-1 0,0 1 0,4-3-202,0 0 1,0-1-1,0 0 1,-1 1-1,1-1 0,-1-1 1,5-5-1,9-12-249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1.354"/>
    </inkml:context>
    <inkml:brush xml:id="br0">
      <inkml:brushProperty name="width" value="0.05" units="cm"/>
      <inkml:brushProperty name="height" value="0.05" units="cm"/>
    </inkml:brush>
  </inkml:definitions>
  <inkml:trace contextRef="#ctx0" brushRef="#br0">171 1 12547,'-8'14'463,"1"1"1,0 0 0,1 0 0,1 0-1,0 1 1,2 0 0,-1 0 0,2 0-1,0 0 1,1 23 0,2-13-364,2-1 0,1 0 0,10 36 0,1 5-16,-12-49-79,4 19 90,-1 1 1,1 49-1,-7-77-72,0 0-1,-1 0 0,0 0 1,0 0-1,0 0 0,-1 0 0,-1-1 1,0 1-1,0-1 0,0 0 1,-1 1-1,0-1 0,-1-1 0,0 1 1,-7 8-1,8-12 39,-1 0-1,1 0 0,-1-1 1,0 1-1,0-1 1,0 0-1,-1-1 1,1 1-1,-1-1 1,0 0-1,1 0 1,-10 1-1,13-2-63,0-1 0,0 0 0,0 0 0,0 0-1,0 0 1,0 0 0,0 0 0,0 0 0,0-1 0,0 1-1,0-1 1,0 0 0,0 1 0,0-1 0,1 0 0,-1 0-1,0 0 1,0 0 0,1 0 0,-1-1 0,1 1-1,-1 0 1,1-1 0,0 1 0,-1-1 0,1 1 0,0-1-1,0 0 1,0 0 0,0 1 0,0-1 0,1 0 0,-1 0-1,0 0 1,1 0 0,-1 0 0,1 0 0,0 0-1,0 0 1,0-3 0,0-6-142,0 0 0,1 0 0,0 1-1,1-1 1,0 0 0,1 0 0,0 1 0,1 0-1,8-18 1,2 1-175,1 0 0,23-30 0,0 10 195,1 2 0,3 2 1,47-38-1,-41 38 382,-46 41-210,1-1-1,0 0 1,-1 0-1,0 0 0,0 0 1,3-5-1,-4 8-38,-1-1 0,0 1-1,0 0 1,0 0 0,0-1-1,0 1 1,0 0 0,1 0-1,-1-1 1,0 1 0,0 0-1,0-1 1,0 1 0,0 0-1,0 0 1,0-1 0,0 1-1,-1 0 1,1-1 0,0 1-1,0 0 1,0 0 0,0-1-1,0 1 1,0 0 0,0 0-1,-1-1 1,1 1 0,0 0 0,0 0-1,-1-1 1,0 1 4,0 0 0,0-1 1,0 1-1,0 0 0,0 0 1,0 0-1,0 0 0,0 0 0,0 0 1,0 0-1,0 1 0,0-1 1,0 0-1,-1 1 0,-6 1 77,0 1-1,0 0 1,0 1-1,0 0 1,1 0 0,0 0-1,-12 10 1,16-11-54,0-1 1,0 0 0,1 1-1,-1-1 1,1 1 0,0 0-1,0 0 1,0 0 0,0 0-1,0 0 1,1 0 0,-1 0-1,1 1 1,0-1 0,0 0-1,0 1 1,0-1 0,1 1-1,0 0 1,-1 6 0,2-8-17,0 1 0,-1-1 1,1 0-1,0 0 0,0 0 1,0 0-1,1 0 0,-1 0 1,0 0-1,1 0 0,-1 0 1,1-1-1,0 1 0,-1-1 1,1 1-1,0-1 0,0 1 1,0-1-1,0 0 0,0 0 1,0 0-1,0 0 0,1 0 1,-1-1-1,3 1 0,5 2 340,1-1-1,0 0 1,23 0-1,79-6 368,-50-4-402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8.935"/>
    </inkml:context>
    <inkml:brush xml:id="br0">
      <inkml:brushProperty name="width" value="0.05" units="cm"/>
      <inkml:brushProperty name="height" value="0.05" units="cm"/>
    </inkml:brush>
  </inkml:definitions>
  <inkml:trace contextRef="#ctx0" brushRef="#br0">1 442 13147,'0'14'342,"5"127"2653,-3-125-2844,1 1 0,1-1 0,0-1 1,0 1-1,2-1 0,12 25 0,0-7-980,19 52 0,-31-69 1125,-2-1-1,0 1 1,-1 0-1,0 0 1,-1 0 0,-1 17-1,-16-67 1169,-7-49-1203,-17-119-1,9-88-1618,21 122 407,8 130 674,3-1 0,7-47 0,-8 81 269,0 1-1,0-1 0,0 1 1,0 0-1,4-7 0,-5 11 16,0 0 0,0-1 0,0 1 0,1 0 0,-1-1 0,0 1 0,0 0 0,1 0 0,-1-1 0,0 1 0,0 0 1,1 0-1,-1-1 0,0 1 0,1 0 0,-1 0 0,0 0 0,1 0 0,-1-1 0,0 1 0,1 0 0,-1 0 0,1 0 0,-1 0 0,0 0 0,1 0 0,-1 0 0,0 0 0,1 0 0,-1 0 0,1 0 0,0 1 0,10 8 219,5 16 144,-7-1-45,0 0 0,-1 1 0,7 43-1,-4-17-50,-11-50-284,1 0 1,-1 0-1,1 0 0,-1 0 1,1 0-1,-1 0 1,1 0-1,0 0 1,0 0-1,-1-1 0,1 1 1,0 0-1,0 0 1,0-1-1,0 1 1,0-1-1,0 1 0,0-1 1,0 1-1,0-1 1,0 0-1,0 1 1,0-1-1,0 0 0,0 0 1,2 1-1,35-2-299,-22 0 199,10 1-38,-19-1 132,0 0-1,0 1 0,0 0 1,0 1-1,0-1 1,0 1-1,0 1 1,0-1-1,0 1 1,-1 0-1,1 1 1,0 0-1,-1 0 1,7 4-1,-9-4 90,-1 0 0,0 0 1,1 0-1,-1 0 0,0 1 0,-1-1 0,1 1 0,-1 0 0,1 0 0,-1 0 0,0 0 1,0 0-1,-1 0 0,1 0 0,-1 1 0,0-1 0,0 1 0,-1-1 0,1 1 0,-1-1 1,0 1-1,0-1 0,-1 1 0,1-1 0,-1 0 0,0 1 0,0-1 0,0 0 1,-1 1-1,0-1 0,1 0 0,-1 0 0,-1 0 0,1 0 0,-1-1 0,1 1 0,-1 0 1,0-1-1,-5 4 0,3-4-195,0 1 0,0-1 0,-1-1 1,1 1-1,-1-1 0,1 0 0,-1 0 0,0-1 1,0 0-1,0 0 0,0 0 0,0-1 0,0 0 1,-11-1-1,7 2-333,3 4-153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1.891"/>
    </inkml:context>
    <inkml:brush xml:id="br0">
      <inkml:brushProperty name="width" value="0.05" units="cm"/>
      <inkml:brushProperty name="height" value="0.05" units="cm"/>
    </inkml:brush>
  </inkml:definitions>
  <inkml:trace contextRef="#ctx0" brushRef="#br0">129 1 14779,'17'-1'372,"0"1"-1,0 1 1,0 0-1,0 1 1,16 4-1,-29-5-323,0 0 1,-1 0-1,1 0 0,-1 1 1,1-1-1,-1 1 0,0 0 1,1 0-1,-1 0 0,0 1 0,0-1 1,-1 1-1,1-1 0,-1 1 1,1 0-1,-1 0 0,0 0 1,0 0-1,0 1 0,0-1 1,-1 0-1,1 1 0,-1-1 0,0 1 1,0 0-1,0-1 0,0 1 1,-1 0-1,1 4 0,-2 5 6,0 1 0,0-1-1,-2 0 1,1 0 0,-2 0-1,0 0 1,0-1-1,-1 1 1,0-1 0,-9 13-1,-13 20 128,-38 49 0,55-80-137,-145 186 574,153-197-607,0 0 1,0 0-1,0 0 0,0 0 1,1 1-1,-3 6 0,4-9-9,0-1 0,0 1 1,0 0-1,0 0 0,0-1 0,0 1 0,0 0 1,0 0-1,0-1 0,0 1 0,1 0 0,-1-1 0,0 1 1,0 0-1,1-1 0,-1 1 0,1 0 0,-1-1 0,0 1 1,1-1-1,-1 1 0,1 0 0,-1-1 0,1 1 0,0-1 1,-1 0-1,1 1 0,-1-1 0,1 1 0,0-1 0,-1 0 1,1 0-1,0 1 0,0-1 0,-1 0 0,1 0 0,0 0 1,-1 0-1,1 0 0,0 0 0,0 0 0,-1 0 1,2 0-1,18 0 3,0-2 0,-1 0 0,1-1 0,-1-1 1,0 0-1,20-8 0,-10 3-59,2 1 63,-1 0-67,-1 0-1,-1-2 0,36-17 1,-62 27 62,-1-1 1,0 1-1,0-1 1,0 0-1,0 1 1,0-1-1,0 0 1,0 0-1,0 1 1,0-1-1,0 0 1,-1 0-1,1 0 1,0 0-1,-1 0 1,1 0-1,0 0 1,-1-1-1,1 1 1,-1 0-1,0 0 1,1 0-1,-1-1 0,0 0 1,-9-8-28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2.451"/>
    </inkml:context>
    <inkml:brush xml:id="br0">
      <inkml:brushProperty name="width" value="0.05" units="cm"/>
      <inkml:brushProperty name="height" value="0.05" units="cm"/>
    </inkml:brush>
  </inkml:definitions>
  <inkml:trace contextRef="#ctx0" brushRef="#br0">5 0 12435,'0'0'38,"0"0"0,0 0 0,-1 0 0,1 1 0,0-1 0,0 0 1,0 0-1,-1 0 0,1 0 0,0 0 0,0 1 0,0-1 0,-1 0 1,1 0-1,0 0 0,0 0 0,0 1 0,0-1 0,0 0 0,-1 0 0,1 1 1,0-1-1,0 0 0,0 0 0,0 1 0,0-1 0,0 0 0,0 0 0,0 1 1,0-1-1,0 0 0,0 0 0,0 1 0,0-1 0,0 0 0,0 0 1,0 1-1,0-1 0,0 0 0,0 0 0,1 0 0,-1 1 0,12 7 559,22 2 341,-5-4-721,0-2 0,0-1 1,51-1-1,89-16-1710,-79 5 412,-87 9 1097,0-1-1,0 1 1,0 0-1,0 0 1,0 0-1,0 1 1,-1-1-1,1 1 1,4 1 0,-6-2 40,0 1 0,-1-1 0,1 1 0,-1 0 0,1-1 0,0 1 0,-1-1 0,1 1 0,-1 0 1,1-1-1,-1 1 0,0 0 0,1 0 0,-1-1 0,0 1 0,1 0 0,-1 0 0,0-1 1,0 1-1,0 0 0,0 0 0,0 0 0,0 0 0,0-1 0,0 1 0,0 0 0,0 0 1,0 0-1,-1-1 0,1 1 0,0 0 0,0 0 0,-1-1 0,1 1 0,0 0 0,-1 0 0,-3 7 432,3-5-222,-1 0 1,1 0-1,0 1 0,0-1 0,0 0 0,0 7 0,1-10-236,0 1-1,0-1 1,0 1 0,0-1-1,0 0 1,0 1-1,0-1 1,0 1 0,1-1-1,-1 1 1,0-1-1,0 0 1,0 1 0,1-1-1,-1 1 1,0-1-1,1 0 1,-1 1-1,0-1 1,1 0 0,-1 1-1,1-1 1,0 1-13,0-1 0,0 0 1,0 1-1,0-1 0,0 0 0,1 0 0,-1 0 1,0 0-1,0 0 0,0 0 0,0 0 1,1 0-1,0 0 0,19-5-264,0-1-1,38-16 1,19-5-674,-69 25 787,-1 0 1,1 0 0,0 1-1,0 0 1,0 1 0,17 1 0,-25-1 148,0 0 0,1 0 0,-1 0 0,0 1 1,1-1-1,-1 0 0,0 1 0,1-1 1,-1 1-1,0 0 0,1-1 0,-1 1 0,0 0 1,0 0-1,0 0 0,0 0 0,0 0 0,0 0 1,0 0-1,0 0 0,0 0 0,-1 0 1,1 0-1,0 1 0,-1-1 0,1 0 0,0 3 1,0 1 180,-1 1 1,1-1-1,-1 1 1,0-1-1,-2 11 0,1 18 1011,2-33-1182,-1 0 1,0 0 0,1 0-1,-1 0 1,1 0 0,0 0-1,-1-1 1,1 1 0,0 0-1,-1 0 1,1-1-1,0 1 1,0-1 0,0 1-1,-1 0 1,1-1 0,0 1-1,0-1 1,0 0 0,0 1-1,0-1 1,0 0-1,0 0 1,0 1 0,0-1-1,0 0 1,0 0 0,0 0-1,0 0 1,0 0 0,0-1-1,0 1 1,0 0-1,0 0 1,0-1 0,1 0-1,43-12-136,-40 11 62,27-11-475,-20 7 60,0 1 0,0 0 1,0 1-1,1 1 0,23-4 0,-35 7 440,-1 0 1,1 0 0,0 0 0,-1 0 0,1 0-1,0 0 1,-1 1 0,1-1 0,0 0 0,-1 0 0,1 0-1,0 1 1,-1-1 0,1 0 0,-1 1 0,1-1-1,-1 0 1,1 1 0,-1-1 0,1 1 0,-1-1-1,1 1 1,-1-1 0,1 1 0,-1-1 0,0 1-1,1 0 1,-1-1 0,0 1 0,1-1 0,-1 1-1,0 0 1,0-1 0,0 1 0,0 0 0,0-1 0,0 1-1,0 0 1,0-1 0,0 1 0,0 0 0,0-1-1,0 1 1,0 0 0,0-1 0,0 1 0,-1 0-1,1-1 1,0 1 0,-1 0 0,-2 8 452,0 0 0,-9 17 0,5-10 742,7-16-1153,0 0 0,0 0 0,0 0 0,0 0 0,0 1 0,1-1 0,-1 0 0,0 0 0,0 0 1,0 0-1,0 0 0,1 0 0,-1 0 0,0 0 0,0 1 0,0-1 0,1 0 0,-1 0 0,0 0 0,0 0 1,0 0-1,1 0 0,-1 0 0,0 0 0,0 0 0,1 0 0,-1 0 0,0-1 0,0 1 0,0 0 1,0 0-1,1 0 0,-1 0 0,0 0 0,0 0 0,0 0 0,1 0 0,-1-1 0,0 1 0,0 0 0,0 0 1,0 0-1,0 0 0,0-1 0,1 1 0,-1 0 0,0 0 0,0 0 0,12-8-51,17-10-14,-13 11-94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2.949"/>
    </inkml:context>
    <inkml:brush xml:id="br0">
      <inkml:brushProperty name="width" value="0.05" units="cm"/>
      <inkml:brushProperty name="height" value="0.05" units="cm"/>
    </inkml:brush>
  </inkml:definitions>
  <inkml:trace contextRef="#ctx0" brushRef="#br0">338 1 13899,'-3'1'321,"0"0"0,0-1 0,0 1 0,0-1 0,0 0 0,0 1 0,0-1 0,0-1 0,-5 0 0,5 1-54,1 0-144,-144-1 3907,132 2-3953,0 1 0,0 0 0,0 0 0,1 1 0,-1 1 0,1 1 0,0 0 0,-16 8 0,28-12-82,0-1 1,0 0-1,0 1 0,0-1 0,1 1 1,-1 0-1,0-1 0,0 1 0,1-1 0,-1 1 1,0 0-1,1 0 0,-1-1 0,1 1 1,-1 0-1,1 0 0,-1 0 0,1-1 1,0 1-1,-1 1 0,1-1-5,0-1 0,0 1 0,1-1 0,-1 1 1,0 0-1,0-1 0,1 1 0,-1-1 0,0 1 0,1-1 0,-1 0 0,0 1 0,1-1 0,-1 1 0,1-1 0,-1 0 1,1 1-1,-1-1 0,1 0 0,-1 1 0,1-1 0,-1 0 0,1 1 0,5 1-88,-1-1 1,0 1-1,1-1 0,9 2 0,46 1-608,-35-3 295,0 2 1,0 0-1,0 1 1,40 13-1,-63-16 375,-1 0 0,1 0 0,0 0 1,0 1-1,-1-1 0,1 1 0,-1 0 0,1 0 0,-1 0 0,0 0 1,0 0-1,0 0 0,0 0 0,0 1 0,0-1 0,-1 1 0,3 4 1,-4-6 47,1 1 1,-1 0-1,0 0 0,0 0 1,0 0-1,0 0 1,0 0-1,0 0 1,0 0-1,-1 0 1,1 0-1,-1-1 1,1 1-1,-1 0 0,0 0 1,1 0-1,-1-1 1,0 1-1,0 0 1,-1-1-1,1 1 1,0-1-1,0 1 1,-1-1-1,1 0 1,-1 0-1,1 1 0,-3 0 1,-8 6 232,0 0 0,-1 0 0,0-2 0,0 1-1,-22 6 1,26-10-158,0-1-1,1 1 1,-1-2-1,0 1 1,0-1-1,0-1 1,0 0-1,0 0 1,0 0-1,-10-3 0,18 3-105,0 0 0,0 0 0,0 0-1,0 0 1,0-1 0,0 1 0,1 0-1,-1 0 1,0-1 0,0 1 0,0-1 0,1 1-1,-1 0 1,0-1 0,0 0 0,1 1-1,-1-1 1,0 1 0,1-1 0,-1 0-1,1 1 1,-1-1 0,1 0 0,-1 0-1,1 1 1,0-1 0,-1 0 0,1 0-1,0 0 1,-1 0 0,1 0 0,0 1-1,0-1 1,0 0 0,0 0 0,0 0-1,0 0 1,0 0 0,0 0 0,0 0 0,1 1-1,-1-1 1,0 0 0,1-1 0,1-2-26,0 1 1,0 0 0,0 0 0,0 0 0,0 0 0,1 0 0,-1 1 0,1-1 0,0 1 0,3-3-1,28-15-364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3.353"/>
    </inkml:context>
    <inkml:brush xml:id="br0">
      <inkml:brushProperty name="width" value="0.05" units="cm"/>
      <inkml:brushProperty name="height" value="0.05" units="cm"/>
    </inkml:brush>
  </inkml:definitions>
  <inkml:trace contextRef="#ctx0" brushRef="#br0">130 11 16139,'6'-7'1779,"-12"3"-780,-18 5 366,17 1-1311,0 1 1,1-1-1,-1 2 0,1-1 1,-1 1-1,1 0 1,1 0-1,-1 0 1,0 1-1,1 0 1,0 0-1,0 1 0,0-1 1,1 1-1,0 0 1,-6 11-1,10-16-58,-1 0-1,1-1 0,-1 1 1,1 0-1,0-1 1,-1 1-1,1 0 0,0 0 1,-1 0-1,1-1 0,0 1 1,0 0-1,0 0 1,0 0-1,0 0 0,0-1 1,0 1-1,0 0 1,0 0-1,0 0 0,0-1 1,1 1-1,-1 0 1,0 0-1,0 0 0,1-1 1,-1 1-1,1 0 1,-1-1-1,1 1 0,-1 0 1,1-1-1,-1 1 0,1 0 1,-1-1-1,1 1 1,0-1-1,-1 1 0,1-1 1,0 0-1,0 1 1,-1-1-1,1 0 0,0 1 1,0-1-1,0 0 1,-1 0-1,1 0 0,0 0 1,0 1-1,0-1 1,-1 0-1,1-1 0,0 1 1,1 0-1,6 0-177,0-1 1,0-1-1,1 1 0,7-3 1,-16 4 180,74-24-1570,-50 15 955,0 1 0,1 1 0,0 1 0,48-4 0,-70 9 668,-1 1 1,0 0 0,1 0 0,-1 0-1,1 0 1,-1 0 0,0 0-1,1 1 1,-1-1 0,0 1 0,1 0-1,-1 0 1,0 0 0,0 0 0,1 0-1,-1 0 1,0 0 0,0 1-1,0-1 1,-1 1 0,1-1 0,0 1-1,-1 0 1,1 0 0,-1 0 0,1 0-1,-1 0 1,0 0 0,0 0-1,0 0 1,0 0 0,0 1 0,0-1-1,-1 0 1,1 1 0,-1-1 0,1 1-1,-1 2 1,0-4 14,0 1-1,0-1 1,0 1 0,1-1-1,-1 0 1,0 1-1,1-1 1,-1 1 0,1-1-1,0 0 1,-1 1-1,1-1 1,0 0 0,0 0-1,0 0 1,0 1-1,0-1 1,0 0 0,0 0-1,0 0 1,0-1-1,0 1 1,1 0 0,-1 0-1,3 1 1,0-2-48,0 1 0,0-1 0,0 0 1,0 0-1,0 0 0,0 0 0,0 0 0,7-3 0,70-17-1079,-55 12 181,0 2 0,54-7 1,-78 13 907,1-1 0,-1 1 1,0 0-1,0 0 1,0 0-1,0 0 0,0 1 1,1-1-1,-1 1 0,0-1 1,0 1-1,0-1 1,0 1-1,0 0 0,0 0 1,0 0-1,-1 0 0,1 1 1,0-1-1,0 0 1,-1 1-1,1-1 0,-1 1 1,0 0-1,1-1 1,-1 1-1,0 0 0,0 0 1,0 0-1,0 0 0,0 0 1,0 0-1,-1 0 1,2 4-1,-2-5 44,0 0 0,0 0 0,0 0 0,0 0 0,1 0 0,-1-1 0,0 1 0,1 0 0,-1 0 0,1 0 0,-1 0 0,1 0 0,-1-1 0,1 1 0,-1 0 0,1 0 0,0-1 0,0 1 0,-1-1 0,1 1 0,0 0 0,0-1 0,0 1 0,-1-1 0,1 0 0,0 1 0,0-1 0,0 0 0,0 0 0,0 1 0,0-1 0,0 0 0,0 0 0,2 0 0,-1-1 54,1 0 0,0 0-1,-1 0 1,1 0 0,-1-1-1,1 1 1,-1-1 0,0 0-1,0 0 1,1 1 0,1-4-1,9-10 259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3.911"/>
    </inkml:context>
    <inkml:brush xml:id="br0">
      <inkml:brushProperty name="width" value="0.05" units="cm"/>
      <inkml:brushProperty name="height" value="0.05" units="cm"/>
    </inkml:brush>
  </inkml:definitions>
  <inkml:trace contextRef="#ctx0" brushRef="#br0">115 16 13435,'-26'-5'1323,"10"1"-282,0 1 0,-25-1 0,27 7 153,14-3-1160,0 1-1,0-1 1,0 0 0,0 0-1,0 0 1,-1 1-1,1-1 1,0 0-1,0 0 1,0 0-1,0 1 1,0-1-1,0 0 1,0 0-1,0 1 1,0-1-1,0 0 1,0 0 0,0 1-1,0-1 1,0 0-1,0 0 1,0 0-1,0 1 1,0-1-1,0 0 1,0 0-1,1 1 1,-1-1-1,0 0 1,1 2 55,1 0-1,-1-1 1,1 1 0,-1-1-1,1 1 1,0-1 0,0 0-1,0 1 1,3 0 0,12 6 26,0-1 1,1-1 0,34 8-1,60 3-585,-54-9 87,0 0-127,-7-1-348,-1 2 1,67 20 0,-114-28 789,1 0-1,0 1 1,-1-1-1,1 1 1,-1 0-1,1 0 1,-1 0-1,0 0 1,0 1-1,0-1 1,0 1-1,0 0 1,-1 0-1,1 0 1,3 6-1,-5-7 63,0 1 0,-1-1 0,1 1 0,-1-1 0,1 1-1,-1-1 1,0 1 0,0 0 0,0-1 0,0 1 0,-1-1 0,1 1-1,-1-1 1,1 1 0,-1-1 0,0 0 0,0 1 0,0-1-1,0 0 1,0 1 0,-1-1 0,1 0 0,-1 0 0,-3 3-1,-15 17 451,-2-2 0,0 0 0,-1-2 0,-38 24 0,31-22 0,-28 21 618,-107 55 0,146-88-1051,13-7-71,4-7-74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4.519"/>
    </inkml:context>
    <inkml:brush xml:id="br0">
      <inkml:brushProperty name="width" value="0.05" units="cm"/>
      <inkml:brushProperty name="height" value="0.05" units="cm"/>
    </inkml:brush>
  </inkml:definitions>
  <inkml:trace contextRef="#ctx0" brushRef="#br0">99 32 14419,'29'-29'2205,"-24"26"-1720,-3 10 423,-4 18-418,-2 0 0,0 0 0,-13 40 0,6-24-307,-16 60 93,-36 161 414,61-251-661,1-6-13,0-1 0,0 1 0,0 0-1,0 0 1,1 0 0,0 0 0,0 0 0,1 0 0,-1 0 0,1 0 0,2 8 0,-2-12-12,-1 0 1,1 0-1,0 0 1,0 0-1,0 0 0,-1 0 1,1-1-1,0 1 1,0 0-1,0 0 0,0-1 1,0 1-1,1-1 1,-1 1-1,0-1 0,0 1 1,0-1-1,0 0 1,1 0-1,-1 1 0,0-1 1,0 0-1,0 0 1,1 0-1,-1 0 0,0-1 1,0 1-1,0 0 1,1 0-1,-1-1 0,0 1 1,0-1-1,0 1 1,2-2-1,4-1 8,1 0 1,-1-1-1,0 0 1,8-7-1,6-6 3,-1-1 0,-1 0 0,-1-2 1,19-26-1,57-93 5,-7-9-85,-73 121-183,-2-2 0,0 1 1,11-46-1,-21 59-244,-2 15 479,0 0 1,0 0-1,0 0 1,0-1-1,0 1 0,0 0 1,0 0-1,0 0 1,0 0-1,0 0 0,0 0 1,0 0-1,0 0 1,0 0-1,0 0 0,0 0 1,0 0-1,0 0 0,-1 0 1,1 0-1,0-1 1,0 1-1,0 0 0,0 0 1,0 0-1,0 0 1,0 0-1,0 0 0,0 0 1,0 0-1,0 0 1,0 0-1,-1 0 0,1 0 1,0 0-1,0 0 1,0 0-1,0 0 0,0 0 1,0 0-1,0 0 1,0 0-1,0 0 0,0 0 1,0 1-1,0-1 0,-1 0 1,1 0-1,0 0 1,0 0-1,0 0 0,0 0 1,0 0-1,0 0 1,0 0-1,0 0 0,0 0 1,0 0-1,0 0 1,0 0-1,0 0 0,0 1 1,0-1-1,0 0 1,0 0-1,0 0 0,-15 23-1423,9-14 1431,-10 18-527,-1 5-92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5.322"/>
    </inkml:context>
    <inkml:brush xml:id="br0">
      <inkml:brushProperty name="width" value="0.05" units="cm"/>
      <inkml:brushProperty name="height" value="0.05" units="cm"/>
    </inkml:brush>
  </inkml:definitions>
  <inkml:trace contextRef="#ctx0" brushRef="#br0">13 96 12395,'-3'11'520,"0"0"0,1 0 1,0 0-1,0 19 1,2-28-450,-1-1 0,1 1 0,0-1 1,0 1-1,1-1 0,-1 1 0,0-1 1,0 1-1,1-1 0,-1 1 0,1-1 1,-1 1-1,1-1 0,-1 0 0,1 1 1,0-1-1,0 0 0,0 0 0,0 1 1,0-1-1,0 0 0,0 0 0,0 0 1,0 0-1,1 0 0,-1 0 0,0-1 1,0 1-1,1 0 0,-1-1 0,1 1 1,-1-1-1,1 1 0,-1-1 0,1 0 1,-1 1-1,1-1 0,-1 0 0,1 0 1,-1 0-1,1 0 0,-1-1 0,1 1 0,-1 0 1,1 0-1,1-2 0,2 1 0,1-1 0,-1 0 0,1 0 0,-1 0 0,0-1 0,0 0 0,0 0 0,-1 0 0,1-1 0,-1 1 0,6-7 0,4-5-29,21-32 1,-21 28-204,-13 18 140,-1 0 0,0 0 0,1 1 0,-1-1-1,1 0 1,-1 1 0,1-1 0,0 1-1,-1-1 1,1 1 0,-1-1 0,1 1-1,0-1 1,0 1 0,-1 0 0,1-1 0,0 1-1,0 0 1,-1-1 0,3 1 0,-3 0 0,1 0 0,-1 1 1,1-1-1,-1 0 1,0 0-1,1 1 0,-1-1 1,1 0-1,-1 0 1,0 1-1,1-1 0,-1 1 1,0-1-1,1 0 1,-1 1-1,0-1 0,1 1 1,-1-1-1,0 1 1,0-1-1,0 1 0,1-1 1,-1 1-1,0 2 64,1-1-1,-1 0 1,1 1-1,-1-1 1,0 1 0,0-1-1,0 0 1,0 1-1,0-1 1,-1 1 0,1-1-1,-2 4 1,2-6 246,1-1-17,13-22-192,2 1 1,0 1-1,23-23 1,-39 43-86,1 0 1,0 1-1,-1-1 1,1 0 0,0 0-1,-1 1 1,1-1-1,0 1 1,0-1 0,0 0-1,-1 1 1,1-1-1,0 1 1,0 0 0,0-1-1,0 1 1,2-1 0,-3 2 6,0-1 0,1 0 0,-1 1 0,0-1 0,0 1 0,0-1 0,1 0 1,-1 1-1,0-1 0,0 1 0,0-1 0,0 1 0,0-1 0,0 1 0,0-1 1,0 1-1,0-1 0,0 0 0,0 1 0,0-1 0,0 1 0,0-1 0,0 1 1,-1 0-1,-10 36 198,3-19-66,3-7-3,1 0 1,0 0-1,-5 22 0,9-32-126,0-1 1,0 1-1,0 0 0,1 0 1,-1 0-1,0 0 0,0 0 1,1 0-1,-1-1 0,0 1 1,1 0-1,-1 0 0,1 0 1,-1-1-1,1 1 0,0 0 1,-1-1-1,1 1 0,-1-1 1,1 1-1,0 0 1,0-1-1,-1 1 0,1-1 1,0 0-1,0 1 0,0-1 1,0 0-1,-1 1 0,1-1 1,0 0-1,0 0 0,0 0 1,0 0-1,1 0 0,38 2-204,-35-2 139,-4 0 56,-1 0-1,1 0 1,-1 0-1,1-1 1,-1 1 0,1 0-1,-1 0 1,1-1-1,-1 1 1,0 0-1,1-1 1,-1 1-1,0 0 1,1-1-1,-1 1 1,0-1-1,1 1 1,-1 0-1,0-1 1,0 1-1,1-1 1,-1 1 0,0-1-1,0 1 1,0-1-1,0 0 1,3-19-70,-5 6-67,-1 13 10,-1 8-60,1 2 202,1-1 0,-1 0 0,2 1 0,-3 16 0,4-23 1,0-1 0,0 0 0,0 1 0,0-1 0,0 1 1,0-1-1,0 0 0,0 1 0,0-1 0,1 1 0,-1-1 0,1 0 1,-1 1-1,1-1 0,-1 0 0,1 0 0,0 1 0,0-1 0,-1 0 0,1 0 1,0 0-1,0 0 0,0 0 0,0 0 0,0 0 0,1 0 0,-1 0 1,0-1-1,0 1 0,0 0 0,1-1 0,-1 1 0,0-1 0,1 1 0,-1-1 1,1 0-1,-1 0 0,2 1 0,4-2 19,0 1-1,0-1 1,-1 0-1,1 0 1,0 0-1,-1-1 1,13-5-1,44-26-28,-17 8-127,-39 22 106,2-1-88,0-1-1,0 2 0,0-1 1,19-3-1,-26 7 90,0-1 0,0 1-1,0 0 1,0 0 0,0 0 0,0 0-1,0 1 1,0-1 0,0 0 0,0 1-1,0-1 1,0 1 0,0 0 0,0 0-1,-1 0 1,1 0 0,0 0 0,-1 0-1,1 0 1,-1 0 0,1 1 0,-1-1-1,1 0 1,-1 1 0,0-1 0,0 1-1,0 0 1,0-1 0,0 1 0,1 3-1,-1-3 28,0 0 0,0 0 0,0 0 0,0 0 0,1 0 0,-1 0 0,0 0 0,1 0 0,-1 0 0,1-1 0,0 1 0,0-1 0,-1 1 0,1-1-1,0 0 1,0 0 0,1 1 0,2 0 0,-2-2-35,-1 1-1,0-1 1,1 0 0,-1 0-1,0-1 1,1 1-1,-1 0 1,0-1-1,0 1 1,1-1 0,-1 0-1,0 0 1,0 0-1,0 0 1,0 0-1,0 0 1,0 0 0,0-1-1,3-2 1,32-33-225,-19 13 51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5.726"/>
    </inkml:context>
    <inkml:brush xml:id="br0">
      <inkml:brushProperty name="width" value="0.05" units="cm"/>
      <inkml:brushProperty name="height" value="0.05" units="cm"/>
    </inkml:brush>
  </inkml:definitions>
  <inkml:trace contextRef="#ctx0" brushRef="#br0">112 1 13059,'3'4'726,"1"1"0,-1-1 0,0 1 0,-1 0 0,4 9 1,-4-11-599,-1 1 0,-1 0 1,1 0-1,0 0 0,-1 0 1,0 0-1,0 0 0,0 0 1,-1 0-1,1 0 0,-1 0 0,0 0 1,-1 5-1,-4 6-43,0-1 0,-1 0 0,-1-1 0,0 0-1,0 0 1,-1 0 0,-12 11 0,6-6 134,1 0 0,-12 22 0,25-39-209,1-1 1,0 1-1,-1-1 0,1 1 0,0-1 0,-1 1 0,1-1 0,0 1 0,0-1 0,-1 1 0,1-1 1,0 1-1,0-1 0,0 1 0,0 0 0,0-1 0,0 1 0,0-1 0,0 1 0,0-1 0,0 1 0,0 0 1,0-1-1,0 1 0,1-1 0,-1 1 0,0-1 0,0 1 0,0-1 0,1 1 0,-1-1 0,0 1 0,1-1 1,-1 1-1,1-1 0,-1 1 0,0-1 0,1 0 0,-1 1 0,1-1 0,-1 0 0,1 1 0,-1-1 1,1 0-1,-1 0 0,1 0 0,0 1 0,-1-1 0,1 0 0,-1 0 0,1 0 0,0 0 0,6 1 24,-1-1 0,1 0-1,-1 0 1,7-1-1,-5 1-11,92-8-1269,122-26 0,-191 26 804,-14 0-105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6.161"/>
    </inkml:context>
    <inkml:brush xml:id="br0">
      <inkml:brushProperty name="width" value="0.05" units="cm"/>
      <inkml:brushProperty name="height" value="0.05" units="cm"/>
    </inkml:brush>
  </inkml:definitions>
  <inkml:trace contextRef="#ctx0" brushRef="#br0">26 152 12443,'-20'0'1320,"15"0"-368,17-2 368,9-1-551,11-3-353,7-3-240,10-5-432,3 0-160,2-12 344,0-7-144,-1-11-105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6.575"/>
    </inkml:context>
    <inkml:brush xml:id="br0">
      <inkml:brushProperty name="width" value="0.05" units="cm"/>
      <inkml:brushProperty name="height" value="0.05" units="cm"/>
    </inkml:brush>
  </inkml:definitions>
  <inkml:trace contextRef="#ctx0" brushRef="#br0">217 29 12155,'0'-1'70,"0"-1"1,-1 1 0,1 0 0,0 0-1,-1-1 1,1 1 0,0 0 0,-1 0 0,1 0-1,-1-1 1,0 1 0,1 0 0,-1 0-1,0 0 1,0 0 0,0 0 0,1 1 0,-1-1-1,0 0 1,0 0 0,0 0 0,-1 1-1,1-1 1,0 1 0,0-1 0,0 1 0,0-1-1,0 1 1,-1-1 0,1 1 0,0 0-1,0 0 1,-1 0 0,1 0 0,0 0 0,-1 0-1,1 0 1,0 0 0,0 0 0,-1 1-1,1-1 1,0 0 0,0 1 0,0-1 0,0 1-1,-1-1 1,1 1 0,0 0 0,0 0-1,0-1 1,0 1 0,0 0 0,1 0 0,-1 0-1,-1 1 1,-3 4 147,0 0 0,0 0 0,1 0-1,0 0 1,0 1 0,0 0 0,1-1 0,0 1 0,-2 11-1,-16 70 786,18-72-830,-12 89 811,-3 134 0,4-32-600,8-148-232,-22 85-1,20-126-48,3-12-26,2-13 27,2-10-293,2 0 0,0 1 0,1-1-1,0 1 1,2-1 0,0 1-1,12-31 1,4-1-887,33-57-1,-51 102 1029,35-58-938,-34 56 931,1 0 0,0 1-1,0-1 1,0 1 0,0 0-1,1 0 1,-1 0 0,1 1-1,8-5 1,-13 8 75,1 0 0,0-1 0,-1 1 1,1 0-1,-1 0 0,1-1 0,0 1 0,-1 0 0,1 0 1,-1 0-1,1 0 0,0 0 0,-1 0 0,1 0 0,0 0 1,-1 0-1,1 0 0,0 0 0,-1 0 0,1 0 0,0 1 1,-1-1-1,1 0 0,-1 0 0,1 1 0,-1-1 0,1 0 1,-1 1-1,2 0 0,6 17 759,2 2 67,-10-20-820,1 1 0,-1-1 0,1 1 0,0-1 1,-1 0-1,1 1 0,0-1 0,-1 0 0,1 1 0,0-1 0,0 0 1,0 0-1,-1 0 0,1 1 0,0-1 0,0 0 0,-1 0 0,1 0 1,0 0-1,0-1 0,0 1 0,-1 0 0,1 0 0,0 0 1,0-1-1,-1 1 0,2-1 0,3-1 31,-1 0 1,1-1 0,-1 0-1,1 0 1,-1 0-1,0 0 1,0-1-1,0 0 1,4-6-1,29-41 48,-32 42-100,35-58-210,-54 113 281,11-35-20,-5 9 127,1 0 0,1 1-1,0 0 1,2 0 0,-3 40-1,7-60-173,0 0 0,0 0-1,0 1 1,0-1-1,0 0 1,0 0-1,0 0 1,0 0 0,1 0-1,-1 1 1,0-1-1,1 0 1,-1 0 0,1 0-1,-1 0 1,1 0-1,0 0 1,-1 0 0,1 0-1,0-1 1,0 1-1,0 0 1,0 0 0,-1 0-1,1-1 1,0 1-1,0-1 1,0 1 0,0-1-1,1 1 1,-1-1-1,0 1 1,0-1 0,0 0-1,0 0 1,0 1-1,0-1 1,1 0-1,-1 0 1,0 0 0,0 0-1,0-1 1,0 1-1,1 0 1,-1 0 0,0-1-1,0 1 1,2-1-1,4-2-50,1 0-1,-1 0 0,0-1 0,0 0 0,10-7 0,-7 3-171,0 0 0,-1-1 0,0 0 0,0 0 0,-1-1 0,0 0 0,-1-1 0,0 0 0,-1 0 0,5-12 0,-7 15-180,-1 0 1,-1 0-1,1 0 1,-1 0-1,0 0 1,-1 0-1,0-1 1,-1 1-1,1 0 1,-2-1-1,1 1 0,-1-1 1,0 1-1,-1 0 1,0 0-1,-3-10 1,3 14 201,0 0 0,0 1-1,0 0 1,0-1 0,0 1 0,0 0 0,-1 0 0,0 0 0,1 0 0,-1 0-1,0 1 1,-1-1 0,-5-2 0,7 4 93,0 0 0,0 0 0,0 0-1,0 0 1,0 1 0,0-1 0,0 1 0,0 0 0,0-1-1,-1 1 1,1 0 0,0 0 0,0 1 0,0-1-1,0 0 1,-1 1 0,1-1 0,0 1 0,0 0 0,0 0-1,0-1 1,0 1 0,0 1 0,-3 1 0,-2 1 569,2-3-132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9.706"/>
    </inkml:context>
    <inkml:brush xml:id="br0">
      <inkml:brushProperty name="width" value="0.05" units="cm"/>
      <inkml:brushProperty name="height" value="0.05" units="cm"/>
    </inkml:brush>
  </inkml:definitions>
  <inkml:trace contextRef="#ctx0" brushRef="#br0">7 238 14171,'-6'31'1655,"6"-30"-1612,0-1 0,0 1 0,0 0 0,0-1 0,0 1 0,0 0-1,0-1 1,0 1 0,0-1 0,0 1 0,1 0 0,-1-1 0,0 1 0,1-1 0,-1 1-1,0-1 1,1 1 0,0 0 0,-1 0 4,1-1-1,0 0 1,-1 0-1,1 0 1,-1 0-1,1 0 1,0 0-1,-1 0 1,1 0-1,0 0 1,-1 0-1,1 0 1,-1-1-1,1 1 1,0 0-1,-1 0 1,1 0-1,-1-1 1,1 1-1,-1 0 1,1-1-1,-1 1 1,1-1-1,0 0 1,5-4 99,0 0-1,-1-1 1,0 1 0,0-1 0,0 0 0,-1-1 0,4-7-1,24-50 519,-28 56-565,0-1 1,-2 1 0,1-1 0,-1 1 0,2-15-1,-13 42 133,4-5-205,1 1 0,1 0 0,1 0 0,0 0 0,1 0 0,1 26-1,0-40-24,0 0-1,0 0 0,0 0 0,1-1 0,-1 1 1,0 0-1,0 0 0,0 0 0,1 0 0,-1 0 1,1 0-1,-1 0 0,0-1 0,1 1 0,0 0 0,-1 0 1,1-1-1,-1 1 0,1 0 0,0-1 0,0 1 1,-1 0-1,2 0 0,-1-1-5,0 0 0,0 0-1,0 0 1,0 0 0,0 0 0,0 0 0,0-1-1,0 1 1,-1 0 0,1 0 0,0-1 0,0 1-1,0-1 1,0 1 0,0-1 0,-1 1 0,1-1-1,1-1 1,5-4-77,0-1 0,0-1 0,7-11 0,-9 13 3,23-31-350,-10 13 14,0 0-1,2 2 1,23-22-1,-42 43 399,1 0 1,-1 0-1,0-1 0,1 1 1,-1 0-1,0 0 0,1 1 1,0-1-1,-1 0 0,1 0 0,-1 1 1,1-1-1,0 1 0,-1 0 1,1-1-1,0 1 0,0 0 0,-1 0 1,1 0-1,0 0 0,0 0 1,-1 0-1,1 1 0,0-1 0,-1 0 1,1 1-1,0 0 0,-1-1 1,4 3-1,0 1 91,0 0 1,0 1-1,0 0 1,0 0-1,-1 1 1,6 8-1,-7-10 24,0 1 0,0-1 1,0 1-1,1-1 0,0 0 0,0 0 1,0-1-1,0 1 0,1-1 0,5 4 0,-6-6-49,0 0-1,1 0 1,-1-1-1,1 1 0,-1-1 1,1 0-1,-1 0 1,1 0-1,-1-1 0,1 1 1,-1-1-1,0 0 0,1-1 1,-1 1-1,0-1 1,0 0-1,0 0 0,6-3 1,7-7-174,1 0 1,26-25-1,-15 12-420,-27 24 526,6-5-246,0-1 0,0 1-1,1 1 1,13-7 0,-20 11 232,0 1 1,0-1-1,0 0 0,0 1 1,0-1-1,0 1 0,0-1 1,0 1-1,0 0 0,0 0 1,0 0-1,0 0 0,1 0 1,-1 1-1,0-1 0,0 1 1,0-1-1,0 1 0,0 0 1,0-1-1,-1 1 0,1 0 1,0 0-1,0 1 0,-1-1 1,1 0-1,0 1 0,1 1 1,3 5 110,3 1 1048,-8-9-1091,-1 0-1,1 0 1,-1 0-1,1 0 1,-1 0-1,1 0 1,-1 0-1,0-1 1,1 1-1,-1 0 1,1 0-1,-1 0 1,1-1-1,-1 1 1,0 0-1,1 0 1,-1-1-1,1 1 1,-1 0-1,0-1 1,0 1-1,1 0 1,-1-1-1,0 1 1,1-1-1,-1 1 1,0-1-1,4-5 181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6.953"/>
    </inkml:context>
    <inkml:brush xml:id="br0">
      <inkml:brushProperty name="width" value="0.05" units="cm"/>
      <inkml:brushProperty name="height" value="0.05" units="cm"/>
    </inkml:brush>
  </inkml:definitions>
  <inkml:trace contextRef="#ctx0" brushRef="#br0">3 43 13331,'0'-6'962,"0"0"0,0-1 0,0 1 0,-2-11 0,8 26-869,1 0-1,1 0 0,0-1 1,0 0-1,1 0 1,-1-1-1,17 10 1,-14-9-217,17 10-880,0-1 0,51 21-1,-22-11-516,-57-27 1522,0 0 0,0 0 1,0 0-1,0 0 0,0 0 0,1 0 1,-1 0-1,0 0 0,0 0 0,0 0 0,0 0 1,0 0-1,1 1 0,-1-1 0,0 0 1,0 0-1,0 0 0,0 0 0,0 0 0,0 0 1,0 0-1,1 0 0,-1 1 0,0-1 1,0 0-1,0 0 0,0 0 0,0 0 0,0 0 1,0 1-1,0-1 0,0 0 0,0 0 1,0 0-1,0 0 0,0 0 0,0 1 0,0-1 1,0 0-1,0 0 0,0 0 0,0 0 1,0 0-1,0 1 0,0-1 0,0 0 0,0 0 1,0 0-1,0 0 0,0 1 0,-11 3 325,-29 2 646,22-3-505,-9 3 500,-41 13 1,59-15-814,-1-1-1,1 2 1,0-1 0,0 1 0,1 0-1,-1 1 1,-11 10 0,18-14-125,0 0 1,0 0-1,1 0 1,-1 1 0,1-1-1,-1 0 1,1 0-1,0 1 1,0-1-1,0 1 1,-1 4 0,1-6-33,1 0 0,0-1 1,0 1-1,0 0 1,1 0-1,-1 0 1,0 0-1,0 0 1,0 0-1,1-1 0,-1 1 1,0 0-1,1 0 1,-1 0-1,0-1 1,1 1-1,-1 0 0,1 0 1,0-1-1,-1 1 1,1 0-1,-1-1 1,1 1-1,0-1 1,0 1-1,-1-1 0,1 1 1,0-1-1,0 1 1,0-1-1,-1 0 1,1 0-1,0 1 1,0-1-1,0 0 0,1 0 1,16 3-344,0-1 0,34 0 0,-31-2-98,41 5 0,-56-4 392,0 1-1,0-1 0,0 1 0,0 0 1,0 1-1,0-1 0,-1 1 0,1 0 0,-1 1 1,9 6-1,-12-8 71,0-1 0,-1 0-1,1 1 1,0 0 0,-1 0 0,1-1-1,-1 1 1,0 0 0,1 0 0,-1 0-1,0 0 1,0 0 0,0 1 0,-1-1-1,1 0 1,0 0 0,-1 1 0,0-1 0,1 0-1,-1 0 1,0 1 0,0-1 0,0 0-1,0 1 1,-1-1 0,1 0 0,-1 1-1,1-1 1,-1 0 0,0 0 0,0 0 0,0 0-1,0 1 1,0-1 0,-1-1 0,-2 4-1,0 1 103,-2 0 0,1-1 0,-1 0 0,0 0 0,0-1 0,0 1 0,0-1 0,-1-1 0,0 1-1,-8 2 1,7-3-52,-1 0 0,0-1 0,0 0 0,0 0 0,0-1 0,0 0 0,0-1 0,0 0 0,0 0 0,0-1-1,0 0 1,0-1 0,-10-3 0,17 5-86,1-1-1,-1 1 0,1-1 1,-1 0-1,1 1 0,0-1 0,-1 0 1,1 0-1,0 0 0,0 0 1,0 0-1,0-1 0,0 1 1,0 0-1,0-1 0,0 1 1,0 0-1,0-1 0,0-1 1,0 0 1,1 0 1,-1 1 0,1-1 0,0 0 0,0 1-1,0-1 1,1 1 0,-1-1 0,1 0 0,-1 1 0,1-1-1,2-3 1,14-34-276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7.458"/>
    </inkml:context>
    <inkml:brush xml:id="br0">
      <inkml:brushProperty name="width" value="0.05" units="cm"/>
      <inkml:brushProperty name="height" value="0.05" units="cm"/>
    </inkml:brush>
  </inkml:definitions>
  <inkml:trace contextRef="#ctx0" brushRef="#br0">116 0 15243,'-10'11'385,"1"0"1,0 1-1,1 0 0,1 0 0,0 0 0,0 1 1,1 0-1,1 1 0,0-1 0,-2 15 0,-4 21 270,-6 73-1,16-113-600,-2 17 19,0 0 1,2 0-1,1 1 1,7 49-1,-6-74-82,-1 0-1,0 0 1,1 0 0,0 0 0,-1 0 0,1-1-1,0 1 1,0 0 0,0 0 0,0-1-1,0 1 1,1-1 0,-1 1 0,0-1 0,2 2-1,-2-2 1,0-1 0,0 0 0,0 0-1,-1 1 1,1-1 0,0 0 0,0 0-1,0 0 1,0 0 0,0 0 0,0 0 0,0 0-1,-1 0 1,1 0 0,0 0 0,0 0-1,0-1 1,0 1 0,0 0 0,0-1-1,-1 1 1,1 0 0,0-1 0,0 1-1,-1-1 1,1 0 0,0 1 0,-1-1 0,1 1-1,0-1 1,-1 0 0,1 0 0,-1 1-1,1-2 1,5-6-56,-1-1-1,0 1 1,0-1 0,-1 0-1,0 0 1,0-1 0,-1 1-1,2-12 1,11-78-330,-14 84 343,-1 4 18,1 1 0,-2 0 1,1 0-1,-1-1 0,-3-17 1,0 23 99,1 13 25,-1 17 80,3-13-94,1 1 1,0-1 0,1 1 0,0-1 0,1 0-1,0 0 1,1 0 0,0 0 0,1-1-1,0 1 1,10 15 0,-10-21-59,-1 0-1,1-1 1,-1 1 0,2-1 0,-1 0-1,0 0 1,1-1 0,0 0 0,0 0-1,0 0 1,1-1 0,-1 0 0,1 0-1,0-1 1,0 1 0,0-2 0,0 1-1,0-1 1,0 0 0,0 0-1,12-1 1,-8-1-65,0 0-1,0-1 0,0 0 1,0-1-1,0 0 0,-1-1 1,1 0-1,-1 0 1,0-2-1,-1 1 0,1-1 1,-1 0-1,0-1 0,0 0 1,-1 0-1,0-1 1,0 0-1,-1-1 0,0 0 1,-1 0-1,1 0 0,-2-1 1,1 1-1,-2-1 1,1-1-1,3-14 0,-5 0 43,-3 24 11,0 1 0,0-1 1,0 1-1,0-1 1,0 1-1,0-1 0,0 1 1,0 0-1,0-1 1,0 1-1,-1-1 1,1 1-1,0-1 0,0 1 1,0 0-1,-1-1 1,1 1-1,0 0 0,-1-1 1,1 1-1,0 0 1,-1-1-1,1 1 0,0 0 1,-1-1-1,1 1 1,0 0-1,-1 0 0,1 0 1,-1-1-1,1 1 1,-1 0-1,1 0 0,0 0 1,-1 0-1,1 0 1,-1 0-1,1 0 0,-1 0 1,1 0-1,-1 0 1,1 0-1,-1 0 1,1 0-1,0 0 0,-1 0 1,1 1-1,-1-1 1,1 0-1,-1 0 0,1 0 1,0 1-1,-1-1 1,1 1-1,-6 2 80,1 1 0,0-1 0,0 1-1,0 1 1,1-1 0,-1 1 0,1 0 0,0 0 0,1 0 0,-5 7-1,-4 9 295,-12 30-1,23-50-371,-8 21 323,-11 34 0,19-51-293,-1 1 1,1-1 0,0 1-1,0 0 1,1-1 0,0 1-1,0 0 1,0-1 0,0 1 0,1 0-1,0-1 1,2 7 0,-2-10-41,-1-1 0,1 1 1,-1-1-1,1 1 1,0-1-1,0 0 1,0 1-1,0-1 1,0 0-1,0 0 0,0 1 1,0-1-1,0 0 1,1 0-1,-1 0 1,0 0-1,1-1 0,-1 1 1,0 0-1,1-1 1,-1 1-1,1 0 1,1-1-1,0 0-51,0 1 0,-1-2 1,1 1-1,0 0 0,0 0 0,-1-1 0,1 0 0,0 1 1,-1-1-1,1 0 0,-1 0 0,4-3 0,4-1-162,-1-2-1,0 1 0,0-1 1,-1 0-1,11-13 1,-3 0 256,-1-1 1,-1 0 0,0-1-1,-2-1 1,-1 0 0,11-31-1,3-20-360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8.172"/>
    </inkml:context>
    <inkml:brush xml:id="br0">
      <inkml:brushProperty name="width" value="0.05" units="cm"/>
      <inkml:brushProperty name="height" value="0.05" units="cm"/>
    </inkml:brush>
  </inkml:definitions>
  <inkml:trace contextRef="#ctx0" brushRef="#br0">53 1 15179,'-3'5'32,"-1"-1"0,1 1 0,0 0 0,1 0-1,-1 1 1,1-1 0,0 0 0,1 1 0,-1 0 0,1-1-1,0 1 1,1 0 0,-1-1 0,1 1 0,0 0 0,0 0 0,1-1-1,0 1 1,0 0 0,0-1 0,1 1 0,-1-1 0,1 1-1,4 7 1,-1-5-355,-1 1-1,2 0 0,-1-1 1,1 0-1,0 0 0,1-1 1,-1 1-1,1-2 0,1 1 0,0-1 1,0 0-1,0 0 0,13 6 1,31 8-644,-51-20 1042,-1 0 0,0 0 0,0 0 0,1 1 0,-1-1 0,0 0 0,1 0 0,-1 0 0,0 1 0,0-1 0,0 0 0,1 0 0,-1 1 0,0-1 0,0 0 0,0 1 0,0-1 0,1 0 0,-1 1 0,0-1 0,0 0 0,0 1 0,0-1 0,0 0 0,0 1 0,0-1-1,0 0 1,0 1 0,0-1 0,0 0 0,0 1 0,0-1 0,0 0 0,-1 0 0,1 1 0,0-1 0,0 0 0,0 1 0,-8 11 658,8-11-671,-9 11 452,1 0 0,0 1 0,1 0 0,1 0-1,0 1 1,1 0 0,-6 21 0,8-18-395,0 0 0,1 0-1,1 1 1,1-1 0,0 0 0,1 1 0,1-1 0,1 0 0,0 0 0,7 18 0,-8-26-151,0 1-1,0-1 1,-1 1 0,0 0-1,0-1 1,-1 1 0,-1 0-1,0-1 1,0 1 0,-1 0-1,0-1 1,-6 19 0,-2-6 95,0 0 0,-2 0 0,0-1 1,-15 20-1,24-37-37,-3 5 46,1-1 0,-1 0 0,-1-1 0,1 1-1,-1-1 1,-9 6 0,16-12-68,0-1-1,0 0 0,-1 0 0,1 0 0,0 0 1,0 1-1,0-1 0,-1 0 0,1 0 1,0 0-1,0 0 0,0 0 0,-1 0 1,1 0-1,0 0 0,0 0 0,-1 0 1,1 0-1,0 0 0,0 0 0,0 0 0,-1 0 1,1 0-1,0 0 0,0 0 0,-1 0 1,1 0-1,0 0 0,0 0 0,0 0 1,-1 0-1,1-1 0,0 1 0,0 0 1,0 0-1,0 0 0,-1 0 0,1 0 0,0-1 1,0 1-1,0 0 0,0 0 0,0 0 1,-1-1-1,1 1 0,0 0 0,0 0 1,0 0-1,0-1 0,-1-13-7,5-7-207,1 0 1,1 0-1,1 1 1,1 0-1,15-29 1,-7 14-188,181-379-3777,-188 400 4500,-9 14-307,1 0 0,-1 0-1,0 0 1,0 0 0,0 0 0,0 0-1,0 0 1,0 0 0,1 0 0,-1 0-1,0 0 1,0 0 0,0 0 0,0 0-1,0 0 1,0 1 0,0-1 0,1 0 0,-1 0-1,0 0 1,0 0 0,0 0 0,0 0-1,0 1 1,0-1 0,0 0 0,0 0-1,0 0 1,0 0 0,0 0 0,0 1-1,0-1 1,0 0 0,0 0 0,0 0-1,0 0 1,0 0 0,0 1 0,0-1-1,0 0 1,0 0 0,0 0 0,0 0-1,0 0 1,0 0 0,0 1 0,-1-1-1,-4 32 1228,1-13-692,0-4-199,1 1-1,1-1 1,0 1 0,0 0-1,2 0 1,1 20-1,0-34-352,-1 0 1,0 0-1,1 0 0,-1 0 0,1-1 1,-1 1-1,1 0 0,0 0 0,0-1 1,0 1-1,0 0 0,0-1 0,0 1 1,0-1-1,1 1 0,-1-1 0,1 0 1,-1 1-1,1-1 0,-1 0 0,4 1 1,-2 0-55,0-1 0,0-1 0,0 1 1,0 0-1,1-1 0,-1 0 1,0 0-1,1 0 0,-1 0 1,0 0-1,6-2 0,7-2-285,-1-1-1,1 0 1,-1-2-1,14-7 1,-25 12 273,14-7-297,-5 1 95,0 2-1,1 0 0,0 0 0,17-4 0,-29 9 294,1 1 0,-1-1 0,1 1 0,0-1 0,-1 1 0,1 0 0,-1 0 0,1 0 0,-1 0 0,1 1-1,0-1 1,-1 1 0,1-1 0,-1 1 0,1 0 0,-1 0 0,0 0 0,1 0 0,-1 0 0,0 1 0,0-1 0,0 1 0,0 0-1,0-1 1,0 1 0,0 0 0,0 0 0,-1 0 0,1 0 0,1 3 0,3 9 487,-1 0 0,0 0 1,-1 0-1,4 28 0,-4-22 343,12 39 0,-14-54-765,0 1-1,1-1 1,-1 0-1,1 0 1,1 0 0,-1 0-1,1 0 1,-1-1-1,1 0 1,1 1-1,5 3 1,-6-5-135,0-1 1,1 0-1,-1 0 0,1 0 1,0 0-1,-1-1 0,1 0 1,0 0-1,0 0 0,0 0 1,0-1-1,0 0 0,0 0 1,0 0-1,-1-1 0,1 1 1,0-1-1,0-1 0,0 1 1,-1-1-1,1 1 0,8-5 1,10-12-227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8.734"/>
    </inkml:context>
    <inkml:brush xml:id="br0">
      <inkml:brushProperty name="width" value="0.05" units="cm"/>
      <inkml:brushProperty name="height" value="0.05" units="cm"/>
    </inkml:brush>
  </inkml:definitions>
  <inkml:trace contextRef="#ctx0" brushRef="#br0">44 51 13779,'11'-7'370,"-1"0"1,1 2-1,1-1 1,-1 1-1,1 1 1,0 0-1,0 0 1,0 2-1,0-1 0,0 1 1,1 1-1,-1 0 1,1 1-1,-1 1 1,0-1-1,1 2 1,22 5-1,-33-6-345,1 0 0,-1-1-1,0 1 1,0 1 0,0-1 0,0 0 0,0 0-1,0 1 1,0-1 0,-1 1 0,1 0 0,0-1-1,-1 1 1,1 0 0,-1 0 0,0 0 0,1 0-1,-1 0 1,1 4 0,-1-2-13,0 0 0,0 0 0,-1 0 0,0 0 0,0 0 0,0 0 0,0 0 0,0 0 0,-1 0 0,-2 7 0,-2 6-14,-2 0-1,0 0 1,-1-1 0,-11 17-1,-86 126 48,61-97 34,-52 98 0,95-157-77,-3 5 10,-1 1 0,2 0 1,-1 1-1,-2 11 0,6-20-11,-1 1 1,1-1-1,0 1 1,0-1 0,-1 1-1,1-1 1,0 1-1,0-1 1,1 1-1,-1-1 1,0 1-1,0-1 1,1 1-1,-1-1 1,1 1-1,-1-1 1,1 0-1,0 1 1,0-1-1,-1 0 1,1 1-1,0-1 1,0 0-1,0 0 1,0 0-1,0 0 1,1 0-1,-1 0 1,0 0-1,0 0 1,1-1-1,-1 1 1,0 0-1,3 0 1,5 1-20,1 0 1,-1 0 0,1-1-1,-1 0 1,1-1-1,-1 0 1,18-3-1,-1-1-431,42-12 0,-25 0-218,-40 15 633,-1 0-1,0 0 1,1 0-1,-1-1 1,0 1-1,0-1 1,0 0-1,0 1 1,0-1-1,0 0 1,-1 0-1,1-1 1,0 1-1,-1 0 1,2-3-1,-3-14-382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9.136"/>
    </inkml:context>
    <inkml:brush xml:id="br0">
      <inkml:brushProperty name="width" value="0.05" units="cm"/>
      <inkml:brushProperty name="height" value="0.05" units="cm"/>
    </inkml:brush>
  </inkml:definitions>
  <inkml:trace contextRef="#ctx0" brushRef="#br0">1 0 13755,'6'25'1384,"11"-5"-784,6 0-232,11 0 521,8-1-137,11-5-288,3-3-296,2-6-552,0-4-1200,-4-8 1327,-5-7-239,-10-11-192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9.542"/>
    </inkml:context>
    <inkml:brush xml:id="br0">
      <inkml:brushProperty name="width" value="0.05" units="cm"/>
      <inkml:brushProperty name="height" value="0.05" units="cm"/>
    </inkml:brush>
  </inkml:definitions>
  <inkml:trace contextRef="#ctx0" brushRef="#br0">44 221 12547,'-13'40'1507,"6"-21"-794,1-1 1,1 1-1,1-1 1,1 1-1,-3 35 1,6-52-678,0 0 1,0 0 0,0-1-1,0 1 1,1 0 0,-1 0 0,0-1-1,1 1 1,0 0 0,-1-1-1,1 1 1,0 0 0,0-1 0,-1 1-1,1-1 1,1 1 0,-1-1-1,0 0 1,0 1 0,0-1 0,3 2-1,-2-2-28,1 0 0,-1 0 0,0 0 0,1-1 0,-1 1 0,0-1 0,1 1 0,-1-1 0,1 0 0,-1 0 0,1 0 0,-1 0 0,5-2-1,6-1-184,0-1 0,0 0-1,0-1 1,16-9-1,-29 14 164,82-44-1339,-44 22 301,50-21 0,-87 43 1064,1-1 1,-1 0-1,0 1 0,0-1 0,1 1 0,-1-1 0,1 1 1,-1 0-1,0-1 0,1 1 0,-1 0 0,1 0 1,-1 0-1,1 0 0,-1 0 0,1 1 0,-1-1 1,0 0-1,1 1 0,-1-1 0,3 2 0,-3-1 55,-1 0 0,1 0 0,0 1 0,-1-1 0,1 0 0,-1 1 0,0-1 0,1 1 1,-1-1-1,0 0 0,0 1 0,0-1 0,0 1 0,0-1 0,0 1 0,0-1 0,-1 0 0,1 1 0,0-1 0,-1 0 0,1 1 0,-2 1 0,-17 49 1978,12-37-1181,1 0-1,-6 25 1,12-39-845,0-1 0,0 1 1,0-1-1,0 1 0,0 0 1,0-1-1,0 1 0,0-1 1,0 1-1,0 0 0,0-1 1,0 1-1,0-1 0,0 1 1,1-1-1,-1 1 0,0-1 1,0 1-1,1 0 0,-1-1 1,0 0-1,1 1 0,-1-1 1,1 1-1,-1-1 0,0 1 1,1-1-1,-1 0 0,1 1 1,-1-1-1,1 0 0,-1 1 1,1-1-1,-1 0 0,1 0 1,0 0-1,-1 1 0,1-1 1,-1 0-1,1 0 0,-1 0 1,1 0-1,0 0 1,30-3 10,-26 2-34,195-34-3401,-199 35 3404,0 0 0,1 0-1,-1 0 1,0-1 0,0 1-1,1 0 1,-1-1 0,0 1-1,0-1 1,0 1 0,1-1-1,-1 1 1,0-1 0,0 0-1,0 0 1,0 1 0,0-1-1,0 0 1,0 0 0,0 0-1,-1 0 1,1 0 0,0 0-1,-1 0 1,1-1 0,0 1-1,-1 0 1,1 0 0,-1 0-1,0-1 1,1 1 0,-1 0-1,0-1 1,0 1 0,0 0-1,0 0 1,0-1 0,0 1-1,0 0 1,0-1 0,-1 1-1,1-1 1,-3-24 97</inkml:trace>
  <inkml:trace contextRef="#ctx0" brushRef="#br0" timeOffset="1">543 0 14643,'20'20'1048,"6"3"-984,4 3-144,10 1 304,6 0-1096,1-7 800,3-2-160,2-10-112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9.941"/>
    </inkml:context>
    <inkml:brush xml:id="br0">
      <inkml:brushProperty name="width" value="0.05" units="cm"/>
      <inkml:brushProperty name="height" value="0.05" units="cm"/>
    </inkml:brush>
  </inkml:definitions>
  <inkml:trace contextRef="#ctx0" brushRef="#br0">313 0 15451,'-27'2'685,"1"0"0,0 2 0,-42 10-1,54-10-409,-1 1 0,1 1 0,0 0-1,1 1 1,-1 0 0,1 1 0,-20 16-1,28-20-134,0 1-1,1 0 0,-1 0 1,-5 9-1,9-13-132,0-1-1,1 1 1,-1 0-1,1-1 1,-1 1-1,1 0 1,0-1-1,-1 1 1,1 0 0,0 0-1,-1 0 1,1-1-1,0 1 1,0 0-1,0 0 1,-1 0-1,1-1 1,0 1-1,0 0 1,0 0 0,1 0-1,-1 0 1,0-1-1,0 1 1,0 0-1,1 0 1,-1 0-1,0-1 1,1 1-1,-1 0 1,0 0 0,1-1-1,-1 1 1,1 0-1,-1-1 1,1 1-1,0-1 1,-1 1-1,1-1 1,0 1-1,-1-1 1,1 1 0,0-1-1,-1 1 1,1-1-1,0 0 1,1 1-1,10 2-211,0-1 0,0 0 0,1-1 0,-1 0 0,0-1 0,15-1 0,-12 0-111,-1 1 1,1 0 0,-1 1 0,19 4 0,-24-3 172,0 1 1,0 0-1,-1 0 0,0 1 0,1 0 1,-2 1-1,1 0 0,0 0 1,12 12-1,-17-15 172,-1 0 0,1 1-1,-1 0 1,0 0 0,0-1-1,0 1 1,0 0 0,-1 0 0,1 1-1,-1-1 1,0 0 0,0 0 0,0 1-1,0-1 1,0 1 0,-1-1 0,1 1-1,-1-1 1,0 1 0,0-1 0,-1 1-1,1-1 1,-1 1 0,1-1 0,-1 0-1,0 1 1,-1-1 0,-2 6-1,0-2 137,0-1 0,-1 1-1,0-1 1,0-1 0,0 1-1,-1-1 1,0 1 0,0-2-1,0 1 1,0-1 0,-13 7-1,10-7-18,1 0 0,-1 0 0,0-1 1,0 0-1,-1-1 0,1 1 0,0-2 0,-1 0 0,-10 1 0,18-2-105,0 0-1,0 0 1,0 0-1,0-1 1,0 1-1,0 0 1,0-1-1,0 1 1,0-1-1,1 0 1,-1 1-1,0-1 1,0 0-1,1 0 0,-1 0 1,1-1-1,-1 1 1,1 0-1,-1 0 1,1-1-1,-3-2 1,3 2-6,0-1 1,1 1-1,-1-1 1,0 1-1,1-1 1,-1 1-1,1-1 1,0 1-1,-1-1 1,1 1-1,1-1 1,-1 0-1,0 1 0,1-1 1,-1 1-1,2-4 1,10-29 44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30.390"/>
    </inkml:context>
    <inkml:brush xml:id="br0">
      <inkml:brushProperty name="width" value="0.05" units="cm"/>
      <inkml:brushProperty name="height" value="0.05" units="cm"/>
    </inkml:brush>
  </inkml:definitions>
  <inkml:trace contextRef="#ctx0" brushRef="#br0">89 95 15035,'-9'2'444,"0"2"0,0-1 0,1 1 0,0 0 0,-1 1 0,-7 5-1,14-9-331,1 1-1,-1-1 0,0 1 0,1-1 0,-1 1 0,1 0 1,0-1-1,-1 1 0,1 0 0,0 0 0,0 0 0,0 0 0,-1 4 1,2-5-34,0 0 1,0 1 0,0-1 0,0 1-1,0-1 1,1 1 0,-1-1 0,0 1-1,1-1 1,-1 0 0,1 1 0,-1-1-1,1 0 1,0 1 0,-1-1 0,1 0-1,0 0 1,0 0 0,0 0 0,0 0-1,0 0 1,0 0 0,2 1 0,1 1-3,0-1 0,0 1 0,0-1 0,0 0 0,1 0 0,-1-1 1,1 1-1,-1-1 0,1 0 0,-1 0 0,1-1 0,0 1 0,0-1 1,4 0-1,7-1-91,0-1 1,30-5 0,-27 2-162,1-1 0,-1-1 0,-1 0 0,1-2 0,20-12 0,-30 16 20,0-1 0,0 0 0,-1-1 0,0 0 0,0 0 0,0-1 0,-1 0 0,0 0 0,-1-1 0,1 0 0,5-12 0,-11 19 121,0 1 0,0-1 0,-1 0 0,1 1 0,-1-1-1,1 0 1,-1 0 0,0 0 0,1 1 0,-1-1 0,0 0 0,0 0-1,0 0 1,-1 0 0,1 1 0,0-1 0,-1-2 0,0 3 30,1 1-1,0-1 1,-1 1 0,1 0 0,0-1 0,-1 1 0,1 0-1,0-1 1,-1 1 0,1 0 0,0-1 0,-1 1-1,1 0 1,-1 0 0,1-1 0,-1 1 0,1 0-1,-1 0 1,1 0 0,-1 0 0,1 0 0,-1 0 0,0 0-1,-1 0 19,1 0-1,-1 0 0,1 1 0,-1-1 0,1 1 0,-1-1 1,1 1-1,-1 0 0,1-1 0,-1 1 0,0 1 0,-11 7 163,0 1-1,1 1 1,1 0-1,0 1 1,0-1-1,1 2 1,1 0-1,0 0 1,1 1-1,0 0 1,1 0-1,-8 25 1,14-38-154,0 1 0,1 0 1,0-1-1,-1 1 0,1 0 0,0 0 0,0-1 0,0 1 1,0 0-1,0 0 0,1 0 0,-1-1 0,0 1 1,1 0-1,-1-1 0,2 4 0,-1-4-22,0 0 0,0 0 0,-1-1 0,1 1 0,0 0 0,0 0 0,0 0 0,0-1 0,0 1-1,0 0 1,1-1 0,-1 1 0,0-1 0,0 0 0,0 1 0,1-1 0,-1 0 0,2 1 0,4-1-123,1 0 0,-1-1 0,1 0 1,-1 0-1,1 0 0,10-4 0,100-39-2066,-91 31 1627,1 2 1,0 2-1,0 0 0,49-8 0,-73 17 583,0-1 0,1 1 0,-1 0-1,0 0 1,0 1 0,1-1 0,-1 1-1,0 0 1,0 0 0,0 0 0,0 1-1,8 3 1,-10-4 61,0 1-1,0 0 0,0-1 1,0 1-1,-1 0 1,1 0-1,0 0 0,-1 0 1,1 0-1,-1 1 1,0-1-1,0 0 0,0 1 1,0-1-1,0 1 1,-1-1-1,1 1 1,-1-1-1,1 1 0,-1-1 1,0 6-1,-1 9 445,0 0-1,-2 0 1,0 0 0,0 0-1,-2 0 1,-6 16 0,-8 30 763,19-63-1297,-1 1-1,1-1 0,0 1 1,-1-1-1,1 1 1,0 0-1,0-1 0,0 1 1,0-1-1,0 1 0,0-1 1,0 1-1,0 0 1,0-1-1,0 1 0,0-1 1,0 1-1,0 0 1,0-1-1,0 1 0,0-1 1,1 1-1,-1-1 1,0 1-1,1-1 0,-1 1 1,0-1-1,1 1 0,-1-1 1,0 1-1,1-1 1,-1 1-1,1-1 0,-1 0 1,1 1-1,-1-1 1,1 0-1,-1 1 0,1-1 1,-1 0-1,1 0 0,-1 1 1,1-1-1,0 0 1,-1 0-1,1 0 0,-1 0 1,1 0-1,0 0 1,-1 0-1,1 0 0,-1 0 1,1 0-1,0 0 1,-1 0-1,1-1 0,-1 1 1,1 0-1,0-1 0,6-1-172,1-1 0,-1 1-1,10-7 1,-13 7 228,19-11-375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57.813"/>
    </inkml:context>
    <inkml:brush xml:id="br0">
      <inkml:brushProperty name="width" value="0.05" units="cm"/>
      <inkml:brushProperty name="height" value="0.05" units="cm"/>
    </inkml:brush>
  </inkml:definitions>
  <inkml:trace contextRef="#ctx0" brushRef="#br0">42 304 10346,'-2'1'239,"-1"-1"-1,1 0 0,-1-1 1,0 1-1,1 0 1,-1-1-1,1 1 1,-1-1-1,1 0 0,-5-2 1,6 3-163,0-1 1,1 0-1,-1 0 1,0 0-1,0 0 1,1 0-1,-1 0 1,0 0-1,1 0 1,-1 0-1,1 0 1,0 0-1,-1 0 1,1 0-1,0-1 1,0 1-1,-1 0 1,1 0-1,0 0 0,0-1 1,0 1-1,0 0 1,1 0-1,-1 0 1,0 0-1,1-2 1,1-4 28,0 0 0,0 0-1,1 0 1,0 1 0,0-1 0,0 0 0,7-7-1,34-43 35,-37 49-119,-4 4-17,0 0-2,-1 0-1,1 1 1,0 0-1,0-1 1,0 1-1,0 0 1,1 0-1,-1 1 1,1-1-1,0 1 1,0 0-1,-1 0 1,2 0-1,-1 0 1,4-1-1,-7 3 0,0 0 0,0 0-1,0 1 1,0-1 0,0 0 0,0 0 0,0 0-1,-1 1 1,1-1 0,0 1 0,0-1 0,0 0-1,-1 1 1,1-1 0,0 1 0,0 0 0,-1-1-1,1 1 1,0 0 0,-1-1 0,1 1 0,-1 0-1,1-1 1,-1 1 0,1 0 0,-1 0 0,0 0-1,1 0 1,-1-1 0,0 1 0,0 0 0,0 0-1,1 1 1,2 35-5,-3-35 5,-4 45 116,-1 0 0,-2 0 0,-22 72 0,7-26 47,15-65-65,-8 47 161,14-69-222,0 1 0,0-1 0,1 1 0,0 0 0,1-1 0,-1 1 0,1 0-1,3 7 1,-4-13-31,0 0-1,1 0 0,-1 0 0,1 0 0,0 0 0,-1 0 1,1 0-1,0-1 0,-1 1 0,1 0 0,0 0 1,0-1-1,0 1 0,-1 0 0,1-1 0,0 1 0,0-1 1,0 1-1,0-1 0,0 0 0,0 1 0,0-1 1,0 0-1,0 0 0,1 1 0,-1-1 0,0 0 1,0 0-1,0 0 0,0-1 0,1 1 0,4-1 3,-1 0 0,0 0 0,0-1 0,9-3 0,1-3-10,0 0 1,0-1 0,-1 0 0,-1-1-1,0-1 1,0 0 0,15-17-1,-2-2-22,43-65-1,-52 68 24,24-51 0,-36 67 25,0 0-1,-2-1 1,1 1-1,-1-1 1,-1 0-1,0 1 1,0-22-1,-2 31-13,0 1 0,0-1-1,0 0 1,0 0-1,0 0 1,-1 0 0,1 0-1,-1 1 1,1-1-1,-1 0 1,0 0 0,1 1-1,-1-1 1,-2-2-1,3 4-2,-1-1 0,0 1 0,1-1 0,-1 1-1,0 0 1,1-1 0,-1 1 0,0 0 0,1-1-1,-1 1 1,0 0 0,1 0 0,-1 0-1,0 0 1,0 0 0,1 0 0,-1 0 0,0 0-1,1 0 1,-1 0 0,0 0 0,0 0 0,1 0-1,-2 1 1,-2 1 16,0 0 0,0 0 0,1 0 0,-1 1 0,1 0 0,-1-1 0,1 1 0,0 1 0,0-1 0,-4 6 0,0 2 14,0 1 0,0 0-1,1 0 1,0 0 0,1 1-1,-6 26 1,8-30-31,2 1-1,-1-1 1,1 0 0,1 0 0,-1 1-1,2-1 1,-1 0 0,1 1-1,1-1 1,0 0 0,4 12 0,-5-18-6,0 1 1,1 0-1,0 0 1,0-1-1,0 1 1,1-1-1,-1 1 1,1-1 0,0 0-1,0 0 1,0 0-1,0-1 1,0 1-1,0-1 1,1 1-1,-1-1 1,6 2-1,-4-2 2,1-1-1,0 1 0,-1-1 0,1 0 0,0-1 0,-1 1 1,1-1-1,0 0 0,0 0 0,-1-1 0,9-2 0,-2 1 1,-1-2-1,1 0 1,-1 0-1,0-1 1,0 0-1,0-1 1,-1 0-1,0-1 1,0 0-1,-1-1 1,13-12-1,-11 8 9,-1-1 1,-1-1-1,0 0 1,0 0-1,10-25 0,-16 32-4,0-1 0,0 1 0,-1-1-1,0 0 1,0 0 0,-1 0 0,0 0-1,0 0 1,-1 0 0,0 0-1,-1 0 1,1 0 0,-4-11 0,4 19-5,0-1 0,0 1 0,0-1 0,0 1 0,0 0 0,0-1 0,0 1 0,0 0 0,0-1 0,0 1 0,0 0 0,0-1 0,0 1 0,0 0 0,-1-1 0,1 1 0,0 0 0,0-1 0,0 1 0,-1 0 0,1 0 1,0-1-1,0 1 0,-1 0 0,1 0 0,0-1 0,-1 1 0,1 0 0,0 0 0,-1 0 0,1 0 0,0-1 0,-1 1 0,1 0 0,0 0 0,-1 0 0,1 0 0,0 0 0,-1 0 0,1 0 0,0 0 0,-1 0 0,1 0 0,-1 0 0,1 0 0,0 0 1,-1 0-1,1 1 0,0-1 0,-1 0 0,1 0 0,0 0 0,-1 0 0,1 1 0,0-1 0,0 0 0,-1 0 0,1 1 0,0-1 0,-1 1 0,-10 17 34,6-7-27,2 0 1,0 0-1,0 0 0,1 1 0,0-1 0,1 0 0,1 1 0,-1-1 1,3 14-1,-2-24-7,0 0 1,0 0-1,0 0 1,0 0-1,0 1 0,0-1 1,0 0-1,1 0 1,-1 0-1,0 0 1,1 0-1,-1 0 1,1 1-1,0-1 1,-1 0-1,1 0 0,0-1 1,-1 1-1,1 0 1,0 0-1,0 0 1,0 0-1,0-1 1,0 1-1,0 0 0,0-1 1,0 1-1,0-1 1,0 1-1,0-1 1,0 1-1,0-1 1,0 0-1,1 0 1,-1 1-1,0-1 0,0 0 1,0 0-1,1 0 1,0-1-1,3 0 3,0 0 0,-1-1 0,1 0 0,-1 0 1,0 0-1,1 0 0,-1-1 0,0 0 0,4-3 0,40-37 11,82-94 0,-68 69-57,-54 59 32,-7 7 8,1 0-1,0 0 0,-1 0 1,1 0-1,0 0 0,0 0 1,0 0-1,1 1 0,-1-1 1,0 1-1,1 0 0,-1-1 1,5 0-1,-7 2 3,1 0 0,-1 0 0,1 0 0,-1 0 0,1 1 1,-1-1-1,1 0 0,-1 0 0,1 1 0,-1-1 0,1 0 0,-1 0 0,1 1 0,-1-1 0,0 1 0,1-1 0,-1 0 1,1 1-1,-1-1 0,0 1 0,1-1 0,-1 1 0,0-1 0,0 1 0,0-1 0,1 1 0,-1-1 0,0 1 0,0-1 1,0 1-1,0-1 0,0 1 0,0-1 0,0 1 0,0 0 0,0-1 0,0 2 0,-1 27 21,1-25-16,-3 20 22,-1 27 34,4-47-49,0 0-1,0 0 0,1 0 0,-1-1 0,1 1 0,0 0 0,0-1 1,0 1-1,0 0 0,3 3 0,-4-6-5,1 0-1,0 0 1,-1 0 0,1-1-1,0 1 1,0 0-1,0 0 1,-1 0 0,1-1-1,0 1 1,0 0-1,0-1 1,0 1 0,0-1-1,0 1 1,0-1-1,1 0 1,-1 1 0,0-1-1,0 0 1,2 0-1,-1 0 4,1 0-1,0 0 0,-1-1 1,1 1-1,-1-1 0,1 0 1,-1 1-1,1-1 0,2-2 0,5-2 21,0-1-1,-1-1 0,12-9 0,-20 15-24,63-58 31,6-5-162,-68 62 115,0 0 0,0 1 0,0-1 0,0 1 0,0 0 0,0 0 0,1 0 0,-1 0 0,0 0 0,1 0 0,-1 1 0,0-1 0,1 1 0,2-1 0,-4 1 7,0 1 0,0-1-1,1 1 1,-1-1 0,0 1 0,0 0 0,0-1 0,0 1 0,0 0-1,0 0 1,0-1 0,-1 1 0,1 0 0,0 0 0,0 0-1,-1 0 1,1 0 0,0 0 0,-1 0 0,1 1 0,-1-1 0,1 0-1,-1 0 1,0 0 0,0 0 0,1 1 0,-1-1 0,0 2-1,4 37-11,-4-33 34,0 0 1,1 1 0,0-1 0,0 0-1,1 0 1,-1 0 0,5 9-1,-6-16-11,1 1 0,-1 0 0,1 0-1,0 0 1,-1-1 0,1 1 0,0 0 0,-1-1-1,1 1 1,0-1 0,0 1 0,0-1-1,0 1 1,-1-1 0,1 1 0,0-1-1,0 0 1,0 0 0,0 1 0,0-1-1,0 0 1,0 0 0,0 0 0,0 0-1,0 0 1,0 0 0,0 0 0,0-1-1,0 1 1,0 0 0,-1 0 0,1-1-1,0 1 1,0 0 0,0-1 0,0 1-1,0-1 1,-1 1 0,1-1 0,1 0-1,5-4 15,0 0 0,0-1 0,8-8 0,-12 11-11,58-61 24,-43 43-66,1 1 1,1 0-1,1 2 1,41-29-1,-59 45 21,-1 0 1,1 1-1,0 0 0,0-1 1,0 1-1,0 0 0,-1 0 0,2 0 1,-1 1-1,0-1 0,0 1 1,0 0-1,0 0 0,5 0 0,-4 1 6,-1 0 0,0 1 0,1-1 0,-1 1 0,0-1 0,0 1 0,0 0 0,0 0 0,0 1 0,0-1 0,4 5 0,-5-5-27,0 0-1,0 0 0,0 0 1,0 0-1,0-1 1,1 1-1,-1-1 0,1 1 1,-1-1-1,1 0 1,-1 0-1,1 0 1,0 0-1,0-1 0,-1 1 1,6-1-1,-8 0-75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58.664"/>
    </inkml:context>
    <inkml:brush xml:id="br0">
      <inkml:brushProperty name="width" value="0.05" units="cm"/>
      <inkml:brushProperty name="height" value="0.05" units="cm"/>
    </inkml:brush>
  </inkml:definitions>
  <inkml:trace contextRef="#ctx0" brushRef="#br0">16 1 14379,'-8'189'2278,"0"-21"-1718,17 4-238,-6-139-294,2 0 1,2 0-1,11 35 0,-16-61-21,0 0 0,1 0 1,0 0-1,1-1 0,-1 1 0,1-1 1,7 8-1,-10-12 1,0-1 0,1 0 0,-1 1 0,1-1 0,0 0 0,-1 0 0,1 0 0,0 0 0,0 0 0,-1 0 0,1 0 0,0-1 0,0 1 0,0-1 0,0 1 0,0-1 0,0 0 0,0 0 0,0 0 0,0 0 0,0 0 0,0 0 0,0-1 0,0 1 0,0 0 0,0-1 0,0 0 0,-1 1 0,1-1 0,0 0 0,0 0 0,1-1 1,6-4 58,0 0 1,-1-1 0,0 0 0,0 0 0,0-1 0,9-12-1,37-58 107,-42 60-257,15-26-970,40-87 0,-51 93 542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0.388"/>
    </inkml:context>
    <inkml:brush xml:id="br0">
      <inkml:brushProperty name="width" value="0.05" units="cm"/>
      <inkml:brushProperty name="height" value="0.05" units="cm"/>
    </inkml:brush>
  </inkml:definitions>
  <inkml:trace contextRef="#ctx0" brushRef="#br0">191 3 15875,'-5'-1'307,"0"0"-1,1 1 1,-1 0-1,0 0 0,1 0 1,-1 1-1,1-1 0,-1 1 1,0 0-1,1 0 1,-1 1-1,1 0 0,0-1 1,0 1-1,-1 1 1,1-1-1,-6 6 0,-6 3-52,2 2-1,-25 26 1,36-36-199,-1 2-69,0 0 0,0 0 0,0 0-1,1 1 1,0-1 0,-3 9 0,5-14-6,1 1 0,0 0 1,-1 0-1,1 0 0,0 0 0,-1 0 1,1 0-1,0 0 0,0 0 1,0 0-1,0-1 0,0 1 0,0 0 1,0 0-1,0 0 0,0 0 0,0 0 1,0 0-1,1 0 0,-1 0 0,0 0 1,1 0-1,-1 0 0,1-1 0,-1 1 1,1 0-1,-1 0 0,1-1 0,-1 1 1,1 0-1,0 0 0,0-1 1,-1 1-1,1-1 0,0 1 0,0-1 1,0 1-1,-1-1 0,1 1 0,0-1 1,0 0-1,0 1 0,0-1 0,0 0 1,0 0-1,0 0 0,0 0 0,0 0 1,0 0-1,0 0 0,1 0 1,68-3-1262,-51 1 972,0 1 0,0 1 0,36 4 1,-50-3 275,1 1 1,-1-1 0,0 1-1,1 0 1,-1 0 0,0 0 0,0 1-1,0 0 1,-1 0 0,1 0 0,-1 0-1,1 1 1,-1 0 0,0 0 0,-1 0-1,1 0 1,5 8 0,-7-8 101,0 1 1,0-1-1,-1 0 1,1 1-1,-1-1 0,0 1 1,0-1-1,-1 1 1,1-1-1,-1 1 0,0 0 1,0-1-1,0 1 1,-1-1-1,1 1 1,-1-1-1,-1 1 0,1-1 1,0 1-1,-1-1 1,0 0-1,0 0 0,0 0 1,-5 7-1,3-5 51,0 0 0,-1-1 0,1 1 0,-1-1-1,0 0 1,-1 0 0,1-1 0,-1 0 0,0 1 0,0-2-1,0 1 1,-1-1 0,1 0 0,-1 0 0,-8 2 0,14-5-166,-1 0 1,1 1 0,0-1 0,-1 0-1,1 0 1,0 0 0,-1 0-1,1 0 1,0 0 0,-1-1 0,1 1-1,0 0 1,-1 0 0,1-1 0,0 1-1,0-1 1,-1 0 0,1 1 0,0-1-1,0 0 1,0 1 0,0-1-1,0 0 1,0 0 0,0 0 0,0 0-1,0 0 1,-1-2 0,0 0-23,1 0-1,0-1 1,0 1 0,0 0-1,0 0 1,0-1 0,1 1-1,0 0 1,-1-1 0,1-4-1,3-22-507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59.569"/>
    </inkml:context>
    <inkml:brush xml:id="br0">
      <inkml:brushProperty name="width" value="0.05" units="cm"/>
      <inkml:brushProperty name="height" value="0.05" units="cm"/>
    </inkml:brush>
  </inkml:definitions>
  <inkml:trace contextRef="#ctx0" brushRef="#br0">78 361 12499,'-17'32'1243,"8"-16"-945,1 0-1,1 0 1,-10 33 0,10-21 135,-4 39 1,10-55-301,0 0 0,1 0 0,1 1 0,-1-1 0,6 21 0,-6-31-108,0 0-1,1 0 0,0 0 1,-1 0-1,1 0 0,0 0 1,0-1-1,0 1 1,0 0-1,0-1 0,0 1 1,1-1-1,-1 1 0,1-1 1,-1 1-1,2 0 1,-1-1-7,-1 0 0,1-1 0,-1 1 1,1-1-1,-1 1 0,1-1 0,-1 0 1,1 0-1,-1 1 0,1-1 0,0 0 1,-1-1-1,1 1 0,-1 0 0,1 0 1,2-1-1,2-2 22,1 0 1,-1 0-1,1 0 1,-1-1-1,0 0 1,0 0-1,9-9 0,25-28-20,-1-1-1,-3-1 1,-1-2-1,51-90 1,-72 103-155,-13 24 31,-8 18-20,2-2 154,0 1-1,1-1 1,1 1-1,-1 0 1,1 0-1,1 0 1,0 1-1,0-1 1,1 1 0,0-1-1,1 1 1,0 13-1,0-22-17,1 0 0,-1 0 0,0 0 0,0 1 0,1-1 0,-1 0 0,0 0 0,1 0 0,-1 0 0,1 0 0,0 0 0,-1 0 0,1 0 0,0 0 0,0-1 0,-1 1 0,1 0 0,0 0 0,0-1 0,0 1 0,0 0 1,0-1-1,0 1 0,2 0 0,-1-1 5,0 1 0,0-1 0,0 0 0,0 0 0,0-1 0,0 1 0,0 0 0,0-1 0,0 1 0,0-1 0,0 1 1,0-1-1,2-1 0,5-3 27,-1 0-1,1-1 1,-1 0 0,13-11 0,6-11-74,28-38 0,10-9-282,-64 73 296,1 1 0,-1-1 0,1 1-1,0-1 1,0 1 0,0 0 0,-1-1 0,1 1 0,1 0 0,2-1 0,-5 2 16,1 0 0,0 0 0,-1 0-1,1 0 1,-1 0 0,1 0 0,-1 1 0,1-1 0,-1 0 0,1 0 0,-1 0 0,1 1 0,-1-1 0,1 0 0,-1 0 0,1 1 0,-1-1 0,0 1-1,1-1 1,-1 0 0,1 1 0,-1-1 0,0 1 0,1-1 0,-1 1 0,0-1 0,0 1 0,1-1 0,-1 1 0,0-1 0,0 1 0,0-1 0,0 1-1,0-1 1,0 1 0,0-1 0,0 1 0,0-1 0,0 1 0,0 0 0,0-1 0,0 1 0,0 22 119,0-20-76,-1 1 1,1 0-1,0 0 0,0 0 1,1 0-1,-1-1 0,1 1 1,0 0-1,0-1 1,2 6-1,-2-8-31,-1-1 0,1 1 1,0-1-1,-1 1 0,1-1 0,0 1 0,-1-1 0,1 1 1,0-1-1,0 0 0,-1 1 0,1-1 0,0 0 1,0 0-1,0 1 0,0-1 0,-1 0 0,1 0 1,0 0-1,0 0 0,0 0 0,0 0 0,-1 0 1,1-1-1,0 1 0,0 0 0,0 0 0,0-1 1,-1 1-1,1 0 0,0-1 0,1 0 0,27-17 27,-23 14-68,24-18-277,-21 14 53,1 1 1,0 0 0,0 0-1,0 1 1,1 1 0,0 0-1,0 0 1,0 1-1,16-4 1,-24 8 124,0 0-1,0 0 1,-1 1-1,1-1 1,0 1-1,0 0 1,5 1-1,-6-1 99,0 0 0,0 0 1,0-1-1,1 1 0,-1-1 0,0 0 0,0 1 1,1-1-1,-1 0 0,0 0 0,0 0 1,1-1-1,-1 1 0,4-1 0,-1-2 31,0 0 0,1-1 0,-1 1 0,-1-1 0,1 0 0,0-1 0,-1 1 1,4-6-1,30-42-27,-38 52 26,13-19 53,0-1-1,-2 1 1,-1-2-1,0 0 0,13-42 1,-33 108 1761,-6 83 1,15-110-1694,1 0 1,1 0 0,0 0 0,2-1 0,0 1-1,1 0 1,0-1 0,9 23 0,-4-20-103,45 116 34,-46-111-52,-1 1-1,-1 0 0,4 42 0,-8-41 6,-1 1 0,-3 30 0,1-49-2,0 0-1,0 0 1,-1 0-1,-1 0 0,1 0 1,-1-1-1,-1 1 1,0-1-1,0 0 1,-7 10-1,10-16-3,0-1-1,0 1 0,0 0 1,-1-1-1,1 1 1,0-1-1,-1 0 0,0 1 1,1-1-1,-1 0 1,0 0-1,1 0 0,-1 0 1,0-1-1,0 1 1,0 0-1,0-1 0,0 1 1,0-1-1,0 0 1,-2 1-1,2-2-9,-1 1 0,1-1 0,0 1 0,-1-1 0,1 0 0,0 0 0,0 0 0,-1 0 0,1 0 0,0-1 0,0 1 0,0-1 0,1 1 1,-4-4-1,-2-3-57,0-1 0,1 0 0,0 0 1,0 0-1,1-1 0,-5-13 1,2-1-105,0 0 0,2 0 0,1-1 1,1 0-1,1 0 0,2 0 0,1-45 0,4 29-211,1-1 1,2 2-1,24-80 0,-4 50-46,48-91 0,-74 159 420,32-67-190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0.589"/>
    </inkml:context>
    <inkml:brush xml:id="br0">
      <inkml:brushProperty name="width" value="0.05" units="cm"/>
      <inkml:brushProperty name="height" value="0.05" units="cm"/>
    </inkml:brush>
  </inkml:definitions>
  <inkml:trace contextRef="#ctx0" brushRef="#br0">77 82 12515,'-1'0'85,"0"0"0,0 0 0,0 0 0,0 0 1,1 0-1,-1 0 0,0 0 0,0 0 0,0 0 1,0 1-1,1-1 0,-1 0 0,0 1 1,0-1-1,1 1 0,-1-1 0,0 1 0,1-1 1,-1 1-1,0-1 0,1 1 0,-1-1 0,1 1 1,-1 0-1,1-1 0,-1 1 0,1 1 0,-13 22 958,7-7-728,0 2 0,1-1 0,1 0 0,-3 26 0,1 80 264,4-71-231,-5 201 879,10-227-1268,-3-26 36,0-1-1,0 0 0,1 0 0,-1 1 0,0-1 1,0 0-1,0 0 0,0 1 0,0-1 0,1 0 1,-1 0-1,0 0 0,0 1 0,0-1 0,1 0 0,-1 0 1,0 0-1,0 0 0,1 1 0,-1-1 0,0 0 1,0 0-1,1 0 0,-1 0 0,0 0 0,0 0 0,1 0 1,-1 0-1,1 0 0,10-9-240,0-9-4,-1-1 1,-1 1-1,0-1 0,-2-1 1,7-25-1,-1 6-26,-3 4 61,-7 24 163,0 0 0,0 0 0,1 0 0,1 1 0,0-1 0,0 1 0,12-16 0,-17 25 63,0 1-1,1 0 0,-1-1 1,1 1-1,-1-1 0,1 1 1,-1 0-1,1-1 0,0 1 1,-1 0-1,1 0 0,-1-1 1,1 1-1,0 0 0,-1 0 1,1 0-1,-1 0 0,1 0 1,0 0-1,-1 0 0,1 0 1,0 0-1,-1 0 0,1 0 1,-1 0-1,1 1 0,0-1 1,-1 0-1,1 0 1,-1 1-1,1-1 0,-1 0 1,1 1-1,-1-1 0,1 0 1,-1 1-1,1-1 0,-1 1 1,1-1-1,-1 1 0,19 25 354,-14-17-245,0-3-38,-1 0 1,1 0-1,0-1 0,0 1 0,12 8 0,-15-13-60,1 1-1,-1 0 1,1-1 0,0 0-1,-1 0 1,1 0-1,0 0 1,0 0-1,0 0 1,0-1 0,0 1-1,0-1 1,0 0-1,0 0 1,0 0-1,0 0 1,6-2 0,-1-1-11,1 0 1,-1-1 0,0 0-1,0 0 1,0 0 0,0-1-1,-1-1 1,0 1 0,0-1-1,0-1 1,-1 1 0,0-1-1,8-10 1,-2 0 0,-1-1 0,0 0 0,-1 0 0,13-36 0,-21 49-16,1-1 0,-1 0 0,0 0 0,-1 0 0,1 0 0,-1 0 0,-1 0 0,1-1 0,-1 1 0,0 0 1,0 0-1,-2-7 0,2 12 4,0 1 1,0 0 0,0-1-1,0 1 1,0 0 0,0-1-1,0 1 1,-1 0 0,1 0 0,0-1-1,0 1 1,0 0 0,0-1-1,-1 1 1,1 0 0,0 0-1,0-1 1,-1 1 0,1 0-1,0 0 1,0 0 0,-1-1 0,1 1-1,0 0 1,-1 0 0,1 0-1,0 0 1,0 0 0,-1 0-1,1 0 1,0 0 0,-1-1-1,1 1 1,0 0 0,-1 0-1,1 0 1,0 0 0,-1 1 0,-11 9 37,-4 20 102,13-22-83,1-1 0,-1 1 1,2-1-1,-1 1 0,1-1 1,0 1-1,1 0 0,0 0 1,0 0-1,2 11 0,-2-16-34,1 0 0,0 1 0,-1-1 0,1 0 0,1 0 0,-1 1 1,0-1-1,1 0 0,0 0 0,-1 0 0,1-1 0,0 1 0,1 0 0,-1-1 0,0 1 0,1-1 0,-1 0 0,1 0 0,0 0 0,0 0 0,0 0 0,0-1 0,0 1 0,0-1 0,6 2 0,-1-1-206,0-1-1,0 0 1,0 0-1,0 0 1,0-1 0,0-1-1,14-1 1,-21 1 90,0 1 1,0-1-1,-1 1 0,1-1 1,-1 0-1,1 1 0,-1-1 1,1 0-1,-1 1 1,1-1-1,-1 0 0,1 0 1,-1 1-1,0-1 0,0 0 1,1 0-1,-1 0 0,0 1 1,0-1-1,0 0 0,0 0 1,0 0-1,0 0 0,0-1 1,-1-26-1209,0 24 1302,-3-30-2372,-2 0 0,-17-58 1,-12-10 2679,28 86 375,5 13-429,0 0 0,1 0 0,-1 0 0,1 0-1,0-1 1,0 1 0,0 0 0,1-1 0,-2-4 0,3 8-188,-1-1 1,0 1-1,0 0 1,1 0-1,-1-1 1,0 1 0,0 0-1,1 0 1,-1 0-1,0 0 1,0-1-1,1 1 1,-1 0-1,0 0 1,0 0-1,1 0 1,-1 0-1,0 0 1,1 0 0,-1 0-1,0 0 1,1 0-1,-1 0 1,0 0-1,1 0 1,-1 0-1,0 0 1,0 0-1,1 0 1,-1 0-1,0 1 1,1-1 0,-1 0-1,0 0 1,0 0-1,1 0 1,-1 1-1,16 7 522,-13-7-400,18 9-176,0-2-1,1 0 0,1-1 0,-1-1 0,1-1 0,0-2 1,0 0-1,0-1 0,0-1 0,41-4 0,-72 4 252,0 1-1,0 1 1,1-1-1,-1 1 1,0 0-1,1 1 1,0 0 0,0 0-1,0 0 1,0 1-1,1 0 1,0 1-1,0-1 1,-7 9-1,12-13-256,1-1 0,-1 1 0,0 0 0,1 0 0,-1-1 0,1 1 0,-1 0 0,1 0-1,0 0 1,-1 0 0,1 0 0,0-1 0,0 1 0,-1 0 0,1 0 0,0 0 0,0 0 0,0 0 0,0 0-1,0 0 1,0 0 0,0 0 0,1 1 0,0-1-8,-1-1-1,1 1 1,-1 0 0,1-1 0,0 1-1,0-1 1,-1 1 0,1-1-1,0 1 1,0-1 0,0 1 0,-1-1-1,1 0 1,0 1 0,0-1-1,0 0 1,0 0 0,1 0-1,5 1-53,-1-1 1,0 0-1,0-1 0,1 1 0,8-3 0,20-7-291,-12 3-47,31-5 1,-48 11 314,0 1 1,-1-1 0,1 1-1,0 0 1,-1 0-1,1 1 1,0 0 0,0 0-1,-1 0 1,11 4 0,-14-4 76,0 0 1,0 0-1,0 0 1,0 0 0,0 0-1,-1 0 1,1 1 0,0-1-1,-1 1 1,1 0 0,-1-1-1,1 1 1,-1 0 0,0 0-1,0 0 1,0 0 0,0 0-1,0 0 1,1 3 0,-1-1 42,-1-1 1,0 1-1,1-1 1,-1 1-1,-1-1 1,1 1-1,0-1 1,-1 0-1,0 1 1,0-1-1,-2 6 1,-1 0 164,-1 0 1,1 0-1,-2 0 1,1 0-1,-2-1 1,1 0-1,-12 11 1,16-17-143,-1 1 0,0-1-1,1 0 1,-1 0 0,0-1 0,0 1 0,0 0 0,0-1 0,-6 2 0,8-3-76,0 0 0,0 0 0,0 1 0,0-1 0,0 0 0,0-1 0,0 1 0,0 0 0,0 0 0,1 0-1,-1 0 1,0-1 0,0 1 0,0 0 0,0-1 0,0 1 0,1-1 0,-1 1 0,0-1 0,0 1 0,1-1 0,-1 0 0,0 1 0,1-1 0,-1 0 0,0 1 0,1-1 0,-1 0 0,1 0-1,-1 0 1,1 1 0,0-1 0,-1 0 0,1 0 0,0 0 0,0 0 0,0 0 0,-1-2 0,0-8-40,0 0 1,0 0-1,1-1 1,0 1-1,1 0 1,3-16-1,-2 6-87,7-47-249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1.601"/>
    </inkml:context>
    <inkml:brush xml:id="br0">
      <inkml:brushProperty name="width" value="0.05" units="cm"/>
      <inkml:brushProperty name="height" value="0.05" units="cm"/>
    </inkml:brush>
  </inkml:definitions>
  <inkml:trace contextRef="#ctx0" brushRef="#br0">1 75 13907,'3'94'2371,"4"23"-407,-5-104-1727,0 0-1,1 0 1,0 0-1,2 0 1,-1-1-1,11 20 1,-12-27-200,-1-1 1,1 0-1,1 1 1,-1-1-1,1-1 1,-1 1-1,1 0 1,0-1-1,0 0 1,1 0-1,-1 0 1,1 0-1,6 3 1,-8-5-54,0 0 0,-1-1 1,1 1-1,0 0 1,0-1-1,0 0 0,0 1 1,0-1-1,-1 0 0,1 0 1,0-1-1,0 1 1,0-1-1,0 1 0,0-1 1,-1 0-1,1 0 0,0 0 1,-1 0-1,1-1 0,-1 1 1,1-1-1,-1 0 1,0 1-1,4-4 0,2-4-63,-1-1-1,0 1 1,-1-1-1,1 0 0,-2 0 1,0-1-1,0 0 1,-1 0-1,0 0 1,-1-1-1,3-15 0,-7 35 160,0 0 0,0 0 0,1 0 0,0 0 0,1 0 0,0 0 1,0 0-1,3 8 0,-4-14-63,1 1 1,-1-1-1,1 0 1,0 1 0,0-1-1,0 0 1,1 0 0,-1 0-1,0 0 1,1 0 0,-1 0-1,1 0 1,0 0 0,0-1-1,0 1 1,0-1 0,0 1-1,0-1 1,0 0 0,0 0-1,0 1 1,0-2 0,1 1-1,-1 0 1,0 0-1,1-1 1,-1 1 0,1-1-1,-1 0 1,1 0 0,-1 0-1,1 0 1,2 0 0,4-2-128,0-1 0,0 1 0,0-1 0,0-1 0,0 0 0,-1 0 0,1 0 0,-1-1 0,-1-1 0,1 1 0,-1-1 0,0 0 0,0-1 0,0 0 0,-1 0 0,0 0 0,-1-1 0,1 0 0,-1 0 1,-1 0-1,0-1 0,0 1 0,-1-1 0,0 0 0,0 0 0,-1-1 0,0 1 0,-1 0 0,0-1 0,0-16 0,-2 22-55,1 1 0,-1-1 0,-1 1-1,1-1 1,0 1 0,-1-1 0,1 1 0,-1 0 0,0 0-1,0-1 1,-1 2 0,1-1 0,0 0 0,-1 0 0,0 1 0,-4-4-1,6 5 94,-1 0-1,0 0 1,1 0 0,-1 0-1,0 0 1,0 0-1,1 0 1,-1 1-1,0-1 1,0 1-1,0-1 1,0 1-1,0 0 1,0 0-1,0 0 1,0 0-1,0 0 1,0 0 0,0 1-1,0-1 1,0 0-1,0 1 1,1 0-1,-1-1 1,0 1-1,0 0 1,0 0-1,1 0 1,-1 0-1,0 0 1,-2 3 0,3-3 53,0 0 1,0 0 0,0 0-1,1 0 1,-1 1 0,0-1 0,0 0-1,1 1 1,-1-1 0,1 0 0,-1 1-1,0 0 1,4 1 96,6-11-31,3-9-49,-10 13 79,0 0 0,1 1 1,-1-1-1,1 1 0,-1 0 1,1 0-1,0 0 1,1 0-1,-1 1 0,4-3 1,-6 4-30,0 1 0,0 0 1,0 0-1,-1 0 0,1 0 1,0 0-1,0 0 0,0 0 0,-1 0 1,1 0-1,0 0 0,0 1 1,-1-1-1,1 0 0,0 0 1,0 1-1,-1-1 0,1 1 1,0-1-1,-1 0 0,1 1 0,0-1 1,-1 1-1,1 0 0,0 0 1,16 21 844,-12-14-542,0-1-313,0-1 0,0 0 0,0 0 0,1 0-1,0-1 1,0 0 0,0 0 0,1-1 0,0 1 0,0-2 0,0 1-1,0-1 1,0 0 0,1 0 0,-1-1 0,1 0 0,0 0 0,0 0-1,-1-1 1,16-1 0,-17 0-144,0 0 1,0 1-1,1-1 0,-1 1 0,0 0 1,0 0-1,0 1 0,-1 0 0,1 0 1,0 0-1,-1 1 0,1 0 0,-1 0 0,0 0 1,0 1-1,0-1 0,0 1 0,0 1 1,6 8-1,2 4 406,0 1 0,-2 0 0,-1 1-1,0 0 1,-1 1 0,-1 0 0,-1 0 0,-1 1 0,0 0 0,-2 0-1,0 1 1,0 30 0,-4-45-91,0 0 1,-1 0-1,0 0 0,-2 10 0,3-15-173,-1-1 0,1 0-1,-1 0 1,1 0 0,-1 1 0,1-1-1,-1 0 1,0 0 0,1 0-1,-1 0 1,0 0 0,0 0-1,0 0 1,-1 1 0,1-2-22,0 0-1,0 0 1,1 1 0,-1-1 0,0 0 0,0 0 0,0 0 0,1 0-1,-1 0 1,0 0 0,0 0 0,0 0 0,0 0 0,1 0-1,-1-1 1,0 1 0,0 0 0,1-1 0,-1 1 0,0 0 0,0-1-1,1 1 1,-1-1 0,1 1 0,-2-2 0,-2-1-101,0-1 0,0 0 0,0 0 1,1 0-1,0-1 0,0 0 0,0 1 0,0-1 1,1 0-1,0 0 0,0 0 0,0 0 0,-1-6 0,0-4-282,0 0-1,1 0 1,0-23-1,2 20 74,1 1-1,1-1 1,1 1-1,0-1 1,1 1-1,12-30 1,51-92 438,-54 115 292,-3-2 561,-11 22-91,-5 17-326,5-11-520,-3 8 152,1-1-1,0 1 0,-4 18 1,7-26-191,0 1 1,-1-1-1,1 0 1,0 0-1,1 0 1,-1 0-1,0 0 1,0 0-1,1 0 1,0 0-1,1 3 1,-2-4-11,1 0 0,-1 0-1,1 0 1,0 0 0,0-1 0,0 1 0,-1 0 0,1 0 0,0-1 0,0 1 0,0-1 0,0 1 0,0-1 0,0 1 0,0-1-1,0 1 1,0-1 0,0 0 0,1 0 0,-1 0 0,0 1 0,0-1 0,1 0 0,5-1-25,-1 1 0,0-1 0,1 0 0,-1-1 0,0 0 0,0 1 0,0-2 0,0 1 0,8-6 0,53-35-491,-51 32 367,46-35-400,-37 26 287,0 2 0,1 1 0,32-17 0,-57 34 301,1-1 0,-1 0 0,0 0 0,1 1 0,-1-1 0,1 1 0,-1-1 0,1 1 0,-1 0 0,1 0 0,-1 0 0,1-1 0,0 1 0,-1 1 0,1-1 0,-1 0-1,1 0 1,-1 1 0,1-1 0,-1 0 0,1 1 0,-1 0 0,1-1 0,-1 1 0,0 0 0,1 0 0,-1-1 0,0 1 0,0 0 0,0 1 0,0-1 0,1 0 0,-1 0 0,-1 0 0,1 1 0,0-1 0,1 2 0,9 10 500,-10-12-497,1 1-1,0 0 1,-1-1 0,1 1 0,0-1 0,0 1 0,0-1-1,0 0 1,0 0 0,1 0 0,-1 0 0,0 0 0,0-1-1,1 1 1,-1-1 0,0 1 0,1-1 0,-1 0 0,1 0-1,-1 0 1,0 0 0,1 0 0,-1 0 0,0-1 0,1 1-1,2-2 1,1-1-46,0 1-1,-1-1 1,1-1-1,-1 1 0,0-1 1,1 0-1,-2 0 1,8-8-1,10-14-63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2.532"/>
    </inkml:context>
    <inkml:brush xml:id="br0">
      <inkml:brushProperty name="width" value="0.05" units="cm"/>
      <inkml:brushProperty name="height" value="0.05" units="cm"/>
    </inkml:brush>
  </inkml:definitions>
  <inkml:trace contextRef="#ctx0" brushRef="#br0">0 171 13571,'9'-19'417,"0"0"-1,1 1 1,16-22 0,-21 33-319,0 1 0,1-1 0,-1 1 0,2 0 0,-1 1 0,0-1 1,1 1-1,0 0 0,0 1 0,14-7 0,-20 10-87,1 1 0,0-1 0,0 0 0,-1 0 0,1 1 0,0-1 0,0 1 0,0 0 0,0-1 0,-1 1 0,1 0 0,0 0 0,0 0 0,0 0 0,0 0 0,0 1 0,-1-1 0,1 1 0,0-1 0,0 1 0,0 0 0,-1-1 0,1 1 0,0 0 0,-1 0 0,1 0 0,-1 0 0,1 0 0,-1 1 0,0-1 0,1 0 0,-1 1 0,0-1 0,0 1 0,0-1 0,0 1 0,0 0 0,0-1 0,0 1 0,0 3 0,1 3-15,0 0 0,0 0 0,-1 0 0,-1 1 1,1-1-1,-1 0 0,-3 17 0,-5 25 149,-20 63-1,17-78 60,2 1 0,1 1 0,2-1-1,-2 44 1,8-72-144,1 0 0,-1 0-1,1-1 1,1 1 0,-1 0 0,5 11 0,-5-16-38,0 0 0,1-1 0,-1 1 0,1 0 0,0 0 0,-1-1 0,1 1 1,0-1-1,1 1 0,-1-1 0,0 0 0,1 0 0,-1 0 0,1 0 1,0-1-1,-1 1 0,1-1 0,5 2 0,-2-1-6,-1-1 1,1 0-1,0-1 1,0 1-1,0-1 0,0 0 1,0-1-1,0 0 0,0 0 1,0 0-1,0 0 0,0-1 1,0 0-1,7-4 1,5-2-46,-1-2-1,0 1 1,18-16 0,-21 15-115,0-1 0,-1-1-1,0 0 1,14-19 0,-23 26-6,0 0 1,0 0-1,-1-1 0,0 1 1,0-1-1,0 1 1,-1-1-1,0 0 1,0 0-1,-1 0 1,1 0-1,-1 0 1,0-1-1,-1 1 1,0-12-1,0 16 108,0 0-1,-1 0 1,1 0 0,-1 0-1,1 0 1,-1 0-1,0 0 1,0 0-1,0 0 1,0 0-1,-2-3 1,-1 1-66,0 1 1,0 0 0,0 0-1,0 0 1,-6-2-1,10 4 94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2.905"/>
    </inkml:context>
    <inkml:brush xml:id="br0">
      <inkml:brushProperty name="width" value="0.05" units="cm"/>
      <inkml:brushProperty name="height" value="0.05" units="cm"/>
    </inkml:brush>
  </inkml:definitions>
  <inkml:trace contextRef="#ctx0" brushRef="#br0">0 20 13563,'27'0'1264,"14"0"-816,2 2-216,10-2 673,2 0-449,6-3-376,-1 0-216,-7-1 136,-7-2-72,-10 0-112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3.319"/>
    </inkml:context>
    <inkml:brush xml:id="br0">
      <inkml:brushProperty name="width" value="0.05" units="cm"/>
      <inkml:brushProperty name="height" value="0.05" units="cm"/>
    </inkml:brush>
  </inkml:definitions>
  <inkml:trace contextRef="#ctx0" brushRef="#br0">1 303 13971,'1'12'764,"0"-2"-286,0-1 0,0 0-1,1 0 1,5 17 0,-6-24-435,0-1 0,-1 1 1,1 0-1,0 0 1,1 0-1,-1-1 0,0 1 1,0-1-1,1 1 1,-1-1-1,1 1 0,-1-1 1,1 0-1,-1 1 0,1-1 1,0 0-1,0 0 1,0-1-1,-1 1 0,1 0 1,0 0-1,0-1 1,0 0-1,0 1 0,0-1 1,0 0-1,4 0 1,2-1-18,0 0 0,0-1 1,0 0-1,-1 0 0,1-1 0,-1 0 1,1 0-1,-1-1 0,0 0 1,-1 0-1,1 0 0,-1-1 1,9-9-1,10-9-164,37-47 0,-57 64 124,41-54-200,-22 28-132,43-45-1,-66 76 340,0 0 0,0 1 0,-1-1 0,1 0 0,0 0 0,0 1 0,0-1 0,0 0 0,0 1 0,0-1 0,0 1 0,1-1 0,-1 1-1,0 0 1,0-1 0,2 1 0,-3 0 12,1 0-1,-1 0 0,1 1 0,-1-1 1,1 0-1,-1 0 0,1 0 1,-1 1-1,0-1 0,1 0 0,-1 1 1,1-1-1,-1 0 0,0 1 1,1-1-1,-1 1 0,0-1 1,1 0-1,-1 1 0,0-1 0,0 1 1,1-1-1,-1 1 0,0 0 1,1 5 74,1 0 0,-2 0 0,1 0 0,-1 12 0,-2 29 443,0-31-53,1 1-1,3 25 0,-2-42-452,-1 1 0,1-1 0,0 0-1,0 0 1,0 1 0,0-1 0,0 0-1,0 1 1,0-1 0,0 0 0,1 0 0,-1 1-1,0-1 1,0 0 0,0 0 0,0 1-1,0-1 1,0 0 0,0 0 0,1 1-1,-1-1 1,0 0 0,0 0 0,0 0 0,0 1-1,1-1 1,-1 0 0,0 0 0,0 0-1,1 0 1,-1 1 0,0-1 0,0 0 0,1 0-1,-1 0 1,0 0 0,0 0 0,1 0-1,-1 0 1,0 0 0,0 0 0,1 0-1,-1 0 1,1 0 0,11-11 357,12-23-83,-23 32-257,8-14 26,60-88-276,-62 95 67,0 1 0,0-1-1,1 1 1,1 1-1,-1-1 1,1 1 0,0 1-1,17-9 1,-23 13 34,0 1 1,0 0-1,0 0 0,1 0 0,-1 0 1,1 0-1,-1 1 0,5-1 1,-6 1 20,-1 1 0,1-1 0,-1 0 0,1 0 0,-1 1 0,1-1 0,-1 1 1,0-1-1,1 1 0,-1-1 0,1 1 0,-1 0 0,0 0 0,0 0 0,0 0 0,1 0 0,-1 0 1,0 0-1,0 0 0,1 2 0,0 1-1002,-5-5 484,-6-8 94,-5-8-10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3.770"/>
    </inkml:context>
    <inkml:brush xml:id="br0">
      <inkml:brushProperty name="width" value="0.05" units="cm"/>
      <inkml:brushProperty name="height" value="0.05" units="cm"/>
    </inkml:brush>
  </inkml:definitions>
  <inkml:trace contextRef="#ctx0" brushRef="#br0">1 0 13499,'48'21'1736,"-36"-16"-1601,0 1 1,1-2-1,16 5 1,-14-6-173,-1 0 1,1-2-1,-1 0 1,1 0-1,0-2 1,-1 1 0,1-2-1,-1 0 1,1-1-1,-1 0 1,20-8-1,-24 6 23,-13 5 141,-18 8 246,13-2-173,0 1 1,0-1 0,-10 13-1,15-16-136,0 1 0,0-1-1,0 1 1,1 0 0,-1 0-1,1 0 1,0 0 0,0 1-1,1-1 1,-2 5 0,3-7-52,0-1 1,0 0 0,0 0 0,0 1 0,0-1-1,1 0 1,-1 0 0,0 1 0,1-1-1,-1 0 1,1 0 0,-1 0 0,1 0 0,-1 0-1,1 1 1,0-1 0,0 0 0,-1 0 0,1-1-1,0 1 1,0 0 0,0 0 0,0 0-1,0-1 1,0 1 0,0 0 0,1-1 0,-1 1-1,0-1 1,0 1 0,0-1 0,1 0-1,-1 1 1,0-1 0,0 0 0,2 0 0,7 2-27,1-1 0,-1 0 0,14 0 0,-15-1-11,36-1-114,36 2-152,-73-1 269,-1 1 0,0 1-1,0-1 1,0 1 0,0 0 0,0 1 0,0 0 0,10 5-1,-16-7 46,1 0 0,0 0 0,-1 0 0,1 0 0,-1 0 0,0 1 0,1-1 0,-1 0 0,0 1 0,0-1 0,0 1 0,0-1 0,0 1 0,0 0 1,0-1-1,0 1 0,-1 0 0,1 0 0,-1 0 0,1-1 0,-1 1 0,1 3 0,-2-2 37,1 0 0,-1 0 1,0 1-1,1-1 1,-1 0-1,-1 0 1,1 0-1,0 0 0,-1-1 1,1 1-1,-1 0 1,-2 2-1,-7 8 305,0-1 1,-1-1-1,-25 21 0,35-31-343,0 1 23,-54 38 598,50-36-656,-1-1 1,1 1 0,-1-1-1,0 0 1,1-1-1,-1 0 1,-8 2-1,14-4 29,1 0-1,-1 0 0,1 1 1,-1-1-1,0 0 0,1 0 1,-1 0-1,1 0 0,-1 0 1,0 0-1,1 0 0,-1 0 1,1 0-1,-1 0 0,1-1 1,-1 1-1,0 0 1,1 0-1,-1 0 0,1-1 1,-1 1-1,1 0 0,-1-1 1,1 1-1,-1 0 0,1-1 1,0 1-1,-1-1 0,1 1 1,-1 0-1,1-1 0,0 1 1,-1-1-1,1 1 0,0-1 1,0 0-1,-1 1 0,1-1 1,0 1-1,0-1 0,0 0 1,0-1-21,0-1 0,0 1 0,0 0 0,1 0 1,-1 0-1,1 0 0,0-1 0,-1 1 0,2-2 1,13-22-73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4.231"/>
    </inkml:context>
    <inkml:brush xml:id="br0">
      <inkml:brushProperty name="width" value="0.05" units="cm"/>
      <inkml:brushProperty name="height" value="0.05" units="cm"/>
    </inkml:brush>
  </inkml:definitions>
  <inkml:trace contextRef="#ctx0" brushRef="#br0">126 8 15987,'-1'0'55,"1"-1"-1,0 1 0,0-1 0,-1 1 0,1 0 0,0-1 1,0 1-1,-1-1 0,1 1 0,-1 0 0,1-1 0,0 1 1,-1 0-1,1-1 0,-1 1 0,1 0 0,0 0 1,-1 0-1,1-1 0,-1 1 0,1 0 0,-1 0 0,1 0 1,-1 0-1,1 0 0,-1 0 0,1 0 0,-1 0 0,1 0 1,-1 0-1,1 0 0,-2 0 0,-17 12 746,-13 24-161,32-35-581,-4 3-30,-4 6-161,0 1-1,1-1 1,0 1-1,0 1 0,1-1 1,-7 20-1,13-31 118,0 1 0,0-1 0,0 0 0,0 1 0,0-1 0,0 0 0,0 0 0,0 1 0,0-1 0,0 0-1,0 1 1,1-1 0,-1 0 0,0 0 0,0 1 0,0-1 0,0 0 0,0 0 0,1 1 0,-1-1 0,0 0 0,0 0 0,0 0-1,1 1 1,-1-1 0,0 0 0,0 0 0,1 0 0,-1 0 0,0 1 0,1-1 0,-1 0 0,0 0 0,0 0 0,1 0 0,-1 0-1,0 0 1,1 0 0,-1 0 0,0 0 0,0 0 0,1 0 0,-1 0 0,0 0 0,1 0 0,-1 0 0,0 0 0,0 0 0,1-1-1,-1 1 1,22-5-156,-18 4 83,36-10-136,51-7 1,-77 17 208,0-1 1,1 2-1,0 0 1,-1 0-1,1 2 0,-1 0 1,18 4-1,-29-5 33,0 0-1,-1 0 0,1 0 1,0 0-1,-1 0 1,1 0-1,-1 1 0,1 0 1,-1-1-1,0 1 0,1 0 1,2 4-1,-4-5 4,0 0-1,-1 1 0,1-1 0,-1 0 1,1 0-1,-1 1 0,1-1 0,-1 0 1,0 1-1,0-1 0,0 0 0,0 1 1,0-1-1,0 1 0,0-1 0,0 0 1,0 1-1,-1-1 0,1 0 0,0 1 1,-1-1-1,1 0 0,-1 0 1,0 0-1,1 1 0,-1-1 0,0 0 1,0 0-1,-1 1 0,-4 5 84,0 0 0,-1-1 0,0 0 0,0 0 0,0 0 0,-1-1-1,1 0 1,-1-1 0,-1 0 0,1 0 0,0-1 0,-1 0 0,0 0 0,0-1 0,0 0 0,0 0 0,-16 0-1,24-2-119,0 0-1,0 0 1,1 0-1,-1 0 0,0 0 1,0 0-1,1 0 0,-1 0 1,0 0-1,0 0 0,1-1 1,-1 1-1,0 0 0,1-1 1,-1 1-1,0 0 0,1-1 1,-1 1-1,1 0 1,-1-1-1,0 1 0,1-1 1,-1 1-1,1-1 0,-1 0 1,1 1-1,-1-1 0,1 1 1,0-1-1,-1 0 0,1 1 1,0-1-1,0 0 1,-1 0-1,1 1 0,0-1 1,0 0-1,0 1 0,0-1 1,0 0-1,0 0 0,0 1 1,0-1-1,0 0 0,0 0 1,0 1-1,1-1 0,-1 0 1,1 0-1,0-4-48,2 0-1,-1 1 0,1 0 1,-1-1-1,1 1 1,5-5-1,19-21-326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4.648"/>
    </inkml:context>
    <inkml:brush xml:id="br0">
      <inkml:brushProperty name="width" value="0.05" units="cm"/>
      <inkml:brushProperty name="height" value="0.05" units="cm"/>
    </inkml:brush>
  </inkml:definitions>
  <inkml:trace contextRef="#ctx0" brushRef="#br0">54 372 13171,'0'0'109,"0"1"0,0-1 0,0 1 0,1 0 0,-1-1 0,0 1 0,0 0 0,0-1 0,0 1 0,0-1 0,0 1 0,0 0 0,0-1 0,0 1 0,0 0 0,-1-1 0,1 1 0,0 0 0,0-1 0,-1 1 0,0 0 0,-7 20-28,6-17 242,-29 81 2126,28-76-2279,1 0 1,0 0 0,1 1-1,0-1 1,0 1 0,1-1-1,1 13 1,-1-21-156,0 0 1,0 0-1,0 0 0,0 0 1,0 0-1,0 1 0,0-1 1,0 0-1,1 0 0,-1 0 1,1 0-1,-1 0 0,1 0 1,-1 0-1,1 0 0,-1-1 1,1 1-1,0 0 0,-1 0 1,1 0-1,0-1 0,0 1 1,0 0-1,-1-1 0,1 1 1,0 0-1,0-1 0,0 1 1,0-1-1,0 0 0,0 1 1,0-1-1,0 0 0,0 0 1,1 1-1,-1-1 0,0 0 1,0 0-1,1 0 0,1-1 0,0 0 0,0 0 0,0-1-1,0 1 1,0 0 0,0-1 0,0 0-1,0 0 1,-1 0 0,1 0 0,-1 0 0,3-3-1,8-11-54,-1 1 0,0-1 0,-2-1-1,0 0 1,0-1 0,7-20 0,1-11-139,14-56 1,-22 69 49,-2 1 1,-1-1 0,-2-1-1,1-71 1,-12 77 84,6 30 47,0 1-1,0-1 0,0 1 0,0-1 0,-1 0 0,1 1 1,0-1-1,0 1 0,0-1 0,-1 1 0,1-1 0,0 1 1,-1-1-1,1 1 0,0-1 0,-1 1 0,1 0 0,-1-1 1,1 1-1,-1-1 0,1 1 0,-1 0 0,1 0 0,-1-1 1,1 1-1,-1 0 0,1 0 0,-1 0 0,1-1 0,-1 1 0,0 0 1,1 0-1,-1 0 0,1 0 0,-1 0 0,0 0 0,1 0 1,-1 0-1,1 0 0,-1 1 0,1-1 0,-1 0 0,1 0 1,-1 0-1,0 1 0,1-1 0,-1 0 0,1 1 0,-1-1 1,1 1-1,-4 2 33,1 1 0,-1 0 0,1 0 1,0 0-1,1 0 0,-1 1 0,1-1 0,0 1 1,0-1-1,0 1 0,1 0 0,-1 0 0,0 7 1,0 0 44,0-1 0,1 1 1,0-1-1,1 1 0,2 11 1,-2-20-70,0-1 1,0 1-1,0 0 0,1-1 1,-1 1-1,1-1 1,0 1-1,0-1 1,0 1-1,0-1 0,0 0 1,0 1-1,1-1 1,-1 0-1,1 0 1,0 0-1,-1 0 0,1 0 1,0-1-1,0 1 1,0 0-1,1-1 1,-1 1-1,0-1 0,0 0 1,1 0-1,-1 0 1,1 0-1,-1 0 1,1-1-1,-1 1 0,1-1 1,-1 1-1,1-1 1,0 0-1,-1 0 1,1 0-1,-1 0 1,1-1-1,0 1 0,2-2 1,14-3-150,-1 0 0,0-2 0,0 0 0,-1-1 0,0-1 0,0-1 1,25-18-1,-24 15-94,0 1 1,1 1-1,1 0 0,0 2 1,23-8-1,-42 16 227,1 0 0,-1 1-1,0 0 1,1-1 0,-1 1 0,1 0-1,-1-1 1,1 1 0,-1 0 0,1 0-1,-1 0 1,1 0 0,-1 1 0,1-1-1,-1 0 1,1 1 0,-1-1 0,0 1-1,1-1 1,-1 1 0,0-1 0,1 1-1,-1 0 1,0 0 0,0 0 0,0 0-1,1 0 1,-1 0 0,0 0 0,0 0-1,-1 0 1,1 0 0,0 1 0,0-1-1,0 0 1,-1 1 0,1-1 0,-1 0-1,1 1 1,-1-1 0,1 3 0,0 6 137,0 0 0,0 0 0,-1 0 0,0 0 0,-2 11 0,1-9 2,-2 11 167,2-18-206,0 0-1,0 0 1,1 1-1,0-1 1,0 0-1,0 1 1,1 5-1,-1-11-84,0 0-1,0 1 1,1-1-1,-1 0 1,0 0-1,0 1 1,0-1-1,0 0 1,0 1-1,0-1 1,1 0-1,-1 0 0,0 0 1,0 1-1,0-1 1,1 0-1,-1 0 1,0 0-1,0 1 1,0-1-1,1 0 1,-1 0-1,0 0 1,1 0-1,-1 0 1,0 0-1,0 1 1,1-1-1,-1 0 1,0 0-1,1 0 0,-1 0 1,0 0-1,0 0 1,1 0-1,-1 0 1,1 0-1,13-8 169,16-18-101,-26 22-68,25-23-412,0 1 0,2 2 0,1 2 0,63-35 0,-93 55 276,1 1 0,-1 0-1,0-1 1,1 0 0,-1 1 0,0-1-1,0 0 1,0 0 0,3-4-1,-5 5 96,0 1 0,1-1 0,-1 0 0,0 1 0,0-1 0,0 1 0,1-1 0,-1 0 0,0 1 0,0-1 0,0 0 0,0 1 0,0-1 0,0 0 0,0 1 0,0-1-1,0 0 1,0 1 0,-1-1 0,1 0 0,0 1 0,0-1 0,-1 1 0,1-1 0,0 0 0,-1 1 0,1-1 0,0 1 0,-1-1 0,1 1 0,-1-1 0,1 1 0,-1 0 0,1-1 0,-1 1 0,1-1 0,-1 1-1,0 0 1,1 0 0,-1-1 0,1 1 0,-1 0 0,0 0 0,1 0 0,-1-1 0,-1 1 0,-13-4-387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5.034"/>
    </inkml:context>
    <inkml:brush xml:id="br0">
      <inkml:brushProperty name="width" value="0.05" units="cm"/>
      <inkml:brushProperty name="height" value="0.05" units="cm"/>
    </inkml:brush>
  </inkml:definitions>
  <inkml:trace contextRef="#ctx0" brushRef="#br0">2 140 14579,'-2'0'1464,"20"-5"-807,10 0-241,18-7 704,10 1-352,11-5-472,4-3-416,0 1 280,-3-4-120,-10-9-208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1.176"/>
    </inkml:context>
    <inkml:brush xml:id="br0">
      <inkml:brushProperty name="width" value="0.05" units="cm"/>
      <inkml:brushProperty name="height" value="0.05" units="cm"/>
    </inkml:brush>
  </inkml:definitions>
  <inkml:trace contextRef="#ctx0" brushRef="#br0">56 634 16452,'2'0'114,"0"-1"0,0 0 0,0 0 0,0 0 1,-1 0-1,1 0 0,0 0 0,-1-1 0,1 1 1,0-1-1,-1 1 0,0-1 0,1 1 1,-1-1-1,0 0 0,0 0 0,0 0 0,0 0 1,0 1-1,0-1 0,-1 0 0,1 0 0,-1 0 1,1-1-1,-1 1 0,0 0 0,0 0 0,0 0 1,0 0-1,0 0 0,0 0 0,0 0 1,-1 0-1,1 0 0,-1 0 0,0 0 0,0 0 1,-1-3-1,2 4-120,0 1 0,0 0 1,-1-1-1,1 1 0,0 0 1,0-1-1,0 1 0,-1 0 1,1-1-1,0 1 0,0 0 0,-1 0 1,1-1-1,0 1 0,-1 0 1,1 0-1,0-1 0,-1 1 1,1 0-1,0 0 0,-1 0 1,1 0-1,0 0 0,-1 0 0,1 0 1,0-1-1,-1 1 0,1 0 1,-1 0-1,1 0 0,0 0 1,-1 1-1,1-1 0,-1 0 0,-13 11-85,-6 19 42,13-17 54,1 1 1,1 0 0,0 0 0,1 0-1,-3 17 1,5-25 0,1 1 0,1-1 0,-1 1-1,1 0 1,0 0 0,1-1 0,-1 1 0,1 0 0,1-1-1,-1 1 1,1-1 0,0 0 0,5 10 0,-6-15-7,-1 1-1,1-1 1,0 1 0,0-1 0,0 0 0,0 0 0,0 1 0,0-1 0,0 0-1,0 0 1,1 0 0,-1 0 0,0 0 0,1 0 0,-1-1 0,1 1-1,-1 0 1,1-1 0,-1 1 0,1-1 0,-1 1 0,1-1 0,-1 0 0,3 1-1,-2-2-1,1 1-1,-1-1 0,1 0 1,-1 1-1,1-1 0,-1 0 0,1-1 1,-1 1-1,0 0 0,0-1 0,0 1 1,1-1-1,1-2 0,3-3-3,0 0 0,-1 0 0,0-1 0,0 0 0,-1 0 0,8-16 0,-6 8 5,-1 0-1,0 0 1,-1 0-1,0-1 1,-2 0 0,3-24-1,2 56 31,1 1-1,0-2 1,12 15 0,-18-26-25,0 0 1,0 0-1,1 0 1,-1-1-1,1 1 1,0-1-1,-1 0 1,1 0-1,0-1 1,0 1-1,0-1 1,1 0-1,-1 0 1,0 0-1,0 0 1,1-1-1,-1 0 1,0 0-1,1 0 1,-1 0-1,0-1 1,0 1-1,1-1 1,-1 0-1,0-1 0,0 1 1,0-1-1,0 0 1,0 0-1,-1 0 1,1 0-1,0 0 1,3-4-1,13-10-40,0-2 0,-1 1 0,-1-2 0,0-1-1,-2 0 1,18-29 0,0-7 17,35-79-1,-50 95 129,15-50 0,-29 71-23,0 0 0,-1 0 0,-1 0 0,0 0 0,-1-24 0,-2 37-41,0 1 0,-1-1 1,0 0-1,0 0 1,-2-7-1,3 12-32,0 0 0,-1 0 0,1 0 0,-1 0 0,1 0 0,-1 1 0,1-1 0,-1 0 0,1 0 0,-1 0-1,0 0 1,1 0 0,-1 1 0,0-1 0,0 0 0,0 1 0,1-1 0,-1 1 0,0-1 0,0 1 0,0-1 0,0 1 0,0-1 0,0 1 0,0 0-1,0 0 1,0-1 0,0 1 0,0 0 0,0 0 0,0 0 0,0 0 0,-1 0 0,1 1 0,0-1 0,0 0 0,-1 1 0,-1 0 3,0 1 1,0-1 0,1 1 0,-1 0 0,1 0-1,-1 0 1,1 0 0,0 0 0,0 0-1,0 1 1,0-1 0,0 1 0,0 0 0,1-1-1,-1 1 1,1 0 0,0 0 0,0 0 0,-2 6-1,-1 8 2,0 0-1,-2 23 1,6-35-9,-3 19 1,2 1 0,0 0 0,2 0 0,1 0 0,1-1 1,6 29-1,-5-38-32,1 1 0,0-1 0,1 0 0,0 0 0,2 0 0,-1-1 1,2 0-1,0 0 0,0-1 0,18 18 0,-27-31-7,13 12-85,-12-11 93,-1-1 0,1 1 0,-1-1 1,1 1-1,-1-1 0,1 1 0,-1-1 1,1 0-1,-1 1 0,1-1 0,0 0 1,-1 0-1,1 1 0,0-1 0,-1 0 0,1 0 1,0 0-1,-1 0 0,1 0 0,0 0 1,0 0-1,-1-1-10,0 0 0,0 0 0,0 1 1,0-1-1,0 0 0,-1 0 0,1 0 0,0 0 0,0 1 1,-1-1-1,1 0 0,-1 0 0,1 1 0,-1-1 0,1 0 0,-1 1 1,1-1-1,-1 0 0,0 1 0,1-1 0,-1 1 0,0-1 1,1 1-1,-1-1 0,0 1 0,-1-1 0,-24-18-574,-60-27-492,63 35 917,-1 0 1,-41-31 0,64 42 188,1 0 0,-1-1 0,1 1 0,-1 0 0,1-1-1,-1 1 1,1-1 0,-1 1 0,1-1 0,0 1 0,-1-1 0,1 1 0,0-1-1,-1 0 1,1 1 0,0-1 0,0 1 0,-1-1 0,1 0 0,0 1 0,0-2-1,0 2 2,0-1 0,1 1 0,-1 0 0,0-1 0,0 1 0,1-1 0,-1 1 0,0 0 1,1-1-1,-1 1 0,0 0 0,1-1 0,-1 1 0,0 0 0,1-1 0,-1 1 0,1 0 0,-1 0 0,1 0 0,-1-1 0,1 1 0,32-5 286,-28 4-275,117-15 196,-111 15-294,-1-1-1,0 0 1,0-1 0,0 0-1,19-8 1,-25 9 65,-1 1 0,1-1-1,-1 0 1,0 0 0,0-1 0,0 1-1,0-1 1,0 1 0,-1-1 0,1 0-1,-1 0 1,0 0 0,0 0 0,0-1-1,0 1 1,0-1 0,-1 1 0,1-1 0,0-5-1,-1 4-20,-1 0-1,0-1 0,0 1 0,0 0 0,-2-7 1,2 10 25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6.085"/>
    </inkml:context>
    <inkml:brush xml:id="br0">
      <inkml:brushProperty name="width" value="0.05" units="cm"/>
      <inkml:brushProperty name="height" value="0.05" units="cm"/>
    </inkml:brush>
  </inkml:definitions>
  <inkml:trace contextRef="#ctx0" brushRef="#br0">0 661 12995,'4'-11'326,"0"0"0,1 0 0,0 0 0,1 0 0,8-11 0,-11 18-230,0 0 0,1-1 1,0 1-1,0 0 0,0 0 1,0 1-1,0 0 0,1-1 1,-1 1-1,1 1 0,0-1 1,0 1-1,6-2 0,-10 3-65,1 1 0,0-1 0,-1 1-1,1 0 1,0 0 0,-1 0-1,1 0 1,0 0 0,-1 0-1,1 1 1,0-1 0,-1 0-1,1 1 1,-1 0 0,1-1 0,-1 1-1,1 0 1,-1 0 0,1-1-1,-1 1 1,1 0 0,-1 1-1,0-1 1,0 0 0,0 0-1,1 0 1,-1 1 0,0-1 0,-1 0-1,1 1 1,0-1 0,0 1-1,-1 0 1,2 1 0,1 7 19,1 0 1,-1 0 0,-1 1 0,2 11 0,-4-20-46,10 112 151,-8-74-39,9 53 0,-11-90-103,1 1 0,0-1 0,0 1 0,0-1 1,0 0-1,4 6 0,-5-9-9,1 1-1,-1-1 1,1 1-1,-1-1 1,1 1-1,-1-1 0,1 1 1,-1-1-1,1 1 1,0-1-1,-1 0 1,1 1-1,-1-1 1,1 0-1,0 1 1,0-1-1,-1 0 1,1 0-1,0 0 1,-1 0-1,1 0 0,0 0 1,0 0-1,-1 0 1,1 0-1,0 0 1,-1 0-1,1 0 1,0 0-1,0-1 1,-1 1-1,1 0 1,-1 0-1,1-1 0,0 1 1,-1-1-1,1 1 1,0 0-1,-1-1 1,1 0-1,10-9 30,-1 0 1,-1 0-1,0-1 0,0 0 0,-1-1 0,-1 1 1,9-20-1,-6 15-8,77-159 176,13-20-188,-90 183-55,-10 12 40,0 0 0,0-1-1,0 1 1,0 0 0,1 0 0,-1 0-1,0 0 1,0 0 0,0 0 0,0 0-1,0 0 1,0 0 0,1 0 0,-1 0 0,0 0-1,0 0 1,0 0 0,0 0 0,1 0-1,-1 0 1,0 0 0,0 0 0,0 0-1,0 0 1,0 0 0,1 0 0,-1 0-1,0 0 1,0 0 0,0 0 0,0 0-1,0 0 1,0 0 0,1 0 0,-1 0-1,0 0 1,0 1 0,0-1 0,0 0 0,0 0-1,0 0 1,5 25-88,-4-17 79,1 11-10,1 15-42,13 60 0,-14-86 83,0 0 0,1 0 0,-1 0 0,2-1 0,-1 1 0,1-1 0,0 0 0,0 0 0,1 0 0,0-1 0,1 0 0,-1 0 0,9 8 0,-11-13 0,-1 1 0,0-1 1,1 1-1,-1-1 0,1 0 1,-1 0-1,1 0 0,-1-1 0,1 1 1,0 0-1,0-1 0,-1 0 1,1 1-1,0-1 0,0 0 1,-1-1-1,1 1 0,0 0 0,-1-1 1,1 0-1,0 1 0,-1-1 1,1 0-1,-1 0 0,1-1 1,-1 1-1,1 0 0,-1-1 1,0 0-1,0 1 0,4-5 0,2-1 44,-1-1 0,0 0 0,-1-1 0,0 1 0,0-1 0,9-18 0,-7 8-26,0-1 0,-1 0 1,-1 0-1,-1-1 0,0 0 1,-2 0-1,0 0 0,-2 0 0,0 0 1,-3-25-1,1 39-55,0 0 1,-1 0-1,-4-12 0,5 18 11,1-1 0,-1 1 1,0 0-1,1-1 0,-1 1 0,0 0 0,0 0 0,0 0 0,0 0 0,0 0 0,-1-1 0,1 1 2,1 1 0,-1 0 0,1 0 0,-1-1-1,1 1 1,-1 0 0,1 0 0,-1 0 0,1 0 0,-1 0-1,0 0 1,1 0 0,-1 0 0,1 0 0,-1 0-1,1 0 1,-1 0 0,1 0 0,-1 1 0,1-1-1,-1 0 1,1 0 0,-1 1 0,1-1 0,-1 0-1,1 1 1,-1-1 0,1 0 0,-1 1 0,-1 1-2,1 0 0,-1 0 1,1-1-1,0 1 1,0 0-1,0 1 1,0-1-1,0 0 0,0 0 1,0 0-1,1 0 1,-1 1-1,1-1 1,-1 0-1,1 1 0,0-1 1,0 0-1,0 1 1,0-1-1,1 0 0,-1 1 1,0-1-1,1 0 1,1 4-1,-1-4 9,-1 0 0,1-1 0,0 1 0,-1-1 0,1 1 0,0-1 0,0 1 0,0-1-1,0 0 1,0 1 0,0-1 0,0 0 0,1 0 0,-1 0 0,0 0 0,1 0 0,-1 0 0,0 0 0,1 0 0,-1-1-1,1 1 1,0 0 0,-1-1 0,1 0 0,-1 1 0,1-1 0,0 0 0,0 0 0,-1 1 0,1-2 0,0 1 0,-1 0 0,1 0-1,0 0 1,1-1 0,4-2-5,0 0 0,-1-1 0,0 1 0,1-1-1,-1-1 1,-1 1 0,1-1 0,-1 0 0,1 0 0,6-10-1,0 1-69,-2-1 0,0-1-1,9-18 1,-9 12-64,-8 17-3,-3 19 110,0-7 53,0 2 18,0-1 0,0 0 0,1 0 0,1 1 0,-1-1 0,1 0 0,3 11 0,-3-17-31,-1 0-1,1 0 1,0 0-1,-1 0 1,1-1-1,0 1 1,0 0-1,1 0 0,-1 0 1,0-1-1,0 1 1,1-1-1,-1 1 1,1-1-1,0 1 1,-1-1-1,1 0 0,0 0 1,0 0-1,0 0 1,0 0-1,0 0 1,0 0-1,0-1 1,0 1-1,0-1 0,0 0 1,0 1-1,0-1 1,0 0-1,0 0 1,0 0-1,0 0 1,3-1-1,4-1 11,0 0 1,-1 0-1,1-1 1,0 0-1,-1-1 1,9-5-1,49-32-94,-28 16-52,-12 9 18,-14 7 28,0 1-1,1 1 1,0 0 0,0 0-1,0 2 1,1-1-1,-1 2 1,17-4-1,-28 8 71,0 0-1,0-1 1,0 1-1,-1 1 1,1-1 0,0 0-1,0 0 1,0 1-1,0-1 1,0 1 0,-1-1-1,1 1 1,0 0-1,-1-1 1,1 1-1,0 0 1,-1 0 0,1 0-1,1 3 1,-1-2 63,0 1 0,0-1 0,0 1 0,0 0 0,-1 0 0,1 0 0,-1 0 0,0 0 0,0 0 1,1 3-1,-2-6-40,0 0 0,0 0 0,0 0 0,0 0 0,0 0 1,0 0-1,0 0 0,0 0 0,0 0 0,0 0 0,0 0 1,0 0-1,0-1 0,0 1 0,0 0 0,0 0 0,0 0 1,0 0-1,0 0 0,0 0 0,1 0 0,-1 0 0,0 0 1,0 0-1,0 0 0,0 0 0,0 0 0,0 0 0,0 0 1,0 0-1,0 0 0,0 0 0,0 0 0,0 0 0,1 0 1,-1 0-1,0 0 0,0 0 0,0 0 0,0 0 0,0 0 1,0 0-1,0 0 0,0 0 0,0 0 0,0 0 0,0 0 1,0 0-1,0 0 0,1 0 0,-1 0 0,0 0 0,0 1 1,0-1-1,0 0 0,0 0 0,0 0 0,0 0 0,0 0 1,0 0-1,0 0 0,0 0 0,0 0 0,0 0 0,0 1 1,5-13 493,7-22-99,-10 28-241,2-6-59,0 0 0,1 1 0,0 0 1,1 0-1,0 0 0,9-11 0,-11 17-146,1 0 1,0 0-1,0 0 0,0 0 1,0 1-1,1 0 1,0 0-1,0 1 1,0-1-1,0 1 1,0 0-1,11-2 0,-8 2-485,19-6 413,-27 9 114,-1 0 0,0 0 0,0 0 0,0 0 0,1 0 0,-1-1 0,0 1 0,0 0 0,0 0 0,1 0 0,-1-1 0,0 1 0,0 0 0,0 0 0,0 0-1,0-1 1,1 1 0,-1 0 0,0 0 0,0-1 0,0 1 0,0 0 0,0 0 0,0-1 0,0 1 0,0 0 0,0 0 0,0-1 0,0 1 0,0 0 0,0-1-1,-13-9 42,-6-1-161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6.484"/>
    </inkml:context>
    <inkml:brush xml:id="br0">
      <inkml:brushProperty name="width" value="0.05" units="cm"/>
      <inkml:brushProperty name="height" value="0.05" units="cm"/>
    </inkml:brush>
  </inkml:definitions>
  <inkml:trace contextRef="#ctx0" brushRef="#br0">31 28 14771,'-19'-11'1681,"8"0"-1201,16 7-208,10 4 920,11 0-1056,4 1 240,5-1-320,1-3-88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7.118"/>
    </inkml:context>
    <inkml:brush xml:id="br0">
      <inkml:brushProperty name="width" value="0.05" units="cm"/>
      <inkml:brushProperty name="height" value="0.05" units="cm"/>
    </inkml:brush>
  </inkml:definitions>
  <inkml:trace contextRef="#ctx0" brushRef="#br0">0 616 13819,'1'5'251,"-1"4"31,0 1-1,1-1 1,0 1-1,3 9 1,-3-18-238,-1 0 1,0 0 0,0 0 0,1 0 0,-1 0 0,0 0 0,1 0 0,-1 1 0,1-1 0,-1 0 0,1 0 0,0-1-1,0 1 1,-1 0 0,1 0 0,0 0 0,0 0 0,0-1 0,0 1 0,0 0 0,0-1 0,0 1 0,0-1 0,0 1 0,0-1-1,0 1 1,0-1 0,0 0 0,0 1 0,0-1 0,1 0 0,-1 0 0,0 0 0,0 0 0,0 0 0,0 0 0,1 0-1,-1-1 1,0 1 0,0 0 0,0-1 0,2 0 0,2-1 105,1-1 0,-1-1-1,0 1 1,0-1 0,0 1 0,0-1 0,-1-1-1,8-8 1,29-45 348,-35 48-392,13-21 58,-1 0-1,-2-1 1,15-40-1,-24 54-134,-2-1-1,0 0 1,0-1 0,-2 1-1,-1-1 1,0 0 0,-2-28-1,0 41-33,-1-1-1,-1 0 0,0 1 0,0-1 0,0 1 1,-1 0-1,0 0 0,-1 0 0,1 0 1,-10-12-1,12 17 0,-1 0 0,1 0 0,-1 1 0,0-1 0,0 0 0,1 1 0,-1-1 0,0 1 0,0-1 0,-1 1 0,1 0 0,0 0 0,0 0 0,-1 0 0,1 1 0,0-1 0,-1 1 1,1-1-1,0 1 0,-1 0 0,1 0 0,-1 0 0,1 0 0,-1 0 0,1 0 0,-1 1 0,1-1 0,0 1 0,-1 0 0,1 0 0,0 0 0,0 0 0,0 0 0,-1 0 0,1 0 0,0 1 0,0-1 0,-3 4 0,0 1-5,-1-1 0,1 1-1,1 0 1,-1 0 0,1 0-1,0 1 1,0 0 0,1 0-1,0 0 1,0 0 0,1 0-1,0 0 1,0 1 0,0-1 0,0 10-1,1-2 21,0 0-1,0 0 1,2-1 0,0 1-1,0 0 1,2 0 0,3 14-1,-4-22 4,0 0-1,1 0 0,0-1 0,0 1 1,0-1-1,1 0 0,0 0 1,0 0-1,0 0 0,1-1 1,0 1-1,0-1 0,0-1 1,0 1-1,1-1 0,10 7 1,-10-9-5,0 1 0,1-1 0,-1 0 0,0 0 0,1 0 0,-1-1 0,1 0 0,0-1 0,-1 1 0,1-1 0,0-1 0,-1 1 1,1-1-1,-1 0 0,1-1 0,-1 1 0,1-1 0,7-4 0,4-2-2,0-2 0,-1 0 0,0 0 0,-1-2 0,0 0 0,-1-1 1,0 0-1,17-21 0,-9 6-36,-1-1 0,-1-1 0,29-55 1,-49 82 20,0 1 0,1-1 1,-1 1-1,1 0 0,-1 0 0,1 0 1,3-3-1,-5 5 9,0-1 1,0 1-1,1 0 0,-1 0 0,0 0 1,0 0-1,0 0 0,0 0 0,1 0 1,-1 0-1,0 0 0,0 0 0,0 0 1,0 0-1,1 0 0,-1 0 0,0 0 1,0 0-1,0 0 0,1 0 0,-1 0 1,0 0-1,0 0 0,0 0 0,0 0 1,1 0-1,-1 0 0,0 0 0,0 0 0,0 0 1,0 0-1,1 1 0,-1-1 0,0 0 1,0 0-1,0 0 0,4 14 19,-4-4 15,1-2 34,-1-1 0,1 1 0,0-1 0,4 13 0,-5-19-51,0 0-1,1 0 1,-1 0 0,1 0 0,-1 0 0,1 0 0,-1 0-1,1 0 1,-1 0 0,1 0 0,0 0 0,-1 0 0,1-1-1,0 1 1,0 0 0,0-1 0,0 1 0,0 0 0,-1-1 0,1 1-1,0-1 1,0 0 0,0 1 0,1-1 0,-1 0 0,0 1-1,0-1 1,0 0 0,0 0 0,0 0 0,0 0 0,0 0-1,0 0 1,0 0 0,0-1 0,0 1 0,0 0 0,0 0-1,0-1 1,2 0 0,8-5 56,-1 0-1,0 0 1,0-1-1,0-1 1,-1 0-1,16-16 1,5-5-67,-9 10-33,42-32-165,-57 46 149,1 0 1,1 1-1,-1 0 1,0 0-1,1 1 0,0 0 1,11-3-1,-17 6 39,0 0-1,0 0 1,0 0 0,0 0-1,0 0 1,0 1-1,0-1 1,0 1 0,0-1-1,0 1 1,0 0-1,0 0 1,0 0 0,0 0-1,-1 0 1,1 0-1,0 0 1,-1 1 0,1-1-1,-1 0 1,1 1 0,-1 0-1,0-1 1,1 1-1,0 3 1,0-3 38,0 0 0,0 0 0,0 1 0,0-1 0,0 0 0,0-1 0,1 1 0,3 2 0,-5-4-15,1 1 0,-1-1 0,0 0 0,1 1 0,-1-1 0,1 0 0,-1 0 0,0 0 0,1 0 0,-1-1 0,1 1 0,-1 0 1,1 0-1,-1-1 0,0 1 0,1-1 0,-1 0 0,0 1 0,0-1 0,1 0 0,-1 0 0,2-1 0,9-8-232,-1 0-1,0-1 0,-1 0 0,0 0 1,0-1-1,-1-1 0,9-17 1,-18 30 201,0 0 1,1 0 0,-1 0 0,0 0 0,0 0-1,0 0 1,0 0 0,0 0 0,0-1 0,0 1-1,1 0 1,-1 0 0,0 0 0,0 0 0,0 0 0,0 0-1,0 0 1,0 0 0,0 0 0,0 0 0,0-1-1,0 1 1,0 0 0,0 0 0,1 0 0,-1 0-1,0 0 1,0 0 0,0 0 0,0 0 0,0-1-1,0 1 1,0 0 0,0 0 0,0 0 0,0 0 0,0 0-1,0 0 1,0-1 0,0 1 0,0 0 0,-1 0-1,1 0 1,0 0 0,0 0 0,0 0 0,0 0-1,0 0 1,0-1 0,0 1 0,0 0 0,0 0-1,0 0 1,0 0 0,0 0 0,-1 0 0,1 0-1,0 0 1,0 0 0,0 0 0,0 0 0,0 0 0,0 0-1,-6 3-576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7.533"/>
    </inkml:context>
    <inkml:brush xml:id="br0">
      <inkml:brushProperty name="width" value="0.05" units="cm"/>
      <inkml:brushProperty name="height" value="0.05" units="cm"/>
    </inkml:brush>
  </inkml:definitions>
  <inkml:trace contextRef="#ctx0" brushRef="#br0">15 47 14475,'-8'-18'1472,"2"1"-1120,12 11-175,9 4 607,13 4-640,5 1-352,7-3 160,4-2-160,5-5-72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7.923"/>
    </inkml:context>
    <inkml:brush xml:id="br0">
      <inkml:brushProperty name="width" value="0.05" units="cm"/>
      <inkml:brushProperty name="height" value="0.05" units="cm"/>
    </inkml:brush>
  </inkml:definitions>
  <inkml:trace contextRef="#ctx0" brushRef="#br0">1 252 14915,'3'2'191,"-1"0"0,1 0 0,0 0 0,0-1 0,0 1 0,0-1 0,1 1 0,-1-1 0,0 0 0,1 0 0,4 0 0,-6-1-89,1 0 0,0 0 0,-1-1 0,1 1 0,-1-1 0,1 1 0,-1-1 0,1 0 0,-1 0 0,0 0 0,1 0-1,-1-1 1,0 1 0,0-1 0,0 1 0,3-3 0,4-6 32,0 1 0,0-1 0,-1-1 0,0 0 0,-1 0-1,0 0 1,-1-1 0,0 0 0,-1 0 0,0-1 0,-1 1 0,0-1 0,-1 0 0,2-20-1,-5 30-132,0 0-1,0 0 0,0 1 0,-1-1 0,1 0 0,-1 0 0,0 0 0,0 1 0,0-1 0,0 0 0,0 1 0,0-1 0,-1 1 0,1 0 0,-4-4 0,4 5-4,0 0 0,0 0 0,0 0 0,-1-1 0,1 1 0,-1 1 0,1-1 0,-1 0-1,1 0 1,-1 1 0,1-1 0,-1 0 0,1 1 0,-1 0 0,0-1 0,1 1 0,-1 0 0,0 0 0,0 0 0,1 0 0,-1 0 0,0 0-1,1 0 1,-1 1 0,0-1 0,1 1 0,-3 0 0,0 1-2,0 1-1,-1-1 1,1 1-1,0 0 1,0 0-1,0 0 1,1 1-1,-1-1 1,1 1-1,0 0 1,0 0-1,0 0 1,1 0 0,-1 1-1,1-1 1,0 1-1,0-1 1,1 1-1,-2 5 1,0 0 22,1-1 0,1 1 1,-1-1-1,1 1 0,1 0 0,0-1 1,1 1-1,-1 0 0,4 10 0,-2-10 17,1 0-1,1-1 1,0 1-1,0-1 0,1 0 1,0 0-1,0 0 1,1-1-1,0 0 0,1 0 1,0 0-1,0-1 1,0 0-1,1 0 0,0-1 1,18 10-1,-20-12-50,1 0 0,1-1 0,-1 0-1,0-1 1,1 0 0,-1 0 0,1 0 0,0-1-1,-1 0 1,1-1 0,0 1 0,0-1 0,-1-1-1,1 0 1,0 0 0,0 0 0,-1-1 0,1 0-1,-1-1 1,0 0 0,0 0 0,12-7-1,-10 4-7,0 0 0,0-1-1,8-9 1,20-24-121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8.526"/>
    </inkml:context>
    <inkml:brush xml:id="br0">
      <inkml:brushProperty name="width" value="0.05" units="cm"/>
      <inkml:brushProperty name="height" value="0.05" units="cm"/>
    </inkml:brush>
  </inkml:definitions>
  <inkml:trace contextRef="#ctx0" brushRef="#br0">26 295 9266,'5'-49'1282,"-1"0"0,-6-89 0,-4 103-45,6 34-1146,-1-1 0,1 1 0,0 0 0,-1 0-1,1 0 1,0 0 0,-1-1 0,1 1 0,-1 0-1,0 0 1,1 0 0,-1 0 0,0 0 0,0 0 0,0 1-1,1-1 1,-1 0 0,0 0 0,0 0 0,0 1-1,0-1 1,0 1 0,-2-2 0,3 2-52,-1 0 1,1 1 0,-1-1-1,1 0 1,0 0-1,-1 0 1,1 0 0,0 0-1,-1 0 1,1 1-1,0-1 1,-1 0 0,1 0-1,0 0 1,0 1-1,-1-1 1,1 0 0,0 0-1,0 1 1,-1-1-1,1 0 1,0 1 0,0-1-1,0 0 1,0 1-1,-1-1 1,1 0 0,0 1-1,0-1 1,0 0-1,0 1 1,0-1-1,0 1 1,-1 16 367,1-13-210,1 22 220,2 1 0,0-1 1,14 51-1,35 75 21,71 112 8,21-12-166,-135-237-263,11 22 25,-20-33-3,-14-22 0,-219-334-1293,230 346 1224,-1 1-32,1 0 0,-1-1 0,2 0 0,-1 1 0,-2-8 0,5 12 55,0 1-1,-1-1 1,1 0-1,0 0 1,0 0-1,0 0 1,0 0-1,0 0 1,0 0-1,0 1 1,0-1-1,0 0 1,1 0-1,-1 0 1,0 0 0,1 0-1,-1 1 1,0-1-1,1 0 1,-1 0-1,1 0 1,-1 1-1,1-1 1,-1 0-1,1 1 1,0-1-1,-1 0 1,1 1-1,0-1 1,-1 1-1,1-1 1,0 1-1,0 0 1,0-1-1,-1 1 1,1 0 0,0-1-1,0 1 1,0 0-1,0 0 1,0 0-1,0 0 1,1 0-1,39-6-45,-19 3 38,0 0 0,0-1 1,0-1-1,0-2 0,30-12 1,-40 13 49,-1-1 0,1 0 0,-1-1 1,-1 0-1,1-1 0,-2 0 0,1-1 0,-1 1 1,0-2-1,8-12 0,-13 16 4,0 1 0,0-1-1,-1 0 1,0 0 0,0 0 0,0 0 0,-1 0-1,0-1 1,-1 1 0,1-1 0,-1 1-1,-1-1 1,0 0 0,0 1 0,0-1 0,-1 0-1,0 1 1,0-1 0,-3-7 0,2 11-13,1 0 0,-1 1 0,1 0 1,-1-1-1,0 1 0,0 0 0,-1 0 1,1 0-1,-1 0 0,-3-3 0,5 5-23,0 0 0,0 1 1,0-1-1,0 0 0,0 1 0,0-1 0,-1 1 0,1 0 0,0-1 0,0 1 0,0 0 0,0 0 0,-1-1 0,1 1 1,0 0-1,0 0 0,0 0 0,0 0 0,-1 1 0,1-1 0,0 0 0,0 0 0,0 1 0,0-1 0,0 1 0,-1-1 1,1 1-1,0-1 0,0 1 0,0 0 0,0-1 0,1 1 0,-1 0 0,0 0 0,0 0 0,-1 2 0,-2 2-5,1 0 0,-1 1 0,1-1 0,0 1-1,1 0 1,-1 0 0,1 0 0,0 0-1,1 1 1,0-1 0,-1 9 0,0 5 12,1-1 0,2 29 0,0-34 6,1 0-1,0 0 0,1 0 1,8 21-1,-10-30-10,1-1 0,0 0 1,0 0-1,0 0 0,0 0 0,1 0 0,-1 0 0,1 0 0,0-1 1,0 0-1,0 1 0,1-1 0,-1 0 0,1-1 0,0 1 1,0-1-1,7 4 0,-8-5-3,0 0-1,1-1 1,-1 0 0,1 1 0,-1-1 0,0 0 0,1-1-1,-1 1 1,1-1 0,-1 1 0,0-1 0,1 0 0,-1 0-1,0-1 1,0 1 0,0 0 0,0-1 0,0 0 0,0 0-1,0 0 1,-1 0 0,1 0 0,-1-1 0,1 1 0,1-4-1,8-8 195,-1 0-1,0-1 1,12-22-1,9-25-99,-4-5 10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8.930"/>
    </inkml:context>
    <inkml:brush xml:id="br0">
      <inkml:brushProperty name="width" value="0.05" units="cm"/>
      <inkml:brushProperty name="height" value="0.05" units="cm"/>
    </inkml:brush>
  </inkml:definitions>
  <inkml:trace contextRef="#ctx0" brushRef="#br0">62 1 13595,'-9'11'690,"1"1"0,0 1 0,0-1 0,-6 17 0,11-23-428,1 0 0,0 0 0,0 0-1,0 0 1,1 1 0,0-1 0,0 0 0,0 1 0,1-1-1,0 1 1,2 11 0,-2-17-246,0 0 0,1 0 0,-1 0 0,1 0 0,-1 0 0,1 0 0,-1 0 0,1 0 0,-1 0 0,1 0 0,0-1 0,0 1 0,-1 0 0,1 0 0,0-1 0,0 1 0,0-1 0,0 1 0,0-1 0,0 1 0,0-1 0,0 1 0,0-1 0,0 0 0,0 0 0,0 0 0,0 1 0,0-1 0,0 0 0,0 0 0,0 0 0,0 0 0,0-1 0,1 1 0,5-1-58,0 0 0,0-1 1,12-4-1,-17 5 33,24-9-146,0 1 0,1 2 0,0 0 0,0 2 0,1 1 0,-1 1 0,1 2 0,47 2 0,-69 0 157,0 0 0,1 0 0,-1 1 0,0 0 0,0 0 0,0 0 1,0 1-1,10 6 0,-15-8 12,1 0 1,-1 0-1,0 0 0,0 0 1,1 1-1,-1-1 1,0 0-1,0 1 0,0-1 1,0 1-1,-1-1 1,1 1-1,0 0 1,-1-1-1,1 1 0,-1 0 1,1-1-1,-1 1 1,0 0-1,0 0 1,0-1-1,0 1 0,0 0 1,0 0-1,0-1 1,0 1-1,-1 0 0,1 0 1,-1-1-1,1 1 1,-1-1-1,0 1 1,0 0-1,0-1 0,0 1 1,-1 1-1,-8 12 129,-1 0 1,0-1-1,-1 0 0,0-1 0,-17 13 0,23-19-150,-2-2 0,1 1-1,0-1 1,-1 0 0,0-1 0,0 0 0,-1 0-1,1-1 1,-1 0 0,0 0 0,-17 3-1,23-6 16,1 0-1,-1 0 0,1 0 1,-1-1-1,1 1 0,-1 0 1,1-1-1,-1 0 0,1 0 1,0 1-1,-1-1 0,1-1 1,0 1-1,0 0 0,-1 0 1,1-1-1,0 1 0,0-1 1,1 0-1,-1 0 0,0 0 1,1 0-1,-1 0 0,1 0 1,-1 0-1,-1-4 0,0-3 17,-1 0-1,2 1 0,-1-1 0,1 0 0,1 0 0,-2-14 0,1-41-143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9.393"/>
    </inkml:context>
    <inkml:brush xml:id="br0">
      <inkml:brushProperty name="width" value="0.05" units="cm"/>
      <inkml:brushProperty name="height" value="0.05" units="cm"/>
    </inkml:brush>
  </inkml:definitions>
  <inkml:trace contextRef="#ctx0" brushRef="#br0">1 14 16940,'3'11'304,"0"0"1,0 0-1,-1 0 0,0 0 1,-1 12-1,5 24 175,2-12-210,1 0 0,22 52 0,-25-72-245,1-1 0,0 0 1,2 0-1,-1-1 0,2 0 0,-1 0 0,2-1 0,14 14 1,-20-23-92,-1 0 1,0 0 0,1 0 0,-1 0 0,1-1 0,0 0-1,0 0 1,0 0 0,0-1 0,0 1 0,1-1 0,-1 0-1,10 0 1,-13-1-56,0 0-1,1 0 0,-1-1 1,0 1-1,0-1 0,1 1 1,-1-1-1,0 1 0,0-1 1,0 0-1,0 0 0,0 0 1,0-1-1,0 1 0,0 0 1,-1-1-1,1 1 0,0-1 1,-1 1-1,1-1 0,-1 0 1,0 0-1,1 0 0,-1 1 1,0-1-1,0-1 0,0 1 1,0 0-1,-1 0 0,1 0 1,-1 0-1,1 0 0,-1-1 1,1-2-1,-1-3-114,1 0 0,-1 0 0,0 0 0,-1 0 1,0 0-1,0 1 0,-1-1 0,0 0 0,0 1 0,-1-1 0,0 1 0,-5-10 1,44 29 4227,-29-10-3880,-1-1 0,1 0 0,0 0 0,0-1 0,0 0 0,0 0 0,0-1 0,0 0 0,0 0 0,0 0-1,-1-1 1,1 0 0,0-1 0,-1 1 0,0-1 0,0 0 0,0-1 0,0 0 0,0 0 0,0 0 0,-1 0 0,0-1 0,8-9 0,-4 4-26,0-1 0,-1 0 0,0-1 0,0 0 1,-2 0-1,1 0 0,-2-1 0,0 0 0,0 0 1,-1 0-1,2-16 0,-5 22-35,0 1-1,-1-1 1,0 0 0,0 0 0,-1 0-1,0 0 1,-3-11 0,4 16-40,0 1 1,0 0 0,-1-1-1,1 1 1,-1-1-1,1 1 1,-1 0 0,0-1-1,1 1 1,-1 0 0,0 0-1,0-1 1,0 1-1,0 0 1,0 0 0,0 0-1,0 0 1,-1 0 0,1 1-1,0-1 1,0 0 0,-1 0-1,1 1 1,0-1-1,-1 1 1,1-1 0,-1 1-1,1 0 1,-1-1 0,1 1-1,0 0 1,-1 0-1,1 0 1,-1 0 0,1 0-1,-1 1 1,1-1 0,-1 0-1,1 1 1,-1-1-1,-1 2 1,-1-1-1,1 1 1,0 1-1,0-1 0,0 0 1,0 1-1,0-1 0,1 1 1,-1 0-1,1 0 0,0 0 1,0 0-1,0 0 0,0 1 1,0-1-1,1 0 0,-2 6 1,-1 2 22,0 0 0,2 0 0,-1 0 0,0 14 0,2-15-10,1-1 0,0 1 0,1 0 0,-1 0 0,2-1 0,0 1 0,0-1 0,1 1 0,0-1 0,0 0 0,1 0 0,9 15 0,-9-18-42,0 1 0,1-1 0,0 0-1,0-1 1,0 1 0,1-1 0,0 0 0,0 0-1,0-1 1,1 0 0,-1 0 0,1 0-1,0-1 1,0 0 0,0 0 0,13 2-1,-11-3-4,0 0 0,0-1 0,0 0 0,1-1 0,-1 0 0,0-1-1,0 0 1,0 0 0,12-3 0,-10-1-29,0 1 0,16-11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0.277"/>
    </inkml:context>
    <inkml:brush xml:id="br0">
      <inkml:brushProperty name="width" value="0.05" units="cm"/>
      <inkml:brushProperty name="height" value="0.05" units="cm"/>
    </inkml:brush>
  </inkml:definitions>
  <inkml:trace contextRef="#ctx0" brushRef="#br0">16 35 14323,'0'-3'431,"-8"-23"912,4 20-627,1 18 374,2 41-429,3-1 1,8 56-1,-2-34-440,-4-16-102,14 122 221,-11-134-127,22 81 1,-27-121-189,0 1 0,0-1 1,1 0-1,0 0 0,0 0 0,0 0 1,1 0-1,0-1 0,0 1 1,9 8-1,-10-12-17,0 0 0,-1 0 0,1-1 0,0 1-1,0-1 1,0 0 0,0 0 0,0 0 0,0 0 0,0 0 0,0-1 0,0 1 0,0-1 0,1 0 0,-1 0 0,0 0 0,0 0 0,0 0-1,1-1 1,-1 0 0,0 0 0,0 0 0,0 0 0,0 0 0,3-2 0,9-5 3,0 0 1,-1-1-1,0-1 0,0 0 1,18-18-1,58-68-183,-73 75-110,0 0 0,-1-2 0,19-34-1,-30 46 132,0 1 0,-1-1 0,0 0 0,-1 0 0,0 0 0,0-1 0,-1 1 0,-1-1 0,0 1 0,-1-22 0,-5 1-349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0.693"/>
    </inkml:context>
    <inkml:brush xml:id="br0">
      <inkml:brushProperty name="width" value="0.05" units="cm"/>
      <inkml:brushProperty name="height" value="0.05" units="cm"/>
    </inkml:brush>
  </inkml:definitions>
  <inkml:trace contextRef="#ctx0" brushRef="#br0">177 394 13459,'2'35'1040,"2"3"-720,0 2-112,3 2 392,2-2-40,0-6-103,2-5-33,-4-9-112,2-4-144,-2-13-424,-3-6 800,-2-10-512,-1-6-24,-4-15-72</inkml:trace>
  <inkml:trace contextRef="#ctx0" brushRef="#br0" timeOffset="1">11 0 16796,'-9'0'1512,"8"4"-1232,2 8-128,8 2 688,7-1-712,1 0-328,6-4-176,0-2-976,1-6 1112,1 1-176,-2-2-200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7:03.873"/>
    </inkml:context>
    <inkml:brush xml:id="br0">
      <inkml:brushProperty name="width" value="0.05" units="cm"/>
      <inkml:brushProperty name="height" value="0.05" units="cm"/>
    </inkml:brush>
  </inkml:definitions>
  <inkml:trace contextRef="#ctx0" brushRef="#br0">8432 535 5825,'-117'4'876,"64"0"-399,-89-7 0,115-2-469,1 0 1,0-2-1,1-1 0,-49-23 0,38 15-123,-54-15 0,54 23 17,0 1 0,-69-2 0,-75 10 5,-1-1 8,145-1 16,0-3 0,0-1 1,-34-10-1,-119-46-592,74 21 299,-110-26 1415,-382-61 1,-38 46-424,442 67-201,-246 15 0,-142 53 422,201-15-427,368-37-407,-540 42 263,0-21 151,287-25-344,-153 4 122,291 5-151,-153 27 1,115 0-80,2 9 0,-193 73 0,-40 26 50,382-133-39,0 1 0,1 1-1,1 0 1,0 2 0,0 1 0,-26 22-1,39-28 2,-1 1 0,2 0 0,-1 1 0,1 0 0,1 0 0,-1 1 0,2 0 0,0 0 0,0 1 0,1-1-1,0 1 1,1 0 0,0 1 0,-2 18 0,4-14-78,1-1 0,0 1 0,1 0-1,1-1 1,1 1 0,4 18 0,31 91-1495,-9-36 267,-23-67 1173,0 1 1,-2 0 0,0 0 0,-2 33-1,-11 97 455,0-29-26,9-90-184,1 0 1,2-1-1,1 1 1,13 55-1,-11-72-86,0-1-1,1 0 1,1 0 0,1-1-1,0 0 1,2 0 0,-1-1-1,2 0 1,0-1 0,21 22-1,0-8-67,1 0-1,2-3 1,0-1 0,1-1-1,1-2 1,68 27-1,250 67-536,-328-107 552,219 54-205,342 42 0,260-34-664,629 25 561,-638 3 549,-663-78-120,1-8 0,0-7 0,0-8 0,273-40-1,552-155 112,-938 183-220,143-33-315,-2-9 0,-3-10-1,333-157 1,-389 149 63,213-146 1,-298 171 271,-2-2 0,71-80 0,-90 90 5,44-47-312,95-129 0,-169 203 309,-1 0 1,0-1-1,0 0 1,-2 0-1,0-1 1,-1 0-1,-1 0 1,5-23 0,-8 29 135,-1 1 0,-1-1 0,1 1 1,-1-1-1,-1 1 0,0-1 0,-1 0 1,0 1-1,0 0 0,-1 0 0,0 0 1,-1 0-1,0 0 0,-1 0 0,-7-10 1,1 4 188,-2 0 0,0 1 0,-1 0 0,0 1 1,-1 1-1,-1 0 0,-33-20 0,12 12 132,0 2 1,-73-27-1,51 27-212,-1 3 0,-75-11-1,-128-4 86,175 23-281,82 7-50,-114-11-503,-232-54-1,247 34 288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1.547"/>
    </inkml:context>
    <inkml:brush xml:id="br0">
      <inkml:brushProperty name="width" value="0.05" units="cm"/>
      <inkml:brushProperty name="height" value="0.05" units="cm"/>
    </inkml:brush>
  </inkml:definitions>
  <inkml:trace contextRef="#ctx0" brushRef="#br0">29 4 19476,'-14'-4'1809,"4"4"-1433,5 0-432,5 3 528,6 1-192,3 3-80,-2 1-296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1.418"/>
    </inkml:context>
    <inkml:brush xml:id="br0">
      <inkml:brushProperty name="width" value="0.05" units="cm"/>
      <inkml:brushProperty name="height" value="0.05" units="cm"/>
    </inkml:brush>
  </inkml:definitions>
  <inkml:trace contextRef="#ctx0" brushRef="#br0">52 424 15011,'-9'-1'1112,"7"1"-1055,1 0 0,0 0-1,0 0 1,0 0 0,0 0 0,0 0-1,-1 0 1,1 0 0,0 0 0,0 0-1,0 0 1,0 1 0,0-1 0,0 0-1,0 1 1,0-1 0,0 1 0,0 0-1,0-1 1,0 1 0,0 0 0,0-1-1,0 1 1,0 0 0,0 0 0,1 0-1,-1 0 1,0 0 0,1 0 0,-1 0-1,1 0 1,-1 2 0,-1 1-5,0 1 0,0-1 0,1 1-1,0 0 1,0 0 0,0 0 0,1 0 0,0 8 0,0-11-45,0 1 1,0 0-1,1 0 1,-1 0-1,1 0 0,0 0 1,-1 0-1,1-1 1,1 1-1,-1 0 0,0-1 1,1 1-1,-1-1 1,1 1-1,3 2 0,-4-4-3,0 0-1,0-1 0,0 1 0,0-1 1,0 1-1,0-1 0,0 1 0,0-1 1,1 0-1,-1 0 0,0 1 0,0-1 1,0 0-1,0 0 0,1 0 0,-1 0 1,0-1-1,0 1 0,0 0 1,0 0-1,1-1 0,-1 1 0,0-1 1,0 1-1,0-1 0,0 1 0,0-1 1,0 1-1,0-1 0,0 0 0,0 0 1,-1 0-1,1 1 0,0-1 0,0 0 1,0-1-1,6-5 14,-1-1 0,0 1-1,5-10 1,-11 17-17,12-23 47,17-39 0,-8 14-19,-21 48-29,0-1 1,1 0-1,-1 1 0,0-1 1,0 1-1,1-1 1,-1 0-1,0 1 1,1-1-1,-1 1 1,0-1-1,1 1 1,-1-1-1,1 1 0,-1-1 1,1 1-1,-1-1 1,1 1-1,0 0 1,-1-1-1,1 1 1,-1 0-1,1-1 0,1 1 1,-2 0-1,1 1 1,-1-1-1,1 1 1,-1-1-1,1 0 1,-1 1 0,1-1-1,-1 1 1,0 0-1,1-1 1,-1 1-1,0-1 1,1 1-1,-1 0 1,0-1-1,0 1 1,0-1-1,1 1 1,-1 1-1,5 40 10,-5-41-6,18 401 796,-14-281-359,-4-120-434,0 19 19,1 1 1,0-1-1,2-1 1,0 1 0,1 0-1,12 32 1,-16-51-48,1 0 1,-1 1-1,1-1 1,0 1-1,-1-1 1,1 0-1,0 0 0,0 1 1,0-1-1,0 0 1,0 0-1,0 0 1,0 0-1,0 0 0,0 0 1,1 0-1,-1-1 1,0 1-1,1 0 1,-1-1-1,0 1 0,1-1 1,-1 1-1,1-1 1,-1 1-1,4-1 0,-4-1 4,1 1 0,-1-1 0,1 1 0,-1-1 0,1 0 0,-1 0 0,1 0 0,-1 0-1,0 0 1,0 0 0,1 0 0,-1 0 0,0-1 0,0 1 0,0 0 0,0-1-1,-1 1 1,1-1 0,0 1 0,0-1 0,-1 1 0,1-1 0,-1 1 0,1-1 0,-1-2-1,8-35 98,-2 0 0,2-66 0,-5 51 67,5-53 123,44-413 265,-45 490-645,-7 30 106,0 0 0,0 0 0,0-1-1,0 1 1,0 0 0,0 0 0,0 0-1,0-1 1,0 1 0,0 0 0,0 0-1,0 0 1,0 0 0,0-1 0,0 1 0,0 0-1,1 0 1,-1 0 0,0 0 0,0-1-1,0 1 1,0 0 0,0 0 0,0 0-1,1 0 1,-1 0 0,0 0 0,0-1-1,0 1 1,0 0 0,0 0 0,1 0-1,-1 0 1,0 0 0,0 0 0,0 0-1,1 0 1,-1 0 0,0 0 0,0 0 0,0 0-1,0 0 1,1 0 0,-1 0 0,5 9-97,0 14 22,3 34-3,-4-22 154,1-1 0,15 50 1,-19-82-57,0 1 1,0-1 0,0 1-1,0-1 1,0 0 0,0 1 0,1-1-1,-1 0 1,1 0 0,-1 0 0,1 0-1,0 0 1,3 3 0,-4-5-10,0 0 1,-1 1-1,1-1 1,-1 0 0,1 0-1,0 0 1,-1 0-1,1 1 1,0-1-1,-1 0 1,1 0 0,0 0-1,-1-1 1,1 1-1,-1 0 1,1 0-1,0 0 1,-1 0 0,1 0-1,0-1 1,0 1-1,1-2 4,-1 1-1,1 0 1,-1 0-1,1-1 1,-1 1 0,1-1-1,-1 1 1,0-1-1,2-3 1,5-9 25,-1 0 0,0-1 0,-1 0 0,7-30 0,10-67 20,-21 98-55,-1 8-11,4-23-217,3-52 1,-8 91 184,4 98 99,-3-96 21,1 0 1,0 0 0,1 0 0,0 0 0,1-1-1,9 21 1,-12-31-69,-1 1-1,1-1 1,-1 0-1,1 0 1,0 0-1,-1 0 1,1 0-1,0 0 1,0 0 0,0 0-1,0 0 1,0 0-1,0 0 1,0-1-1,0 1 1,0 0-1,0-1 1,0 1-1,1-1 1,-1 1-1,0-1 1,0 1 0,1-1-1,-1 0 1,0 0-1,0 0 1,1 0-1,-1 0 1,0 0-1,1 0 1,-1 0-1,0 0 1,0 0-1,1-1 1,-1 1 0,0-1-1,0 1 1,1-1-1,-1 1 1,0-1-1,0 0 1,2-1-1,2-2-65,0 0-1,0 0 1,-1-1 0,1 0-1,-1 0 1,0 0-1,5-10 1,-1 1-228,-1 0 0,-1-1 1,0 0-1,0 0 0,-2-1 0,0 0 0,-1 1 1,0-1-1,-1-1 0,-1 1 0,-1 0 0,0 0 0,-4-24 1,-5-9-525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1.836"/>
    </inkml:context>
    <inkml:brush xml:id="br0">
      <inkml:brushProperty name="width" value="0.05" units="cm"/>
      <inkml:brushProperty name="height" value="0.05" units="cm"/>
    </inkml:brush>
  </inkml:definitions>
  <inkml:trace contextRef="#ctx0" brushRef="#br0">0 90 8578,'5'23'360,"-1"-3"-840,0-4 488,0-6 368,1-3-528</inkml:trace>
  <inkml:trace contextRef="#ctx0" brushRef="#br0" timeOffset="1">225 95 15467,'-2'-9'345,"0"0"1,-1 0-1,0 1 0,0-1 0,-1 1 0,0 0 0,0 0 0,-10-12 0,5 14 780,5 11-131,5 17-116,-1-21-891,3 20 48,1-1 1,1 1-1,0-1 1,2 0 0,0-1-1,1 1 1,2-2-1,-1 1 1,14 18 0,-22-36-74,-1-1 0,1 1 0,-1 0 0,1 0 0,-1 0-1,1 0 1,0 0 0,0-1 0,-1 1 0,1 0 0,0-1 0,0 1 0,0 0 0,0-1 0,0 1 0,0-1 0,0 1 0,0-1 0,0 0 0,0 1 0,0-1 0,0 0 0,0 0 0,0 0 0,0 0 0,0 0 0,0 0 0,0 0 0,2 0 0,-2-1-83,0 0 1,0 0-1,0-1 1,0 1-1,0 0 0,-1 0 1,1-1-1,0 1 1,-1 0-1,1-1 1,-1 1-1,1 0 1,-1-1-1,0 1 1,1-1-1,-1 1 1,0-1-1,0 1 0,0-1 1,0 1-1,-1-2 1,0-9-140,0 1 0,-1 0 0,0 0 0,-1 1 0,-7-20 0,-13-26-641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2.222"/>
    </inkml:context>
    <inkml:brush xml:id="br0">
      <inkml:brushProperty name="width" value="0.05" units="cm"/>
      <inkml:brushProperty name="height" value="0.05" units="cm"/>
    </inkml:brush>
  </inkml:definitions>
  <inkml:trace contextRef="#ctx0" brushRef="#br0">0 1 16219,'6'15'1185,"1"4"-953,2 1-120,6-6 168,4-1-312,3-10 104,3-4-24,7-8-136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2.610"/>
    </inkml:context>
    <inkml:brush xml:id="br0">
      <inkml:brushProperty name="width" value="0.05" units="cm"/>
      <inkml:brushProperty name="height" value="0.05" units="cm"/>
    </inkml:brush>
  </inkml:definitions>
  <inkml:trace contextRef="#ctx0" brushRef="#br0">44 462 14547,'-7'12'291,"1"0"0,1 1 0,0-1 0,0 1 0,2 0 0,-1 0 0,2 1 0,-2 21 0,2-5 56,1 0 0,7 52 0,-5-73-315,0-1 0,0 0 0,1 0 0,0 0 0,0-1 0,1 1 0,6 11 0,-9-18-33,1 0 1,-1-1 0,1 1 0,-1 0-1,0-1 1,1 1 0,-1 0-1,1-1 1,0 1 0,-1-1 0,1 1-1,0-1 1,-1 1 0,1-1 0,0 1-1,-1-1 1,1 0 0,0 1-1,0-1 1,-1 0 0,1 0 0,0 1-1,0-1 1,0 0 0,-1 0 0,1 0-1,0 0 1,0 0 0,0 0-1,0 0 1,-1 0 0,1-1 0,0 1-1,0 0 1,-1 0 0,1-1 0,0 1-1,0 0 1,-1-1 0,1 1-1,0-1 1,-1 1 0,1-1 0,0 1-1,0-2 1,2-2-16,1 0 0,-1 0 0,0 0 0,0-1-1,3-5 1,5-12-44,-2-1 0,0 0 0,-2 0-1,0-1 1,5-38 0,5-124-59,-15 161 121,2-322 422,-9 300-150,1 39-67,0 27 0,-1 60 216,3 0 0,11 117 0,-8-187-393,0 7 35,0 0 0,1 0 0,1-1 0,1 1 0,0-1 0,1 0 0,0 0 0,10 18 0,-14-31-61,0 0 0,1 1 1,-1-1-1,1 0 0,-1-1 0,1 1 0,0 0 0,0 0 0,0-1 0,0 1 1,0-1-1,0 0 0,0 0 0,1 1 0,-1-1 0,0-1 0,1 1 0,-1 0 1,1-1-1,-1 1 0,1-1 0,-1 1 0,1-1 0,-1 0 0,1 0 1,-1-1-1,1 1 0,-1 0 0,1-1 0,-1 1 0,0-1 0,1 0 0,-1 0 1,0 0-1,1 0 0,-1 0 0,0-1 0,0 1 0,0 0 0,3-4 0,-1 3 13,-1-1-1,1 0 1,-1-1-1,0 1 1,0 0-1,0-1 1,-1 0-1,1 1 1,-1-1-1,3-6 1,4-15-34</inkml:trace>
  <inkml:trace contextRef="#ctx0" brushRef="#br0" timeOffset="1">462 286 10714,'-6'-2'993,"-8"8"-985,-5 0-121,1 2 1354,-1 1-833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3.262"/>
    </inkml:context>
    <inkml:brush xml:id="br0">
      <inkml:brushProperty name="width" value="0.05" units="cm"/>
      <inkml:brushProperty name="height" value="0.05" units="cm"/>
    </inkml:brush>
  </inkml:definitions>
  <inkml:trace contextRef="#ctx0" brushRef="#br0">0 2 15051,'0'0'45,"1"0"-1,-1-1 1,1 1-1,-1 0 1,0 0 0,1 0-1,-1 0 1,0 0-1,1 0 1,-1 0-1,1 0 1,-1 0-1,0 0 1,1 0 0,-1 0-1,1 0 1,-1 0-1,1 0 1,-1 0-1,0 0 1,1 0 0,-1 0-1,0 1 1,1-1-1,-1 0 1,0 0-1,1 0 1,-1 1-1,0-1 1,1 1 0,8 14 739,2 29 49,-9-31-414,39 170 1372,-38-175-1704,-2-15-747,-2-16-223,-5 6 526,-9-5-142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3.694"/>
    </inkml:context>
    <inkml:brush xml:id="br0">
      <inkml:brushProperty name="width" value="0.05" units="cm"/>
      <inkml:brushProperty name="height" value="0.05" units="cm"/>
    </inkml:brush>
  </inkml:definitions>
  <inkml:trace contextRef="#ctx0" brushRef="#br0">1 1 14211,'11'0'1728,"-1"7"-1143,-1 6-289,1 3 2040,4-1-2088,4 3-376,-3-4-48,0-1-1968,-14-9 1864,-2 0-233,-7-4-223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4.469"/>
    </inkml:context>
    <inkml:brush xml:id="br0">
      <inkml:brushProperty name="width" value="0.05" units="cm"/>
      <inkml:brushProperty name="height" value="0.05" units="cm"/>
    </inkml:brush>
  </inkml:definitions>
  <inkml:trace contextRef="#ctx0" brushRef="#br0">14 362 14875,'-2'5'143,"0"-1"-1,0 1 1,1-1-1,-1 1 1,1 0-1,0 0 1,0-1-1,0 1 0,1 0 1,0 0-1,0 8 1,2 6 210,6 30 1,82 341 2010,-49-222-1848,-27-118-449,-14-50-67,0 0-1,0 0 1,0-1 0,0 1-1,0 0 1,0 0 0,-1 0-1,1 0 1,0 0 0,0 0-1,0 0 1,0 0 0,0 0-1,0 0 1,0 0 0,0-1-1,0 1 1,0 0 0,0 0-1,0 0 1,0 0 0,0 0-1,0 0 1,0 0 0,0 0-1,0 0 1,0 0 0,0-1-1,0 1 1,1 0 0,-1 0-1,0 0 1,0 0 0,0 0-1,0 0 1,0 0-1,0 0 1,0 0 0,0 0-1,0 0 1,0 0 0,0 0-1,0 0 1,0 0 0,0 0-1,1-1 1,-1 1 0,0 0-1,0 0 1,0 0 0,0 0-1,0 0 1,0 0 0,0 0-1,0 0 1,0 0 0,0 0-1,1 0 1,-1 0 0,0 0-1,0 0 1,0 0 0,0 1-1,0-1 1,0 0 0,0 0-1,1-11-25,-5-15-13,-1 0 1,-2 0 0,0 0 0,-12-27-1,-52-95-115,70 147 148,0-1 0,0 1 0,1 0 0,-1-1 0,0 1 0,1 0 0,-1-1 0,1 1 0,0-1 0,-1 1 0,1 0 0,0-1 0,0 1 0,0-2 0,0 2 3,1 1 0,-1-1 0,1 1 0,-1-1 0,1 1 0,0-1 0,-1 1 0,1 0-1,-1-1 1,1 1 0,0 0 0,-1 0 0,1 0 0,0-1 0,-1 1 0,1 0 0,0 0 0,-1 0 0,1 0 0,0 0 0,-1 0 0,1 0-1,0 0 1,-1 0 0,1 1 0,0-1 0,-1 0 0,1 0 0,0 1 0,0-1 0,10 3-76,1 0-1,0-2 1,0 1 0,0-1-1,-1-1 1,1 0 0,0-1 0,0 0-1,0-1 1,0 0 0,-1-1-1,1 0 1,-1-1 0,0 0 0,0-1-1,0 0 1,-1 0 0,0-2-1,19-13 1,-17 10-118,-1 0 1,0-1-1,18-24 0,-26 31 171,0 0 0,0 0 0,0 0 0,-1-1 0,0 1 0,0-1 0,0 0 0,0 1-1,-1-1 1,0 0 0,0 0 0,0 0 0,-1 0 0,1 0 0,-2-8 0,1 12 35,0 1 0,0-1 0,0 0 0,0 1 0,0-1 1,0 1-1,0-1 0,0 1 0,0-1 0,0 0 0,-1 1 0,1-1 0,0 1 0,0-1 1,-1 1-1,1-1 0,0 1 0,-1-1 0,1 1 0,0 0 0,-1-1 0,1 1 0,-1-1 0,1 1 1,-1 0-1,1-1 0,-1 1 0,1 0 0,-1 0 0,1-1 0,-1 1 0,1 0 0,-1 0 1,0 0-1,1 0 0,-1 0 0,1 0 0,-1-1 0,0 1 0,1 1 0,-1-1 0,1 0 0,-1 0 1,1 0-1,-1 0 0,0 0 0,1 0 0,-1 1 0,1-1 0,-1 0 0,1 1 0,-1-1 1,1 0-1,-1 1 0,1-1 0,-1 0 0,0 1 0,-2 2 62,0 0 0,0 0 0,0 0-1,0 0 1,0 0 0,1 0 0,-3 5 0,-1 2 48,2 1-1,-1-1 1,1 1 0,1 1-1,0-1 1,1 0 0,0 1-1,0-1 1,2 1 0,-1 0-1,1-1 1,1 1 0,0 0 0,1-1-1,3 15 1,-4-24-100,0 0 1,-1 0-1,1 0 1,0 0-1,0 0 0,0 0 1,0 0-1,0 0 1,1 0-1,-1-1 1,0 1-1,1 0 0,-1-1 1,1 1-1,0-1 1,0 0-1,-1 1 0,1-1 1,0 0-1,0 0 1,0 0-1,0-1 1,4 2-1,-2-1-5,-1-1 0,0 0 0,0 0 0,0-1-1,0 1 1,0-1 0,0 1 0,0-1 0,0 0 0,-1 0 0,1 0 0,0-1 0,0 1-1,-1-1 1,1 1 0,-1-1 0,3-2 0,8-7-23,0-1 1,-1-1-1,-1 0 1,0 0-1,-1-1 0,16-28 1,-15 22-164,-1-1 1,-1 0-1,-1-1 1,8-33 0,-21 72-311,-2 18 138,7-30 386,0 0 0,0 0 1,0-1-1,1 1 0,0 0 0,0 0 1,2 6-1,-3-10-33,0-1-1,0 1 1,1-1 0,-1 1 0,0-1-1,0 0 1,1 1 0,-1-1 0,0 1-1,1-1 1,-1 0 0,0 1 0,1-1 0,-1 0-1,0 1 1,1-1 0,-1 0 0,1 0-1,-1 1 1,1-1 0,-1 0 0,0 0 0,1 0-1,-1 0 1,1 0 0,-1 1 0,1-1-1,-1 0 1,2 0 0,-1-1 3,1 0 1,-1 0-1,1 1 0,-1-1 0,1 0 1,-1 0-1,0 0 0,0-1 1,1 1-1,-1 0 0,0 0 1,0-1-1,0 1 0,1-3 1,7-11 76,1-2 0,-2 1 0,0-1 0,5-20 0,20-75 152,-31 101-215,38-168 296,-34 142-276,-2 0 0,-1-72 0,-7 78 10,4 31-55,0 0-1,0 0 1,0-1 0,0 1 0,0 0-1,0 0 1,0 0 0,0 0 0,-1-1-1,1 1 1,0 0 0,0 0 0,0 0-1,0 0 1,0 0 0,0-1 0,0 1-1,0 0 1,-1 0 0,1 0 0,0 0-1,0 0 1,0 0 0,0 0-1,0-1 1,-1 1 0,1 0 0,0 0-1,0 0 1,0 0 0,0 0 0,-1 0-1,1 0 1,0 0 0,0 0 0,0 0-1,0 0 1,-1 0 0,1 0 0,0 0-1,0 0 1,0 0 0,0 0 0,-1 0-1,1 0 1,0 0 0,0 1 0,0-1-1,0 0 1,-1 0 0,1 0 0,0 0-1,0 0 1,0 0 0,0 0 0,0 1-1,0-1 1,0 0 0,-1 0 0,1 0-1,0 0 1,0 0 0,0 1 0,0-1-1,0 0 1,-3 5 10,1 0-1,0 0 1,0 1 0,1-1 0,-1 0-1,1 1 1,0-1 0,0 11-1,-1-1 18,-3 24 106,3-1-1,1 1 0,4 46 1,0-59-16,0 0 1,2-1 0,1 0-1,1 0 1,19 43 0,-23-61-79,2 0 0,-1 0-1,1 0 1,0-1 0,0 1 0,1-1 0,0-1 0,9 8 0,-13-11-39,0-1 1,0 1 0,1-1 0,-1 1-1,1-1 1,0 0 0,-1 0-1,1 0 1,0-1 0,-1 1-1,1 0 1,3-1 0,-4 0-13,0 0 0,0 0 0,0-1 0,-1 1 0,1-1 0,0 1 0,0-1 0,-1 0-1,1 1 1,-1-1 0,1 0 0,0 0 0,-1 0 0,0 0 0,1-1 0,-1 1 0,0 0 0,1 0 0,-1-1 0,2-2 0,-2 2-14,1-1 0,-1 1 0,0 0 1,0-1-1,0 0 0,0 1 0,0-1 0,0 1 0,-1-1 0,1 0 0,-1 0 1,0 1-1,0-1 0,0 0 0,0 0 0,0 0 0,0 1 0,-1-1 0,0 0 1,1 1-1,-1-1 0,0 0 0,0 1 0,0-1 0,-1 1 0,1 0 0,-1-1 1,1 1-1,-1 0 0,0 0 0,-2-3 0,0 1-29,-1 0-1,1 0 1,0 0 0,-1 1-1,0 0 1,0 0 0,0 0-1,0 1 1,0-1 0,0 1-1,-1 0 1,1 1 0,-1-1-1,-7 0 1,11 2 30,1-1 0,-1 1 0,1 0 0,-1-1 0,1 1 0,-1-1 1,1 0-1,-1 1 0,1-1 0,0 0 0,-1 0 0,1 0 0,0 0 0,0 0 0,0 0 0,0 0 0,0 0 0,0-1 0,0 1 0,0 0 0,0-1 0,1 1 0,-1 0 0,0-1 1,1 1-1,-1-1 0,1 1 0,0-1 0,-1-2 0,-1-7-366,1 0 0,0 0 0,1-16 0,0-2-118,-5-4 249,0 10 229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4.888"/>
    </inkml:context>
    <inkml:brush xml:id="br0">
      <inkml:brushProperty name="width" value="0.05" units="cm"/>
      <inkml:brushProperty name="height" value="0.05" units="cm"/>
    </inkml:brush>
  </inkml:definitions>
  <inkml:trace contextRef="#ctx0" brushRef="#br0">0 193 18444,'0'1'1392,"12"-1"-1120,6-3-176,15-1 240,8-3-456,2-2 144,0 0-128,-13-1-144</inkml:trace>
  <inkml:trace contextRef="#ctx0" brushRef="#br0" timeOffset="1">104 71 15803,'0'0'35,"0"0"-1,0 0 0,0-1 0,0 1 0,0 0 1,0 0-1,0 0 0,0 0 0,0 0 0,0 0 1,0 0-1,0 0 0,0 0 0,0 0 0,0 0 0,0 0 1,0-1-1,0 1 0,0 0 0,0 0 0,0 0 1,0 0-1,0 0 0,0 0 0,0 0 0,0 0 1,0 0-1,0 0 0,0 0 0,0 0 0,0 0 1,0 0-1,0-1 0,-1 1 0,1 0 0,0 0 1,0 0-1,0 0 0,0 0 0,0 0 0,0 0 1,0 0-1,0 0 0,0 0 0,0 0 0,0 0 1,0 0-1,0 0 0,-1 0 0,1 0 0,0 0 0,0 0 1,0 0-1,13-4 345,36-7-1876,-10 3 503,-32 6 963,6-1-656,0 0-1,-1-1 1,1 0 0,-1-1 0,0-1 0,19-11 0,-31 17 742,1 0 1,-1 0-1,0 0 1,0 0-1,1 0 0,-1 0 1,0 0-1,0 0 1,1 0-1,-1 0 0,0 0 1,0 0-1,1 0 1,-1 0-1,0 0 0,0 0 1,1 0-1,-1 0 0,0 0 1,0 0-1,1 0 1,-1 1-1,0-1 0,0 0 1,0 0-1,1 0 1,-1 0-1,0 1 0,0-1 1,0 0-1,0 0 1,1 0-1,-1 1 0,0-1 1,0 0-1,0 0 1,0 0-1,0 1 0,0-1 1,0 0-1,0 0 1,0 1-1,0-1 0,5 16 1030,-4-11-809,10 17-129,-3-12-226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5.307"/>
    </inkml:context>
    <inkml:brush xml:id="br0">
      <inkml:brushProperty name="width" value="0.05" units="cm"/>
      <inkml:brushProperty name="height" value="0.05" units="cm"/>
    </inkml:brush>
  </inkml:definitions>
  <inkml:trace contextRef="#ctx0" brushRef="#br0">34 1 13379,'11'0'3074,"-17"7"-624,-5 6-1961,7-7-351,-14 25 109,17-30-237,0 0 0,1 1 0,-1-1 0,0 0 0,1 1 0,0-1 1,-1 0-1,1 1 0,0-1 0,0 1 0,0-1 0,0 1 0,0-1 0,0 0 0,0 1 0,0-1 1,0 1-1,1-1 0,0 3 0,0-3-27,1 0-1,-1 0 1,1-1 0,0 1 0,-1 0-1,1-1 1,-1 1 0,1-1 0,0 1 0,-1-1-1,1 0 1,0 0 0,0 0 0,-1 0-1,1 0 1,0 0 0,0 0 0,1-1-1,4 1-90,49-3-649,51-1-460,-96 4 1099,1 1 0,-1 1 0,1 0 0,-1 0 0,0 1 0,20 8 1,-29-11 130,0 1 0,0 0 0,0 0 0,-1 0 1,1 0-1,0 0 0,-1 1 0,1-1 0,0 1 1,-1-1-1,0 1 0,1-1 0,-1 1 0,0 0 0,0-1 1,0 1-1,0 0 0,0 0 0,0 0 0,1 3 1,-2-2 28,0 0 0,0 0 0,0 0 0,0 0-1,-1 0 1,1 0 0,-1 0 0,1-1 0,-1 1 0,0 0 0,0 0 0,-1-1 0,0 4 0,-6 6 195,-1 1 0,0-1 0,-1-1 0,-16 16 0,10-11-55,-74 69 907,78-75-1247,0-1 0,0-1 0,-1 0 0,0 0 1,-1-2-1,-14 7 0,26-13 112,1 1 31,1-1-1,-1 1 0,0-1 1,0 0-1,1 1 1,-1-1-1,0 0 1,0 1-1,0-1 1,1 0-1,-1 0 0,0 0 1,0 0-1,0 0 1,0 0-1,0 0 1,1 0-1,-1 0 1,0 0-1,0 0 1,0-1-1,0 1 0,1 0 1,-1-1-1,0 1 1,0 0-1,1-1 1,-1 1-1,0-1 1,0 1-1,1-1 0,-1 0 1,1 1-1,-1-1 1,0 0-1,-5-18-397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5.707"/>
    </inkml:context>
    <inkml:brush xml:id="br0">
      <inkml:brushProperty name="width" value="0.05" units="cm"/>
      <inkml:brushProperty name="height" value="0.05" units="cm"/>
    </inkml:brush>
  </inkml:definitions>
  <inkml:trace contextRef="#ctx0" brushRef="#br0">1 250 15595,'5'-9'1841,"11"-1"-1241,10-5-232,8-4 1096,9-4-1024,5-3-320,2-5-1984,-3-2 1864,-14-9-432,-8 1-176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2.411"/>
    </inkml:context>
    <inkml:brush xml:id="br0">
      <inkml:brushProperty name="width" value="0.05" units="cm"/>
      <inkml:brushProperty name="height" value="0.05" units="cm"/>
    </inkml:brush>
  </inkml:definitions>
  <inkml:trace contextRef="#ctx0" brushRef="#br0">160 447 16452,'0'-9'205,"-1"1"1,0 0 0,0-1-1,-5-14 1,6 22-203,0 0-1,-1-1 1,1 1-1,0 0 1,-1 0 0,1 0-1,-1 0 1,1 0-1,-1 0 1,0 0-1,1 0 1,-1 0 0,0 0-1,0 0 1,0 1-1,0-1 1,1 0-1,-1 0 1,0 1 0,0-1-1,0 1 1,-1-1-1,1 1 1,0-1-1,0 1 1,0-1 0,0 1-1,0 0 1,-1 0-1,1 0 1,0 0-1,0 0 1,0 0 0,0 0-1,-1 0 1,1 0-1,0 0 1,0 1-1,0-1 1,0 0 0,0 1-1,-1-1 1,1 1-1,0-1 1,-1 2-1,-3 2-18,0-1-1,0 2 0,0-1 1,1 1-1,-1-1 0,1 1 1,0 0-1,1 1 0,-1-1 1,1 1-1,0-1 0,-3 10 1,-4 11-107,-10 39 0,20-64 123,-7 24 4,2 0 1,1 1 0,1 0 0,1 0-1,1 0 1,6 51 0,-5-72 9,1 0 1,0 0-1,0-1 1,1 1-1,0-1 1,2 6-1,-4-9-11,1 0 0,-1 0-1,1 0 1,-1 0-1,1-1 1,-1 1 0,1 0-1,0 0 1,-1-1 0,1 1-1,0 0 1,0-1 0,0 1-1,-1-1 1,1 1-1,0-1 1,0 0 0,0 1-1,0-1 1,0 0 0,0 1-1,0-1 1,0 0 0,0 0-1,0 0 1,0 0-1,0 0 1,0 0 0,0 0-1,0 0 1,0 0 0,0-1-1,0 1 1,0 0 0,-1-1-1,1 1 1,0-1-1,2 0 1,2-2-3,0-1-1,0 0 1,0 0-1,-1 0 1,1 0-1,-1-1 1,0 0-1,0 0 1,-1 0-1,5-8 1,4-11-11,11-27 0,-15 32 7,32-83 57,-5-3 0,31-148 0,-56 168-80,-14 114 85,1 1 0,2-1-1,0 1 1,7 49-1,-3-51 85,1 0 0,1 0-1,12 36 1,-15-56-94,1 0 1,0 0-1,1 0 1,-1 0-1,1-1 0,1 1 1,0-1-1,0 0 1,0-1-1,1 1 1,0-1-1,0 0 1,0 0-1,1-1 1,10 6-1,-13-9-32,0 0 0,0 0-1,0-1 1,1 0 0,-1 0-1,1 0 1,-1-1 0,1 1 0,-1-1-1,1 0 1,-1 0 0,1-1 0,-1 1-1,0-1 1,1 0 0,-1 0-1,1 0 1,-1-1 0,0 0 0,0 0-1,0 0 1,0 0 0,0 0 0,-1-1-1,1 0 1,3-3 0,5-5-9,-1 1 0,-1-2 1,0 1-1,-1-1 0,0-1 1,10-18-1,-8 10-3,-1 0 0,-1 0-1,-1 0 1,-1-1 0,0-1 0,-2 1-1,-1-1 1,-1 0 0,0 0 0,-2-34 0,-1 56-2,0 0 0,0-1 0,0 1 0,0-1 0,0 1 1,-1 0-1,1-1 0,0 1 0,-1 0 0,1-1 0,-1 1 0,1 0 1,-2-2-1,2 3 0,-1 0-1,1 0 1,0 0 0,-1 0 0,1 0 0,0 0 0,-1 0-1,1 0 1,0 0 0,-1 1 0,1-1 0,0 0 0,-1 0-1,1 0 1,0 0 0,0 1 0,-1-1 0,1 0 0,0 0-1,0 1 1,-1-1 0,1 0 0,0 0 0,0 1-1,0-1 1,0 0 0,-1 1 0,1-1 0,0 0 0,0 1-1,0-1 1,0 1 0,-14 40 172,10-14 74,-3 47 1,6-66-198,1 0 1,0 0 0,1 0 0,0 0 0,0 0 0,1 0 0,0 0 0,0 0 0,1 0 0,5 10 0,-7-17-43,0 1 1,0-1 0,0 0-1,0 0 1,0 0 0,0 0-1,1 0 1,-1 0 0,0 0-1,1 0 1,-1 0 0,1-1-1,-1 1 1,1 0 0,-1-1-1,1 1 1,-1-1 0,1 0-1,0 0 1,-1 1-1,1-1 1,-1 0 0,1 0-1,0 0 1,-1-1 0,1 1-1,-1 0 1,1-1 0,-1 1-1,3-2 1,6-1-36,-1-1 0,1-1 0,14-9 0,-14 8-21,26-15-20,110-59-975,-126 70 1089,2 1 0,-1 1 0,1 2 0,1 0 0,26-4 0,-70-3 1923,-3-1-1655,0-1 0,1-1 1,0-1-1,1-1 0,2-1 1,-36-40-1,55 57-378,-1 0 0,0 0 0,1 0 0,0 0 0,0 0-1,-1 0 1,1 0 0,1-1 0,-1 1 0,0 0 0,0-1 0,1 1 0,0-1 0,-1-3 0,1 5-1,1-1 0,-1 1 0,1 0 0,-1-1 0,1 1 1,-1 0-1,1 0 0,0 0 0,0 0 0,-1 0 0,1 0 0,0 0 1,0 0-1,0 0 0,0 0 0,0 0 0,0 1 0,1-1 1,-1 0-1,0 1 0,0-1 0,0 1 0,1-1 0,-1 1 0,0-1 1,1 1-1,-1 0 0,2 0 0,57-6-769,-42 5 587,36-3-413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6.273"/>
    </inkml:context>
    <inkml:brush xml:id="br0">
      <inkml:brushProperty name="width" value="0.05" units="cm"/>
      <inkml:brushProperty name="height" value="0.05" units="cm"/>
    </inkml:brush>
  </inkml:definitions>
  <inkml:trace contextRef="#ctx0" brushRef="#br0">0 216 14819,'45'112'1216,"25"61"-401,-52-134-375,2-2 0,33 48-1,-52-82-395,1-1-1,0 1 1,0-1-1,0 0 1,0 1 0,0-1-1,0 0 1,1 0-1,-1-1 1,0 1-1,1-1 1,0 1 0,4 1-1,-6-3-29,0 1 0,-1-1-1,1 0 1,0 0 0,-1 0-1,1-1 1,0 1 0,-1 0 0,1 0-1,-1 0 1,1 0 0,0 0-1,-1-1 1,1 1 0,-1 0 0,1-1-1,-1 1 1,1 0 0,-1-1-1,1 1 1,-1 0 0,1-1 0,-1 1-1,1-2 1,0 0 5,0 0 0,1 0 1,-2 0-1,1 0 0,0 0 0,0 0 1,-1-1-1,1 1 0,-1 0 0,1-3 0,1-46-20,-2 0 0,-11-88 0,6 98-54,1 0-16,-12-217-564,16 256 630,0-7-27,0 0 1,1-1-1,3-16 0,-4 25 27,0 0 0,0 0 0,1 0 0,-1 0 0,0 0 0,1 0 0,-1 0 0,0 0 0,1 0 0,-1 0 0,1 0 0,-1 0 0,1 1 1,0-1-1,-1 0 0,1 0 0,0 1 0,-1-1 0,1 0 0,0 1 0,0-1 0,0 0 0,0 1 0,0-1 0,0 1 0,0 0 0,0-1 0,0 1 0,0 0 0,0 0 0,0-1 0,0 1 0,0 0 0,0 0 0,0 0 0,0 0 0,0 0 0,0 0 0,0 1 0,0-1 0,0 0 0,0 1 0,2 0 1,-1 0-7,1 1 1,-1 0 0,1 0-1,-1 0 1,0 0 0,0 0 0,0 0-1,0 1 1,0-1 0,-1 1-1,1-1 1,-1 1 0,1 0 0,-1-1-1,0 1 1,0 0 0,0 0 0,0 0-1,-1 0 1,1 0 0,-1 0-1,0 5 1,1 4 46,-1 0 1,-1 1-1,0-1 1,-2 14-1,-3-2 68,-1 0 0,-1 0 0,-1 0 0,-1-2 0,-1 1 0,-1-1 0,-1-1 0,0 0 0,-30 34 0,41-54-92,1 1 0,0-1-1,-1 1 1,1-1 0,-1 0-1,1 0 1,-1 0 0,0 0-1,1 0 1,-4 1 0,5-2-11,-1 0 0,1 0 0,0 0 0,0 0 0,-1 0 1,1 0-1,0 0 0,0 0 0,-1 0 0,1 0 0,0 0 0,0 0 0,0 0 0,-1 0 0,1-1 1,0 1-1,0 0 0,0 0 0,-1 0 0,1 0 0,0 0 0,0 0 0,0-1 0,0 1 1,-1 0-1,1 0 0,0 0 0,0-1 0,0 1 0,0 0 0,0 0 0,-1-1 0,2-15-71,7-18-113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6.720"/>
    </inkml:context>
    <inkml:brush xml:id="br0">
      <inkml:brushProperty name="width" value="0.05" units="cm"/>
      <inkml:brushProperty name="height" value="0.05" units="cm"/>
    </inkml:brush>
  </inkml:definitions>
  <inkml:trace contextRef="#ctx0" brushRef="#br0">0 104 12683,'0'0'32,"0"0"0,0-1 0,0 1 1,0 0-1,0 0 0,0-1 0,0 1 1,0 0-1,0-1 0,0 1 0,1 0 1,-1 0-1,0-1 0,0 1 0,0 0 1,0-1-1,0 1 0,0 0 0,1 0 1,-1-1-1,0 1 0,0 0 0,0 0 1,1 0-1,-1-1 0,0 1 0,0 0 1,1 0-1,-1 0 0,0 0 0,1 0 1,-1-1-1,0 1 0,0 0 0,1 0 1,-1 0-1,0 0 0,1 0 0,-1 0 1,0 0-1,0 0 0,1 0 0,-1 0 1,0 0-1,1 0 0,-1 0 0,0 0 1,1 1-1,-1-1 0,0 0 0,0 0 1,1 0-1,-1 0 0,0 0 0,0 1 1,1-1-1,-1 0 0,0 0 0,0 0 1,0 1-1,1-1 0,-1 0 0,0 0 1,0 1-1,0-1 0,0 0 0,0 1 1,1-1-1,-1 0 0,12 26 741,-10-21-415,44 121 1627,-7-16-778,-38-108-1172,-1-1 1,1 1 0,0-1 0,0 1-1,0-1 1,-1 1 0,1-1-1,1 1 1,-1-1 0,2 2-1,-3-3-24,0 0-1,0 0 1,0 0-1,1 0 1,-1 1 0,0-1-1,0 0 1,1 0-1,-1 0 1,0 0-1,0 0 1,1 0-1,-1 0 1,0 0-1,0 0 1,1 0-1,-1 0 1,0 0-1,0 0 1,1 0 0,-1-1-1,0 1 1,0 0-1,1 0 1,-1 0-1,0 0 1,0 0-1,0 0 1,1-1-1,-1 1 1,0 0-1,0 0 1,0 0 0,1-1-1,-1 1 1,0 0-1,0 0 1,0-1-1,2-2 42,0-1-1,-1 0 1,0 0-1,0 0 0,0 0 1,0 0-1,0-5 1,1-21-191,0 1 0,-3-1 0,0 1 0,-2 0 0,-1 0 1,-1 0-1,-2 0 0,-11-32 0,16 56 35,1 2 11,0-1 0,0 1 1,0 0-1,-1-1 0,1 1 0,-1 0 0,0 0 1,0 0-1,0 0 0,0 0 0,0 1 1,-1-1-1,-4-4 0,7 7 85,0 0 0,-1 0-1,1 0 1,0 0 0,0 0 0,0 0 0,0 0-1,0 0 1,0 0 0,0 0 0,0 0-1,0 0 1,0 0 0,-1 0 0,1 0-1,0 0 1,0 0 0,0 0 0,0 0-1,0 0 1,0 0 0,0 0 0,0 0 0,0 1-1,0-1 1,-1 0 0,1 0 0,0 0-1,0 0 1,0 0 0,0 0 0,0 0-1,0 0 1,0 0 0,0 0 0,0 0-1,0 0 1,0 0 0,0 1 0,0-1 0,0 0-1,0 0 1,0 0 0,0 0 0,0 0-1,0 0 1,0 0 0,0 0 0,0 0-1,0 1 1,0-1 0,0 0 0,0 0-1,0 0 1,0 0 0,0 0 0,0 0 0,3 10-175,6 9 16,-8-16 81,1 0-1,0 0 1,1 0 0,-1-1-1,1 1 1,-1 0-1,1-1 1,0 0-1,-1 1 1,1-1 0,1 0-1,-1 0 1,0-1-1,0 1 1,1-1 0,-1 0-1,1 0 1,-1 0-1,1 0 1,-1 0-1,1-1 1,0 1 0,-1-1-1,1 0 1,-1 0-1,1-1 1,0 1-1,-1-1 1,1 0 0,-1 0-1,1 0 1,-1 0-1,1 0 1,-1-1-1,0 0 1,0 1 0,0-1-1,0-1 1,0 1-1,4-3 1,17-23-590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7.603"/>
    </inkml:context>
    <inkml:brush xml:id="br0">
      <inkml:brushProperty name="width" value="0.05" units="cm"/>
      <inkml:brushProperty name="height" value="0.05" units="cm"/>
    </inkml:brush>
  </inkml:definitions>
  <inkml:trace contextRef="#ctx0" brushRef="#br0">16 839 13291,'-3'19'662,"-2"8"541,-3 50 1,8-71-1055,0 1 0,0-1 0,1 0 0,0 0 0,0 0-1,0 0 1,1 0 0,0 0 0,0 0 0,0 0 0,1-1 0,-1 1 0,8 9 0,-9-14-124,0 0 0,0 1 0,0-1-1,0 0 1,0-1 0,0 1 0,0 0-1,0 0 1,0 0 0,1-1 0,-1 1 0,0 0-1,1-1 1,-1 1 0,0-1 0,1 0-1,-1 1 1,0-1 0,1 0 0,-1 0-1,1 0 1,-1 0 0,2 0 0,0-1-16,-1 0 1,1 0-1,-1 0 1,0 0 0,1 0-1,-1 0 1,0-1-1,1 1 1,-1-1-1,0 1 1,2-4 0,4-3-78,0-1 0,-1 0 0,-1-1 1,9-14-1,-5 2-88,-1 1 1,0-1-1,-2-1 0,0 0 1,-2 0-1,0 0 1,-2 0-1,0-1 0,-2-37 1,-2 46 144,-1 19 165,-1 24 175,3-17-185,1-1 0,0 0 0,0 0 0,1 1 0,0-1 0,1 0 0,0 0 0,1-1 0,9 19 0,-13-27-126,1 0 0,-1 0 0,1 0 0,-1 0 0,1 0 0,-1 0 0,1 0 0,0 0 0,-1 0 0,1 0 0,0 0 0,0 0 0,0 0 0,-1-1 0,1 1 0,0 0 1,0-1-1,0 1 0,0-1 0,1 1 0,-1-1 0,0 1 0,0-1 0,0 0 0,0 1 0,0-1 0,0 0 0,1 0 0,-1 0 0,0 0 0,0 0 0,0 0 0,0 0 0,1-1 0,-1 1 0,0 0 0,0-1 0,0 1 0,0 0 0,0-1 0,0 1 0,0-1 0,0 0 0,0 1 0,0-1 0,1-1 0,4-4-16,-1 1-1,-1-1 1,1 0-1,-1 0 1,0 0-1,4-9 1,33-83-846,-4 6-809,-37 91 1617,1 0-1,-1 0 1,0 0-1,1 0 1,-1 0-1,1 0 1,-1 0-1,1 0 1,-1 0 0,1 0-1,0 1 1,-1-1-1,1 0 1,0 1-1,0-1 1,0 0-1,-1 1 1,1-1 0,0 1-1,0-1 1,0 1-1,1-1 1,-1 1 25,0 1-1,-1-1 1,1 1 0,0-1 0,-1 1-1,1-1 1,-1 1 0,1-1 0,-1 1-1,1 0 1,-1-1 0,1 1 0,-1 0-1,0-1 1,1 1 0,-1 0 0,0 0-1,0-1 1,1 1 0,-1 0 0,0 1-1,3 12 185,-1 0-1,0 16 1,-1-24-20,-1 8 152,0-9-137,0-1 0,0 1 0,1-1 0,-1 1 0,1-1 0,0 1 0,3 7 0,-4-12-158,0 0 0,0 0 0,0 0 0,0 0 0,0 1 0,0-1-1,0 0 1,1 0 0,-1 0 0,0 0 0,0 0 0,0 0 0,0 0 0,0 0 0,0 0 0,1 0 0,-1 0 0,0 0 0,0 0 0,0 0 0,0 0 0,0 0 0,0 0 0,1 0 0,-1 0 0,0 0 0,0 0 0,0 0 0,0 0 0,0 0 0,0 0 0,0 0 0,1-1 0,-1 1 0,0 0 0,0 0 0,0 0 0,0 0 0,0 0-1,0 0 1,0 0 0,0 0 0,0 0 0,0-1 0,0 1 0,0 0 0,1 0 0,-1 0 0,0 0 0,0 0 0,0 0 0,0-1 0,0 1 0,0 0 0,0 0 0,3-9 239,17-77 162,-16 59-855,2 1 0,1 0 0,12-29 0,-19 54 413,1 0 0,-1 0-1,0 0 1,0 0 0,1 1 0,-1-1-1,1 0 1,-1 0 0,0 1-1,1-1 1,0 0 0,-1 1 0,1-1-1,-1 1 1,1-1 0,0 0 0,-1 1-1,1-1 1,0 1 0,-1 0-1,1-1 1,0 1 0,1-1 0,-2 1 16,1 1 0,0-1 0,-1 0 0,1 1 1,0-1-1,-1 1 0,1-1 0,-1 0 1,1 1-1,-1-1 0,1 1 0,-1-1 0,1 1 1,-1 0-1,1-1 0,-1 1 0,0-1 0,1 1 1,-1 0-1,0 1 0,13 42 366,-13-41-273,1 1 30,0-1 0,0 1-1,0 0 1,0-1 0,1 1-1,-1-1 1,4 6 0,-5-9-84,0 1-1,1-1 1,-1 0 0,1 1 0,-1-1-1,0 0 1,1 1 0,-1-1 0,1 0-1,-1 1 1,1-1 0,-1 0 0,1 0 0,-1 1-1,1-1 1,-1 0 0,1 0 0,-1 0-1,1 0 1,-1 0 0,1 0 0,0 0-1,0 0 1,0 0-1,0 0-1,0-1 1,0 1-1,0-1 1,0 0-1,0 1 1,0-1-1,0 0 1,0 0-1,0 1 1,0-1-1,0 0 1,0 0-1,-1 0 1,2-1-1,12-20-106,23-44 0,-29 49-374,1 0 0,0 1 0,2 0 0,0 0 0,15-16 0,-25 31 411,-1 0 0,1 1 0,-1-1 0,1 1 1,-1-1-1,1 0 0,0 1 0,-1 0 0,1-1 0,0 1 1,-1-1-1,1 1 0,0 0 0,0-1 0,-1 1 0,1 0 1,0 0-1,0-1 0,0 1 0,-1 0 0,1 0 0,0 0 0,1 0 1,-1 1 26,-1-1 1,1 1 0,-1-1 0,1 1 0,0-1-1,-1 1 1,1-1 0,-1 1 0,0 0-1,1-1 1,-1 1 0,1 0 0,-1-1 0,0 1-1,0 0 1,1 0 0,-1-1 0,0 1-1,0 1 1,1 7 161,0 1 0,0-1 0,-2 12-1,1-12 154,0-7-226,0 4 188,0-1 0,0 1 1,1 0-1,1 7 1,-2-12-227,0 0 1,1-1 0,-1 1-1,0-1 1,0 1 0,0 0-1,1-1 1,-1 1 0,0-1-1,1 1 1,-1 0 0,0-1-1,1 1 1,-1-1 0,1 1-1,-1-1 1,1 0 0,-1 1 0,1-1-1,-1 1 1,1-1 0,-1 0-1,1 1 1,-1-1 0,1 0-1,0 0 1,-1 0 0,1 1-1,0-1 1,-1 0 0,1 0-1,-1 0 1,1 0 0,0 0-1,-1 0 1,1 0 0,0 0-1,-1 0 1,1-1 0,0 1 0,-1 0-1,1 0 1,-1 0 0,1-1-1,0 1 1,-1 0 0,1-1-1,-1 1 1,1-1 0,0 0-1,5-4-43,1 1 0,-2-2 0,1 1 0,-1-1 0,1 1 0,7-13 0,24-46-1178,-17 29 500,-14 23 513,-5 10 231,0 0 0,0 1-1,0-1 1,0 0-1,0 0 1,0 0 0,0 1-1,0-1 1,1 1-1,-1-1 1,1 1 0,-1-1-1,1 1 1,-1 0-1,1 0 1,0 0 0,0 0-1,-1 0 1,1 0-1,0 0 1,0 0 0,3 0-1,-2 0-8,-1 1 0,0-1-1,0 0 1,0 0 0,0 0 0,0 0-1,0-1 1,0 1 0,0-1 0,0 1-1,-1-1 1,1 1 0,0-1 0,-1 0-1,0 0 1,1 0 0,-1 0 0,0 0-1,1-3 1,19-45-87,-19 45 60,15-54-135,11-69-1,-21 95 106,-10 53 293,2 0-1,1 1 0,0-1 1,1 0-1,2 0 1,0 0-1,11 40 0,-12-56-215,0 1-1,0-1 0,1 1 0,-1-1 0,1 0 0,0 0 0,5 6 0,-7-9-76,0 0-1,-1 0 1,1 0-1,0-1 1,0 1 0,0 0-1,0-1 1,0 1-1,0-1 1,0 1 0,0-1-1,0 1 1,0-1-1,0 0 1,0 0-1,0 1 1,0-1 0,0 0-1,0 0 1,0 0-1,0 0 1,0 0 0,0 0-1,1 0 1,-1-1-1,0 1 1,0 0-1,0-1 1,0 1 0,0 0-1,0-1 1,0 1-1,0-1 1,0 0 0,-1 1-1,1-1 1,0 0-1,0 1 1,1-3-1,0 0-101,1 0-1,-1 0 0,0 0 0,0-1 0,0 1 0,-1-1 0,1 1 0,-1-1 0,0 0 1,0 0-1,1-5 0,2-45-319,-4 5-86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8.038"/>
    </inkml:context>
    <inkml:brush xml:id="br0">
      <inkml:brushProperty name="width" value="0.05" units="cm"/>
      <inkml:brushProperty name="height" value="0.05" units="cm"/>
    </inkml:brush>
  </inkml:definitions>
  <inkml:trace contextRef="#ctx0" brushRef="#br0">11 22 20316,'-10'-4'1521,"13"1"-1257,0-3-312,11 2-224,2 2 560,-3 1-360,-3-1-152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8.706"/>
    </inkml:context>
    <inkml:brush xml:id="br0">
      <inkml:brushProperty name="width" value="0.05" units="cm"/>
      <inkml:brushProperty name="height" value="0.05" units="cm"/>
    </inkml:brush>
  </inkml:definitions>
  <inkml:trace contextRef="#ctx0" brushRef="#br0">15 4 13531,'0'0'37,"0"0"1,-1-1-1,1 1 1,0 0-1,0 0 0,-1-1 1,1 1-1,0 0 1,-1 0-1,1 0 1,0-1-1,0 1 0,-1 0 1,1 0-1,0 0 1,-1 0-1,1 0 1,0 0-1,-1 0 0,1 0 1,-1 0-1,1 0 1,0 0-1,-1 0 1,1 0-1,0 0 0,-1 0 1,1 0-1,0 0 1,-1 0-1,1 1 1,0-1-1,-1 0 0,1 0 1,0 0-1,0 0 1,-1 1-1,1-1 1,0 0-1,0 0 1,-1 1-1,1-1 0,0 0 1,0 1-1,0-1 1,-1 0-1,1 0 1,0 1-1,0-1 0,0 0 1,0 1-1,0-1 1,0 0-1,0 1 1,0-1-1,-1 1 0,1-1 1,0 0-1,1 1 1,-1-1-1,0 0 1,0 1-1,0-1 0,0 32 750,7 10 110,3 1 1,1-1 0,31 77-1,-19-59-558,75 225 1085,-97-282-1382,-1 0 1,1 0-1,0 0 0,0 0 1,1 0-1,-1 0 0,1-1 1,-1 1-1,1-1 0,3 4 1,-5-6-33,0 1 1,1-1-1,-1 0 0,0 0 1,1 0-1,-1 0 0,1 1 1,-1-1-1,0 0 1,1 0-1,-1 0 0,1 0 1,-1 0-1,1 0 1,-1 0-1,0 0 0,1 0 1,-1 0-1,1-1 0,-1 1 1,0 0-1,1 0 1,-1 0-1,1 0 0,-1-1 1,15-13 135,2-8-173,2 0 0,0 1 1,1 1-1,1 1 0,40-27 1,-47 37 167,-6 4-153,1-1-1,14-13 1,-6-2-75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9.093"/>
    </inkml:context>
    <inkml:brush xml:id="br0">
      <inkml:brushProperty name="width" value="0.05" units="cm"/>
      <inkml:brushProperty name="height" value="0.05" units="cm"/>
    </inkml:brush>
  </inkml:definitions>
  <inkml:trace contextRef="#ctx0" brushRef="#br0">1 1 14739,'17'13'1456,"1"7"-1087,5 7-105,3 3 520,4 7-240,0 5-32,0 4-144,-1 1-72,-5 0-352,-3-1-184,-4-4 1368,-4-8-1048,-3-8-8,-3-10 40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9.509"/>
    </inkml:context>
    <inkml:brush xml:id="br0">
      <inkml:brushProperty name="width" value="0.05" units="cm"/>
      <inkml:brushProperty name="height" value="0.05" units="cm"/>
    </inkml:brush>
  </inkml:definitions>
  <inkml:trace contextRef="#ctx0" brushRef="#br0">5 299 14227,'-1'-6'196,"-1"1"1,2 0-1,-1 0 0,0-1 0,1 1 1,0-1-1,0 1 0,1 0 0,0-1 1,-1 1-1,2 0 0,-1 0 0,3-7 1,0 4-4,0 0 0,0 0 1,1 0-1,0 1 0,0 0 0,1 0 1,9-9-1,2 1-7,2 0 0,0 1 0,0 1-1,1 0 1,27-11 0,-25 14-94,1 0 0,0 2 1,1 1-1,31-6 0,-42 10-60,0 2 1,0-1 0,0 2 0,0 0 0,1 0-1,-1 1 1,0 1 0,0 0 0,20 7-1,-29-8-14,1 1 0,-1 0-1,0 0 1,0 0 0,0 0-1,0 0 1,-1 1-1,1 0 1,-1 0 0,1 0-1,-1 0 1,0 0 0,0 1-1,-1-1 1,1 1-1,-1 0 1,1 0 0,-1 0-1,0 0 1,-1 0 0,1 0-1,-1 1 1,0-1-1,0 1 1,0-1 0,0 0-1,-1 1 1,0 0 0,0 7-1,-2 0 70,0-1-1,0 1 1,-1-1 0,0 0-1,0 0 1,-2 0 0,1-1-1,-1 1 1,-1-1-1,-11 16 1,-40 43 280,49-60-463,-1 0 0,0-1 0,-1 0 0,1-1 0,-14 8 0,7-10-69,16-5 158,0 0-1,-1 0 1,1 0-1,-1 0 0,1 0 1,-1 0-1,1 0 0,0 0 1,-1 0-1,1 0 1,-1 0-1,1 0 0,-1 0 1,1 0-1,0-1 0,-1 1 1,1 0-1,-1 0 1,1 0-1,0-1 0,-1 1 1,1 0-1,0-1 1,-1 1-1,1 0 0,0-1 1,0 1-1,-1 0 0,1-1 1,0 1-1,0-1 1,0-15-310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0.069"/>
    </inkml:context>
    <inkml:brush xml:id="br0">
      <inkml:brushProperty name="width" value="0.05" units="cm"/>
      <inkml:brushProperty name="height" value="0.05" units="cm"/>
    </inkml:brush>
  </inkml:definitions>
  <inkml:trace contextRef="#ctx0" brushRef="#br0">206 278 8490,'0'-19'1264,"-1"0"1,-1 1-1,-7-34 1,8 47-1024,0 0-1,-1 0 1,1 0 0,-1 0 0,0 0-1,-1 1 1,1-1 0,-1 1 0,0 0 0,0 0-1,0 0 1,0 0 0,-1 0 0,1 1-1,-1-1 1,0 1 0,0 0 0,-9-4 0,11 6-134,-1 0 1,1 0-1,-1 0 1,0 0 0,0 1-1,1-1 1,-1 1-1,0 0 1,0 0 0,1 0-1,-1 0 1,0 0-1,0 0 1,1 1 0,-1 0-1,0-1 1,-4 3-1,3-1-26,0 1-1,0-1 0,0 1 0,1 0 1,-1-1-1,1 2 0,0-1 0,0 0 0,0 1 1,-3 4-1,1 1-40,-1 1 0,2-1 0,-1 1 0,1 0 0,1 0 0,0 0 0,0 1 0,-2 17 0,5-16-45,-1 0 0,2 0-1,0 0 1,0 1 0,1-1 0,0 0 0,1 0 0,1-1-1,5 12 1,-7-17 2,1 0 0,-1 0 0,2 0 0,-1-1 0,0 0 0,1 1 0,0-1 0,1-1 0,-1 1 0,1-1 0,0 1 0,0-1 0,0-1 0,0 1 0,1-1 0,-1 0 0,1 0 0,11 4 0,-14-6 5,1-1 0,-1 1 1,0-1-1,1 1 0,-1-1 1,0 0-1,1 0 1,-1-1-1,1 1 0,-1-1 1,0 0-1,0 1 1,1-1-1,-1-1 0,3 0 1,-1-1-3,0 0 1,-1 0 0,1-1-1,-1 1 1,1-1 0,-1 0-1,-1 0 1,6-6 0,0-4-3,0 0 1,-1-1-1,-1 0 0,0 0 1,5-17-1,-1-1-8,-1-1 0,5-40-1,-13 57-7,0-1 0,-1 1 0,0 0-1,-2-1 1,0 1 0,-4-21 0,4 37 13,1 0 1,0-1 0,0 1-1,-1 0 1,1 0 0,0 0-1,-1-1 1,1 1 0,-1 0-1,1 0 1,-1 0 0,0 0-1,0 0 1,1 0 0,-2-1 0,1 2 1,1 0 1,0 0-1,-1 0 1,1 0-1,-1 0 1,1 0 0,0 0-1,-1 0 1,1 0-1,0 0 1,-1 0-1,1 0 1,0 1 0,-1-1-1,1 0 1,0 0-1,-1 0 1,1 1 0,0-1-1,0 0 1,-1 0-1,1 1 1,0-1-1,0 0 1,-1 1 0,1-1-1,0 0 1,0 0-1,0 1 1,0-1-1,-1 1 1,-1 4-14,0 0 1,0 0-1,0 1 1,1-1-1,-2 10 0,0 9 52,1 1 0,1 0 0,1 0 0,2 0 0,0 0 0,2 0 1,9 38-1,-12-62-25,-1 0 0,0 0 0,0 0 1,1 0-1,-1 0 0,1 0 1,-1 0-1,1 0 0,-1 0 0,1 0 1,0-1-1,-1 1 0,1 0 1,0 0-1,0 0 0,-1-1 0,1 1 1,2 1-1,-2-2-4,-1 0 0,1-1 0,-1 1 0,1 0 0,-1 0 0,1 0 0,-1 0 0,1 0 0,-1-1 0,1 1 0,-1 0 0,1-1 0,-1 1 0,0 0 0,1-1 0,-1 1 0,1 0 0,-1-1 0,0 1 0,1-1 0,-1 1 0,0 0 0,1-1 0,-1 1 0,0-2 0,3-3 28,0-1 0,-1 0 0,0 0 0,2-8 1,2-22 31,-4 24-130,0 0-1,7-22 1,-9 34 56,0 0-1,0 0 1,1 0 0,-1 0-1,0 0 1,0 0 0,0-1 0,0 1-1,0 0 1,0 0 0,0 0-1,0 0 1,0 0 0,1 0 0,-1 0-1,0 0 1,0 0 0,0 0-1,0 0 1,0 0 0,0-1 0,1 1-1,-1 0 1,0 0 0,0 0-1,0 0 1,0 0 0,0 0 0,0 0-1,1 0 1,-1 0 0,0 0-1,0 1 1,0-1 0,0 0 0,0 0-1,0 0 1,1 0 0,-1 0-1,0 0 1,0 0 0,0 0 0,0 0-1,0 0 1,0 0 0,0 0-1,0 0 1,1 1 0,-1-1-1,0 0 1,0 0 0,5 7-224,6 11 210,-1 2 0,0-1 0,8 29-1,-10-27-150,8 19 37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0.612"/>
    </inkml:context>
    <inkml:brush xml:id="br0">
      <inkml:brushProperty name="width" value="0.05" units="cm"/>
      <inkml:brushProperty name="height" value="0.05" units="cm"/>
    </inkml:brush>
  </inkml:definitions>
  <inkml:trace contextRef="#ctx0" brushRef="#br0">101 348 15107,'0'-2'103,"-1"0"0,0 1 1,1-1-1,-1 1 0,0-1 0,0 1 0,0-1 0,0 1 0,0-1 1,-1 1-1,1 0 0,0 0 0,0 0 0,-1-1 0,1 1 0,-1 0 0,1 1 1,-1-1-1,0 0 0,1 0 0,-1 1 0,0-1 0,1 1 0,-1-1 0,0 1 1,0 0-1,1 0 0,-5 0 0,4 0-31,0 1 0,0 0 0,-1 0 1,1 0-1,0 0 0,0 0 0,0 0 0,0 1 0,0-1 1,1 1-1,-1-1 0,0 1 0,1 0 0,-1 0 0,1 0 0,-1-1 1,1 1-1,0 1 0,0-1 0,0 0 0,0 0 0,-1 3 1,-3 11 13,1 0 1,1 1 0,0-1 0,1 1 0,0 24 0,2 0-42,8 45 1,-7-72-31,1 0-1,0 0 1,1-1 0,1 1 0,0-1 0,1 1-1,0-1 1,11 18 0,-16-29-16,1-1 0,0 0 0,-1 1 0,1-1 0,0 0-1,0 0 1,0 0 0,0 0 0,0 1 0,0-2 0,1 1 0,-1 0 0,0 0 0,0 0-1,1 0 1,-1-1 0,1 1 0,-1-1 0,0 1 0,1-1 0,-1 1 0,1-1 0,-1 0 0,1 0-1,-1 0 1,1 1 0,-1-2 0,1 1 0,-1 0 0,1 0 0,-1 0 0,1-1 0,-1 1-1,1-1 1,-1 1 0,0-1 0,1 1 0,-1-1 0,2-1 0,2-2-20,0-1 0,-1 1 0,0-1 0,0 0 0,0 0 1,0 0-1,-1 0 0,5-11 0,3-8-43,-2 0 0,-1-1 0,0 0 0,-2-1 0,-1 0 0,-1 0 0,0-40 0,-3 11 64,-4 0 0,-13-85 0,-7 23 241,20 106-181,0 0 1,-1-1-1,0 2 1,-1-1-1,0 0 0,0 1 1,-10-13-1,15 23-57,0 0-1,0 0 1,0 1 0,0-1 0,0 0-1,0 0 1,0 0 0,0 0-1,0 0 1,0 0 0,0 1 0,0-1-1,0 0 1,0 0 0,0 0-1,0 0 1,0 0 0,-1 0 0,1 0-1,0 1 1,0-1 0,0 0-1,0 0 1,0 0 0,0 0 0,0 0-1,0 0 1,0 0 0,-1 0-1,1 0 1,0 0 0,0 0 0,0 1-1,0-1 1,0 0 0,0 0-1,-1 0 1,1 0 0,0 0-1,0 0 1,0 0 0,0 0 0,0 0-1,0 0 1,-1 0 0,1 0-1,0-1 1,0 1 0,0 0 0,0 0-1,0 0 1,0 0 0,-1 0-1,1 0 1,0 0 0,0 0 0,0 0-1,0 0 1,0 0 0,0-1-1,-1 12 26,2 0-1,-1 1 0,2-2 1,-1 1-1,1 0 0,1 0 0,7 20 1,-4-14-13,7 26-35,2 0 1,1-2-1,3 0 1,1-1-1,36 53 0,-53-88-55,1 0 0,0-1-1,0 1 1,0-1-1,1 0 1,0 0 0,0-1-1,0 1 1,8 3-1,-12-6 55,1 0 0,0-1 0,0 1 0,0-1-1,-1 1 1,1-1 0,0 0 0,0 0-1,0 0 1,0 0 0,0 0 0,0 0-1,-1 0 1,1-1 0,0 1 0,0-1-1,0 1 1,0-1 0,-1 0 0,1 1-1,0-1 1,-1 0 0,1 0 0,-1 0-1,1-1 1,-1 1 0,1 0 0,-1 0-1,0-1 1,0 1 0,1-1 0,-1 1-1,0-1 1,1-2 0,13-26-298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1.621"/>
    </inkml:context>
    <inkml:brush xml:id="br0">
      <inkml:brushProperty name="width" value="0.05" units="cm"/>
      <inkml:brushProperty name="height" value="0.05" units="cm"/>
    </inkml:brush>
  </inkml:definitions>
  <inkml:trace contextRef="#ctx0" brushRef="#br0">33 851 14419,'-8'24'493,"1"1"1,1 0-1,2 0 0,0 0 1,2 1-1,1-1 0,0 1 0,5 28 1,-4-49-418,1 1 1,1-1-1,-1 1 1,1-1-1,0 0 1,3 7 0,-4-11-62,-1 0 0,0-1 0,1 1 0,-1 0 0,1-1 0,-1 1 0,1 0 0,-1-1 0,1 1 0,0-1 0,-1 1 0,1-1 0,-1 0 0,1 1 0,0-1 0,0 1 1,-1-1-1,1 0 0,0 0 0,0 1 0,0-1 0,0 0 1,1-1 0,-1 1 0,0 0 1,0-1-1,0 1 0,0-1 0,0 1 0,0-1 1,0 0-1,0 1 0,0-1 0,-1 0 0,1 0 0,0 0 1,0 0-1,-1 1 0,1-1 0,0 0 0,0-2 1,7-11 51,0-1 1,-1 1 0,-1-1-1,-1 0 1,5-20-1,15-86 144,-23 107-183,27-201 302,-27 174-285,-1-1 0,-2 1 0,-7-51 0,7 84-44,0 4-3,1-1-1,-1 1 0,1 0 0,-1 0 0,0-1 0,-1 1 0,1 0 0,-1 0 0,0 0 0,0 0 0,0 0 0,0 1 0,-5-7 1,6 10-3,0-1 1,1 1 0,-1-1 0,0 1 0,1 0 0,-1-1 0,0 1 0,1 0 0,-1-1 0,0 1 0,1 0 0,-1 0 0,0-1 0,0 1 0,0 0 0,1 0 0,-1 0 0,0 0 0,0 0 0,1 0-1,-1 1 1,0-1 0,0 0 0,1 0 0,-1 0 0,0 1 0,0-1 0,1 0 0,-1 1 0,0-1 0,1 1 0,-1-1 0,0 0 0,1 1 0,-1 0 0,1-1 0,-1 1 0,1-1 0,-1 1 0,1 0-1,-1-1 1,1 2 0,-3 2-16,0 1-1,0 0 0,1 0 1,0 0-1,-3 7 0,-1 13 1,1 1-1,1-1 1,2 1 0,0 0-1,1 1 1,2-1 0,1 0-1,1 0 1,10 41 0,-11-56 29,1 0 1,1 0-1,0-1 1,0 0-1,1 1 0,12 17 1,-16-26-27,1 0-1,-1 0 1,1 0-1,0 0 1,-1 0 0,1 0-1,0-1 1,1 1 0,-1-1-1,0 1 1,0-1-1,0 0 1,1 0 0,-1 0-1,1 0 1,-1 0 0,1-1-1,-1 1 1,1-1 0,-1 1-1,1-1 1,0 0-1,-1 0 1,1 0 0,-1-1-1,1 1 1,0 0 0,-1-1-1,1 0 1,-1 0-1,1 1 1,-1-1 0,0-1-1,1 1 1,2-2 0,3-3-137,1 0 0,-2-1 0,1 0-1,-1 0 1,0 0 0,0-1 0,-1 0 0,0 0 0,-1-1 0,6-10 0,-5 7-83,-1 1 0,0 0 0,0-1 0,-2 0 0,1 0 0,-2 0 0,4-24 0,-9 21-35,3 15 272,0 0 0,0-1 1,0 1-1,-1 0 0,1 0 0,0 0 1,0 0-1,0 0 0,-1 0 0,1 0 1,0 0-1,0 0 0,0 0 1,-1 0-1,1 0 0,0 0 0,0 0 1,0 0-1,-1 0 0,1 1 0,0-1 1,0 0-1,0 0 0,0 0 1,-1 0-1,1 0 0,0 0 0,0 0 1,0 1-1,0-1 0,0 0 0,-1 0 1,1 0-1,0 0 0,0 1 1,0-1-1,0 0 0,-2 2 41,1 0 0,0 0-1,-1 1 1,1-1 0,0 0 0,0 1 0,1-1-1,-1 1 1,0 2 0,0 5 132,0 0 1,2 0-1,-1 0 0,4 17 1,-4-23-122,0-1-1,1 0 1,0 0 0,0 0 0,0 0-1,0 0 1,0 0 0,0 0 0,1-1-1,0 1 1,-1 0 0,1-1 0,0 1-1,0-1 1,0 0 0,1 1 0,-1-1-1,0 0 1,4 2 0,-4-4-23,0 0 1,0 1-1,0-1 0,-1 0 1,1 0-1,0 0 1,0 0-1,0 0 0,0-1 1,-1 1-1,1-1 0,0 1 1,0-1-1,-1 1 0,1-1 1,0 0-1,-1 0 0,1 0 1,-1 0-1,1 0 1,-1 0-1,1 0 0,-1-1 1,0 1-1,0 0 0,1-1 1,-1 1-1,1-3 0,5-5 80,-1 0 0,0-1-1,6-13 1,25-71 117,1-1-995,-38 94 747,0 1 1,0 0 0,0-1 0,0 1 0,0 0 0,1-1 0,-1 1 0,0-1 0,0 1-1,0 0 1,0-1 0,1 1 0,-1 0 0,0 0 0,0-1 0,1 1 0,-1 0 0,0 0 0,1-1-1,-1 1 1,0 0 0,1 0 0,-1 0 0,0-1 0,1 1 0,-1 0 0,0 0 0,1 0-1,-1 0 1,1 0 0,4 11-263,-1 28 244,-4-33 48,1 17 144,-1-12 114,1 0 0,4 21 0,-5-31-245,0 0 1,0-1 0,1 1-1,-1-1 1,0 1-1,0-1 1,0 1 0,0-1-1,1 1 1,-1-1 0,0 1-1,0-1 1,1 1-1,-1-1 1,1 1 0,-1-1-1,0 0 1,1 1-1,-1-1 1,1 1 0,-1-1-1,1 0 1,0 1-1,8-7 382,4-23 42,4-21-176,-13 36-339,0 0 0,1 0 0,0 0 0,1 1 0,16-25 0,-22 37 49,1 0 0,-1 0-1,1 0 1,-1 0 0,1 1 0,0-1-1,0 0 1,-1 0 0,1 0 0,0 1-1,0-1 1,0 0 0,0 1-1,0-1 1,0 1 0,0-1 0,0 1-1,0 0 1,0-1 0,0 1 0,0 0-1,0 0 1,0 0 0,0-1 0,0 1-1,0 0 1,0 1 0,2-1 0,-2 1 0,1 0-1,-1 0 1,1 0 0,-1 0 0,1 0 0,-1 0 0,0 1 0,0-1 0,0 1 0,0-1 0,0 1 0,0-1 0,0 1 0,1 3 0,3 7 95,-1-1 0,0 2 0,3 19 0,-6-20 128,-1-9-117,0-1 1,0 1-1,1-1 0,-1 1 1,1 0-1,-1-1 0,1 1 1,2 4-1,11-34 560,-8 13-783,1 0 0,1 1 1,0 0-1,0 0 0,2 1 0,-1 0 1,23-20-1,-31 31 67,0 0 0,0 0 0,0-1 0,0 1 0,0-1 1,0 1-1,-1 0 0,1-1 0,0 0 0,-1 1 0,1-1 0,-1 1 0,1-1 0,-1 0 0,0 1 0,0-1 0,0 0 0,0 1 0,0-1 1,0 0-1,0 1 0,0-1 0,-1-2 0,-2-4-197,1 0-1,-1 1 1,-7-13 0,3 5 36,-22-50-154,-2 2 1,-4 1-1,-42-59 0,71 111 2050,13 11 134,10 0-1434,16-9-829,-22 4 297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3.347"/>
    </inkml:context>
    <inkml:brush xml:id="br0">
      <inkml:brushProperty name="width" value="0.05" units="cm"/>
      <inkml:brushProperty name="height" value="0.05" units="cm"/>
    </inkml:brush>
  </inkml:definitions>
  <inkml:trace contextRef="#ctx0" brushRef="#br0">1 6 16980,'0'-6'1280,"6"16"-1016,-2 6-120,6 16 432,1 8-136,4 10-288,1 7-88,2 2-144,-1-6-24,-2-6-48,-1-4-32,-4-11-64,-3-12-128,-7-18 1144,-3-1-856,-5-18 128,-5-5 64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2.096"/>
    </inkml:context>
    <inkml:brush xml:id="br0">
      <inkml:brushProperty name="width" value="0.05" units="cm"/>
      <inkml:brushProperty name="height" value="0.05" units="cm"/>
    </inkml:brush>
  </inkml:definitions>
  <inkml:trace contextRef="#ctx0" brushRef="#br0">10 1 16075,'10'40'840,"1"-1"0,2-1 0,1 0 0,2 0-1,2-2 1,35 56 0,-5-25-472,69 77-1,-87-109-530,-29-35 166,3 5-108,0-1 0,-1 1 0,1 0 0,-1 0 0,3 6 0,-6-10 78,1-1-1,-1 1 1,0-1 0,0 1 0,0 0-1,0-1 1,0 1 0,0-1 0,0 1-1,0-1 1,0 1 0,0 0 0,0-1 0,0 1-1,0-1 1,0 1 0,0-1 0,0 1-1,-1-1 1,1 1 0,0 0 0,0-1-1,-1 1 1,0 0-15,0 0 0,0-1 0,0 1 0,0 0 0,-1-1 0,1 0 0,0 1 0,0-1 0,0 1 0,0-1 0,-1 0 0,1 0 0,0 0 0,0 0 0,0 0 0,-2 0 0,-9-1-58,0 0 0,0-1-1,0-1 1,0 0 0,1 0 0,-1-1-1,1 0 1,-12-7 0,-6-5 296,-47-32 1,61 37 14,-1-1 1,2-1-1,-18-19 1,27 27-111,1 0 0,0 0 0,0-1-1,0 0 1,0 0 0,1 0 0,0 0 0,0-1 0,1 1 0,0-1 0,0 0 0,-1-10-1,3 14-58,0-1-1,0 1 0,1 0 1,-1-1-1,1 1 0,0 0 1,0-1-1,0 1 0,1 0 1,-1 0-1,1 0 0,-1 0 1,1 0-1,0 0 0,0 1 1,0-1-1,1 1 1,-1-1-1,0 1 0,1 0 1,0 0-1,5-3 0,6-4-14,0 1-1,1 1 1,21-8 0,-23 11-114,35-14-732,-30 12 292,1-1-1,-1 0 1,0-2 0,0 0-1,31-22 1,-26 6-268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56.800"/>
    </inkml:context>
    <inkml:brush xml:id="br0">
      <inkml:brushProperty name="width" value="0.05" units="cm"/>
      <inkml:brushProperty name="height" value="0.05" units="cm"/>
    </inkml:brush>
  </inkml:definitions>
  <inkml:trace contextRef="#ctx0" brushRef="#br0">13692 852 9514,'-191'-95'1897,"146"77"-1611,0 1 0,-67-14 0,-180-12-330,-5 26-776,110 7 11,-631-68-1127,6-33 3732,785 107-1716,-791-141 1398,-152-21-1332,46 77-445,-7 61 58,-39 62-981,0 0 69,-590-15 735,1013-22 441,86-1-138,-28 34-343,359-12 198,-218 61 1,-221 135 168,391-140 212,-198 90 249,334-142-392,0 2 1,2 1 0,0 2-1,2 2 1,1 2-1,-56 60 1,58-51-350,1 1 1,3 2-1,1 1 0,2 2 1,-40 90-1,54-99 94,2 1 1,1 0-1,2 0 1,2 1-1,-4 65 0,8-11 626,12 117 0,-6-173-135,2 0 0,2 0 0,1-1 0,19 53 0,-17-63-92,2-1 0,1 1 0,1-2 1,0 0-1,2 0 0,29 31 0,-18-27-60,1 0-1,1-3 1,2 0 0,1-2 0,0-1-1,2-2 1,0-1 0,1-1-1,48 16 1,42 7 9,1-5 0,1-5 0,151 15 1,397 11 186,-606-52-234,-57-5-19,697 48 145,-2 25-210,-75 23-91,97 12-114,1401 32-1232,-1939-139 1496,1598-10 1583,539-162 189,-1547 61-1583,568-69-1319,-1058 149 581,608-77-51,-774 87 1265,-1-6 1,207-72-1,-271 74-190,-2-2 0,89-55-1,-108 55-180,-1-2-1,-1-1 1,-1-2-1,39-44 1,-58 56-175,-2 0 1,0-1 0,-1-1-1,-1 0 1,-1-1-1,-1 0 1,-1-1-1,-1-1 1,10-40-1,-15 45-103,-1 0 0,0 0 0,-2 0 1,0 0-1,-1 0 0,-1-1 0,-1 1 0,-1 0 0,0 0 0,-2 0 0,0 1 0,-1-1 0,-9-18 0,1 11-185,-1 1-1,-1 0 1,-1 1 0,-1 1-1,-1 0 1,-1 2-1,-1 0 1,-39-29-1,-14-4-333,-114-63 0,27 28 12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0:38.119"/>
    </inkml:context>
    <inkml:brush xml:id="br0">
      <inkml:brushProperty name="width" value="0.05" units="cm"/>
      <inkml:brushProperty name="height" value="0.05" units="cm"/>
    </inkml:brush>
  </inkml:definitions>
  <inkml:trace contextRef="#ctx0" brushRef="#br0">1 1 10274,'14'7'113,"1"0"0,0 0 0,0-1 1,1-1-1,0-1 0,19 3 0,102 8-601,-102-12 418,1213 43-1283,-581-70 350,-86 1-789,91 21 636,168-3 1848,750-25 1183,-914 20-1267,81 1-208,-398 17 154,-265-1 161,165 34-1,-253-40-690,104 29 624,-98-26-610,0 1-1,0 0 1,-1 1 0,0 0-1,0 1 1,18 14-1,-12 1-583,-16-21 539,-1 0-1,1 0 0,0 0 1,-1 0-1,0 0 0,1 0 1,-1 0-1,0 0 0,1 0 1,-1 1-1,0-1 0,0 0 0,0 0 1,0 0-1,0 0 0,0 0 1,0 0-1,-1 1 0,1-1 1,0 0-1,-1 2 0,-21 14-196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1:12.724"/>
    </inkml:context>
    <inkml:brush xml:id="br0">
      <inkml:brushProperty name="width" value="0.05" units="cm"/>
      <inkml:brushProperty name="height" value="0.05" units="cm"/>
    </inkml:brush>
  </inkml:definitions>
  <inkml:trace contextRef="#ctx0" brushRef="#br0">1700 175 9058,'-39'-23'990,"18"10"-571,-1 0 1,-1 2 0,-29-11 0,-38-4 508,-183-28 1,227 48-867,-2 2 0,1 2-1,-90 7 1,108-1-75,-1 1 1,2 2-1,-1 0 1,1 2-1,0 1 1,1 2-1,-36 19 1,20-4 1,1 2-1,1 2 1,1 1-1,2 2 1,-35 42-1,13-5 6,-97 148 0,132-180-2,2 2 1,2 1 0,-21 56 0,34-75-5,1 1 1,1 0-1,1 0 0,2 0 1,0 1-1,1-1 0,1 1 1,3 25-1,0-36 8,1 0-1,0 0 0,0 0 1,2-1-1,-1 1 0,2-1 1,0 0-1,12 19 1,-6-14 4,1-1 1,0 0 0,2-1 0,0 0 0,17 13-1,14 6 1,2-2-1,1-2 1,68 32 0,-20-17-135,2-3 1,2-6-1,2-3 1,203 37 0,-264-63 206,1-3 1,-1-2-1,1-1 1,-1-3-1,1-1 1,-1-2-1,0-2 1,0-2-1,0-1 0,40-16 1,-18-1 359,-1-2 0,-1-3 0,85-58 0,-65 31 282,132-122 0,-170 135-579,-1-2 0,39-54 0,62-111-43,-124 182-82,-2 0-1,-1-2 1,-1 0 0,15-47-1,-26 65-9,-2 0-1,0 0 0,-1 1 1,0-2-1,-1 1 1,0 0-1,-1 0 1,-1 0-1,0 0 0,-1 0 1,-1 0-1,0 0 1,-9-25-1,2 17-8,0 1 0,-1 0-1,-1 1 1,-1 0 0,-1 1-1,0 1 1,-2 0 0,0 1 0,-1 1-1,0 0 1,-2 1 0,-24-16 0,15 15-47,0 1 1,0 1 0,-2 1-1,1 2 1,-2 1 0,1 1 0,-1 2-1,-48-5 1,41 7-434,0 2 1,-70 4-1,80 2 181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1:18.792"/>
    </inkml:context>
    <inkml:brush xml:id="br0">
      <inkml:brushProperty name="width" value="0.05" units="cm"/>
      <inkml:brushProperty name="height" value="0.05" units="cm"/>
    </inkml:brush>
  </inkml:definitions>
  <inkml:trace contextRef="#ctx0" brushRef="#br0">3159 243 8170,'-69'-42'1051,"-103"-47"1,130 71-633,0 2 1,-1 3-1,0 1 0,-50-7 0,-48 1 19,-158 2 0,-141 23-758,238-2 256,-39-9 86,-10 0 88,221 6-113,1 1-1,-1 1 1,-32 10-1,-85 31-49,143-43 51,-204 54-36,39-13-42,131-30 53,-1 1 0,-47 24-1,72-30 26,-3 1 2,0 0 0,-17 13-1,29-18-6,1-1 0,-1 1 0,1 0 0,0 1-1,0-1 1,0 1 0,1 0 0,0 0-1,0 0 1,0 0 0,-3 7 0,-5 25-59,1 1 1,-8 70-1,6-32 28,-5 15 28,-15 93-34,27-144-19,2 1 0,3 61 0,1-93 15,0-1-1,0 1 1,1-1-1,0 0 1,0 1-1,1-1 0,0 0 1,1 0-1,0-1 1,0 1-1,1-1 1,0 0-1,9 11 1,0-4-72,0-1 0,0-1 0,1-1 0,1 0 0,18 10 0,118 75 42,77 43-110,-168-111 131,1-3 1,1-3 0,1-3 0,72 13 0,270 22 493,142-9-167,-413-41-171,-1-6-1,146-21 0,584-157 761,-425 57-562,-11-35 43,-389 141-286,-1-2-1,-1-2 0,0-1 0,-2-2 0,46-39 0,-74 57-49,-1-1-1,1 0 1,-1 0 0,-1-1-1,1 0 1,-1 0 0,6-13-1,-10 17-7,1 0-1,-1 1 1,0-1-1,0 0 1,0 0-1,0 0 0,-1 0 1,0 0-1,0 0 1,0 0-1,0 0 1,-1 0-1,1 1 0,-1-1 1,0 0-1,0 0 1,0 0-1,-1 1 1,1-1-1,-4-4 0,-1-1-9,0 1 0,-1 0-1,0 0 1,0 1-1,-1 0 1,0 0 0,-16-10-1,-68-34-46,75 42 61,-234-111 486,-91-49 459,283 136-824,-287-145 129,295 156-393,-1 3-1,-1 2 0,-1 2 0,0 3 0,-58-6 0,-1 10-63,-143 8 0,51 15-76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1:54.383"/>
    </inkml:context>
    <inkml:brush xml:id="br0">
      <inkml:brushProperty name="width" value="0.05" units="cm"/>
      <inkml:brushProperty name="height" value="0.05" units="cm"/>
    </inkml:brush>
  </inkml:definitions>
  <inkml:trace contextRef="#ctx0" brushRef="#br0">2123 616 5169,'-10'-21'880,"-11"-34"0,16 40-483,0 1 1,-1-1-1,0 1 0,-1 1 1,-1-1-1,-11-14 0,9 16-265,-1 2-1,0-1 1,-1 2-1,0-1 1,0 2 0,-1-1-1,0 2 1,-1 0 0,0 0-1,0 1 1,0 1-1,-28-6 1,-11 1-183,0 2 0,-68-2 0,95 9 85,-65-4-15,-99 8 0,146 0-53,2 3 0,-1 1 1,1 3-1,-62 21 1,-12 14-154,3 5-1,-194 116 1,264-136 123,1 1 0,1 3 0,-69 72 0,63-52 38,3 2 1,-50 80 0,79-112 39,0 1 0,-17 47 0,29-65-8,0 0 0,1 0 0,0 1 1,0-1-1,1 0 0,0 1 0,0 0 1,1-1-1,0 1 0,0-1 0,1 1 1,0-1-1,0 1 0,1-1 0,3 12 1,-1-13 2,-1 0 0,1-1 0,0 0 0,0 1 1,0-1-1,1-1 0,0 1 0,0-1 0,0 0 1,0 0-1,10 6 0,9 2-14,39 16-1,-37-17-73,19 8-109,131 51-1136,-145-59 1054,0-3 1,2 0-1,57 5 1,-28-11 315,-1-2 0,117-16 0,118-41 1139,5-19-71,313-122 0,-544 172-1088,284-107-18,-9-20 255,-322 142-214,98-55 512,-110 59-435,0-1 1,-1 0 0,1-1 0,-1 0-1,-1 0 1,0-1 0,15-21 0,-21 25-76,0 0 0,0 0 0,0-1 0,0 1 1,-1-1-1,0 0 0,-1 1 0,0-1 1,0 0-1,0 0 0,-1-8 0,0 3-18,-1 0-1,-1 1 1,0-1-1,-1 1 1,0-1-1,-5-11 1,-4-5-12,-2 1 1,-1 0 0,-1 1 0,-23-29-1,15 25-5,0 2-1,-2 0 0,-2 2 1,0 1-1,-1 1 0,-2 2 0,0 0 1,-63-30-1,48 31-206,-1 2-1,-2 2 1,1 2 0,-2 3-1,0 1 1,-57-4 0,-240 7-376,144 16 226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2:12"/>
    </inkml:context>
    <inkml:brush xml:id="br0">
      <inkml:brushProperty name="width" value="0.05" units="cm"/>
      <inkml:brushProperty name="height" value="0.05" units="cm"/>
    </inkml:brush>
  </inkml:definitions>
  <inkml:trace contextRef="#ctx0" brushRef="#br0">1638 276 10186,'2'-6'133,"1"-1"-1,-1 1 1,-1-1-1,1 1 1,-1-1-1,0 0 1,-1 1-1,0-1 1,0 0-1,0 1 0,-1-1 1,0 0-1,0 0 1,0 1-1,-1-1 1,0 1-1,-1 0 1,1-1-1,-1 1 1,0 0-1,-1 1 1,1-1-1,-5-5 1,0 2-100,0 1 1,-1-1-1,0 1 1,0 1-1,0 0 1,-1 0-1,0 1 1,-1 0-1,1 1 1,-1 0 0,0 1-1,-16-5 1,-9 1-91,-1 1 1,0 2-1,-51-1 0,-113 9-51,199-3 108,-241 23-20,192-14 5,1 3 0,-85 30 0,-79 53-73,174-74 65,1 2-1,1 2 1,-39 33-1,59-42 11,2 0 1,0 1-1,1 0 0,1 1 1,0 1-1,1 1 0,2-1 1,0 2-1,1 0 0,0 0 1,2 1-1,1 0 0,1 0 0,1 0 1,0 1-1,2 0 0,1 0 1,0 0-1,2 0 0,1 0 1,0 0-1,2 0 0,1 0 1,1 0-1,0-1 0,10 23 0,-8-29-26,0-1 1,1 0-1,1 0 0,1-1 0,0 0 0,1 0 0,13 13 0,-5-9-17,1-1-1,0-1 1,1-1 0,26 15 0,5-3-139,1-3 1,1-2-1,85 23 0,-86-30 50,1-3 0,0-2 0,1-2-1,0-3 1,0-2 0,0-2 0,0-3-1,1-3 1,-2-1 0,1-3 0,-1-3-1,75-26 1,-56 10 772,117-64 0,-143 64-208,0-1-1,-3-3 0,52-46 0,-79 62-324,-1-1-1,-1 0 1,0-1 0,-2 0-1,0-1 1,0 0-1,-2-1 1,-1-1-1,9-22 1,-16 33-87,1 0 0,-2 0 0,1-1 0,-1 1 0,-1-1 0,0 1 0,0-1-1,-1 0 1,-1 1 0,1-1 0,-2 0 0,0 1 0,0-1 0,0 1 0,-2 0 0,1 0 0,-1 0 0,-1 0 0,1 1 0,-2-1 0,-9-12 0,4 9-15,-1 0 1,-1 0 0,0 1-1,-1 1 1,0 1 0,-1 0 0,0 0-1,0 1 1,-1 1 0,0 1-1,-32-10 1,1 4-57,-1 2 0,0 2 0,-50-3 0,54 9 20,-48 2 1,50 4-5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2:13.016"/>
    </inkml:context>
    <inkml:brush xml:id="br0">
      <inkml:brushProperty name="width" value="0.05" units="cm"/>
      <inkml:brushProperty name="height" value="0.05" units="cm"/>
    </inkml:brush>
  </inkml:definitions>
  <inkml:trace contextRef="#ctx0" brushRef="#br0">3271 389 8650,'-4'-7'143,"1"1"-1,-1 0 1,0 0 0,-1 0 0,1 1 0,-1 0 0,0-1-1,-1 2 1,1-1 0,-1 0 0,0 1 0,-7-3-1,-10-6 284,-50-17 0,50 21-215,-142-49 123,-3 6-1,-218-35 0,204 58-402,-2 8 0,-294 4-1,400 20-23,0 3 0,1 4 0,0 3 0,1 3-1,0 4 1,-82 32 0,-195 94-38,273-109 142,2 4-1,-97 69 0,157-97-14,0 2-1,1 0 0,0 1 1,1 1-1,1 0 1,1 1-1,1 1 1,0 0-1,-18 38 1,24-41-32,0 1 1,1 1 0,1-1 0,0 1 0,2 0 0,0 0 0,1 0 0,0 0 0,2 0 0,0 1 0,1-1 0,7 34 0,-5-41-40,1 1-1,0-1 1,1 0 0,0 0 0,1 0 0,0-1 0,1 1 0,0-1 0,0-1-1,1 0 1,0 0 0,1 0 0,0-1 0,0 0 0,1-1 0,18 11-1,12 4-124,2-2-1,0-1 0,45 13 1,-85-32 193,575 154-2070,-457-129 1718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2:13.419"/>
    </inkml:context>
    <inkml:brush xml:id="br0">
      <inkml:brushProperty name="width" value="0.05" units="cm"/>
      <inkml:brushProperty name="height" value="0.05" units="cm"/>
    </inkml:brush>
  </inkml:definitions>
  <inkml:trace contextRef="#ctx0" brushRef="#br0">0 1299 6481,'171'-36'1487,"193"-69"-1,154-91 1085,-446 166-2359,-2-2 0,76-49 0,-118 63-139,-1-1 0,-1-1-1,0-2 1,-2 0 0,0-1 0,-2-2 0,32-45 0,-46 57-29,0 0-1,-1 0 1,-1-1 0,0 0-1,0 0 1,-2-1 0,0 1-1,-1-1 1,0 0-1,-1 0 1,0-22 0,-2 26-21,-1 0 0,0 0 0,0 0 0,-2 0 0,1 1 0,-1-1 0,-1 0 0,0 1 0,0 0 0,-1 0 0,0 0 0,-1 1 0,0 0 0,-1 0 0,0 0 0,-10-9 0,-3 0-27,-1 1 1,0 1-1,-2 1 0,0 1 1,0 0-1,-1 2 0,-1 1 0,-39-12 1,-2 5-36,-1 2-1,-78-8 1,-193-2 192,-2 23 1032,212 4-1016,-29-1 127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2:57.437"/>
    </inkml:context>
    <inkml:brush xml:id="br0">
      <inkml:brushProperty name="width" value="0.05" units="cm"/>
      <inkml:brushProperty name="height" value="0.05" units="cm"/>
    </inkml:brush>
  </inkml:definitions>
  <inkml:trace contextRef="#ctx0" brushRef="#br0">2860 494 8546,'15'6'737,"-27"-12"-167,-41-22 490,42 19-781,1 0 1,1 0 0,0-1-1,-15-20 1,-28-50 449,34 50-653,9 16-63,-2-1 0,1 2 1,-2-1-1,1 2 0,-2-1 0,0 2 0,-15-12 0,9 11-43,0 0 0,-1 1-1,-1 1 1,-42-15-1,-11 3-6,0 4-1,-80-10 0,-155-2 37,210 25-11,0 4 1,0 5-1,0 4 1,1 4 0,0 5-1,-125 37 1,126-22-10,-133 63 0,165-62 11,2 2 0,-109 81 0,140-89-11,0 1 1,2 2-1,2 1 0,1 1 1,-38 57-1,39-45-32,1 0-1,3 1 1,1 2-1,-18 60 1,32-85 1,1 2 0,1-1-1,1 1 1,-2 34 0,6-46 25,1 1 1,0 0-1,0 0 1,1-1-1,1 1 0,0-1 1,1 0-1,0 0 1,1 0-1,6 12 1,6 5-11,2 1 1,1-2-1,1-1 0,1 0 1,51 46-1,-36-42 55,2-2-1,0-1 1,75 38-1,-28-26 34,1-4-1,2-4 1,172 38 0,-47-29-65,313 21 1,222-58 67,-577-14 46,318-63 1,-402 53-68,-1-5 0,-1-3 0,-2-4 0,-1-3 1,108-64-1,-118 55-21,-2-3 1,125-109 0,-169 130-8,-1-1 1,-2-1 0,34-51 0,-45 57 3,0 0 1,-2-2-1,0 1 1,-2-1 0,-1-1-1,6-26 1,-10 32-2,-1 0 0,-1 0 0,-1 0 1,-1 0-1,0 0 0,-2-1 1,0 1-1,-1 1 0,-1-1 0,0 0 1,-2 1-1,-13-32 0,7 27-8,0 1 1,-1 0-1,-2 0 0,0 2 0,-1 0 0,-1 0 0,0 2 1,-2 0-1,-22-16 0,-15-7-25,-2 2 1,-2 3-1,-116-51 1,72 46-97,-181-47 0,146 57-410,-194-18 1,-154 21-35,205 23 245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3.756"/>
    </inkml:context>
    <inkml:brush xml:id="br0">
      <inkml:brushProperty name="width" value="0.05" units="cm"/>
      <inkml:brushProperty name="height" value="0.05" units="cm"/>
    </inkml:brush>
  </inkml:definitions>
  <inkml:trace contextRef="#ctx0" brushRef="#br0">0 359 15979,'19'-15'1785,"11"-2"-1193,13-11-168,4-4 696,13-8-368,6 0-159,3-3-385,1 1-312,-14 6-721,-10 3 753,-22 15-232,-8 3-96</inkml:trace>
  <inkml:trace contextRef="#ctx0" brushRef="#br0" timeOffset="1">174 513 16051,'21'-14'1513,"6"-10"-993,5-5-216,4-1 440,1 1-216,-4 5-504,0 4-344,-9 13 320,-4 4-176,-5 3-160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09.578"/>
    </inkml:context>
    <inkml:brush xml:id="br0">
      <inkml:brushProperty name="width" value="0.05" units="cm"/>
      <inkml:brushProperty name="height" value="0.05" units="cm"/>
    </inkml:brush>
  </inkml:definitions>
  <inkml:trace contextRef="#ctx0" brushRef="#br0">8206 536 9130,'-1'-14'231,"0"-7"203,-1 1 1,-1-1-1,-10-35 0,11 49-356,-1 0-1,0 1 1,0-1-1,0 1 1,-1 0 0,0 0-1,-1 0 1,1 0-1,-1 1 1,0-1-1,-1 1 1,1 1-1,-1-1 1,-10-6-1,-5 0-44,0 1-1,-1 0 1,0 2 0,0 1-1,-27-6 1,-120-16-123,158 28 84,-457-56-307,105 14 176,-322-38 136,-6 40 44,-384 60-149,263 1-219,570-18 216,-573 9-42,0 53 289,203 37-72,439-62-86,-250 91 0,356-104 8,2 3-1,-70 43 1,98-49-53,2 1 1,0 1 0,1 2 0,-54 58 0,76-72-41,1 1 0,1 0 0,0 0 0,1 1 0,1 0 0,0 1 0,1 0 0,1 0 0,0 0 0,1 1 0,1 0 0,-3 31 0,6-33 2,0 0 0,2 0 0,0 0 0,1 0 0,0 0 0,1 0 0,1-1 1,0 1-1,1-1 0,1 0 0,0 0 0,1-1 0,0 0 0,1 0 0,10 12 0,-1-5 24,0-1-1,2 0 0,0-1 1,1-1-1,1-1 0,1-1 0,25 14 1,-3-5 13,1-3-1,88 29 1,-26-20 25,2-4-1,184 18 1,227-12-7,-514-31 47,988 26 330,-30-1 597,395 13 469,-1-70-556,-768-18-581,-417 27-150,235-61 0,-321 58-58,121-51-1,-164 56-28,-1-1 0,-1-3-1,-2-1 1,57-45 0,-81 57-17,-1-1-1,-1 0 1,0-1 0,-1-1-1,0 0 1,-2-1 0,11-19-1,-17 27-21,-1 0 0,0 0-1,-1 0 1,0 0 0,0-1-1,-1 0 1,-1 1 0,1-1-1,-2 0 1,1 0-1,-1 0 1,-1 1 0,0-1-1,0 0 1,-1 0 0,-4-13-1,-1 5-143,0 1 0,-2 0 0,0 0 1,-1 1-1,-1 0 0,0 1 0,-1 0 0,-1 0 0,0 2 0,-1-1 0,-30-21 0,1 5-170,-2 2 1,-1 1-1,-52-21 0,-18-1-294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13.390"/>
    </inkml:context>
    <inkml:brush xml:id="br0">
      <inkml:brushProperty name="width" value="0.05" units="cm"/>
      <inkml:brushProperty name="height" value="0.05" units="cm"/>
    </inkml:brush>
  </inkml:definitions>
  <inkml:trace contextRef="#ctx0" brushRef="#br0">7114 162 3705,'-636'-11'2536,"-126"-26"-2401,353 11 484,-1720-60 181,681 85 906,790 47-713,496-25-885,0 7 0,-156 50 0,273-65-110,0 2 0,1 2-1,-68 36 1,99-45-3,1 0 0,-1 1 0,1 0 0,1 0 0,0 1 0,0 1 0,1 0-1,0 0 1,1 1 0,0 1 0,1-1 0,1 1 0,0 0 0,0 1 0,-6 20 0,8-16-28,0 0 1,1 0 0,1 0 0,1 0 0,1 1 0,1 25-1,1-35-6,0 1 0,0-1 0,2 1 0,-1-1 0,1 0 0,0 0 0,1 0 0,0 0 0,0-1 0,1 1 0,0-1 0,0 0 0,1 0 0,8 7 0,2 1-118,2-1 1,-1-1-1,2-1 1,0 0-1,40 18 1,109 38-693,-166-68 838,368 108-1147,11-29 713,-283-61 422,862 109 906,9-71-33,-744-47-875,918-2 653,-767-31-48,384-72 1,-660 76-599,171-55 0,-222 56 57,-2-1 0,0-3 0,-1-2-1,-1-2 1,58-43 0,-85 55 79,-1-1 0,-1 0 0,0-1-1,-1-1 1,0 0 0,-2-1 0,21-35-1,-29 42-56,0 1 0,0-1 0,-1-1-1,-1 1 1,0 0 0,0-1-1,-1 0 1,0 0 0,-1 1-1,-1-1 1,0 0 0,0 0-1,-2 0 1,1 0 0,-1 0-1,-4-12 1,1 11-47,1 0 0,-2 1 1,0-1-1,0 2 0,-1-1 0,-1 1 1,0 0-1,0 0 0,-1 1 0,-11-11 0,3 7-127,0 0-1,0 2 0,-2 0 1,1 0-1,-34-13 0,-1 4-202,-1 3-1,-1 3 1,-105-17 0,-22 10-30,-30 7-99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19.589"/>
    </inkml:context>
    <inkml:brush xml:id="br0">
      <inkml:brushProperty name="width" value="0.05" units="cm"/>
      <inkml:brushProperty name="height" value="0.05" units="cm"/>
    </inkml:brush>
  </inkml:definitions>
  <inkml:trace contextRef="#ctx0" brushRef="#br0">8732 710 9762,'-9'-5'144,"1"0"0,0-1-1,0 0 1,1 0 0,-9-10 0,7 7-127,0 1 1,0 0 0,-14-9 0,-15-3-50,0 1 0,-1 1 0,-1 3 0,-78-21 1,-172-15-553,-233-7-416,206 26 946,-634-62 1625,-3 42-529,506 44-1023,-185-5-194,5-33-16,79-34 150,231 30 31,178 34 9,1 5 0,-2 7-1,1 5 1,0 7 0,-266 50-1,-60 49-44,162-35 12,218-53 21,-306 82-56,366-92 55,0 1 0,1 1 0,0 2 1,1 0-1,0 2 0,2 0 0,-1 2 1,-22 22-1,31-25-7,0 1 1,0 1-1,2 0 1,0 1-1,1 1 0,1-1 1,0 2-1,2-1 1,0 1-1,1 1 1,-7 31-1,10-34-8,0 0 1,2 0-1,0 0 0,1 0 1,1 0-1,0 1 0,1-1 1,1 0-1,1 0 1,1 0-1,0-1 0,1 1 1,0-1-1,2 0 0,0 0 1,15 24-1,0-10-5,1 0 1,2-2-1,0-1 0,2 0 1,2-3-1,0 0 0,52 32 1,-3-10 20,1-4 1,87 32-1,219 57 17,10-30-20,-320-82 11,1007 209-110,17-103-223,-471-111 432,910-94 1,112-181 963,-1065 124-420,-400 82-243,193-86 0,-3-46 209,-316 152-494,-2-4-1,-2-2 1,-1-2 0,49-52-1,-85 77-74,-2 0 0,0-2 0,-1 0-1,-1 0 1,-1-1 0,0-1 0,9-25 0,-19 39-41,1 0 0,-2-1 0,0 1 0,0-1 0,0 0 0,-1 1 0,0-1 0,-1 0 0,0 0 0,0 0 0,-1 0 0,0 0 0,-1 1 0,1-1 0,-2 0 0,1 1 0,-1-1 0,-1 1 0,0 0 0,0 0 0,0 0 0,-1 1 0,-8-11 0,1 5-72,-1 0 1,0 1-1,-1 0 0,-1 1 1,1 1-1,-2 0 0,1 1 1,-22-9-1,-7 0-353,-92-25 1,36 20 56,-194-18 1,53 22-101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3.599"/>
    </inkml:context>
    <inkml:brush xml:id="br0">
      <inkml:brushProperty name="width" value="0.05" units="cm"/>
      <inkml:brushProperty name="height" value="0.05" units="cm"/>
    </inkml:brush>
  </inkml:definitions>
  <inkml:trace contextRef="#ctx0" brushRef="#br0">16 2688 13515,'-13'-2'775,"10"-5"-361,4 5-376,0-1 0,0 1 0,0 0 0,0-1 1,1 1-1,-1 0 0,1 0 0,2-3 0,205-215 517,-14 15-470,-66 59 6,542-644 537,-517 595-401,182-242 202,-34 21-558,-238 317-477,-56 85 430,0-1 0,-1 0 0,-1 0 0,-1 0 0,4-17 0,-6 8-152,-9 6-68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4.001"/>
    </inkml:context>
    <inkml:brush xml:id="br0">
      <inkml:brushProperty name="width" value="0.05" units="cm"/>
      <inkml:brushProperty name="height" value="0.05" units="cm"/>
    </inkml:brush>
  </inkml:definitions>
  <inkml:trace contextRef="#ctx0" brushRef="#br0">1 549 15139,'10'-3'992,"421"-216"-788,-365 183-214,90-57-112,-71 41-26,153-69 0,-233 119 144,3-2-2,1 0 0,-1 1 0,1 0 0,0 1-1,0 0 1,1 0 0,16-1 0,-25 3 8,1 1-1,-1-1 1,0 0-1,0 0 1,0 1 0,0-1-1,0 0 1,0 1-1,0-1 1,0 1-1,0-1 1,0 1 0,0 0-1,0-1 1,0 1-1,0 0 1,-1 0 0,1 0-1,0 0 1,-1-1-1,1 1 1,0 0-1,-1 0 1,1 0 0,-1 0-1,1 0 1,-1 1-1,0-1 1,1 0 0,-1 0-1,0 0 1,0 0-1,0 0 1,0 2-1,0 5 15,0 1 0,-1-1 0,-2 16 0,1-17-7,-45 189 112,-4 14 938,49-195-996,0 0-1,1 0 0,0 0 1,1 0-1,1 0 0,0 0 1,6 23-1,10 13 185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4.543"/>
    </inkml:context>
    <inkml:brush xml:id="br0">
      <inkml:brushProperty name="width" value="0.05" units="cm"/>
      <inkml:brushProperty name="height" value="0.05" units="cm"/>
    </inkml:brush>
  </inkml:definitions>
  <inkml:trace contextRef="#ctx0" brushRef="#br0">0 318 11779,'169'-158'1617,"-131"126"-1254,2 3 0,67-39-1,-98 63-307,1 0-1,-1 1 0,0 1 0,1-1 0,0 1 1,0 1-1,0 0 0,13-1 0,-20 3-43,-1 0-1,0 0 1,0 0-1,0 1 1,1-1-1,-1 0 1,0 1-1,0 0 1,0-1-1,0 1 1,0 0-1,0 0 1,0 0-1,0 0 1,-1 1-1,1-1 1,3 3-1,-4-1-3,1-1-1,-1 1 0,1-1 0,-1 1 0,0-1 0,0 1 0,-1 0 0,1 0 0,0-1 0,-1 1 1,0 0-1,1 0 0,-1 0 0,0 0 0,-1-1 0,1 1 0,-1 4 0,-2 9 10,-1-1-1,0 1 1,-1-1-1,-12 25 0,-37 60 39,30-58-22,-48 81 112,-48 96 267,115-208-368,1 1 0,0 0 0,-6 24 0,10-32-31,-1-1 0,1 0 1,0 1-1,-1-1 1,2 0-1,-1 1 0,0-1 1,0 0-1,1 1 0,0-1 1,0 0-1,0 0 1,0 1-1,0-1 0,1 0 1,-1 0-1,1-1 1,0 1-1,0 0 0,3 3 1,-1-3 4,0 0 0,1 0 0,-1 0 0,1 0 0,0-1 0,0 0 0,0 0 0,0 0 0,0 0 0,1-1 0,-1 0 0,6 0 0,6 1 12,-1-1-1,30-2 1,3-5-104,0-2 1,-1-2 0,0-2 0,-1-3-1,55-24 1,-91 35-89,0-1 0,0-1-1,0 0 1,13-10 0,-22 14 128,1 0 0,-1 0 0,0 0 0,0-1 0,0 1 1,0-1-1,0 1 0,0-1 0,-1 0 0,1 1 0,-1-1 1,0 0-1,0 0 0,0 0 0,0 0 0,0 0 0,-1 0 0,1 0 1,-1-1-1,0 1 0,0-3 0,-6-23-373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4.951"/>
    </inkml:context>
    <inkml:brush xml:id="br0">
      <inkml:brushProperty name="width" value="0.05" units="cm"/>
      <inkml:brushProperty name="height" value="0.05" units="cm"/>
    </inkml:brush>
  </inkml:definitions>
  <inkml:trace contextRef="#ctx0" brushRef="#br0">35 85 12331,'-19'5'1368,"9"-5"-816,4-1-232,18-8 1152,8-1-887,20-4-161,9 1-152,15 2-528,5 1-481,5 0 649,5 2-112,-4 4-120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5.339"/>
    </inkml:context>
    <inkml:brush xml:id="br0">
      <inkml:brushProperty name="width" value="0.05" units="cm"/>
      <inkml:brushProperty name="height" value="0.05" units="cm"/>
    </inkml:brush>
  </inkml:definitions>
  <inkml:trace contextRef="#ctx0" brushRef="#br0">27 489 13787,'-23'8'2009,"23"-8"-1995,0 0-1,0 0 0,-1 0 0,1 0 0,0 0 0,0 0 1,0 0-1,0 0 0,0 0 0,0 0 0,0 0 0,-1 0 1,1 0-1,0 0 0,0 0 0,0 0 0,0 0 0,0 0 1,0 0-1,0 0 0,0-1 0,-1 1 0,1 0 0,0 0 1,0 0-1,0 0 0,0 0 0,0 0 0,0 0 1,0 0-1,0 0 0,0 0 0,0 0 0,0-1 0,0 1 1,0 0-1,-1 0 0,1 0 0,0 0 0,0 0 0,0 0 1,0 0-1,0 0 0,0-1 0,0 1 0,0 0 0,0 0 1,0 0-1,0 0 0,0 0 0,0-1 0,10-10 471,307-280 229,-308 279-765,-7 10 36,-1 0-1,1 0 0,-1 0 1,1 1-1,0-1 0,-1 0 1,1 1-1,0-1 0,0 1 1,0-1-1,0 1 0,1 0 1,3-2-1,-5 3 12,-1 0 1,0 0-1,1 0 0,-1 0 0,0 0 1,1 0-1,-1 0 0,0 0 0,1 0 1,-1 0-1,0 0 0,1 0 0,-1 1 1,0-1-1,0 0 0,1 0 0,-1 0 1,0 0-1,0 0 0,1 1 0,-1-1 1,0 0-1,0 0 0,1 1 0,-1-1 1,0 0-1,0 0 0,0 1 0,1-1 1,-1 0-1,0 0 0,0 1 0,0-1 1,0 0-1,0 1 0,0-1 0,0 0 1,0 1-1,0-1 0,0 1 0,0 15-80,0-14 66,-16 92-349,8-57 333,-2 45 0,10-81 35,0 0 1,0 0 0,0-1 0,0 1 0,0 0 0,0 0-1,0-1 1,1 1 0,-1 0 0,0-1 0,0 1-1,1 0 1,-1-1 0,1 1 0,-1 0 0,0-1 0,1 1-1,-1-1 1,1 1 0,0-1 0,-1 1 0,1-1 0,-1 1-1,1-1 1,0 1 0,-1-1 0,1 0 0,0 1 0,-1-1-1,1 0 1,0 0 0,0 0 0,-1 1 0,1-1 0,0 0-1,0 0 1,-1 0 0,1 0 0,1-1 0,32-3 20,-30 3-22,25-6 17,47-16 0,-67 20 23,0-1 1,0 0-1,-1-1 0,0 0 1,1 0-1,-2-1 0,1 0 1,-1 0-1,8-9 0,-12 11-43,0 0 0,-1-1-1,0 1 1,0 0 0,0-1-1,0 0 1,-1 0-1,1 1 1,-1-1 0,-1 0-1,1 0 1,-1 0 0,0 0-1,0 0 1,-1-9 0,-2-8-56,-1-1-1,-7-23 1,7 31 64,-22-90 149,27 104-145,2 6-296,-4-5 331,1 0 1,0 0-1,0 0 0,0 0 0,0 0 0,0 0 0,0 0 0,0 0 0,-1 0 0,1 0 0,0 0 0,0 0 0,0 0 0,0 0 0,0 0 0,0 0 0,-1 0 0,1 0 0,0 0 0,0 1 0,0-1 0,0 0 0,0 0 0,0 0 0,0 0 0,0 0 0,0 0 1,-1 0-1,1 0 0,0 0 0,0 0 0,0 1 0,0-1 0,0 0 0,0 0 0,0 0 0,0 0 0,0 0 0,-1-1 27,0 0 0,1 0 0,-1 0 0,0-1 0,1 1 0,-1 0 0,1-1 0,-1 1 0,1-1 0,0 1 0,-1-2 0,1-9 366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5.895"/>
    </inkml:context>
    <inkml:brush xml:id="br0">
      <inkml:brushProperty name="width" value="0.05" units="cm"/>
      <inkml:brushProperty name="height" value="0.05" units="cm"/>
    </inkml:brush>
  </inkml:definitions>
  <inkml:trace contextRef="#ctx0" brushRef="#br0">0 386 11955,'2'-4'156,"-1"-1"1,0 1 0,1 0 0,0 0 0,0-1 0,0 1 0,0 0-1,1 0 1,0 1 0,0-1 0,0 1 0,0-1 0,6-4 0,-2 1 215,6-7-122,2 0 0,30-22 1,-41 33-240,0 0 0,1 0 0,-1 0 0,1 1 0,0 0 0,0 0 0,0 0 0,0 0 0,0 1 0,0 0 0,0 0 0,1 0 0,-1 1 0,0 0 0,0 0 0,7 0 0,-9 2-1,0-1 0,0 0 0,0 1-1,1 0 1,-1-1 0,-1 1 0,1 1 0,0-1 0,0 0 0,-1 0 0,1 1 0,-1 0 0,0-1 0,0 1 0,0 0 0,0 0 0,0 0 0,-1 0 0,0 1 0,1-1 0,-1 0 0,0 1 0,1 6 0,1 7 40,0 0 1,-1 1-1,0 23 1,-3-15 194,-8 48 1,6-55 63,3-19-296,0 0-1,0 0 0,0 0 1,0 0-1,0 0 0,0-1 1,0 1-1,0 0 1,0 0-1,0 0 0,0 0 1,-1 0-1,1 0 0,0 0 1,0-1-1,0 1 1,0 0-1,0 0 0,0 0 1,0 0-1,-1 0 0,1 0 1,0 0-1,0 0 1,0 0-1,0 0 0,0 0 1,0 0-1,-1 0 0,1 0 1,0 0-1,0 0 1,0 0-1,0 0 0,0 0 1,-1 0-1,1 0 0,0 0 1,0 0-1,0 0 1,0 0-1,0 0 0,0 0 1,0 0-1,-1 1 0,1-1 1,0 0-1,0 0 1,0 0-1,0 0 0,0 0 1,0 0-1,0 1 0,-4-16 262,1 0-1,0 0 0,0-30 0,-1-8 96,-22-90 83,4 29-404,22 114-50,0 0 0,0 0 0,0-1 0,0 1 0,0 0 0,0 0 0,0 0 1,0-1-1,0 1 0,-1 0 0,1 0 0,0-1 0,0 1 0,0 0 0,0 0 0,0 0 0,1-1 0,-1 1 0,0 0 0,0 0 0,0-1 0,0 1 0,0 0 0,0 0 0,0 0 0,0-1 0,0 1 1,1 0-1,-1 0 0,0 0 0,0 0 0,0-1 0,0 1 0,0 0 0,1 0 0,-1 0 0,0 0 0,0 0 0,0 0 0,1 0 0,-1-1 0,0 1 0,0 0 0,0 0 0,1 0 0,-1 0 0,0 0 0,0 0 1,1 0-1,-1 0 0,0 0 0,0 0 0,0 0 0,1 0 0,-1 0 0,0 0 0,0 0 0,1 1 0,-1-1 0,0 0 0,0 0 0,0 0 0,1 0 0,-1 0 0,0 0 0,0 1 0,26 17-129,-20-13 73,0 0-1,1-1 1,10 7-1,-10-8-9,-1-1 0,1 0 0,0 0 0,0 0 0,0-1 0,0 0 0,0 0 0,0-1-1,0 1 1,0-2 0,0 1 0,0-1 0,0 0 0,0-1 0,0 1 0,0-1 0,0-1 0,12-5 0,-7 1-72,0 0 0,-1-1 0,0 0 0,0-1-1,-1 0 1,0-1 0,0 0 0,14-21 0,3-10-187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6.746"/>
    </inkml:context>
    <inkml:brush xml:id="br0">
      <inkml:brushProperty name="width" value="0.05" units="cm"/>
      <inkml:brushProperty name="height" value="0.05" units="cm"/>
    </inkml:brush>
  </inkml:definitions>
  <inkml:trace contextRef="#ctx0" brushRef="#br0">1 0 14003,'2'93'379,"4"0"-1,5 0 1,25 104 0,-7-82-349,5-2-1,51 112 1,32 56 58,-108-263 40,-9-18-122,0 0-1,0 0 0,0 0 1,0 0-1,0 0 1,0 1-1,0-1 1,0 0-1,0 0 0,1 0 1,-1 0-1,0 0 1,0 0-1,0 0 1,0 0-1,0 0 0,0 0 1,0 0-1,0 0 1,0 0-1,1 0 1,-1 0-1,0 0 1,0 0-1,0 0 0,0 0 1,0 0-1,0 0 1,0 0-1,0 0 1,1 0-1,-1 0 0,0 0 1,0 0-1,0 0 1,0 0-1,0 0 1,0 0-1,0 0 0,0 0 1,0 0-1,0 0 1,1 0-1,-1 0 1,0 0-1,0-1 1,0 1-1,0 0 0,0 0 1,0 0-1,0 0 1,0 0-1,0 0 1,0 0-1,0 0 0,0 0 1,0-1-1,0 1 1,0 0-1,0 0 1,0 0-1,0 0 0,0 0 1,0 0-1,0 0 1,0 0-1,0-1 1,0-36 473,-9-46-261,-3 0 1,-46-159 0,55 232-223,-16-42-50,30 71 31,0-1-1,15 18 1,-19-29 18,0 1 0,0-1 0,1-1 0,0 1 1,0-1-1,1 0 0,9 4 0,-17-9 12,1 0 0,0 0-1,0-1 1,0 1 0,-1 0-1,1-1 1,0 1 0,0-1 0,0 0-1,0 0 1,0 1 0,0-1 0,0-1-1,0 1 1,0 0 0,0 0-1,0-1 1,0 1 0,0-1 0,0 0-1,0 1 1,0-1 0,-1 0 0,1 0-1,0 0 1,-1 0 0,1-1-1,0 1 1,-1 0 0,1-1 0,-1 1-1,0-1 1,0 1 0,1-1 0,-1 1-1,0-1 1,0 0 0,-1 0-1,1 0 1,0 0 0,-1 1 0,1-4-1,2-5 11,0 0 0,-1 0 0,0-1 0,-1 1 0,-1-1 0,1 0 0,-2 1 0,1-1 0,-1 1 0,-1-1 0,0 1 0,-1 0 0,0 0 0,-8-19 0,6 21 78,-3-9 1474,7 9-1214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4.177"/>
    </inkml:context>
    <inkml:brush xml:id="br0">
      <inkml:brushProperty name="width" value="0.05" units="cm"/>
      <inkml:brushProperty name="height" value="0.05" units="cm"/>
    </inkml:brush>
  </inkml:definitions>
  <inkml:trace contextRef="#ctx0" brushRef="#br0">0 184 14587,'3'6'193,"-1"-1"0,1 0 0,0 0-1,0-1 1,0 1 0,1 0 0,0-1-1,-1 0 1,2 0 0,-1 0 0,0 0 0,10 5-1,-10-7-98,0-1 0,0 1-1,0-1 1,0 0-1,0 0 1,1 0-1,-1 0 1,0-1-1,1 0 1,-1 0 0,0 0-1,1 0 1,-1-1-1,0 0 1,1 0-1,-1 0 1,7-3-1,3-2 80,-1 0-1,0-2 1,0 0-1,0 0 1,-1-1-1,11-11 0,34-23 222,-55 42-395,-1 0 1,1 0 0,-1 0-1,1 0 1,-1 0 0,1 1-1,0-1 1,-1 0 0,1 1-1,0-1 1,0 1 0,0 0-1,-1 0 1,1-1 0,0 1-1,0 0 1,0 1 0,-1-1-1,1 0 1,0 0 0,0 1 0,0-1-1,-1 1 1,1-1 0,0 1-1,1 1 1,1 1 3,0 1-1,0 0 1,-1-1 0,1 1-1,-1 1 1,0-1 0,3 7-1,18 20 112,-23-29-99,0-1-1,1 0 1,-1 0-1,1 0 1,-1 0-1,1 0 0,-1 0 1,1 0-1,-1 0 1,1-1-1,0 1 1,0-1-1,-1 1 1,1-1-1,0 0 1,0 1-1,2-1 0,-1-1 4,0 1 0,-1-1 0,1 1-1,-1-1 1,1 0 0,-1 0 0,1 0-1,-1-1 1,1 1 0,-1 0-1,0-1 1,0 0 0,0 1 0,0-1-1,0 0 1,2-2 0,26-39 108,-22 31-105,14-24 17,-16 24-84,1-1 0,0 2 0,1-1 0,0 1 0,1 0 0,1 1 0,12-11 0,-21 20 43,0 0-1,-1 1 1,1-1-1,0 1 1,0 0 0,0-1-1,0 1 1,0 0-1,0-1 1,0 1-1,0 0 1,0 0 0,0 0-1,0 0 1,0 0-1,0 0 1,0 0-1,0 0 1,0 0 0,0 1-1,0-1 1,0 0-1,0 0 1,-1 1-1,1-1 1,0 1 0,0-1-1,0 1 1,0-1-1,-1 1 1,1 0-1,0-1 1,0 1 0,-1 0-1,1 0 1,0-1-1,-1 1 1,1 1-1,4 5 52,-1 0-1,-1 0 1,1 0 0,2 8-1,0 0 163,12 13 220,-18-28-448,0 1-1,1-1 1,-1 0 0,0 1-1,0-1 1,1 0 0,-1 0-1,0 1 1,1-1 0,-1 0 0,0 0-1,1 0 1,-1 1 0,0-1-1,1 0 1,-1 0 0,0 0 0,1 0-1,-1 0 1,0 0 0,1 0-1,-1 0 1,1 0 0,-1 0 0,0 0-1,1 0 1,0 0 0,-1-1-96,1 1-1,-1-1 1,1 0 0,-1 0 0,1 0 0,-1 0 0,1 0 0,-1 0-1,0 1 1,0-1 0,1 0 0,-1 0 0,0 0 0,0 0 0,0 0-1,0 0 1,0-1 0,-2-43-1089,-2 8 422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7.993"/>
    </inkml:context>
    <inkml:brush xml:id="br0">
      <inkml:brushProperty name="width" value="0.05" units="cm"/>
      <inkml:brushProperty name="height" value="0.05" units="cm"/>
    </inkml:brush>
  </inkml:definitions>
  <inkml:trace contextRef="#ctx0" brushRef="#br0">129 942 13379,'-2'-1'47,"0"-1"-1,0 0 1,0 1 0,-1-1-1,1 1 1,0 0 0,-1-1-1,1 1 1,-1 1 0,1-1-1,-1 0 1,1 0 0,-1 1-1,0 0 1,1-1-1,-6 1 1,6 1-56,0-1-1,0 1 1,0 0 0,0 0-1,0-1 1,0 1-1,0 0 1,0 1 0,1-1-1,-1 0 1,0 0 0,1 1-1,-1-1 1,1 1-1,-1 0 1,1-1 0,0 1-1,0 0 1,0 0-1,0 0 1,-2 3 0,-4 13-18,0 1 0,1-1 1,1 1-1,1 0 1,-2 21-1,-3 97 92,9-128-40,-1 2 85,1 1 0,0-1-1,3 19 1,-3-29-92,0 0-1,0-1 1,1 1 0,-1 0-1,0-1 1,0 1 0,0 0-1,1-1 1,-1 1 0,0-1-1,0 1 1,1 0 0,-1-1-1,1 1 1,-1-1 0,0 1-1,1-1 1,-1 1-1,1-1 1,-1 1 0,1-1-1,0 0 1,-1 1 0,1-1-1,-1 0 1,1 1 0,0-1-1,-1 0 1,1 0 0,0 1-1,-1-1 1,1 0 0,0 0-1,-1 0 1,1 0 0,0 0-1,-1 0 1,1 0 0,0 0-1,-1 0 1,1-1 0,0 1-1,-1 0 1,1 0-1,1-1 1,1-1 57,1 0 1,-1 0-1,0 0 0,0-1 0,1 1 1,2-5-1,8-8 109,-1-1 0,-1-1 1,0 0-1,-1 0 0,-1-1 0,10-25 1,38-117 455,-52 138-589,0 8-21,-2 0 1,1-1-1,-2 1 1,0-1-1,-1 0 1,0 0-1,-2 0 1,0-16-1,-6 13 4,6 18-32,0-1-1,-1 1 0,1 0 0,0-1 1,-1 1-1,1 0 0,0-1 1,-1 1-1,1 0 0,-1-1 0,1 1 1,0 0-1,-1 0 0,1 0 0,-1-1 1,1 1-1,-1 0 0,1 0 0,-1 0 1,1 0-1,0 0 0,-1 0 0,0 0 1,-1 1-1,1-1 1,-1 1-1,1 0 0,0 0 1,-1 0-1,1 0 1,-1 0-1,1 0 1,0 0-1,0 0 1,0 1-1,0-1 0,0 0 1,0 1-1,0-1 1,0 1-1,0-1 1,1 1-1,-2 1 1,-5 16-1,0 0 1,1 0-1,1 1 1,-4 32-1,7-36-13,1-1 1,0 1-1,1 0 0,1-1 0,0 1 1,6 25-1,-6-37 12,0-1-1,0 1 1,0-1 0,0 0-1,1 1 1,0-1 0,-1 0-1,1 0 1,0 0 0,0 0-1,1 0 1,-1-1 0,1 1-1,-1 0 1,1-1 0,0 0-1,0 0 1,0 0 0,0 0 0,0 0-1,1-1 1,-1 1 0,0-1-1,1 0 1,-1 0 0,1 0-1,-1-1 1,1 1 0,-1-1-1,1 1 1,0-1 0,-1-1-1,1 1 1,0 0 0,-1-1-1,1 0 1,-1 0 0,1 0-1,-1 0 1,0 0 0,5-3 0,1-1 6,0 0 1,-1 0-1,0-1 1,0 0-1,-1-1 1,1 0-1,-1 0 1,-1 0-1,1-1 1,-1 0-1,6-11 1,3-7 29,-1-2 1,15-37 0,-15 29-12,-2-1 1,-1-1-1,-2 0 1,-2 0-1,4-44 1,-11 131-55,11 67 1,-7-89 33,2 0 0,0 0 1,2-1-1,12 27 0,-17-46 2,1 0 0,-1 0 0,2 0 0,-1 0 0,1-1 0,0 1 0,10 9 0,-11-13-4,-1 0 1,1 0-1,0-1 1,0 0-1,0 1 1,0-2-1,0 1 1,0 0-1,0-1 1,1 1 0,-1-1-1,0-1 1,1 1-1,-1 0 1,8-1-1,-4-1 3,1 0 1,-1 0-1,0-1 0,0 0 0,0-1 0,0 0 0,0 0 0,-1-1 0,1 0 1,-1 0-1,10-7 0,2-4 16,1-1 0,26-30 0,-18 15-7,-1-1-1,-1-1 0,-2-1 1,-2-1-1,-1-1 0,-1-2 0,-2 1 1,-2-2-1,-2 0 0,18-82 1,-29 108-23,-1-1 1,0 0-1,-1 0 1,-1 1 0,0-1-1,-1 0 1,0 0-1,-6-23 1,7 35 2,-1-1-1,0 1 1,0-1-1,0 1 1,-1 0 0,1 0-1,0 0 1,-1 0-1,0 0 1,1 0 0,-1 0-1,0 0 1,0 0-1,0 1 1,0-1 0,0 1-1,0 0 1,0-1-1,-1 1 1,1 0 0,0 0-1,-1 1 1,1-1-1,-1 0 1,1 1 0,-1-1-1,1 1 1,-1 0-1,1 0 1,-1 0 0,1 0-1,-1 1 1,1-1-1,-4 1 1,-2 1-8,1 1 1,-1-1-1,1 1 1,0 0-1,0 1 1,0 0-1,0 0 0,1 1 1,-12 9-1,3 2 5,1 0 0,1 1 0,1 0 0,0 1 0,1 0 0,1 1 0,0 0 0,2 1-1,0-1 1,1 2 0,2-1 0,0 1 0,1 0 0,0 0 0,1 35 0,3-49 4,0 0 1,1-1-1,0 1 0,1 0 0,-1 0 1,1-1-1,1 1 0,-1-1 1,1 1-1,0-1 0,0 0 1,5 6-1,-5-9 0,-1 0 0,1 0 0,0 0 0,0 0 0,0-1 0,0 1 0,0-1 0,0 0 0,1 0 1,-1 0-1,1-1 0,-1 1 0,1-1 0,0 1 0,-1-1 0,1-1 0,0 1 0,0 0 0,0-1 0,0 0 0,0 0 0,4 0 0,1-2-3,-1 1-1,1-2 0,-1 1 1,0-1-1,0 0 1,0-1-1,0 0 1,-1 0-1,1 0 1,-1-1-1,0-1 0,8-6 1,0-3 1,-1 1 0,0-2 0,-1 0 0,11-19 0,-5 4-5,-2 0 1,-1-2-1,22-62 0,19-109-189,-51 179 167,48-204-311,-48 213 246,-3 21 79,-3 24 24,-11 143-107,-7 258 633,18-417-502,3 70 153,-2-74-145,0 0 0,1 0-1,1 0 1,-1 0 0,1 0 0,8 14 0,-11-21-27,2 0 1,-1 0-1,0 0 1,0 0-1,1 0 1,-1 0 0,1 0-1,-1 0 1,1-1-1,0 1 1,0-1-1,0 1 1,0-1 0,0 0-1,0 1 1,0-1-1,0 0 1,0-1-1,1 1 1,-1 0 0,0-1-1,0 1 1,1-1-1,-1 1 1,1-1-1,-1 0 1,0 0 0,1 0-1,-1-1 1,0 1-1,1-1 1,-1 1 0,0-1-1,1 0 1,-1 1-1,0-1 1,0 0-1,0-1 1,0 1 0,0 0-1,0 0 1,2-3-1,7-4 22,-2-1 0,1 0 0,-1 0-1,-1-1 1,0 0 0,0-1 0,-1 1 0,0-1-1,9-23 1,-8 15-44,0 0-1,-2 0 1,0-1-1,-2 0 1,5-33-1,-9 45-24,0 0 1,0-1-1,0 1 0,-1 0 0,-1 0 1,1 0-1,-1 0 0,-5-12 1,7 18 20,-1 0 1,0 1-1,1-1 1,-1 0-1,0 1 1,0-1 0,0 0-1,-1 1 1,1 0-1,0-1 1,0 1-1,-1 0 1,1-1-1,-1 1 1,1 0-1,-1 0 1,0 0 0,1 1-1,-1-1 1,0 0-1,1 0 1,-1 1-1,0-1 1,0 1-1,0 0 1,0-1-1,1 1 1,-1 0 0,0 0-1,0 0 1,0 1-1,0-1 1,0 0-1,0 1 1,1-1-1,-1 1 1,0-1-1,0 1 1,1 0 0,-1 0-1,0 0 1,-2 2-1,0 0-8,0 0 0,0 0 0,0 1 0,1-1 0,-1 1 0,1 0 0,0 0 0,0 0 0,1 1 0,-1-1 0,1 1 0,0-1 0,0 1 0,0 0 0,1 0 0,0 0 0,-2 8 0,0 10-514,1 0 0,0 33 0,2-52 385,0-2-26,0 1 0,1 0-1,-2-1 1,1 1 0,0-1 0,-1 1-1,1-1 1,-1 1 0,-1 4 0,1-7 126,1 1 0,0-1 0,0 0 0,-1 0 1,1 1-1,0-1 0,0 0 0,-1 0 0,1 0 0,0 1 0,-1-1 0,1 0 1,0 0-1,-1 0 0,1 0 0,0 0 0,-1 0 0,1 0 0,0 0 1,-1 0-1,1 0 0,0 0 0,-1 0 0,1 0 0,0 0 0,-1 0 0,1 0 1,-17-10-1445,5-2 712,0 0 0,0-1 0,1-1 0,-14-22 0,-33-64 735,45 76 140,8 13 6,-31-59 1088,32 61-599,1 0 0,-1-1 0,2 1-1,-1-1 1,-1-15 0,4 25-513,0-1 0,0 1 0,0-1 0,0 1 0,0-1 0,0 1 0,0-1 0,0 1 0,0-1 0,0 1 0,0-1 0,0 1 0,0-1 0,0 1 0,1-1 0,-1 1 0,0-1 0,0 1 0,1 0 0,-1-1 0,0 1 0,1-1 0,-1 1 0,0 0 0,1-1 0,-1 1 0,1-1 0,14 3 1083,23 20-312,-27-16-660,35 20 138,-16-10-493,35 26 0,-48-31 147,-17-11 23,0 0-1,0 0 1,0 0-1,0 0 1,0 0 0,1 1-1,-1-1 1,0 0-1,0 0 1,0 0 0,0 0-1,0 0 1,0 0-1,0 0 1,0 0 0,1 0-1,-1 0 1,0 0-1,0 0 1,0 0 0,0 0-1,0 0 1,0 0-1,0 0 1,1 0-1,-1 0 1,0 0 0,0 0-1,0 0 1,0-1-1,0 1 1,0 0 0,0 0-1,0 0 1,0 0-1,1 0 1,-1 0 0,0 0-1,0 0 1,0 0-1,0 0 1,0 0 0,0-1-1,0 1 1,0 0-1,0 0 1,0 0 0,0 0-1,0 0 1,0 0-1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8.368"/>
    </inkml:context>
    <inkml:brush xml:id="br0">
      <inkml:brushProperty name="width" value="0.05" units="cm"/>
      <inkml:brushProperty name="height" value="0.05" units="cm"/>
    </inkml:brush>
  </inkml:definitions>
  <inkml:trace contextRef="#ctx0" brushRef="#br0">1 189 15371,'10'0'1041,"16"-23"-921,7-5-184,5-7-617,4 0 681,-3 0-64,-5 2-80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9.238"/>
    </inkml:context>
    <inkml:brush xml:id="br0">
      <inkml:brushProperty name="width" value="0.05" units="cm"/>
      <inkml:brushProperty name="height" value="0.05" units="cm"/>
    </inkml:brush>
  </inkml:definitions>
  <inkml:trace contextRef="#ctx0" brushRef="#br0">317 422 15011,'-1'-3'83,"0"0"0,0 0 0,0 0 0,-1 1 0,1-1 0,-1 1 1,0-1-1,0 1 0,0 0 0,0-1 0,0 1 0,-1 0 0,1 0 0,-1 1 0,1-1 0,-1 0 0,0 1 0,1 0 0,-5-2 0,2 2-7,0 0-1,0 0 1,1 1-1,-1 0 1,0 0 0,0 0-1,0 0 1,0 1-1,1 0 1,-1 0 0,-6 2-1,-3 3 13,0 0 0,0 0 0,0 1 0,1 1 0,0 1 0,-22 17 0,25-18-82,1 1 1,0 0 0,0 0 0,1 1 0,0 0 0,0 1 0,1-1 0,1 1 0,-8 17 0,14-27-5,-1 1 0,0 0 1,1-1-1,-1 1 0,1 0 0,0-1 1,0 1-1,0 0 0,-1 0 0,2-1 1,-1 1-1,0 0 0,0 0 0,0-1 1,1 1-1,-1 0 0,1-1 0,-1 1 1,1 0-1,0-1 0,0 1 0,1 1 1,0-2 0,-1 1 1,1-1 0,-1 0 0,1 0 0,0 0 0,0 0 0,0 0 0,0 0 0,-1-1-1,1 1 1,0-1 0,0 1 0,0-1 0,0 0 0,1 1 0,-1-1 0,0 0 0,0 0-1,0-1 1,3 0 0,5-1 3,1-1 1,-1 0-1,1-1 0,-1 0 0,-1 0 1,1-1-1,0-1 0,-1 1 0,0-2 0,13-11 1,6-8-36,45-50 0,-41 37-16,54-85 0,-72 100 6,-1 1-1,-2-2 0,0 0 1,-2 0-1,10-39 0,-15 32-70,-4 32 107,0 0 1,0 0-1,0-1 0,0 1 1,0 0-1,0 0 1,0 0-1,0-1 0,-1 1 1,1 0-1,0 0 1,0 0-1,0-1 0,0 1 1,0 0-1,0 0 1,0 0-1,0 0 0,0-1 1,-1 1-1,1 0 1,0 0-1,0 0 0,0 0 1,0 0-1,-1-1 1,1 1-1,0 0 0,0 0 1,0 0-1,0 0 0,-1 0 1,1 0-1,0 0 1,0 0-1,0 0 0,-1 0 1,1 0-1,0 0 1,0 0-1,0 0 0,-1 0 1,1 0-1,0 0 1,0 0-1,0 0 0,-1 0 1,1 0-1,0 0 1,0 0-1,0 0 0,-1 1 1,1-1-1,0 0 1,0 0-1,0 0 0,0 0 1,-1 0-1,1 0 1,0 1-1,0-1 0,0 0 1,0 0-1,0 0 0,0 0 1,0 1-1,0-1 1,-1 0-1,-10 16-39,1 9 20,0 0 0,2 1 0,1 0 0,1 0-1,1 1 1,1 0 0,1 0 0,2 0 0,2 34 0,0-49 26,0 0-1,1-1 0,1 1 1,0 0-1,0-1 1,1 0-1,11 22 1,-13-30-4,-1 0 1,1-1 0,-1 1 0,1-1 0,0 1 0,0-1-1,0 0 1,0 1 0,1-1 0,-1 0 0,0 0-1,1-1 1,-1 1 0,1 0 0,0-1 0,0 0 0,0 1-1,-1-1 1,1 0 0,0-1 0,0 1 0,0 0-1,0-1 1,1 0 0,-1 0 0,0 0 0,0 0-1,0 0 1,0 0 0,0-1 0,0 0 0,0 1 0,0-1-1,0 0 1,0-1 0,3-1 0,3-2 3,0 0 1,-1-1-1,1-1 1,-1 1-1,-1-1 0,1 0 1,-1-1-1,-1 0 1,12-16-1,-6 4 8,0 0 0,-1-1 0,10-30 0,-16 40-7,0-1 0,-1 0 0,0 0-1,-1-1 1,-1 1 0,0-1-1,-1 1 1,0-1 0,-1 0-1,-2-19 1,2 31-6,0-1 0,0 1-1,0-1 1,-1 1 0,1 0 0,-1-1 0,1 1-1,-1 0 1,0-1 0,1 1 0,-1 0 0,0 0-1,0-1 1,0 1 0,0 0 0,0 0-1,0 0 1,0 0 0,0 0 0,0 0 0,0 1-1,-3-2 1,3 2 0,0 0 0,-1 0 0,1 0-1,-1 0 1,1 0 0,-1 0 0,1 0 0,0 1 0,-1-1-1,1 1 1,-1-1 0,1 1 0,0-1 0,0 1 0,-1 0-1,1 0 1,0-1 0,0 1 0,0 0 0,0 0-1,0 0 1,0 0 0,0 0 0,-1 3 0,-5 5 6,0 1-1,1 1 1,1-1 0,0 1 0,0 0 0,1 0-1,0 0 1,1 0 0,0 1 0,1 0-1,1-1 1,-1 1 0,2 0 0,0 0 0,0 0-1,1 0 1,3 14 0,-3-22 0,0 0 0,1 0 0,0 0 0,-1 0-1,1 0 1,1 0 0,-1-1 0,0 1 0,1-1 0,0 0 0,0 1 0,0-1 0,5 3 0,-3-2-2,1 0 1,0 0 0,0-1-1,0 0 1,1-1 0,-1 1-1,12 2 1,6-1-8,1-1-1,-1-1 1,42-2 0,-52 0-3,48-3-25,-32 2 50,1 0 0,51 6 0,-81-5-1,-1 0 0,1 0 1,0-1-1,0 1 0,-1 0 1,1 0-1,0 0 1,0-1-1,-1 1 0,1 0 1,0-1-1,-1 1 1,1-1-1,-1 1 0,1 0 1,-1-1-1,1 0 1,0 1-1,-1-1 0,0 1 1,1-1-1,-1 1 1,1-1-1,-1 0 0,0 1 1,1-1-1,-1 0 1,0 0-1,0 1 0,1-2 1,5-26 383,-6 26-376,6-69 622,-5-119-1,-2 90-699,1 96-1,0-1 0,0 1 0,0 0 0,1 0 0,0-1 0,-1 1 0,2 0 0,-1 0 0,2-5 0,-2 8-14,0-1-1,0 1 0,0 0 1,1-1-1,-1 1 0,0 0 0,0 0 1,1 0-1,-1 0 0,1 0 0,-1 0 1,1 0-1,-1 0 0,1 0 1,0 1-1,-1-1 0,1 1 0,0-1 1,0 1-1,-1 0 0,1 0 0,0-1 1,0 1-1,2 1 0,4-1-376,1 2-1,0-1 1,0 1 0,-1 0-1,1 1 1,-1 0-1,9 4 1,4 2-515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9.936"/>
    </inkml:context>
    <inkml:brush xml:id="br0">
      <inkml:brushProperty name="width" value="0.05" units="cm"/>
      <inkml:brushProperty name="height" value="0.05" units="cm"/>
    </inkml:brush>
  </inkml:definitions>
  <inkml:trace contextRef="#ctx0" brushRef="#br0">64 143 13651,'-1'65'569,"-18"114"0,5-69-353,-4 62 124,6 183 1,13-350-317,1 38 179,-2-42-180,0 1 1,0 0-1,0 0 0,1-1 1,-1 1-1,0 0 1,1-1-1,-1 1 1,1-1-1,-1 1 0,1 0 1,0-1-1,0 1 1,0-1-1,1 2 0,-1-4-6,-1 1-1,1-1 0,0 1 0,0-1 1,-1 1-1,1-1 0,0 0 0,-1 1 1,1-1-1,-1 0 0,1 0 0,-1 1 1,1-1-1,-1 0 0,0 0 0,1 0 1,-1 1-1,0-1 0,0 0 0,0 0 1,1-1-1,7-26 262,-1-1 1,6-54-1,-2-66 241,-9 99-351,6-73 154,-13-184 1,-2 255-330,-1 33-20,8 20 26,0-1 0,0 0 0,0 0 0,0 0 0,0 1 0,0-1 0,0 0 0,0 0 0,0 0 0,0 0 0,0 1 0,0-1 0,0 0 0,0 0 0,-1 0 1,1 0-1,0 0 0,0 1 0,0-1 0,0 0 0,0 0 0,-1 0 0,1 0 0,0 0 0,0 0 0,0 0 0,0 0 0,-1 0 0,1 0 0,0 1 0,0-1 0,0 0 0,0 0 0,-1 0 1,1 0-1,0 0 0,0 0 0,0 0 0,0 0 0,-1 0 0,1 0 0,0-1 0,0 1 0,0 0 0,-1 0 0,1 0 0,0 0 0,0 0 0,0 0 0,0 0 0,0 0 0,-1 0 0,1-1 0,0 1 1,0 0-1,0 0 0,0 0 0,0 0 0,0 0 0,0-1 0,-1 1 0,1 0 0,0 0 0,0 0 0,-1 11-11,0 0 0,0 0 0,1 0-1,0 0 1,1 0 0,0 0 0,1 0 0,4 13 0,-3-11 1,1-1 0,0 0 0,1 0 0,0 0 0,1 0 0,1-1 0,7 12 0,-12-20 11,0-1 1,1 1-1,-1-1 1,0 1-1,1-1 1,0 0 0,-1 0-1,1 0 1,0 0-1,0 0 1,0-1-1,0 1 1,0-1-1,0 0 1,1 0-1,-1 0 1,0 0 0,1-1-1,-1 1 1,0-1-1,1 0 1,-1 0-1,1 0 1,-1-1-1,5 0 1,-2-1 6,1 0-1,0-1 1,-1 1 0,0-2 0,0 1-1,0-1 1,0 0 0,0 0-1,-1 0 1,0-1 0,7-7-1,8-11 23,-2-1 0,0-1 0,-2 0 0,0-1 0,-2-1 0,13-34 1,-9 14-38,-2 0 1,17-94 0,-51 258-108,5 1 1,2 182 0,11-293 82,1 5 3,-1 0-1,2 0 1,3 18-1,-5-28 27,1 0 0,-1 0 1,1 0-1,-1-1 0,1 1 0,0 0 0,0 0 0,0-1 1,0 1-1,0 0 0,0-1 0,0 1 0,1-1 0,-1 1 1,0-1-1,1 0 0,-1 1 0,1-1 0,0 0 0,-1 0 1,1 0-1,0 0 0,-1-1 0,1 1 0,0 0 0,0-1 1,0 1-1,3-1 0,15 0-53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0.383"/>
    </inkml:context>
    <inkml:brush xml:id="br0">
      <inkml:brushProperty name="width" value="0.05" units="cm"/>
      <inkml:brushProperty name="height" value="0.05" units="cm"/>
    </inkml:brush>
  </inkml:definitions>
  <inkml:trace contextRef="#ctx0" brushRef="#br0">160 245 11907,'0'6'195,"0"-1"1,-1 1 0,0-1 0,0 1 0,0-1 0,-1 0 0,0 1 0,0-1-1,0 0 1,0 0 0,-1 0 0,-6 8 0,-3 1 408,0-1 0,-23 21 1,24-26-482,1 1 0,1 1 0,0-1 0,0 2 0,-14 21 0,23-32-120,-1 0 0,1 1 0,0-1 0,0 0 1,-1 1-1,1-1 0,0 0 0,0 0 0,0 1 1,-1-1-1,1 0 0,0 1 0,0-1 0,0 1 1,0-1-1,0 0 0,0 1 0,0-1 0,0 0 0,0 1 1,0-1-1,0 0 0,0 1 0,0-1 0,0 1 1,0-1-1,0 0 0,0 1 0,0-1 0,0 0 1,1 1-1,-1-1 0,0 0 0,0 1 0,0-1 1,1 0-1,-1 1 0,0-1 0,0 0 0,1 1 1,17-3 77,21-15 15,40-35 219,-56 35-155,1 2-1,33-17 0,-56 31-150,1 0 0,-1 1-1,1-1 1,-1 0 0,1 1-1,-1-1 1,1 1 0,-1 0-1,1-1 1,0 1 0,-1 0-1,1 0 1,-1 0 0,1 0 0,0 1-1,-1-1 1,3 1 0,-2 0-2,0 0 1,0 1-1,0-1 1,0 1 0,0 0-1,0 0 1,-1 0 0,1 0-1,1 2 1,3 4-43,-4-7 30,-1 1 1,0-1-1,1 0 0,-1 1 1,0-1-1,1 0 1,0 0-1,-1 0 1,1-1-1,-1 1 1,1 0-1,0 0 1,0-1-1,-1 1 1,1-1-1,0 0 1,0 1-1,0-1 0,0 0 1,-1 0-1,1 0 1,0 0-1,0-1 1,0 1-1,0 0 1,-1-1-1,1 0 1,0 1-1,0-1 1,-1 0-1,1 0 1,0 1-1,-1-1 0,1-1 1,-1 1-1,2-1 1,7-6-41,-1 0 0,1-1-1,-2 0 1,9-11 0,-13 16 16,13-18-162,18-32 1,-20 30-105,19-24 0,-34 47 287,0 1 0,1 0-1,-1-1 1,0 1 0,0-1 0,1 1 0,-1 0-1,0-1 1,0 1 0,1 0 0,-1-1 0,0 1-1,1 0 1,-1 0 0,1-1 0,-1 1 0,0 0-1,1 0 1,-1 0 0,1-1 0,-1 1 0,0 0 0,1 0-1,-1 0 1,1 0 0,-1 0 0,1 0 0,-1 0-1,1 0 1,0 0 0,3 10-223,0-2-105,-3-8 303,-1-1-1,1 0 1,0 1-1,0-1 1,-1 1-1,1-1 1,0 0-1,-1 1 1,1-1 0,-1 0-1,1 0 1,-1 1-1,1-1 1,-1 0-1,0 0 1,1-1-1,10-20-655,11-37-1,-13 34 476,10-29-269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0.912"/>
    </inkml:context>
    <inkml:brush xml:id="br0">
      <inkml:brushProperty name="width" value="0.05" units="cm"/>
      <inkml:brushProperty name="height" value="0.05" units="cm"/>
    </inkml:brush>
  </inkml:definitions>
  <inkml:trace contextRef="#ctx0" brushRef="#br0">90 93 13299,'-36'95'1612,"-4"16"-525,36-97-1078,1-1-1,0 1 1,1 0 0,1 0 0,0 0 0,2 19-1,-1-29-51,0 0 0,1 0-1,0 0 1,0 0-1,0 1 1,0-1-1,0 0 1,1-1-1,0 1 1,0 0-1,0 0 1,0-1-1,0 1 1,1-1 0,0 0-1,-1 0 1,1 0-1,0 0 1,1 0-1,-1-1 1,0 1-1,1-1 1,0 0-1,5 3 1,-4-4 48,0 1 0,0-1 0,0 0-1,1-1 1,-1 1 0,0-1 0,1 0 0,-1 0 0,0-1-1,0 0 1,1 1 0,-1-2 0,0 1 0,0-1 0,0 1 0,0-2-1,-1 1 1,1 0 0,4-4 0,11-8 114,0 0 1,-1-2 0,-1 0-1,-1-1 1,0-1-1,-2-1 1,0 0-1,24-39 1,-13 10-256,-2-1 1,33-93-1,-50 118 5,2-7-73,-7 30 33,-3 16-79,-22 168 506,20-142-42,2 1 1,7 62-1,-6-95-172,2 1-1,-1-1 1,1 1 0,1-1-1,-1 0 1,2 0 0,6 14-1,-10-22-37,1 0-1,-1 0 1,0 0-1,1-1 1,-1 1-1,1 0 1,-1-1-1,1 1 1,-1 0-1,1-1 1,0 1-1,-1-1 1,1 1-1,0-1 1,0 1-1,-1-1 1,1 0-1,0 1 1,0-1-1,-1 0 1,1 1-1,2-1 1,-3 0-3,1 0 0,0-1 0,-1 1 0,1 0 1,-1-1-1,1 1 0,-1-1 0,1 1 0,-1-1 0,1 1 0,-1-1 0,1 1 1,-1-1-1,1 1 0,-1-1 0,0 1 0,1-1 0,-1 0 0,0 1 0,0-1 1,1 0-1,0-4-16,1 1-1,-1 0 1,-1-1 0,1 1 0,0 0-1,-1-10 1,-2 6-37,0-1 1,0 1-1,-1 0 0,0 0 1,-1 0-1,1 0 0,-1 1 0,-1 0 1,0-1-1,0 2 0,0-1 1,-1 0-1,0 1 0,0 0 0,-13-9 1,-6-4 328,0 2 0,-56-27 0,81 42 420,5 0-410,9 1-5,37 1-87,96-3 106,-137 2-304,0 0 1,-1-1-1,14-3 0,32-19-50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1.625"/>
    </inkml:context>
    <inkml:brush xml:id="br0">
      <inkml:brushProperty name="width" value="0.05" units="cm"/>
      <inkml:brushProperty name="height" value="0.05" units="cm"/>
    </inkml:brush>
  </inkml:definitions>
  <inkml:trace contextRef="#ctx0" brushRef="#br0">6 146 11178,'3'-41'1871,"-2"37"-698,-1 27-146,-4 89 522,0-73-1281,3 1 0,1-1-1,2 1 1,7 44 0,-8-81-257,-1 0-1,1 0 1,0 0-1,0-1 1,0 1-1,0 0 1,1 0-1,-1-1 1,1 1-1,-1-1 1,1 1 0,3 2-1,-3-4-7,-1 0 0,1 0 0,0 0 0,-1 0 1,1 0-1,0 0 0,0-1 0,-1 1 0,1-1 0,0 1 0,0-1 0,0 0 1,0 0-1,0 0 0,0 0 0,0 0 0,0 0 0,-1 0 0,1-1 0,0 1 0,3-2 1,4-1-21,0-1 0,0 0 1,-1 0-1,1-1 0,-1 0 0,0 0 1,-1-1-1,1 0 0,-1-1 1,0 0-1,7-8 0,10-15-162,29-47 0,-46 67 144,33-52-461,-2-2-1,56-132 0,-87 185 335,-9 28 151,-10 45 125,-8 58 152,18-107-217,2 0 0,-1 0 0,2 0 0,0 0-1,0-1 1,1 1 0,4 13 0,-5-25-49,-1 1 1,0 0-1,1-1 1,-1 1-1,1-1 1,0 1-1,0-1 1,-1 1-1,1-1 1,0 0-1,0 0 1,0 1-1,1-1 1,-1 0-1,0 0 0,0 0 1,1 0-1,-1 0 1,0 0-1,1 0 1,-1-1-1,1 1 1,-1 0-1,1-1 1,-1 1-1,1-1 1,0 0-1,-1 1 1,1-1-1,-1 0 1,1 0-1,0 0 0,-1 0 1,1 0-1,0-1 1,-1 1-1,1 0 1,-1-1-1,1 1 1,1-2-1,7-2-58,-1 0 0,0-1 1,0 0-1,0-1 0,10-9 0,87-75-568,-70 57 367,1 2 0,1 1 0,55-32 0,-87 59 256,0 0 0,0 1-1,0-1 1,0 1 0,0 0-1,1 0 1,-1 1 0,9-1 0,-13 2 20,0 0 0,0 0 0,0 0 0,1 1 0,-1-1 0,0 1 1,0-1-1,0 1 0,0 0 0,0-1 0,0 1 0,0 0 0,0 1 1,0-1-1,0 0 0,0 0 0,-1 1 0,1-1 0,0 1 0,-1 0 1,0-1-1,1 1 0,-1 0 0,0 0 0,2 3 0,0 2 76,0 1-1,0 1 1,-1-1-1,0 0 1,0 0-1,-1 1 1,0-1-1,0 1 1,-1 0-1,-1 10 1,-2 15 417,-11 44 1,0-2 372,15-58-567,-1-18-310,0 0 0,1 0-1,-1 0 1,0 0 0,0 0-1,0 1 1,0-1-1,1 0 1,-1 0 0,0 0-1,0 0 1,0 0-1,0 0 1,1 0 0,-1 0-1,0 0 1,0 0-1,0 0 1,0 0 0,1 0-1,-1 0 1,0 0-1,0 0 1,0 0 0,0 0-1,1 0 1,-1 0 0,0-1-1,0 1 1,0 0-1,0 0 1,1 0 0,-1 0-1,0 0 1,0 0-1,0 0 1,0-1 0,0 1-1,0 0 1,1 0-1,-1 0 1,0-1 0,18-25-78,-6 2-19,0-1 0,-2 0 0,10-38 0,-6 8-64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2.028"/>
    </inkml:context>
    <inkml:brush xml:id="br0">
      <inkml:brushProperty name="width" value="0.05" units="cm"/>
      <inkml:brushProperty name="height" value="0.05" units="cm"/>
    </inkml:brush>
  </inkml:definitions>
  <inkml:trace contextRef="#ctx0" brushRef="#br0">0 88 15899,'0'-39'849,"2"9"-913,8 16 48,0 9 360,0 24-240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2.429"/>
    </inkml:context>
    <inkml:brush xml:id="br0">
      <inkml:brushProperty name="width" value="0.05" units="cm"/>
      <inkml:brushProperty name="height" value="0.05" units="cm"/>
    </inkml:brush>
  </inkml:definitions>
  <inkml:trace contextRef="#ctx0" brushRef="#br0">9 5 14283,'-9'-5'1200,"9"17"-872,0 12-128,6 19 441,0 6-105,1 13-240,0 5-96,2 6-160,-1 3-16,-1-7-88,-1-6-88,-2-13-152,-1-3-120,-3-14 1752,-3-8-1352,-2-24 80,0-7 40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2.830"/>
    </inkml:context>
    <inkml:brush xml:id="br0">
      <inkml:brushProperty name="width" value="0.05" units="cm"/>
      <inkml:brushProperty name="height" value="0.05" units="cm"/>
    </inkml:brush>
  </inkml:definitions>
  <inkml:trace contextRef="#ctx0" brushRef="#br0">5 381 13155,'-4'-25'1080,"16"1"-672,14 1-128,23 1 448,10-2-136,15 0-191,7-4-73,9 0-136,4-1-160,7 1-616,-7-5 544,-5-13-104,-7 0-73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4.547"/>
    </inkml:context>
    <inkml:brush xml:id="br0">
      <inkml:brushProperty name="width" value="0.05" units="cm"/>
      <inkml:brushProperty name="height" value="0.05" units="cm"/>
    </inkml:brush>
  </inkml:definitions>
  <inkml:trace contextRef="#ctx0" brushRef="#br0">1 3 14827,'1'-3'1713,"1"7"-1033,-1 4-336,5 2 1704,4 3-1736,10 1-840,3-1 80,5 0 216,8 0-144,3-8-160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3.246"/>
    </inkml:context>
    <inkml:brush xml:id="br0">
      <inkml:brushProperty name="width" value="0.05" units="cm"/>
      <inkml:brushProperty name="height" value="0.05" units="cm"/>
    </inkml:brush>
  </inkml:definitions>
  <inkml:trace contextRef="#ctx0" brushRef="#br0">0 989 12499,'17'-2'280,"0"-2"1,-1 0-1,0 0 1,0-1-1,0-1 1,0-1-1,-1 0 1,0-2-1,-1 1 1,0-1-1,0-1 0,14-13 1,-20 16-238,-1-1-1,1 1 1,-1-1 0,0-1-1,-1 1 1,0-1 0,0-1-1,-1 1 1,0-1 0,-1 1-1,0-1 1,-1-1 0,0 1-1,0 0 1,-1-1 0,0 1-1,-1-1 1,0 0 0,-2-21-1,1 29-52,-1 1-1,1-1 1,-1 0-1,0 0 1,1 1-1,-1-1 1,0 1 0,-1-1-1,1 1 1,0-1-1,-1 1 1,1-1-1,-1 1 1,0 0-1,0 0 1,0 0-1,-3-3 1,3 4-1,1 1 1,-1-1-1,0 0 0,1 1 1,-1-1-1,0 1 1,0-1-1,1 1 0,-1 0 1,0 0-1,0 0 0,0 0 1,1 0-1,-1 0 1,0 1-1,0-1 0,1 0 1,-1 1-1,0-1 1,1 1-1,-1 0 0,0 0 1,1-1-1,-1 1 1,1 0-1,-1 0 0,1 1 1,-3 1-1,-4 5-23,0 0-1,0 1 0,0 0 1,1 1-1,0-1 0,-10 21 1,6-7 30,1 1 1,-9 28 0,14-37 37,1 1-1,1-1 1,0 1 0,1 0-1,0 15 1,3-26-18,-1-1 0,0 1 1,1-1-1,0 1 0,0-1 0,0 0 1,0 1-1,1-1 0,0 0 0,2 4 1,-3-6-6,1 0 1,-1 0 0,1 0 0,0 0 0,0 0 0,0 0 0,0 0-1,0-1 1,0 1 0,1-1 0,-1 0 0,0 1 0,1-1-1,-1 0 1,1 0 0,-1-1 0,1 1 0,3 0 0,0-1-5,0 0 0,0 0 1,0 0-1,0-1 1,1 0-1,-1 0 1,0 0-1,0-1 0,-1 0 1,1 0-1,0-1 1,-1 1-1,1-1 1,-1 0-1,0-1 0,9-6 1,4-6-14,0 0 1,30-37-1,-22 20-50,-2 0-1,-1-2 1,-2-1 0,-1 0-1,-2-2 1,-1 0 0,14-51-1,-24 58-40,-8 24 45,-2 11 43,-6 15 30,-2 14 99,1 1-1,2 1 1,1-1 0,2 1 0,1 0 0,1 51 0,3-76-70,1 0 1,0-1-1,1 1 1,-1-1 0,2 1-1,6 16 1,-8-23-59,1 0 0,-1 0 0,1 0 0,0 0 1,0 0-1,0 0 0,1 0 0,-1 0 0,1-1 0,0 0 0,-1 1 1,1-1-1,0 0 0,0 0 0,0-1 0,1 1 0,-1 0 0,0-1 1,1 0-1,-1 0 0,4 1 0,-1-1-24,-1-1 0,0 0 0,0 0 0,1 0 0,-1 0 0,0-1 0,0 0 1,0 0-1,0 0 0,0-1 0,8-3 0,-3 0 6,-1 0 0,-1 0 0,1-1 0,-1 0 0,8-7 0,29-32-156</inkml:trace>
  <inkml:trace contextRef="#ctx0" brushRef="#br0" timeOffset="1">602 0 14923,'-5'0'1192,"-3"9"-1032,0 4-296,2 7 304,10-2-1656,1-1 1336,12-6-208,7-7-168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3.637"/>
    </inkml:context>
    <inkml:brush xml:id="br0">
      <inkml:brushProperty name="width" value="0.05" units="cm"/>
      <inkml:brushProperty name="height" value="0.05" units="cm"/>
    </inkml:brush>
  </inkml:definitions>
  <inkml:trace contextRef="#ctx0" brushRef="#br0">118 1 15755,'-5'5'142,"0"1"-1,1-1 1,0 1-1,0 0 1,0 1-1,1-1 1,0 1-1,0-1 0,1 1 1,-4 12-1,3-7 0,-17 58 165,3 1 1,3 0 0,-6 110-1,20 223-127,3-356-206,5 74-70,-8-120 97,0-1-1,0 1 1,0-1-1,0 0 0,0 1 1,1-1-1,-1 1 1,0-1-1,1 0 1,0 0-1,-1 1 0,1-1 1,0 0-1,-1 0 1,1 1-1,0-1 0,0 0 1,0 0-1,0 0 1,0 0-1,0 0 1,2 0-1,-1 0 2,-1-1 1,1 0-1,-1 0 0,1 1 1,0-1-1,-1 0 0,1-1 1,-1 1-1,1 0 0,0 0 1,-1-1-1,1 1 0,-1-1 1,1 1-1,-1-1 0,1 0 1,-1 0-1,0 0 0,3-1 1,6-5 120,0 0 1,0-1 0,-1-1-1,0 1 1,0-2-1,10-13 1,-3 1 371,23-45 1,-16 23-165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4.279"/>
    </inkml:context>
    <inkml:brush xml:id="br0">
      <inkml:brushProperty name="width" value="0.05" units="cm"/>
      <inkml:brushProperty name="height" value="0.05" units="cm"/>
    </inkml:brush>
  </inkml:definitions>
  <inkml:trace contextRef="#ctx0" brushRef="#br0">253 44 9562,'-2'-11'497,"1"8"-211,1 0-1,-1 1 1,1-1 0,-1 0 0,0 1 0,0-1-1,-2-3 1,2 5-218,0 1-1,1-1 0,-1 0 1,0 1-1,1-1 0,-1 1 1,0-1-1,0 1 0,0-1 1,0 1-1,1 0 0,-1-1 1,0 1-1,0 0 0,0 0 1,0-1-1,0 1 1,0 0-1,0 0 0,0 0 1,0 0-1,1 0 0,-1 1 1,0-1-1,0 0 0,0 0 1,-1 1-1,-10 4 231,1 0 0,0 1 1,0 0-1,1 1 0,0 0 0,0 1 1,-11 10-1,9-7-130,-49 44 251,55-49-400,0 1 1,0-1 0,1 1-1,0 0 1,0 1 0,1-1-1,-4 10 1,7-16-20,1 1 1,-1-1-1,1 0 0,0 0 1,-1 1-1,1-1 0,0 0 0,0 1 1,0-1-1,0 0 0,0 0 1,0 1-1,0-1 0,1 0 0,-1 1 1,0-1-1,1 0 0,-1 0 1,1 0-1,-1 1 0,1-1 1,0 0-1,-1 0 0,1 0 0,0 0 1,0 0-1,0 0 0,0 0 1,0 0-1,0-1 0,0 1 1,0 0-1,0-1 0,0 1 0,0 0 1,1-1-1,-1 1 0,0-1 1,0 0-1,0 1 0,3-1 1,6 2-25,1 0 1,-1-1-1,1 0 1,11 0 0,-11-1-14,41-1-108,-38 0 83,0 0 0,0 1 1,1 1-1,-1 0 0,0 1 0,0 0 1,17 6-1,-29-8 56,-1 1 0,0-1 1,0 1-1,0 0 0,0-1 1,1 1-1,-1 0 0,0 0 1,-1 0-1,1-1 0,0 1 1,0 0-1,0 0 0,0 0 1,-1 0-1,1 1 0,0-1 0,-1 0 1,1 0-1,-1 0 0,1 2 1,-1 0 7,0-1 1,1 0 0,-2 0-1,1 1 1,0-1 0,0 0-1,-1 0 1,1 0 0,-1 0-1,0 1 1,-1 2 0,-4 5 54,1 0 1,-2 0 0,-13 17 0,14-21-29,-51 59 482,51-59-453,0 0 1,0-1-1,0 0 0,-1-1 1,0 1-1,0-1 0,0 0 0,-12 4 1,18-8-45,0 1-1,0-1 1,0 0 0,1 1 0,-1-1-1,0 0 1,0 0 0,0 0 0,0 0-1,0 1 1,0-1 0,1 0 0,-1-1 0,0 1-1,0 0 1,0 0 0,0 0 0,0 0-1,1-1 1,-1 1 0,0 0 0,0-1-1,0 1 1,1-1 0,-1 1 0,0-1 0,0 1-1,1-1 1,-1 0 0,1 1 0,-1-1-1,0 0 1,1 1 0,0-1 0,-1 0-1,1 0 1,-1 1 0,1-1 0,0 0 0,-1 0-1,1 0 1,0 0 0,0 1 0,0-1-1,0 0 1,0 0 0,-1 0 0,2 0-1,-1 0 1,0 0 0,0-1 0,1-5 161,0 1 1,0-1 0,1 1-1,-1-1 1,6-11 0,15-24 37,9-7 24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4.696"/>
    </inkml:context>
    <inkml:brush xml:id="br0">
      <inkml:brushProperty name="width" value="0.05" units="cm"/>
      <inkml:brushProperty name="height" value="0.05" units="cm"/>
    </inkml:brush>
  </inkml:definitions>
  <inkml:trace contextRef="#ctx0" brushRef="#br0">68 119 13267,'2'0'145,"0"0"0,1 0 0,-1 1 0,1-1 0,-1 0 0,0 1-1,1 0 1,-1 0 0,0-1 0,0 1 0,4 3 0,7 2 574,-11-5-658,0 0 0,0 0 0,0-1 0,1 1 0,-1-1 0,0 1 0,0-1 0,1 0 1,-1 0-1,0 0 0,1 0 0,-1-1 0,0 1 0,0-1 0,1 1 0,3-2 0,-1 0-11,-1-1 0,0 1 1,1-1-1,-1 0 0,0 0 0,0 0 0,5-6 0,-3 3-41,0-1 1,-1 0-1,0 0 1,0 0-1,-1 0 1,0-1-1,0 0 1,5-14-1,-9 21-13,0 0-1,1 0 1,-1 0 0,0 0-1,0 0 1,0-1-1,0 1 1,0 0 0,0 0-1,0 0 1,0-1 0,0 1-1,0 0 1,-1 0 0,1 0-1,-1-2 1,0 2 0,1 1 0,0-1 1,-1 1-1,1-1 0,-1 1 0,1 0 1,-1-1-1,0 1 0,1 0 0,-1-1 1,1 1-1,-1 0 0,0 0 0,1-1 1,-1 1-1,1 0 0,-1 0 0,0 0 1,1 0-1,-1 0 0,-1 0 0,-1 0-3,0 1 0,-1 0-1,1-1 1,0 1-1,0 1 1,0-1 0,0 0-1,0 1 1,0-1-1,0 1 1,-2 2 0,-10 9 35,0 1 1,1 1 0,0-1-1,-18 29 1,11-10 222,-26 51 0,42-74-184,0 0-1,1 0 1,0 1-1,1 0 1,0-1-1,-1 13 1,3-21-51,1 0-1,0 0 1,0 0 0,0 0 0,1 0-1,-1 0 1,0 0 0,1 0-1,-1 0 1,1 0 0,0 0 0,-1 0-1,1 0 1,0 0 0,0-1 0,2 4-1,-1-4 1,0 1 0,0-1 0,0 0 0,0 0 0,0 1 0,0-2 0,0 1 0,0 0 0,0 0 0,0-1 0,1 1 0,-1-1 0,0 1 0,0-1 0,1 0-1,-1 0 1,0 0 0,5-1 0,1 0 165,1 0-1,-1-1 0,0 0 1,1 0-1,-1-1 0,0 0 1,0-1-1,12-7 0,-4 0-89,0 0 1,27-25-1,22-31 251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5.096"/>
    </inkml:context>
    <inkml:brush xml:id="br0">
      <inkml:brushProperty name="width" value="0.05" units="cm"/>
      <inkml:brushProperty name="height" value="0.05" units="cm"/>
    </inkml:brush>
  </inkml:definitions>
  <inkml:trace contextRef="#ctx0" brushRef="#br0">159 101 14387,'-23'34'689,"3"-4"-362,0 0-1,3 1 1,-25 56-1,38-65 4,4-21-325,0-1 0,0 0 0,0 0 0,0 0 0,1 0 0,-1 1 0,0-1 0,0 0 0,0 0 0,0 0 0,0 0 0,1 0-1,-1 0 1,0 0 0,0 0 0,0 1 0,0-1 0,1 0 0,-1 0 0,0 0 0,0 0 0,0 0 0,1 0 0,-1 0 0,0 0 0,0 0 0,0 0 0,1 0-1,-1 0 1,0 0 0,0 0 0,0 0 0,1-1 0,-1 1 0,0 0 0,0 0 0,0 0 0,0 0 0,1 0 0,-1 0 0,0 0 0,0-1 0,0 1 0,0 0 0,0 0-1,0 0 1,1 0 0,27-30-109,15-32-1263,51-97-1,-46 75 410,-62 147 2643,8-32-1441,2-1 0,1 1 0,2 0 0,0 1 1,3-1-1,0 0 0,12 54 0,-5-46-129,-2 1 0,-2 0 0,-2 0 1,-1 1-1,-3-1 0,-1 0 0,-1 0 0,-3 0 0,-1 0 0,-2-1 0,-2 0 0,-1 0 0,-34 71 0,37-94 72,1-1-1,-2 0 1,-13 17-1,19-28-117,0 1-1,0-1 1,0 0-1,0 0 0,-1 0 1,0-1-1,1 0 1,-1 0-1,-1 0 1,1 0-1,0-1 1,-1 0-1,-8 3 1,12-5-58,1 0-1,-1 1 1,1-1 0,-1 0 0,0 0 0,1 0 0,-1 0 0,1-1 0,-1 1 0,1 0-1,-1-1 1,1 1 0,-1-1 0,1 1 0,0-1 0,-1 0 0,1 1 0,0-1 0,-1 0 0,1 0-1,0 0 1,0 0 0,0 0 0,0 0 0,0-1 0,0 1 0,0 0 0,0 0 0,0-1-1,1 1 1,-1-1 0,1 1 0,-1 0 0,1-1 0,-1 1 0,1-1 0,0 1 0,-1-1 0,1-1-1,-1-8-16,0 1-1,1 0 1,0-1-1,2-14 0,4-12-135,1 1-1,1 0 1,27-69-1,58-97-1030,-78 172 350,1 1 0,2 1 0,25-33 0,-23 43 224,-3 8-176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5.763"/>
    </inkml:context>
    <inkml:brush xml:id="br0">
      <inkml:brushProperty name="width" value="0.05" units="cm"/>
      <inkml:brushProperty name="height" value="0.05" units="cm"/>
    </inkml:brush>
  </inkml:definitions>
  <inkml:trace contextRef="#ctx0" brushRef="#br0">21 65 14619,'0'0'94,"0"-1"1,0 1-1,0-1 0,0 0 0,0 1 1,0-1-1,-1 1 0,1-1 1,0 1-1,0-1 0,0 1 0,0-1 1,-1 1-1,1-1 0,0 1 1,-1 0-1,1-1 0,0 1 0,-1-1 1,1 1-1,0 0 0,-1-1 0,0 1 1,-3 10 1074,0 31-447,3-37-631,-2 39-6,1 1-1,2-1 1,7 54 0,-6-92-102,0 0 0,0 0 0,0 0 1,1 0-1,-1 0 0,1-1 0,0 1 1,0-1-1,5 7 0,-6-10 8,-1 0-1,1 0 0,0-1 1,0 1-1,0 0 0,0 0 1,0-1-1,-1 1 1,1-1-1,0 1 0,0-1 1,0 1-1,1-1 0,-1 0 1,0 0-1,0 1 1,0-1-1,2 0 0,-1 0-11,0-1 0,0 1 0,0-1 0,0 1 0,0-1-1,0 0 1,0 0 0,0 1 0,0-2 0,-1 1-1,1 0 1,0 0 0,2-3 0,12-10-243,-1-2 0,-1 0 0,25-35 0,32-64-708,-55 89 759,0-4-30,-7 13-2,18-24 0,-41 80 898,9-28-490,1 1 0,1-1-1,0 1 1,0 0-1,1 0 1,1 0-1,-1 19 1,2-30-155,0 0-1,0-1 1,0 1 0,0 0 0,0 0 0,0 0 0,1 0 0,-1 0 0,0 0-1,0-1 1,1 1 0,-1 0 0,0 0 0,1 0 0,-1-1 0,1 1-1,-1 0 1,1-1 0,0 1 0,-1 0 0,1-1 0,-1 1 0,1 0 0,0-1-1,0 1 1,-1-1 0,1 0 0,1 1 0,0 0-14,0-1 0,0 0 0,0 0-1,-1 0 1,1-1 0,0 1 0,0 0 0,-1-1 0,1 1 0,0-1 0,0 0-1,-1 1 1,3-2 0,7-5-116,-1 0 1,1 0-1,9-10 0,-19 17 116,50-47-594,-32 28 291,2 0-1,0 2 1,27-18-1,-47 35 308,0-1-1,0 0 1,0 1 0,-1-1-1,1 1 1,1-1 0,-1 1-1,0 0 1,0-1-1,0 1 1,0 0 0,0 0-1,0 0 1,0 0-1,0 0 1,0 0 0,1 0-1,-1 0 1,1 0-1,-1 1 16,0-1 0,-1 1-1,1-1 1,0 1-1,-1 0 1,1-1-1,-1 1 1,1-1 0,-1 1-1,0 0 1,1-1-1,-1 1 1,0 0-1,1 0 1,-1-1 0,0 1-1,0 0 1,1 0-1,-1 0 1,0 1 0,0 6 158,0 1 1,-1 0 0,0-1 0,-2 11-1,0-5 59,3-10-175,-1 26 486,1-29-536,0-1 0,0 1-1,0-1 1,0 1 0,0-1 0,0 0-1,0 1 1,0-1 0,1 1 0,-1-1-1,0 1 1,0-1 0,1 0 0,-1 1-1,0-1 1,0 1 0,1-1 0,-1 0-1,0 0 1,1 1 0,-1-1 0,1 0-1,-1 1 1,0-1 0,1 0 0,-1 0-1,1 0 1,-1 1 0,1-1 0,-1 0-1,1 0 1,-1 0 0,1 0 0,-1 0-1,1 0 1,-1 0 0,0 0 0,1 0-1,-1 0 1,1 0 0,-1 0 0,1 0-1,-1-1 1,1 1 0,-1 0-1,1 0 1,-1 0 0,0-1 0,1 1-1,-1 0 1,1-1 0,-1 1 0,23-14-572,-1-1 0,36-32 0,-29 23 409,17-13-176,-1 2-122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6.589"/>
    </inkml:context>
    <inkml:brush xml:id="br0">
      <inkml:brushProperty name="width" value="0.05" units="cm"/>
      <inkml:brushProperty name="height" value="0.05" units="cm"/>
    </inkml:brush>
  </inkml:definitions>
  <inkml:trace contextRef="#ctx0" brushRef="#br0">50 763 10346,'-48'52'1124,"46"-49"-545,9-5-554,10-7-378,1-6 58,0-2 0,-1 0 0,-1-2 0,0 1 0,-1-2 0,14-24-1,-28 41 353,1 1-1,-1-1 1,1 1 0,-1-1-1,0 1 1,0-1-1,0 0 1,0 0-1,-1 1 1,1-7-1,-1 9-32,0 0-1,0 0 0,0-1 1,0 1-1,0 0 0,0 0 0,0-1 1,0 1-1,0 0 0,0 0 1,0 0-1,0-1 0,-1 1 1,1 0-1,0 0 0,0 0 1,0-1-1,0 1 0,-1 0 1,1 0-1,0 0 0,0 0 0,0-1 1,-1 1-1,1 0 0,0 0 1,0 0-1,0 0 0,-1 0 1,1 0-1,0 0 0,0 0 1,-1 0-1,1 0 0,0 0 1,0 0-1,-1 0 0,1 0 0,-20 9 1051,11-1-716,1-1 1,-1 2-1,1-1 0,0 1 1,1 1-1,0-1 0,1 1 1,0 0-1,0 1 0,1-1 1,1 1-1,-6 20 0,9-30-343,1 0-1,0 0 0,-1 0 0,1 0 1,0 0-1,0 0 0,0 1 1,0-1-1,0 0 0,0 0 1,0 0-1,1 0 0,-1 0 0,0 0 1,0 0-1,1 0 0,-1 0 1,1 0-1,-1 0 0,1 0 0,-1 0 1,1 0-1,0-1 0,-1 1 1,1 0-1,0 0 0,0-1 0,-1 1 1,1 0-1,0-1 0,0 1 1,0-1-1,0 1 0,0-1 1,0 1-1,0-1 0,0 0 0,0 1 1,0-1-1,0 0 0,0 0 1,0 0-1,0 0 0,2 0 0,4 0-41,0 0 0,-1-1 0,1 0-1,0 0 1,-1-1 0,8-2-1,4-3-212,0-1 0,-1 0-1,0-1 1,0-1 0,21-17-1,70-66-1356,-89 74 1301,21-26-1,-22 24 731,-14 18 168,-5 6-31,-5 13 441,3-9-513,15-35-263,1 1 1,17-29 0,-8 17-290,35-67-612,44-115-1,-97 212 633,-1 0 0,0 0 0,-1-1 0,1 1 0,-2-1 0,2-10 0,-3 19 36,0 0 0,0 1 0,0-1 0,0 0 0,0 0-1,0 1 1,0-1 0,-1 0 0,1 0 0,0 1-1,0-1 1,0 0 0,-1 1 0,1-1 0,0 0 0,-1 1-1,1-1 1,-2-1 0,2 2 3,0 0-1,-1 0 1,1 0-1,-1 0 1,1 0-1,0 0 1,-1 0 0,1 0-1,-1-1 1,1 1-1,-1 1 1,1-1-1,0 0 1,-1 0 0,1 0-1,-1 0 1,1 0-1,0 0 1,-1 0-1,1 0 1,0 1 0,-1-1-1,0 1 1,-2 1 40,0 0 1,0 0 0,1 1-1,-1-1 1,1 1-1,-4 4 1,-4 8 110,1 1 0,1-1-1,0 2 1,1-1 0,1 1 0,0 0 0,2 0-1,-4 21 1,3-4-62,1 1 0,2 0 0,3 44 0,0-65-134,0-1 0,1 0-1,0 0 1,1 0 0,1 0 0,0 0 0,7 14 0,-10-24 27,0 0-1,1-1 1,-1 1 0,0-1 0,1 0 0,0 0 0,0 1-1,0-1 1,0 0 0,0 0 0,0-1 0,0 1-1,1 0 1,-1-1 0,0 1 0,1-1 0,0 0 0,-1 0-1,1 0 1,0 0 0,-1 0 0,1-1 0,0 1 0,0-1-1,0 0 1,-1 1 0,1-1 0,0-1 0,0 1 0,0 0-1,-1-1 1,1 1 0,0-1 0,0 0 0,-1 0-1,1 0 1,0 0 0,-1-1 0,4-2 0,8-4 16,-1-2 1,0 1 0,0-2 0,-1 0 0,-1 0-1,0-1 1,11-16 0,-8 10-7,2 1 0,25-23 0,-37 37-16,1 0 1,0 0-1,0 1 1,0 0 0,0 0-1,0 0 1,0 0-1,1 1 1,-1 0 0,1 0-1,7 0 1,30-8-122,-24 3 51,-2-1 0,1-1 0,-1 0 0,19-13 0,-26 14 14,1-1 0,-2 0 0,1 0 0,-1-1 1,0 0-1,0 0 0,7-13 0,-14 19 52,0 0 1,0-1-1,0 1 1,-1-1 0,0 0-1,1 1 1,-2-1-1,2-6 1,-2 10 25,0-1 0,1 0 1,-1 0-1,0 1 0,0-1 1,0 0-1,0 0 0,-1 1 1,1-1-1,0 0 0,0 1 0,0-1 1,-1 0-1,1 0 0,0 1 1,0-1-1,-1 0 0,1 1 0,-1-1 1,1 1-1,-1-1 0,1 1 1,-1-1-1,1 1 0,-1-1 0,1 1 1,-1-1-1,0 1 0,1-1 1,-1 1-1,0 0 0,1 0 0,-1-1 1,0 1-1,1 0 0,-1 0 1,0 0-1,0-1 0,1 1 1,-1 0-1,0 0 0,1 0 0,-1 0 1,0 1-1,0-1 0,1 0 1,-1 0-1,-1 1 0,-4 0 69,0 1-1,-1 0 1,1 0 0,0 1-1,1 0 1,-1 0 0,0 0-1,1 1 1,0 0 0,0 0-1,0 0 1,0 0-1,1 1 1,-1 0 0,1 0-1,1 0 1,-1 1 0,1-1-1,0 1 1,-5 11 0,2-4 17,2 0 0,0 0 0,0 1 0,1-1 0,1 1 0,0 0 0,1 0 1,1 26-1,0-34-81,1 0 1,0 0 0,0-1 0,1 1-1,0 0 1,-1 0 0,2-1-1,-1 1 1,1-1 0,0 0 0,0 0-1,0 0 1,1 0 0,4 5 0,-5-8 6,-1 0 0,1 0 0,-1 0 0,1 0 0,0-1 0,0 1 0,0-1 0,0 1 0,0-1 0,0 0 0,0 0 0,0 0 0,0-1 0,1 1 0,-1-1 0,0 0 0,0 0 0,1 0 0,-1 0 0,0 0 0,0-1 0,1 1 0,-1-1 0,0 0 0,0 0 0,0 0 0,4-3 0,28-17 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7.688"/>
    </inkml:context>
    <inkml:brush xml:id="br0">
      <inkml:brushProperty name="width" value="0.05" units="cm"/>
      <inkml:brushProperty name="height" value="0.05" units="cm"/>
    </inkml:brush>
  </inkml:definitions>
  <inkml:trace contextRef="#ctx0" brushRef="#br0">1 60 14995,'7'86'1749,"16"180"-1372,-22-256-337,1 0-1,0 0 1,0 0 0,4 10 0,-5-19-29,-1 0 0,0 0 0,1 1 0,-1-1 0,1 0 0,-1 0 0,1 0 0,-1 0 0,1 0 0,0 0 0,-1 0 0,1 0 0,0 0 0,0 0 0,0-1 0,0 1 0,0 0 0,0 0 0,0-1 0,0 1 0,0-1 0,0 1 0,0-1 0,0 1 0,1-1 0,-1 0 0,0 0 0,0 1 0,0-1 0,1 0 0,-1 0 0,0 0 0,0 0 0,1 0 0,-1-1 0,0 1 0,0 0 0,0 0 0,0-1 0,1 1 0,-1-1 0,0 1 0,2-2 0,5-4 34,0 0 1,-1-1-1,0 0 0,0 0 1,0-1-1,-1 0 1,0 0-1,0 0 0,-1-1 1,5-11-1,3-3 40,-12 21-79,87-155 305,-76 131-520,0-1 1,-2-1-1,0 1 1,5-34-1,-11 23-220,-6 32 96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8.337"/>
    </inkml:context>
    <inkml:brush xml:id="br0">
      <inkml:brushProperty name="width" value="0.05" units="cm"/>
      <inkml:brushProperty name="height" value="0.05" units="cm"/>
    </inkml:brush>
  </inkml:definitions>
  <inkml:trace contextRef="#ctx0" brushRef="#br0">0 222 12283,'2'8'198,"2"17"392,1-1 0,12 34 0,-15-53-473,1 1 0,-1 0 0,1 0 0,0-1 0,0 1 0,1-1 0,0 0 0,0 0 0,0-1-1,0 1 1,1-1 0,0 0 0,0 0 0,0 0 0,5 3 0,-8-6-98,0-1 1,0 1-1,0-1 0,0 1 0,0-1 1,0 1-1,0-1 0,0 0 0,0 0 1,0 0-1,0 0 0,0 0 0,0-1 1,0 1-1,0 0 0,0-1 0,-1 0 1,1 1-1,0-1 0,0 0 0,0 0 1,-1 0-1,1 0 0,0 0 0,-1-1 1,1 1-1,-1 0 0,1-1 0,-1 1 1,0-1-1,0 1 0,0-1 0,0 0 1,2-2-1,3-6-7,0-1 0,-1 0 1,0 0-1,3-14 0,15-63-55,-23 88 41,0 0 0,1 0 0,-1 0 0,0 0 0,0 0 0,0-1 1,0 1-1,1 0 0,-1 0 0,0 0 0,0 0 0,0 0 0,0 0 0,1 0 0,-1 0 0,0 0 0,0 0 0,0 0 0,1 1 0,-1-1 0,0 0 0,0 0 0,0 0 0,0 0 0,1 0 0,-1 0 0,0 0 0,0 0 0,0 0 0,0 1 0,0-1 0,1 0 0,-1 0 0,0 0 0,0 0 1,0 0-1,0 1 0,0-1 0,0 0 0,0 0 0,0 0 0,0 0 0,0 1 0,0-1 0,0 0 0,0 0 0,0 0 0,1 0 0,-2 1 0,1-1 0,0 0 0,0 0 0,0 1 0,5 9-21,0 8-10,-3-10 39,0 0-1,1 0 1,0-1-1,0 0 1,6 10-1,-8-15 3,0-1 0,0 0 0,0 1 0,0-1 0,0 0 0,1 0 0,-1 1 1,0-1-1,1 0 0,-1-1 0,1 1 0,-1 0 0,1 0 0,0 0 0,-1-1 0,1 1 0,0-1 0,-1 0 0,1 1 0,0-1 0,-1 0 0,1 0 0,0 0 0,0 0 0,-1 0 0,1 0 0,0-1 0,-1 1 0,1 0 0,2-2 0,14-5 37,0-2 0,-1 0 0,0-1 0,0 0 0,-1-1-1,15-14 1,-15 11-41,1 2 1,1-1-1,0 2 0,38-18 0,-54 29-7,0-1 0,-1 0 0,1 1 0,0-1 0,-1 1 0,1-1 0,0 1 0,0 0 1,0 0-1,0-1 0,-1 2 0,1-1 0,0 0 0,0 0 0,0 0 0,-1 1 0,1-1 0,0 1 0,0 0 0,-1-1 0,1 1 0,0 0 0,-1 0 0,3 1 0,-2 1-3,1 0 0,-1 0 0,0 1 0,0-1 0,0 0 0,-1 1 0,1-1 0,-1 1 0,0-1 0,2 8 0,-2-6 5,6 21 43,-7-26-39,0 0 0,0 1 1,1-1-1,-1 1 0,0-1 1,0 0-1,0 1 0,0-1 1,1 0-1,-1 1 0,0-1 0,0 0 1,1 1-1,-1-1 0,0 0 1,1 0-1,-1 1 0,0-1 0,1 0 1,-1 0-1,0 1 0,1-1 1,-1 0-1,0 0 0,1 0 0,-1 0 1,1 0-1,-1 0 0,0 0 1,1 1-1,-1-1 0,1 0 1,-1 0-1,0-1 0,1 1 0,-1 0 1,1 0-1,-1 0 0,0 0 1,1 0-1,-1 0 0,1 0 0,-1-1 1,0 1-1,1 0 0,-1 0 1,0-1-1,1 1 0,-1 0 1,0 0-1,0-1 0,1 1 0,-1-1 1,7-8-14,0-1 0,0 0 0,-1 0-1,-1-1 1,7-18 0,3-3-251,-12 25 168,38-69-1132,-36 68 958,0 1-1,1 0 1,-1-1-1,1 2 1,1-1-1,0 1 1,9-8-1,-15 14 249,-1-1-1,1 0 1,0 1-1,-1-1 0,1 1 1,0-1-1,0 1 1,0-1-1,-1 1 1,1-1-1,0 1 1,0 0-1,0 0 1,0-1-1,0 1 0,0 0 1,-1 0-1,1 0 1,0 0-1,0 0 1,0 0-1,0 0 1,0 0-1,0 0 0,0 1 1,0-1-1,0 0 1,-1 1-1,1-1 1,0 0-1,0 1 1,0-1-1,-1 1 0,1-1 1,0 1-1,0 0 1,-1-1-1,1 1 1,-1 0-1,1-1 1,0 1-1,-1 0 0,1 0 1,-1-1-1,0 1 1,1 0-1,-1 0 1,0 0-1,1 0 1,-1 1-1,1 3 146,0 0 0,0 0-1,-1 0 1,1 0 0,-1 0 0,0 0-1,-1-1 1,-1 9 0,-17 54 1110,14-52-1047,0 0 0,1 1 1,0-1-1,1 1 0,1 0 0,1 0 1,0 20-1,1-34-167,0-1 0,0 1 1,0 0-1,1 0 0,-1-1 0,0 1 1,1 0-1,0-1 0,-1 1 0,1-1 1,0 1-1,0-1 0,0 1 1,0-1-1,0 0 0,0 1 0,0-1 1,0 0-1,0 0 0,1 1 0,-1-1 1,3 1-1,-2-1-33,1 0-1,-1-1 1,1 1 0,-1-1-1,1 1 1,-1-1 0,1 0-1,-1 0 1,1 0 0,-1 0-1,1-1 1,-1 1 0,5-2-1,0 0-126,-1 0-1,0 0 0,1-1 0,-1 0 1,0 0-1,-1-1 0,1 0 1,-1 0-1,1 0 0,8-10 1,-7 5-212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8.721"/>
    </inkml:context>
    <inkml:brush xml:id="br0">
      <inkml:brushProperty name="width" value="0.05" units="cm"/>
      <inkml:brushProperty name="height" value="0.05" units="cm"/>
    </inkml:brush>
  </inkml:definitions>
  <inkml:trace contextRef="#ctx0" brushRef="#br0">2 85 12491,'-1'-7'1432,"5"0"-984,9-2-240,7 1 1448,9-2-1407,6 0-249,13 0 48,0-2-40,10 1-56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5.091"/>
    </inkml:context>
    <inkml:brush xml:id="br0">
      <inkml:brushProperty name="width" value="0.05" units="cm"/>
      <inkml:brushProperty name="height" value="0.05" units="cm"/>
    </inkml:brush>
  </inkml:definitions>
  <inkml:trace contextRef="#ctx0" brushRef="#br0">81 470 12491,'-24'54'3439,"11"-24"-2589,1 1 1,1 0-1,-7 33 1,18-63-821,-1 0 0,1-1-1,0 1 1,-1 0 0,1 0-1,0-1 1,0 1 0,0 0 0,0 0-1,0 0 1,0-1 0,0 1 0,0 0-1,0 0 1,0 0 0,0-1-1,1 1 1,-1 0 0,0 0 0,1 1-1,9-13 166,12-30-272,15-56-361,-9 22-258,-24 69 487,-2 7 78,2 16 88,5 14 405,-9-30-345,0-1 1,0 1-1,1-1 1,-1 1-1,0-1 1,0 1-1,1-1 1,-1 1-1,0-1 1,1 1-1,-1-1 1,0 0-1,1 1 1,-1-1-1,1 0 1,-1 1-1,1-1 1,-1 0 0,1 1-1,-1-1 1,1 0-1,-1 0 1,1 0-1,-1 1 1,1-1-1,-1 0 1,1 0-1,-1 0 1,1 0-1,-1 0 1,1 0-1,-1 0 1,1 0-1,0 0 1,-1 0-1,1-1 1,-1 1-1,1 0 1,-1 0-1,1 0 1,-1-1 0,1 1-1,0-1 1,9-7 113,0-1 0,-1 0 0,0 0 0,0-1 0,12-19 0,2-1-59,-4 7-52,52-59-187,-62 72 61,1 1-1,1 0 0,-1 0 1,1 1-1,21-11 1,-30 18 84,-1 0 0,1 1 0,-1-1 0,1 0 0,-1 1 1,1-1-1,-1 1 0,1-1 0,-1 1 0,1-1 1,0 1-1,-1 0 0,1 0 0,0 0 0,-1 0 0,1 0 1,0 1-1,-1-1 0,1 0 0,-1 1 0,1-1 0,0 1 1,2 1-1,-3-1 16,1 1 1,-1 0-1,0-1 1,0 1-1,0 0 0,0 0 1,0 0-1,0 0 1,-1 0-1,1 0 1,-1 0-1,1 0 0,-1 0 1,0 0-1,0 0 1,1 0-1,-2 0 1,1 4-1,-1 6 50,0 11 314,7-18-106,6-10 8,5-7-436,-1-1-1,0 0 1,22-26 0,20-17-1389,-42 41 1148,0-1 0,-2 0 1,0-1-1,19-29 1,16-20 790,-49 65-344,1 0-1,0 0 1,0 0-1,0 0 1,0 0-1,0 0 1,0 0 0,0 0-1,0 1 1,0-1-1,0 0 1,0 1-1,0-1 1,1 1-1,-1-1 1,0 1-1,1-1 1,-1 1-1,0 0 1,0 0-1,1 0 1,-1 0-1,2 0 1,-1 0 11,0 1 1,-1 0 0,1-1-1,-1 1 1,1 0 0,-1 0-1,1 0 1,-1 0 0,0 0-1,1 1 1,-1-1 0,0 0-1,0 0 1,0 1 0,2 1-1,0 3 69,0 0 1,0 0-1,0 0 0,0 0 0,-1 1 0,0-1 0,-1 1 0,2 7 0,-3-2 25,0 0-1,-1 0 1,-1 0 0,0 0-1,0 0 1,-1 0-1,-5 12 1,3-6 136,-6 29 0,11-46-269,-1 0 0,1-1-1,0 1 1,0-1 0,0 1 0,0 0-1,0-1 1,0 1 0,0 0-1,0-1 1,0 1 0,0 0 0,0-1-1,1 1 1,-1-1 0,0 1-1,0 0 1,1-1 0,-1 1 0,0-1-1,1 1 1,-1-1 0,0 1-1,1-1 1,-1 1 0,1-1 0,-1 1-1,1-1 1,0 1 0,1 0-6,-1-1 0,0 0-1,1 0 1,-1 0 0,1 1 0,-1-1 0,1-1 0,-1 1 0,1 0 0,-1 0 0,0 0-1,3-2 1,6-1-55,-1 0 1,16-10-1,-23 12 52,4-2 8,33-21-530,-37 23 462,-1-1 0,1 1 0,0 0 0,0-1 0,-1 0 0,1 1 0,-1-1 0,0 0 1,1 0-1,-1 1 0,0-1 0,0 0 0,0 0 0,0 0 0,0-1 0,0-2 0,-3-4-191,-6 2-73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9.153"/>
    </inkml:context>
    <inkml:brush xml:id="br0">
      <inkml:brushProperty name="width" value="0.05" units="cm"/>
      <inkml:brushProperty name="height" value="0.05" units="cm"/>
    </inkml:brush>
  </inkml:definitions>
  <inkml:trace contextRef="#ctx0" brushRef="#br0">28 16 10690,'1'-11'1393,"3"7"-865,-2 19-128,-2 17 1728,0 25-1480,-3 12-104,-1 20-143,-2 13-41,0 12-32,-1 4-16,3-12-136,-1-10-64,5-19-200,0-9-184,3-25 2104,2-17-1736,2-36 136,0-22 88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9.849"/>
    </inkml:context>
    <inkml:brush xml:id="br0">
      <inkml:brushProperty name="width" value="0.05" units="cm"/>
      <inkml:brushProperty name="height" value="0.05" units="cm"/>
    </inkml:brush>
  </inkml:definitions>
  <inkml:trace contextRef="#ctx0" brushRef="#br0">98 1 12003,'-2'26'623,"0"0"0,-2 0 0,-12 43 1,3-16-118,-3 16-89,-27 164 857,42-230-1232,1 1 0,0 0-1,0 0 1,0 0 0,0 0 0,1 0 0,-1 0-1,3 5 1,-3-9-36,0 1 0,0-1 0,0 0-1,0 1 1,1-1 0,-1 0 0,0 1 0,0-1 0,1 0-1,-1 1 1,0-1 0,0 0 0,1 0 0,-1 1 0,0-1-1,1 0 1,-1 0 0,1 0 0,-1 1 0,0-1 0,1 0-1,-1 0 1,0 0 0,1 0 0,-1 0 0,1 0 0,-1 0-1,0 0 1,2 0 0,-1 0 0,1-1 0,-1 0 0,1 1-1,-1-1 1,1 0 0,-1 0 0,0 0 0,1 0-1,-1 0 1,0 0 0,0 0 0,2-2 0,13-17-11,-1-2 1,-1 0-1,0-1 0,18-44 1,-21 45-9,55-133-206,-62 152 178,-1 11 29,-2 10 14,-2 9 15,1-14 20,0 0-1,0 0 0,1 0 0,4 18 0,-5-29-31,0-1 0,0 0 1,0 0-1,1 0 0,-1 0 0,0 0 1,1 0-1,-1 0 0,1 0 1,-1 0-1,1 0 0,-1 0 1,1 0-1,0 0 0,-1 0 0,1-1 1,0 1-1,0 0 0,0 0 1,0-1-1,0 1 0,0-1 1,0 1-1,0-1 0,0 1 0,0-1 1,0 1-1,0-1 0,0 0 1,0 0-1,0 1 0,0-1 1,0 0-1,0 0 0,1 0 0,-1 0 1,0 0-1,0-1 0,0 1 1,0 0-1,0 0 0,0-1 1,0 1-1,0-1 0,0 1 1,0-1-1,0 1 0,1-2 0,7-3-3,-1-1 0,0 0 0,0 0 0,9-10 0,-16 15-7,95-108-606,-35 35-83,-46 62 462,-14 12 229,-1 0 0,0 0 0,0 0-1,0 0 1,0 0 0,1 0 0,-1 0 0,0 0 0,0 0-1,0 0 1,1 0 0,-1 0 0,0 0 0,0 0-1,0 0 1,0 0 0,1 0 0,-1 0 0,0 0-1,0 0 1,0 1 0,0-1 0,0 0 0,1 0 0,-1 0-1,0 0 1,0 0 0,0 1 0,0-1 0,0 0-1,0 0 1,0 0 0,0 0 0,1 1 0,-1-1-1,0 0 1,0 0 0,0 0 0,0 0 0,0 1 0,0-1-1,0 0 1,0 0 0,0 1 0,0 3 21,-1 1 1,1 0-1,-1-1 0,0 1 1,-2 6-1,-11 32 304,5-16 144,-9 47 0,17-73-448,1 0 1,0 0-1,0 0 0,0 0 1,-1 0-1,1 0 1,0 0-1,0 0 1,1 1-1,-1-1 1,0 0-1,0 0 1,0 0-1,1 0 0,-1 0 1,1 0-1,-1 0 1,1 0-1,0 2 1,0-3-6,-1 0 0,1 1 0,0-1 0,-1 0 0,1 0 0,0 1 0,-1-1 1,1 0-1,0 0 0,-1 0 0,1 0 0,0 0 0,-1 0 0,1 0 0,0 0 0,0 0 1,-1 0-1,1-1 0,0 1 0,-1 0 0,1 0 0,1-1 0,4-2 23,-1-1-1,1 1 1,0-1 0,-1 0-1,6-6 1,23-24-201,57-76-1,6-6-795,-96 115 940,0 0 0,0 0 1,0-1-1,0 1 0,1 0 0,-1 0 1,0 0-1,1 1 0,-1-1 1,1 0-1,-1 0 0,2 0 1,-2 1 14,-1 0 1,0 0 0,1 0-1,-1 0 1,0 1 0,1-1-1,-1 0 1,0 0 0,1 0-1,-1 0 1,0 0 0,0 0-1,1 1 1,-1-1-1,0 0 1,0 0 0,1 0-1,-1 1 1,0-1 0,0 0-1,1 0 1,-1 1 0,0-1-1,0 0 1,0 1 0,0-1-1,1 0 1,-1 0 0,0 1-1,0-1 1,0 0 0,0 1-1,0-1 1,0 1 0,0 5 14,1 0 0,-1 0 0,-1 0 0,-1 12 0,-9 38 344,6-34-82,0 1 1,2-1-1,0 32 1,2-53-279,1-1 1,0 1-1,0-1 1,0 1-1,0 0 1,0-1-1,0 1 1,0 0-1,1-1 1,-1 1-1,0-1 1,0 1-1,0 0 0,0-1 1,1 1-1,-1-1 1,0 1-1,1-1 1,-1 1-1,0-1 1,1 1-1,-1-1 1,1 1-1,0 0 1,0-1-26,-1 0 0,1 0 0,-1-1 0,1 1 0,0 0 0,-1 0 0,1-1 0,-1 1 0,1 0 0,-1 0 0,1-1 0,-1 1 0,1-1 0,-1 1 0,1 0 0,-1-1 0,0 1 0,1-1 0,0 0 1,18-31-595,1-7 347,2-6-103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0.485"/>
    </inkml:context>
    <inkml:brush xml:id="br0">
      <inkml:brushProperty name="width" value="0.05" units="cm"/>
      <inkml:brushProperty name="height" value="0.05" units="cm"/>
    </inkml:brush>
  </inkml:definitions>
  <inkml:trace contextRef="#ctx0" brushRef="#br0">69 154 14027,'1'7'282,"-1"1"-1,1 0 1,-1 0 0,-2 9-1,-29 198 1427,-6 68-414,36-275-1282,1-1 0,0 1 0,1 0-1,-1-1 1,2 1 0,2 11 0,-4-18-16,1 0 1,-1 0 0,1 0-1,-1 0 1,1 0-1,-1 0 1,1 0-1,-1 0 1,1 0 0,0-1-1,-1 1 1,1 0-1,0 0 1,0-1 0,-1 1-1,1-1 1,0 1-1,0-1 1,0 1-1,0-1 1,0 1 0,1-1-1,0 0-8,0 0 1,0 0-1,-1 0 0,1-1 0,0 1 0,0-1 0,-1 1 0,1-1 1,0 0-1,0 1 0,-1-1 0,1 0 0,-1 0 0,1 0 0,-1-1 1,1 1-1,1-2 0,11-11-101,0 0 0,-1-1-1,-1 0 1,0-1 0,13-25 0,43-95-390,-40 69 208,20-73-1,-36 99 323,-3 0-1,-1-1 1,3-53-1,-11 85 24,1 3 19,0 0 0,-1 0 0,0-1 0,-1 1 0,0 0-1,0 0 1,-4-14 0,5 21-55,0-1-1,0 1 0,0-1 0,0 1 0,0 0 1,0-1-1,0 1 0,0-1 0,-1 1 0,1-1 1,0 1-1,0 0 0,-1-1 0,1 1 0,0 0 1,0-1-1,-1 1 0,1 0 0,0-1 0,-1 1 1,1 0-1,-1 0 0,1-1 0,0 1 0,-1 0 1,1 0-1,-1 0 0,1 0 0,0 0 0,-1-1 1,1 1-1,-1 0 0,1 0 0,-1 0 0,1 0 1,-1 0-1,1 0 0,-1 1 0,-1-1 22,1 1 0,0 0 1,0 1-1,0-1 0,-1 0 0,1 0 0,0 0 0,1 1 0,-1-1 0,0 1 0,-1 1 0,-15 41 538,8-9-425,2 0 0,1 1 0,2-1 0,0 47 1,14 144-50,-10-225-99,10 104 25,4 71 78,-16-172-98,-4-9-46,-7-15-116,10 15 110,-72-116-1503,-29-45-921,97 156 2338,-9-17-194,19 24 438,7 4 19,12 5 102,-21-5-216,31 10 84,1-2 0,0-1 0,0-1 0,56 3 0,-33-9-76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1.087"/>
    </inkml:context>
    <inkml:brush xml:id="br0">
      <inkml:brushProperty name="width" value="0.05" units="cm"/>
      <inkml:brushProperty name="height" value="0.05" units="cm"/>
    </inkml:brush>
  </inkml:definitions>
  <inkml:trace contextRef="#ctx0" brushRef="#br0">22 565 13523,'-5'7'552,"3"-4"-430,0 0 1,0 0 0,0 1 0,0-1-1,0 0 1,1 1 0,0-1 0,-2 5-1,26-27 1001,-2-5-1061,-2 0 0,0-2 0,-1 0 0,-2-1 0,13-29 0,-24 39 2,-6 16 75,-4 8 1,5-5-118,-16 36 284,15-35-280,0 0 0,0 0 0,1 0 0,-1 0 0,1 0 0,0 1 0,-1-1-1,2 0 1,-1 0 0,1 6 0,0-8-6,-1 0-1,1 1 0,0-1 0,0 0 0,-1 0 0,1 0 0,0 0 0,0 0 0,0 0 0,1 0 1,-1 0-1,0-1 0,0 1 0,0 0 0,1-1 0,-1 1 0,0-1 0,0 1 0,1-1 0,-1 0 1,0 1-1,1-1 0,-1 0 0,1 0 0,-1 0 0,0 0 0,3 0 0,2-1 53,0 1 0,-1-1 0,1 0 0,0 0 0,7-3 0,-1-1-7,0-1 0,-1 0-1,0-1 1,0 0-1,-1-1 1,0 0 0,0-1-1,-1 0 1,0-1 0,-1 1-1,0-2 1,0 1-1,-1-1 1,-1 0 0,8-16-1,-6 9-43,0-1 0,-1 1 0,-2-1 0,1-1 0,-2 1 0,-1-1 0,0 1-1,-2-1 1,0-27 0,-2 39-34,0-1 0,-1 1 0,1-1 0,-2 1-1,1-1 1,-1 1 0,-6-11 0,9 17 3,-1 0 0,0 0 1,0 0-1,0 1 0,-1-1 0,1 0 1,0 1-1,-1-1 0,1 0 0,0 1 1,-1 0-1,0-1 0,1 1 0,-1 0 0,0 0 1,0 0-1,0 0 0,0 0 0,1 0 1,-1 1-1,0-1 0,0 1 0,-1-1 1,1 1-1,0 0 0,0 0 0,0 0 0,0 0 1,0 0-1,0 0 0,0 1 0,0-1 1,0 0-1,0 1 0,0 0 0,-4 1 0,0 2-1,0 0 0,0 0 0,0 1 0,1 0-1,0 0 1,0 0 0,0 0 0,0 1 0,1 0-1,0 0 1,0 0 0,-6 13 0,-1 7 27,-16 52 0,13-32 38,-8 61-1,19-87-34,1 0 1,1 0 0,0 0-1,2 0 1,5 37-1,-5-53-17,0 1 0,0-1 0,0 1 0,1-1-1,-1 1 1,1-1 0,0 0 0,1 0 0,-1 0 0,1 0 0,-1 0-1,1 0 1,0-1 0,1 0 0,-1 1 0,0-1 0,1 0 0,0 0-1,0-1 1,0 1 0,0-1 0,0 0 0,0 0 0,0 0 0,1-1-1,-1 0 1,1 0 0,-1 0 0,1 0 0,0 0 0,-1-1-1,1 0 1,0 0 0,-1 0 0,1-1 0,0 1 0,-1-1 0,1 0-1,-1-1 1,6-1 0,8-4 548,-1-1 0,30-19 0,-18 9-283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2.160"/>
    </inkml:context>
    <inkml:brush xml:id="br0">
      <inkml:brushProperty name="width" value="0.05" units="cm"/>
      <inkml:brushProperty name="height" value="0.05" units="cm"/>
    </inkml:brush>
  </inkml:definitions>
  <inkml:trace contextRef="#ctx0" brushRef="#br0">0 832 13043,'0'0'32,"0"0"1,0 0-1,0 0 0,0 1 1,0-1-1,0 0 1,1 0-1,-1 1 0,0-1 1,0 0-1,0 0 1,0 0-1,0 1 0,0-1 1,0 0-1,1 0 1,-1 0-1,0 0 0,0 1 1,0-1-1,0 0 1,1 0-1,-1 0 0,0 0 1,0 0-1,0 0 1,1 1-1,-1-1 0,0 0 1,0 0-1,0 0 1,1 0-1,-1 0 0,0 0 1,0 0-1,0 0 1,1 0-1,-1 0 0,0 0 1,0 0-1,1 0 1,14-5 451,13-9 74,-8-1-295,0 0 1,-1-1-1,-1-1 1,0 0-1,-1-2 0,14-20 1,78-127 378,-73 104-456,31-73 1,-56 109-169,-1 1 0,-2-1 1,-1-1-1,0 0 0,4-53 1,-11 75-32,1-1 1,-2 1-1,1 0 1,0 0-1,-1-1 1,0 1-1,0 0 1,-1 0-1,1 0 1,-1 0-1,0 0 1,0 1-1,-1-1 1,-4-6-1,5 8-3,0 1 0,-1 0 0,1 0 0,0 1 0,-1-1 0,1 0-1,-1 1 1,1-1 0,-1 1 0,0 0 0,1 0 0,-1 0 0,0 0 0,0 1-1,0-1 1,0 1 0,0 0 0,0-1 0,0 1 0,0 1 0,0-1-1,1 0 1,-1 1 0,0-1 0,0 1 0,-4 2 0,2-1 8,0 0-1,0 0 1,0 1 0,0 0 0,1 0 0,-1 0 0,1 0 0,0 1-1,0 0 1,0 0 0,0 0 0,1 0 0,0 1 0,0-1-1,0 1 1,0 0 0,1 0 0,-3 6 0,-3 11 65,1 0 1,-9 44-1,16-65-56,-11 59 229,-5 99 0,15-132-191,1-1 0,1 1 1,1 0-1,2-1 1,1 0-1,9 32 0,-12-54-73,-1 0 1,1 1-1,0-1 0,0 0 0,0 0 0,0 0 1,1-1-1,-1 1 0,1 0 0,0-1 0,0 0 0,1 0 1,-1 0-1,1 0 0,-1 0 0,1-1 0,0 1 0,0-1 1,0 0-1,0 0 0,0-1 0,0 1 0,7 0 0,-3-1-70,0 0 0,1-1-1,-1 0 1,1 0 0,-1-1-1,0 0 1,1-1-1,-1 0 1,0 0 0,0 0-1,12-7 1,-9 4 12,1-1 0,-2 0 0,13-9 0,34-34-378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2.545"/>
    </inkml:context>
    <inkml:brush xml:id="br0">
      <inkml:brushProperty name="width" value="0.05" units="cm"/>
      <inkml:brushProperty name="height" value="0.05" units="cm"/>
    </inkml:brush>
  </inkml:definitions>
  <inkml:trace contextRef="#ctx0" brushRef="#br0">46 0 13779,'-10'27'1064,"-1"12"-672,2 3-112,4 6 697,0 10-497,2 16-160,2 8 16,0 10-8,1-1-64,0-5-312,0-3-224,0-4-160,0-9 352,2-14-96,6-10-96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2.962"/>
    </inkml:context>
    <inkml:brush xml:id="br0">
      <inkml:brushProperty name="width" value="0.05" units="cm"/>
      <inkml:brushProperty name="height" value="0.05" units="cm"/>
    </inkml:brush>
  </inkml:definitions>
  <inkml:trace contextRef="#ctx0" brushRef="#br0">123 18 13059,'0'-1'89,"1"1"1,-1-1-1,1 0 1,-1 1-1,1-1 1,-1 0-1,0 1 1,1-1 0,-1 0-1,0 0 1,0 0-1,0 1 1,0-1-1,1 0 1,-1 0-1,0 0 1,0 1-1,-1-1 1,1 0-1,0-1 1,-1 3 5,-1 0-1,1 0 1,0 0 0,0 0-1,0 1 1,0-1 0,0 0 0,0 1-1,0-1 1,1 1 0,-2 2-1,-13 30 612,1 0 0,-16 61-1,-7 74-17,35-156-638,-4 19 116,-3 43 0,8-67-145,1 0 0,0 0-1,1 0 1,0-1 0,0 1 0,0 0 0,1 0 0,0-1 0,1 1-1,0-1 1,3 8 0,-5-13-32,1 0 0,-1 0-1,0-1 1,1 1 0,-1 0-1,1 0 1,0-1 0,-1 1 0,1-1-1,0 0 1,0 1 0,0-1-1,0 0 1,0 0 0,0 0 0,0-1-1,1 1 1,-1 0 0,0-1-1,0 1 1,1-1 0,-1 0 0,0 0-1,0 0 1,1 0 0,-1 0-1,0 0 1,1-1 0,-1 1 0,0-1-1,2 0 1,5-2-53,-2 0 1,1-1-1,0 0 0,-1 0 0,1-1 1,-1 0-1,7-6 0,7-8-33,-1 0 0,28-35 1,-5-2-123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3.470"/>
    </inkml:context>
    <inkml:brush xml:id="br0">
      <inkml:brushProperty name="width" value="0.05" units="cm"/>
      <inkml:brushProperty name="height" value="0.05" units="cm"/>
    </inkml:brush>
  </inkml:definitions>
  <inkml:trace contextRef="#ctx0" brushRef="#br0">45 79 13611,'-13'28'1284,"8"-18"-996,0-1 1,1 0-1,0 1 0,1-1 1,0 1-1,1 0 1,-3 20-1,5-29-261,0 0-1,-1-1 1,1 1-1,0 0 0,1 0 1,-1 0-1,0 0 1,0 0-1,0 0 0,0-1 1,1 1-1,-1 0 1,0 0-1,1 0 0,-1-1 1,1 1-1,-1 0 1,1 0-1,-1-1 0,1 1 1,-1 0-1,1-1 0,0 1 1,-1-1-1,1 1 1,0-1-1,0 1 0,1 0-12,-1-1-1,1 0 0,0 0 0,-1 0 0,1 0 1,-1 0-1,1 0 0,0 0 0,-1 0 0,1 0 1,-1-1-1,1 1 0,2-2 0,4-1-37,0-1 0,0-1 0,-1 1-1,9-7 1,2-5-83,-1-1 1,0 0-1,-1-2 0,24-35 0,15-18-220,-53 100 521,-4-12-122,1-10-48,0-1-1,1 0 1,-1 0-1,1 1 1,0-1-1,0 0 1,1 0 0,0 1-1,-1-1 1,3 6-1,-2-10-28,0 0 0,-1 0 1,1 0-1,0-1 0,0 1 0,0 0 0,0 0 0,0-1 0,0 1 0,0 0 1,0-1-1,0 1 0,0-1 0,0 1 0,0-1 0,1 0 0,-1 1 1,0-1-1,0 0 0,0 0 0,1 0 0,-1 0 0,0 0 0,0 0 0,0 0 1,1 0-1,-1-1 0,0 1 0,1-1 0,42-13-318,-34 10 211,-6 2 75,3 0-56,-1-1-1,1 1 0,0 1 0,12-3 0,-18 4 91,0 0 0,0 0-1,0 0 1,0 0 0,0 0 0,0 0 0,0 0-1,0 1 1,0-1 0,0 0 0,0 0 0,0 1-1,0-1 1,-1 1 0,1-1 0,0 1 0,0-1-1,0 1 1,0-1 0,-1 1 0,1 0 0,0-1-1,-1 1 1,1 0 0,0 0 0,-1 0 0,1-1-1,-1 1 1,1 0 0,-1 0 0,0 0 0,1 0-1,-1 0 1,0 0 0,1 0 0,-1 0-1,0 0 1,0 0 0,0 0 0,0 0 0,0 1 0,-2 16 163,-1 0 1,0 0 0,-1 0 0,-1 0 0,-14 31 0,-2 11 262,-14 85 202,23-88-651,-34 99 0,30-128 90,15-27-59,1-1 1,0 0-1,0 1 0,-1-1 0,1 0 1,0 1-1,-1-1 0,1 0 0,0 1 0,-1-1 1,1 0-1,-1 0 0,1 1 0,-1-1 0,1 0 1,0 0-1,-1 0 0,1 1 0,-1-1 1,1 0-1,-1 0 0,0 0 0,0-1 4,1 1-1,-1-1 1,1 1 0,-1-1-1,1 1 1,0-1-1,-1 1 1,1-1 0,-1 1-1,1-1 1,0 0 0,0 1-1,-1-1 1,1 0-1,0 1 1,0-1 0,0 0-1,0 1 1,0-1-1,0 0 1,0-1 0,-2-17 42,1 0 0,1 0 0,1 0 0,0 0 0,6-22 0,27-96-294,-23 98 169,63-202-142,-27 113 56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3.952"/>
    </inkml:context>
    <inkml:brush xml:id="br0">
      <inkml:brushProperty name="width" value="0.05" units="cm"/>
      <inkml:brushProperty name="height" value="0.05" units="cm"/>
    </inkml:brush>
  </inkml:definitions>
  <inkml:trace contextRef="#ctx0" brushRef="#br0">114 33 12931,'-13'20'286,"1"1"1,1 0 0,0 1-1,2 0 1,0 0 0,2 1-1,-6 26 1,3 2-45,3 0-1,-2 63 1,8-103-224,1-8-13,-1 1-1,1-1 1,0 0-1,0 1 1,0-1 0,0 0-1,0 0 1,1 1-1,-1-1 1,1 0 0,0 0-1,0 0 1,0 1 0,1-1-1,2 4 1,-4-7-4,1 1-1,-1-1 1,1 1 0,-1-1 0,1 0-1,0 0 1,-1 1 0,1-1 0,0 0-1,-1 0 1,1 0 0,0 1 0,-1-1 0,1 0-1,0 0 1,-1 0 0,1 0 0,0 0-1,-1 0 1,1-1 0,0 1 0,-1 0 0,1 0-1,-1 0 1,1-1 0,0 1 0,-1 0-1,1-1 1,-1 1 0,1 0 0,0-1-1,-1 1 1,1-1 0,0 0 0,19-21-39,-19 20 34,29-43-220,-3 0 1,-1-2-1,27-68 0,-52 112 216,10-20 16,-6 19 120,-2 12 148,-2 51 638,-2-45-642,1 1 0,1-1 0,0 0-1,0 0 1,7 23 0,-8-36-247,0 1 0,0-1 0,1 1 0,-1-1 0,1 1 1,-1-1-1,1 1 0,0-1 0,-1 0 0,1 0 0,0 1 0,0-1 0,0 0 0,0 0 1,0 0-1,0 0 0,0 0 0,0 0 0,1 0 0,-1 0 0,0 0 0,1-1 0,-1 1 1,0 0-1,1-1 0,-1 1 0,1-1 0,-1 0 0,1 1 0,-1-1 0,1 0 1,-1 0-1,1 0 0,-1 0 0,1 0 0,-1 0 0,1-1 0,-1 1 0,1 0 0,-1-1 1,1 1-1,-1-1 0,0 0 0,1 1 0,-1-1 0,0 0 0,0 0 0,2-1 1,8-6 28,-1 0 0,0 0 0,-1-1 0,13-14 0,-19 19-43,41-46-4,-2-3 0,57-92 1,-99 144-9,4-5-13,0 0 0,0-1 0,-1 0 0,0 1 0,3-15 1,-6 20 13,1 1 0,-1 0 1,0 0-1,0-1 1,0 1-1,0 0 1,0-1-1,0 1 1,0 0-1,0 0 1,0-1-1,0 1 1,-1 0-1,1 0 1,0-1-1,0 1 1,0 0-1,0 0 1,0 0-1,0-1 1,0 1-1,-1 0 1,1 0-1,0 0 1,0-1-1,0 1 1,-1 0-1,1 0 1,0 0-1,0 0 1,0-1-1,-1 1 1,1 0-1,0 0 1,0 0-1,-1 0 1,1 0-1,0 0 1,0 0-1,-1 0 1,1 0-1,0 0 1,-13 3 56,4 4-20,0-1-1,-1 1 0,2 1 1,-1 0-1,1 0 1,1 1-1,-8 10 0,4-4 8,1 0-1,1 0 0,-14 31 0,18-26-15,5-20-35,0 0 1,0 1-1,0-1 0,0 0 1,0 0-1,0 1 0,0-1 1,0 0-1,0 0 0,0 1 1,1-1-1,-1 0 1,0 0-1,0 1 0,0-1 1,0 0-1,0 0 0,0 1 1,1-1-1,-1 0 0,0 0 1,0 0-1,0 0 1,0 1-1,1-1 0,-1 0 1,0 0-1,0 0 0,1 0 1,-1 0-1,0 1 0,0-1 1,1 0-1,0-1-46,1 1 0,0-1 0,-1 1 0,1-1 0,-1 0 0,1 0 0,-1 0 0,1 0 0,-1 0 0,1 0-1,-1 0 1,0 0 0,0 0 0,1-1 0,-1 1 0,1-3 0,13-16-653,-1 0 0,-1-2 0,-1 0-1,0 0 1,10-32 0,-8 6-258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4.355"/>
    </inkml:context>
    <inkml:brush xml:id="br0">
      <inkml:brushProperty name="width" value="0.05" units="cm"/>
      <inkml:brushProperty name="height" value="0.05" units="cm"/>
    </inkml:brush>
  </inkml:definitions>
  <inkml:trace contextRef="#ctx0" brushRef="#br0">99 1 10642,'0'3'95,"0"0"1,0 1-1,0-1 0,0 0 0,1 1 0,0-1 1,-1 0-1,1 0 0,0 1 0,0-1 0,1 0 1,-1 0-1,1 0 0,0 0 0,-1-1 0,1 1 0,0 0 1,1-1-1,-1 1 0,0-1 0,1 0 0,-1 0 1,1 0-1,0 0 0,0 0 0,0 0 0,0-1 0,0 0 1,0 1-1,0-1 0,6 1 0,0 0 13,0 1 0,0-2 0,0 1 0,1-2 0,-1 1 0,0-1 0,0 0 0,16-3 0,-24 3-87,-1 0 0,1 0 0,-1 0 0,1 0-1,-1-1 1,1 1 0,-1 0 0,1 0 0,-1 0-1,1 0 1,-1-1 0,1 1 0,-1 0 0,1-1-1,-1 1 1,1 0 0,-1-1 0,1 1-1,-1 0 1,0-1 0,1 1 0,-1-1 0,0 1-1,1-1 1,-1 1 0,0-1 0,0 1 0,1-1-1,-1 1 1,0-1 0,0 1 0,0-1 0,0 1-1,0-2 1,0 2 10,0-1-1,-1 1 1,1-1 0,0 1 0,-1-1-1,1 1 1,-1-1 0,1 1-1,-1-1 1,0 1 0,1 0-1,-1-1 1,1 1 0,-1 0-1,0-1 1,1 1 0,-1 0 0,1 0-1,-1 0 1,0-1 0,1 1-1,-1 0 1,0 0 0,0 0-1,1 0 1,-1 0 0,0 0-1,0 1 1,-2-1 7,1 0-1,-1 0 1,0 1 0,1-1-1,-1 1 1,1 0-1,-1 0 1,1-1 0,-1 2-1,1-1 1,-1 0-1,1 0 1,0 1 0,0 0-1,0-1 1,0 1-1,0 0 1,0 0 0,0 0-1,1 0 1,-1 0-1,1 0 1,-1 1 0,1-1-1,0 0 1,0 1-1,0-1 1,0 1 0,0-1-1,0 4 1,-1 8 20,0-1 0,1 1-1,1 0 1,2 24 0,-1-7-49,-1-19 17,-2-1-1,1 1 1,-1-1-1,-1 0 1,0 0-1,-1 0 1,0 0-1,-1 0 1,0-1-1,0 0 1,-1 0-1,0-1 1,-1 1-1,0-1 1,-1-1-1,0 1 1,0-1-1,-13 10 1,19-17-20,0 1 0,0-1 0,0 0 1,0 0-1,0 1 0,0-1 0,0-1 1,0 1-1,0 0 0,-1 0 0,1-1 1,0 0-1,0 1 0,-1-1 0,1 0 1,-4 0-1,4-1 45,0 1 0,0-1 0,1 1 0,-1-1 0,1 0 0,-1 0 0,1 0 0,-1 0 0,1 0 0,-1 0 0,1 0 0,0-1 0,0 1 0,0 0 0,-1-1 0,1 1 0,-1-2 0,-1-4 47,0 0-1,0-1 0,1 1 1,-1 0-1,1-1 0,1 0 0,0 1 1,-1-12-1,1-33 188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5.523"/>
    </inkml:context>
    <inkml:brush xml:id="br0">
      <inkml:brushProperty name="width" value="0.05" units="cm"/>
      <inkml:brushProperty name="height" value="0.05" units="cm"/>
    </inkml:brush>
  </inkml:definitions>
  <inkml:trace contextRef="#ctx0" brushRef="#br0">0 31 14571,'9'-2'1336,"11"1"-888,6-2-183,5 0 415,8-1-344,5 0-48,-2-1 32,2-3-224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5.085"/>
    </inkml:context>
    <inkml:brush xml:id="br0">
      <inkml:brushProperty name="width" value="0.05" units="cm"/>
      <inkml:brushProperty name="height" value="0.05" units="cm"/>
    </inkml:brush>
  </inkml:definitions>
  <inkml:trace contextRef="#ctx0" brushRef="#br0">82 0 15955,'-8'9'136,"0"0"0,1 0-1,0 1 1,0-1-1,1 2 1,0-1-1,1 0 1,0 1-1,1 0 1,0 1 0,1-1-1,0 0 1,1 1-1,0 0 1,0 13-1,0 15 21,2-1-1,2 1 1,7 46 0,-7-71-145,2 22-5,2 0-1,2 0 1,13 42-1,-20-79-6,-1 1-1,0 0 1,0 0 0,0 0 0,1 0-1,-1 0 1,0-1 0,1 1-1,-1 0 1,1 0 0,-1-1-1,1 1 1,-1 0 0,1 0 0,0-1-1,-1 1 1,1-1 0,0 1-1,-1-1 1,1 1 0,0-1-1,0 1 1,-1-1 0,1 0 0,0 1-1,0-1 1,0 0 0,0 0-1,-1 1 1,1-1 0,0 0-1,0 0 1,0 0 0,0 0 0,0 0-1,0 0 1,0-1 0,1 0 1,0 1-1,-1-1 1,1 0 0,-1-1 0,1 1 0,-1 0 0,0 0-1,0-1 1,1 1 0,-1 0 0,0-1 0,0 0 0,0 1 0,0-1-1,-1 1 1,1-1 0,1-2 0,1-7 15,-1-1-1,0 1 1,0 0-1,-1-1 1,0 1-1,-1-15 1,-11-66 42,11 92-57,0 0 0,0 0 1,0 1-1,0-1 1,0 0-1,0 0 0,0 0 1,0 0-1,-1 0 1,1 0-1,0 0 0,0 0 1,0 0-1,0 0 1,0 0-1,0 0 0,0 1 1,-1-1-1,1 0 0,0 0 1,0 0-1,0 0 1,0 0-1,0 0 0,0 0 1,-1 0-1,1 0 1,0 0-1,0 0 0,0-1 1,0 1-1,0 0 1,0 0-1,0 0 0,-1 0 1,1 0-1,0 0 0,0 0 1,0 0-1,0 0 1,0 0-1,0 0 0,0 0 1,0 0-1,-1-1 1,1 1-1,0 0 0,0 0 1,0 0-1,0 0 1,0 0-1,0 0 0,0 0 1,0-1-1,-1 6 3,1-1 1,0 0-1,-1 1 0,2-1 1,-1 0-1,0 1 1,1-1-1,0 0 0,2 7 1,15 41 40,-16-46-38,2 5 8,0-1 0,0 0 0,1-1 0,1 1 0,0-1 0,14 17 0,-18-24-18,0 0 1,0 1 0,0-2-1,0 1 1,1 0-1,-1 0 1,0-1-1,1 1 1,0-1-1,-1 0 1,1 0-1,0 0 1,0 0 0,-1 0-1,1 0 1,0-1-1,0 0 1,0 1-1,0-1 1,0 0-1,0-1 1,0 1-1,0 0 1,0-1-1,-1 1 1,1-1 0,0 0-1,0 0 1,-1 0-1,6-3 1,0-2-48,0 0 1,0 0 0,-1 0-1,0-1 1,0 0 0,-1-1 0,0 0-1,0 0 1,0 0 0,-1 0-1,-1-1 1,1 0 0,-1 0-1,-1 0 1,0-1 0,0 1 0,2-15-1,-5 23 41,0-1 1,0 1-1,0 0 0,0-1 0,0 1 0,0 0 1,0-1-1,-1 1 0,1 0 0,-1-1 1,1 1-1,-1 0 0,0-2 0,1 3 7,0 0-1,-1-1 1,1 1-1,-1-1 0,1 1 1,0 0-1,-1-1 1,1 1-1,-1 0 1,1-1-1,-1 1 0,1 0 1,-1 0-1,1 0 1,-1-1-1,1 1 1,-1 0-1,1 0 0,-1 0 1,1 0-1,-1 0 1,0 0-1,-1 0 1,0 1 0,0-1 0,1 1 0,-1 0 0,0 0 1,1-1-1,-1 1 0,0 0 0,1 0 0,-1 0 0,1 1 0,0-1 0,-1 0 0,1 1 0,0-1 0,0 0 0,-2 4 0,1-2 2,0 1 0,0 0 0,0 0 0,0 0 0,0 0 0,1 0 0,0 0 0,0 1 0,0-1 0,1 0 0,-1 6 0,1-8 0,0 0 1,0 0 0,1 0 0,-1 0-1,0 0 1,1 0 0,0 0 0,-1 0 0,1 0-1,0 0 1,0 0 0,0 0 0,0-1-1,0 1 1,1 0 0,-1-1 0,0 1-1,1-1 1,-1 1 0,1-1 0,0 0-1,-1 0 1,1 1 0,0-1 0,3 1-1,1 1-2,0 0-1,0 0 0,0 1 1,-1 0-1,1 0 0,-1 1 1,0-1-1,0 1 0,0 0 1,6 10-1,-5-5 4,0-1 0,-1 1 0,0 1 0,-1-1 0,6 22 0,-4-5 30,-1 0-1,-2 0 0,-1 0 0,-2 43 0,-1-40 76,-2-1 1,-1-1-1,-9 33 1,9-45 22,-1 0 0,-1 0 0,0-1 0,-1 0 1,-1 0-1,-19 26 0,26-39-89,-1 0-1,1 0 1,-1 0 0,0 0-1,0 0 1,0-1 0,0 1 0,0-1-1,0 1 1,-1-1 0,1 0 0,0 0-1,-5 2 1,5-3-23,1 0-1,0 0 1,-1 0 0,1 0 0,-1 0-1,1 0 1,0-1 0,-1 1-1,1 0 1,0-1 0,0 1 0,-1-1-1,1 0 1,0 1 0,0-1-1,0 0 1,0 0 0,0 1 0,0-1-1,0 0 1,0 0 0,0 0-1,0 0 1,0-1 0,0 1-1,1 0 1,-1 0 0,0 0 0,0-2-1,-5-10 9,1-1 0,0 0 0,0 1 0,2-1 0,0-1 0,0 1 0,1 0 0,1-29 0,1 19 5,2-1 0,0 0 0,2 1 1,10-36-1,-8 42-69,0 0 0,1 1 1,1 0-1,0 0 1,1 0-1,1 1 0,1 0 1,18-19-1,-22 26 14,1 1 1,1 1-1,-1-1 1,1 1-1,1 1 1,-1 0-1,1 0 1,0 1-1,0 0 1,1 0-1,0 1 0,-1 1 1,1 0-1,1 1 1,12-2-1,-12 2-94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18.191"/>
    </inkml:context>
    <inkml:brush xml:id="br0">
      <inkml:brushProperty name="width" value="0.05" units="cm"/>
      <inkml:brushProperty name="height" value="0.05" units="cm"/>
    </inkml:brush>
  </inkml:definitions>
  <inkml:trace contextRef="#ctx0" brushRef="#br0">1 181 4753,'735'-52'-14,"-210"9"-2326,-243 39 4738,71-5-795,-12-42-2647,-248 29 793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19.101"/>
    </inkml:context>
    <inkml:brush xml:id="br0">
      <inkml:brushProperty name="width" value="0.05" units="cm"/>
      <inkml:brushProperty name="height" value="0.05" units="cm"/>
    </inkml:brush>
  </inkml:definitions>
  <inkml:trace contextRef="#ctx0" brushRef="#br0">1 1326 4609,'755'-68'-40,"189"23"568,-688 37-1282,478-76 0,-306 19 1894,650-15 0,-964 78-807,535-13 907,0-21-936,-96-8-124,257-21 28,-309 7-416,515-127 1,-178 30 1334,6 39-591,-828 114-540,201-26 77,835-106 153,-814 102 678,242-66 0,-473 97-900,15-4 243,-22 5-267,0 0 0,1 0 0,-1 0 0,0 0 0,1 1 0,-1-1 0,1 0 1,-1 0-1,0 0 0,1 0 0,-1 0 0,0 0 0,1 1 0,-1-1 0,0 0 0,1 0 0,-1 1 0,0-1 0,1 0 0,-1 0 0,0 1 0,0-1 0,1 0 0,-1 1 0,0-1 0,0 0 0,0 1 0,0-1 0,1 0 0,-1 1 0,0-1 0,0 1 0,0-1 0,0 0 0,0 1 0,0-1 0,0 1 0,0-1 0,0 0 0,0 1 0,0-1 0,0 1 0,0-1 0,-1 1 0,1 0 2,0-1 1,0 1-1,-1 0 0,1 0 1,0-1-1,-1 1 0,1 0 1,0-1-1,-1 1 0,1 0 1,-1-1-1,1 1 0,-1-1 1,1 1-1,-1-1 0,0 1 1,1-1-1,-1 1 0,0-1 1,1 0-1,-1 1 1,0-1-1,1 0 0,-2 1 1,-9 1-257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1.390"/>
    </inkml:context>
    <inkml:brush xml:id="br0">
      <inkml:brushProperty name="width" value="0.05" units="cm"/>
      <inkml:brushProperty name="height" value="0.05" units="cm"/>
    </inkml:brush>
  </inkml:definitions>
  <inkml:trace contextRef="#ctx0" brushRef="#br0">74 39 14011,'21'-35'2136,"-20"32"-779,-13 22-538,0 4-721,1 1 1,1 0 0,0 1-1,2 0 1,1 0 0,1 1 0,2 0-1,-3 35 1,2 28-106,9 96-1,0-114-32,0-23-304,-3 1 0,-1 0 0,-8 55 0,8-103 305,0 0 1,0 1 0,-1-1-1,1 0 1,0 1-1,-1-1 1,1 0 0,-1 0-1,0 1 1,1-1 0,-1 0-1,0 0 1,-1 1-1,2-7-327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2.456"/>
    </inkml:context>
    <inkml:brush xml:id="br0">
      <inkml:brushProperty name="width" value="0.05" units="cm"/>
      <inkml:brushProperty name="height" value="0.05" units="cm"/>
    </inkml:brush>
  </inkml:definitions>
  <inkml:trace contextRef="#ctx0" brushRef="#br0">0 473 13819,'10'-3'265,"-1"0"1,1-1-1,-1-1 0,0 0 1,-1 0-1,1 0 1,13-12-1,-8 6 44,55-44 295,-3-2 0,-2-3 0,88-108 0,-142 155-438,-1 1 1,0-1 0,9-19-1,-17 27 76,-3 6-140,-7 8 27,-10 18-178,1 1 1,1 0 0,1 1 0,2 1 0,1 0 0,1 1-1,2 1 1,-7 34 0,16-61-85,0 1 0,0 0 0,1 0 0,0 0 0,0 0 0,0 0 0,1 0 0,1 7 0,-1-11-27,0 1 0,0-1-1,0 1 1,0-1-1,1 1 1,-1-1-1,0 0 1,1 0-1,0 0 1,0 0-1,-1 0 1,1 0-1,1 0 1,-1 0 0,0-1-1,0 1 1,0-1-1,1 0 1,-1 1-1,4 0 1,17 5-524,1 1-187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2.877"/>
    </inkml:context>
    <inkml:brush xml:id="br0">
      <inkml:brushProperty name="width" value="0.05" units="cm"/>
      <inkml:brushProperty name="height" value="0.05" units="cm"/>
    </inkml:brush>
  </inkml:definitions>
  <inkml:trace contextRef="#ctx0" brushRef="#br0">349 0 15659,'-19'32'1033,"-9"9"-897,-10 2-88,-6 10 320,-3 2-176,-1 4-168,4-3-56,8-13-200,7-9-136,18-17-56,7-8 327,12-15-111,8-8-72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3.292"/>
    </inkml:context>
    <inkml:brush xml:id="br0">
      <inkml:brushProperty name="width" value="0.05" units="cm"/>
      <inkml:brushProperty name="height" value="0.05" units="cm"/>
    </inkml:brush>
  </inkml:definitions>
  <inkml:trace contextRef="#ctx0" brushRef="#br0">65 1 14195,'-4'2'71,"0"0"1,1 1-1,0-1 1,0 1-1,0 0 1,0 0-1,0 0 1,0 0-1,1 0 0,-1 1 1,1-1-1,0 1 1,0 0-1,1-1 1,-1 1-1,1 0 1,0 0-1,-1 0 0,2 0 1,-1 0-1,0 1 1,1-1-1,0 0 1,0 0-1,0 0 1,2 7-1,-1-4-74,0 0-1,0 0 1,1-1 0,0 1-1,0-1 1,0 1-1,1-1 1,0 0 0,1 0-1,-1 0 1,1 0 0,0 0-1,0-1 1,1 0-1,8 8 1,-11-12 27,-1 1-1,1-1 1,0 0-1,0 1 1,0-1 0,0 0-1,0 0 1,1 0-1,-1-1 1,0 1-1,0 0 1,0-1 0,1 1-1,-1-1 1,0 0-1,1 0 1,-1 0 0,0 0-1,1 0 1,-1-1-1,0 1 1,0 0-1,1-1 1,-1 0 0,0 0-1,0 0 1,0 0-1,0 0 1,0 0-1,0 0 1,0 0 0,0-1-1,0 1 1,-1-1-1,1 0 1,0 1-1,-1-1 1,0 0 0,2-2-1,-1 1 50,0-1 0,0 1 0,0-1 0,0 1 0,-1-1-1,0 0 1,1 0 0,-2 1 0,1-1 0,0 0 0,-1 0 0,1 0 0,-1 0-1,0 0 1,-1 0 0,1 0 0,-1 0 0,0 0 0,1 0 0,-2 0 0,1 0-1,-3-5 1,2 5-37,-1 1 0,0 0-1,0 0 1,0 0 0,0 0-1,-1 0 1,1 0-1,-1 1 1,1 0 0,-1-1-1,0 2 1,0-1 0,0 0-1,0 1 1,0-1-1,0 1 1,0 0 0,-1 1-1,-7-1 1,9 0-83,-1 1-1,1 0 1,0 0 0,0 0-1,0 1 1,0-1-1,-1 1 1,1-1 0,0 1-1,0 0 1,0 0 0,0 1-1,0-1 1,1 0 0,-1 1-1,0 0 1,1 0-1,-1 0 1,1 0 0,-1 0-1,1 0 1,0 1 0,0-1-1,0 1 1,0-1 0,1 1-1,-3 5 1,3-7-24,1 1-1,-1-1 1,1 0 0,-1 1 0,1-1 0,0 1-1,0-1 1,0 0 0,0 1 0,0-1-1,0 1 1,0-1 0,0 1 0,0-1 0,1 0-1,-1 1 1,1-1 0,-1 0 0,1 1-1,-1-1 1,1 0 0,0 0 0,0 1 0,0-1-1,-1 0 1,1 0 0,2 1 0,-1 0-21,1 0 0,0 0 0,0 0 1,0-1-1,0 1 0,0-1 1,0 0-1,0 0 0,0 0 0,7 1 1,24 3-523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3.681"/>
    </inkml:context>
    <inkml:brush xml:id="br0">
      <inkml:brushProperty name="width" value="0.05" units="cm"/>
      <inkml:brushProperty name="height" value="0.05" units="cm"/>
    </inkml:brush>
  </inkml:definitions>
  <inkml:trace contextRef="#ctx0" brushRef="#br0">51 141 13491,'-5'69'980,"1"13"-806,4-74-147,0 1-1,1 0 1,1-1 0,-1 1 0,1-1 0,6 17-1,-8-25-16,0 0-1,0 0 0,0 0 0,0 1 1,0-1-1,0 0 0,0 0 0,0 0 1,0 0-1,0 1 0,0-1 0,0 0 0,0 0 1,0 0-1,1 0 0,-1 1 0,0-1 1,0 0-1,0 0 0,0 0 0,0 0 0,0 0 1,0 1-1,0-1 0,1 0 0,-1 0 1,0 0-1,0 0 0,0 0 0,0 0 1,0 0-1,1 1 0,-1-1 0,0 0 0,0 0 1,0 0-1,1 0 0,-1 0 0,0 0 1,0 0-1,0 0 0,0 0 0,1 0 0,-1 0 1,0 0-1,0 0 0,0 0 0,0 0 1,1 0-1,-1 0 0,0-1 0,0 1 1,0 0-1,0 0 0,1 0 0,-1 0 0,0 0 1,0 0-1,0-1 0,5-14 327,0-23 79,-4 19-293,0 0 1,-2 0 0,0 0 0,-1 0-1,-1 0 1,-1 0 0,-7-21-1,11 39-124,-1-1-1,0 0 0,1 0 1,-1 1-1,0-1 1,0 1-1,0-1 0,-1 1 1,1-1-1,0 1 1,0 0-1,-3-2 0,3 2-4,1 1 0,-1 0-1,0-1 1,1 1 0,-1 0-1,0 0 1,1 0 0,-1-1-1,0 1 1,0 0-1,1 0 1,-1 0 0,0 0-1,0 0 1,1 0 0,-1 0-1,0 1 1,0-1 0,1 0-1,-1 0 1,-1 1 0,1 0-28,-1 0 0,1 0 0,-1 0 1,1 0-1,0 1 0,0-1 0,-1 1 1,1-1-1,0 1 0,0-1 0,0 1 1,0-1-1,1 1 0,-1 0 0,0 0 1,1-1-1,-1 1 0,1 0 0,0 0 1,-1 0-1,1 2 0,0 0-48,0-1 1,0 1-1,0 0 0,0-1 0,1 1 1,-1 0-1,1-1 0,0 1 0,0 0 1,0-1-1,1 0 0,-1 1 0,1-1 1,0 0-1,0 0 0,0 1 0,0-2 1,1 1-1,5 5 0,23 10-353</inkml:trace>
  <inkml:trace contextRef="#ctx0" brushRef="#br0" timeOffset="1">373 72 14059,'0'10'1384,"7"-5"-1040,8-11-152,3-3 745,8-3-833,3 0-264,0-1 168,4-3-32,-6-2-120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4.100"/>
    </inkml:context>
    <inkml:brush xml:id="br0">
      <inkml:brushProperty name="width" value="0.05" units="cm"/>
      <inkml:brushProperty name="height" value="0.05" units="cm"/>
    </inkml:brush>
  </inkml:definitions>
  <inkml:trace contextRef="#ctx0" brushRef="#br0">0 1 9858,'3'30'1240,"6"2"-808,-2 11-167,-3 2 887,0 7-736,-1 1-232,0 4-1056,-1-2 848,2-11-176,0-7-80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4.545"/>
    </inkml:context>
    <inkml:brush xml:id="br0">
      <inkml:brushProperty name="width" value="0.05" units="cm"/>
      <inkml:brushProperty name="height" value="0.05" units="cm"/>
    </inkml:brush>
  </inkml:definitions>
  <inkml:trace contextRef="#ctx0" brushRef="#br0">12 62 14571,'-11'-6'1133,"13"1"-825,24-5-89,28-2-216,0 1-1,0 3 0,105-1 1,-149 9-49,1 0 0,-1 1 0,0 0 0,1 0 0,-1 1 0,14 5 0,-22-6 29,1 0 0,0 0-1,-1 1 1,1-1 0,-1 1 0,0-1 0,1 1-1,-1 0 1,0 0 0,0 0 0,0 0-1,0 0 1,-1 0 0,1 0 0,-1 1-1,1-1 1,-1 1 0,0-1 0,0 1 0,0 0-1,0-1 1,0 1 0,0 0 0,-1 0-1,1-1 1,-1 1 0,0 5 0,-1 5 60,0 0 1,-1-1 0,-1 1 0,0-1 0,-1 1 0,0-1-1,-1 0 1,0-1 0,0 1 0,-12 16 0,-10 12 422,-47 52 1,57-72-349,15-18-161,-1 1-1,1 0 1,0 0-1,-1 0 1,1 1-1,1-1 1,-1 0-1,0 1 1,1-1-1,-2 7 1,3-10 38,0 0 1,0 1-1,0-1 1,0 1 0,-1-1-1,1 0 1,0 1-1,0-1 1,0 0 0,0 1-1,0-1 1,1 1-1,-1-1 1,0 0 0,0 1-1,0-1 1,0 0-1,0 1 1,0-1 0,1 0-1,-1 1 1,0-1-1,0 0 1,0 0 0,1 1-1,-1-1 1,0 0-1,1 1 1,-1-1 0,0 0-1,0 0 1,1 0-1,-1 1 1,1-1 0,13 0-119,12-6-105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5.985"/>
    </inkml:context>
    <inkml:brush xml:id="br0">
      <inkml:brushProperty name="width" value="0.05" units="cm"/>
      <inkml:brushProperty name="height" value="0.05" units="cm"/>
    </inkml:brush>
  </inkml:definitions>
  <inkml:trace contextRef="#ctx0" brushRef="#br0">0 21 12803,'4'-8'1115,"4"-3"-234,-8 11-840,0 0 0,0 0 0,0 0 0,1 0 0,-1 0 0,0 0 0,0-1 0,0 1 0,0 0 0,0 0 0,1 0 0,-1 0 0,0 0 0,0 0 0,0 0 0,0 0 0,1 0 0,-1 0 0,0 0 0,0 0 0,0 0 0,0 0 0,1 0 0,-1 0 0,0 0 0,0 0 0,0 0 0,0 0 0,1 0 0,-1 1 0,0-1 0,0 0 0,0 0 0,0 0 0,0 0 0,1 0 0,-1 0 0,0 0 0,0 1 0,0-1 0,0 0 0,0 0 0,0 0 0,0 0 0,0 0 0,1 1 0,-1-1 0,0 0 0,0 0 0,0 0 0,0 0 0,0 1 0,0-1 0,0 0 0,0 0 0,0 1 0,17 56 822,13 79 0,-10-40-676,-4-20-23,31 112 278,-45-183-407,-1-1 1,1 1-1,0-1 1,0 0-1,1 0 1,-1 0 0,6 6-1,-8-9-25,1 0 0,0-1 0,-1 1 0,1-1 0,0 1 0,0 0-1,0-1 1,-1 0 0,1 1 0,0-1 0,0 0 0,0 1 0,0-1 0,0 0 0,0 0 0,0 0 0,-1 0 0,1 0-1,0 0 1,0 0 0,0 0 0,0 0 0,0 0 0,0 0 0,0-1 0,0 1 0,0 0 0,-1-1 0,1 1-1,0 0 1,0-1 0,0 1 0,-1-1 0,1 0 0,0 1 0,0-1 0,-1 1 0,2-2 0,5-7 44,0 0-1,-1 0 1,0-1 0,0 0 0,-1 0 0,0 0 0,-1 0 0,0-1 0,4-17 0,1 0 57,9-24-52,-3 0-1,-1-2 0,-3 0 0,-3 0 1,3-71-1,-13 106-597,2 18 521,0 1 1,0 0-1,0 0 1,0 0 0,0-1-1,0 1 1,0 0-1,0 0 1,0 0 0,0 0-1,0-1 1,-1 1-1,1 0 1,0 0 0,0 0-1,0 0 1,0 0-1,0-1 1,0 1 0,-1 0-1,1 0 1,0 0-1,0 0 1,0 0 0,0 0-1,0 0 1,-1-1-1,1 1 1,0 0 0,0 0-1,0 0 1,-1 0-1,1 0 1,0 0 0,0 0-1,0 0 1,-1 0-1,0 1-45,0 1-1,-1-1 1,1 0-1,0 1 0,0-1 1,0 1-1,0-1 1,1 1-1,-1-1 1,0 1-1,0 0 0,0 2 1,-6 17-456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4.979"/>
    </inkml:context>
    <inkml:brush xml:id="br0">
      <inkml:brushProperty name="width" value="0.05" units="cm"/>
      <inkml:brushProperty name="height" value="0.05" units="cm"/>
    </inkml:brush>
  </inkml:definitions>
  <inkml:trace contextRef="#ctx0" brushRef="#br0">4 383 14683,'-1'0'48,"1"1"0,-1 0 0,1-1 0,0 1 0,-1-1 0,1 1-1,0 0 1,0-1 0,0 1 0,-1 0 0,1 0 0,0-1 0,0 1 0,0 0 0,0-1 0,0 1-1,0 0 1,0 0 0,0-1 0,1 1 0,-1 0 0,0-1 0,0 1 0,1 0 0,-1-1 0,0 1-1,1 0 1,-1-1 0,0 1 0,1-1 0,-1 1 0,1-1 0,-1 1 0,1-1 0,-1 1 0,1-1-1,-1 1 1,1-1 0,0 0 0,-1 1 0,1-1 0,0 0 0,-1 0 0,1 1 0,0-1 0,-1 0-1,1 0 1,1 0 0,4 1 0,1-1 0,0 0 0,-1 0-1,11-2 1,-7 1-55,36-4-141,-30 2 51,0 1-1,1 1 0,0 0 0,-1 1 0,32 4 1,-46-3 87,0-1 1,0 1-1,0-1 1,-1 1 0,1 0-1,0 0 1,0 0 0,-1 0-1,1 0 1,-1 0 0,1 1-1,-1-1 1,1 0-1,-1 1 1,0-1 0,1 1-1,-1-1 1,0 1 0,0 0-1,0-1 1,-1 1 0,1 0-1,1 3 1,0 4 4,-1 0-1,0-1 1,0 1 0,-1 12 0,0-13 9,0 1 1,1-1-1,0 0 1,2 11-1,-3-17-3,1 1 0,0-1 0,0 0 0,0 1 0,0-1 0,1 0 0,-1 0 0,0 0 0,1 1 0,0-2 0,-1 1 0,1 0 0,0 0 0,0 0 0,0-1 0,0 1 0,0-1 0,1 0 0,-1 0 0,3 2 0,-1-2-1,0 0 1,1 0 0,-1-1-1,0 1 1,1-1 0,-1 0-1,1 0 1,-1 0 0,1-1-1,7-1 1,4-3-25,0 0 0,-1-1 0,1-1 0,-1 0 0,15-10 0,2-4-205,-2-1-1,0-1 0,-1-1 0,-1-2 0,-2-1 0,-1-1 0,30-42 0,-42 48-40,-12 18 166,-8 13 181,6-7-47,-1-1 0,1 1 1,0 0-1,0-1 0,0 1 0,0 0 0,0 0 0,1 0 1,-1 0-1,1 0 0,-1 0 0,1 0 0,0 0 0,-1 0 1,1 0-1,0 0 0,0 0 0,1 2 0,-1-4-15,0 1 0,0-1 0,1 1 0,-1-1-1,0 1 1,1-1 0,-1 1 0,1-1 0,-1 1-1,0-1 1,1 0 0,-1 1 0,1-1-1,-1 0 1,1 1 0,-1-1 0,1 0 0,-1 0-1,1 1 1,0-1 0,-1 0 0,1 0 0,0 0-1,2 0 16,-1 0-1,1 0 0,-1 0 1,1 0-1,-1-1 0,0 1 1,1-1-1,4-1 0,19-11 102,0-1 0,-1-1-1,42-33 1,-50 36-116,72-62 23,-83 72-56,-5 10 10,-7 10 18,-2-1 24,2-8-2,1 1-1,0 1 1,1-1 0,0 1-1,0 0 1,1 0 0,1 0-1,-2 17 1,4-27-30,0 1-1,0-1 0,0 1 1,0-1-1,0 0 1,0 1-1,0-1 0,1 0 1,-1 1-1,1-1 1,-1 0-1,1 0 0,-1 0 1,1 1-1,0-1 1,0 0-1,0 0 0,-1 0 1,1 0-1,0 0 1,0 0-1,2 1 1,-2-1-1,1-1 0,0 1 0,0-1 1,-1 1-1,1-1 0,0 0 1,0 1-1,0-1 0,0 0 0,-1 0 1,1-1-1,0 1 0,0 0 1,2-1-1,7-3 2,0 1 1,0-2-1,-1 0 1,13-7-1,52-35-161,96-79-1,-35 24-309,-100 81 318,-36 21 149,1-1 1,-1 1-1,0 0 1,0 0-1,1 0 1,-1 0-1,0 0 1,0 0-1,1 0 1,-1 0-1,0-1 1,0 1-1,1 0 1,-1 0-1,0 0 1,1 1-1,-1-1 0,0 0 1,0 0-1,1 0 1,-1 0-1,0 0 1,1 0-1,-1 0 1,0 0-1,0 0 1,1 1-1,-1-1 1,0 0-1,0 0 1,0 0-1,1 1 1,-1-1-1,0 0 1,0 2 4,0-1 1,0 0-1,0 0 1,0 1-1,0-1 1,-1 0-1,1 0 1,0 0-1,-1 1 1,1-1-1,-1 0 1,1 0-1,-2 1 1,-68 118 839,45-82-444,3 1 1,1 0-1,-21 54 0,39-83-355,0 1 0,1-1 0,0 1 0,-1 16 0,2-24-63,1-1 0,1 1-1,-1-1 1,0 1 0,1 0-1,-1-1 1,1 1 0,0-1-1,0 1 1,1 3 0,-1-5-14,0 0 0,0 0 0,-1 0 0,1 0 0,0 0 0,0 0 0,0-1 0,0 1 0,0 0 0,0 0 1,1-1-1,-1 1 0,0-1 0,0 1 0,0-1 0,1 1 0,-1-1 0,0 0 0,0 0 0,1 1 0,-1-1 1,2 0-1,0 0-35,0-1 0,-1 1 0,1 0 0,0-1 0,0 0 0,0 1 0,-1-1 1,1 0-1,0 0 0,-1-1 0,1 1 0,-1-1 0,1 1 0,-1-1 0,0 0 0,0 0 0,3-3 1,2-2-34,-2 0 1,1-1 0,-1 0 0,6-11-1,14-34-468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5.381"/>
    </inkml:context>
    <inkml:brush xml:id="br0">
      <inkml:brushProperty name="width" value="0.05" units="cm"/>
      <inkml:brushProperty name="height" value="0.05" units="cm"/>
    </inkml:brush>
  </inkml:definitions>
  <inkml:trace contextRef="#ctx0" brushRef="#br0">70 12 14315,'-27'-11'1240,"6"13"-840,2 8-160,16 6 481,10 3-89,21-2-320,5-3-272,15-12 40,7-4-16,2-9-64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5.795"/>
    </inkml:context>
    <inkml:brush xml:id="br0">
      <inkml:brushProperty name="width" value="0.05" units="cm"/>
      <inkml:brushProperty name="height" value="0.05" units="cm"/>
    </inkml:brush>
  </inkml:definitions>
  <inkml:trace contextRef="#ctx0" brushRef="#br0">0 877 13939,'1'-1'59,"0"-1"0,-1 1-1,1 0 1,0 0 0,0-1 0,0 1-1,0 0 1,0 0 0,0 0 0,1 0-1,-1 0 1,0 1 0,0-1 0,1 0-1,-1 0 1,0 1 0,1-1 0,1 0 0,6-3 62,430-244 1315,-285 158-1324,389-241-1060,-492 299 659,-27 18 59,-1 0-1,0-2 1,-2-1 0,0 0 0,28-30 0,-37 27-465,-14 14-23,-11 5 408,-10 6 102,-13 2-85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6.178"/>
    </inkml:context>
    <inkml:brush xml:id="br0">
      <inkml:brushProperty name="width" value="0.05" units="cm"/>
      <inkml:brushProperty name="height" value="0.05" units="cm"/>
    </inkml:brush>
  </inkml:definitions>
  <inkml:trace contextRef="#ctx0" brushRef="#br0">90 1 10850,'-6'24'319,"2"1"0,0-1 0,2 1-1,1 0 1,3 43 0,-1-30 165,-2 231 372,-3-216-738,-2 1 0,-25 103 1,-2-46 105,83-164-155,-20 21 9,1 1-1,1 2 1,65-45-1,-80 63-126,0 1-1,0 1 0,0 0 1,2 1-1,-1 1 0,0 1 1,1 1-1,0 0 0,1 2 1,37-3-1,18 10-1034,-47-2 755,40-1 0,4-9-209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5.538"/>
    </inkml:context>
    <inkml:brush xml:id="br0">
      <inkml:brushProperty name="width" value="0.05" units="cm"/>
      <inkml:brushProperty name="height" value="0.05" units="cm"/>
    </inkml:brush>
  </inkml:definitions>
  <inkml:trace contextRef="#ctx0" brushRef="#br0">79 70 12691,'2'-33'2529,"-1"28"-1227,-3 22-491,-11 83 28,-54 537-28,68-607-934,1-31-79,1-7-52,10-52-617,78-605-4598,-90 643 5917,-2 20 119,0 6 88,-5 33 710,4-11-1203,2 0-1,0 0 1,1 0 0,2 0-1,1 0 1,8 28 0,-9-40-97,1 0 0,1-1 0,1 1 0,0-1 0,0-1 0,1 1 0,1-1 0,0 0 0,1-1 0,0 0 0,1 0 0,19 16 0,-26-25 11,-1 0 1,1 1 0,0-2-1,0 1 1,0 0 0,0 0-1,1-1 1,-1 0 0,0 0-1,1 0 1,-1 0-1,1 0 1,-1-1 0,1 1-1,-1-1 1,1 0 0,-1 0-1,1 0 1,-1 0 0,1-1-1,-1 0 1,0 0 0,1 0-1,-1 0 1,1 0 0,-1 0-1,0-1 1,0 0 0,0 1-1,0-1 1,0 0-1,0-1 1,-1 1 0,1 0-1,-1-1 1,1 0 0,-1 1-1,0-1 1,2-4 0,9-13 347,-2 0 0,0 0 0,-1-1 0,-1 0 0,9-31 0,21-115 855,-33 140-1178,-3 14-66,14-86-267,-18 99 176,1-1-1,0 1 1,0 0 0,0 0-1,0 0 1,0 0-1,0-1 1,0 1 0,0 0-1,0 0 1,0 0 0,0 0-1,0-1 1,0 1-1,0 0 1,0 0 0,0 0-1,0 0 1,1-1 0,-1 1-1,0 0 1,0 0-1,0 0 1,0 0 0,0 0-1,0-1 1,0 1 0,0 0-1,1 0 1,-1 0-1,0 0 1,0 0 0,0 0-1,0 0 1,0 0 0,1 0-1,-1-1 1,0 1-1,0 0 1,0 0 0,0 0-1,1 0 1,-1 0 0,0 0-1,0 0 1,0 0-1,0 0 1,1 0 0,-1 0-1,0 0 1,0 0-1,0 0 1,1 1 0,10 8-1394,-9-7 1323,-1-1 0,1 1 0,0 0 0,0-1 0,0 1 0,0-1-1,0 0 1,0 0 0,5 2 0,10-2-1021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6.286"/>
    </inkml:context>
    <inkml:brush xml:id="br0">
      <inkml:brushProperty name="width" value="0.05" units="cm"/>
      <inkml:brushProperty name="height" value="0.05" units="cm"/>
    </inkml:brush>
  </inkml:definitions>
  <inkml:trace contextRef="#ctx0" brushRef="#br0">114 1 14571,'-5'3'98,"-1"0"-1,1 0 0,0 1 1,0 0-1,0 0 1,1 0-1,-1 0 0,1 1 1,0 0-1,0 0 1,1 0-1,-1 0 0,1 1 1,-4 9-1,-2 5-45,2 0 1,-10 41-1,16-56-28,-8 43 110,8-45-89,1 0 0,-1-1 1,1 1-1,0-1 0,0 1 0,1 0 0,-1-1 1,0 1-1,1-1 0,-1 1 0,1 0 0,0-1 1,0 1-1,2 3 0,-2-6-11,-1 0 0,1 1 0,-1-1 0,1 1-1,0-1 1,0 0 0,-1 1 0,1-1 0,0 0 0,-1 0 0,1 0 0,0 1 0,0-1 0,-1 0 0,1 0-1,0 0 1,0 0 0,0 0 0,-1 0 0,1-1 0,0 1 0,0 0 0,-1 0 0,1 0 0,0-1-1,-1 1 1,1 0 0,0-1 0,0 0 0,23-15 584,-20 13-469,57-45 1262,27-19-77,-84 64-1315,0 0 0,0 0 0,1 1 0,-1 0 0,1 0 0,0 0 0,-1 0 0,1 1 0,0 0 0,0 0 0,10-1 0,-9 3-30,0 0 0,-1-1 0,1 2 0,0-1 0,0 1 0,-1 0 0,1 0 0,-1 0 1,9 6-1,-4-2 3,1-1 1,-1 0 0,1-1 0,0 0-1,0 0 1,1-2 0,-1 1 0,1-1-1,-1-1 1,1 0 0,-1 0 0,1-1-1,0-1 1,-1 0 0,1-1-1,-1 0 1,14-4 0,-16 3 3,-5 2-4,-1 0-1,1 0 0,0 0 0,0 0 0,0 1 1,0-1-1,5 1 0,-8 0 6,0 1 0,0-1 0,1 1 0,-1-1 0,0 1 0,0-1 1,0 1-1,1 0 0,-1-1 0,0 1 0,0 0 0,0 0 0,0 0 0,0 0 0,-1 0 1,1 0-1,0 0 0,0 0 0,-1 0 0,1 0 0,-1 1 0,1-1 0,-1 0 0,1 0 0,0 3 1,-1-2-1,1 0 1,-1 0 0,1 0 0,0-1 0,0 1 0,0 0 0,0 0 0,0 0 0,1-1-1,-1 1 1,0-1 0,1 1 0,-1-1 0,1 1 0,-1-1 0,1 0 0,0 0-1,0 0 1,0 0 0,-1 0 0,4 1 0,-2-2-1,1 1-1,-1-1 1,1 0 0,-1 0 0,1 0-1,-1 0 1,1 0 0,-1-1-1,1 0 1,-1 0 0,0 0 0,5-2-1,14-7-465,0 0 1,23-17-1,12-6-44,-30 20 101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7.024"/>
    </inkml:context>
    <inkml:brush xml:id="br0">
      <inkml:brushProperty name="width" value="0.05" units="cm"/>
      <inkml:brushProperty name="height" value="0.05" units="cm"/>
    </inkml:brush>
  </inkml:definitions>
  <inkml:trace contextRef="#ctx0" brushRef="#br0">74 234 14347,'0'0'126,"1"0"1,-1 0-1,0 0 0,1 0 0,-1 0 1,1 0-1,-1 0 0,0 0 0,1-1 1,-1 1-1,0 0 0,1 0 1,-1 0-1,0 0 0,1-1 0,-1 1 1,0 0-1,1 0 0,-1 0 0,0-1 1,1 1-1,-1 0 0,0-1 1,0 1-1,0 0 0,1-1 0,-1 1 1,0 0-1,0-1 0,0 1 0,0 0 1,1-1-1,-1 1 0,0 0 0,0-1 1,0 0-1,-1 1-31,1 0 0,-1 0 0,1 0 0,-1 0 0,0 0 0,1 0 0,-1 0 0,1 0 0,-1 0 0,0 0 0,1 0 0,-1 0 0,1 0 0,-1 0 0,1 0 0,-1 0 0,1 1 0,-1-1 0,1 0 0,-1 1 0,1-1 0,-1 0 0,1 1 0,-1 0 0,-6 3-48,0 1 1,1 0-1,-1 0 0,1 1 1,0 0-1,1 0 0,0 0 1,0 1-1,-8 13 0,13-20-44,-1 1 0,1-1-1,0 0 1,0 1 0,0-1-1,-1 0 1,1 0 0,0 1-1,0-1 1,0 0 0,0 1 0,0-1-1,0 1 1,-1-1 0,1 0-1,0 1 1,0-1 0,0 0-1,0 1 1,0-1 0,0 0-1,1 1 1,-1-1 0,0 0-1,0 1 1,0-1 0,0 0-1,0 1 1,0-1 0,1 0-1,-1 1 1,0-1 0,0 0 0,0 0-1,1 1 1,-1-1 0,0 0-1,0 0 1,1 1 0,-1-1-1,1 0 1,17-2 41,21-16-22,0-8-224,55-46 0,-100 80 104,0 0 0,0 0 1,0 1-1,1 0 0,-8 18 0,13-26 99,-1 0-1,0 1 1,1-1-1,-1 1 1,0-1 0,1 1-1,0-1 1,-1 1-1,1-1 1,0 1-1,0-1 1,0 1 0,0-1-1,0 1 1,0-1-1,0 1 1,1-1-1,-1 1 1,0-1 0,1 1-1,-1-1 1,1 1-1,1 0 1,-1 0 4,0-2 0,0 1 0,1 0 1,-1 0-1,1 0 0,-1-1 0,0 1 0,1 0 1,0-1-1,-1 0 0,1 1 0,-1-1 0,1 0 1,-1 0-1,1 0 0,0 0 0,-1 0 0,1 0 1,-1 0-1,1 0 0,0-1 0,1 0 1,26-8 35,0 0 0,-1-3 1,-1 0-1,0-1 0,44-31 1,51-39-48,-101 68 35,-1-2 1,-1-1-1,27-31 1,-29 26 13,-17 23-46,0 0 1,0 0-1,0 0 1,0 0-1,0 0 1,0 0-1,0 0 1,0 0-1,0 0 1,0 0 0,-1 0-1,1 0 1,0 0-1,0 0 1,0 0-1,0 0 1,0 0-1,0 0 1,0 0-1,0 0 1,0 0-1,0 0 1,0 0-1,0 0 1,0 0-1,0 0 1,0 0-1,0 0 1,0 0-1,0-1 1,0 1 0,0 0-1,0 0 1,0 0-1,0 0 1,0 0-1,0 0 1,0 0-1,0 0 1,0 0-1,0 0 1,0 0-1,0 0 1,0 0-1,-14 11-202,-52 45-249,-15 15 325,71-62 138,1 1 0,1 0-1,0 1 1,0 0 0,-11 22-1,17-30-4,1-1 0,0 1 0,0-1-1,0 1 1,0-1 0,0 1-1,1 0 1,-1-1 0,1 1-1,0 0 1,0-1 0,0 1 0,0 0-1,0 0 1,0-1 0,1 1-1,0 0 1,-1-1 0,1 1-1,0-1 1,0 1 0,0-1 0,0 1-1,1-1 1,2 4 0,-1-3 12,0 0 0,1 0 0,-1 0 0,1-1 0,-1 0 0,1 1 0,0-1 0,0-1 0,0 1 0,0-1 0,0 1 1,1-1-1,-1 0 0,0 0 0,7 0 0,5-1 62,-1 0 1,1 0-1,-1-1 1,0-1-1,1-1 1,-1 0-1,0-1 1,0-1-1,-1 0 1,0-1-1,1 0 1,14-10-1,-15 4 125,-8 4-45,-6 8-154,0 0-1,0 0 1,0 0-1,0 0 1,0 0-1,0-1 0,0 1 1,0 0-1,0 0 1,0 0-1,0 0 1,0 0-1,1 0 1,-1 0-1,0 0 0,0 0 1,0 0-1,0 0 1,0-1-1,0 1 1,0 0-1,0 0 1,0 0-1,0 0 1,0 0-1,0 0 0,-1 0 1,1 0-1,0 0 1,0 0-1,0-1 1,0 1-1,0 0 1,0 0-1,0 0 0,0 0 1,0 0-1,0 0 1,0 0-1,0 0 1,0 0-1,0 0 1,0 0-1,0 0 1,0 0-1,-1 0 0,1 0 1,0 0-1,0 0 1,0 0-1,0-1 1,0 1-1,0 0 1,0 0-1,0 0 0,0 0 1,0 0-1,-1 0 1,1 0-1,-1 1-18,0-1 0,0 0 0,1 1 0,-1-1 0,0 1 0,0-1 0,0 1 0,0-1 0,1 1 0,-1-1 0,0 1 0,1 0 0,-1 0 0,0-1 0,1 1 0,-1 0 0,1 0-1,-1 0 1,1-1 0,-1 1 0,1 0 0,0 0 0,-1 0 0,1 0 0,0 0 0,0 0 0,0 0 0,0 0 0,0 0 0,0 0 0,0 0 0,0 0 0,0 0 0,0 0 0,0 0 0,1-1 0,-1 1 0,0 0 0,1 0 0,-1 0 0,0 0 0,1 0 0,-1 0-1,1-1 1,0 1 0,0 1 0,1-1-25,0 1 0,0-1 0,0 0 0,0 0-1,0 0 1,1-1 0,-1 1 0,0 0 0,0-1-1,0 1 1,1-1 0,-1 0 0,3 0-1,33-2-114,-35 1 127,35-6-169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7.847"/>
    </inkml:context>
    <inkml:brush xml:id="br0">
      <inkml:brushProperty name="width" value="0.05" units="cm"/>
      <inkml:brushProperty name="height" value="0.05" units="cm"/>
    </inkml:brush>
  </inkml:definitions>
  <inkml:trace contextRef="#ctx0" brushRef="#br0">0 127 14091,'17'-17'738,"1"0"0,0 2 1,36-25-1,-46 35-575,0 0 0,0 1 0,0 0 0,1 0 0,-1 1 0,1 0 0,0 0 1,0 1-1,0 0 0,0 1 0,0 0 0,17 0 0,-22 2-131,0-1 1,-1 1-1,1 0 0,0 0 1,-1 0-1,1 1 0,-1-1 1,0 1-1,1 0 0,-1 0 1,0 0-1,0 0 0,0 1 1,0-1-1,-1 1 0,1 0 0,0-1 1,-1 1-1,0 0 0,0 1 1,0-1-1,0 0 0,0 1 1,-1-1-1,0 1 0,1-1 1,-1 1-1,-1-1 0,2 8 1,0 1-20,-1 0-1,-1 1 1,0-1 0,-1 0 0,0 0 0,0 0 0,-1 0 0,-6 16 0,-1-3 29,-1 0 0,-1-1 1,-1 0-1,-1 0 0,-1-2 1,-1 1-1,-1-2 0,-2 0 0,1-1 1,-40 33-1,54-50-38,-19 18 142,22-21-141,0 0 0,0 1-1,0-1 1,-1 0 0,1 0-1,0 1 1,0-1-1,0 0 1,0 0 0,0 1-1,0-1 1,0 0 0,0 0-1,0 1 1,0-1 0,0 0-1,0 0 1,0 1 0,0-1-1,0 0 1,0 0 0,0 1-1,0-1 1,0 0 0,0 0-1,0 1 1,0-1 0,0 0-1,1 0 1,-1 1-1,0-1 1,16 3 192,140-21 265,-88 8-938,6 0-2653,-72 9 2469,-5-4-256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8.340"/>
    </inkml:context>
    <inkml:brush xml:id="br0">
      <inkml:brushProperty name="width" value="0.05" units="cm"/>
      <inkml:brushProperty name="height" value="0.05" units="cm"/>
    </inkml:brush>
  </inkml:definitions>
  <inkml:trace contextRef="#ctx0" brushRef="#br0">0 46 14635,'47'-3'3022,"1"3"-2339,169-3-1017,-160-1-1064,101-19 1,-140 18 1237,-15 4 233,1-1 1,-1 1-1,1 0 0,0 0 0,-1 1 0,1-1 0,0 1 0,0-1 0,-1 1 0,7 1 0,-9-1-24,-1 1 0,0-1 0,1 0 0,-1 0 0,0 1 0,1-1 0,-1 0 0,0 1 0,0-1 0,1 1 0,-1-1 0,0 0 0,0 1 0,0-1 0,1 1 0,-1-1 0,0 0 0,0 1 0,0-1-1,0 1 1,0-1 0,0 1 0,0-1 0,0 1 0,0-1 0,0 0 0,0 1 0,-1 0 0,-3 18 821,1-5-288,3-13-566,0-1-1,0 1 1,1-1 0,-1 1 0,0-1 0,0 1 0,0-1 0,0 1 0,1-1-1,-1 1 1,0-1 0,1 1 0,-1-1 0,0 1 0,1-1 0,-1 0 0,0 1-1,1-1 1,-1 0 0,1 1 0,-1-1 0,1 0 0,-1 1 0,1-1 0,-1 0-1,1 0 1,19 2 121,24-13-207,-37 9 79,15-5-41,-14 4 23,0 1-1,0 0 1,13-2-1,-21 4 15,1 0 0,-1 0 0,0 0 0,1 0 0,-1 0-1,0 0 1,1 0 0,-1 0 0,1 0 0,-1 0-1,0 0 1,1 0 0,-1 0 0,0 0 0,1 0-1,-1 1 1,0-1 0,1 0 0,-1 0 0,0 0 0,0 1-1,1-1 1,-1 0 0,0 0 0,0 1 0,1-1-1,-1 0 1,0 1 0,0-1 0,0 0 0,1 1 0,-1-1-1,0 0 1,0 1 0,0 16 279,0-16-257,-1 0-1,1 0 1,0 0-1,0 0 1,0 0-1,-1 1 1,1-1-1,0 0 1,0 0-1,0 0 0,1 0 1,-1 0-1,0 0 1,0 0-1,1 0 1,-1 0-1,0 0 1,1 0-1,-1 0 1,1 0-1,-1 0 0,1 0 1,0 0-1,-1-1 1,1 1-1,0 0 1,-1 0-1,3 1 1,84 20-1500,-69-19 809,-12-3 175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8.809"/>
    </inkml:context>
    <inkml:brush xml:id="br0">
      <inkml:brushProperty name="width" value="0.05" units="cm"/>
      <inkml:brushProperty name="height" value="0.05" units="cm"/>
    </inkml:brush>
  </inkml:definitions>
  <inkml:trace contextRef="#ctx0" brushRef="#br0">1 3 16892,'0'-1'59,"1"1"0,-1 0 0,0 0 0,1 0 0,-1-1 0,0 1 1,1 0-1,-1 0 0,1 0 0,-1 0 0,0 0 0,1 0 0,-1 0 0,1 0 1,-1 0-1,0 0 0,1 0 0,-1 0 0,1 0 0,-1 0 0,0 1 0,1-1 1,-1 0-1,1 0 0,-1 0 0,0 0 0,1 1 0,-1-1 0,0 0 1,1 0-1,-1 1 0,0-1 0,1 1 0,13 14 505,-5-6-259,21 19-1006,2-2 1,1-2-1,1-1 1,1-1-1,1-2 1,73 28-1,-109-47 731,0-1 0,1 0 0,-1 0-1,0 0 1,1 0 0,-1 0 0,0 1 0,1-1-1,-1 0 1,0 0 0,1 1 0,-1-1 0,0 0-1,1 0 1,-1 1 0,0-1 0,0 0-1,0 1 1,1-1 0,-1 0 0,0 1 0,0-1-1,0 0 1,0 1 0,0-1 0,0 1 0,1-1-1,-1 0 1,0 1 0,0-1 0,0 1 0,-8 13 766,-23 13 446,24-22-909,-9 8 252,11-9-455,-1-1 1,1 1-1,1 0 0,-1 1 0,0-1 0,1 1 0,0 0 0,0 0 1,1 0-1,-1 1 0,-3 8 0,7-13-131,-1-1 1,1 1-1,1 0 0,-1 0 0,0-1 0,0 1 1,0 0-1,0 0 0,0-1 0,1 1 1,-1 0-1,0-1 0,1 1 0,-1 0 1,0-1-1,1 1 0,-1-1 0,1 1 1,-1-1-1,1 1 0,-1-1 0,1 1 1,-1-1-1,1 1 0,0-1 0,-1 0 1,1 1-1,0-1 0,-1 0 0,1 1 1,0-1-1,-1 0 0,2 0 0,30 8-243,-26-7 167,33 3-315,-29-3 231,1 0-1,-1 0 0,0 1 0,0 0 0,20 8 0,-29-10 157,0 1 1,0-1-1,0 0 0,-1 1 0,1-1 0,0 1 0,0-1 1,0 1-1,-1-1 0,1 1 0,0 0 0,0-1 0,-1 1 1,1 0-1,-1 0 0,1-1 0,-1 1 0,1 0 0,-1 0 0,1 0 1,-1 0-1,0 0 0,1 0 0,-1 0 0,0-1 0,0 1 1,0 2-1,0-1 36,-1-1 0,1 1 0,-1 0 1,0-1-1,0 1 0,0-1 0,1 1 1,-2-1-1,1 0 0,0 1 0,0-1 1,0 0-1,0 0 0,-2 1 0,-6 5 306,-1-1 0,1 0 0,-16 6 0,19-9-243,0 0 1,0 0-1,0-1 1,0 0 0,-1 0-1,1-1 1,0 0-1,-1 0 1,1 0-1,-1-1 1,-10-1 0,17 1-95,-1 0 1,1 0 0,0 0-1,0 0 1,0-1 0,-1 1-1,1 0 1,0 0 0,0 0-1,0 0 1,-1-1 0,1 1-1,0 0 1,0 0 0,0-1-1,0 1 1,0 0 0,0 0-1,-1 0 1,1-1 0,0 1-1,0 0 1,0-1 0,0 1-1,0 0 1,0 0 0,0-1-1,0 1 1,0 0 0,0 0-1,0-1 1,0 1 0,0 0-1,1 0 1,-1-1 0,0 1-1,0 0 1,0 0 0,0-1-1,0 1 1,0 0 0,1 0-1,-1 0 1,0-1 0,0 1-1,0 0 1,0 0 0,1 0-1,-1 0 1,0-1 0,0 1-1,1 0 1,-1 0 0,0 0-1,1 0 1,12-11-118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6.480"/>
    </inkml:context>
    <inkml:brush xml:id="br0">
      <inkml:brushProperty name="width" value="0.05" units="cm"/>
      <inkml:brushProperty name="height" value="0.05" units="cm"/>
    </inkml:brush>
  </inkml:definitions>
  <inkml:trace contextRef="#ctx0" brushRef="#br0">0 487 13315,'38'-24'1874,"-31"18"-1642,0 1 0,0 0 0,1 1 0,15-7 0,-17 9-104,1-1 0,0 2 0,1-1 0,-1 1 0,0 0 0,0 0 0,1 1 1,-1 0-1,0 0 0,0 1 0,11 2 0,-6 0-58,1 1-1,-1 1 1,0 0 0,0 0-1,16 12 1,-26-16-38,0 1 1,1-1-1,-1 0 0,1 0 0,-1 0 1,1 0-1,-1 0 0,1 0 1,-1-1-1,1 1 0,5-1 1,-7 0-6,0 0 1,0 0-1,0-1 1,1 1-1,-1-1 1,0 1-1,0-1 1,0 1-1,0-1 1,0 0-1,0 0 1,0 1-1,0-1 1,0 0 0,0 0-1,0 0 1,0 0-1,-1 0 1,1 0-1,0 0 1,-1 0-1,1-1 1,-1 1-1,1 0 1,-1 0-1,1-2 1,2-8 123,-1 0-1,0-1 1,0 1 0,-1-1 0,-1 1 0,0-1 0,-2-16 0,-16-78 466,13 80-528,-11-39-19,15 60-105,-1-1 0,0 1 1,-1 0-1,1 0 0,-1 0 0,0 0 0,0 0 0,-7-7 1,18 19-30,0 0 1,0 0-1,1-1 1,0 0-1,0-1 1,0 1 0,1-2-1,-1 0 1,1 0-1,0 0 1,1-2 0,16 4-1,-21-5 72,1 0-1,0-1 1,-1 0-1,1 0 1,0-1-1,0 1 1,-1-2-1,1 1 1,0-1-1,-1 0 1,0 0-1,1 0 1,-1-1-1,0 0 1,0 0 0,0-1-1,-1 0 1,1 0-1,-1 0 1,0-1-1,5-5 1,-1-1 67,0-1 0,-1 0 0,0 0 1,-1-1-1,0 0 0,9-26 0,-14 78 55,-1-9-75,7 40 0,-6-58-47,0-1 0,1 0 0,1 0 0,0 0 0,0 0-1,9 16 1,-13-27-29,1 1 1,-1 0-1,0-1 0,0 1 0,1 0 0,-1-1 1,1 1-1,-1 0 0,1-1 0,-1 1 0,1-1 0,-1 1 1,1-1-1,-1 1 0,1-1 0,0 1 0,-1-1 1,1 0-1,0 1 0,-1-1 0,1 0 0,0 1 0,-1-1 1,1 0-1,0 0 0,0 0 0,0 0 0,0 0-51,0-1 0,0 1 0,-1-1 0,1 0 0,0 0 0,-1 1-1,1-1 1,-1 0 0,1 0 0,-1 0 0,1 1 0,-1-1-1,1 0 1,-1 0 0,0 0 0,0 0 0,1-2 0,4-47-1394,-6 11 894,-1-5-172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9.698"/>
    </inkml:context>
    <inkml:brush xml:id="br0">
      <inkml:brushProperty name="width" value="0.05" units="cm"/>
      <inkml:brushProperty name="height" value="0.05" units="cm"/>
    </inkml:brush>
  </inkml:definitions>
  <inkml:trace contextRef="#ctx0" brushRef="#br0">237 49 14659,'1'-2'81,"0"1"0,-1 0-1,0-1 1,1 1 0,-1 0 0,0-1-1,0 1 1,1 0 0,-1-1-1,0 1 1,-1-1 0,1 1 0,0 0-1,0-1 1,0 1 0,-1 0 0,1-1-1,-1 1 1,1 0 0,-1 0 0,0-1-1,1 1 1,-1 0 0,0 0-1,0 0 1,0 0 0,0 0 0,0 0-1,0 0 1,0 0 0,0 0 0,0 0-1,0 1 1,0-1 0,-1 0-1,1 1 1,0-1 0,0 1 0,-1-1-1,1 1 1,-2 0 0,-2-2 76,-1 2-1,1-1 1,0 0 0,-1 1 0,1 0-1,0 1 1,-1-1 0,1 1 0,-8 2 0,-3 2-83,0 0 1,1 2 0,-21 11 0,29-14-155,0 0 0,0 1 1,1 0-1,-1 0 1,1 1-1,0-1 0,1 1 1,-9 13-1,13-19 55,1 0 1,0 1-1,-1-1 0,1 1 1,0-1-1,-1 0 0,1 1 1,0-1-1,0 1 0,0-1 1,-1 1-1,1-1 0,0 1 1,0-1-1,0 1 0,0-1 1,0 1-1,0-1 0,0 1 1,0 0-1,0-1 0,0 1 1,0-1-1,1 1 0,-1-1 1,0 1-1,0-1 0,0 1 0,1-1 1,-1 0-1,0 1 0,1-1 1,-1 1-1,1 0 0,0 0-32,1-1-1,-1 1 0,1 0 0,0-1 0,-1 1 0,1 0 0,0-1 0,-1 0 0,1 1 0,3-1 1,50-3-870,-51 2 827,39-4-492,-10 0 225,1 1 0,43 2 1,-76 2 368,1 0 1,-1 0-1,0 0 0,0 0 1,0 0-1,0 0 1,0 1-1,0-1 1,0 0-1,0 1 1,0-1-1,0 0 1,0 1-1,0-1 1,0 1-1,0 0 1,-1-1-1,1 1 1,0 0-1,1 1 1,-2-2 18,0 1-1,0 0 1,1-1 0,-1 1 0,0 0-1,0 0 1,0-1 0,0 1 0,0 0-1,0 0 1,0 0 0,0-1 0,-1 1 0,1 0-1,0-1 1,0 1 0,-1 0 0,1 0-1,0-1 1,-1 1 0,0 0 0,-2 4 116,0-1 0,0 0 1,-1 0-1,0-1 1,0 1-1,-7 5 1,-8 3 482,0 0 1,-1-2 0,0 0-1,-39 13 1,58-23-613,1 0 1,0 0-1,-1 1 0,1-1 1,-1 0-1,1 0 1,-1 0-1,1 0 1,-1 1-1,1-1 0,-1 0 1,0 0-1,1 0 1,-1 0-1,1 0 0,-1 0 1,1 0-1,-1-1 1,1 1-1,-1 0 0,1 0 1,-1 0-1,1 0 1,-1-1-1,1 1 1,-1 0-1,1-1 0,-1 1 1,1-1-38,1 0 0,-1 0 1,0 0-1,1 0 1,-1 0-1,1 0 0,-1 0 1,1 0-1,0 0 0,-1 0 1,1 0-1,0 0 1,0 1-1,0-1 0,-1 0 1,3 0-1,12-12-355,82-81-499,-47 37 394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0.254"/>
    </inkml:context>
    <inkml:brush xml:id="br0">
      <inkml:brushProperty name="width" value="0.05" units="cm"/>
      <inkml:brushProperty name="height" value="0.05" units="cm"/>
    </inkml:brush>
  </inkml:definitions>
  <inkml:trace contextRef="#ctx0" brushRef="#br0">109 0 14203,'-1'11'240,"-1"-1"1,0 1-1,-1-1 1,0 1-1,-1-1 1,0 0-1,0 0 1,-8 11-1,-4 12 343,2-2-131,5-14-252,2-1 0,0 1 0,1 0 0,0 0 0,-2 19 1,8-35-206,-1 0 0,1 0 0,0 0 0,0 0 0,0 0 0,0 1 0,0-1 1,0 0-1,0 0 0,1 0 0,-1 0 0,0 0 0,1 0 0,-1 0 0,0 0 0,1 0 1,-1 0-1,1-1 0,0 1 0,-1 0 0,1 0 0,0 0 0,1 1 0,-1-1-29,1-1-1,-1 1 0,1 0 1,-1-1-1,1 1 0,0-1 1,-1 0-1,1 1 0,-1-1 1,1 0-1,0 0 0,-1 0 1,4-1-1,5 0-229,0-1 1,-1-1-1,19-6 1,-28 9 262,114-54-1597,-79 36 1413,-34 17 217,0 1 0,1-1 1,-1 0-1,0 1 0,0-1 1,0 1-1,1-1 0,-1 1 0,0-1 1,1 1-1,-1 0 0,0 0 0,1 0 1,-1 0-1,0 0 0,1 0 1,-1 0-1,2 1 0,-3-1 45,1 1 0,0 0-1,0 0 1,-1 0 0,1 0 0,-1 0-1,1 0 1,-1 0 0,0 0 0,1 0 0,-1 1-1,0-1 1,1 0 0,-1 0 0,0 0-1,0 0 1,0 0 0,0 1 0,-1 1-1,1-1-43,0 0 0,1-1-1,-1 1 1,0 0 0,1-1-1,-1 1 1,1 0 0,0-1 0,0 1-1,-1-1 1,1 1 0,0-1-1,0 1 1,0-1 0,0 0-1,1 1 1,-1-1 0,0 0-1,0 0 1,1 0 0,-1 0-1,1 0 1,-1 0 0,1 0-1,-1-1 1,1 1 0,2 0-1,7 3-123,0-1-1,1-1 0,15 2 0,16 4-501,-40-7 562,-1 1 0,0-1 0,1 0 0,-1 1 0,0-1 0,0 1-1,0 0 1,0 0 0,0 0 0,0 0 0,-1 0 0,1 0 0,-1 0 0,1 0 0,-1 1 0,0-1 0,0 1 0,0-1-1,0 1 1,0-1 0,0 1 0,-1-1 0,1 1 0,-1 0 0,0-1 0,0 1 0,0 0 0,0-1 0,-1 4 0,0 5 120,-1 1 0,-1-1 0,0 0 0,0 0 0,-8 16 1,6-17 66,-1 0 0,0 0 1,-1-1-1,1 0 1,-2 0-1,1-1 0,-1 0 1,-1 0-1,1 0 1,-11 6-1,18-13-150,-1 0 1,1-1-1,0 1 1,-1 0-1,1 0 1,-1 0-1,1-1 1,-1 1-1,1-1 0,-1 1 1,1-1-1,-1 0 1,1 1-1,-1-1 1,0 0-1,1 0 1,-1 0-1,1 0 0,-1-1 1,1 1-1,-1 0 1,-2-1-1,3 0 3,0 0 0,0 0 0,0 0-1,-1 0 1,1-1 0,0 1 0,0 0 0,1 0-1,-1-1 1,0 1 0,0-1 0,1 1-1,-1-1 1,1 1 0,-1-1 0,1 1 0,0-1-1,-1-1 1,0-5 73,1 0 0,0 1 1,0-1-1,0 0 0,1 0 0,0 0 0,4-13 0,-3 15-41,1 0 0,-1 0-1,1 1 1,0-1 0,1 0-1,-1 1 1,1 0 0,0 0 0,0 0-1,1 0 1,8-6 0,2 0-410,0 1 1,32-14-1,-29 15 233,16-7-203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5.127"/>
    </inkml:context>
    <inkml:brush xml:id="br0">
      <inkml:brushProperty name="width" value="0.05" units="cm"/>
      <inkml:brushProperty name="height" value="0.05" units="cm"/>
    </inkml:brush>
  </inkml:definitions>
  <inkml:trace contextRef="#ctx0" brushRef="#br0">76 1 12563,'0'10'1143,"-1"1"0,-4 19 0,-19 52-869,7-29-20,-11 51-82,29-98 13,6-9-12,6-7 155,14-20 451,25-35 0,-38 45-795,1 0 1,1 1-1,1 1 1,0 0-1,2 1 0,20-15 1,-31 28-183,0 0 0,0 1 0,0 0 0,13-3 0,15-6 358,-26 5 658,-24 9-283,-7 1-829,9-5 66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5.859"/>
    </inkml:context>
    <inkml:brush xml:id="br0">
      <inkml:brushProperty name="width" value="0.05" units="cm"/>
      <inkml:brushProperty name="height" value="0.05" units="cm"/>
    </inkml:brush>
  </inkml:definitions>
  <inkml:trace contextRef="#ctx0" brushRef="#br0">106 24 11963,'10'-22'1879,"-9"20"-927,-2 5-69,-16 36 820,-42 113-938,48-117-738,0 1 0,-6 49 1,17-84-23,0 0 0,-1 0 0,1 0 0,0 0 0,0-1 0,0 1-1,0 0 1,0 0 0,0 0 0,1 0 0,-1-1 0,0 1 0,0 0 0,0 0 0,1 0 0,0 0 0,-1 0-1,0-1-1,1 0 1,-1 0 0,0 0-1,0 0 1,1 0-1,-1 1 1,0-1-1,1 0 1,-1 0-1,0 0 1,1 0-1,-1 0 1,0 0 0,1 0-1,-1 0 1,0 0-1,1 0 1,-1 0-1,0 0 1,1-1-1,-1 1 1,0 0 0,1 0-1,-1 0 1,0 0-1,1-1 1,24-18 184,-19 13-142,28-23 218,140-110 1077,-174 139-1343,0 0 1,0 0-1,0 0 1,0 0-1,0 0 1,0 0-1,0 0 1,0-1-1,0 1 1,0 0-1,1 0 1,-1 0 0,0 0-1,0 0 1,0 0-1,0 0 1,0 0-1,0 0 1,1 0-1,-1 0 1,0 0-1,0 0 1,0 0-1,0 0 1,0 0-1,0 0 1,1 0-1,-1 0 1,0 0-1,0 0 1,0 0 0,0 0-1,0 0 1,1 0-1,-1 0 1,0 0-1,0 0 1,0 0-1,0 0 1,0 0-1,0 0 1,0 0-1,1 0 1,-1 1-1,0-1 1,0 0-1,0 0 1,0 0 0,0 0-1,0 0 1,0 0-1,0 1 1,0 10-250,1 12-195,-1-22 436,0 0 0,0 0 0,0-1 1,1 1-1,-1 0 0,1 0 0,-1 0 0,0-1 0,1 1 0,-1 0 1,1-1-1,0 1 0,-1 0 0,1-1 0,-1 1 0,1 0 0,0-1 1,0 1-1,-1-1 0,1 0 0,0 1 0,0-1 0,-1 1 0,1-1 1,1 0-1,2 1 27,0-1 0,-1 0 1,1 0-1,0 0 0,-1 0 0,1-1 1,0 0-1,-1 1 0,1-1 0,-1-1 1,1 1-1,-1 0 0,1-1 0,-1 0 1,6-3-1,5-5 305,27-23-1,-34 27-205,8-11 162,5-4 144,-34 66-685,0 0-55,14-42 294,-1 0 0,0 0 0,1 1-1,0-1 1,-1 0 0,1 0-1,1 1 1,-1-1 0,0 0-1,1 0 1,1 6 0,-1-8 20,0 0 0,0 0 1,0 0-1,-1 0 0,1 0 0,1 0 1,-1 0-1,0-1 0,0 1 1,0 0-1,0-1 0,0 1 1,1-1-1,-1 1 0,0-1 1,0 0-1,1 1 0,-1-1 1,0 0-1,0 0 0,1 0 0,-1 0 1,0 0-1,1 0 0,-1-1 1,0 1-1,0 0 0,1-1 1,-1 1-1,2-1 0,5-2-1,0 0-1,-1 0 0,12-7 0,27-26-993,-39 32 815,4 2-61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6.489"/>
    </inkml:context>
    <inkml:brush xml:id="br0">
      <inkml:brushProperty name="width" value="0.05" units="cm"/>
      <inkml:brushProperty name="height" value="0.05" units="cm"/>
    </inkml:brush>
  </inkml:definitions>
  <inkml:trace contextRef="#ctx0" brushRef="#br0">126 1 16315,'-2'2'168,"0"1"-1,-1-1 0,1 1 0,0-1 0,0 1 1,0 0-1,1 0 0,-1 0 0,0 3 0,0-3-22,-11 26 177,1 0 0,1 1 1,-8 34-1,-13 97-284,24-104-94,-1 94 0,9-150 57,0-1 0,0 0 0,0 0 0,0 0 0,0 1 0,0-1 0,0 0 0,1 0 0,-1 0 0,0 1 0,0-1 0,0 0 0,0 0 1,0 0-1,0 1 0,0-1 0,1 0 0,-1 0 0,0 0 0,0 0 0,0 0 0,0 1 0,0-1 0,1 0 0,-1 0 0,0 0 0,0 0 0,0 0 0,1 0 0,-1 0 0,0 0 0,0 0 1,0 0-1,1 0 0,-1 0 0,0 0 0,0 0 0,1 0 0,-1 0 0,0 0 0,0 0 0,0 0 0,1 0 0,-1 0 0,0 0 0,0 0 0,0 0 0,1 0 0,-1 0 0,0 0 0,0-1 1,0 1-1,0 0 0,1 0 0,10-7 121,202-175 248,-87 48-4500,-140 154-431,-9 18 3032,-2 2 742,-99 151 2119,122-188-1108,0 1 0,-1-1-1,2 1 1,-1 0 0,0 0-1,1-1 1,-1 1 0,0 5-1,2-8-163,0 0 0,0-1 0,0 1 0,0 0 0,0-1 0,0 1 0,1 0-1,-1-1 1,0 1 0,0 0 0,1-1 0,-1 1 0,0-1 0,1 1 0,-1 0-1,0-1 1,1 1 0,-1-1 0,1 1 0,0 0 0,0 0-22,1 0 1,-1 0-1,1-1 1,0 1-1,-1 0 1,1-1-1,0 1 1,-1-1-1,1 0 1,0 0-1,2 1 1,4-1-204,1 0 0,-1 0 0,1 0-1,-1-1 1,0-1 0,1 1 0,-1-1 0,0-1 0,0 0 0,0 0 0,-1 0-1,11-7 1,-8 4-68,-1 0 0,0-1 0,-1-1 0,0 1 0,0-1 0,0-1 0,-1 1 0,11-19 0,13-29-548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7.220"/>
    </inkml:context>
    <inkml:brush xml:id="br0">
      <inkml:brushProperty name="width" value="0.05" units="cm"/>
      <inkml:brushProperty name="height" value="0.05" units="cm"/>
    </inkml:brush>
  </inkml:definitions>
  <inkml:trace contextRef="#ctx0" brushRef="#br0">46 37 13307,'3'-9'530,"-3"8"-433,1-1 1,0 0 0,-1 1-1,1-1 1,-1 0 0,0 1 0,0-1-1,1 0 1,-1 1 0,0-1-1,0 0 1,-1 0 0,1 1-1,-1-3 1,1 4-12,-1 1-1,0-1 1,0 1-1,0-1 1,1 1-1,-1 0 1,0-1 0,1 1-1,-1 0 1,1-1-1,-1 1 1,1 0-1,-1 0 1,1 0 0,-1-1-1,1 1 1,-1 2-1,-6 15 203,0 1 0,2 0 0,0 0 0,1 0 0,-3 31 0,2 100-460,5-139 211,5 215-392,-4-243 735,5-31 0,1-1-102,-4 19-111,-1 8-35,0-37-1,-7 73-53,-1 15-81,5-13-27,0 1-20,0-1 0,2 19-1,0-32 37,-1 0 0,0 0 0,0 0 0,1 0 0,0 0 0,0 0 0,0-1 0,0 1 0,0 0 0,0 0 0,1-1 0,-1 1 0,1-1 0,-1 1 0,1-1 0,0 0 0,0 0-1,4 3 1,-4-4 4,-1 0 0,1-1 0,-1 1 0,1-1 0,-1 0 0,1 1 0,0-1 0,-1 0 0,1 0 0,-1 0-1,1 0 1,0 0 0,-1-1 0,1 1 0,-1 0 0,1-1 0,-1 1 0,1-1 0,-1 1 0,1-1 0,-1 0-1,1 0 1,-1 0 0,0 0 0,1 0 0,-1 0 0,2-2 0,4-4-17,1 0 0,-1-1 1,6-9-1,-8 10 14,-1 3 15,1-1 27,0-1 0,-1 0 0,1 0-1,-1 0 1,0-1 0,-1 0 0,1 1 0,3-14 0,-16 27 189,-2 7-128,4 0-35,1 0 1,-8 24-1,13-35-57,-1 1 0,2-1-1,-1 0 1,0 1-1,1-1 1,-1 1 0,1-1-1,0 1 1,0-1 0,1 0-1,-1 1 1,0-1-1,1 1 1,0-1 0,0 0-1,0 1 1,1-1 0,1 3-1,-1-4-4,0 0 0,0 0 0,0 0 0,0-1 0,1 1 0,-1-1 0,1 1-1,-1-1 1,1 0 0,0 0 0,-1 0 0,1-1 0,0 1 0,-1 0 0,1-1 0,5 0 0,48-1-95,-52 0 90,17-2-34,-17 2 34,0 0 0,0 0 0,0 0 0,1 1 0,-1-1 0,0 1 0,1 0 0,-1 0 0,0 1 0,0-1 0,1 1-1,5 2 1,-9-2 15,0 0-1,0 0 0,0 0 0,0 0 0,0 0 0,0 1 0,0-1 0,0 0 0,-1 1 0,1-1 0,-1 0 0,1 1 0,0 2 0,-1-3 4,0 0 1,0 1-1,1-1 0,-1 0 0,1 0 0,-1 0 0,1 0 0,-1 0 0,1 0 0,-1 0 1,1 0-1,0 0 0,-1 0 0,1 0 0,0 0 0,0 0 0,0 0 0,0 0 0,0-1 1,0 1-1,0-1 0,0 1 0,0 0 0,0-1 0,0 0 0,0 1 0,1-1 0,0 1 1,1-1 19,0 0 1,-1 1-1,1-1 1,0 0-1,-1-1 1,1 1-1,0 0 1,0-1-1,-1 0 1,1 1-1,-1-1 1,1 0-1,-1 0 1,1-1-1,-1 1 1,5-3-1,-4 1 18,0 0 0,0 0-1,0-1 1,0 1-1,0-1 1,-1 0 0,1 1-1,-1-1 1,3-6-1,-1-1 51,0-1 0,-1 1 0,0 0-1,-1-1 1,0 0 0,0-22 0,-2 30-79,-1 0-14,1 1 1,0-1-1,0 0 0,1 1 1,-1-1-1,1 1 1,0-1-1,2-4 0,-3 7-24,1 0 0,0 0 0,0 0 0,0 0 0,-1 0 0,1 1 0,0-1 0,0 0 0,0 1 0,0-1 0,0 1 0,1-1 0,-1 1 0,0 0 0,0-1 0,0 1 0,0 0 0,0 0 0,1 0 0,-1-1 0,0 1 0,0 1 0,0-1 0,1 0 0,-1 0 0,0 0 0,0 1 0,0-1 0,0 0 0,0 1 0,2 0 0,11 3-424,-5-1 271,1 0 0,-1-1 0,1 0 0,0-1 1,0 0-1,-1 0 0,17-1 0,4-10-182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9.467"/>
    </inkml:context>
    <inkml:brush xml:id="br0">
      <inkml:brushProperty name="width" value="0.05" units="cm"/>
      <inkml:brushProperty name="height" value="0.05" units="cm"/>
    </inkml:brush>
  </inkml:definitions>
  <inkml:trace contextRef="#ctx0" brushRef="#br0">692 50 13731,'6'-9'508,"-1"-1"0,2 1 0,8-11 0,-15 20-493,1 0-1,-1 0 0,0 0 1,0 0-1,0 0 0,1-1 1,-1 1-1,0 0 0,0 0 1,1 0-1,-1 0 0,0 0 0,0 0 1,0 0-1,1 0 0,-1 0 1,0 0-1,0 0 0,1 0 1,-1 0-1,0 0 0,0 0 1,1 0-1,-1 0 0,0 0 1,0 0-1,1 1 0,-1-1 1,0 0-1,0 0 0,0 0 0,0 0 1,1 0-1,-1 0 0,0 1 1,0-1-1,0 0 0,0 0 1,1 0-1,-1 1 0,0-1 1,0 0-1,0 0 0,0 0 1,0 1-1,0-1 0,0 1 1,5 13 232,-5 5-97,-1 0 0,0 1 0,-2-1 0,0 0 0,-1 0 0,-6 19 0,-2 9 47,-63 268 658,-71 350-506,33-123-87,-27-101 115,84-273-263,21-47-51,-34 206 1,15 128-23,51-431-56,-5 50-3,3 1 0,6 101 1,2-158-347,-2-12 7,0-9-167,-1-8 243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0.056"/>
    </inkml:context>
    <inkml:brush xml:id="br0">
      <inkml:brushProperty name="width" value="0.05" units="cm"/>
      <inkml:brushProperty name="height" value="0.05" units="cm"/>
    </inkml:brush>
  </inkml:definitions>
  <inkml:trace contextRef="#ctx0" brushRef="#br0">1 302 13643,'8'-5'278,"1"0"0,-1 1 0,1 1 0,0-1 0,0 1 0,19-3 0,59-2 404,-55 6-339,493-24 1336,-52 4-1475,197-33-210,7-1 106,-405 44 90,420 34 1,-320-6-43,-277-19-66,179-29 0,-141 5-53,82-14-31,-190 38-417,1 1 0,46 3 0,-42 0-833,-26 0 1156,1-1-1,-1 0 0,1-1 1,-1 1-1,1-1 0,-1 0 0,1 0 1,-1-1-1,5-1 0,16-11-543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0.471"/>
    </inkml:context>
    <inkml:brush xml:id="br0">
      <inkml:brushProperty name="width" value="0.05" units="cm"/>
      <inkml:brushProperty name="height" value="0.05" units="cm"/>
    </inkml:brush>
  </inkml:definitions>
  <inkml:trace contextRef="#ctx0" brushRef="#br0">86 0 10834,'2'8'578,"0"-1"0,1 1 0,0-1-1,0 0 1,0 0 0,1 0 0,0 0 0,1-1-1,0 0 1,10 12 0,-5-10-402,0 0 1,0 0-1,1-1 0,0 0 1,23 10-1,-1-4 12,1-1 0,56 11 1,-58-16-184,0 1 0,0 2 0,37 17 0,-66-26 3,0 1 0,0-1-1,0 1 1,0 0-1,-1 0 1,1 0 0,0 0-1,-1 0 1,0 0-1,1 1 1,-1-1 0,0 1-1,0 0 1,0-1-1,-1 1 1,1 0-1,-1 0 1,0 0 0,1 0-1,-1 0 1,0 4-1,-1-2 19,0-1 0,0 1 0,0-1-1,-1 1 1,0-1 0,0 0 0,0 1-1,0-1 1,-1 0 0,0 1 0,0-1-1,0 0 1,0 0 0,-1-1-1,-3 5 1,-9 12 177,-1-1-1,-1-1 0,-29 25 1,-65 44 567,80-64-585,-182 134 483,209-154-686,-4 4-27,-1 0 0,-1-1-1,1 0 1,-1 0 0,0-1-1,-1 0 1,-10 3 0,20-8 36,-1 1 0,1-1 1,-1 0-1,1 1 0,0-1 1,-1 0-1,1 0 1,-1 0-1,1 0 0,0 0 1,-1 0-1,1-1 0,-1 1 1,-1-1-1,3 1-1,0-1 1,-1 1-1,1-1 0,0 0 0,0 1 1,0-1-1,0 1 0,0-1 0,0 1 0,-1-1 1,1 0-1,0 1 0,1-1 0,-1 1 1,0-1-1,0 0 0,0 1 0,0-1 0,0 1 1,1-1-1,-1 1 0,0-1 0,1 0 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1.107"/>
    </inkml:context>
    <inkml:brush xml:id="br0">
      <inkml:brushProperty name="width" value="0.05" units="cm"/>
      <inkml:brushProperty name="height" value="0.05" units="cm"/>
    </inkml:brush>
  </inkml:definitions>
  <inkml:trace contextRef="#ctx0" brushRef="#br0">1 699 14163,'5'-2'156,"1"0"0,0 0-1,-1 0 1,1-1 0,-1 0 0,0 0 0,0 0 0,0-1-1,0 0 1,0 0 0,-1 0 0,8-9 0,7-6 161,241-215 2084,66-61-1876,-292 259-474,-27 27-49,2 1 0,-1-1-1,1 1 1,0 1 0,0 0 0,11-7 0,-19 14-9,1-1 1,-1 1-1,1-1 0,-1 1 0,0-1 0,1 1 1,-1 0-1,1 0 0,-1 0 0,1 0 0,-1 0 0,1 0 1,-1 0-1,1 0 0,-1 0 0,0 1 0,1-1 1,-1 1-1,1-1 0,-1 1 0,0-1 0,1 1 1,-1 0-1,0 0 0,0-1 0,0 1 0,1 0 1,-1 0-1,0 0 0,1 3 0,4 3-40,0 0 1,-1 1-1,8 16 0,-7-12 20,16 29 32,-3 1 0,-1 1 0,-2 1 0,-2 0 0,-2 1 0,-2 0 0,6 63 0,-11-59-165,13 107-58,-8-110 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9:01.562"/>
    </inkml:context>
    <inkml:brush xml:id="br0">
      <inkml:brushProperty name="width" value="0.05" units="cm"/>
      <inkml:brushProperty name="height" value="0.05" units="cm"/>
    </inkml:brush>
  </inkml:definitions>
  <inkml:trace contextRef="#ctx0" brushRef="#br0">12494 691 4873,'-47'-26'1200,"-92"-37"1,56 39-1255,-2 3 1,-107-11 0,86 15 263,-111-15-420,-182-38-1008,361 61 1144,-659-139 1991,13 62-1066,553 71-734,-749-35-84,310 28-742,-676-38 1152,1154 57-329,-550-10 609,-1 36-311,-285 75-125,51 13-120,5 2-313,-57 48 53,601-90 88,-294 69-15,524-112 12,2 5 0,-167 80 0,145-50 61,-179 127-1,274-174-62,1 0-1,-32 34 1,47-42-30,0 1 1,0-1-1,1 1 0,0 0 0,1 0 1,0 1-1,0 0 0,1 0 0,1 0 1,-4 11-1,3 4-183,0 0-1,1 1 1,1-1 0,2 1 0,0 0-1,2-1 1,1 1 0,1-1-1,1 0 1,1 0 0,2 0 0,0-1-1,12 24 1,-10-29 69,1-1 0,1-1 0,1 0 0,0-1 0,1-1 0,0 0-1,29 23 1,127 77-333,-158-107 479,523 271-256,-432-234 163,130 39 1,118 9-127,100-16 55,6-30 87,385 1 13,4-32-181,-554-12 46,295 2-290,-388-5 372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6.869"/>
    </inkml:context>
    <inkml:brush xml:id="br0">
      <inkml:brushProperty name="width" value="0.05" units="cm"/>
      <inkml:brushProperty name="height" value="0.05" units="cm"/>
    </inkml:brush>
  </inkml:definitions>
  <inkml:trace contextRef="#ctx0" brushRef="#br0">13 23 13699,'-7'-16'1680,"3"9"-968,3 7-319,3 9 1319,4-2-880,6 6-704,3 0-344,7 0 216,4-3-144,4-3-112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1.804"/>
    </inkml:context>
    <inkml:brush xml:id="br0">
      <inkml:brushProperty name="width" value="0.05" units="cm"/>
      <inkml:brushProperty name="height" value="0.05" units="cm"/>
    </inkml:brush>
  </inkml:definitions>
  <inkml:trace contextRef="#ctx0" brushRef="#br0">67 1597 10802,'-12'5'771,"6"-3"-465,1 0 0,-1 0-1,1 1 1,-1 0 0,1 0-1,0 0 1,0 1 0,-6 6-1,11-10-284,-1 0 0,1 0-1,0 0 1,0 0-1,0 0 1,0 0-1,0 1 1,0-1-1,0 0 1,0 0-1,0 0 1,0 0 0,0 0-1,0 0 1,0 0-1,0 0 1,0 1-1,0-1 1,0 0-1,0 0 1,0 0 0,0 0-1,0 0 1,0 0-1,1 0 1,-1 0-1,0 1 1,0-1-1,0 0 1,0 0 0,0 0-1,0 0 1,0 0-1,0 0 1,0 0-1,0 0 1,0 0-1,1 0 1,-1 0 0,0 0-1,0 0 1,0 0-1,0 0 1,0 0-1,0 0 1,0 0-1,0 0 1,1 0 0,-1 0-1,0 0 1,0 0-1,0 0 1,0 0-1,0 0 1,0 0-1,12 1 459,11-4-29,27-13 75,-2-1 1,0-2-1,71-41 1,-103 52-452,1040-577 1448,-417 242-1422,-429 236-60,425-184 372,-607 280-394,218-90 304,-244 100-286,0 0 1,0 0-1,0 0 0,0 0 1,0 0-1,-1 0 0,1 0 1,0-1-1,-1 1 1,1-1-1,-1 1 0,3-4 1,-4 5-7,0 0 1,0-1-1,0 1 1,0-1 0,0 1-1,0-1 1,0 1-1,0-1 1,0 1-1,0 0 1,0-1-1,0 1 1,0-1 0,-1 1-1,1-1 1,0 1-1,0 0 1,0-1-1,0 1 1,-1-1-1,1 1 1,-1-1 0,-14-11 245,-16-5-74,-3-2 91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3.696"/>
    </inkml:context>
    <inkml:brush xml:id="br0">
      <inkml:brushProperty name="width" value="0.05" units="cm"/>
      <inkml:brushProperty name="height" value="0.05" units="cm"/>
    </inkml:brush>
  </inkml:definitions>
  <inkml:trace contextRef="#ctx0" brushRef="#br0">79 41 14627,'0'-2'77,"0"0"0,1 0 0,-1 0 0,1 1 0,0-1 0,0 0 0,-1 0-1,1 1 1,0-1 0,0 0 0,1 1 0,-1-1 0,0 1 0,1-1 0,-1 1 0,0 0 0,1-1 0,0 1 0,-1 0-1,1 0 1,0 0 0,-1 0 0,1 1 0,0-1 0,0 0 0,0 1 0,0-1 0,3 0 0,-3 1-52,0-1 1,0 1 0,0 0-1,1-1 1,-1 1 0,0 0 0,0 0-1,0 0 1,0 1 0,0-1-1,0 0 1,0 1 0,0-1-1,0 1 1,0 0 0,0 0-1,0 0 1,0 0 0,0 0 0,-1 0-1,1 0 1,0 0 0,-1 1-1,1-1 1,-1 1 0,0-1-1,3 4 1,-3-2-9,0 0-1,0 1 1,0-1-1,-1 1 1,1-1-1,-1 1 0,0 0 1,0-1-1,0 1 1,0-1-1,-1 1 1,1 0-1,-1-1 1,0 1-1,-1 2 1,-4 10 47,-14 27 0,18-37-50,-19 31 215,-31 42 0,-12 21 591,63-98-784,0 0 0,0 0 0,0 1 0,0-1 0,0 0 0,0 1 0,1-1 0,-1 0-1,1 1 1,-1 3 0,1-5-25,0 0 0,1 0-1,-1 0 1,0-1 0,1 1 0,-1 0-1,0 0 1,1-1 0,-1 1 0,1 0-1,-1-1 1,1 1 0,-1-1 0,1 1-1,0-1 1,-1 1 0,1-1 0,0 1-1,-1-1 1,1 1 0,0-1 0,-1 0-1,1 1 1,0-1 0,0 0 0,0 0-1,-1 0 1,1 1 0,0-1 0,0 0-1,0 0 1,-1 0 0,1 0 0,1-1-1,13 1-92,0 0-1,0-1 1,-1-1 0,1-1-1,-1 0 1,0-1-1,1 0 1,-2-1 0,18-8-1,-29 12 30,0-1 1,1 1-1,-1-1 1,0 0-1,0 1 0,0-1 1,0 0-1,0 0 1,0 0-1,0 0 0,-1-1 1,1 1-1,-1 0 0,0-1 1,1 1-1,-1-1 1,0 1-1,-1-1 0,1 0 1,0 1-1,0-5 1,-3-12-387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4.112"/>
    </inkml:context>
    <inkml:brush xml:id="br0">
      <inkml:brushProperty name="width" value="0.05" units="cm"/>
      <inkml:brushProperty name="height" value="0.05" units="cm"/>
    </inkml:brush>
  </inkml:definitions>
  <inkml:trace contextRef="#ctx0" brushRef="#br0">4 0 13187,'0'1'37,"-1"0"1,1 0-1,0-1 1,-1 1-1,1 0 1,0 0-1,-1 0 0,1-1 1,0 1-1,0 0 1,0 0-1,-1 0 1,1 0-1,0-1 1,0 1-1,0 0 1,1 0-1,-1 0 0,0 0 1,0 0-1,0-1 1,1 1-1,-1 0 1,0 0-1,1 0 1,-1-1-1,0 1 1,1 0-1,-1-1 1,1 1-1,0 0 0,-1-1 1,1 1-1,-1 0 1,1-1-1,1 1 1,1 3 28,1-1 1,-1-1 0,1 1-1,0 0 1,8 3 0,-2-2-44,1 0 0,-1-1 1,1-1-1,-1 0 0,1 0 1,0-1-1,0 0 0,18-2 1,5-2 298,47-11-1,-22 3 590,-59 11-892,1 0 0,-1 0 0,1 0 0,-1 0 0,0 0 0,1 0-1,-1 0 1,0 0 0,1 0 0,-1 0 0,0 0 0,1 0 0,-1 0 0,0 0 0,1 1 0,-1-1 0,0 0 0,1 0 0,-1 0 0,0 1 0,1-1 0,-1 0-1,0 0 1,0 1 0,1-1 0,-1 0 0,0 0 0,0 1 0,0-1 0,1 0 0,-1 1 0,0-1 0,0 0 0,0 1 0,0-1 0,0 0 0,0 1 0,0-1-1,0 1 1,0-1 0,0 0 0,0 1 0,0-1 0,0 0 0,0 1 0,0-1 0,0 0 0,0 1 0,0-1 0,0 0 0,-1 1 0,1-1 0,0 0-1,0 1 1,0-1 0,-1 1 0,-11 25 571,9-19-456,-6 12 150,4-10-171,1 0 0,0 1 0,0 0 0,1 0 0,-3 16 0,6-25-108,0 0 0,0 0 1,-1 0-1,1-1 1,0 1-1,0 0 0,0 0 1,1 0-1,-1-1 1,0 1-1,0 0 1,0 0-1,0 0 0,1-1 1,-1 1-1,0 0 1,1 0-1,-1-1 1,1 1-1,-1 0 0,1-1 1,-1 1-1,1-1 1,-1 1-1,1 0 1,0-1-1,-1 1 0,2 0 1,0-1-1,0 1 1,0-1-1,-1 1 1,1-1-1,0 0 1,0 0-1,0 0 1,0 0-1,0 0 1,0 0-1,3-1 0,6-2 2,0 0 0,-1-1 0,13-6 0,29-16-23,-28 12-27,34-12 0,-57 25 36,0 1 0,1 0 0,-1-1 0,0 1 1,1 0-1,-1 0 0,0 0 0,1 0 1,-1 0-1,1 0 0,-1 0 0,0 0 0,1 0 1,-1 1-1,0-1 0,1 0 0,-1 1 1,0-1-1,0 1 0,1 0 0,-1-1 0,0 1 1,0 0-1,0 0 0,0 0 0,0 0 0,0 0 1,0 0-1,0 0 0,0 0 0,-1 0 1,1 0-1,1 3 0,15 14 1,-17-18-12,1 0-1,-1 1 1,1-1-1,-1 0 0,1 0 1,-1 1-1,1-1 1,0 0-1,-1 0 0,1 0 1,-1 0-1,1 0 1,-1 0-1,1 0 0,0 0 1,-1 0-1,1 0 1,-1 0-1,1 0 0,-1 0 1,1-1-1,0 1 1,-1 0-1,1 0 0,-1-1 1,1 1-1,-1 0 1,1-1-1,14-14-157,-9 9 134,11-10-90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4.514"/>
    </inkml:context>
    <inkml:brush xml:id="br0">
      <inkml:brushProperty name="width" value="0.05" units="cm"/>
      <inkml:brushProperty name="height" value="0.05" units="cm"/>
    </inkml:brush>
  </inkml:definitions>
  <inkml:trace contextRef="#ctx0" brushRef="#br0">10 1 15683,'-2'3'103,"1"0"-1,0 0 1,-1 0-1,1 1 0,1-1 1,-1 0-1,0 1 1,1-1-1,0 1 0,0-1 1,0 0-1,0 1 1,0-1-1,1 1 0,-1-1 1,1 0-1,0 1 1,0-1-1,0 0 1,1 0-1,-1 0 0,1 0 1,0 0-1,-1 0 1,1 0-1,1 0 0,-1-1 1,3 4-1,0-2-265,0 0-1,0 0 1,0-1-1,0 1 1,0-1-1,1 0 1,-1-1-1,1 1 0,0-1 1,-1 0-1,1-1 1,0 1-1,0-1 1,1 0-1,7 0 1,-17-1 280,-1 1 0,1 0 0,0 0 0,0 0 0,0 1 0,0-1 0,0 1 0,0 0 1,0 0-1,0 0 0,-2 2 0,4-3-102,0 0-1,-1-1 1,1 1 0,0 0-1,0 0 1,0 0 0,0 0 0,1 0-1,-1 0 1,0 0 0,0 0 0,0 0-1,1 0 1,-1 1 0,1-1 0,-1 0-1,1 0 1,-1 1 0,1-1 0,0 0-1,0 1 1,-1-1 0,1 0-1,0 1 1,0-1 0,0 0 0,1 1-1,-1 1 1,1-2-23,0 0 0,0 0-1,0 0 1,1 0 0,-1 0-1,0 0 1,1 0 0,-1 0-1,0-1 1,1 1 0,-1 0 0,1-1-1,-1 1 1,1-1 0,-1 0-1,2 1 1,30 2-220,-22-2 117,67-1-573,-55-1 436,0 1-1,0 1 1,24 4-1,-46-5 249,0 0 0,0 1-1,0-1 1,0 0-1,0 1 1,0-1-1,0 0 1,0 1 0,0-1-1,0 1 1,0-1-1,0 1 1,0 0-1,0-1 1,0 1 0,0 0-1,0 0 1,0 1-1,-1-2 19,1 1 0,-1 0 0,0-1 0,0 1 0,0 0 0,0-1 0,0 1 0,0 0 0,0 0 0,0-1 0,0 1 0,0 0 0,0-1 0,-1 1 0,1 0 0,0-1 0,0 1 0,-1 0 0,1-1-1,0 1 1,-1 0 0,-3 4 140,0 0 0,0-1 0,-1 0-1,1 1 1,-8 4 0,-7 6 292,-70 49 1810,75-54-1894,0-2 0,-1 0 0,0-1 0,-22 8 0,35-15-369,1 1 1,0-1 0,-1 1 0,1-1 0,-1 0-1,1 0 1,-1 0 0,0 0 0,1 0 0,-1 0-1,1 0 1,-1 0 0,-2-1 0,3 0 6,1 1 0,-1-1 0,0 1 0,0-1 0,1 0 0,-1 1 0,1-1 0,-1 0 0,1 1 0,-1-1 0,1 0 0,-1 0 0,1 0 0,-1 1 0,1-1 0,0 0 0,0 0 0,-1 0 0,1 0 0,0 0 0,0 0 0,0 1 0,0-1 0,0 0 0,0-2 0,3-20-121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6.460"/>
    </inkml:context>
    <inkml:brush xml:id="br0">
      <inkml:brushProperty name="width" value="0.05" units="cm"/>
      <inkml:brushProperty name="height" value="0.05" units="cm"/>
    </inkml:brush>
  </inkml:definitions>
  <inkml:trace contextRef="#ctx0" brushRef="#br0">108 48 9922,'3'-8'626,"-1"1"50,1 0-1,0 0 0,7-11 1,-11 29 2251,-47 135-845,6-24-1724,35-99-287,0-3-18,1 0 1,0 1-1,2-1 0,1 1 1,-2 34-1,5-53-66,0-1-1,0 1 1,0 0 0,1-1-1,-1 1 1,0 0 0,1-1-1,-1 1 1,1 0 0,-1-1-1,1 1 1,0-1 0,0 1-1,0-1 1,0 0 0,0 1-1,0-1 1,0 0 0,0 0-1,0 1 1,1-1 0,-1 0-1,1 0 1,-1 0 0,0-1-1,1 1 1,-1 0 0,1 0-1,0-1 1,-1 1 0,1-1-1,0 0 1,-1 1 0,1-1-1,0 0 1,-1 0 0,1 0-1,0 0 1,2-1 0,5 0-76,1 0-1,-1-1 1,0-1 0,0 1 0,15-8 0,25-13-103,6-7-48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7.655"/>
    </inkml:context>
    <inkml:brush xml:id="br0">
      <inkml:brushProperty name="width" value="0.05" units="cm"/>
      <inkml:brushProperty name="height" value="0.05" units="cm"/>
    </inkml:brush>
  </inkml:definitions>
  <inkml:trace contextRef="#ctx0" brushRef="#br0">237 238 13851,'-56'39'1676,"11"-9"-224,-66 58 1,110-87-1437,-19 22 376,20-22-383,-1-1-1,1 1 1,-1-1-1,1 1 1,0 0 0,0-1-1,-1 1 1,1-1-1,0 1 1,0 0-1,0-1 1,0 1 0,-1-1-1,1 1 1,0 0-1,0-1 1,0 1-1,0 0 1,1-1 0,-1 1-1,0 0 1,0-1-1,0 1 1,0-1-1,1 1 1,-1 0-1,0-1 1,1 1 0,-1-1-1,0 1 1,1-1-1,-1 1 1,1-1-1,-1 1 1,0-1 0,1 0-1,-1 1 1,1-1-1,-1 1 1,1-1-1,0 0 1,-1 0-1,1 1 1,-1-1 0,1 0-1,1 0 1,5 2-20,0-1 1,0 1-1,0-2 1,0 1 0,1-1-1,-1 0 1,0-1-1,0 1 1,0-2-1,0 1 1,13-5-1,0 0-106,-1-2-1,36-19 0,-51 25 102,51-32-152,-51 31 173,0 0 0,0-1 0,0 1 0,0-1 0,0 0-1,-1 0 1,0 0 0,0-1 0,5-7 0,-6 0 132,-9 10 177,-13 15 140,-14 22 99,31-32-516,1 0-1,0 1 0,-1-1 0,1 0 0,0 1 0,1-1 0,-1 1 0,1 0 0,-3 7 0,4-11-31,0 1-1,0-1 0,0 1 0,0 0 0,0-1 0,1 1 0,-1-1 1,0 1-1,0-1 0,0 1 0,0-1 0,1 1 0,-1-1 0,0 1 1,0-1-1,1 0 0,-1 1 0,1-1 0,-1 1 0,0-1 0,1 0 0,-1 1 1,1-1-1,-1 0 0,0 1 0,1-1 0,-1 0 0,1 0 0,-1 1 1,1-1-1,-1 0 0,1 0 0,0 0 0,-1 0 0,1 0 0,-1 0 1,1 0-1,-1 0 0,1 0 0,-1 0 0,1 0 0,-1 0 0,1 0 1,-1 0-1,1 0 0,0-1 0,26-7-20,-13 1-68,0-2 1,-1 0-1,13-11 0,23-15-424,-49 35 503,0 0 1,0 0-1,0 0 0,1 0 0,-1 0 1,0 0-1,0 0 0,0 0 0,0 0 1,1 0-1,-1 0 0,0 0 0,0 0 0,0 0 1,0 0-1,0 0 0,1 0 0,-1 0 1,0 0-1,0 1 0,0-1 0,0 0 0,0 0 1,0 0-1,1 0 0,-1 0 0,0 1 1,0-1-1,0 0 0,0 0 0,0 0 1,0 0-1,0 0 0,0 1 0,0-1 0,0 0 1,0 0-1,0 0 0,0 0 0,0 1 1,0-1-1,0 0 0,0 0 0,0 0 1,0 0-1,0 1 0,0-1 0,0 0 0,0 0 1,0 0-1,0 0 0,0 0 0,-1 1 1,1-1-1,0 0 0,0 0 0,0 0 0,0 0 1,0 1-1,-4 11 6,-9 22 60,9-25-19,0-1 0,1 1 0,0 0 0,1 0 0,-3 16 0,5-25-38,0 1 1,0 0-1,0 0 0,0-1 0,0 1 0,1 0 0,-1-1 0,0 1 1,0 0-1,0-1 0,1 1 0,-1 0 0,0-1 0,1 1 0,-1-1 1,1 1-1,-1 0 0,0-1 0,1 1 0,0-1 0,-1 1 1,1-1-1,-1 0 0,1 1 0,-1-1 0,1 0 0,0 1 0,-1-1 1,1 0-1,0 1 0,-1-1 0,1 0 0,0 0 0,-1 0 0,1 0 1,0 0-1,0 0 0,-1 0 0,1 0 0,0 0 0,-1 0 0,2 0 1,3-1-17,-1 0 0,1 0 0,-1 0 0,0 0 0,8-3 0,9-7-169,0 0 1,-1-2-1,33-26 0,48-53-534,-66 51 514,-83 87 1177,29-24-595,1 1 0,-21 34 0,38-57-377,1 0 1,0 1-1,-1-1 0,1 0 1,0 1-1,-1-1 1,1 1-1,0-1 0,-1 1 1,1-1-1,0 0 0,0 1 1,0-1-1,0 1 0,-1-1 1,1 1-1,0-1 0,0 1 1,0-1-1,0 1 0,0-1 1,0 1-1,0-1 1,0 1-1,0-1 0,0 1 1,1-1-1,-1 1 0,0-1 1,0 1-1,0-1 0,1 1 1,-1-1-1,0 0 0,0 1 1,1-1-1,-1 1 0,0-1 1,1 0-1,-1 1 1,0-1-1,1 0 0,-1 1 1,1-1-1,-1 0 0,1 0 1,-1 0-1,0 1 0,1-1 1,-1 0-1,1 0 0,-1 0 1,1 0-1,-1 0 0,1 0 1,-1 0-1,1 0 1,-1 0-1,1 0 0,31-5-162,2-6-386,0-1 1,-1-2-1,36-20 1,-85 43 449,1-2 366,0 2 1,1 0 0,-23 19-1,37-28-269,0 0-1,0 0 0,-1 0 1,1 0-1,0 1 1,0-1-1,0 0 0,0 0 1,0 0-1,-1 1 1,1-1-1,0 0 0,0 0 1,0 0-1,0 1 1,0-1-1,0 0 0,0 0 1,0 1-1,0-1 1,0 0-1,0 0 0,0 1 1,0-1-1,0 0 1,0 0-1,0 0 0,0 1 1,0-1-1,0 0 1,1 0-1,-1 1 0,0-1 1,0 0-1,0 0 1,0 0-1,0 1 0,1-1 1,-1 0-1,0 0 1,0 0-1,0 0 0,0 1 1,1-1-1,-1 0 1,0 0-1,0 0 0,1 0 1,-1 0-1,0 0 1,0 0-1,0 0 0,1 0 1,-1 0-1,0 0 1,0 0-1,1 0 0,-1 0 1,0 0-1,6-1 4,-1-1-1,0 0 1,0 0 0,0 0-1,0-1 1,0 0 0,-1 0-1,1 0 1,-1 0 0,6-6-1,0 1 0,35-30-158,-1-2 0,-2-2-1,-2-2 1,-2-2 0,45-70 0,-69 87-3,-15 23 100,-9 17 80,-26 45 308,2 1-1,-50 118 1,-19 35 125,92-191-442,-63 118 89,70-132-55,5-13-21,6-19-18,12-14-49,1 2 0,2 0 0,2 1 0,1 2 0,2 0 0,2 2 0,36-35 0,-56 62-142,0 0 1,0 1 0,1 0 0,0 1 0,14-7 0,-14 8-115,1-2 0,-1 1 1,0-1-1,0-1 1,9-7-1,7-14-124,-2-3-92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8.469"/>
    </inkml:context>
    <inkml:brush xml:id="br0">
      <inkml:brushProperty name="width" value="0.05" units="cm"/>
      <inkml:brushProperty name="height" value="0.05" units="cm"/>
    </inkml:brush>
  </inkml:definitions>
  <inkml:trace contextRef="#ctx0" brushRef="#br0">251 96 15027,'0'0'81,"0"-1"0,-1 1 0,1-1 0,-1 1 0,1 0 0,-1-1 0,1 1 0,0 0 1,-1-1-1,1 1 0,-1 0 0,1 0 0,-1 0 0,0-1 0,1 1 0,-1 0 0,1 0 0,-1 0 0,1 0 0,-1 0 0,1 0 0,-1 0 0,0 0 0,-18-1 215,17 1-50,-123 5 1712,124-5-1951,0 0 1,0 0-1,1 0 0,-1 0 0,0 0 1,0 0-1,0 0 0,0 0 0,0 0 1,0-1-1,1 1 0,-1 0 0,0 0 1,0-1-1,0 1 0,1-1 0,-1 1 1,0-1-1,0 1 0,1-1 0,-1 1 1,0-1-1,1 1 0,-1-1 1,1 0-1,-1 1 0,1-1 0,-1-1 0,-2-23-688,3 20 388,0 4-32,-1 1-20,0-1 1,0 1 0,0-1 0,0 0 0,0 1-1,0-1 1,0 0 0,0 0 0,0 1 0,0-1 0,-1-2-1,2 2 359,0-1-1,-1 1 1,1 0 0,0-1-1,0 1 1,0 0-1,-1-1 1,2 1-1,-1-1 1,0 1-1,0 0 1,0-1-1,1 1 1,-1-1 0,0 1-1,1 0 1,0-1-1,-1 1 1,1 0-1,0 0 1,-1 0-1,1-1 1,0 1-1,0 0 1,0 0 0,0 0-1,0 0 1,0 1-1,0-1 1,1 0-1,-1 0 1,0 1-1,0-1 1,1 0-1,-1 1 1,0-1 0,1 1-1,-1 0 1,0-1-1,1 1 1,-1 0-1,1 0 1,-1 0-1,0 0 1,2 0-1,3 0 174,-1 1-1,1-1 1,-1 1-1,1 0 1,-1 0-1,0 1 1,1 0-1,-1-1 0,0 2 1,8 3-1,-11-4-123,1 0-1,0 0 0,-1 0 1,1 0-1,-1 1 0,1-1 1,-1 1-1,0 0 0,0-1 1,-1 1-1,1 0 0,0 0 1,-1 0-1,0 0 0,1 0 0,-1 0 1,1 7-1,-2-5-3,0 1 0,0-1 0,0 0 1,-1 1-1,1-1 0,-1 1 0,0-1 0,-1 0 0,0 0 0,-2 6 0,-4 6 92,-1-1-1,-1 0 0,0-1 1,-1-1-1,-20 23 0,6-13 600,-46 35 1,65-54-619,6-5-126,0 0 1,0 0 0,0 0-1,0 0 1,0 0 0,0 0-1,0 0 1,0 0 0,0 0-1,0 0 1,-1 0 0,1 0 0,0 0-1,0 0 1,0 0 0,0 0-1,0 0 1,0 0 0,0 0-1,0 1 1,0-1 0,0 0-1,0 0 1,0 0 0,0 0 0,0 0-1,0 0 1,0 0 0,0 0-1,0 0 1,0 0 0,0 0-1,0 0 1,0 0 0,0 1-1,0-1 1,0 0 0,0 0-1,0 0 1,0 0 0,0 0 0,0 0-1,0 0 1,0 0 0,0 0-1,0 0 1,1 0 0,-1 0-1,0 0 1,0 0 0,0 0-1,0 0 1,0 0 0,0 0 0,0 0-1,0 0 1,0 1 0,0-1-1,0 0 1,0 0 0,0 0-1,0 0 1,0 0 0,1 0-1,-1 0 1,0 0 0,0 0 0,0 0-1,9 0 141,11-1-61,11-3-12,12-1-607,-1-1 0,0-2-1,55-19 1,-66 12 37,-30 14 462,0 0 0,0 1 0,1-1 0,-1 0-1,0 0 1,0 0 0,0 0 0,0 1 0,-1-1 0,1-1 0,0 1-1,0 0 1,-1 0 0,1 0 0,0 0 0,-1 0 0,1-1-1,-1 1 1,0 0 0,1-1 0,-1 1 0,0-2 0,-7-12-477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8.897"/>
    </inkml:context>
    <inkml:brush xml:id="br0">
      <inkml:brushProperty name="width" value="0.05" units="cm"/>
      <inkml:brushProperty name="height" value="0.05" units="cm"/>
    </inkml:brush>
  </inkml:definitions>
  <inkml:trace contextRef="#ctx0" brushRef="#br0">22 0 12363,'-16'4'1032,"11"1"-656,5-1-120,11-3 496,5 4-168,10-4-320,2 1-200,8-2-1016,3-3 992,4-6-200,4 0-128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9.325"/>
    </inkml:context>
    <inkml:brush xml:id="br0">
      <inkml:brushProperty name="width" value="0.05" units="cm"/>
      <inkml:brushProperty name="height" value="0.05" units="cm"/>
    </inkml:brush>
  </inkml:definitions>
  <inkml:trace contextRef="#ctx0" brushRef="#br0">64 306 14227,'-1'3'253,"-1"0"-1,1 0 1,-1 0 0,0 0-1,0 0 1,0-1 0,0 1 0,0-1-1,-1 1 1,1-1 0,-4 3-1,-12 13 848,16-16-1017,-13 22 602,15-24-676,-1 1 1,1-1-1,0 0 0,0 1 0,0-1 0,0 0 0,0 0 0,0 1 0,0-1 1,0 0-1,0 1 0,0-1 0,0 0 0,0 1 0,0-1 0,0 0 0,0 1 0,0-1 1,0 0-1,0 1 0,0-1 0,0 0 0,1 1 0,-1-1 0,0 0 0,0 1 1,1-1-6,0 0 0,-1 0 0,1 1 1,0-1-1,-1 0 0,1 0 1,0 0-1,0 0 0,-1 0 0,1 0 1,0 0-1,-1 0 0,1 0 1,0 0-1,0-1 0,-1 1 1,2-1-1,7-2-94,-1-1 0,1 0 1,-1-1-1,0 0 0,0 0 0,-1-1 1,0 0-1,0-1 0,0 1 0,-1-1 1,0 0-1,0-1 0,5-7 1,-11 14 74,0 1 1,1-1 0,-1 1 0,0 0 0,1-1 0,-1 1 0,0-1-1,0 1 1,1-1 0,-1 1 0,0-1 0,0 1 0,0-1-1,0 1 1,0-1 0,1 1 0,-1-1 0,0 0 0,0 1 0,0-1-1,-1 1 1,1-2 0,-9 4-42,-16 14 258,17-9-75,0 1 0,1 0 0,0 0 0,0 0 0,1 1 1,0 0-1,0 0 0,1 1 0,0-1 0,1 1 0,0 1 1,0-1-1,-3 20 0,7-29-104,0 1 1,0-1 0,0 1-1,0-1 1,0 1-1,0-1 1,0 1 0,0-1-1,1 1 1,-1-1-1,1 0 1,-1 1 0,1-1-1,-1 1 1,1-1-1,0 0 1,0 0 0,0 1-1,0-1 1,0 0-1,0 0 1,0 0 0,1 1-1,0-1 3,1 1-1,-1-1 1,1 0-1,-1 0 1,1 0-1,0-1 1,-1 1 0,1-1-1,0 1 1,0-1-1,4 0 1,5-1-5,-1 0 1,1-1 0,-1 0-1,0-1 1,14-5 0,4-3-100,-1-2 0,-1-1 0,-1-2 0,0 0 1,43-37-1,-26 16-121,-3-3 0,45-55 0,-72 80 157,-2 4 41,-1-1-1,-1 0 1,0-1-1,0 0 1,-1 0-1,-1 0 1,-1-1-1,8-22 1,-13 35 11,-1 0 0,1 0 0,-1 0 1,0 0-1,1 0 0,-1 0 0,0 0 0,0-1 0,0 1 1,0 0-1,0 0 0,0 0 0,0 0 0,0 0 0,0 0 0,0 0 1,-1 0-1,1-1 0,0 1 0,-1 0 0,1 0 0,-1 0 1,1 0-1,-1 1 0,0-1 0,1 0 0,-1 0 0,0 0 1,0 0-1,0 0 0,-1 0 15,0 1 0,0 0 0,0 0 0,0 0 0,0 0 0,0 0 0,0 0 0,0 0 0,0 1 0,0-1 0,0 1 0,0-1 0,0 1 0,1 0 0,-1 0 0,0 0 0,-3 2 0,-8 5 74,0 1-1,0 0 0,1 1 1,1 0-1,-1 1 0,1 1 1,1 0-1,-11 15 0,11-11-50,0 0 0,0 1 0,2 0 0,0 0 0,1 1 0,-8 27 0,13-32-61,-1 0 1,2 1-1,0-1 1,0 1 0,2-1-1,-1 1 1,6 23 0,1-6-318,23 62 0,-25-76 96,-11-25 99,-11-26 132,9 10 1,1 1 1,1-1 0,1 0-1,-3-30 1,2-99-95,6 141 95,0-4-9,0-1 0,4-26-1,-3 40 9,-1 1 0,0 0 0,1-1 0,-1 1-1,1 0 1,0-1 0,-1 1 0,1 0 0,0 0 0,1-1-1,-1 1 1,0 0 0,1 0 0,-1 0 0,1 1 0,-1-1-1,1 0 1,0 0 0,0 1 0,0-1 0,0 1 0,0 0-1,0 0 1,0-1 0,4 0 0,-3 1-21,-1 1 1,1 0-1,-1 0 1,1 0-1,-1 0 0,1 1 1,-1-1-1,1 1 1,-1-1-1,1 1 0,-1 0 1,0 0-1,5 2 1,27 22-408,-15-10 254,69 40-200,-43-33 127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9.970"/>
    </inkml:context>
    <inkml:brush xml:id="br0">
      <inkml:brushProperty name="width" value="0.05" units="cm"/>
      <inkml:brushProperty name="height" value="0.05" units="cm"/>
    </inkml:brush>
  </inkml:definitions>
  <inkml:trace contextRef="#ctx0" brushRef="#br0">59 103 9970,'13'-98'2697,"-13"98"-2678,-1-1 1,1 1-1,0 0 1,0 0-1,0 0 1,0 0-1,0 0 1,0 0-1,0 0 1,0 0-1,0 0 1,0-1-1,0 1 1,0 0 0,0 0-1,0 0 1,0 0-1,0 0 1,0 0-1,0 0 1,0 0-1,0-1 1,0 1-1,0 0 1,0 0-1,0 0 1,0 0-1,0 0 1,0 0-1,0 0 1,0 0-1,0 0 1,0-1-1,1 1 1,-1 0-1,0 0 1,0 0-1,0 0 1,0 0 0,0 0-1,0 0 1,0 0-1,0 0 1,0 0-1,0 0 1,1 0-1,-1 0 1,0 0-1,0 0 1,0 0-1,0 0 1,0 0-1,0 0 1,0 0-1,0 0 1,1 0-1,-1 0 1,0 0-1,0 0 1,0 0-1,0 0 1,0 0-1,0 0 1,0 0 0,0 0-1,1 0 1,-1 0-1,0 0 1,3 11 665,2 21-74,-5 375 560,-36-2-425,9-126-96,7 298 254,27-411-728,40 244 0,-20-266-106,-3-20 52,15 214 0,-39-338-121,1 13-32,-1-1 0,0 0 0,-1 1 0,-4 18 0,4-30 62,1 0 0,0 1 0,-1-1 0,1 0 0,-1 0-1,1 0 1,-1 0 0,1 0 0,-1 0 0,0 0-1,1 0 1,-1 0 0,0 0 0,0 0 0,0-1-1,0 1 1,0 0 0,0 0 0,0-1 0,0 1-1,0-1 1,0 1 0,0-1 0,0 1 0,-2-1-1,1 0-23,0 0 0,1 0-1,-1 0 1,0 0 0,0 0-1,0 0 1,1-1-1,-1 1 1,0-1 0,1 1-1,-1-1 1,0 0 0,1 0-1,-1 0 1,1 0-1,-1 0 1,1 0 0,-2-2-1,-28-34 122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7.257"/>
    </inkml:context>
    <inkml:brush xml:id="br0">
      <inkml:brushProperty name="width" value="0.05" units="cm"/>
      <inkml:brushProperty name="height" value="0.05" units="cm"/>
    </inkml:brush>
  </inkml:definitions>
  <inkml:trace contextRef="#ctx0" brushRef="#br0">104 247 15099,'-35'34'2038,"26"-27"-1662,1 1 0,0 0-1,0 0 1,0 1 0,1 0 0,1 0-1,-7 12 1,13-21-369,0 1 1,-1-1-1,1 1 0,0-1 1,0 1-1,0-1 0,0 1 1,0-1-1,0 1 1,0-1-1,0 1 0,0 0 1,0-1-1,0 1 0,0-1 1,0 1-1,0-1 0,0 1 1,1-1-1,-1 1 1,0-1-1,0 1 0,1-1 1,-1 1-1,0-1 0,1 1 1,-1-1-1,0 1 0,1-1 1,-1 0-1,1 1 0,-1-1 1,1 0-1,-1 1 1,1-1-1,-1 0 0,1 0 1,-1 1-1,1-1 0,-1 0 1,1 0-1,-1 0 0,1 0 1,0 0-1,-1 0 0,1 0 1,-1 0-1,1 0 1,0 0-1,39 0-663,-28-1 445,23 1-652,58 8-1,-81-6 781,0 0 0,0 1 0,0 1 0,-1 0 0,1 0-1,-1 1 1,0 0 0,16 12 0,-26-16 107,1 0 0,0 1 0,0-1-1,-1 0 1,1 1 0,-1 0 0,1-1 0,-1 1 0,0 0-1,0 0 1,0 0 0,0 0 0,0 0 0,0 0 0,0 0 0,-1 0-1,1 0 1,-1 0 0,1 0 0,-1 3 0,0-2 50,-1 1 0,1 0 1,-1-1-1,0 1 0,0-1 0,0 1 0,0-1 1,0 0-1,-1 1 0,0-1 0,-2 4 1,-2 1 88,0 0 0,-1 0 1,0-1-1,0 0 0,0 0 1,-1 0-1,0-1 1,-10 5-1,10-7-182,1 0 0,-1 0 1,0-1-1,-9 2 0,13-4-1,1 0 0,0-1-1,0 1 1,-1-1 0,1 0 0,0 0 0,-1 0 0,1 0 0,0-1-1,-1 1 1,1-1 0,0 0 0,-5-2 0,-7-7-215</inkml:trace>
  <inkml:trace contextRef="#ctx0" brushRef="#br0" timeOffset="1">435 263 14731,'8'-1'211,"-1"-1"0,1 1 0,-1-1 0,0 0 0,1-1 0,-1 0 0,0 0 1,-1 0-1,1-1 0,-1 0 0,1 0 0,-1-1 0,0 0 0,-1 0 0,1 0 0,-1-1 0,0 0 0,-1 0 0,1 0 0,-1 0 0,0-1 0,-1 1 0,1-1 0,-1 0 0,-1 0 0,1-1 0,2-14 0,-4 15-183,0 0-1,0-1 0,0 1 1,-1 0-1,0-1 0,0 1 1,-1-1-1,-2-9 0,3 15-30,-1 0-1,1 0 1,-1 0-1,0 0 1,0 0-1,0 0 0,0 0 1,0 0-1,0 0 1,0 1-1,-1-1 1,1 0-1,-1 1 1,1-1-1,-1 1 1,0 0-1,1-1 0,-1 1 1,0 0-1,0 0 1,0 0-1,0 0 1,0 1-1,0-1 1,0 0-1,0 1 1,0-1-1,0 1 1,0 0-1,0 0 0,-1 0 1,1 0-1,-3 0 1,1 1-10,0 0 0,0 0 0,0 0 0,0 1 0,0 0 0,0-1 0,1 1 0,-1 0 0,1 1 0,-1-1 0,1 1 0,0-1 0,0 1 0,0 0 0,0 0 0,1 0 0,-1 1 0,1-1 0,0 0 0,-1 1 0,2 0 0,-4 7 0,1 0-17,0 0 1,1 0-1,0 0 0,0 0 1,1 1-1,1-1 0,0 14 1,1-17-10,0-1 1,1 1-1,0-1 1,0 1-1,1-1 1,0 0-1,0 0 1,1 1-1,0-2 0,0 1 1,0 0-1,1-1 1,0 1-1,8 8 1,-9-11-10,1-1 0,-1 0 0,0 0 1,1-1-1,0 1 0,0-1 0,-1 0 0,1 0 1,1 0-1,-1 0 0,0-1 0,0 1 0,1-1 1,-1 0-1,0-1 0,1 1 0,-1-1 0,1 0 1,-1 0-1,1 0 0,-1-1 0,1 1 0,-1-1 1,0 0-1,1 0 0,4-3 0,29-15-293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0.558"/>
    </inkml:context>
    <inkml:brush xml:id="br0">
      <inkml:brushProperty name="width" value="0.05" units="cm"/>
      <inkml:brushProperty name="height" value="0.05" units="cm"/>
    </inkml:brush>
  </inkml:definitions>
  <inkml:trace contextRef="#ctx0" brushRef="#br0">0 248 12667,'0'3'1405,"8"-3"-726,16-4-129,-18 2-200,657-110 2828,8 58-3262,-164 47-334,375-16 186,-615 7 289,397-17 387,1 48 667,-314 26-301,168 9 235,-507-50-1043,8 1 4,0 0 0,0-2 0,1 0 1,-1-2-1,37-8 0,-47 6-404,-17 3 134,-19 3-32,25-1 283,-7 0-245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0.991"/>
    </inkml:context>
    <inkml:brush xml:id="br0">
      <inkml:brushProperty name="width" value="0.05" units="cm"/>
      <inkml:brushProperty name="height" value="0.05" units="cm"/>
    </inkml:brush>
  </inkml:definitions>
  <inkml:trace contextRef="#ctx0" brushRef="#br0">403 28 11955,'7'-4'314,"-1"0"1,1 1 0,-1 0 0,1 0 0,0 1 0,0 0 0,1 0 0,-1 0 0,0 1 0,0 0 0,1 1 0,7-1 0,-1 1-117,1 1 0,0 0 1,-1 1-1,1 1 0,15 4 0,-27-6-151,0 0 0,1 0 0,-1 1-1,0-1 1,0 1 0,0-1 0,0 1-1,0 0 1,-1 0 0,4 3 0,-5-4-19,0 0 0,-1 1 0,1-1 1,0 0-1,-1 0 0,1 1 0,-1-1 0,1 0 1,-1 1-1,0-1 0,1 1 0,-1-1 0,0 1 1,0-1-1,0 0 0,0 1 0,0-1 0,-1 1 1,1-1-1,0 0 0,-1 1 0,1-1 0,0 0 1,-1 1-1,0-1 0,1 0 0,-1 1 0,-1 0 1,-5 10 196,-1 0 1,0-1 0,-1 0 0,-18 18 0,-48 37 578,46-41-541,-83 69-174,-175 115-1,244-185-276,8-11-92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1.487"/>
    </inkml:context>
    <inkml:brush xml:id="br0">
      <inkml:brushProperty name="width" value="0.05" units="cm"/>
      <inkml:brushProperty name="height" value="0.05" units="cm"/>
    </inkml:brush>
  </inkml:definitions>
  <inkml:trace contextRef="#ctx0" brushRef="#br0">7 407 14659,'-7'27'1336,"7"-27"-1309,0 0 0,0 1-1,0-1 1,0 0 0,0 1 0,0-1-1,0 0 1,0 1 0,0-1 0,0 0-1,0 0 1,1 1 0,-1-1 0,0 0-1,0 1 1,0-1 0,0 0 0,0 0-1,1 1 1,-1-1 0,0 0 0,0 0-1,0 0 1,1 1 0,-1-1 0,0 0-1,0 0 1,1 1 0,0-1 16,0 0 0,0-1 0,0 1 0,-1 0 0,1 0 0,0 0 0,0 0 0,0-1 0,0 1 0,0 0 0,-1-1-1,1 1 1,0 0 0,0-1 0,0 0 0,22-15 659,-2 0-1,25-25 1,10-8-10,-10 12-292,33-28-125,4 3-1,95-53 0,-170 111-275,1-2-13,0 1-1,1 1 0,-1 0 0,1 0 1,14-3-1,-22 6 11,0 1 0,0 0 1,0 0-1,-1 0 0,1-1 1,0 2-1,0-1 0,0 0 1,0 0-1,0 1 0,-1-1 1,1 1-1,0-1 0,0 1 1,0 0-1,-1 0 0,1-1 0,-1 1 1,1 0-1,-1 1 0,1-1 1,-1 0-1,1 0 0,-1 1 1,0-1-1,0 1 0,0-1 1,0 1-1,0-1 0,0 1 1,0 0-1,0-1 0,0 1 1,-1 0-1,1 0 0,0 3 1,5 24-53,4 51 1,0 1 38,15 35-367,-21-98 328,2-1-1,1 1 1,0-1 0,12 21-1,5-8-78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2.043"/>
    </inkml:context>
    <inkml:brush xml:id="br0">
      <inkml:brushProperty name="width" value="0.05" units="cm"/>
      <inkml:brushProperty name="height" value="0.05" units="cm"/>
    </inkml:brush>
  </inkml:definitions>
  <inkml:trace contextRef="#ctx0" brushRef="#br0">8 212 12979,'-8'13'856,"8"-13"-834,0 1 0,0-1 0,0 0 0,0 1 0,0-1-1,0 0 1,0 0 0,0 1 0,0-1 0,0 0-1,0 1 1,0-1 0,1 0 0,-1 0 0,0 1-1,0-1 1,0 0 0,0 0 0,0 1 0,1-1 0,-1 0-1,0 0 1,0 0 0,0 1 0,1-1 0,-1 0-1,0 0 1,1 0 0,2 1 58,0 0 0,0 0 0,0-1 0,0 1 0,0-1 0,0 0 0,0 0 1,6 0-1,256-29 2395,-162 15-2007,901-100 1536,10 47-22,-992 66-1990,14 0-157,0 1-1,61 7 1,-120-17-943,-2 3 742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2.736"/>
    </inkml:context>
    <inkml:brush xml:id="br0">
      <inkml:brushProperty name="width" value="0.05" units="cm"/>
      <inkml:brushProperty name="height" value="0.05" units="cm"/>
    </inkml:brush>
  </inkml:definitions>
  <inkml:trace contextRef="#ctx0" brushRef="#br0">297 133 13867,'2'-5'201,"0"0"0,0 0 1,0 0-1,0 0 0,-1-1 0,0 1 1,0-1-1,-1 1 0,1-1 0,-1 1 1,-1-1-1,1 1 0,-1-1 0,-1-5 1,2 9-123,-1-1 1,0 1-1,1 0 0,-1-1 1,0 1-1,0 0 0,0 0 1,-1 0-1,1 0 1,-1 0-1,1 0 0,-1 0 1,1 0-1,-1 0 0,0 1 1,0-1-1,0 1 1,0 0-1,0-1 0,0 1 1,0 0-1,-1 0 1,1 0-1,0 0 0,0 1 1,-1-1-1,1 1 0,-1-1 1,1 1-1,0 0 1,-1 0-1,1 0 0,-1 0 1,-3 1-1,3 0-47,0-1-1,-1 1 0,1 0 1,0 1-1,0-1 1,0 0-1,0 1 0,1 0 1,-1 0-1,0 0 1,1 0-1,-1 0 0,1 0 1,0 1-1,-1-1 1,1 1-1,0-1 1,-3 6-1,0 3-24,0 0 1,0 0-1,0 0 0,-2 13 1,-4 20 3,2 0 0,2 1 0,-2 72 0,18 137 225,1-171 168,-18-86-249,-2-7-160,0-1 0,1 0 0,1 0 0,-11-19 0,2 3-85,14 23 68,-36-58-216,36 57 223,0-1-1,1 0 0,-1 0 0,1-1 0,0 1 1,1 0-1,-1-1 0,0-10 0,2 16 18,0 0-1,0-1 0,0 1 1,0 0-1,1-1 0,-1 1 1,0 0-1,1 0 0,-1 0 1,1-1-1,-1 1 0,1 0 1,-1 0-1,1 0 0,0 0 1,0 0-1,-1 0 0,1 0 1,0 0-1,0 0 0,0 0 1,0 1-1,0-1 0,0 0 1,0 1-1,0-1 0,0 0 1,1 1-1,-1-1 0,2 1 1,3-2 9,1 1 0,-1 0-1,1 1 1,12 0 0,-7 0-21,26 0-222,99-6 638,-114 4-337,-1-1 0,1-2 0,-1 0 0,24-9 0,19-14 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3.742"/>
    </inkml:context>
    <inkml:brush xml:id="br0">
      <inkml:brushProperty name="width" value="0.05" units="cm"/>
      <inkml:brushProperty name="height" value="0.05" units="cm"/>
    </inkml:brush>
  </inkml:definitions>
  <inkml:trace contextRef="#ctx0" brushRef="#br0">57 37 15331,'-8'14'352,"0"-1"0,1 1 0,1 1 0,0-1-1,1 1 1,1 0 0,0 0 0,1 1 0,1-1-1,-1 29 1,2-23-185,2-1 0,0 0 0,2 0 0,0 0 1,1 0-1,1 0 0,13 35 0,-16-51-185,-1 0-1,1-1 1,0 1 0,0-1 0,0 1-1,1-1 1,-1 0 0,1 0 0,0 0 0,0 0-1,5 3 1,-7-5-51,1 0 0,0 0-1,0-1 1,-1 1 0,1-1 0,0 1-1,0-1 1,0 0 0,0 0 0,-1 1-1,1-2 1,0 1 0,0 0 0,0 0-1,0 0 1,0-1 0,-1 1 0,1-1-1,0 0 1,0 1 0,-1-1 0,1 0-1,0 0 1,-1 0 0,1 0 0,2-2-1,66-53-2793,-47 36 2458,1 1-1,1 1 0,33-18 0,-58 36 464,0 0-1,0 0 1,0 0 0,0 0-1,0 0 1,0 0-1,0 0 1,0 1 0,0-1-1,0 0 1,0 0 0,0 0-1,0 0 1,0 0-1,0 0 1,0 0 0,0 0-1,0 0 1,0 0 0,0 1-1,0-1 1,0 0 0,0 0-1,0 0 462,0 0-462,1 0 1,-1 1 0,0-1-1,0 0 1,0 0 0,0 0-1,0 0 1,0 0 0,0 0-1,-12 14 1382,-19 18 64,25-26-1312,-1 1 1,1-1 0,1 1-1,-1 0 1,-8 16-1,14-23-189,0 0 0,0 1 0,0-1 0,1 0 0,-1 0-1,0 0 1,0 1 0,0-1 0,0 0 0,0 0 0,0 0-1,0 1 1,1-1 0,-1 0 0,0 0 0,0 0-1,0 0 1,0 1 0,1-1 0,-1 0 0,0 0 0,0 0-1,0 0 1,1 0 0,-1 0 0,0 0 0,0 1 0,0-1-1,1 0 1,-1 0 0,0 0 0,0 0 0,1 0 0,-1 0-1,0 0 1,0 0 0,1 0 0,-1 0 0,0 0 0,0-1-1,0 1 1,1 0 0,-1 0 0,0 0 0,0 0 0,0 0-1,1 0 1,-1 0 0,0-1 0,0 1 0,0 0 0,14-4 21,25-16-92,-2-2 0,66-50 0,-94 65 47,-14 10 55,-14 13 67,-23 32 157,39-44-220,0 1 0,-1 0 0,2 0 0,-1 0 0,1 0 0,-1 1 0,2-1 0,-4 12 0,5-16-34,0 0 1,0 1-1,0-1 1,0 0-1,1 1 1,-1-1 0,0 0-1,0 1 1,1-1-1,-1 0 1,1 0 0,-1 1-1,1-1 1,0 0-1,-1 0 1,1 0 0,0 0-1,0 0 1,0 0-1,0 0 1,0 0 0,0 0-1,0 0 1,0-1-1,0 1 1,0 0-1,1-1 1,-1 1 0,0-1-1,0 1 1,1-1-1,-1 1 1,0-1 0,0 0-1,1 0 1,2 0-1,6 1-256,0 0 0,0-1 0,18-1 0,-22 0 19,7 0-90,34-2-3709,1-2 0,68-16 0,-105 18 3851,0-1-1,0-1 1,-1 0-1,1 0 0,-1-1 1,12-10-1,-16 12 518,-1 0 0,0-1 0,0 1 0,0-1 0,-1 0-1,1-1 1,-1 1 0,-1-1 0,1 1 0,-1-1 0,0-1 0,3-6 0,-6 12-208,1 0 1,-1 0 0,1 0-1,-1 0 1,1-1 0,-1 1 0,0 0-1,0 0 1,0 0 0,0-1-1,0 1 1,0 0 0,0 0 0,0-1-1,0 1 1,0 0 0,-1 0-1,1-1 1,0 1 0,-1 0-1,1 0 1,-1 0 0,0 0 0,1 0-1,-1 0 1,0 0 0,1 0-1,-1 0 1,0 0 0,0 0 0,0 0-1,0 0 1,0 1 0,0-1-1,0 0 1,0 1 0,0-1-1,-1 1 1,-1-2 0,0 2 30,-1-1 0,1 1 0,-1 0 1,1 0-1,-1 0 0,1 1 0,-1-1 0,1 1 1,0-1-1,-1 1 0,1 0 0,0 1 0,-6 2 1,0 1 35,-1 1 1,1 0 0,-1 1 0,2 0-1,-1 1 1,-8 9 0,13-13-126,0 0 0,1 1 0,0-1 0,0 1 0,0 0 0,0 0 0,1 0 0,-1 0 0,1 0 0,1 0 0,-1 1 1,1-1-1,0 1 0,-1 6 0,2-11-52,0 1 0,0-1 0,0 0 0,1 0 1,-1 0-1,0 0 0,1 1 0,-1-1 0,0 0 0,1 0 1,-1 0-1,1 0 0,0 0 0,-1 0 0,1 0 0,0 0 1,-1 0-1,1 0 0,0-1 0,0 1 0,0 0 0,0 0 0,0-1 1,0 1-1,0 0 0,0-1 0,0 1 0,0-1 0,0 0 1,1 1-1,-1-1 0,0 0 0,0 0 0,0 1 0,0-1 1,1 0-1,-1 0 0,2-1 0,5 1 30,0-1 0,0 0-1,0-1 1,13-4 0,-1-1-45,0-1 0,-1-1 1,0-1-1,-1-1 0,0 0 1,17-15-1,5-8-84,47-49 0,-79 75 63,15-17-62,27-33 0,-46 52 64,1 0-1,-1-1 1,-1 1-1,1-1 1,-1 0-1,0 1 0,0-1 1,-1-1-1,0 1 1,0 0-1,1-14 1,-3 19 15,0 1 0,0-1 0,0 1 0,0 0 0,-1-1 0,1 1 1,0-1-1,-1 1 0,1 0 0,-1-1 0,1 1 0,-1 0 0,0 0 0,1-1 0,-1 1 0,0 0 1,0 0-1,0 0 0,0 0 0,0 0 0,-2-1 0,1 0 1,-1 1-1,1 0 1,-1 0 0,0 0-1,1 0 1,-1 0-1,0 1 1,1-1 0,-1 1-1,-4 0 1,-4 0 9,1 1 1,-1 0-1,1 1 1,-20 5-1,10 0 27,1 0 0,0 1 0,1 1-1,-20 13 1,29-17-7,1 1-1,-1 1 0,1-1 0,0 2 1,0-1-1,1 1 0,0 0 0,1 0 1,-11 17-1,16-23-34,0 0 0,0 0 0,0 0 0,0 1 0,0-1 0,1 0 0,-1 0 0,1 1 0,-1-1 1,1 0-1,0 1 0,0-1 0,0 0 0,0 1 0,0-1 0,0 1 0,1-1 0,-1 0 0,1 0 0,0 1 0,0-1 0,-1 0 0,1 0 0,1 0 1,-1 0-1,0 0 0,0 0 0,1 0 0,-1 0 0,1-1 0,0 1 0,0 0 0,-1-1 0,1 1 0,3 0 0,6 5-121,1-1 0,0 0 0,0-1 0,0 0 0,15 2 0,-13-3 30,5 2-112,-1 1 0,1 1 0,27 15 0,-37-17 150,0 0-1,-1 0 0,0 0 1,0 1-1,-1 1 0,0-1 0,0 1 1,10 15-1,-3-2 41,1-5-16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5.560"/>
    </inkml:context>
    <inkml:brush xml:id="br0">
      <inkml:brushProperty name="width" value="0.05" units="cm"/>
      <inkml:brushProperty name="height" value="0.05" units="cm"/>
    </inkml:brush>
  </inkml:definitions>
  <inkml:trace contextRef="#ctx0" brushRef="#br0">26 130 13163,'-1'0'48,"1"0"0,0-1 0,-1 1-1,1 0 1,0-1 0,-1 1 0,1 0 0,0 0 0,-1 0 0,1-1 0,-1 1 0,1 0 0,-1 0 0,1 0 0,-1 0-1,1 0 1,0 0 0,-1 0 0,1 0 0,-1 0 0,1 0 0,-1 0 0,1 0 0,-1 0 0,1 0 0,0 0 0,-1 1-1,1-1 1,-1 0 0,1 0 0,0 0 0,-1 1 0,1-1 0,-1 0 0,1 1 0,0-1 0,-1 0 0,1 1 0,0-1-1,0 0 1,-1 1 0,1-1 0,0 0 0,0 1 0,-1-1 0,1 1 0,0-1 0,0 1 0,0-1 0,0 0 0,0 1-1,-7 23 565,7-23-572,0-1-1,0 1 1,0-1-1,0 1 0,0-1 1,0 1-1,0-1 1,0 1-1,0-1 1,0 1-1,0-1 1,0 1-1,0-1 1,1 1-1,-1-1 1,0 1-1,0-1 1,0 1-1,1-1 0,-1 1 1,0-1-1,1 0 1,-1 1-1,0-1 1,1 1-1,-1-1 1,0 0-1,1 1 1,-1-1-1,1 0 1,0 0 57,0 0 0,-1 0 0,1 0 1,-1 0-1,1-1 0,-1 1 1,1 0-1,-1-1 0,0 1 0,1 0 1,-1-1-1,1 1 0,-1-1 1,0 1-1,1 0 0,-1-1 0,0 1 1,1-1-1,-1 1 0,0-1 1,0 1-1,0-1 0,1 1 0,-1-1 1,0 0-1,3-10-92,-3 9-1,1 0 0,-1-1 0,1 1 0,0 0 0,0 0 0,0 0 0,0-1 0,0 1 0,0 0 0,1 0 0,-1 0 0,0 1 0,1-1 0,0 0 0,-1 0 0,4-1 0,28-17-41,2 1-1,0 2 0,1 1 0,0 2 0,41-9 1,-75 22 30,4-1-7,0 1-1,0 0 1,0 0 0,8 0-1,-13 0 13,0 1 0,0 0-1,0 0 1,0 0 0,0 1-1,0-1 1,0 0 0,0 0 0,0 0-1,0 1 1,0-1 0,0 0-1,0 1 1,-1-1 0,1 1-1,0-1 1,0 1 0,0 0 0,-1-1-1,1 1 1,0 0 0,-1-1-1,1 1 1,0 0 0,-1 0 0,1 0-1,-1-1 1,1 1 0,-1 0-1,0 0 1,1 0 0,-1 0 0,0 0-1,1 2 1,-2 4-3,0 1-1,0-1 1,0 1 0,-1-1 0,0 1-1,0-1 1,-1 0 0,1 0 0,-9 14 0,3-4 8,-41 79 290,-4-3 0,-112 150 1,162-239-277,-6 9 73,0-1 0,-1 0 0,-14 12 0,24-24-89,0 0 1,0 0-1,0 1 1,0-1-1,0 0 0,-1 0 1,1 0-1,0 0 0,0 0 1,0 0-1,0 1 0,0-1 1,0 0-1,0 0 0,0 0 1,0 0-1,0 1 0,0-1 1,0 0-1,0 0 0,0 0 1,0 0-1,0 1 0,0-1 1,0 0-1,0 0 0,0 0 1,0 1-1,0-1 0,0 0 1,0 0-1,0 0 0,0 0 1,0 0-1,0 1 0,0-1 1,1 0-1,-1 0 1,0 0-1,0 0 0,0 0 1,0 0-1,0 1 0,0-1 1,1 0-1,-1 0 0,0 0 1,0 0-1,0 0 0,0 0 1,1 0-1,-1 0 0,0 0 1,0 0-1,0 0 0,0 0 1,1 0-1,-1 0 0,0 0 1,0 0-1,0 0 0,0 0 1,1 0-1,-1 0 0,0 0 1,13 1 25,33-4-80,57-6-373,-93 8 182,0-1-1,0-1 0,-1 1 0,1-2 1,-1 1-1,0-1 0,16-10 1,-21 11 138,-1 1 0,1-1 0,-1 0 0,0 0 0,0-1 0,-1 1 0,1-1 0,-1 1 0,1-1 0,-1 0 0,0 0 0,0 0 0,-1 0 0,1 0 0,-1 0 0,1-8 0,-1-14-484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5.987"/>
    </inkml:context>
    <inkml:brush xml:id="br0">
      <inkml:brushProperty name="width" value="0.05" units="cm"/>
      <inkml:brushProperty name="height" value="0.05" units="cm"/>
    </inkml:brush>
  </inkml:definitions>
  <inkml:trace contextRef="#ctx0" brushRef="#br0">5 0 11674,'0'0'13,"0"0"0,-1 0-1,1 0 1,0 0-1,0 0 1,0 0-1,0 0 1,0 0 0,-1 0-1,1 0 1,0 1-1,0-1 1,0 0-1,0 0 1,0 0-1,-1 0 1,1 0 0,0 0-1,0 0 1,0 0-1,0 0 1,0 1-1,0-1 1,-1 0 0,1 0-1,0 0 1,0 0-1,0 0 1,0 0-1,0 1 1,0-1-1,0 0 1,0 0 0,0 0-1,0 0 1,0 1-1,0-1 1,0 0-1,0 0 1,0 0 0,0 0-1,0 1 1,0-1-1,4 11 538,10 10 41,-2-7-1119,0-1-1,0 0 1,1 0-1,1-2 1,0 1 0,0-2-1,24 13 1,-36-22 443,0 0 0,0 0 1,-1 0-1,1-1 0,0 1 1,1-1-1,-1 0 0,0 1 1,0-1-1,0 0 0,3 0 1,-3-1 381,1 0 1,-1 0-1,0 0 1,0 0-1,0 0 0,0 0 1,0 0-1,0-1 1,0 1-1,0-1 1,-1 1-1,1-1 1,2-3-1,-3 4-186,-1 1 0,1-1-1,-1 0 1,1 1 0,-1-1-1,1 1 1,-1-1 0,1 1-1,0-1 1,-1 1 0,1 0-1,0-1 1,-1 1 0,1 0-1,0 0 1,0-1 0,-1 1-1,1 0 1,0 0 0,0 0-1,-1 0 1,1 0 0,0 0-1,0 0 1,-1 0 0,2 0-1,-1 1-16,0 0 0,1-1 0,-1 1 1,0 0-1,0 0 0,0 0 0,0 0 0,0 0 0,0 0 0,0 0 0,0 0 0,-1 0 0,2 2 0,2 6 21,0 0 1,0 1-1,3 11 1,-5-14 9,1 4-82,-3-7-27,1 0 0,1-1 0,-1 1 0,0 0 0,1-1 0,3 7 0,-4-9-14,0 0 0,-1-1 1,1 1-1,0 0 1,0-1-1,-1 1 0,1-1 1,0 0-1,0 1 1,0-1-1,0 1 0,-1-1 1,1 0-1,0 0 1,0 0-1,0 1 1,0-1-1,0 0 0,0 0 1,0 0-1,0 0 1,0-1-1,0 1 0,0 0 1,-1 0-1,1 0 1,0-1-1,0 1 0,0 0 1,0-1-1,0 1 1,-1-1-1,1 1 0,1-2 1,22-14 23,-16 11 0,-1 0 1,1 0-1,0 1 1,0 0 0,1 0-1,11-3 1,-18 6-4,0 1 1,0 0-1,0 0 1,0 0-1,0 0 1,0 0-1,0 0 0,0 0 1,0 1-1,0-1 1,0 1-1,0-1 1,0 1-1,0 0 1,0 0-1,0 0 1,0 0-1,-1 0 0,1 1 1,0-1-1,-1 0 1,1 1-1,-1-1 1,1 1-1,-1-1 1,0 1-1,0 0 1,0 0-1,0-1 0,0 1 1,0 0-1,0 0 1,0 3-1,2 1 84,-1 1-1,-1-1 0,1 1 1,0 8-1,-2-11-105,-1-5-39,-4-23-123,-1-12 42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6.424"/>
    </inkml:context>
    <inkml:brush xml:id="br0">
      <inkml:brushProperty name="width" value="0.05" units="cm"/>
      <inkml:brushProperty name="height" value="0.05" units="cm"/>
    </inkml:brush>
  </inkml:definitions>
  <inkml:trace contextRef="#ctx0" brushRef="#br0">16 1 14531,'0'3'255,"0"0"0,-1 0-1,1-1 1,-1 1 0,0 0 0,0 0-1,-3 4 1,3-4-199,0-1-1,0 0 1,0 0-1,0 1 1,1-1-1,-1 1 1,1-1-1,-1 4 1,1-4-78,0-1 0,1 0 0,-1 0 0,0 1 0,1-1 0,-1 0 1,1 0-1,0 1 0,-1-1 0,1 0 0,0 0 0,0 0 0,-1 0 1,1 0-1,0 0 0,0 0 0,0 0 0,0 0 0,1-1 0,-1 1 0,1 0 1,5 3-233,0-1 0,0 0 0,0 0 0,0-1 0,0 0 0,1 0 0,-1-1 0,12 1 0,-6-1-37,1 0 0,0-1 0,23-4-1,-36 4 316,-1 0 0,0 0 0,1 0 0,-1 0 0,0 0 0,1 0 0,-1 0 0,0 0 0,1 0 0,-1 0 0,1 0 0,-1 0 0,0 0 0,1 0 0,-1 0 0,0 0 0,1 0 0,-1 0 0,0 0 0,1 1 0,-1-1 0,0 0 0,1 0 0,-1 0 0,0 1 0,1-1 0,-1 0 0,0 0 0,0 1 0,1-1 0,-1 0 0,0 1 0,0-1 0,0 0 0,1 1 0,-1-1 0,0 0 0,0 1 0,0-1 0,0 0 0,0 1 0,0-1 0,0 1 0,0-1 0,0 0 0,0 1 0,0-1 0,0 0 0,0 1 0,0-1 0,0 1 0,0-1 0,0 0 0,0 1 0,-1-1 0,1 0 0,0 1 0,-12 25 1070,9-20-730,-6 13 370,4-9-432,1 0 0,-1 0 0,2 0 0,0 0 0,-3 14 0,6-23-285,0 0 1,1 1-1,-1-1 0,0 0 0,0 0 0,1 0 0,-1 0 0,1 0 0,-1 0 0,1 0 1,0 0-1,-1 0 0,1 0 0,0 0 0,0 0 0,-1 0 0,1-1 0,0 1 0,0 0 1,0 0-1,0-1 0,0 1 0,0-1 0,0 1 0,0-1 0,0 1 0,0-1 0,2 1 1,43 10-182,-27-8 86,-16-1 66,1-1-1,0 0 0,-1 1 1,1-1-1,-1 1 1,1 0-1,-1 0 1,0 1-1,0-1 1,0 1-1,0-1 1,0 1-1,-1 0 1,1 0-1,-1 0 1,0 0-1,0 1 1,0-1-1,0 0 1,-1 1-1,1 0 1,-1-1-1,0 1 1,0 0-1,1 7 1,-2-5 63,1 1 0,-1 0 0,-1-1 0,0 1 0,1 0 0,-2-1 0,1 1 1,-1-1-1,0 1 0,-1-1 0,1 0 0,-1 0 0,0 0 0,-6 8 0,3-6 114,-1 0 0,1-1 0,-1 0 0,-1 0 0,1-1-1,-14 9 1,17-12-92,-1 0-1,0 0 1,0-1-1,0 1 1,0-1-1,0 0 1,0-1-1,-1 0 1,1 1-1,-1-2 0,1 1 1,-1 0-1,-8-2 1,14 1-62,-1 0 0,0 0-1,0 0 1,0 0 0,0 0 0,1 0 0,-1-1-1,0 1 1,0 0 0,0-1 0,1 1 0,-1-1 0,0 1-1,1-1 1,-1 1 0,0-1 0,0 0 0,-2-18 73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7.632"/>
    </inkml:context>
    <inkml:brush xml:id="br0">
      <inkml:brushProperty name="width" value="0.05" units="cm"/>
      <inkml:brushProperty name="height" value="0.05" units="cm"/>
    </inkml:brush>
  </inkml:definitions>
  <inkml:trace contextRef="#ctx0" brushRef="#br0">157 0 15043,'-10'26'715,"0"-2"-1,-19 31 1,-7 18 121,34-67-777,-49 127 1052,46-117-1003,1 1 1,0 0 0,2 0 0,0 0-1,0 1 1,2 19 0,0-34-100,0-1 1,0 1-1,1-1 1,-1 1 0,1-1-1,-1 1 1,1-1-1,0 1 1,0-1-1,0 0 1,0 1 0,0-1-1,0 0 1,1 0-1,-1 0 1,1 0 0,-1 0-1,1 0 1,0 0-1,0-1 1,3 4-1,-2-4-33,0 0 0,0-1 0,0 1 0,0 0 0,0-1 0,-1 1-1,1-1 1,0 0 0,0 0 0,0 0 0,0-1 0,0 1-1,0-1 1,0 1 0,0-1 0,0 0 0,0 0 0,2-2 0,10-4-86,-1-1 0,0 0 1,0-1-1,-1-1 0,16-14 1,-27 22 96,34-27-218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8.152"/>
    </inkml:context>
    <inkml:brush xml:id="br0">
      <inkml:brushProperty name="width" value="0.05" units="cm"/>
      <inkml:brushProperty name="height" value="0.05" units="cm"/>
    </inkml:brush>
  </inkml:definitions>
  <inkml:trace contextRef="#ctx0" brushRef="#br0">0 127 14563,'0'-3'66,"0"0"1,1 0-1,-1 0 1,1-1-1,-1 1 0,1 0 1,0 0-1,0 0 0,0 0 1,1 1-1,-1-1 0,1 0 1,-1 0-1,1 1 0,0-1 1,0 1-1,0 0 0,0-1 1,1 1-1,-1 0 1,5-2-1,6-6 21,0 2 0,29-14-1,-32 17 33,-4 2-96,0 0-1,0 0 1,0 1 0,1 0-1,-1 0 1,1 1 0,0-1-1,8 1 1,-13 1-15,0 0 1,0 0-1,0 0 0,0 1 0,0-1 1,0 0-1,0 1 0,0 0 0,0 0 1,0-1-1,0 1 0,0 0 0,-1 0 1,1 1-1,0-1 0,-1 0 0,1 1 1,-1-1-1,1 0 0,-1 1 0,0 0 1,1-1-1,-1 1 0,0 0 0,0 0 1,0 0-1,-1-1 0,1 1 0,0 0 1,-1 0-1,1 4 0,1 5 42,0-1-1,-1 1 1,-1 0-1,0 0 1,0-1-1,-1 1 1,-3 14-1,-23 78 365,10-43-134,12-43-192,-7 35 147,12-48-216,-1-1-1,1 1 1,0 0 0,0 0-1,0 0 1,0 0-1,1-1 1,0 1 0,-1 0-1,3 5 1,-2-8-28,0 1-1,0-1 1,0 0 0,0 0 0,1 1-1,-1-1 1,0 0 0,0 0 0,1 0-1,-1 0 1,1-1 0,-1 1 0,1 0-1,-1 0 1,1-1 0,-1 1 0,1-1-1,0 0 1,-1 1 0,1-1 0,0 0-1,-1 0 1,1 0 0,0 0 0,-1 0-1,1 0 1,0-1 0,-1 1 0,1-1-1,2 0 1,6-2-221,-1 0 0,1-1 0,15-8 0,-11 4 15,0 0 0,0-2 0,0 0-1,-1 0 1,20-22 0,7-14-220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8.332"/>
    </inkml:context>
    <inkml:brush xml:id="br0">
      <inkml:brushProperty name="width" value="0.05" units="cm"/>
      <inkml:brushProperty name="height" value="0.05" units="cm"/>
    </inkml:brush>
  </inkml:definitions>
  <inkml:trace contextRef="#ctx0" brushRef="#br0">177 112 14979,'-13'3'324,"0"0"-1,1 1 0,0 0 0,-1 1 1,1 0-1,-20 13 0,27-15-214,0 1-1,-1 0 0,1 0 0,1 0 0,-1 0 0,1 1 1,-1 0-1,1 0 0,1 0 0,-1 1 0,1-1 1,0 1-1,0 0 0,0 0 0,-2 9 0,4-13-82,1 0 0,-1 1 0,1-1 0,0 0-1,-1 1 1,1-1 0,0 0 0,0 1-1,1-1 1,-1 0 0,0 0 0,1 1 0,0-1-1,-1 0 1,1 0 0,0 0 0,0 1 0,0-1-1,0 0 1,1 0 0,-1-1 0,0 1-1,1 0 1,-1 0 0,1-1 0,0 1 0,0-1-1,0 1 1,-1-1 0,1 0 0,0 0 0,1 0-1,-1 0 1,0 0 0,0 0 0,0 0-1,0-1 1,3 1 0,3 1-13,0-1 0,0 0 0,0 0 0,0-1 0,1 0 0,-1 0 0,0-1 1,0 0-1,15-4 0,-11 1-10,0-1 1,-1 0-1,0-1 1,0 0-1,-1 0 1,1-1-1,-1-1 1,-1 1-1,0-2 1,0 1-1,0-1 1,-1-1-1,0 1 1,-1-1-1,10-19 1,-16 27-4,0 1 1,0-1-1,-1 1 0,1-1 1,-1 0-1,1 1 1,-1-1-1,0 0 1,0 0-1,1 1 0,-1-1 1,-1-2-1,1 4 1,0 0 0,0-1 0,0 1 0,0 0 0,0-1 0,-1 1 0,1 0 0,0-1 0,0 1 0,0 0 0,-1 0 0,1-1 0,0 1 0,0 0 0,-1 0 0,1-1 0,0 1 0,-1 0 0,1 0 0,0 0 0,-1 0 0,1 0 0,0-1 0,-1 1 0,1 0 0,0 0 0,-1 0 0,1 0 0,0 0 0,-1 0 0,1 0 0,-1 0 0,1 0 0,-3 1 4,1 0 0,-1-1 0,1 1 0,-1 1-1,1-1 1,0 0 0,0 0 0,-1 1 0,1-1 0,0 1-1,0 0 1,1-1 0,-1 1 0,-2 3 0,1-1 7,0 0 0,0 0 0,1 1 0,-1-1 1,1 1-1,0 0 0,0-1 0,1 1 0,0 0 1,-2 9-1,3-12-7,0-1 0,0 1 0,0 0 0,0-1 0,0 1 0,0 0 0,0-1 0,1 1 0,-1-1 0,1 1 0,-1-1 0,1 1 0,0-1 0,0 1 0,-1-1 0,1 1 0,0-1 0,0 0 0,0 1 0,0-1 0,1 0 0,-1 0 0,0 0 0,0 0 0,1 0 0,-1 0 0,1 0 0,-1-1-1,1 1 1,-1 0 0,1-1 0,-1 1 0,1-1 0,0 0 0,-1 1 0,3-1 0,4 1-3,1-1 0,0 0-1,-1 0 1,1-1-1,0 0 1,-1-1-1,1 0 1,-1 0 0,0-1-1,1 0 1,8-5-1,13-6-101,42-30 0,-67 41 88,5-3-26,0-1-1,-1 0 1,0-1-1,16-16 1,-46 35 226,9-2-44,1 1-1,-16 19 1,24-25-102,0 0 0,0-1 0,0 1 0,1 1 0,0-1 0,-1 0 0,2 0 0,-1 1 0,0-1 0,1 1 0,-2 9 0,3-13-29,0 0-1,0 0 1,0 0 0,1 0 0,-1 0-1,0 0 1,0 0 0,1 0-1,-1 0 1,1 0 0,-1 0 0,1 0-1,-1 0 1,1-1 0,0 1-1,-1 0 1,1 0 0,0-1 0,-1 1-1,1 0 1,0-1 0,0 1 0,0-1-1,0 1 1,0-1 0,0 1-1,0-1 1,0 0 0,-1 1 0,1-1-1,0 0 1,1 0 0,-1 0-1,0 1 1,0-1 0,0 0 0,0-1-1,0 1 1,2 0 0,4-1 20,1 0 0,-1 0 0,0 0-1,9-3 1,20-10-70,0 0 0,-1-2 0,0-2 0,53-37 0,-67 36-77,-21 19 113,0-1 0,0 1 0,0 0 1,0 0-1,0 0 0,0 0 1,0 0-1,1 0 0,-1 0 0,0-1 1,0 1-1,0 0 0,0 0 1,0 0-1,0 0 0,0 0 1,0-1-1,0 1 0,0 0 0,0 0 1,0 0-1,0 0 0,0-1 1,0 1-1,0 0 0,0 0 0,0 0 1,0 0-1,0 0 0,0-1 1,0 1-1,0 0 0,0 0 0,0 0 1,-1 0-1,1 0 0,0 0 1,0-1-1,0 1 0,0 0 0,0 0 1,-14 2 51,4 2 4,1 1 1,0-1 0,0 2 0,0-1-1,1 1 1,0 0 0,0 1 0,0 0 0,1 0-1,-9 12 1,15-19-50,1 1 0,-1-1 0,1 1 0,-1-1 0,1 1 0,-1-1 0,1 1 0,-1 0 0,1-1 0,0 1 0,-1-1 0,1 1-1,0 0 1,-1 0 0,1-1 0,0 1 0,0 0 0,0-1 0,0 1 0,0 0 0,0 0 0,0-1 0,0 1 0,0 0 0,0 0 0,0-1 0,0 1 0,0 0 0,1-1 0,-1 1 0,0 0 0,1-1 0,-1 1 0,0 0-1,1-1 1,-1 1 0,1-1 0,-1 1 0,1 0 0,-1-1 0,1 1 0,-1-1 0,1 0 0,-1 1 0,1-1 0,0 1 0,-1-1 0,1 0 0,0 1 0,-1-1 0,1 0 0,0 0 0,0 0 0,-1 0 0,1 1-1,0-1 1,-1 0 0,1 0 0,1-1 0,5 2-28,1 0-1,-1-1 0,1-1 1,12-1-1,4-2-530,0-1 0,0-2 1,0 0-1,-1-2 0,38-18 0,-45 18 5,0-1-1,-1 0 1,-1-1 0,0 0-1,0-1 1,-1-1-1,0 0 1,15-23 0,3-9-455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8.735"/>
    </inkml:context>
    <inkml:brush xml:id="br0">
      <inkml:brushProperty name="width" value="0.05" units="cm"/>
      <inkml:brushProperty name="height" value="0.05" units="cm"/>
    </inkml:brush>
  </inkml:definitions>
  <inkml:trace contextRef="#ctx0" brushRef="#br0">340 0 13299,'-27'43'1240,"-68"119"2641,73-120-3274,3 0 0,-16 47-1,8-5-365,-41 112-370,66-190 108,0-1 0,-1 1 0,0-1 0,0 0 0,-1 1-1,-6 7 1,9-13 20,1 1 0,0-1-1,0 0 1,-1 0-1,1 1 1,0-1 0,-1 0-1,1 0 1,0 1-1,-1-1 1,1 0 0,0 0-1,-1 0 1,1 0 0,-1 0-1,1 0 1,0 0-1,-1 1 1,1-1 0,-1 0-1,1 0 1,0 0 0,-1-1-1,1 1 1,-1 0-1,1 0 1,0 0 0,-1 0-1,1 0 1,0 0-1,-1 0 1,1-1 0,0 1-1,-1 0 1,1 0 0,0-1-1,-1 1 1,1 0-1,0 0 1,0-1 0,-1 1-1,1 0 1,0-1-1,0 1 1,-1 0 0,1-1-1,0 1 1,0 0 0,0-1-1,0 1 1,0-1-1,0 1 1,0 0 0,-1-1-1,1 1 1,0-1 0,-3-23 17,3 2 24,1 0 1,1 0-1,1 0 1,0 0-1,2 1 1,0 0-1,2 0 1,0 0-1,2 0 0,0 1 1,1 1-1,1 0 1,17-24-1,-24 39-147,-1 0 1,0 0-1,1 0 0,0 1 0,0 0 0,0 0 0,0 0 0,0 0 0,0 0 0,1 1 0,0 0 0,-1 0 0,1 0 0,0 0 0,0 1 1,0 0-1,0 0 0,0 0 0,0 1 0,0 0 0,9 0 0,4 0-333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9.136"/>
    </inkml:context>
    <inkml:brush xml:id="br0">
      <inkml:brushProperty name="width" value="0.05" units="cm"/>
      <inkml:brushProperty name="height" value="0.05" units="cm"/>
    </inkml:brush>
  </inkml:definitions>
  <inkml:trace contextRef="#ctx0" brushRef="#br0">3 29 14315,'14'-6'623,"1"1"1,0 0-1,-1 1 0,18-2 0,-23 5-380,-1 0 0,1 0-1,0 1 1,0 0-1,-1 1 1,1 0 0,0 0-1,11 4 1,-18-4-195,0-1 0,0 1 0,-1-1 0,1 1 0,0 0 0,-1-1 0,1 1 0,0 0-1,-1 0 1,1 0 0,-1 1 0,0-1 0,1 0 0,-1 0 0,0 1 0,0-1 0,0 1 0,0-1 0,0 1 0,1 2 0,-2-3-20,1 1 0,-1 0 0,0-1 0,0 1 0,0 0 0,0-1 0,-1 1 0,1 0 0,0-1 0,-1 1 0,1 0 0,-1-1 0,0 1 1,1-1-1,-1 1 0,0-1 0,-2 3 0,-4 5 23,0 0 0,-1-1 1,-1 0-1,-16 13 0,-24 12 70,39-27-91,-1 0 0,1 1 1,0 0-1,1 1 0,0 0 0,0 0 0,1 1 0,-10 12 0,17-20-22,1 1 0,-1-1 0,0 0 0,1 0-1,-1 0 1,0 1 0,1-1 0,0 0 0,-1 1 0,1-1-1,0 0 1,0 1 0,-1-1 0,1 0 0,0 1 0,0-1-1,1 1 1,-1-1 0,0 0 0,0 1 0,1-1 0,-1 0-1,1 1 1,-1-1 0,2 2 0,0-1 5,-1 0 0,1 0-1,1 0 1,-1 0 0,0 0 0,0 0 0,1-1-1,-1 0 1,1 1 0,-1-1 0,6 2 0,7 1-8,0 0 0,0-1 0,24 2 0,-38-5-12,18 2-234,-1-1 0,0-1 1,20-2-1,-32 1 157,0 1 0,0-1 1,0-1-1,0 1 0,0-1 1,0 0-1,-1-1 0,1 1 0,-1-1 1,0 0-1,0-1 0,0 1 1,5-5-1,2-9-339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9.629"/>
    </inkml:context>
    <inkml:brush xml:id="br0">
      <inkml:brushProperty name="width" value="0.05" units="cm"/>
      <inkml:brushProperty name="height" value="0.05" units="cm"/>
    </inkml:brush>
  </inkml:definitions>
  <inkml:trace contextRef="#ctx0" brushRef="#br0">1 92 9986,'4'2'233,"1"0"1,0-1-1,0 0 0,0 0 0,0 0 1,0 0-1,1-1 0,6 0 0,6 1 318,37 4-1022,82-3-1,-116-3 459,-1-1-1,1 0 1,-1-2 0,0-1-1,-1 0 1,1-1 0,24-12-1,-37 12 3101,-13 7-1163,1 2-1004,17 1-844,-4-4-41,0 0 0,0-1-1,1 0 1,-1 0 0,0 0 0,0-1-1,0-1 1,0 1 0,0-1 0,-1-1-1,1 1 1,-1-1 0,0-1 0,0 1-1,0-1 1,-1 0 0,7-7 0,-13 12-34,0 0 0,-1 0 0,1 0 0,0 0 1,0 0-1,-1 0 0,1 0 0,0 0 0,-1 0 1,1 0-1,0 0 0,0 0 0,-1 0 0,1 0 1,0 0-1,0 0 0,-1 0 0,1 0 0,0 0 1,0-1-1,-1 1 0,1 0 0,0 0 0,0 0 1,0 0-1,-1-1 0,1 1 0,0 0 0,0 0 1,0 0-1,0-1 0,-1 1 0,1 0 0,0 0 1,0-1-1,0 1 0,0 0 0,0-1 0,0 1 1,0 0-1,0 0 0,0-1 0,0 1 0,0 0 1,0 0-1,0-1 0,0 1 0,0 0 0,0-1 1,0 1-1,0 0 0,0 0 0,0-1 0,0 1 1,1 0-1,-1 0 0,0-1 0,0 1 0,0 0 1,0 0-1,1 0 0,-1-1 0,0 1 0,0 0 1,0 0-1,1 0 0,-1 0 0,0 0 0,1-1 0,-24 6 200,14-1-83,0 1 1,1-1 0,0 1-1,0 1 1,0 0 0,-11 10-1,14-11-35,0 0 0,1 0 0,0 0 0,0 0 0,1 0 0,-1 1 0,1 0 0,0-1 0,1 1 0,-4 12 0,5-17-67,1 1-1,0-1 1,-1 0 0,1 1 0,0-1 0,0 1 0,0-1 0,0 0 0,0 1 0,0-1 0,0 1 0,1-1-1,-1 0 1,0 1 0,1-1 0,-1 0 0,1 1 0,-1-1 0,1 0 0,0 1 0,0-1 0,-1 0 0,1 0-1,0 0 1,0 0 0,0 0 0,1 1 0,1-1-13,0 1 0,0-1 0,0 0 0,0 0 0,0 0 0,0 0 0,0 0 0,0-1 0,1 0 0,-1 1 0,5-2 0,9 0-68,0-1 0,-1 0 1,24-8-1,-1 0-41,0-3 0,-1-1-1,42-22 1,-76 32 383,-11 6-101,-17 7 120,-18 20 207,39-26-468,0-1 1,1 1 0,-1-1-1,0 1 1,1 0 0,0 0 0,-1 0-1,1 0 1,1 0 0,-1 1 0,-2 4-1,4-8-29,0 1-1,0 0 1,0 0-1,0 0 1,0 0-1,0 0 1,0-1-1,0 1 1,0 0-1,0 0 1,1 0-1,-1 0 1,0-1-1,0 1 1,1 0-1,-1 0 1,1-1-1,-1 1 1,1 0-1,-1 0 1,1-1-1,-1 1 1,1-1-1,-1 1 1,1 0-1,0-1 1,-1 1-1,1-1 1,0 1-1,0-1 1,-1 0-1,1 1 1,0-1-1,0 0 1,0 0-1,-1 1 1,1-1-1,0 0 1,0 0-1,0 0 1,0 0-1,0 0 1,0 0-1,5 0-65,0 1-1,0-1 0,0-1 0,11-1 0,0-3-133,-1-1 0,0 0 0,0-1 0,0-1 0,-1 0 0,-1-1 1,1-1-1,-1 0 0,-1-1 0,14-14 0,4-8-306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0.033"/>
    </inkml:context>
    <inkml:brush xml:id="br0">
      <inkml:brushProperty name="width" value="0.05" units="cm"/>
      <inkml:brushProperty name="height" value="0.05" units="cm"/>
    </inkml:brush>
  </inkml:definitions>
  <inkml:trace contextRef="#ctx0" brushRef="#br0">221 4 11787,'0'0'37,"0"0"1,0 0 0,0 0-1,0 0 1,0 0 0,0 1 0,-1-1-1,1 0 1,0 0 0,0 0-1,0 0 1,0 0 0,-1 0 0,1 0-1,0 0 1,0 0 0,0 0-1,0 0 1,-1 0 0,1 0 0,0 0-1,0 0 1,0 0 0,-1 0-1,1 0 1,0 0 0,0 0 0,0 0-1,0 0 1,-1 0 0,1 0-1,0 0 1,0 0 0,0 0-1,0 0 1,0-1 0,-1 1 0,1 0-1,0 0 1,0 0 0,0 0-1,0 0 1,0 0 0,0-1 0,-1 1-1,1 0 1,0 0 0,0 0-1,0 0 1,0-1 0,0 1 0,0 0-1,0 0 1,0 0 0,0 0-1,0-1 1,0 1 0,0 0 0,-10 15 584,-6 23 1323,-19 62 0,19-36-1138,-11 90 1,26-151-822,1 0-1,-1 0 1,0 0-1,0 0 1,0 0-1,0 0 1,0-1-1,-3 5 1,4-7-2,0 0 0,0 1 0,-1-1 0,1 1 0,0-1 0,-1 0 0,1 1 0,-1-1 0,1 0 0,0 0 0,-1 1 0,1-1 0,-1 0 0,1 0 1,-1 1-1,1-1 0,-1 0 0,1 0 0,-1 0 0,1 0 0,-1 0 0,0 0 0,0 0-21,0 0 0,0-1 0,0 1 0,0-1 0,0 1 0,1-1 1,-1 1-1,0-1 0,0 1 0,0-1 0,1 0 0,-1 0 0,0 1 0,1-1 1,-1 0-1,0-1 0,-10-15-192,1-1 0,1 0 0,1-1 0,0 0 0,1 0 0,2-1 0,0 0 0,1 0 0,-3-27 0,7 43 329,0 0 0,-1-1-1,1 1 1,1-1 0,-1 1 0,2-6 0,-2 9-66,1 0 0,-1 0 0,0 0 0,1 0 0,0 0 0,-1 0 0,1 0 0,-1 0 0,1 0 0,0 1 0,0-1 0,-1 0 0,1 0 0,0 1 0,0-1 0,0 1 0,0-1 0,0 0 0,0 1 0,0 0 0,0-1 0,0 1 0,0 0 0,0-1 0,0 1 0,0 0 0,0 0 0,0 0 0,0 0 0,0 0 0,2 0 0,9 2 185,-1 1-1,1 0 1,-1 0-1,1 1 1,-1 0-1,0 1 1,13 8 0,13 5-45,-6-7-5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0.697"/>
    </inkml:context>
    <inkml:brush xml:id="br0">
      <inkml:brushProperty name="width" value="0.05" units="cm"/>
      <inkml:brushProperty name="height" value="0.05" units="cm"/>
    </inkml:brush>
  </inkml:definitions>
  <inkml:trace contextRef="#ctx0" brushRef="#br0">1 271 11915,'36'-103'1962,"-23"60"-56,36-75-1,-45 112-1542,-2 7-104,-3 15 10,1-4-224,-19 215 121,3-67-43,-26 882 1274,43-969-1347,3-1 1,21 112 0,-21-170-35,-1 1 1,10 20-1,-11-31-10,-1 0 0,1 0 0,0 0 0,0-1-1,1 1 1,-1-1 0,1 0 0,0 1 0,0-1-1,0 0 1,0-1 0,0 1 0,6 3-1,-9-6-1,1 1-1,-1-1 1,0 0-1,0 0 0,1 1 1,-1-1-1,1 0 1,-1 0-1,0 0 0,1 1 1,-1-1-1,0 0 1,1 0-1,-1 0 0,1 0 1,-1 0-1,0 0 1,1 0-1,-1 0 1,1 0-1,-1 0 0,1 0 1,-1 0-1,0 0 1,1 0-1,-1 0 0,1 0 1,-1 0-1,0-1 1,1 1-1,-1 0 0,0 0 1,1 0-1,-1-1 1,1 1-1,-1 0 0,0 0 1,0-1-1,1 1 1,-1 0-1,0-1 0,0 1 1,1 0-1,-1-1 1,0 1-1,0-1 0,0 1 1,1-1-1,-1 0 28,0 0 0,0 0 0,-1 0-1,1 0 1,0 0 0,0 0 0,0 1 0,-1-1-1,1 0 1,0 0 0,-1 0 0,1 0-1,-1 0 1,1 1 0,-1-1 0,0 0 0,1 1-1,-1-1 1,1 0 0,-1 1 0,0-1-1,-1 0 1,-12-6 91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1.289"/>
    </inkml:context>
    <inkml:brush xml:id="br0">
      <inkml:brushProperty name="width" value="0.05" units="cm"/>
      <inkml:brushProperty name="height" value="0.05" units="cm"/>
    </inkml:brush>
  </inkml:definitions>
  <inkml:trace contextRef="#ctx0" brushRef="#br0">1 133 11610,'0'1'77,"1"1"-1,0 0 0,-1 0 0,1-1 1,0 1-1,0-1 0,0 1 0,0-1 1,0 1-1,0-1 0,1 1 0,-1-1 1,0 0-1,1 0 0,-1 0 0,1 0 1,-1 0-1,1 0 0,-1 0 0,4 1 1,39 12 496,-35-11-286,32 6 197,0-1 1,1-2-1,50 1 0,129-10 384,-217 3-851,757-48 1030,-122 6-720,188 23 636,2 26-236,113-2 136,-3-36 394,-842 26-1068,198-20 82,-287 24-327,27-4-288,-28 1-93,-17-2-329,-70-10-714,50 10 1126,-17-3-167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1.768"/>
    </inkml:context>
    <inkml:brush xml:id="br0">
      <inkml:brushProperty name="width" value="0.05" units="cm"/>
      <inkml:brushProperty name="height" value="0.05" units="cm"/>
    </inkml:brush>
  </inkml:definitions>
  <inkml:trace contextRef="#ctx0" brushRef="#br0">91 10 14315,'1'-1'120,"0"0"1,-1 0-1,1 1 0,0-1 1,0 0-1,0 1 0,0-1 1,1 0-1,-1 1 0,0-1 1,0 1-1,0 0 0,0-1 1,0 1-1,1 0 0,-1 0 1,0 0-1,0-1 0,1 1 1,-1 1-1,2-1 0,30 6 607,-23-4-437,57 11 357,-1-1-403,66 22-1,-124-31-224,1 0 0,-1 1 0,0-1 0,0 2 0,11 7 0,-17-11-3,0 1 0,0-1 0,0 1 0,0 0 1,0 0-1,0 0 0,-1 0 0,1 0 0,-1 0 0,1 1 1,-1-1-1,0 0 0,0 1 0,0-1 0,0 1 0,-1-1 1,1 1-1,-1-1 0,1 1 0,-1 0 0,0-1 1,0 1-1,0 3 0,-2 2 61,0 0 0,-1 0 1,0 0-1,0 0 0,-1 0 0,0-1 1,0 1-1,0-1 0,-1 0 0,-7 7 1,-13 14 334,-27 24 0,44-45-330,-46 44 202,-2-2 0,-2-2-1,-70 41 1,127-87-287,-2 1-5,1 0 1,-1 0 0,0-1 0,0 1-1,0-1 1,0 0 0,0 1 0,0-1-1,0 0 1,0-1 0,0 1 0,0-1-1,0 1 1,-1-1 0,1 0 0,0 0-1,0 0 1,-7-2 0,-9-10-193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2.218"/>
    </inkml:context>
    <inkml:brush xml:id="br0">
      <inkml:brushProperty name="width" value="0.05" units="cm"/>
      <inkml:brushProperty name="height" value="0.05" units="cm"/>
    </inkml:brush>
  </inkml:definitions>
  <inkml:trace contextRef="#ctx0" brushRef="#br0">1 770 11707,'0'0'3602,"9"-3"-3034,17-5-31,-2-2 0,1-1-1,40-25 1,66-53 512,-57 36-654,462-332 393,-486 346-874,1 1 0,97-51 0,-146 87 76,1 1 0,-1 0 0,0 0 0,0 0 0,1 1 0,-1-1 0,1 0 0,-1 1 0,0 0 0,1-1 0,-1 1 0,1 0 0,-1 0 0,1 1 0,-1-1 0,0 0 0,4 2 0,-5-1-1,1 0 1,0 0-1,0 0 1,0 1 0,0-1-1,-1 1 1,1 0 0,-1-1-1,1 1 1,-1 0-1,0 0 1,0 0 0,0 0-1,0 0 1,0 0-1,0 0 1,0 0 0,0 3-1,13 51-47,11 84-1,-6-25-484,-10-62-569,-3-17 552,19 63 0,-5-61 83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2.898"/>
    </inkml:context>
    <inkml:brush xml:id="br0">
      <inkml:brushProperty name="width" value="0.05" units="cm"/>
      <inkml:brushProperty name="height" value="0.05" units="cm"/>
    </inkml:brush>
  </inkml:definitions>
  <inkml:trace contextRef="#ctx0" brushRef="#br0">101 27 10450,'-17'-7'877,"-1"1"-1,0 1 1,-20-2-1,38 6-853,0 1-1,-1 0 0,1 0 0,0 0 1,-1 0-1,1 0 0,0 0 0,0 0 1,-1 0-1,1 0 0,0 0 1,-1 0-1,1 0 0,0 0 0,0 0 1,-1 0-1,1 0 0,0 0 0,-1 1 1,1-1-1,0 0 0,0 0 1,-1 0-1,1 0 0,0 1 0,0-1 1,0 0-1,-1 0 0,1 0 0,0 1 1,0-1-1,0 0 0,0 0 0,-1 1 1,1-1-1,0 0 0,0 0 1,0 1-1,0-1 0,0 0 0,0 0 1,0 1-1,0-1 0,5 17 498,17 15 49,-7-15-358,0 0 0,1-2 0,1 0 0,1 0 0,0-2 0,23 14 0,11 1 237,62 26 1,184 53 451,11-20-510,-178-52-272,755 212 734,-261-112 1547,-617-133-2330,0-1-1,-1 1 0,1 0 1,13 6-1,-20-8-60,-1 0 1,1 1 0,0-1-1,-1 0 1,1 1-1,0-1 1,-1 1-1,1-1 1,-1 1-1,1-1 1,-1 1-1,1 0 1,-1-1 0,1 1-1,-1 0 1,1-1-1,-1 1 1,0 0-1,0-1 1,1 1-1,-1 0 1,0 0-1,0 0 1,0 1-4,0-1-1,-1 0 1,1 1 0,-1-1-1,0 0 1,1 1-1,-1-1 1,0 0 0,0 0-1,0 0 1,0 0 0,0 0-1,0 0 1,0 0 0,0 0-1,0 0 1,0 0-1,-2 0 1,-6 5-506,9-8-751,14-13 127,-1 4 586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8.569"/>
    </inkml:context>
    <inkml:brush xml:id="br0">
      <inkml:brushProperty name="width" value="0.05" units="cm"/>
      <inkml:brushProperty name="height" value="0.05" units="cm"/>
    </inkml:brush>
  </inkml:definitions>
  <inkml:trace contextRef="#ctx0" brushRef="#br0">211 1 15419,'-15'11'250,"0"0"-1,0 1 0,2 1 1,-1 0-1,2 1 0,0 1 0,1-1 1,0 2-1,-10 18 0,9-11-156,1 1 0,0-1 0,2 2 0,1-1-1,-10 52 1,17-65-78,0 0 1,0 0-1,1 0 0,1 0 0,-1 0 0,5 18 0,-4-26-14,-1 0 0,1-1-1,0 1 1,0-1 0,0 1-1,1-1 1,-1 0-1,0 1 1,1-1 0,0 0-1,-1 0 1,1 0-1,0 0 1,2 2 0,-2-3-1,0 0 1,0-1 0,0 1-1,0 0 1,0-1 0,0 1-1,0-1 1,0 0-1,0 1 1,0-1 0,0 0-1,0 0 1,0 0 0,0-1-1,0 1 1,0 0-1,0-1 1,0 1 0,0-1-1,0 0 1,2-1 0,5-3 26,0 0 0,-1 0 1,1-1-1,-1 0 1,0-1-1,-1 1 1,0-2-1,0 1 1,0-1-1,10-15 0,0-5 255,0-1-1,12-31 0,-16 33 194,14-49 0,-24 65-336,-1 0 0,0 0 0,0-1-1,-1 1 1,0 0 0,-1-1 0,-3-19 0,3 28-168,0 0 0,-1 0 0,0 0 0,0 0 1,0 0-1,0 0 0,0 1 0,0-1 0,-1 0 1,1 0-1,-1 1 0,0-1 0,0 1 0,0 0 1,0 0-1,0-1 0,-1 1 0,1 0 0,-1 1 1,1-1-1,-1 0 0,1 1 0,-1 0 0,0-1 1,0 1-1,0 0 0,0 0 0,0 1 0,0-1 0,0 1 1,0-1-1,0 1 0,0 0 0,0 0 0,0 0 1,0 1-1,0-1 0,0 1 0,0-1 0,0 1 1,0 0-1,0 0 0,0 1 0,-3 1 0,3-1-149,0 0 0,1 0 0,-1 0 0,1 0 0,-1 1 0,1-1 0,0 1 0,-1 0 0,2-1 0,-1 1 0,-2 5 0,3-7 112,0 1 0,1-1-1,-1 1 1,0-1 0,1 1 0,0-1 0,-1 1-1,1 0 1,0-1 0,0 1 0,0 0-1,0-1 1,0 1 0,0 0 0,0-1-1,1 1 1,-1-1 0,0 1 0,1 0 0,0-1-1,-1 1 1,1-1 0,0 1 0,0-1-1,1 2 1,19 13-685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4.242"/>
    </inkml:context>
    <inkml:brush xml:id="br0">
      <inkml:brushProperty name="width" value="0.05" units="cm"/>
      <inkml:brushProperty name="height" value="0.05" units="cm"/>
    </inkml:brush>
  </inkml:definitions>
  <inkml:trace contextRef="#ctx0" brushRef="#br0">37 74 14843,'6'-8'316,"0"1"0,0 0 0,1 0 0,-1 1 0,2 0 0,14-10 1,-18 13-236,-1 1 0,1 0 1,0 0-1,0 1 0,0-1 1,1 1-1,-1 0 0,0 0 1,0 0-1,1 1 0,-1-1 1,0 1-1,1 0 1,-1 0-1,0 1 0,9 1 1,-12-2-62,0 1 0,1-1 0,-1 1 0,0-1 0,1 1 0,-1 0 0,0 0 0,0-1 0,0 1 0,0 0 0,0 0 0,0 0 0,0 0 0,0 0 0,0 0 0,0 0 0,0 1 0,-1-1 1,1 0-1,0 0 0,-1 1 0,1 1 0,0 0-3,0 0 1,-1 1 0,0-1-1,1 1 1,-1-1 0,0 1-1,-1-1 1,0 7 0,-3 4-9,1-1 0,-2 0 0,-10 20 0,-52 80 120,2-5 113,58-94-193,0 0 0,1 1 0,1-1-1,0 1 1,-4 29 0,8-41-42,0 0 0,1 0 0,0 0 1,-1-1-1,1 1 0,0 0 0,1 0 0,-1 0 0,0 0 0,1 0 1,0 0-1,-1 0 0,1-1 0,0 1 0,1 0 0,-1-1 1,0 1-1,1 0 0,-1-1 0,1 0 0,0 1 0,0-1 0,0 0 1,0 0-1,0 0 0,1 0 0,-1 0 0,0-1 0,1 1 1,-1-1-1,1 0 0,0 1 0,-1-1 0,1 0 0,0-1 1,0 1-1,0 0 0,0-1 0,0 1 0,4-1 0,6 0-45,1 0 1,0 0-1,0-1 0,-1-1 0,1 0 0,-1-1 1,0-1-1,1 0 0,22-11 0,-29 12-19,1-1 0,-1 0 0,0 0 0,-1-1 1,1 0-1,-1 0 0,0-1 0,0 1 0,0-1 0,-1-1 0,0 1 0,0-1 0,-1 0 0,0 0 0,0 0 0,0 0 0,3-14 0,-1-20-228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4.691"/>
    </inkml:context>
    <inkml:brush xml:id="br0">
      <inkml:brushProperty name="width" value="0.05" units="cm"/>
      <inkml:brushProperty name="height" value="0.05" units="cm"/>
    </inkml:brush>
  </inkml:definitions>
  <inkml:trace contextRef="#ctx0" brushRef="#br0">9 0 14027,'-6'20'1328,"3"0"-1048,6 3-104,4 0 449,12-3-481,7-2-240,14-16-1193,4-4 1193,9-17-240,3-3-104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5.146"/>
    </inkml:context>
    <inkml:brush xml:id="br0">
      <inkml:brushProperty name="width" value="0.05" units="cm"/>
      <inkml:brushProperty name="height" value="0.05" units="cm"/>
    </inkml:brush>
  </inkml:definitions>
  <inkml:trace contextRef="#ctx0" brushRef="#br0">62 205 13795,'-5'19'966,"-1"-1"0,-12 24 0,13-31-605,-1 1-1,2 0 0,0 0 1,0 0-1,1 0 0,0 0 1,0 15-1,3-27-337,0 1-1,0 0 1,-1 0 0,1 0-1,1-1 1,-1 1 0,0 0-1,0 0 1,0-1 0,0 1-1,0 0 1,1 0 0,-1-1-1,0 1 1,1 0 0,-1 0-1,0-1 1,1 1 0,-1 0-1,1-1 1,-1 1 0,1-1-1,0 1 1,-1-1 0,1 1-1,-1-1 1,1 1-1,0-1 1,-1 1 0,1-1-1,0 0 1,0 0 0,-1 1-1,1-1 1,0 0 0,0 0-1,-1 0 1,1 0 0,0 0-1,0 1 1,0-2 0,-1 1-1,1 0 1,0 0 0,0 0-1,0 0 1,-1 0 0,1-1-1,0 1 1,-1 0 0,2-1-1,5-2 28,-1 0 0,0 0 0,0 0-1,10-7 1,71-64 12,-20 15-184,-66 58 115,0 0 0,0-1 0,1 2 0,-1-1 0,0 0-1,0 0 1,1 0 0,-1 0 0,0 1 0,1-1 0,-1 1 0,1-1 0,-1 1 0,0 0-1,1-1 1,-1 1 0,1 0 0,-1 0 0,3 0 0,-3 1 5,-1 0 0,1-1-1,0 1 1,0 0 0,0 0 0,-1 0 0,1 0 0,-1 0-1,1 0 1,0 0 0,-1 0 0,0 0 0,1 0 0,-1 0 0,0 1-1,1-1 1,-1 0 0,0 0 0,0 0 0,0 0 0,0 1 0,0-1-1,0 0 1,-1 1 0,-2 69 109,1-47-2,1 0-1,1 1 1,4 34 0,-4-58-103,0 1 1,0-1 0,1 1 0,-1-1-1,1 1 1,-1-1 0,1 1 0,-1-1 0,1 1-1,0-1 1,0 0 0,-1 1 0,1-1-1,0 0 1,0 0 0,1 0 0,-1 1 0,0-1-1,0 0 1,0-1 0,1 1 0,-1 0 0,0 0-1,1 0 1,-1-1 0,1 1 0,-1-1-1,1 1 1,-1-1 0,1 0 0,-1 1 0,1-1-1,0 0 1,-1 0 0,1 0 0,-1 0-1,1 0 1,-1-1 0,1 1 0,0 0 0,-1-1-1,1 1 1,-1-1 0,0 0 0,1 1-1,1-2 1,2 0-152,1-1-1,-1 1 0,0-1 1,0 0-1,0-1 1,-1 1-1,1-1 0,-1 0 1,1 0-1,-1 0 1,-1-1-1,1 1 0,0-1 1,-1 0-1,0 0 1,-1 0-1,1 0 0,-1-1 1,0 1-1,0-1 0,2-11 1,-2-13-599</inkml:trace>
  <inkml:trace contextRef="#ctx0" brushRef="#br0" timeOffset="1">339 9 16379,'4'-9'1465,"0"15"-913,-1 7-256,1 1 992,1 2-568,5 0-552,3 1-384,-3-1 288,-5-2-24,-2-9-160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5.529"/>
    </inkml:context>
    <inkml:brush xml:id="br0">
      <inkml:brushProperty name="width" value="0.05" units="cm"/>
      <inkml:brushProperty name="height" value="0.05" units="cm"/>
    </inkml:brush>
  </inkml:definitions>
  <inkml:trace contextRef="#ctx0" brushRef="#br0">233 36 14387,'-46'-14'2100,"28"8"-968,1 1 0,-1 1-1,-18-3 1,32 7-1021,-1 1 0,1-1 0,0 0 0,0 1 0,-1 0 0,1 0 0,0 0 1,0 1-1,0-1 0,0 1 0,0 0 0,0 0 0,1 1 0,-7 4 0,7-5-123,1 0-1,0 0 1,-1 0-1,1 0 1,0 1-1,0-1 1,0 1-1,1-1 1,-1 1-1,0 0 1,1 0-1,0 0 1,0 0-1,0 0 1,0 0-1,0 0 1,1 0 0,-1 0-1,1 0 1,0 6-1,0-7-12,1 0 1,0 0-1,0 1 0,0-1 0,0 0 0,0 0 1,0 0-1,0 0 0,1 0 0,-1 0 0,1-1 1,-1 1-1,1 0 0,0-1 0,0 1 0,0-1 1,0 0-1,0 0 0,0 0 0,0 1 0,0-2 1,0 1-1,1 0 0,-1 0 0,0-1 1,4 1-1,9 2-177,0-1 0,29 1 1,-33-2 83,27-1-154,-26 0 178,0-1-1,0 2 1,0 0 0,0 0-1,0 1 1,19 6 0,-29-7 96,-1 0 1,1-1 0,0 1 0,-1 1 0,1-1 0,-1 0 0,0 0-1,1 1 1,-1-1 0,0 0 0,0 1 0,0-1 0,0 1 0,0 0-1,0-1 1,0 1 0,-1 0 0,1-1 0,0 1 0,-1 0 0,0 0-1,1 0 1,-1-1 0,0 1 0,0 0 0,0 0 0,0 0 0,0 0 0,0 0-1,-1-1 1,1 1 0,-1 0 0,1 0 0,-2 2 0,-1 4 61,0 0 0,0 0 0,-1 0 0,0-1 0,-10 14 0,3-7-58,0-1 1,0 0 0,-1-1-1,-1-1 1,0 0 0,0 0-1,-1-1 1,-1-1 0,-26 13-1,29-17-102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6.262"/>
    </inkml:context>
    <inkml:brush xml:id="br0">
      <inkml:brushProperty name="width" value="0.05" units="cm"/>
      <inkml:brushProperty name="height" value="0.05" units="cm"/>
    </inkml:brush>
  </inkml:definitions>
  <inkml:trace contextRef="#ctx0" brushRef="#br0">150 2 13931,'0'0'52,"0"0"0,0-1 0,1 1 0,-1 0-1,0 0 1,0 0 0,1 0 0,-1 0 0,0 0 0,0 0 0,1 0 0,-1 0 0,0 0 0,0 0-1,1 0 1,-1 0 0,0 0 0,1 0 0,-1 0 0,0 0 0,0 0 0,1 0 0,-1 0 0,0 0-1,0 1 1,0-1 0,1 0 0,-1 0 0,0 0 0,0 0 0,1 1 0,-1-1 0,0 0 0,0 1-1,2 10 542,-8 18 183,-18 42 537,-35 69 1,0 3-253,56-138-1014,1 1 0,1-1 0,-1 1 0,1 0 0,0 0 0,-1 9 0,2-14-37,0 1 1,0-1-1,1 1 0,-1-1 1,1 1-1,-1 0 0,1-1 1,-1 1-1,1-1 0,0 0 1,-1 1-1,1-1 0,0 1 1,0-1-1,0 0 0,0 0 1,0 0-1,1 0 0,-1 0 1,0 0-1,0 0 0,1 0 1,-1 0-1,1 0 0,-1-1 1,1 1-1,-1 0 0,3 0 1,7 2 20,0-1 1,1 0 0,-1 0 0,0-1 0,1-1 0,0 0 0,-1-1 0,1 0 0,-1 0 0,18-5 0,13-6-1200,56-23 0,-90 32 857,13-6-1231,-15 6 1166,1 0-1,-1 1 1,1-1-1,0 1 1,11-1 0,1 1-734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8.116"/>
    </inkml:context>
    <inkml:brush xml:id="br0">
      <inkml:brushProperty name="width" value="0.05" units="cm"/>
      <inkml:brushProperty name="height" value="0.05" units="cm"/>
    </inkml:brush>
  </inkml:definitions>
  <inkml:trace contextRef="#ctx0" brushRef="#br0">177 270 15395,'0'-3'143,"1"0"0,-2 1 0,1-1 0,0 0 0,-1 0 0,1 0 0,-1 1 0,0-1 0,0 0 0,0 1 0,0-1 0,0 1 0,0-1 0,-1 1 0,-1-3 0,1 4-75,1 0 1,-1 0-1,1 0 1,-1 0-1,1 0 0,-1 0 1,0 1-1,1-1 1,-1 1-1,0-1 0,0 1 1,1-1-1,-1 1 1,0 0-1,0 0 1,0 0-1,1 0 0,-1 0 1,0 0-1,0 1 1,0-1-1,1 1 1,-1-1-1,-3 2 0,-2 1 2,-1 1-1,1-1 0,0 1 0,1 1 0,-1-1 1,1 1-1,0 1 0,0-1 0,0 1 1,1 0-1,-7 9 0,8-10-63,0 1 0,0-1 0,1 1 0,0 0 0,0 0 0,0 0 0,1 0 0,0 1 0,0-1 0,1 0 0,-1 1 0,1-1 0,1 1 0,-1 9 0,1-15-4,0 0 0,1 0 0,-1 0 0,0 0 0,0 0 1,1 0-1,-1 0 0,0 0 0,1 0 0,-1 0 0,1-1 1,-1 1-1,1 0 0,-1 0 0,1 0 0,0 0 0,0-1 1,-1 1-1,1 0 0,0-1 0,0 1 0,0 0 0,0-1 1,1 1-1,0 0-3,0-1 1,0 1-1,0-1 1,0 0 0,0 1-1,1-1 1,-1 0-1,0-1 1,0 1-1,0 0 1,3-1-1,4-1-25,0-1-1,0-1 1,-1 1-1,15-8 1,1-5-74,-1 0 1,-1-2-1,23-21 0,31-26-314,-83 75 523,0 0 0,1 0 0,-7 17 0,0-2 57,12-24-146,-13 32 240,14-32-253,-1-1 0,1 1 0,0 0 0,0-1 1,0 1-1,-1-1 0,1 1 0,0 0 0,0-1 1,0 1-1,0 0 0,0-1 0,0 1 1,0 0-1,0-1 0,0 1 0,1 0 0,-1-1 1,0 1-1,0 0 0,1-1 0,-1 1 1,0-1-1,1 1 0,-1 0 0,0-1 0,1 1 1,-1-1-1,1 1 0,-1-1 0,1 1 0,-1-1 1,1 0-1,-1 1 0,1-1 0,-1 0 1,1 1-1,0-1 0,-1 0 0,1 0 0,0 1 1,-1-1-1,1 0 0,0 0 0,-1 0 1,2 0-1,4 0-15,0-1 0,-1 0 0,1 0 0,0 0 1,-1-1-1,1 1 0,-1-1 0,1-1 0,6-3 1,48-31-231,-55 33 212,73-53-389,7-6-233,-125 122 894,22-33-87,6-10-26,1-1-1,1 2 1,1-1 0,-12 29 0,20-44-123,1 0 0,-1 0 1,1 0-1,-1 1 0,1-1 0,0 0 1,0 0-1,0 0 0,-1 1 1,1-1-1,0 0 0,0 0 0,1 1 1,-1-1-1,0 0 0,0 0 1,1 1-1,-1-1 0,0 0 0,1 0 1,-1 0-1,1 0 0,1 2 1,-1-2-11,0 0 1,1 0 0,-1 0 0,0-1 0,1 1-1,-1 0 1,1-1 0,-1 1 0,1-1 0,-1 1-1,1-1 1,0 0 0,-1 0 0,1 1 0,2-2-1,7 1-61,0-2 0,-1 1 0,1-1 0,13-5 0,0-1-29,0-2-1,-1 0 1,0-2-1,0 0 1,-1-2-1,-1 0 1,-1-1-1,0-1 1,0-1-1,-2-1 1,0-1-1,-1 0 1,18-29-1,-25 26 324,-9 14 27,-7 9 122,16-11-365,0-1 0,-1 0 0,-1-1 0,0 0-1,0 0 1,-2-1 0,7-13 0,-13 24-7,1 1 1,-1-1-1,1 1 1,-1-1 0,1 1-1,-1-1 1,0 1-1,0-1 1,0 0-1,0 1 1,0-1-1,0 1 1,0-1-1,-1 1 1,1-1-1,0 1 1,-1-1-1,1 1 1,-1-1-1,0 1 1,1 0-1,-1-1 1,0 1-1,0 0 1,-1-2-1,1 3-3,0-1-1,-1 1 1,1-1-1,0 1 1,0 0 0,0 0-1,-1-1 1,1 1-1,0 0 1,0 0-1,-1 0 1,1 0-1,0 1 1,0-1-1,0 0 1,-1 0 0,1 1-1,0-1 1,0 1-1,0-1 1,0 1-1,0 0 1,0-1-1,0 1 1,0 0 0,0 0-1,0-1 1,0 1-1,0 0 1,0 0-1,1 0 1,-2 2-1,-10 12 6,1 0-1,1 1 0,0 1 0,1-1 1,-10 27-1,1-2 61,8-20-40,-75 144 373,63-128-271,-1 0 0,-39 44 0,31-43-139,1 2 0,-38 66-1,57-80 24,11-25-17,0-1 1,-1 0-1,1 0 0,0 0 1,0 1-1,0-1 1,0 0-1,0 0 0,0 0 1,0 1-1,0-1 1,0 0-1,0 0 0,0 0 1,0 1-1,0-1 1,0 0-1,0 0 0,0 0 1,0 1-1,0-1 0,0 0 1,1 0-1,-1 0 1,0 1-1,0-1 0,0 0 1,0 0-1,0 0 1,0 0-1,1 1 0,-1-1 1,0 0-1,0 0 1,13-7 41,38-40-95,58-69 1,-87 91-42,28-31-143,106-115-767,-154 168 976,1 1 0,0-1 0,-1 1 0,1-1 0,0 1 1,0 0-1,0 0 0,1 0 0,4-1 0,-7 2 24,-1 1 1,1 0-1,-1 0 0,0 0 0,1 0 0,-1 0 0,1 0 1,-1 0-1,1 0 0,-1 0 0,0 0 0,1 0 1,-1 1-1,1-1 0,-1 0 0,0 0 0,1 0 0,-1 0 1,1 1-1,-1-1 0,0 0 0,1 0 0,-1 1 1,0-1-1,1 0 0,-1 1 0,0-1 0,1 1 0,-1 0 3,1 1 0,-1-1 0,1 1 0,-1 0 0,1-1 0,-1 1 0,0-1 0,0 1 0,0 0 0,0-1 0,0 4 0,-1 3 56,0 1 1,-1 0-1,0-1 1,0 0-1,-1 1 0,0-1 1,0 0-1,-1 0 1,0-1-1,0 1 1,-1-1-1,-8 10 0,13-17-53,0 0 0,0 0-1,0 0 1,0 1 0,0-1-1,0 0 1,0 0 0,0 0 0,0 0-1,0 0 1,0 0 0,0 0-1,-1 0 1,1 1 0,0-1-1,0 0 1,0 0 0,0 0-1,0 0 1,0 0 0,0 0-1,0 0 1,0 0 0,0 1-1,1-1 1,-1 0 0,0 0-1,0 0 1,0 0 0,0 0 0,0 0-1,0 0 1,0 0 0,0 0-1,0 1 1,0-1 0,0 0-1,0 0 1,0 0 0,0 0-1,0 0 1,1 0 0,-1 0-1,0 0 1,0 0 0,0 0-1,0 0 1,0 0 0,0 0-1,0 0 1,0 0 0,0 0 0,1 0-1,-1 0 1,0 0 0,11 1 45,11-3-65,15-8-213,67-29 1,-26 9-275,-77 29 494,0 1 0,0-1 0,0 1 0,0-1 0,0 1 0,0 0 1,1 0-1,-1-1 0,0 1 0,0 0 0,0 0 0,0 0 0,0 0 0,0 0 0,0 1 0,0-1 0,1 0 1,0 1-1,-1 0 10,0 0 0,0 0 1,0 0-1,0 0 1,-1 1-1,1-1 1,0 0-1,-1 0 1,1 1-1,-1-1 0,1 3 1,1 2 34,-1-5-25,0 1-1,0-1 1,0 0 0,0 1 0,0-1-1,0 0 1,0 0 0,1 1 0,-1-1 0,0 0-1,1 0 1,-1 0 0,1-1 0,-1 1-1,1 0 1,0 0 0,-1-1 0,1 1 0,0-1-1,-1 0 1,1 1 0,0-1 0,-1 0-1,1 0 1,2 0 0,5 0 29,0-1 1,0 1-1,14-4 1,-11 0-42,0 0 0,-1 0 0,1-1-1,-1-1 1,0 0 0,-1 0 0,1-1 0,-1 0 0,0-1 0,-1 0 0,11-13 0,-6-3-97,-14 24 99,0-1 0,0 1 0,1 0 0,-1-1-1,0 1 1,0 0 0,0-1 0,0 1 0,1 0 0,-1-1-1,0 1 1,0 0 0,0-1 0,0 1 0,0 0-1,0-1 1,0 1 0,0 0 0,0-1 0,0 1-1,0 0 1,0-1 0,0 1 0,-1 0 0,1-1 0,0 1-1,0 0 1,0-1 0,0 1 0,-1 0 0,1-1-1,0 1 1,0 0 0,0 0 0,-1-1 0,1 1-1,0 0 1,-1 0 0,1-1 0,0 1 0,0 0-1,-1 0 1,1 0 0,0 0 0,-1-1 0,1 1 0,0 0-1,-1 0 1,1 0 0,0 0 0,-1 0 0,1 0-1,-1 0 1,1 0 0,0 0 0,-1 0 0,1 0-1,0 0 1,-1 0 0,1 1 0,0-1 0,-1 0 0,1 0-1,0 0 1,-1 1 0,-3 1 31,0 0 1,0 0-1,0 0 1,1 0-1,-1 1 0,1 0 1,0 0-1,-1 0 0,1 0 1,1 0-1,-6 7 1,5-5 22,-1 0 1,1 0-1,0 1 1,1-1 0,-1 1-1,1 0 1,0-1-1,-1 7 1,2-11-47,1-1 0,0 1 0,0 0 0,0-1 0,0 1 0,0-1 0,0 1 0,0 0 0,0-1 0,0 1 0,0 0-1,0-1 1,0 1 0,1-1 0,-1 1 0,0 0 0,0-1 0,1 1 0,-1-1 0,0 1 0,1-1 0,-1 1 0,0-1 0,1 1 0,-1-1 0,1 1 0,-1-1 0,1 1 0,0-1 0,1 1-11,-1-1 1,0 1-1,1-1 1,-1 0-1,1 0 1,-1 0 0,1 0-1,-1 0 1,1 0-1,-1 0 1,1 0 0,1-1-1,6-2-105,1 0-1,16-8 0,-24 10 95,72-41-557,-53 28 297,1 1 0,37-15 0,-59 28 278,0 0 0,1 0 0,-1 0 0,0 0 0,0-1-1,1 1 1,-1 0 0,0 0 0,0 0 0,1 0 0,-1 0-1,0 0 1,0 0 0,1 0 0,-1 0 0,0 0 0,0 0-1,1 0 1,-1 0 0,0 0 0,0 0 0,1 0 0,-1 0-1,0 0 1,0 0 0,1 0 0,-1 1 0,0-1 0,0 0-1,1 0 1,-1 0 0,0 0 0,0 0 0,0 1-1,1-1 1,-1 0 0,0 0 0,0 0 0,0 1 0,0-1-1,0 0 1,1 1 0,-4 13 202,-15 22 186,15-32-325,3-3-63,-3 5 95,-1 0 0,1 1 0,1-1-1,-1 1 1,-1 8 0,4-14-88,0 0 0,0 0 1,0 0-1,-1 0 0,1 0 0,1 0 0,-1 0 0,0-1 0,0 1 0,0 0 0,0 0 0,1 0 0,-1 0 0,0 0 0,1 0 0,-1-1 0,1 1 1,-1 0-1,2 1 0,-1-1-18,0-1 0,0 1 0,0 0 0,1-1 0,-1 1-1,0-1 1,0 1 0,1-1 0,-1 0 0,0 0 0,1 1 0,-1-1 0,1 0 0,-1 0 0,0 0 0,1 0 0,1-1 0,4 0-179,0-1 0,0 0-1,-1 0 1,1 0 0,-1-1 0,1 0-1,-1 0 1,0-1 0,0 0 0,-1 0 0,1 0-1,-1-1 1,9-8 0,-14 13 155,0-1 0,1 1 1,-1 0-1,0 0 0,0-1 0,1 1 1,-1 0-1,0-1 0,0 1 0,1 0 1,-1-1-1,0 1 0,0 0 0,0-1 1,0 1-1,0-1 0,1 1 0,-1 0 1,0-1-1,0 1 0,0 0 0,0-1 1,0 1-1,0-1 0,0 1 0,0 0 1,0-1-1,-1 0 0,-9 0-497,-17 11 340,18-6 322,0 1 0,1 0 0,0 1 0,0 0 0,0 0 1,1 1-1,0 0 0,0 0 0,1 1 0,0 0 0,0 0 0,1 0 1,0 1-1,-6 13 0,11-22-118,0 1-1,-1 0 1,1 0-1,0 0 1,0 0-1,-1 0 1,1 0-1,0 0 1,0 0 0,0 0-1,0 0 1,0 0-1,0 0 1,1 2-1,-1-3-24,0 0-1,0 0 1,1 0-1,-1 0 1,0 1-1,0-1 1,0 0-1,1 0 0,-1 0 1,0 0-1,0 0 1,0 0-1,1 0 1,-1 1-1,0-1 1,0 0-1,1 0 0,-1 0 1,0 0-1,0 0 1,1 0-1,-1 0 1,0 0-1,0 0 1,1 0-1,-1-1 0,0 1 1,0 0-1,1 0 1,-1 0-1,0 0 1,0 0-1,1-1 1,1 0-71,0 0 1,0 0 0,0-1 0,-1 1 0,1-1 0,0 1 0,-1-1 0,1 0 0,-1 1 0,0-1 0,2-3 0,0-1 17,-1 1 0,0-1 0,0 0 0,-1 0 0,1 0 0,-1 0 0,-1 0 0,1-1 0,-1-6 0,-8-56 450,1 20 312,7 48-687,0 0 0,-1 1 0,1-1 0,0 0 1,0 0-1,0 0 0,0 0 0,0 0 0,0 1 0,0-1 1,1 0-1,-1 0 0,0 0 0,0 0 0,1 1 0,-1-1 1,1 0-1,-1 0 0,0 1 0,1-1 0,-1 0 0,1 0 1,0 1-1,-1-1 0,1 1 0,-1-1 0,1 1 0,0-1 1,0 1-1,-1-1 0,1 1 0,0-1 0,0 1 0,-1 0 1,1-1-1,0 1 0,0 0 0,0 0 0,0 0 0,0 0 1,-1 0-1,1 0 0,0 0 0,0 0 0,0 0 0,0 0 1,0 0-1,1 1 0,6 1 238,0 0 0,0 1 0,0 0 0,9 4 0,-6-2 20,16 3-30,3-7 55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9.124"/>
    </inkml:context>
    <inkml:brush xml:id="br0">
      <inkml:brushProperty name="width" value="0.05" units="cm"/>
      <inkml:brushProperty name="height" value="0.05" units="cm"/>
    </inkml:brush>
  </inkml:definitions>
  <inkml:trace contextRef="#ctx0" brushRef="#br0">39 1 12883,'-1'20'1110,"-1"1"0,-1-1 0,-10 35 0,7-34-484,2-1 0,0 1 0,-1 25 0,5-43-568,0 0 1,0-1-1,0 1 0,0 0 1,1 0-1,-1-1 0,1 1 1,-1 0-1,1-1 0,2 5 1,-2-6-37,0 0 0,0 1 1,0-1-1,0 0 0,0 0 1,1 0-1,-1 0 0,0 0 1,1 0-1,-1 0 0,1 0 1,-1 0-1,1-1 0,-1 1 0,1-1 1,-1 1-1,1-1 0,-1 0 1,4 1-1,4-1 3,-1 0 0,1 0 1,0-1-1,-1 0 0,1 0 0,-1-1 0,0 0 0,1-1 1,10-4-1,74-40-84,-66 33 26,1-2-21,6-3-177,46-18-1,-63 33 157,-12 7 48,-12 16 110,-2 2 146,9-20-220,0-1 0,0 1-1,-1-1 1,1 0 0,0 1-1,0-1 1,0 1 0,0-1-1,1 1 1,-1-1 0,0 0 0,0 1-1,0-1 1,0 1 0,0-1-1,0 0 1,1 1 0,-1-1 0,0 1-1,0-1 1,0 0 0,1 1-1,-1-1 1,0 0 0,1 0 0,-1 1-1,0-1 1,1 0 0,-1 0-1,0 1 1,1-1 0,-1 0-1,0 0 1,1 0 0,-1 1 0,1-1-1,-1 0 1,1 0 0,-1 0-1,0 0 1,2 0 0,10 0-8,1 0-1,-1-1 1,1 0 0,-1-1 0,0 0-1,18-6 1,2 0-188,-9 3 30,-2-1-73,1 2 0,0 0 0,1 2 0,-1 0 0,28 2 0,-47 0 224,-1 0 0,0 0 0,0 0 0,0 1 0,0-1 0,0 1 0,0-1 0,0 1 0,0 0 0,0 0 0,0 0 0,0 0 0,0 0 0,-1 1 0,1-1 0,0 0 0,-1 1 0,1-1-1,-1 1 1,0 0 0,1-1 0,-1 1 0,0 0 0,0 0 0,0 0 0,0 0 0,0 0 0,-1 0 0,1 0 0,0 0 0,-1 0 0,0 0 0,1 0 0,-1 0 0,0 0 0,0 1 0,0-1 0,-1 0 0,1 0 0,0 0 0,-1 0 0,0 3 0,-15 40 422,14-42-396,1 0-1,-1 0 1,0 0-1,0 0 1,0 0-1,0 0 1,-1 0 0,1-1-1,-1 1 1,1-1-1,-4 2 1,5-3-30,1-1 1,-1 0-1,1 1 0,-1-1 1,1 0-1,-1 1 1,1-1-1,-1 0 0,1 0 1,-1 0-1,1 0 0,-1 0 1,0 0-1,1 0 1,-1 0-1,1 0 0,-1 0 1,1 0-1,-1 0 0,0 0 1,1 0-1,-1 0 1,1 0-1,-1-1 0,1 1 1,-1 0-1,1 0 0,-1-1 1,1 1-1,-2-1 1,2 0-2,-1 0 1,0-1 0,0 1 0,0 0 0,1-1 0,-1 1 0,0-1-1,1 1 1,-1 0 0,1-1 0,-1-1 0,-1-18-157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9.529"/>
    </inkml:context>
    <inkml:brush xml:id="br0">
      <inkml:brushProperty name="width" value="0.05" units="cm"/>
      <inkml:brushProperty name="height" value="0.05" units="cm"/>
    </inkml:brush>
  </inkml:definitions>
  <inkml:trace contextRef="#ctx0" brushRef="#br0">42 0 15507,'-17'13'1489,"7"3"-969,1 0-216,6-5 672,1 2-624,6 0 1609,0 0-1601,12 0-64,4-2 40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20.102"/>
    </inkml:context>
    <inkml:brush xml:id="br0">
      <inkml:brushProperty name="width" value="0.05" units="cm"/>
      <inkml:brushProperty name="height" value="0.05" units="cm"/>
    </inkml:brush>
  </inkml:definitions>
  <inkml:trace contextRef="#ctx0" brushRef="#br0">41 1 13939,'-6'17'1075,"1"0"-1,-4 31 1,3-11-378,4-30-585,-2 9 177,1 0 1,1 0-1,-1 27 0,3-39-267,0 0 1,0 0 0,1-1-1,-1 1 1,1 0-1,0 0 1,0-1-1,0 1 1,1-1-1,-1 1 1,1-1-1,0 1 1,0-1-1,0 0 1,0 0-1,1 0 1,-1 0-1,1 0 1,-1-1-1,1 1 1,5 2-1,4 3 65,0-1 0,0 0 1,1-1-1,27 9 0,-35-14-8,-1 0 0,1 0 1,-1 0-1,1-1 0,-1 1 0,1-1 1,-1-1-1,1 1 0,0-1 0,-1 1 0,0-1 1,1 0-1,-1-1 0,1 1 0,-1-1 1,0 0-1,0 0 0,0 0 0,6-5 1,4-4 99,1-1 0,-2 0 0,0-1 0,0-1 0,-1 0 0,-1-1 0,0 0 0,-1 0 0,-1-1 0,-1 0 0,13-34 0,-20 49-172,-1-1 0,1 0 0,-1 1-1,0-1 1,0 0 0,0 1 0,1-1 0,-2 0-1,1 0 1,0 1 0,0-1 0,0 0 0,-1 0 0,1 1-1,-1-1 1,1 1 0,-1-1 0,0 0 0,0 1-1,0-1 1,0 1 0,0 0 0,0-1 0,-1-1 0,0 3-8,1-1 0,0 0 0,-1 0 0,1 0 0,-1 1 0,1-1 0,-1 1 1,1-1-1,-1 1 0,1 0 0,-1 0 0,0-1 0,1 1 0,-1 0 0,0 0 0,1 1 1,-1-1-1,1 0 0,-1 0 0,1 1 0,-1-1 0,0 1 0,1 0 0,0-1 1,-1 1-1,-2 1 0,2 0-7,-1-1 0,1 1 0,-1 0 0,1 0 0,0 0 0,0 0 0,0 0 1,0 0-1,0 1 0,0-1 0,0 1 0,1-1 0,-1 1 0,1-1 0,0 1 0,0 0 0,0 0 0,0 0 1,0 0-1,1-1 0,-1 1 0,1 0 0,0 0 0,0 0 0,0 0 0,0 0 0,1 0 0,-1 0 1,1 0-1,-1 0 0,1 0 0,0 0 0,0 0 0,1-1 0,-1 1 0,0 0 0,1-1 0,0 1 0,-1-1 1,1 0-1,0 0 0,0 1 0,1-1 0,-1 0 0,0-1 0,1 1 0,-1 0 0,1-1 0,-1 1 0,1-1 1,0 0-1,0 0 0,-1 0 0,1 0 0,4 0 0,-2 0-10,0-1 1,0 0-1,1-1 0,-1 0 1,0 1-1,0-2 1,1 1-1,-1 0 0,0-1 1,9-5-1,-10 6 1,-1-1 0,1 0 1,0-1-1,-1 1 0,0-1 0,1 1 1,-1-1-1,0 0 0,0 0 0,-1-1 1,1 1-1,-1 0 0,1-1 0,1-4 1,-4 8 11,0-1 0,1 1 0,-1 0-1,0 0 1,0-1 0,0 1 0,0 0 0,0-1 0,1 1 0,-1 0 0,0-1 0,0 1 0,0 0 0,0-1 0,0 1 0,0 0 0,0-1 0,0 1 0,0 0 0,0-1 0,0 1 0,0 0 0,-1-1 0,1 1 0,0 0 0,0 0 0,0-1 0,0 1 0,0 0 0,-1-1 0,1 1 0,0 0 0,0 0 0,-1-1 0,-11 3-103,-15 13-9,26-14 113,0 0-1,0 0 1,0 0-1,0 0 1,0 0-1,0 0 1,0 0-1,0 0 0,0 0 1,1 1-1,-1-1 1,0 0-1,1 1 1,-1-1-1,1 1 1,0-1-1,-1 0 0,1 1 1,0-1-1,0 3 1,0-3 3,1 1-1,-1-1 1,1 0 0,-1 0 0,1 0 0,0 0 0,-1 0 0,1 0 0,0 0 0,0 0-1,0 0 1,0 0 0,0 0 0,0 0 0,0 0 0,0-1 0,0 1 0,2 0-1,4 3 1,1-2 0,0 1 0,0-1 0,0 0 0,16 2-1,108 0 17,-7-1 145,-112 1-47,-15 4 117,-20 7 189,21-14-409,37-51 344,-34 46-367,0-1 1,0 1 0,0-1-1,0 0 1,-1 0 0,0 0-1,0 0 1,0 0 0,0 0-1,-1 0 1,0-6 0,3-23-1257,-3 33 1171,0 0-1,1 1 1,-1-1-1,1 0 0,-1 0 1,1 0-1,-1 1 0,1-1 1,-1 0-1,1 1 0,0-1 1,-1 0-1,1 1 0,0-1 1,0 1-1,-1-1 1,1 1-1,0 0 0,0-1 1,0 1-1,0 0 0,-1-1 1,1 1-1,0 0 0,0 0 1,0 0-1,0 0 0,0 0 1,0 0-1,1 0 1,32 3-2207,-28-2 1786,49 10-1158,-25-2 827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20.704"/>
    </inkml:context>
    <inkml:brush xml:id="br0">
      <inkml:brushProperty name="width" value="0.05" units="cm"/>
      <inkml:brushProperty name="height" value="0.05" units="cm"/>
    </inkml:brush>
  </inkml:definitions>
  <inkml:trace contextRef="#ctx0" brushRef="#br0">480 35 13603,'1'-1'238,"0"0"0,0-1 0,-1 1-1,1-1 1,-1 1 0,1-1 0,-1 1 0,0-1 0,1 1 0,-1-1 0,0 1 0,0-1 0,0 1-1,0-1 1,-1 0 0,1-2 0,-1 3-121,-1 0-1,1 1 1,0-1 0,0 1-1,0-1 1,0 1 0,0-1-1,-1 1 1,1 0-1,0-1 1,0 1 0,-1 0-1,1 0 1,0 0 0,0 0-1,-1 0 1,1 0 0,0 0-1,0 1 1,-1-1-1,1 0 1,-2 1 0,-24 6 85,-1 2 1,2 0-1,-1 2 1,2 0-1,-1 2 1,-23 17-1,45-28-249,0 1 1,0 0-1,0-1 0,1 2 0,-7 5 0,10-9 31,0 1 0,0-1 0,-1 0 0,1 1-1,0-1 1,0 1 0,-1-1 0,1 0 0,0 1 0,0-1-1,0 1 1,0-1 0,0 1 0,0-1 0,0 1-1,0-1 1,0 1 0,0-1 0,0 1 0,0-1 0,0 0-1,0 1 1,0-1 0,0 1 0,1 0-13,0 0 0,-1-1 0,1 1-1,0 0 1,-1-1 0,1 1 0,0-1 0,0 1 0,0-1 0,0 1 0,-1-1 0,1 0-1,0 0 1,0 1 0,0-1 0,2 0 0,21 3-510,1 0 1,-1-2-1,27-2 0,20 0-237,-60 2 686,51 4-216,-59-4 342,1-1-1,-1 1 0,0 0 1,0 0-1,0 0 0,0 0 0,0 1 1,0-1-1,0 1 0,0-1 1,-1 1-1,1 0 0,-1 0 1,1 1-1,2 2 0,-4-4 7,-1 1-1,1-1 1,0 0-1,-1 0 1,0 1 0,1-1-1,-1 0 1,0 1-1,0-1 1,1 0-1,-1 1 1,0-1 0,0 0-1,-1 1 1,1-1-1,0 0 1,0 1-1,-1-1 1,1 0 0,0 1-1,-1-1 1,0 0-1,1 0 1,-1 0 0,0 1-1,1-1 1,-2 1-1,-2 3 109,0-1-1,0 1 0,0-1 1,-7 5-1,-6 4 160,-1-2 1,0 0-1,0-1 0,-25 10 0,-81 24 230,96-36-542,-1-1-1,-1-1 1,1-1 0,-1-2 0,-44-1 0,13-7-110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8.969"/>
    </inkml:context>
    <inkml:brush xml:id="br0">
      <inkml:brushProperty name="width" value="0.05" units="cm"/>
      <inkml:brushProperty name="height" value="0.05" units="cm"/>
    </inkml:brush>
  </inkml:definitions>
  <inkml:trace contextRef="#ctx0" brushRef="#br0">119 86 16812,'0'0'39,"0"-1"-1,0 1 1,0-1 0,-1 1 0,1 0 0,0-1 0,0 1 0,0-1 0,-1 1 0,1-1 0,0 1 0,0 0-1,-1-1 1,1 1 0,0 0 0,-1-1 0,1 1 0,0 0 0,-1-1 0,1 1 0,-1 0 0,1 0 0,-1-1 0,1 1-1,0 0 1,-1 0 0,1 0 0,-1 0 0,1 0 0,-1 0 0,1 0 0,-1 0 0,0 0 0,-17 8 382,12-3-272,1 0 0,0 0-1,-9 11 1,6-3-34,0 0 0,1 0 1,1 1-1,0 0 1,1 0-1,0 0 0,1 1 1,1 0-1,0-1 0,1 1 1,1 0-1,0 1 0,1-1 1,1 0-1,0 0 0,1 0 1,4 15-1,-5-26-91,0 0 0,1 0-1,-1-1 1,1 1 0,0 0 0,0-1 0,0 1-1,0-1 1,1 1 0,0-1 0,-1 0-1,1 0 1,0 0 0,7 4 0,-7-5-16,0-1 0,0 1 0,0-1 0,0 0 0,1 0 0,-1 0 0,0-1-1,1 1 1,-1-1 0,0 0 0,1 0 0,-1 0 0,1 0 0,-1 0 0,0-1 0,1 0 0,-1 1 0,6-4 0,5-1 12,-1-2 0,1 0 0,-2 0 0,1-1 0,-1-1 0,0 0 0,-1-1 0,13-14 0,-3 2 97,-1-2-1,-2 0 0,17-29 1,-27 41-49,-1 0 0,-1-1 0,0 0 0,-1 0 0,0-1 0,-1 0 1,5-27-1,-9 37-64,1 0 0,-1 0 1,0 0-1,0 0 0,-1 0 1,1 0-1,-1 0 0,1 0 1,-1 0-1,-1 0 0,1 1 1,0-1-1,-1 0 0,0 1 1,0-1-1,0 1 0,0 0 1,-1-1-1,1 1 0,-1 0 1,0 0-1,1 1 1,-1-1-1,-1 1 0,1-1 1,0 1-1,-1 0 0,1 0 1,-1 0-1,1 1 0,-1-1 1,-6 0-1,2 0-98,-1 0 1,1 1 0,0 0-1,0 1 1,-1 0-1,1 0 1,0 1-1,-1 0 1,1 1-1,0-1 1,0 2-1,0-1 1,0 1-1,0 0 1,1 1-1,-1 0 1,1 0-1,0 0 1,0 1-1,1 0 1,-10 9-1,14-12-22,-1 1-1,1-1 1,0 1-1,1-1 0,-1 1 1,0 0-1,1-1 0,0 1 1,-1 0-1,1 0 0,0 0 1,0 0-1,0 4 0,1-6 68,0 1-1,0-1 0,0 0 0,0 1 0,0-1 0,0 0 0,1 1 1,-1-1-1,1 0 0,-1 1 0,1-1 0,-1 0 0,1 0 1,-1 0-1,1 1 0,0-1 0,0 0 0,0 0 0,0 0 0,0 0 1,0 0-1,0-1 0,0 1 0,0 0 0,0 0 0,0-1 1,0 1-1,1 0 0,-1-1 0,0 1 0,0-1 0,2 1 0,30 4-540,11-10-86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39.489"/>
    </inkml:context>
    <inkml:brush xml:id="br0">
      <inkml:brushProperty name="width" value="0.05" units="cm"/>
      <inkml:brushProperty name="height" value="0.05" units="cm"/>
    </inkml:brush>
  </inkml:definitions>
  <inkml:trace contextRef="#ctx0" brushRef="#br0">2099 304 2248,'-4'-9'168,"-1"-1"-1,0 1 0,0 0 1,-1 0-1,0 1 0,0 0 1,-1 0-1,0 0 0,-1 1 1,0 0-1,0 0 0,0 1 1,-1 0-1,-12-6 0,-43-15 1624,0 3 0,-122-29-1,97 30-883,41 9-716,0 2 0,0 2 0,-1 3 0,-77-3 0,75 12-189,0 3 0,1 2 0,-1 2 1,2 2-1,-92 33 0,67-14-8,2 4-1,1 2 1,-70 48 0,97-54 10,1 2 0,2 1-1,1 3 1,2 1 0,1 1 0,3 3 0,-32 46 0,43-52-2,1 1 0,2 1 1,2 0-1,1 2 1,2 0-1,2 1 0,2 0 1,1 1-1,-6 60 1,13-64-18,2 0 0,1 0 1,2 1-1,2-1 0,1-1 1,2 1-1,2-1 0,1 0 1,1-1-1,2 0 0,2-1 1,1 0-1,2-1 0,1-1 1,1-1-1,25 29 0,-4-12-82,2-2-1,2-1 1,2-3 0,2-1-1,103 64 1,-96-74 70,2-2-1,1-3 1,1-2-1,1-3 1,91 19-1,325 36-93,-449-73 120,-6 0 1,618 66-42,-454-57 18,270-19 0,-346-2 7,1-6 1,139-37-1,-182 33 19,-2-3 0,0-3 0,-2-3 0,109-64 0,-118 57 7,-1-3 0,-2-2 0,-1-2 1,74-81-1,-104 100 19,-1-1 0,-1-1 0,-2-1 0,-1-1 0,0 0 0,-2-1 0,-2-1 0,0 0 0,-2-1 0,-1 0 0,10-60 0,-18 67 30,0-1-1,-2 0 0,-1 0 0,0 1 0,-2-1 1,0 1-1,-2 0 0,-1 0 0,0 1 0,-2 0 1,-1 0-1,0 1 0,-2 0 0,-14-20 0,0 4 39,-1 2 0,-2 1 0,-2 1 0,-1 1 0,-1 2 0,-55-39 0,-8 6 60,-1 3-1,-186-82 1,142 86 20,-235-61 0,201 75-68,-1 7 0,-2 8 0,-216-5 0,281 31-394,0 5 0,0 4 0,1 6 0,0 4 0,2 5 0,-136 47 0,22 19-59,-9 16-109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51.260"/>
    </inkml:context>
    <inkml:brush xml:id="br0">
      <inkml:brushProperty name="width" value="0.05" units="cm"/>
      <inkml:brushProperty name="height" value="0.05" units="cm"/>
    </inkml:brush>
  </inkml:definitions>
  <inkml:trace contextRef="#ctx0" brushRef="#br0">2616 543 7634,'-6'-39'336,"2"1"0,1-1 0,5-56 0,-1 24-328,-1 63-13,0 0 1,-1 0-1,0 0 1,0 0 0,-1 0-1,0 0 1,0 0-1,-1 1 1,0-1-1,-4-8 1,4 11 11,-1 0 1,0 0 0,0 0 0,0 1 0,0-1-1,-1 1 1,0 0 0,0 0 0,0 0 0,0 1 0,-1 0-1,1 0 1,-11-4 0,-13-3 101,0 2 1,0 0-1,-47-5 1,-94 0 393,94 8-330,-144-12 103,-217-12-159,329 28-143,1 4 0,-116 19-1,-226 56-310,422-73 314,-13 2-32,1 2 0,0 2 0,-72 30 0,91-31 30,1 0 1,1 1-1,0 1 1,0 1 0,1 0-1,0 1 1,2 1 0,0 1-1,-14 18 1,14-14 1,1 0 0,1 2 0,1 0 1,0 0-1,2 1 0,-11 34 0,17-42 17,0 1-1,1 0 1,0 0 0,1 0 0,1 0 0,1 0-1,0 1 1,1-1 0,1 0 0,1 0 0,4 17-1,5 4-143,3 0 0,0-1 0,36 60 0,78 91-653,-111-164 732,0-2-1,2 0 0,0-1 0,2-1 0,0 0 0,1-2 0,26 15 1,-14-13 69,0-2 0,2-1 1,0-1-1,60 14 1,8-6 108,1-4 0,182 8-1,217-33 228,-337-5 35,-2-7 0,205-50 0,-332 59-95,-1-2 1,-1-1-1,63-30 0,-89 37-170,0-1 1,-1-1-1,0 0 1,0 0-1,-1-1 1,0 0-1,-1 0 1,1-1-1,-2 0 1,1-1-1,-1 0 1,-1 0-1,1-1 1,-2 1-1,0-1 0,7-18 1,-8 13 7,0-1 1,-1 1-1,-1-1 1,-1 1-1,0-1 1,-1 0-1,0 0 1,-2 1-1,-3-18 1,0 10-26,-2 0 1,0 1-1,-2 0 1,0 0-1,-19-32 1,-6 3-52,-2 1 0,-2 1 0,-88-87 0,88 99-141,-1 3 1,-2 1-1,-1 2 1,-61-35-1,70 49-91,-2 1 0,1 2 0,-2 1 0,0 2 0,0 1 0,-73-10 0,-37 11-102,-6 8-61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59.538"/>
    </inkml:context>
    <inkml:brush xml:id="br0">
      <inkml:brushProperty name="width" value="0.05" units="cm"/>
      <inkml:brushProperty name="height" value="0.05" units="cm"/>
    </inkml:brush>
  </inkml:definitions>
  <inkml:trace contextRef="#ctx0" brushRef="#br0">334 12 11314,'-6'-3'44,"-1"1"-1,0 0 1,0 1-1,0-1 0,0 1 1,0 1-1,0-1 1,-1 1-1,1 0 1,0 1-1,0 0 0,0 0 1,0 0-1,0 1 1,0 0-1,1 1 0,-1-1 1,0 1-1,1 0 1,0 1-1,0 0 1,-11 8-1,5-1-45,0 0 0,1 1 1,0 0-1,0 1 0,2 0 1,-1 1-1,2 0 0,-13 28 0,9-13 1,1 1 0,2 0 0,0 0 0,3 1 1,0 0-1,2 0 0,0 34 0,3-37-15,2 0 0,1 0 0,2 0 0,0 0-1,2 0 1,1-1 0,1 0 0,12 27 0,-16-45 8,1 0-1,-1-1 1,1 1 0,1-1-1,-1 0 1,1-1 0,1 1-1,0-1 1,0 0-1,0-1 1,10 7 0,-10-8 28,0-1 0,1-1 1,-1 0-1,1 0 1,0 0-1,0-1 1,0 0-1,0 0 0,0-1 1,0 0-1,0-1 1,1 1-1,11-3 1,1-1 100,0-1 0,0 0 0,-1-2 0,0-1 1,0 0-1,-1-2 0,1 0 0,-2-1 0,0-1 1,0 0-1,-1-2 0,26-23 0,-13 8 163,-2-1 0,-1-2-1,-1 0 1,-2-2 0,33-59 0,-49 78-207,-2 0 0,1-1 0,-2 1 0,0-1 0,-1-1 0,0 1 0,3-30 0,-7 39-66,0 1-1,0-1 1,-1 0 0,1 0-1,-1 1 1,-1-1 0,1 1-1,-1-1 1,0 1 0,-4-10 0,4 11-21,-1 1 0,1-1 0,-1 1 1,0 0-1,0 0 0,0 0 0,0 0 1,0 1-1,-1-1 0,1 1 0,-1 0 1,0 0-1,0 0 0,0 0 0,0 1 1,-5-2-1,2 1-67,-1 1-1,1 0 1,-1 1 0,1 0 0,-1 0-1,1 0 1,-1 1 0,1 0 0,-1 1 0,1-1-1,0 1 1,0 1 0,-14 6 0,3 0-241,0 1 1,0 0-1,-29 25 1,4 5-138,8-2-153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00.866"/>
    </inkml:context>
    <inkml:brush xml:id="br0">
      <inkml:brushProperty name="width" value="0.05" units="cm"/>
      <inkml:brushProperty name="height" value="0.05" units="cm"/>
    </inkml:brush>
  </inkml:definitions>
  <inkml:trace contextRef="#ctx0" brushRef="#br0">0 0 9250,'91'94'1469,"-65"-64"-1263,1-2-1,1 0 1,2-2-1,43 29 1,-45-39-234,1-1 1,0-2 0,53 18 0,100 16 19,16 5 174,-81-7 75,141 78 0,87 34-30,-271-132-176,0-3-1,2-3 1,1-3-1,0-4 1,0-3-1,79-2 1,-120-11 409,-81 24 1815,33-17-2130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04.946"/>
    </inkml:context>
    <inkml:brush xml:id="br0">
      <inkml:brushProperty name="width" value="0.05" units="cm"/>
      <inkml:brushProperty name="height" value="0.05" units="cm"/>
    </inkml:brush>
  </inkml:definitions>
  <inkml:trace contextRef="#ctx0" brushRef="#br0">514 0 7410,'-58'20'596,"-101"51"1,109-45-239,17-10-43,0 3 0,-42 30 0,66-43-253,1 1 0,0 1 0,0-1 0,1 1 0,0 0 0,0 1 0,1 0 1,0 0-1,0 0 0,1 1 0,1 0 0,-7 19 0,6-9-21,2-1 0,0 1 1,1 0-1,1 0 0,1 0 0,1 0 0,6 34 1,2-6-24,2-2 1,19 49-1,-8-35-15,3 0 0,2-2 1,3-1-1,2-2 0,2 0 0,3-3 0,69 76 0,-72-93-11,1-1 0,2-2 0,1-2 0,1-1 0,2-2 0,0-2 0,2-2 0,1-2 1,1-1-1,76 21 0,-60-26 7,1-2 1,0-4 0,0-2 0,81-1-1,-54-9 29,-1-4 1,125-26-1,171-69 150,-14-28 98,-215 70 76,-3-7-1,209-126 1,-319 167-72,75-60 0,-103 74-181,-1-1-1,0-1 0,0 0 0,-1 0 0,-1-1 0,-1 0 0,0-1 0,10-23 0,-17 33-52,-1 0 0,0 0 1,0 0-1,-1-1 0,0 1 0,0 0 1,0 0-1,-1-1 0,0 1 0,0 0 0,0-1 1,-1 1-1,-2-7 0,1 5 6,-1 0 0,0 1 0,0-1 0,-1 1 0,0 0 0,0 0 0,-1 0 0,0 0 0,0 1 0,-7-6 0,-4-3 27,0 1-1,-2 0 1,0 1 0,0 1 0,-1 1 0,-1 1-1,-38-15 1,-5 3-12,-87-17 0,42 18-270,-1 4 0,0 6 0,-163 3 0,113 14-20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20.563"/>
    </inkml:context>
    <inkml:brush xml:id="br0">
      <inkml:brushProperty name="width" value="0.05" units="cm"/>
      <inkml:brushProperty name="height" value="0.05" units="cm"/>
    </inkml:brush>
  </inkml:definitions>
  <inkml:trace contextRef="#ctx0" brushRef="#br0">2453 342 8178,'-391'-128'1294,"15"6"-552,305 97-298,-98-21 0,129 38-300,-1 2 1,1 2-1,-1 1 0,-47 4 1,20 6-118,0 3 1,0 3-1,1 3 0,1 3 1,1 2-1,1 4 0,-91 48 1,106-47 6,2 2 1,1 2-1,2 2 1,1 2-1,1 2 0,-54 60 1,75-68 2,0 0 1,2 1-1,1 0 0,2 2 0,-22 57 1,21-40-16,2 1 0,2 1 0,-8 64 0,17-78-59,1-1 0,1 1-1,2 0 1,6 46 0,-3-64 7,0 0 1,1-1-1,1 0 1,1 0-1,0 0 1,1-1-1,1 0 1,0 0-1,2-1 1,17 25-1,-7-19 1,1 0 0,0-1 1,2-1-1,0-1 0,1-1 0,1-1 0,0-2 0,2 0 0,-1-1 0,42 12 0,-14-8 35,0-3-1,1-2 1,0-3-1,92 4 1,-62-12 74,1-4 0,-1-4 0,91-20 0,249-72 360,174-69 176,-260 72-397,136-52-193,-398 119-67,-2-3-1,-1-4 0,136-88 0,-180 102 14,-1-1-1,28-29 1,-44 39 16,-1-1 0,0 0 1,-2-1-1,1 0 0,15-32 0,-23 41 12,-1-1-1,0 0 0,0 0 0,0 0 0,0 0 0,-1 0 0,-1 0 0,1-1 0,-1 1 0,0 0 1,-1 0-1,1 0 0,-2-1 0,1 1 0,-1 0 0,0 0 0,0 0 0,-1 1 0,0-1 0,0 1 1,-4-7-1,-4-3-1,0 0 1,-1 1 0,-1 1 0,0 0 0,-1 0 0,-30-21-1,0 4-2,-2 2-1,-2 2 1,0 2-1,-84-30 1,-219-47-4,163 64-67,-1 8 1,-234-7-1,-394 38-121,392 17 128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06.095"/>
    </inkml:context>
    <inkml:brush xml:id="br0">
      <inkml:brushProperty name="width" value="0.05" units="cm"/>
      <inkml:brushProperty name="height" value="0.05" units="cm"/>
    </inkml:brush>
  </inkml:definitions>
  <inkml:trace contextRef="#ctx0" brushRef="#br0">40 27 9610,'-39'-27'1863,"47"33"-1413,1 0-1,0-1 0,1 0 1,12 5-1,280 93-122,-61-22-195,124 38 243,-242-85-103,128 17 0,-218-46-232,0-2 1,0-1-1,-1-2 0,1-1 1,0-2-1,53-11 1,-86 14-13,1 0 0,-1 0 0,0-1 0,1 1 0,-1 0 0,0 0 0,1 0 0,-1 0 1,1-1-1,-1 1 0,0 0 0,1 0 0,-1 0 0,1 0 0,-1 0 0,0 0 0,1 0 1,-1 0-1,1 0 0,-1 0 0,0 0 0,1 1 0,-1-1 0,0 0 0,1 0 0,-1 0 0,0 0 1,1 1-1,-1-1 0,0 0 0,1 0 0,-1 1 0,0-1 0,1 0 0,-1 0 0,0 1 0,0-1 1,1 0-1,-1 1 0,0-1 0,0 0 0,0 1 0,0-1 0,1 1 0,-2 0 21,1 0 0,0 0 0,-1 0-1,1-1 1,0 1 0,-1 0 0,1-1-1,-1 1 1,0 0 0,1-1 0,-1 1-1,0 0 1,1-1 0,-1 1 0,0-1-1,1 1 1,-1-1 0,0 0 0,0 1-1,-1 0 1,-18 5 358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06.485"/>
    </inkml:context>
    <inkml:brush xml:id="br0">
      <inkml:brushProperty name="width" value="0.05" units="cm"/>
      <inkml:brushProperty name="height" value="0.05" units="cm"/>
    </inkml:brush>
  </inkml:definitions>
  <inkml:trace contextRef="#ctx0" brushRef="#br0">0 370 12291,'12'6'161,"0"-2"1,0 1-1,0-2 1,1 0-1,19 3 1,-6-1 17,254 42 516,-49-10-174,-223-35-472,24 2 101,-31-4-133,0 0 0,0 0 1,-1 0-1,1 0 0,0 0 0,-1-1 1,1 1-1,0 0 0,-1 0 1,1 0-1,0-1 0,-1 1 0,1 0 1,0-1-1,-1 1 0,1-1 0,-1 1 1,1-1-1,-1 1 0,1-1 0,-1 1 1,1-1-1,-1 1 0,1-1 1,-1 1-1,0-1 0,1 0 0,-1 1 1,0-1-1,0 0 0,1 1 0,-1-1 1,0 0-1,0 1 0,0-1 0,0 0 1,0-1-1,0-7 169,-2 0-1,1 0 1,-1-1-1,0 1 1,-1 0 0,-6-14-1,-28-52 566,31 64-639,-13-24-124,-1 1 1,-2 1 0,-1 1-1,-2 0 1,-43-42 0,32 40-133,2-2-72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54.532"/>
    </inkml:context>
    <inkml:brush xml:id="br0">
      <inkml:brushProperty name="width" value="0.05" units="cm"/>
      <inkml:brushProperty name="height" value="0.05" units="cm"/>
    </inkml:brush>
  </inkml:definitions>
  <inkml:trace contextRef="#ctx0" brushRef="#br0">95 484 11210,'-12'3'519,"5"-3"-386,0 2 0,1-1-1,-1 1 1,0 0 0,0 1-1,1 0 1,-1 0 0,1 0-1,-9 6 1,15-8-116,-1 0 1,0-1-1,1 1 0,-1 0 0,1-1 1,-1 1-1,1 0 0,-1 0 0,1 0 1,-1-1-1,1 1 0,0 0 0,-1 0 0,1 0 1,0 0-1,0 0 0,0 0 0,0 0 1,0-1-1,0 1 0,0 0 0,0 0 1,0 0-1,0 0 0,0 0 0,0 0 1,1 0-1,-1 1 0,16 22 149,-12-19-141,24 28 36,1-1-1,44 39 1,73 47-115,-65-54-6,-75-59 55,462 340-433,-359-278 312,3-5 0,139 56 0,-199-99 104,-1-3 1,102 19-1,-115-30 6,0-2 0,0-1 0,1-2 0,71-8 0,-89 5 2,-1-1 0,0-1-1,0-1 1,0-1 0,-1 0-1,0-2 1,33-19-1,-43 22 15,1-1-1,-1 0 0,-1 0 0,1-1 1,-1-1-1,0 1 0,-1-1 1,0 0-1,-1-1 0,0 1 0,0-1 1,-1-1-1,0 1 0,-1-1 0,5-19 1,-5 11 48,-2 0 0,0-1 0,-1 0 0,-1 1 0,-1-1 0,0 1 0,-2-1 0,0 1 0,-8-25 0,0 8 55,-1 2 1,-2 0 0,-2 0 0,-19-32 0,-21-20 214,-4 3 1,-3 2 0,-120-117 0,120 139-167,-2 3 0,-3 3 0,-2 3 0,-2 4 0,-2 2 0,-107-45 0,157 78-187,-1 1 1,0 2 0,0 0-1,-1 2 1,0 1-1,0 0 1,0 2 0,-1 2-1,1 0 1,-1 1 0,1 2-1,-1 1 1,1 1-1,0 1 1,0 1 0,1 2-1,-44 18 1,-5 10-897,-85 56 0,121-69 691,8-4-97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09.014"/>
    </inkml:context>
    <inkml:brush xml:id="br0">
      <inkml:brushProperty name="width" value="0.05" units="cm"/>
      <inkml:brushProperty name="height" value="0.05" units="cm"/>
    </inkml:brush>
  </inkml:definitions>
  <inkml:trace contextRef="#ctx0" brushRef="#br0">361 93 4321,'-22'32'189,"-111"165"1144,91-129-620,-33 76 0,57-105-418,2 2-1,2 0 0,-13 62 1,22-74-198,1 1 1,1-1-1,2 1 0,0 0 1,9 58-1,-3-60-88,1 1-1,2-1 0,0 0 0,2-1 1,2 0-1,0-1 0,22 35 1,-13-30-11,1 0 1,2-2-1,1 0 1,1-2-1,34 28 1,-11-17-7,3-2 0,0-2 0,2-2 0,2-3 0,0-2 0,104 33 0,-69-33 14,180 28 0,100-24 76,-291-28-80,0-4-1,150-22 1,-184 14-6,-1-2-1,0-1 1,-1-3 0,-1-1 0,0-3-1,59-34 1,-63 28 44,-2-2 0,0-1 1,-2-2-1,-1-1 0,-2-2 0,42-54 1,-34 31 174,-2-1 1,-3-1 0,48-111-1,-62 120-41,-3-1 0,-3-1 0,-1 0 0,-3-1 0,-2 0 0,3-62 0,-10 82-69,-2-1 1,-1 1-1,-2-1 0,-1 1 1,-1 0-1,-2 0 0,-2 0 1,0 1-1,-2 0 0,-1 1 1,-21-35-1,24 49-46,-1 0 0,-1 1 0,-1 1-1,0-1 1,0 2 0,-2 0 0,0 0 0,0 1 0,-1 1-1,0 1 1,-1 0 0,0 1 0,-1 0 0,0 2-1,0 0 1,0 0 0,-21-3 0,-5 2 51,0 2 0,-1 2 0,0 2 0,0 1 0,-77 10-1,-219 57 59,-55 56-567,273-81 300,-10-11-6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9.378"/>
    </inkml:context>
    <inkml:brush xml:id="br0">
      <inkml:brushProperty name="width" value="0.05" units="cm"/>
      <inkml:brushProperty name="height" value="0.05" units="cm"/>
    </inkml:brush>
  </inkml:definitions>
  <inkml:trace contextRef="#ctx0" brushRef="#br0">115 110 17740,'3'-8'345,"14"-37"1131,-16 41-1382,0 0 0,0 1 0,0-1 0,-1 0 0,1 0 0,-1 1 0,0-1 0,0 0 0,-1 0 0,0-3 0,1 6-46,-1 1 0,1-1-1,-1 1 1,1 0 0,0-1 0,-1 1-1,1 0 1,-1-1 0,0 1 0,1 0 0,-1 0-1,1-1 1,-1 1 0,1 0 0,-1 0-1,1 0 1,-1 0 0,0 0 0,1 0-1,-1 0 1,1 0 0,-1 0 0,0 0 0,1 0-1,-1 0 1,1 1 0,-1-1 0,1 0-1,-1 0 1,1 0 0,-1 1 0,1-1-1,-1 0 1,1 1 0,-1-1 0,1 0 0,-1 1-1,0 0 1,-7 6 42,0 1 1,0 0-1,0 0 0,1 0 0,1 1 0,-1 0 1,1 1-1,1-1 0,-6 15 0,1-1-266,2-1 1,0 1-1,-5 30 0,12-47 78,0-1 0,0 1 0,1-1-1,-1 1 1,1-1 0,1 1 0,-1-1 0,1 1 0,0-1 0,0 0 0,3 9 0,-3-11 13,1 0 1,0 0 0,-1 0-1,1 0 1,0-1 0,1 1-1,-1 0 1,0-1-1,1 0 1,0 1 0,-1-1-1,1 0 1,0 0 0,0-1-1,0 1 1,0-1-1,0 1 1,1-1 0,4 1-1,58 13-1092,-40-11 731,38 13-1,-57-15 459,0 1-1,0 0 1,0 0 0,-1 1-1,1 0 1,-1 0 0,0 1-1,0 0 1,9 9-1,-13-11 35,0-1-1,0 1 1,0 0-1,0-1 1,0 1-1,-1 0 1,0 0-1,1 1 1,-1-1-1,0 0 1,0 0-1,-1 0 1,1 1-1,-1-1 0,0 0 1,0 6-1,0-4 32,-1 1 1,0 0-1,-1-1 0,1 1 0,-1-1 0,0 1 0,-1-1 0,1 0 0,-4 5 0,-1 1 60,-1-1 0,0 0 0,0 0 1,-1-1-1,0 0 0,-1 0 0,-20 13 0,25-19-96,0 0 0,0 0 0,0-1 0,0 0 0,0 0 0,-1 0 0,1-1 0,0 0 0,-1 0 0,-10 0 0,13-1-40,1 0 0,-1 0 0,1 0 0,-1-1 0,1 0 0,-1 1 0,1-1 0,0 0 0,-1 0 0,1 0 0,0 0 0,0 0 0,0-1 1,0 1-1,0-1 0,0 1 0,0-1 0,0 0 0,0 0 0,1 0 0,-1 0 0,1 0 0,0 0 0,-1 0 0,1 0 0,-1-4 0,0-1-46,0 0 0,0 1 0,1-1 0,0 0 0,0 0 0,0 0 0,1 0 1,0 0-1,1 0 0,0 0 0,0 0 0,0 0 0,1 1 0,0-1 0,0 0 0,0 1 0,1-1 0,0 1 0,1 0 1,4-7-1,4-4-22,0 1 1,1 0 0,1 1 0,0 0 0,27-20 0,-6 8 126,73-64 704,-96 80-541,-1-1-1,0 0 1,-1-1 0,0 0-1,-1-1 1,10-18 0,-17 28-164,-1 1 0,1-1 0,-1 0 0,0 1 0,0-1 0,0 0 0,-1 1 0,1-1 0,-1 0 0,0 0 0,0 0 0,0 0 0,0 1 0,-1-1 0,0 0 0,1 0 0,-1 1 0,-3-8-1,1 7-35,1 1 0,0-1 0,-1 1 0,0-1 0,0 1 0,0 0 0,0 0 0,0 0 0,-1 1 0,1-1 0,-1 1 0,0 0 0,1 0 0,-1 0 0,0 0 0,-8-2 0,1 2-177,-1-1-1,1 1 1,-1 1 0,1 0 0,-1 1 0,1 0 0,-1 0-1,1 1 1,-1 1 0,1 0 0,0 1 0,0 0 0,-14 6-1,5-1-243,0 2 0,0 0 0,1 2-1,0 0 1,-33 28 0,5 4-314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54.395"/>
    </inkml:context>
    <inkml:brush xml:id="br0">
      <inkml:brushProperty name="width" value="0.05" units="cm"/>
      <inkml:brushProperty name="height" value="0.05" units="cm"/>
    </inkml:brush>
  </inkml:definitions>
  <inkml:trace contextRef="#ctx0" brushRef="#br0">46 30 7802,'-32'-19'2776,"19"8"1321,19 19-3128,-5-6-972,0 0 1,0-1 0,0 1 0,0-1 0,1 1-1,-1-1 1,1 1 0,-1-1 0,1 0 0,2 2-1,3 0-2,0 0-1,1 0 0,0-1 1,-1 1-1,1-2 0,0 1 1,10 0-1,58-2 7,-21 0-10,-32 1-20,0 2 1,0 0-1,0 2 0,-1 0 0,1 1 1,-1 2-1,25 11 0,-11 0-46,-1 1-1,0 1 0,39 34 1,-34-26 71,0-2 0,77 38 0,96 28 5,-71-33 5,-63-23 0,-3-2-14,87 28 0,-103-41-9,0 2-1,-1 3 0,92 57 1,-141-78 17,1-1 1,21 7 0,-23-9-7,0 0 1,1 1 0,-1 0 0,10 7 0,-13-6-113,0 1 1,-1-1-1,0 1 1,0 0-1,0 0 1,-1 1-1,0-1 1,0 1-1,0 0 1,-1 0-1,0 0 1,3 15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55.029"/>
    </inkml:context>
    <inkml:brush xml:id="br0">
      <inkml:brushProperty name="width" value="0.05" units="cm"/>
      <inkml:brushProperty name="height" value="0.05" units="cm"/>
    </inkml:brush>
  </inkml:definitions>
  <inkml:trace contextRef="#ctx0" brushRef="#br0">1 422 8586,'11'14'130,"0"0"-1,1-1 1,0-1 0,1 1-1,0-2 1,20 14 0,-21-17-35,21 15 67,1-2 1,1-1 0,0-1 0,2-3-1,0 0 1,1-3 0,0-1-1,1-2 1,0-2 0,1-1-1,0-2 1,60 0 0,-90-5-63,1 0 1,-1-1-1,0 0 1,0 0-1,-1-1 1,13-4-1,-18 4-24,1 0 0,-1 0 0,1-1-1,-1 1 1,0-1 0,0 0-1,0 0 1,-1-1 0,1 1-1,-1-1 1,1 1 0,-1-1-1,0 0 1,3-7 0,3-6 145,-1-1-1,-1 0 1,0-1 0,-1 0 0,-1 0-1,-1 0 1,1-21 0,-1-3 117,-2 0-1,-4-50 1,1 69-255,-2 0 0,-1 1 1,0 0-1,-16-45 0,17 60-25,0-1-1,-1 1 1,0 0-1,0 1 1,-1-1 0,0 1-1,-1 0 1,1 0-1,-1 0 1,-1 1 0,1 0-1,-1 0 1,0 1-1,-1 0 1,1 0 0,-10-5-1,13 9 354,2-1-252,3-9 198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0.045"/>
    </inkml:context>
    <inkml:brush xml:id="br0">
      <inkml:brushProperty name="width" value="0.05" units="cm"/>
      <inkml:brushProperty name="height" value="0.05" units="cm"/>
    </inkml:brush>
  </inkml:definitions>
  <inkml:trace contextRef="#ctx0" brushRef="#br0">45 1 8914,'-39'0'2921,"38"0"-2894,1 0 1,0 0-1,0 0 1,0 0 0,-1 0-1,1 0 1,0 0 0,0 0-1,0 0 1,-1 0 0,1 0-1,0 1 1,0-1 0,0 0-1,-1 0 1,1 0-1,0 0 1,0 0 0,0 0-1,0 0 1,0 1 0,-1-1-1,1 0 1,0 0 0,0 0-1,0 0 1,0 1 0,0-1-1,0 0 1,0 0-1,0 0 1,0 1 0,0-1-1,0 0 1,0 0 0,0 0-1,0 1 1,0-1 0,0 0-1,0 0 1,0 0 0,0 1-1,0-1 1,0 0-1,0 0 1,0 0 0,0 1-1,0-1 1,5 13 311,4 3-281,1 0-1,0-2 1,1 1 0,1-1-1,0-1 1,25 22-1,95 64-158,-110-83 111,98 63-121,147 71 1,140 45 23,-292-146 63,3-4 0,1-6 0,189 37 0,-300-75 7,23 5 34,50 16 1,-72-19-90,1 1 0,-2 0 0,1 1 1,0 0-1,-1 0 0,0 0 0,0 1 1,0 1-1,9 10 0,-10-10-132,-4-5 88,-1 1 0,1 0 0,-1 0 0,0 0 0,0 0 0,2 4 0,-23-20-856,3-6 738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0.464"/>
    </inkml:context>
    <inkml:brush xml:id="br0">
      <inkml:brushProperty name="width" value="0.05" units="cm"/>
      <inkml:brushProperty name="height" value="0.05" units="cm"/>
    </inkml:brush>
  </inkml:definitions>
  <inkml:trace contextRef="#ctx0" brushRef="#br0">1 556 12107,'0'2'31,"-1"-1"0,1 0 0,0 1 0,0-1 1,0 0-1,0 1 0,0-1 0,0 0 1,1 1-1,-1-1 0,0 0 0,1 0 0,-1 1 1,1-1-1,-1 0 0,1 0 0,0 0 1,0 1-1,-1-1 0,1 0 0,0 0 0,0 0 1,0 0-1,1 1 0,31 21-99,-23-16 164,130 85-257,195 96 0,-319-180 148,41 18-130,-52-25 127,0 1 0,0-1 0,0 0 0,-1 0 0,1 0 0,0 0 0,0-1 0,1 0 0,7-1 0,-11 0 28,1 1 1,-1-1-1,1 0 0,-1 0 0,0-1 0,0 1 0,0 0 1,0-1-1,0 1 0,0-1 0,0 0 0,0 1 1,0-1-1,-1 0 0,1 0 0,-1 0 0,1 0 0,-1-1 1,0 1-1,0 0 0,0-1 0,0 1 0,0 0 0,0-5 1,1-3 72,0-1 0,0 0 0,-1 0 1,-1-15-1,-3-25 245,-2 0 0,-2 0 1,-25-93-1,-67-138 183,24 112-792,74 168 210,0 0 1,0 0-1,1 0 0,-1 0 0,1 0 0,0 0 1,-1 0-1,1 0 0,0 0 0,0 0 0,0 0 1,0 0-1,1 0 0,-1 0 0,1 0 1,-1 0-1,1 0 0,0 0 0,1-3 0,-1 1 17,8-23-256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5.525"/>
    </inkml:context>
    <inkml:brush xml:id="br0">
      <inkml:brushProperty name="width" value="0.05" units="cm"/>
      <inkml:brushProperty name="height" value="0.05" units="cm"/>
    </inkml:brush>
  </inkml:definitions>
  <inkml:trace contextRef="#ctx0" brushRef="#br0">577 0 11418,'-70'71'1033,"-6"12"-641,-2 3-160,4 4 280,5-1-24,10-12-40,7-2-48,17-15-160,6-5-72,12-17-120,4-8-48,10-20-120,2-11-56,1-22 136,4-13-56,0-11-40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5.926"/>
    </inkml:context>
    <inkml:brush xml:id="br0">
      <inkml:brushProperty name="width" value="0.05" units="cm"/>
      <inkml:brushProperty name="height" value="0.05" units="cm"/>
    </inkml:brush>
  </inkml:definitions>
  <inkml:trace contextRef="#ctx0" brushRef="#br0">0 354 11723,'7'-9'190,"1"0"1,0 0 0,0 1-1,1 0 1,0 1 0,0 0-1,1 0 1,0 1 0,0 0-1,0 1 1,22-8 0,7 1 71,0 1 0,44-5 1,-50 10-92,62-12 86,235-51 5,-274 53-277,0-2 1,-1-2-1,88-47 1,-128 61 35,-15 6-20,0 0 0,0 0-1,0 0 1,0 0 0,0 0 0,1 0-1,-1 0 1,0 0 0,0 0 0,0 0-1,0 0 1,0 0 0,1 0 0,-1 0-1,0 0 1,0 0 0,0 0 0,0 0-1,0 0 1,0 1 0,0-1 0,1 0 0,-1 0-1,0 0 1,0 0 0,0 0 0,0 0-1,0 0 1,0 0 0,0 1 0,0-1-1,0 0 1,0 0 0,1 0 0,-1 0-1,0 0 1,0 0 0,0 1 0,0-1-1,0 0 1,0 0 0,0 0 0,0 0 0,0 1-1,-11 24 74,7-16-60,-8 14-28,-73 168 644,76-168-317,2 1 1,0 0-1,2 0 1,0 0 0,2 1-1,0 35 1,3-49-213,1 0 1,0 0-1,4 12 0,10 20 442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7.071"/>
    </inkml:context>
    <inkml:brush xml:id="br0">
      <inkml:brushProperty name="width" value="0.05" units="cm"/>
      <inkml:brushProperty name="height" value="0.05" units="cm"/>
    </inkml:brush>
  </inkml:definitions>
  <inkml:trace contextRef="#ctx0" brushRef="#br0">0 296 13923,'12'-6'2112,"9"-11"-1735,-19 15-128,216-150 620,-141 101-831,-55 36-36,-13 7-4,1 2-1,-1 0 0,1 0 1,0 0-1,0 2 0,1-1 1,20-5-1,-31 10 3,1-1-1,-1 1 1,1 0-1,-1 0 1,1 0 0,-1 0-1,1 0 1,-1 0-1,1 0 1,0 0-1,-1 0 1,1 0 0,-1 0-1,1 0 1,-1 0-1,1 1 1,-1-1-1,1 0 1,-1 0 0,1 1-1,-1-1 1,1 0-1,-1 0 1,1 1-1,-1-1 1,0 1 0,1-1-1,0 1 1,-1 0 0,0 0-1,0 0 1,0 0 0,1 0 0,-1 0-1,0 0 1,0 0 0,0 0-1,0 0 1,-1 0 0,1 0 0,0-1-1,0 1 1,-1 1 0,-20 43 3,13-30-1,-54 136 28,52-119-15,0 0 1,-8 63-1,16-81-57,1 0 1,1 1-1,0-1 0,5 26 0,-4-35 19,0 0 0,0 0 0,1 0 0,0 0 0,0-1 0,0 1 0,5 6 0,-6-9 16,1 0 1,-1 0-1,1-1 1,0 1 0,0 0-1,-1-1 1,1 1-1,0-1 1,0 1 0,1-1-1,-1 0 1,0 0-1,0 0 1,1 0-1,-1-1 1,3 2 0,-2-2-1,0 0 0,0 0 0,0 0 0,0 0 0,0-1 0,0 1 0,0-1 0,0 0 0,0 0 0,0 0 0,3-2 0,38-21-113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7.501"/>
    </inkml:context>
    <inkml:brush xml:id="br0">
      <inkml:brushProperty name="width" value="0.05" units="cm"/>
      <inkml:brushProperty name="height" value="0.05" units="cm"/>
    </inkml:brush>
  </inkml:definitions>
  <inkml:trace contextRef="#ctx0" brushRef="#br0">10 4 13371,'-4'4'1496,"-1"-1"-896,4 1 1449,4-4-1585,6 0-320,-1-1-104,8-1-424,1 2-72,2-3 288,-1-1-112,1 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7.923"/>
    </inkml:context>
    <inkml:brush xml:id="br0">
      <inkml:brushProperty name="width" value="0.05" units="cm"/>
      <inkml:brushProperty name="height" value="0.05" units="cm"/>
    </inkml:brush>
  </inkml:definitions>
  <inkml:trace contextRef="#ctx0" brushRef="#br0">186 293 13427,'-5'13'808,"8"4"-776,3 2 0,0 11 72,2 6-56,-2 10-16,0 1 0,0 0 8,-4-2 16,0-8-16,-1-4-32,-1-14-80,0-18-24,-8-9 88,3-15-32,-2-12 16</inkml:trace>
  <inkml:trace contextRef="#ctx0" brushRef="#br0" timeOffset="1">24 101 12899,'-15'-1'1408,"11"1"-864,0 0-208,10-3 945,6-4-625,16-5-160,5 1-72,4-2-208,6 0-136,7-3-336,3 3-192,-3 6 416,-4 3-120,-13 4-72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8.447"/>
    </inkml:context>
    <inkml:brush xml:id="br0">
      <inkml:brushProperty name="width" value="0.05" units="cm"/>
      <inkml:brushProperty name="height" value="0.05" units="cm"/>
    </inkml:brush>
  </inkml:definitions>
  <inkml:trace contextRef="#ctx0" brushRef="#br0">165 21 14843,'-6'-4'262,"0"1"1,0 1-1,0-1 0,-1 1 1,1 0-1,-1 0 0,-12-1 0,16 3-215,0 1-1,-1-1 0,1 0 0,0 1 0,0 0 1,0 0-1,0 0 0,0 0 0,0 0 0,0 1 0,1-1 1,-1 1-1,0-1 0,1 1 0,-1 0 0,1 0 1,0 1-1,0-1 0,-3 3 0,0 2-41,0 1 1,0-1-1,1 1 0,0-1 1,0 1-1,1 1 0,0-1 1,0 0-1,1 1 0,0-1 1,1 1-1,0 0 0,0-1 1,1 1-1,0 0 0,2 13 1,-2-21-9,1 1 0,-1 0 0,1-1 0,-1 1-1,1 0 1,0-1 0,0 1 0,-1-1 0,1 1 0,0-1 0,1 1 0,-1-1 0,0 0 0,0 1 0,0-1 0,1 0-1,-1 0 1,1 0 0,-1 0 0,1 0 0,-1 0 0,4 1 0,-2-2 6,0 1 0,0-1-1,1 0 1,-1 1 0,0-1 0,0-1-1,1 1 1,-1 0 0,0-1 0,0 0 0,6-1-1,1-2 39,0 0 0,0-1 0,0 0 0,0-1-1,-1 0 1,12-10 0,-12 9 35,-2 0-1,1 0 1,-1-1 0,0 1 0,0-2-1,-1 1 1,0-1 0,-1 0 0,8-17-1,-15 33-231,1 0-1,0 0 1,0 0-1,0 0 0,1 0 1,0 0-1,1 9 0,-1-15 128,0 1 0,1-1 0,-1 1-1,0-1 1,0 0 0,1 1 0,-1-1 0,1 0-1,-1 1 1,1-1 0,0 0 0,-1 0-1,1 0 1,0 1 0,0-1 0,0 0-1,0 0 1,0 0 0,0 0 0,0 0 0,0-1-1,0 1 1,0 0 0,1 0 0,-1-1-1,0 1 1,1-1 0,-1 1 0,0-1-1,1 0 1,-1 1 0,0-1 0,1 0 0,-1 0-1,1 0 1,-1 0 0,0 0 0,1 0-1,-1 0 1,1-1 0,-1 1 0,0 0-1,3-2 1,-2 2 15,-1-1 1,1 1-1,0-1 0,0 1 1,0-1-1,0 1 0,0 0 0,0 0 1,0 0-1,0 0 0,0 1 0,0-1 1,0 0-1,0 1 0,0-1 1,-1 1-1,1 0 0,3 1 0,-3 0-3,0 0 0,0 0-1,0 0 1,0 0-1,0 1 1,-1-1 0,1 1-1,-1-1 1,1 1 0,-1-1-1,0 1 1,1 4-1,5 15-73,-1 1-1,-1 0 1,-1 0-1,2 42 1,-7 96 80,0-152 22,1 18 34,0-10 42,-1 1 0,-5 29-1,-1-35 54,-1-12-17,6-2-108,0 0 1,0 1-1,0-1 1,1 0 0,-1 0-1,1 0 1,-1 0 0,-1-5-1,-10-24 66,1-1-1,2 0 1,1 0-1,2-1 0,-4-35 1,10 61-54,-1-8 32,0 1 0,1-1 0,1-25 0,0 37-44,0 0 0,1 0 0,-1 0 0,1 0 0,-1 1-1,1-1 1,0 0 0,0 1 0,0-1 0,0 0 0,1 1 0,-1 0 0,1-1 0,-1 1 0,1 0-1,0 0 1,0 0 0,0 0 0,0 0 0,0 0 0,1 0 0,-1 1 0,0-1 0,1 1 0,-1-1-1,5 0 1,14-3-7,1 1-1,30-2 1,-37 6-23,0-2 1,0 1 0,0-2 0,0 0 0,-1-1 0,1-1 0,14-6 0,-2-7-34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21.087"/>
    </inkml:context>
    <inkml:brush xml:id="br0">
      <inkml:brushProperty name="width" value="0.05" units="cm"/>
      <inkml:brushProperty name="height" value="0.05" units="cm"/>
    </inkml:brush>
  </inkml:definitions>
  <inkml:trace contextRef="#ctx0" brushRef="#br0">23 449 9946,'-8'-13'544,"6"10"-396,0 0 0,0 0 0,0-1-1,0 1 1,1-1 0,0 0 0,-2-5 0,3 8-118,0 0 1,0 0-1,0 0 0,1-1 0,-1 1 0,0 0 1,0 0-1,1 0 0,-1 0 0,1 0 0,-1 0 1,1 0-1,-1 0 0,1 0 0,0 0 0,-1 0 1,1 0-1,0 1 0,0-1 0,-1 0 0,1 0 1,0 1-1,0-1 0,0 0 0,0 1 0,0-1 1,0 1-1,0-1 0,0 1 0,2-1 0,16-5-35,0 1-1,1 1 1,-1 1 0,31-2-1,-21 2-16,463-22-498,-389 23 403,421 7-331,-361 7 396,195 40-1,-119-1 137,285 47 142,340-42-32,7-66-459,-760 7 164,929-20-1015,3 26 1197,-981-2 13,833 14 874,1-36-576,-7-72-354,-614 45-84,324-103 0,55-60-767,-627 202 714,-1-1 1,27-15 0,-41 14-65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9.098"/>
    </inkml:context>
    <inkml:brush xml:id="br0">
      <inkml:brushProperty name="width" value="0.05" units="cm"/>
      <inkml:brushProperty name="height" value="0.05" units="cm"/>
    </inkml:brush>
  </inkml:definitions>
  <inkml:trace contextRef="#ctx0" brushRef="#br0">15 67 15803,'-2'-2'240,"0"-1"0,1 1 1,0 0-1,-1-1 0,1 1 0,0-1 0,0 1 0,-1-5 0,2 6-220,0 1 0,0-1 0,-1 1 0,1-1 0,0 1 0,0 0 0,0-1 0,0 1 0,0-1 1,0 1-1,0-1 0,0 1 0,0-1 0,0 1 0,0-1 0,0 1 0,0-1 0,1 1 0,-1-1 0,0 1 0,0 0 0,0-1 0,1 1 1,-1-1-1,0 1 0,0 0 0,1-1 0,-1 1 0,0 0 0,1-1 0,-1 1 0,0 0 0,1-1 0,-1 1 0,1 0 0,-1 0 0,0 0 1,1-1-1,-1 1 0,1 0 0,-1 0 0,1 0 0,-1 0 0,1 0 0,-1 0 0,1 0 0,-1 0 0,1 0 0,-1 0 0,1 0 0,-1 0 1,0 0-1,1 0 0,-1 0 0,1 0 0,-1 1 0,1-1 0,0 0 0,0 1-29,0 0 0,0-1 1,0 1-1,1 0 0,-1-1 0,0 1 0,0 0 1,0 0-1,0 0 0,0 0 0,-1 0 0,1 0 1,0 0-1,0 1 0,-1-1 0,2 2 0,8 25-173,-7-18 118,3 9-61,-2-6 30,0-1 1,1 0 0,10 18 0,-13-26 74,1-1 1,0 1 0,0-1 0,0 1 0,0-1-1,0 0 1,1 0 0,-1 0 0,1-1-1,0 1 1,0-1 0,0 0 0,0 0-1,6 2 1,1-1-4,1 0 0,0-1 0,0 0 0,0-1 1,0-1-1,0 0 0,1 0 0,15-3 0,1-2 9,-1-1 1,39-14-1,-42 11 61,33-16-1,-49 20-17,-1 0-1,0 0 1,0 0 0,0-1-1,-1 0 1,1-1-1,7-9 1,-14 15-32,0-1 1,1 0 0,-1 0-1,0 1 1,0-1-1,0 0 1,-1 0 0,1 0-1,0 0 1,-1 0-1,0 0 1,1 0-1,-1-1 1,0 1 0,0 0-1,0 0 1,0 0-1,0 0 1,-1 0 0,1 0-1,-1 0 1,1 0-1,-1 0 1,0 0-1,1 0 1,-1 0 0,0 0-1,-3-3 1,1 1-334,0 0 1,0 1 0,0-1-1,0 1 1,-1 0 0,0 0-1,0 0 1,0 0 0,0 1-1,0-1 1,-9-3 0,13 6 303,0 1 1,0-1 0,0 0-1,0 0 1,0 0 0,0 0-1,0 0 1,0 0 0,0 1 0,0-1-1,0 0 1,0 0 0,0 0-1,0 0 1,0 0 0,0 0-1,0 0 1,0 1 0,0-1-1,0 0 1,0 0 0,0 0-1,0 0 1,0 0 0,0 0-1,0 0 1,-1 0 0,1 0 0,0 0-1,0 1 1,0-1 0,0 0-1,0 0 1,0 0 0,0 0-1,0 0 1,-1 0 0,1 0-1,0 0 1,0 0 0,0 0-1,0 0 1,0 0 0,0 0 0,0 0-1,-1 0 1,1 0 0,0 0-1,0 0 1,0 0 0,0 0-1,9 10-823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9.750"/>
    </inkml:context>
    <inkml:brush xml:id="br0">
      <inkml:brushProperty name="width" value="0.05" units="cm"/>
      <inkml:brushProperty name="height" value="0.05" units="cm"/>
    </inkml:brush>
  </inkml:definitions>
  <inkml:trace contextRef="#ctx0" brushRef="#br0">87 193 9690,'1'-1'3285,"-1"1"-3176,-12-3 2208,8 2-2053,0 0 0,0 1 1,0 0-1,0 0 0,0 0 0,-6 1 0,6 1-211,0-1 0,1 1 1,-1 0-1,1 1 0,-1-1 0,1 0 0,-3 4 0,-4 9-91,10-14 32,0-1 0,0 1 0,0-1 0,0 1 0,0-1 0,0 1 0,0 0 0,0-1 0,0 1 0,0-1 0,0 1 0,1-1 0,-1 1 0,0-1 1,0 1-1,1-1 0,-1 1 0,0-1 0,1 1 0,-1-1 0,0 0 0,1 1 0,-1-1 0,0 1 0,1-1 0,-1 0 0,2 1 0,-1 0-3,1-1 0,0 1 0,0-1 0,-1 1 0,1-1 0,0 0 0,0 0 0,-1 0 0,1 0 0,0 0 0,0 0-1,0 0 1,-1 0 0,1-1 0,0 1 0,0-1 0,-1 1 0,1-1 0,0 0 0,2-2 0,34-21-42,-35 22 46,22-17 361,37-38 1,-76 69 445,25-20-753,-3 4-74,0 0-1,1 0 1,-1 0 0,0 1-1,1 1 1,0-1-1,0 2 1,0-1 0,0 1-1,0 0 1,0 1 0,0 0-1,17 2 1,-14 0-47,0 0 1,0 1 0,0 0-1,0 1 1,-1 0-1,0 0 1,1 2-1,-1-1 1,16 13-1,-22-15 32,0 1-1,-1 0 1,0 1-1,0-1 0,0 1 1,0 0-1,0 0 1,-1 0-1,0 1 0,4 9 1,-6-13 58,0 1-1,-1-1 1,1 1 0,0-1 0,-1 1-1,0-1 1,1 1 0,-1 0-1,0-1 1,0 1 0,-1 0 0,1-1-1,0 1 1,-1-1 0,0 1-1,0 0 1,1-1 0,-1 0 0,-1 1-1,1-1 1,0 0 0,-1 1 0,1-1-1,-1 0 1,1 0 0,-5 3-1,6-4-1,0-1-1,0 0 0,-1 0 0,1 1 1,0-1-1,0 0 0,-1 0 0,1 1 0,0-1 1,0 0-1,-1 0 0,1 0 0,0 1 1,-1-1-1,1 0 0,0 0 0,-1 0 1,1 0-1,0 0 0,-1 0 0,1 0 0,0 0 1,-1 0-1,1 0 0,0 0 0,-1 0 1,1 0-1,0 0 0,-1 0 0,1 0 0,0 0 1,-1 0-1,1 0 0,0-1 0,-1 1 1,1 0-1,0 0 0,-1 0 0,1-1 1,-5-15 309,5-22-11,5-9-111,9-64 270,-14 111-468,0-1 0,0 0 1,0 1-1,0-1 0,0 1 0,0-1 0,0 1 1,0-1-1,1 1 0,-1-1 0,0 1 1,0-1-1,1 1 0,-1-1 0,0 1 1,1 0-1,-1-1 0,0 1 0,1-1 0,-1 1 1,1 0-1,-1-1 0,0 1 0,1 0 1,-1 0-1,1-1 0,-1 1 0,1 0 0,-1 0 1,1 0-1,-1-1 0,1 1 0,-1 0 1,1 0-1,0 0 0,21 8-128,0 0-70,-18-8 253,0 0 0,-1-1 1,1 0-1,0 1 0,-1-1 0,1 0 1,0-1-1,-1 1 0,1-1 0,-1 1 1,0-1-1,1 0 0,-1 0 0,0-1 1,0 1-1,0 0 0,-1-1 0,1 0 1,-1 0-1,1 0 0,2-4 0,21-32 129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0.215"/>
    </inkml:context>
    <inkml:brush xml:id="br0">
      <inkml:brushProperty name="width" value="0.05" units="cm"/>
      <inkml:brushProperty name="height" value="0.05" units="cm"/>
    </inkml:brush>
  </inkml:definitions>
  <inkml:trace contextRef="#ctx0" brushRef="#br0">2 1 12851,'1'0'74,"0"0"0,1 1-1,-1-1 1,0 0 0,1 1 0,-1-1 0,0 1 0,0 0 0,0-1 0,1 1 0,-1 0 0,0-1-1,0 1 1,0 0 0,0 0 0,0 0 0,-1 0 0,1 0 0,0 0 0,0 0 0,-1 1 0,1-1 0,0 0-1,-1 0 1,1 1 0,-1-1 0,1 2 0,0 3 84,-1 0-1,0 0 1,0 1 0,0-1 0,-1 6-1,0 3 465,-13 127 333,6-80-761,3 0 1,5 119 0,1-172-190,0 0 1,1-1-1,0 1 1,0-1-1,1 0 1,0 0-1,1 0 1,-1 0-1,2 0 1,-1-1-1,8 10 1,-10-14-16,1 0 0,0 0 1,0 0-1,1 0 0,-1 0 0,1-1 1,-1 0-1,1 1 0,0-1 0,0-1 1,0 1-1,0 0 0,0-1 0,0 0 1,0 0-1,1 0 0,-1-1 0,0 1 1,1-1-1,-1 0 0,0 0 0,1-1 1,-1 1-1,6-2 0,-1-1-41,-1 0 1,1 0-1,-1-1 0,1 0 1,-1 0-1,0-1 0,-1 0 1,1 0-1,8-9 0,7-12-79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0.647"/>
    </inkml:context>
    <inkml:brush xml:id="br0">
      <inkml:brushProperty name="width" value="0.05" units="cm"/>
      <inkml:brushProperty name="height" value="0.05" units="cm"/>
    </inkml:brush>
  </inkml:definitions>
  <inkml:trace contextRef="#ctx0" brushRef="#br0">2 236 12163,'2'4'70,"-1"-1"1,1 0 0,0 1 0,0-1-1,0 0 1,1 0 0,-1 0 0,1-1-1,-1 1 1,1 0 0,0-1 0,0 0-1,0 0 1,1 0 0,-1 0 0,0 0-1,1-1 1,-1 1 0,1-1 0,-1 0-1,1 0 1,0 0 0,-1-1 0,1 1-1,0-1 1,0 0 0,-1 0 0,1 0-1,0-1 1,0 1 0,-1-1 0,1 0-1,0 0 1,-1 0 0,1-1 0,-1 1-1,1-1 1,3-2 0,0-1 43,-1 0 0,0 0 0,0-1 0,0 0 0,-1 0 0,0 0 0,0-1 0,0 1 0,-1-1 0,0 0 0,0 0 0,-1-1 0,0 1 0,-1-1 0,3-10 0,-3 11-31,-1 0 0,0 0 1,0 0-1,0 0 0,-1 0 1,0-1-1,-1 1 0,0 0 0,0 0 1,0 0-1,-1 0 0,0 0 1,0 0-1,-1 1 0,1-1 1,-2 1-1,-5-9 0,8 12-69,0 2-1,0-1 1,-1 0-1,1 0 1,-1 0-1,1 0 0,-1 1 1,0-1-1,0 1 1,0 0-1,0-1 1,0 1-1,0 0 1,0 0-1,0 0 1,0 0-1,0 1 0,-1-1 1,1 0-1,0 1 1,-1 0-1,1-1 1,0 1-1,-1 0 1,1 0-1,0 1 1,-1-1-1,1 0 1,0 1-1,0-1 0,-1 1 1,1 0-1,0 0 1,0 0-1,-4 2 1,0 1-7,1 0 1,-1 0-1,1 1 1,-1 0-1,2 0 1,-1 1-1,0-1 1,1 1-1,0 0 1,-5 11-1,0 3-8,1-1 1,1 1-1,1 0 1,1 1-1,0-1 0,2 1 1,0 0-1,2 0 1,0 0-1,4 40 0,-2-56-13,0 0 0,-1-1 0,2 1 0,-1 0-1,1-1 1,-1 1 0,1-1 0,0 1 0,1-1-1,-1 0 1,1 0 0,0 0 0,0 0 0,0-1-1,0 1 1,1-1 0,6 5 0,-5-5-52,0 0 1,0-1-1,0 1 1,1-1-1,-1-1 1,1 1-1,-1-1 1,1 0 0,0 0-1,0 0 1,-1-1-1,1 0 1,0 0-1,9-2 1,-4 0 7,-1 0 0,1-1 0,-1 0 0,1 0 1,-1-1-1,0 0 0,15-10 0,26-23-243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1.157"/>
    </inkml:context>
    <inkml:brush xml:id="br0">
      <inkml:brushProperty name="width" value="0.05" units="cm"/>
      <inkml:brushProperty name="height" value="0.05" units="cm"/>
    </inkml:brush>
  </inkml:definitions>
  <inkml:trace contextRef="#ctx0" brushRef="#br0">121 1 11362,'-4'1'135,"0"1"-1,-1 0 1,1 0-1,0 0 1,0 1-1,1-1 1,-1 1-1,0 0 1,1 0-1,0 0 1,-1 0-1,1 1 1,0 0-1,1-1 1,-1 1-1,1 0 1,0 0-1,-4 8 1,-3 9 359,1 1 0,-7 30-1,8-24-316,1 1-1,2-1 1,1 1-1,2 53 0,2-62-118,1-1 0,0 1 0,2-1-1,0 0 1,1 0 0,1 0-1,1-1 1,10 21 0,-14-34-48,0 1 1,1 0-1,0-1 1,0 0 0,0 1-1,1-2 1,-1 1-1,1 0 1,0-1-1,1 0 1,-1 0-1,7 3 1,-9-6 1,0 0 0,0 0 0,0 0 0,0 0 0,0 0 0,0-1 0,1 1 1,-1-1-1,0 0 0,0 0 0,0 0 0,1 0 0,-1-1 0,0 1 0,0-1 1,0 0-1,0 0 0,0 0 0,0 0 0,0-1 0,0 1 0,-1-1 0,1 0 1,0 1-1,-1-1 0,1-1 0,1-1 0,19-26 321,-20 25-235,0 0 0,0 1 1,1-1-1,6-6 0,-9 11-89,-1-1-1,0 1 1,1 0-1,-1 0 1,0 0-1,1 0 1,-1-1 0,1 1-1,-1 0 1,0 0-1,1 0 1,-1 0-1,1 0 1,-1 0-1,0 0 1,1 0 0,-1 0-1,1 0 1,-1 0-1,0 1 1,1-1-1,-1 0 1,0 0-1,1 0 1,-1 0-1,1 1 1,-1-1 0,0 0-1,1 0 1,-1 1-1,0-1 1,0 0-1,1 1 1,-1-1-1,0 0 1,0 1-1,1-1 1,-1 0 0,0 1-1,0-1 1,0 0-1,0 1 1,0-1-1,1 1 1,-1-1-1,0 0 1,0 1-1,0 0 1,6 24 98,-5-22-81,0 3-11,1 2-8,0 1-1,0-1 1,0 0-1,1 0 1,5 9-1,-7-16-8,-1 1 0,1-1 0,0 0 0,0 1 0,0-1 0,0 0 0,0 0 1,0 0-1,1 1 0,-1-1 0,0-1 0,1 1 0,-1 0 0,0 0 0,1 0 0,-1-1 0,1 1 0,-1-1 0,1 1 0,0-1 0,-1 1 0,1-1 0,-1 0 0,1 0 0,0 0 0,-1 0 0,1 0 0,0 0 0,-1 0 0,1-1 0,-1 1 1,1-1-1,-1 1 0,3-2 0,7-3-7,0-1 0,-1 0 0,1-1 0,-1 0 0,18-17 0,-20 16-21,1 0-1,0 1 0,0 0 1,1 1-1,0 0 0,16-7 1,-25 12 23,0 1-1,0-1 1,0 1 0,0 0 0,0 0 0,0-1 0,0 1 0,0 0 0,0 0 0,0 0 0,0 0 0,0 0-1,0 0 1,0 0 0,0 0 0,0 1 0,0-1 0,0 0 0,0 1 0,0-1 0,-1 0 0,1 1 0,0-1-1,0 1 1,0-1 0,0 1 0,-1 0 0,1-1 0,0 1 0,-1 0 0,1 0 0,0-1 0,-1 1 0,1 0 0,-1 0-1,1 0 1,-1 0 0,1 0 0,-1 0 0,0-1 0,0 1 0,1 0 0,-1 0 0,0 0 0,0 0 0,0 1-1,1 8-34,-1-1-1,0 0 0,0 1 1,-2 10-1,0-5-16,1-3 43,0 17 4,1-28 14,0-1 0,0 1 0,0 0 1,0-1-1,1 1 0,-1 0 0,0-1 0,1 1 0,-1 0 0,0-1 1,1 1-1,-1-1 0,1 1 0,-1-1 0,1 1 0,-1-1 0,1 1 0,-1-1 1,1 1-1,0-1 0,-1 0 0,1 1 0,0-1 0,-1 0 0,1 0 1,0 1-1,-1-1 0,1 0 0,0 0 0,-1 0 0,1 0 0,0 0 1,0 0-1,1 0 0,6-2 14,1 0 1,0 0-1,-1-1 1,1 0-1,-1-1 1,0 0-1,0 0 1,13-10-1,12-5 12,-8 6-55,38-13 1,-56 23 0,1 1 0,-1 0 0,1 0 0,0 0 0,0 1 0,-1 1 0,1-1 0,0 1 0,0 1 0,10 1 0,-15-1 11,1 0 0,-1 0 0,0 1 0,1-1 0,-1 1 0,0 0 0,0 0 0,0 0 0,0 1 0,-1-1 0,1 0 0,-1 1 0,1 0 0,-1 0 0,0 0 0,0 0 0,0 0 0,-1 0 0,1 0 0,2 7 0,-2-4 26,1-1-1,0 1 1,1-1-1,-1 0 1,8 8-1,-11-12-21,1 0 1,-1-1-1,1 1 0,0-1 0,-1 0 1,1 1-1,0-1 0,0 0 0,-1 1 1,1-1-1,0 0 0,0 0 0,-1 1 1,1-1-1,0 0 0,0 0 1,-1 0-1,1 0 0,0 0 0,0 0 1,0 0-1,-1 0 0,1-1 0,0 1 1,0 0-1,1-1 0,19-13-599,-7 5 517,3 2-108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1.621"/>
    </inkml:context>
    <inkml:brush xml:id="br0">
      <inkml:brushProperty name="width" value="0.05" units="cm"/>
      <inkml:brushProperty name="height" value="0.05" units="cm"/>
    </inkml:brush>
  </inkml:definitions>
  <inkml:trace contextRef="#ctx0" brushRef="#br0">157 6 13867,'0'-1'48,"0"1"0,0 0 0,0-1 1,0 1-1,0 0 0,0 0 0,0 0 0,0-1 0,-1 1 1,1 0-1,0 0 0,0-1 0,0 1 0,-1 0 0,1 0 1,0 0-1,0 0 0,0-1 0,-1 1 0,1 0 1,0 0-1,0 0 0,-1 0 0,1 0 0,0 0 0,0 0 1,-1-1-1,1 1 0,0 0 0,0 0 0,-1 0 0,1 0 1,-1 0-1,-11 5 455,-11 11 251,11-4-675,0-1-1,0 2 1,2 0-1,0 0 0,0 1 1,1 0-1,1 0 1,0 1-1,1 0 1,-6 19-1,12-32-83,1 0 0,-1-1 1,1 1-1,-1-1 0,1 1 0,0 0 0,0-1 0,0 1 1,-1 0-1,2-1 0,-1 1 0,0 0 0,0-1 0,0 1 1,1 0-1,-1-1 0,1 1 0,-1-1 0,1 1 0,1 2 1,-1-4-2,0 1 1,0 0 0,0 0 0,1-1 0,-1 1 0,0 0-1,0-1 1,1 0 0,-1 1 0,0-1 0,0 0 0,1 1-1,-1-1 1,0 0 0,1 0 0,-1 0 0,0 0 0,1 0 0,1-1-1,7-1-18,0-1 1,-1 0-1,1 0 0,-1-1 0,12-6 0,37-25-54,-33 20 56,34-17 1,-56 31 21,0-1 0,0 1 1,0 0-1,0 0 0,0 0 1,0 1-1,0-1 1,0 1-1,1 0 0,-1 0 1,4 0-1,-6 0 3,-1 0-1,1 0 1,0 1-1,-1-1 1,1 0 0,-1 0-1,1 1 1,0-1 0,-1 1-1,1-1 1,-1 0-1,1 1 1,-1-1 0,1 1-1,-1-1 1,0 1 0,1-1-1,-1 1 1,1-1-1,-1 1 1,0 0 0,1 1 3,-1-1 1,0 1 0,1 0 0,-1-1 0,0 1 0,0 0-1,0-1 1,0 1 0,0-1 0,-1 1 0,1 0 0,-1 1-1,-3 11 40,-4 19 47,9-33-91,-1 0 0,0 1 0,0-1 0,0 0 0,0 1 0,1-1 0,-1 0 0,0 0 0,0 1 0,1-1 0,-1 0-1,0 0 1,0 0 0,1 1 0,-1-1 0,0 0 0,1 0 0,-1 0 0,0 0 0,1 0 0,-1 1 0,0-1 0,1 0 0,-1 0 0,0 0 0,1 0 0,-1 0 0,0 0 0,1 0 0,-1 0-1,0 0 1,1 0 0,-1-1 0,0 1 0,1 0 0,-1 0 0,0 0 0,1 0 0,-1 0 0,0-1 0,0 1 0,1 0 0,-1 0 0,0 0 0,1-1 0,-1 1 0,17-9 5,-16 8-5,45-31 6,-25 17-46,30-17 0,-45 29 14,0 0 0,0 0 0,1 1 0,-1-1 0,1 2 0,-1-1 0,1 1 0,0 0 0,13-1 0,-17 3 19,-1-1 0,1 1 0,0 0 0,0-1 0,-1 1 0,1 0 0,0 1 0,-1-1-1,1 0 1,-1 1 0,0-1 0,1 1 0,-1 0 0,0 0 0,0 0 0,0 0 0,0 0 0,-1 0-1,1 1 1,0-1 0,-1 0 0,0 1 0,2 4 0,0-3 58,0 1 0,0 0 1,0-1-1,8 8 0,-10-11-25,0-1-1,0 1 1,0 0-1,0-1 0,0 1 1,0-1-1,0 0 0,0 1 1,1-1-1,-1 0 1,0 0-1,0 0 0,0 1 1,1-1-1,-1 0 1,2-1-1,2 1-3,2 0 36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2.222"/>
    </inkml:context>
    <inkml:brush xml:id="br0">
      <inkml:brushProperty name="width" value="0.05" units="cm"/>
      <inkml:brushProperty name="height" value="0.05" units="cm"/>
    </inkml:brush>
  </inkml:definitions>
  <inkml:trace contextRef="#ctx0" brushRef="#br0">0 1 14819,'3'1'110,"0"0"0,-1 1 0,1 0 0,-1-1 0,1 1 0,-1 0 0,0 0 0,0 0 0,0 0 0,0 1 0,0-1 0,0 1 0,-1-1 0,1 1 0,-1-1 0,1 1 0,-1 0 0,0 0 0,0 0 0,0 3 0,3 9 122,-2 1 0,3 27-1,-3-13-23,5 33-57,-3 0 0,-3 1 0,-3-1 0,-11 75 0,12-131-145,1-4-4,0-1-1,0 1 0,-1 0 1,1-1-1,-1 1 1,0-1-1,1 1 1,-1-1-1,-1 1 0,1-1 1,0 1-1,0-1 1,-1 0-1,1 0 1,-4 3-1,5-5-2,0 1 0,0-1 0,0 0 0,-1 0 0,1 0-1,0 0 1,0 0 0,-1 0 0,1 1 0,0-1 0,0 0 0,-1 0 0,1 0 0,0 0 0,0 0 0,-1 0-1,1 0 1,0 0 0,0 0 0,-1 0 0,1 0 0,0 0 0,0 0 0,-1-1 0,1 1 0,0 0 0,0 0-1,-1 0 1,1 0 0,0 0 0,0 0 0,0-1 0,-1 1 0,1 0 0,0 0 0,0 0 0,0 0 0,0-1-1,-1 1 1,1 0 0,0 0 0,0-1 0,0 1 0,0 0 0,0 0 0,0-1 0,0 1 0,0 0 0,0 0-1,0-1 1,0 1 0,0 0 0,0-1 0,-4-18-60,4 15 41,-3-42-182,2 0 1,3 1-1,1-1 1,2 1-1,2-1 1,23-77-1,-27 111 152,1 1-1,1 0 1,-1 0 0,2 0-1,-1 0 1,1 1 0,11-14-1,-15 22 40,0 0 0,0-1 0,1 1 0,-1 0 0,1 0 0,-1 0 0,1 1 0,0-1 0,-1 1 0,1-1 0,0 1 0,0 0 0,0 0 0,0 0 0,0 0 0,0 1 0,1-1 0,-1 1 0,0 0 0,0 0 0,0 0 0,0 0 0,0 0 0,1 1 0,-1 0 0,0-1 0,0 1 0,0 0 0,0 1 0,0-1 0,-1 0 0,1 1 0,3 2 0,-4-3 3,0 0 1,-1 0-1,1 0 1,0 0-1,0 0 1,-1 1 0,1-1-1,-1 1 1,0-1-1,1 1 1,-1-1-1,0 1 1,0 0-1,0 0 1,0 0 0,0 0-1,0 0 1,-1-1-1,1 1 1,0 4-1,-1-3 20,0 0 0,0 0 0,-1-1-1,1 1 1,-1-1 0,0 1 0,0 0-1,0-1 1,0 1 0,0-1 0,0 0 0,-1 1-1,1-1 1,-1 0 0,-3 4 0,-19 19 194,-2-1 0,0 0 0,-55 34 0,77-55-279,-1 0 0,1 0 1,-1-1-1,0 0 0,0 0 0,-9 3 1,13-5 36,1 0 1,-1 0-1,1 0 1,-1 0-1,1 0 1,-1 0-1,0 0 1,1 0-1,-1 0 1,1 0-1,-1 0 1,1 0-1,-1 0 1,0 0-1,1-1 1,-1 1-1,1 0 1,-1 0-1,1-1 1,-1 1-1,1 0 1,-1-1 0,1 1-1,-1-1 1,0 0-1,1 0-7,-1-1-1,1 1 1,0 0 0,0-1-1,0 1 1,0 0 0,0-1-1,0 1 1,0-1 0,0 1-1,0 0 1,0-1 0,1 1-1,-1 0 1,1-1 0,0-1-1,17-35-375,8-10-158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3.293"/>
    </inkml:context>
    <inkml:brush xml:id="br0">
      <inkml:brushProperty name="width" value="0.05" units="cm"/>
      <inkml:brushProperty name="height" value="0.05" units="cm"/>
    </inkml:brush>
  </inkml:definitions>
  <inkml:trace contextRef="#ctx0" brushRef="#br0">48 0 12323,'-2'35'1066,"-11"51"0,1-13-612,2 0-221,3 1 0,3 1 0,7 90 0,-1-154-213,-1 0 1,2 1-1,-1-1 1,2-1-1,4 12 1,-8-20-22,1 1 0,1-1 0,-1 0 0,0 0 0,0 0 0,1 0 1,-1-1-1,1 1 0,0 0 0,0 0 0,-1-1 0,1 1 0,3 1 0,-3-3-7,-1 1 0,1-1 0,-1 0-1,1 1 1,-1-1 0,1 0 0,-1 0 0,1 0-1,-1 0 1,1 0 0,-1 0 0,1-1-1,-1 1 1,0-1 0,1 1 0,-1-1 0,1 1-1,-1-1 1,0 0 0,1 1 0,-1-1-1,0 0 1,2-2 0,2-1-57,0-1 1,0 0-1,-1-1 1,1 1-1,-1-1 0,-1 0 1,1 0-1,-1 0 0,0 0 1,-1-1-1,1 1 0,-1-1 1,2-10-1,0-8-17,0 0-1,1-33 1,-5 51 131,1-20 66,-1 26-84,0 0 1,-1 0-1,1 0 0,0 0 0,0-1 0,0 1 0,-1 0 1,1 0-1,0 0 0,-1 0 0,1 0 0,-1 0 0,1 0 1,-1 0-1,0 0 0,1 0 0,-2-1 0,2 2-9,-1 0-1,1 1 0,0-1 0,-1 0 0,1 0 1,0 0-1,0 1 0,-1-1 0,1 0 1,0 0-1,0 1 0,0-1 0,-1 0 1,1 1-1,0-1 0,0 0 0,0 0 1,0 1-1,-1-1 0,1 0 0,0 1 1,0-1-1,0 0 0,0 1 0,0-1 1,0 0-1,0 1 0,0-1 0,0 1 1,0-1-1,0 0 0,0 1 0,1-1 0,-1 0 1,0 1-1,0-1 0,0 1 0,2 17 281,-1-13-272,0-1 1,1 1-1,-1 0 1,1 0-1,0-1 1,1 0-1,-1 1 1,1-1-1,0 0 1,0 0 0,0 0-1,0 0 1,8 6-1,-9-9-16,0 1 0,1-1-1,-1 0 1,0 0 0,1 0 0,-1 0 0,1 0-1,-1 0 1,1 0 0,-1-1 0,1 0-1,-1 1 1,1-1 0,0 0 0,-1 0-1,1 0 1,-1-1 0,1 1 0,0 0-1,-1-1 1,1 0 0,-1 0 0,1 0 0,-1 0-1,0 0 1,1 0 0,-1-1 0,2-1-1,-1 1 17,0 0-1,-1 0 1,0 0-1,1 0 1,-1-1 0,0 1-1,0-1 1,-1 1-1,1-1 1,0 0-1,-1 0 1,0 0-1,1 1 1,-1-1-1,0-1 1,-1 1-1,1 0 1,0-4-1,-1 5-12,0 0 0,0 1 0,0-1 0,0 1-1,0-1 1,-1 0 0,1 1 0,-1-1-1,1 1 1,-1-1 0,1 1 0,-1-1-1,0 1 1,0-1 0,0 1 0,0 0 0,0-1-1,0 1 1,0 0 0,0 0 0,0 0-1,-1 0 1,1 0 0,0 0 0,-1 0-1,1 0 1,-1 1 0,1-1 0,-1 0 0,1 1-1,-1 0 1,1-1 0,-1 1 0,0 0-1,1-1 1,-4 1 0,1 1-2,-1-1 0,0 1 0,0-1 0,1 2 0,-1-1 0,1 0 0,-1 1 0,1 0 0,-1 0 0,1 0 0,0 0 0,0 1 0,0 0 0,0 0 0,1 0 0,-1 0 0,1 0 0,0 1 0,-4 5 0,4-6-15,0 1 1,0 0 0,0-1 0,1 1 0,-1 0-1,1 1 1,0-1 0,1 0 0,-1 0 0,1 1 0,-1-1-1,1 1 1,1 0 0,-1-1 0,1 1 0,0-1 0,0 1-1,0 0 1,2 8 0,-2-11-2,1-1 0,0 0 0,-1 1 0,1-1 0,0 0 0,0 0 0,0 0 0,0 0 0,0 0 0,0 0-1,0 0 1,0 0 0,1 0 0,-1 0 0,0 0 0,0-1 0,1 1 0,-1 0 0,1-1 0,-1 0 0,0 1 0,1-1 0,-1 0 0,1 1 0,-1-1 0,1 0 0,-1 0 0,1 0 0,-1 0 0,1-1-1,-1 1 1,3-1 0,3 0-9,1-1-1,0 0 0,-1-1 1,14-6-1,0-3-88,0-1-1,-1 0 1,30-27 0,25-18-660,-80 72 275,-11 11 375,1-1 140,0-1-1,2 2 0,-15 37 1,23-36 112,5-26-137,0 1 0,0-1 0,0 1 0,0-1 1,0 1-1,0-1 0,0 0 0,1 1 1,-1-1-1,0 1 0,0-1 0,0 1 0,1-1 1,-1 0-1,0 1 0,1-1 0,-1 0 0,0 1 1,1-1-1,-1 0 0,1 1 0,0-1 2,0 0 1,-1 1-1,1-1 0,0 0 1,0 0-1,0 0 0,-1 0 0,1 0 1,0 0-1,0 0 0,0 0 0,0-1 1,-1 1-1,1 0 0,0 0 1,0-1-1,0 1 0,8-5 0,-1 1 1,0-1-1,0 0 1,0-1-1,0 0 0,-1 0 1,0-1-1,11-13 0,47-69-213,-55 72 167,42-60-566,-4-3 0,-3-2 0,46-121 0,-122 284 500,-3 4 844,-42 161 0,75-239-766,-2 3 84,1 0-1,1 0 1,0 0-1,0 16 1,2-24-153,-1 0 0,0 1 0,1-1 0,-1 0-1,1 1 1,0-1 0,-1 0 0,1 1 0,0-1 0,1 0-1,-1 0 1,0 0 0,1 0 0,-1 0 0,1 0 0,-1-1 0,1 1-1,0 0 1,0-1 0,0 1 0,0-1 0,0 0 0,0 0 0,3 2-1,14 4-627,29 7-1,-45-15 965,0-1-1,0 1 0,0 0 0,-1 0 0,1-1 1,0 0-1,-1 1 0,0-1 0,1 0 0,-1 0 1,3-4-1,4-2 69,31-24-225,85-50 1,-124 81-83,0 1 1,-1 0-1,1-1 0,-1 1 1,1 0-1,0-1 0,-1 1 1,1-1-1,-1 1 0,0-1 1,1 1-1,-1-1 1,1 1-1,-1-1 0,0 1 1,1-1-1,-1 1 0,0-1 1,1 0-1,-1 1 0,0-1 1,0 0-1,0 1 0,0-1 1,0 0-1,0 1 0,0-1 1,0 0-1,0 1 0,0-2 1,0 1 37,-1-1 0,0 1 0,1-1 1,-1 0-1,0 1 0,0 0 1,0-1-1,0 1 0,0-1 0,-1 1 1,-1-2-1,0 1 27,1 0-1,-1 0 1,1 0 0,-1 0 0,0 0-1,0 1 1,0 0 0,1-1-1,-2 1 1,1 0 0,0 0-1,0 1 1,-5-2 0,5 3-50,1 0 1,-1 0 0,1 0 0,-1 0-1,1 0 1,0 0 0,-1 1-1,1-1 1,0 1 0,0 0 0,0-1-1,0 1 1,0 0 0,1 0-1,-1 0 1,0 1 0,1-1 0,0 0-1,-1 1 1,1-1 0,0 0-1,-1 5 1,-2 4 17,1 0 1,0 0-1,-2 21 0,4-23-9,1 0 0,-1 0 1,2 0-1,-1 0 0,1 0 1,0 0-1,1 0 0,0-1 1,1 1-1,0-1 0,4 9 0,-6-13-20,1-1 0,0 0 0,1 1 0,-1-1 0,0 0 0,1 0 0,0 0-1,0-1 1,0 1 0,0 0 0,0-1 0,0 0 0,1 0 0,-1 0 0,1 0-1,-1-1 1,1 1 0,0-1 0,0 0 0,-1 0 0,1 0 0,0-1 0,0 1-1,0-1 1,0 0 0,0 0 0,5-1 0,-4 0 77,0 1 0,0-1 1,-1 0-1,1-1 0,0 1 0,-1-1 0,1 0 1,7-5-1,-10 6-38,0 0 0,0-1 0,-1 1-1,1 0 1,0-1 0,-1 0 0,1 1 0,-1-1 0,0 0 0,1 0 0,-1 0 0,0 0-1,0 0 1,0 0 0,0 0 0,-1 0 0,1 0 0,-1-1 0,1 1 0,-1 0-1,0-4 1,-3-18 243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3.667"/>
    </inkml:context>
    <inkml:brush xml:id="br0">
      <inkml:brushProperty name="width" value="0.05" units="cm"/>
      <inkml:brushProperty name="height" value="0.05" units="cm"/>
    </inkml:brush>
  </inkml:definitions>
  <inkml:trace contextRef="#ctx0" brushRef="#br0">12 8 17228,'-8'-8'1384,"6"8"-1096,1 2-104,7 4 368,2-1-296,1 3 1529,-6 0-1513,-5-2 24,-2 0 24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4.677"/>
    </inkml:context>
    <inkml:brush xml:id="br0">
      <inkml:brushProperty name="width" value="0.05" units="cm"/>
      <inkml:brushProperty name="height" value="0.05" units="cm"/>
    </inkml:brush>
  </inkml:definitions>
  <inkml:trace contextRef="#ctx0" brushRef="#br0">0 1180 13643,'49'-34'776,"29"-24"-792,19-28 16,56-17-48,18-12-80,51-22-104,15-9-64,25-1-880,2 8 1000,-16 23-112,-2 17-161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21.585"/>
    </inkml:context>
    <inkml:brush xml:id="br0">
      <inkml:brushProperty name="width" value="0.05" units="cm"/>
      <inkml:brushProperty name="height" value="0.05" units="cm"/>
    </inkml:brush>
  </inkml:definitions>
  <inkml:trace contextRef="#ctx0" brushRef="#br0">36 115 10330,'-21'0'864,"6"-3"-760,17-4-104,5-3 208,16-3-160,9 2-64,21-2-96,14 0-104,23 0-312,15 0-256,31 4 624,10 4-96,19 0-64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5.094"/>
    </inkml:context>
    <inkml:brush xml:id="br0">
      <inkml:brushProperty name="width" value="0.05" units="cm"/>
      <inkml:brushProperty name="height" value="0.05" units="cm"/>
    </inkml:brush>
  </inkml:definitions>
  <inkml:trace contextRef="#ctx0" brushRef="#br0">0 154 8002,'2058'-85'3419,"293"17"-2873,-2211 67-513,1445 16 279,-1523-13-307,1769 22 49,-524-9-16,-1195-8-33,71 4 60,221-14 0,-354-2-53,60-12 0,38-29 31,-148 46-43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7.310"/>
    </inkml:context>
    <inkml:brush xml:id="br0">
      <inkml:brushProperty name="width" value="0.05" units="cm"/>
      <inkml:brushProperty name="height" value="0.05" units="cm"/>
    </inkml:brush>
  </inkml:definitions>
  <inkml:trace contextRef="#ctx0" brushRef="#br0">19 1 14779,'-9'59'1144,"1"6"-1008,6 13-72,4 1 96,11-5-47,4-5-1,6-13-24,3-9-24,2-12-24,1-7-48,-5-12-176,-2-6-73,-12-13-183,-6-7-312,-13-8 584,-6-7-136,-11-11-136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7.708"/>
    </inkml:context>
    <inkml:brush xml:id="br0">
      <inkml:brushProperty name="width" value="0.05" units="cm"/>
      <inkml:brushProperty name="height" value="0.05" units="cm"/>
    </inkml:brush>
  </inkml:definitions>
  <inkml:trace contextRef="#ctx0" brushRef="#br0">74 443 13323,'-20'2'844,"12"-1"-565,1-1-1,0 1 1,0-1-1,-12-2 0,18 2-250,1 0 0,0 0 0,0 0-1,0 0 1,-1 0 0,1 0 0,0 0-1,0 0 1,0 0 0,-1 0 0,1-1-1,0 1 1,0 0 0,0 0 0,-1 0-1,1 0 1,0 0 0,0-1 0,0 1-1,0 0 1,0 0 0,-1 0 0,1 0-1,0-1 1,0 1 0,0 0 0,0 0-1,0-1 1,0 1 0,0 0 0,0 0-1,0 0 1,0-1 0,0 1 0,0 0-1,0-1 1,5-9 473,12-9-119,-15 18-301,60-60 246,-3-3-1,-3-2 1,68-103-1,-117 156-297,-4 8-3,1-1 0,-1 1 1,1 0-1,7-8 0,-10 13-23,-1 0 0,1 0 0,-1-1-1,0 1 1,1 0 0,-1 0 0,0 0 0,1 0 0,-1 0-1,0 0 1,1 0 0,-1 0 0,1 0 0,-1 0 0,0 0-1,1 0 1,-1 0 0,1 0 0,-1 0 0,0 1 0,1-1-1,-1 0 1,0 0 0,1 0 0,-1 0 0,0 1 0,1-1-1,-1 0 1,0 0 0,0 1 0,1-1 0,-1 0 0,0 1-1,0-1 1,0 0 0,1 1 0,-1-1 0,0 0 0,0 1-1,0-1 1,0 0 0,0 1 0,0-1 0,1 1 0,-1-1-1,0 0 1,0 1 0,0 0 0,7 24 59,-7-21-52,6 24 67,-2-7-207,1 0-1,0-1 0,11 25 0,-14-41 101,0 1 0,0-1 0,0 1 0,1-1 0,0 0 1,-1 0-1,2 0 0,-1 0 0,0 0 0,1-1 0,0 0 0,0 0 0,0 0 0,0 0 0,0 0 0,1-1 0,-1 0 0,1 0 0,6 2 1,26-1-190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8.109"/>
    </inkml:context>
    <inkml:brush xml:id="br0">
      <inkml:brushProperty name="width" value="0.05" units="cm"/>
      <inkml:brushProperty name="height" value="0.05" units="cm"/>
    </inkml:brush>
  </inkml:definitions>
  <inkml:trace contextRef="#ctx0" brushRef="#br0">54 79 13763,'2'-9'366,"0"0"-1,1 0 1,5-11-1,-7 18-296,0 0-1,0 0 1,0 0-1,1 0 1,-1 0-1,0 0 0,1 1 1,-1-1-1,1 0 1,0 1-1,-1-1 1,1 1-1,0 0 1,0 0-1,0-1 0,0 1 1,0 0-1,0 1 1,3-2-1,-4 2-41,1 0-1,-1 0 0,0 0 1,0 0-1,0 0 1,0 0-1,1 1 1,-1-1-1,0 0 0,0 1 1,0-1-1,0 1 1,0-1-1,0 1 1,0-1-1,0 1 0,0 0 1,0 0-1,0-1 1,0 1-1,0 0 1,-1 0-1,1 0 0,0 0 1,0 0-1,-1 0 1,1 0-1,-1 0 1,1 0-1,-1 0 0,0 1 1,1-1-1,-1 0 1,0 0-1,0 2 0,2 5-10,-1-1 0,0 0 0,-1 0 0,0 14 0,-5 7 19,-1-1-1,0 1 1,-2-1 0,-2-1-1,-23 50 1,-14 36 239,42-96-211,0 0 1,2 1-1,-1-1 1,2 1-1,-1 17 1,3-31-59,0-1 1,0 0-1,0 1 0,0-1 1,0 0-1,0 1 0,1-1 1,-1 1-1,1-1 0,-1 0 1,1 0-1,0 1 0,0-1 1,0 0-1,1 0 0,-1 0 1,0 0-1,1 0 0,-1 0 1,1 0-1,0-1 0,-1 1 1,1-1-1,0 1 0,0-1 1,0 0-1,0 1 0,4 1 1,-1-2-22,-1 0 0,0-1 1,1 1-1,-1-1 0,1 0 0,-1 0 1,1 0-1,-1 0 0,1-1 0,-1 0 1,1 0-1,-1 0 0,0-1 0,6-2 1,27-17-49,2-12-27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8.562"/>
    </inkml:context>
    <inkml:brush xml:id="br0">
      <inkml:brushProperty name="width" value="0.05" units="cm"/>
      <inkml:brushProperty name="height" value="0.05" units="cm"/>
    </inkml:brush>
  </inkml:definitions>
  <inkml:trace contextRef="#ctx0" brushRef="#br0">7 86 10402,'-1'4'167,"-1"-1"1,1 1-1,0 0 0,1 0 0,-1 0 1,1-1-1,0 1 0,-1 0 0,2 0 1,-1 0-1,1 5 0,0 4 504,0 6-424,6 37 0,-5-48-229,0 0-1,0 0 0,1-1 0,0 1 1,0-1-1,1 1 0,4 7 0,-7-14-6,0 1 0,1-1-1,-1 1 1,0-1 0,1 0-1,-1 1 1,1-1 0,-1 0-1,1 0 1,0 0 0,-1 0-1,1 0 1,0 0 0,0-1-1,0 1 1,0-1 0,0 1-1,-1-1 1,1 0 0,0 1-1,0-1 1,0 0 0,0 0-1,0-1 1,0 1 0,0 0-1,0-1 1,0 1 0,0-1-1,0 1 1,-1-1 0,1 0-1,0 0 1,0 0 0,2-1-1,6-5 61,-1 0-1,1 0 0,-1-1 1,11-13-1,-18 20-63,46-53 903,79-115 0,-133 183-740,0 1-1,1 0 1,0 0-1,1 0 0,1 1 1,1 0-1,-2 28 0,4-38-165,1 0 0,-1-1-1,1 1 1,0 0 0,0-1-1,1 1 1,0-1-1,0 0 1,0 1 0,1-1-1,-1 0 1,1 0 0,0-1-1,1 1 1,5 6-1,-6-8 5,1 0-1,0 0 1,-1-1-1,1 1 0,0-1 1,0 0-1,0 0 1,1-1-1,-1 1 0,0-1 1,1 0-1,-1 0 1,1 0-1,-1-1 0,1 1 1,-1-1-1,1 0 1,-1 0-1,1-1 0,5-1 1,2-1 33,-1 0 0,0-1-1,-1 0 1,1-1 0,-1 0 0,0 0 0,0-1 0,-1-1-1,1 0 1,-1 0 0,-1 0 0,0-1 0,12-14 0,-13 13-6,0 1-1,-1-1 1,0 0 0,-1 0 0,1-1 0,-2 0 0,0 1 0,0-2 0,0 1-1,-1 0 1,-1-1 0,0 1 0,0-1 0,-1-16 0,0 25-73,-1 1 1,0-1 0,0 1-1,0-1 1,0 0 0,-1 1-1,1-1 1,0 1-1,-1 0 1,1-1 0,-1 1-1,1-1 1,-1 1 0,0-1-1,1 1 1,-1 0 0,0 0-1,0-1 1,0 1 0,0 0-1,0 0 1,0 0-1,0 0 1,-1 0 0,1 0-1,0 0 1,0 1 0,-1-1-1,1 0 1,-1 1 0,1-1-1,0 1 1,-1-1 0,1 1-1,-1 0 1,1 0-1,-1 0 1,1-1 0,-1 1-1,0 1 1,1-1 0,-1 0-1,1 0 1,-1 0 0,1 1-1,0-1 1,-1 1 0,-1 1-1,-3-1-139,0 2 0,1-1-1,0 1 1,0 0 0,0 0-1,0 0 1,0 1 0,1-1-1,-1 1 1,1 0 0,-7 9 0,-2 14-625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8.990"/>
    </inkml:context>
    <inkml:brush xml:id="br0">
      <inkml:brushProperty name="width" value="0.05" units="cm"/>
      <inkml:brushProperty name="height" value="0.05" units="cm"/>
    </inkml:brush>
  </inkml:definitions>
  <inkml:trace contextRef="#ctx0" brushRef="#br0">107 38 12899,'-2'3'122,"-63"103"1809,58-93-1747,1 0 0,0 1 0,1 0 0,1 1 1,0-1-1,-2 17 0,6-28-152,-1 0 0,1 0 0,0 0 1,0-1-1,0 1 0,0 0 0,0 0 0,1-1 0,-1 1 1,1 0-1,0-1 0,0 1 0,0 0 0,0-1 1,2 4-1,-2-6-23,-1 1 1,1 0-1,-1-1 1,1 1-1,0-1 1,0 1-1,-1-1 0,1 1 1,0-1-1,0 1 1,0-1-1,-1 0 1,1 1-1,0-1 1,0 0-1,0 0 1,0 0-1,1 0 1,1 0-4,-1 0 0,0 0 1,0-1-1,0 1 1,0-1-1,0 0 1,0 0-1,0 0 0,0 0 1,3-2-1,9-6 17,-2-1-1,1-1 0,-1 0 0,-1 0 1,0-2-1,10-13 0,-2 1 41,-2-1 1,16-34-1,-13 13 49,-19 44-105,-1 1-1,1 0 1,0-1 0,-1 1 0,0 0 0,0-1 0,1 1-1,-1 0 1,-1-1 0,1 1 0,0-1 0,-1 1-1,1 0 1,-1-1 0,1 1 0,-1 0 0,-2-5-1,2 6-4,-1 0-1,1 0 0,0 0 0,-1 0 0,1 1 0,0-1 0,-1 0 0,1 1 0,-1-1 0,1 1 1,-1-1-1,1 1 0,-1-1 0,0 1 0,1 0 0,-1 0 0,1 0 0,-1 0 0,0 0 0,1 0 1,-1 1-1,1-1 0,-1 0 0,1 1 0,-1-1 0,1 1 0,-1 0 0,1-1 0,-3 3 0,-5 1-29,1 0-1,-1 1 1,-10 9-1,15-12-49,0 1 1,0 0-1,1 0 0,0 0 0,-1 0 1,1 1-1,1-1 0,-1 1 0,0 0 0,1 0 1,0 0-1,-4 8 0,6-12 71,0 0 0,0 1 1,0-1-1,0 0 0,0 0 0,0 1 0,0-1 0,1 0 1,-1 1-1,0-1 0,0 0 0,0 0 0,0 1 0,0-1 0,0 0 1,1 0-1,-1 0 0,0 1 0,0-1 0,0 0 0,0 0 1,1 0-1,-1 0 0,0 1 0,0-1 0,1 0 0,-1 0 0,0 0 1,0 0-1,1 0 0,-1 0 0,0 0 0,0 1 0,1-1 0,-1 0 1,0 0-1,0 0 0,1 0 0,-1 0 0,0 0 0,0 0 1,1 0-1,-1-1 0,0 1 0,1 0 0,-1 0 0,0 0 0,0 0 1,0 0-1,1 0 0,-1 0 0,0-1 0,0 1 0,1 0 0,-1 0 1,0 0-1,0-1 0,1 1 0,14-11-240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9.411"/>
    </inkml:context>
    <inkml:brush xml:id="br0">
      <inkml:brushProperty name="width" value="0.05" units="cm"/>
      <inkml:brushProperty name="height" value="0.05" units="cm"/>
    </inkml:brush>
  </inkml:definitions>
  <inkml:trace contextRef="#ctx0" brushRef="#br0">59 466 14851,'-3'5'146,"-33"52"967,32-51-1055,2 0-1,-1 0 1,1 0-1,0 0 1,0 0-1,0 0 1,1 1-1,-1 7 1,2-13-42,0-1 1,0 1 0,0 0-1,0 0 1,0 0 0,0 0 0,0 0-1,1 0 1,-1-1 0,0 1-1,0 0 1,1 0 0,-1 0-1,1-1 1,-1 1 0,0 0 0,1 0-1,-1-1 1,1 1 0,0 0-1,-1-1 1,1 1 0,0 0 0,-1-1-1,1 1 1,0-1 0,-1 1-1,1-1 1,0 0 0,0 1 0,0-1-1,-1 0 1,1 0 0,0 1-1,0-1 1,0 0 0,0 0 0,0 0-1,0 0 1,-1 0 0,1 0-1,0 0 1,0 0 0,0 0 0,1-1-1,4 0 15,0-1-1,-1 1 1,1-1 0,-1-1-1,7-2 1,10-8-65,-1-1 1,-1 0 0,0-2-1,-1 0 1,21-24 0,-15 12-82,-1-1 0,37-59 1,-50 69 84,0-2 0,-1 1 0,-1-1 0,10-40 0,-16 49 44,0 0 0,-1 0 0,-1 0 1,0 0-1,-1 0 0,0 0 0,0-1 1,-2 1-1,1 0 0,-6-19 0,6 29-6,1-1 0,-1 1 0,0-1 0,0 1-1,0 0 1,0 0 0,-1-1 0,1 1 0,-1 0 0,1 0-1,-1 0 1,0 0 0,1 1 0,-1-1 0,0 0 0,0 1-1,0-1 1,-1 1 0,1 0 0,0 0 0,0 0 0,-1 0-1,1 0 1,-1 0 0,1 0 0,-1 1 0,1-1 0,-1 1-1,1 0 1,-1 0 0,1 0 0,-1 0 0,1 0 0,-1 1-1,1-1 1,-1 1 0,1-1 0,-1 1 0,1 0 0,-1 0-1,1 0 1,0 0 0,0 1 0,0-1 0,-1 1 0,-1 1-1,-4 4 10,-1 0 1,1 1-1,1 0 0,-1 0 0,2 1 0,-1 0 0,1 0 0,0 0 0,-6 15 0,4-8-1,2 1 0,0-1 0,0 1-1,2 1 1,-4 20 0,8-35-15,-1 0 0,1 0 0,0 0 0,0 0-1,0 0 1,0 1 0,0-1 0,1 0 0,-1 0 0,1 0 0,0 0 0,0 0 0,0 0 0,1-1 0,-1 1 0,0 0 0,4 4 0,-3-5-3,0 0 0,1 0 0,-1-1 0,1 1 0,0 0 0,-1-1 0,1 1 0,0-1 0,0 0 0,0 0 0,0 0 0,0-1 0,0 1 0,0-1 0,0 1 0,0-1 0,6 0 0,50-5-70,-44 3 52,-1 0-1,1 1 1,-1 1-1,30 3 1,-40-3 23,0 1 1,0 0-1,0 1 1,0-1-1,-1 1 1,1 0-1,0 0 1,-1 0 0,1 0-1,-1 0 1,0 1-1,0 0 1,0-1-1,0 1 1,0 0-1,-1 1 1,1-1-1,-1 0 1,0 1-1,0-1 1,0 1-1,2 5 1,-1 0 40,0-1 0,-1 1 0,0 0 1,0 0-1,-1 0 0,-1 0 0,1 0 0,-1 1 0,-1-1 1,0 0-1,0 0 0,-1 0 0,0 0 0,-5 13 1,7-21 13,0-1 0,0 1 0,0 0 0,-1-1 0,1 1 0,0-1 0,0 1 0,-1-1 0,1 0 0,0 1 0,-1-1 0,1 1 0,-1-1 0,1 0 0,-1 1 0,1-1 0,0 0 0,-1 1 0,1-1 0,-1 0 0,0 1 0,1-1 0,-1 0 0,1 0 0,-2 0 0,2 0-33,-1 0 0,1-1 0,-1 1 0,1 0 0,-1-1 0,1 1 1,-1-1-1,1 1 0,-1 0 0,1-1 0,0 1 0,-1-1 0,1 0 0,0 1 0,-1-1 0,1 1 0,0-1 0,0 1 0,-1-1 0,1 0 0,0 1 0,0-1 0,0-1 0,-2-16 387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9.893"/>
    </inkml:context>
    <inkml:brush xml:id="br0">
      <inkml:brushProperty name="width" value="0.05" units="cm"/>
      <inkml:brushProperty name="height" value="0.05" units="cm"/>
    </inkml:brush>
  </inkml:definitions>
  <inkml:trace contextRef="#ctx0" brushRef="#br0">185 263 11226,'-4'2'2224,"7"-13"-938,13-31-372,-5 16-534,-5 9-92,-1 0 0,0 0 1,2-25-1,-6 36-189,-1 1 0,0-1 1,0 0-1,0 0 0,-1 1 0,-2-9 1,3 11-47,-1 1 0,0-1 0,0 1 1,0 0-1,0-1 0,-1 1 0,1 0 0,-1 0 1,1 0-1,-1 0 0,0 0 0,0 0 1,0 0-1,-4-2 0,3 2-7,0 1 1,0-1-1,0 1 0,-1 0 0,1 0 1,0 1-1,-1-1 0,1 1 0,-1-1 1,1 1-1,-1 0 0,1 0 1,0 1-1,-1-1 0,1 1 0,-1 0 1,1-1-1,0 2 0,-1-1 1,1 0-1,0 1 0,0-1 0,-6 5 1,0 0-3,-1 1 1,1 0 0,1 0 0,-1 1-1,-14 17 1,15-15-40,1 1-1,0 0 1,1 0 0,-8 17-1,12-24-5,0 0 0,1 1 1,-1-1-1,1 0 0,0 1 0,0-1 0,1 1 0,-1-1 0,1 1 0,0 0 0,0-1 0,1 1 0,-1-1 0,1 1 0,2 7 0,-2-11-1,-1 1 0,1-1-1,0 0 1,0 1 0,0-1 0,0 1 0,0-1 0,0 0-1,0 0 1,0 0 0,1 0 0,-1 0 0,0 0 0,1 0-1,-1 0 1,1 0 0,-1 0 0,1-1 0,2 2 0,-1-2-2,0 1 0,1-1 1,-1 0-1,1 0 0,-1 0 1,0 0-1,1 0 0,-1-1 1,4-1-1,6-1-17,-1-2 0,1 0 0,-1 0 1,11-8-1,23-16-179,45-36 0,33-22-644,-119 84 771,0 0 0,0 1 1,1-1-1,-1 1 0,1 0 0,6-1 1,-12 3 59,1-1 1,0 1 0,0 0-1,-1 0 1,1 0 0,0 0-1,0 0 1,0 0 0,-1 1-1,1-1 1,0 0 0,0 0-1,0 0 1,-1 1 0,1-1-1,0 1 1,-1-1 0,1 0-1,1 2 1,-1-1 10,-1 0 0,1 0 0,-1 0 0,1 0 0,-1 0 0,0 0-1,1 0 1,-1 0 0,0 0 0,0 0 0,0 0 0,1 0 0,-1 1 0,0-1 0,0 0 0,-1 0 0,1 0 0,0 2 0,-3 8 103,1 0 0,-2-1-1,-8 21 1,-4 13 545,16-44-630,-1 0-1,1 1 0,0-1 1,0 0-1,0 1 0,0-1 0,-1 1 1,1-1-1,0 0 0,0 1 1,0-1-1,0 1 0,0-1 1,0 0-1,0 1 0,0-1 0,0 1 1,0-1-1,0 0 0,1 1 1,-1-1-1,0 1 0,0-1 1,0 0-1,0 1 0,1-1 0,-1 0 1,0 1-1,0-1 0,1 0 1,-1 1-1,0-1 0,1 0 1,-1 0-1,0 1 0,1-1 0,-1 0 1,1 1-1,0-1 12,1 0-1,0 0 0,-1 0 1,1-1-1,-1 1 1,1 0-1,-1 0 0,1-1 1,-1 1-1,3-2 1,37-20 123,1-8-261,-26 17-139,0 1 0,1 1 0,0 1 0,1 0 0,0 2 1,23-9-1,-40 17 202,1-1 1,-1 1 0,0-1-1,1 1 1,-1 0 0,0 0 0,1-1-1,-1 1 1,1 0 0,-1 1 0,0-1-1,1 0 1,-1 0 0,1 0 0,-1 1-1,0-1 1,1 1 0,-1-1 0,0 1-1,0 0 1,1-1 0,-1 1 0,0 0-1,0 0 1,0 0 0,0 0-1,0 0 1,0 0 0,0 0 0,0 0-1,0 0 1,-1 0 0,2 2 0,0 3-186,0-1 1,0 1-1,-1 0 1,0 0-1,0 1 1,0 6-1,1 5-261,4-7 279,3-6-25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0.575"/>
    </inkml:context>
    <inkml:brush xml:id="br0">
      <inkml:brushProperty name="width" value="0.05" units="cm"/>
      <inkml:brushProperty name="height" value="0.05" units="cm"/>
    </inkml:brush>
  </inkml:definitions>
  <inkml:trace contextRef="#ctx0" brushRef="#br0">0 117 15843,'1'-2'155,"1"-1"0,-1 0-1,0 1 1,1-1-1,0 1 1,0 0 0,0-1-1,0 1 1,0 0-1,0 0 1,0 0 0,1 0-1,-1 1 1,1-1-1,-1 1 1,1-1 0,0 1-1,-1 0 1,1 0-1,0 0 1,0 0 0,0 1-1,5-1 1,-6 1-108,1-1 0,-1 1-1,1 0 1,-1 1 0,1-1 0,-1 0 0,0 1 0,1-1 0,-1 1 0,0 0 0,0 0-1,1 0 1,-1 0 0,0 0 0,0 0 0,0 1 0,0-1 0,0 1 0,0-1 0,-1 1-1,1 0 1,0-1 0,-1 1 0,1 0 0,-1 0 0,0 0 0,0 0 0,0 1 0,1 1-1,2 10-16,-1 0 0,-1 0 0,-1 0 0,0 0 0,0 1 0,-2-1 0,0 0-1,-3 16 1,0 46-82,4-75 51,0 0 1,0 0-1,0 0 1,0 0-1,0 0 1,0 0-1,1 1 1,-1-1-1,0 0 1,1 0-1,-1 0 1,1 0-1,-1 0 1,1 0-1,0 0 1,-1 0-1,1-1 1,0 1-1,0 0 1,-1 0-1,1 0 1,0-1-1,0 1 1,0-1 0,0 1-1,0 0 1,0-1-1,0 1 1,0-1-1,0 0 1,0 1-1,0-1 1,0 0-1,1 0 1,-1 0-1,0 0 1,0 0-1,0 0 1,0 0-1,0 0 1,0 0-1,1 0 1,-1-1-1,2 0 1,4-1-8,1 0 1,-1 0-1,1-1 1,-1 0-1,10-6 1,0-2-6,0-1 0,0-1 0,-1 0 0,-1-1 0,0-1 0,19-25 0,-13 12-94,-1-2 0,-1 0 0,15-33 0,-30 55 41,0-1 0,0 0 0,-1-1 1,3-12-1,-5 16-92,-3 6 41,-7 12-21,-6 21 77,12-25-16,1-1 1,0 1-1,0 0 0,1 1 0,0-1 1,0 0-1,1 0 0,1 9 0,-2-16 84,1 0 0,0-1 0,0 1 0,1-1 0,-1 1 0,0-1 0,0 1-1,0-1 1,0 1 0,0-1 0,1 1 0,-1-1 0,0 1 0,0-1 0,1 1-1,-1-1 1,0 1 0,1-1 0,-1 0 0,0 1 0,1-1 0,-1 1-1,1-1 1,-1 0 0,0 0 0,1 1 0,-1-1 0,1 0 0,-1 0 0,1 1-1,-1-1 1,1 0 0,-1 0 0,1 0 0,0 0 0,-1 0 0,1 0 0,-1 0-1,1 0 1,-1 0 0,1 0 0,-1 0 0,2 0 0,18-12-75,3-8-28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0.992"/>
    </inkml:context>
    <inkml:brush xml:id="br0">
      <inkml:brushProperty name="width" value="0.05" units="cm"/>
      <inkml:brushProperty name="height" value="0.05" units="cm"/>
    </inkml:brush>
  </inkml:definitions>
  <inkml:trace contextRef="#ctx0" brushRef="#br0">23 99 12379,'-7'24'937,"4"-16"-701,0 1-1,0-1 0,1 1 0,0-1 1,1 1-1,0 0 0,1 0 0,-1 0 0,2 9 1,0-16-200,-1-1 1,1 0 0,0 1 0,0-1 0,0 0 0,0 1-1,0-1 1,0 0 0,0 0 0,0 0 0,0 0 0,0 0-1,1 0 1,-1 0 0,0 0 0,1-1 0,-1 1-1,1 0 1,-1-1 0,1 1 0,-1-1 0,1 0 0,-1 1-1,1-1 1,-1 0 0,1 0 0,2 0 0,8 0-37,-1 0 1,21-4 0,-20 3 7,3-1-47,0 1 0,0 0 0,0 1 1,19 3-1,-27-1 90,0-1 0,0 1 1,-1 0-1,1 1 1,0-1-1,-1 1 0,1 1 1,-1-1-1,0 1 1,11 9-1,-16-12-13,0 0 0,-1-1-1,1 1 1,0 0 0,0-1 0,0 1-1,0 0 1,0-1 0,0 1 0,-1-1-1,1 0 1,0 1 0,0-1 0,0 0-1,0 0 1,1 1 0,-1-1 0,0 0-1,0 0 1,0 0 0,0 0 0,0-1 0,0 1-1,0 0 1,0 0 0,0 0 0,2-2-1,-2 1 11,1 0-1,0-1 1,0 1 0,-1-1-1,1 0 1,-1 0-1,1 1 1,-1-1-1,0 0 1,0 0 0,1 0-1,-1-3 1,4-6 75,-2 0 0,1 0 0,2-22 0,-4 24-85,-1 0 0,-1 1-1,0-1 1,-1-14 0,1 20-25,0 1 1,-1 0 0,1 0-1,-1 0 1,0-1 0,1 1 0,-1 0-1,0 0 1,0 0 0,0 0-1,0 0 1,-1 1 0,1-1 0,-1 0-1,1 0 1,-1 1 0,1-1 0,-1 1-1,0 0 1,0-1 0,1 1-1,-1 0 1,-3-2 0,4 3-3,0 0 0,1 0 0,-1 0 0,0-1 0,1 1 1,-1 0-1,0 0 0,1 0 0,-1 0 0,0 0 0,0 0 0,1 0 0,-1 0 0,0 1 1,1-1-1,-1 0 0,0 0 0,1 0 0,-1 1 0,1-1 0,-1 0 0,0 1 0,1-1 1,-1 1-1,1-1 0,-1 0 0,1 1 0,-1 0 0,0 0-3,1-1 0,0 1 0,0-1 1,0 1-1,0-1 0,-1 1 0,1-1 0,0 1 0,0-1 0,0 1 0,0-1 0,0 1 1,0-1-1,0 1 0,1-1 0,-1 1 0,0-1 0,0 0 0,0 1 0,0-1 0,1 1 1,-1-1-1,0 1 0,0-1 0,1 1 0,-1-1 0,0 0 0,1 1 0,-1-1 0,0 0 1,1 1-1,-1-1 0,1 0 0,-1 0 0,0 1 0,1-1 0,-1 0 0,1 0 0,-1 0 1,1 1-1,4 0 10,-1 1 0,1-1 0,-1 0 0,1-1 0,-1 1 0,1-1 0,0 0 0,-1 0 0,1 0 0,0-1 0,-1 0 0,1 1 0,4-3 0,9-2 522,33-14 0,-29 9-357,-1-1 0,31-21 0,-7-1 79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22.003"/>
    </inkml:context>
    <inkml:brush xml:id="br0">
      <inkml:brushProperty name="width" value="0.05" units="cm"/>
      <inkml:brushProperty name="height" value="0.05" units="cm"/>
    </inkml:brush>
  </inkml:definitions>
  <inkml:trace contextRef="#ctx0" brushRef="#br0">1 0 6185,'2580'40'5217,"-1683"-31"-4839,1824 58-110,-2689-66-251,669 28-172,-13 44-257,-536-45 308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2.015"/>
    </inkml:context>
    <inkml:brush xml:id="br0">
      <inkml:brushProperty name="width" value="0.05" units="cm"/>
      <inkml:brushProperty name="height" value="0.05" units="cm"/>
    </inkml:brush>
  </inkml:definitions>
  <inkml:trace contextRef="#ctx0" brushRef="#br0">210 241 10890,'5'-33'991,"3"-37"1,-7 60-700,-1 0 1,-1 0 0,1 0 0,-1 0 0,-1 0 0,0 0 0,-1 1 0,-3-12 0,5 18-195,0 1-1,-1-1 1,1 1 0,0 0 0,-1-1 0,1 1 0,-1 0 0,0 0 0,1 0 0,-1 0 0,0 0-1,-1 1 1,1-1 0,-3-2 0,3 4-37,0-1 0,0 1 0,1-1 0,-1 1 0,0-1 0,0 1 0,0 0 0,0 0 0,0 0-1,1 0 1,-1 0 0,0 0 0,0 0 0,0 1 0,0-1 0,-2 2 0,-1 0 6,0 1 0,0 0 0,0 0 0,1 0-1,-1 0 1,1 1 0,0 0 0,0 0 0,0 0 0,0 0 0,1 1 0,-4 6 0,-5 9-34,2 1 0,0 0 0,1 1 0,1 0 1,1 1-1,-7 42 0,6-5-52,-1 88 0,11 15-137,0-132-32,1 0 1,2-1-1,11 38 1,-14-60 67,1-1 0,0 1 0,0-1 0,1 1 0,0-1 0,0 0 0,1-1 0,7 10 0,-11-14 44,1-1 1,0 1-1,0-1 0,-1 1 0,1-1 0,0 1 0,0-1 1,1 0-1,-1 0 0,0 0 0,0 0 0,0 0 0,1-1 0,-1 1 1,0-1-1,1 1 0,-1-1 0,1 0 0,-1 0 0,0 0 1,1 0-1,-1 0 0,0-1 0,1 1 0,-1-1 0,0 0 1,1 1-1,-1-1 0,0 0 0,0 0 0,4-3 0,1-1-70,0-1-1,0-1 1,0 1-1,0-1 1,-1-1-1,0 1 1,-1-1-1,5-8 1,16-34-493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2.416"/>
    </inkml:context>
    <inkml:brush xml:id="br0">
      <inkml:brushProperty name="width" value="0.05" units="cm"/>
      <inkml:brushProperty name="height" value="0.05" units="cm"/>
    </inkml:brush>
  </inkml:definitions>
  <inkml:trace contextRef="#ctx0" brushRef="#br0">48 0 7554,'-11'8'1120,"1"3"-528,-1 2-232,3-3 1016,2 0-696,5-6-335,2-5-545,5-5 168,4-5-129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3.129"/>
    </inkml:context>
    <inkml:brush xml:id="br0">
      <inkml:brushProperty name="width" value="0.05" units="cm"/>
      <inkml:brushProperty name="height" value="0.05" units="cm"/>
    </inkml:brush>
  </inkml:definitions>
  <inkml:trace contextRef="#ctx0" brushRef="#br0">213 376 15211,'-14'-1'200,"0"1"0,1 0 0,-1 1 0,0 1 0,1 0 1,-1 0-1,1 2 0,-17 5 0,25-7-157,1 0 0,-1 1 1,1-1-1,0 1 1,-1 0-1,1 0 0,1 0 1,-1 0-1,0 1 1,1 0-1,0 0 0,0 0 1,0 0-1,0 0 1,0 1-1,1-1 0,0 1 1,0-1-1,0 1 0,1 0 1,0 0-1,0 0 1,0 0-1,0 0 0,0 8 1,1-7-46,0 0-1,0 0 1,1 0 0,0 0 0,0 0-1,0 0 1,1 0 0,0-1 0,0 1-1,5 10 1,-5-13 1,-1-1 1,1 0-1,-1 0 0,1 0 0,0 0 1,0 0-1,0 0 0,0 0 0,0-1 1,1 1-1,-1-1 0,0 1 0,1-1 0,-1 0 1,1 0-1,-1 0 0,1 0 0,0-1 1,-1 1-1,1-1 0,0 1 0,-1-1 1,1 0-1,0 0 0,-1 0 0,6-1 1,1-1 1,0-1 1,-1 1 0,1-1 0,0-1 0,-1 0 0,0 0 0,0 0 0,11-9-1,61-53 11,-43 34-3,-32 28-9,3-3 5,0 0-1,1 1 0,14-8 1,-22 13-5,0 0 1,0 1-1,1-1 0,-1 0 1,0 1-1,0-1 1,0 1-1,1 0 0,-1-1 1,0 1-1,0 0 1,1 0-1,-1 0 0,0 0 1,1 0-1,-1 0 1,0 0-1,1 0 0,-1 0 1,0 0-1,0 1 1,1-1-1,-1 1 1,0-1-1,0 1 0,0-1 1,0 1-1,0 0 1,1-1-1,-1 1 0,0 0 1,-1 0-1,1 0 1,0 0-1,0 0 0,0 0 1,1 2-1,2 8 3,0 1 0,-1 0-1,0-1 1,-1 1 0,0 0-1,-1 1 1,0 12 0,4 25 15,-5-50-11,0 1-1,0 0 0,0 0 0,0 0 1,1 0-1,-1 0 0,0 0 1,1 0-1,-1 0 0,0 0 0,1-1 1,-1 1-1,1 0 0,-1 0 1,1 0-1,1 0 0,-2 0 0,0-1-1,1 0 0,-1 0 0,0 0 1,1 0-1,-1 0 0,1-1 1,-1 1-1,0 0 0,1 0 1,-1 0-1,0 0 0,1 0 1,-1 0-1,0-1 0,1 1 1,-1 0-1,0 0 0,0 0 1,1-1-1,-1 1 0,0 0 1,1 0-1,-1-1 0,0 1 0,0 0 1,0-1-1,1 1 0,16-33 270,-15 29-255,8-20 105,36-71 292,-40 86-370,0 0-1,0 0 0,0 1 0,1-1 1,1 1-1,-1 1 0,15-12 1,-19 17-43,0 0 1,1 0-1,-1 0 1,0 0-1,1 1 1,0-1-1,-1 1 1,1 0-1,0 0 1,0 0-1,-1 1 1,1-1-1,0 1 1,0 0-1,0 0 1,0 0-1,0 1 1,-1-1 0,1 1-1,0 0 1,0 0-1,-1 0 1,1 1-1,-1-1 1,5 3-1,5 5-3,0 0 0,0 0 0,-1 2 0,21 21 1,-2-2 8,-29-27-8,1-1 1,-1 0-1,0 0 1,1 0-1,0-1 1,-1 1-1,1-1 1,0 1-1,0-1 0,0 0 1,0 0-1,0 0 1,0 0-1,0-1 1,0 1-1,0-1 1,0 0-1,0 0 1,0 0-1,0 0 0,4-1 1,-3-1 3,1 0-1,0 0 1,-1 0-1,1 0 1,-1-1-1,0 0 1,0 0 0,0 0-1,0 0 1,-1-1-1,1 1 1,3-6 0,26-36 42,-26 34-55,0 1 0,0 0 0,1 0 0,1 0 0,-1 1 0,1 1 0,1 0 0,10-8 0,-18 15 1,-1 0 0,1 1 1,-1-1-1,1 0 0,-1 1 0,1-1 0,0 1 0,-1-1 1,1 1-1,0 0 0,-1 0 0,1 0 0,0 0 1,0 0-1,-1 0 0,1 0 0,0 0 0,-1 1 1,1-1-1,0 1 0,-1-1 0,1 1 0,1 1 1,1 1-8,0 0 0,0 0 0,0 1 0,-1 0 0,0-1 0,5 7 0,-7-7 10,2 0-1,-1 0 0,0 0 0,0-1 0,1 1 1,0-1-1,-1 1 0,1-1 0,0 0 0,0 0 1,0 0-1,1 0 0,2 1 0,-4-3 5,1 0-1,-1 0 1,0 0-1,0 0 1,0-1-1,0 1 1,0 0-1,0-1 1,0 0-1,0 1 1,0-1-1,0 0 1,0 0-1,0 0 0,0 0 1,-1-1-1,1 1 1,0 0-1,1-3 1,32-34-21,-28 29-3,11-13-65,46-49-305,-57 63 292,1 1 1,0 1-1,0-1 0,1 1 1,0 1-1,16-9 0,-23 13 59,1 0 0,-1 0 0,1 0 0,0 1-1,-1-1 1,1 0 0,0 1 0,0 0 0,-1 0-1,1 0 1,0 0 0,0 0 0,-1 1 0,1-1-1,0 1 1,3 1 0,-4-2 24,-1 1-1,1 0 1,-1 0-1,0 0 1,1 0-1,-1 0 1,0 1 0,0-1-1,0 0 1,0 1-1,0-1 1,0 0-1,0 1 1,0-1 0,0 1-1,-1 0 1,1-1-1,-1 1 1,1-1 0,-1 1-1,0 0 1,1-1-1,-1 1 1,0 0-1,0 2 1,0-21-163,0-1 0,2 1 0,0-1 0,1 1 0,1 0 0,1 0 1,0 0-1,12-25 0,-17 42 159,0-1 1,1 1 0,-1-1-1,0 0 1,0 1-1,1-1 1,-1 1 0,0-1-1,1 1 1,-1-1 0,1 1-1,-1-1 1,1 1 0,-1-1-1,1 1 1,-1 0-1,1-1 1,-1 1 0,1 0-1,-1-1 1,1 1 0,-1 0-1,1 0 1,0-1-1,-1 1 1,2 0 0,-2 1 10,1-1 0,-1 1 0,1-1 0,-1 1 0,1-1 0,-1 1 0,1-1 0,-1 1 0,0 0 0,1-1 0,-1 1 0,0 0 0,0-1 0,1 1 1,-1 0-1,0 0 0,0-1 0,0 2 0,3 38 31,-3-40-21,-6 129 1048,3-82-447,2-43-505,1 0-1,0 0 1,0-1-1,0 1 1,1 0-1,-1 0 1,1-1-1,2 7 1,-3-10-80,0 1 1,0-1-1,1 0 0,-1 0 1,0 1-1,0-1 0,0 0 1,1 0-1,-1 1 0,0-1 1,0 0-1,0 0 0,1 0 1,-1 1-1,0-1 0,1 0 1,-1 0-1,0 0 0,0 0 1,1 0-1,-1 1 0,0-1 1,1 0-1,-1 0 0,0 0 1,1 0-1,-1 0 0,0 0 1,1 0-1,-1 0 0,0 0 1,0 0-1,1 0 0,-1-1 1,2 0 15,-1 0-1,1 0 1,-1 0 0,1 0 0,-1 0 0,0 0 0,0 0 0,0-1 0,0 1-1,2-4 1,13-21 90,-2-2 0,0 0-1,11-38 1,-11 29-280,19-35-1,-33 71 146,0 0 0,1 0 0,-1 0 0,1 0 0,-1 0 0,1 0 0,-1 0 0,1 0 0,0 0 0,0 1-1,-1-1 1,1 0 0,0 0 0,0 1 0,0-1 0,0 1 0,0-1 0,0 1 0,1-2 0,-1 3 7,-1-1 1,1 0-1,-1 0 1,1 1-1,-1-1 1,1 0-1,-1 0 1,1 1-1,-1-1 0,1 1 1,-1-1-1,1 0 1,-1 1-1,0-1 1,1 1-1,-1-1 1,0 1-1,1-1 1,-1 1-1,0-1 1,0 1-1,1 0 1,-1-1-1,0 2 0,3 7-13,-1 0-1,-1 1 0,2 9 1,-3-14 24,7 88 222,-5-53 135,1-1 1,14 65-1,-16-99-320,1-1-1,-1 1 1,1-1 0,0 0-1,0 0 1,0 0-1,1 0 1,-1 0 0,1 0-1,5 5 1,-7-9-40,0 1 0,0 0 0,0 0 0,0 0 0,0-1-1,0 1 1,1-1 0,-1 1 0,0-1 0,1 1 0,-1-1 0,0 0 0,1 0 0,-1 0 0,0 0 0,1 0 0,-1 0 0,0 0 0,1 0 0,-1 0-1,0 0 1,1-1 0,-1 1 0,0 0 0,0-1 0,1 0 0,-1 1 0,0-1 0,0 0 0,0 1 0,0-1 0,0 0 0,0 0 0,0 0 0,0 0-1,0 0 1,0 0 0,0 0 0,0-1 0,11-15-41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8.078"/>
    </inkml:context>
    <inkml:brush xml:id="br0">
      <inkml:brushProperty name="width" value="0.05" units="cm"/>
      <inkml:brushProperty name="height" value="0.05" units="cm"/>
    </inkml:brush>
  </inkml:definitions>
  <inkml:trace contextRef="#ctx0" brushRef="#br0">2826 323 12579,'-1'0'9,"-98"-68"717,-205-101 1,269 153-711,-1 2-1,0 1 1,-1 2-1,0 2 1,0 1-1,-1 2 1,0 2 0,0 1-1,-1 2 1,-46 4-1,26 6-45,1 3 1,0 1-1,1 4 0,1 2 0,0 2 0,2 3 0,-55 32 0,-19 21-151,-192 152 0,297-211 155,-356 285-403,26 28 56,225-186 265,106-117 99,2 1-1,0 1 1,-20 44-1,35-65 18,1 1 0,0 0 0,1 0-1,1 0 1,-1 1 0,1-1 0,1 0-1,0 1 1,1 19 0,1-21 2,0 0 0,1 0 0,0 0 0,1 0 0,0-1 1,0 1-1,1-1 0,0 0 0,0 0 0,1 0 0,8 9 0,1 0 8,1 0-1,1-1 1,1-1 0,0-1-1,0-1 1,2 0-1,0-1 1,0-1 0,24 10-1,13 2 3,0-3-1,71 16 1,-14-11-46,0-6 1,1-4-1,222-1 0,-137-22-104,280-47 0,-213 4-6,322-103 0,235-152 235,-297 57 240,-368 160-101,173-127 1,-300 195-184,-1-2 0,-1-2 0,-2 0 0,49-57 0,-72 76-49,1 0 0,-1 0 0,-1 0 0,1-1 0,-1 0 0,0 1 0,-1-1 0,1 0 0,-1 0 0,-1-1 0,1 1 0,-1 0 0,-1 0 0,1-1 0,-2-13 0,0 14-6,-1 1 0,0-1 0,-1 0 0,1 1 0,-1 0 0,0 0 0,-1-1 0,0 2 0,0-1 1,0 0-1,0 1 0,-1 0 0,0 0 0,0 0 0,0 1 0,-8-6 0,-3-1-16,0 1-1,-1 0 1,-1 1-1,1 1 1,-28-9-1,-100-18-221,-76 3-224,-70 21 274,-52 13 4,-67 18-61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16.213"/>
    </inkml:context>
    <inkml:brush xml:id="br0">
      <inkml:brushProperty name="width" value="0.05" units="cm"/>
      <inkml:brushProperty name="height" value="0.05" units="cm"/>
    </inkml:brush>
  </inkml:definitions>
  <inkml:trace contextRef="#ctx0" brushRef="#br0">0 3060 4577,'68'-26'1113,"2"3"0,115-23 0,422-18-855,-349 44-464,390-53-1445,-7-55-1597,-216 7 2891,212-53 2455,-5 43-1109,184-47-1427,-198 0-27,106-27 254,-125 60 676,186-49 273,-39 2-758,11 35-164,-512 115 195,1240-231-344,-741 124 84,5 33 234,-92 42 26,51-6 122,-6-26 340,-275 17-863,-384 79 250,-30 7 89,-4 2 12,0-1-1,0 0 1,-1 0 0,1-1-1,-1 0 1,1 0 0,-1-1-1,0 0 1,0-1-1,10-7 1,-4-10-77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27.936"/>
    </inkml:context>
    <inkml:brush xml:id="br0">
      <inkml:brushProperty name="width" value="0.05" units="cm"/>
      <inkml:brushProperty name="height" value="0.05" units="cm"/>
    </inkml:brush>
  </inkml:definitions>
  <inkml:trace contextRef="#ctx0" brushRef="#br0">56 1 11210,'-8'38'595,"-8"70"-1,15-97-529,-24 360-41,26-267 19,22 164 1,-19-253 173,-4-15-212,0 1 0,0-1 1,0 0-1,0 0 0,0 0 0,0 0 1,0 0-1,0 0 0,0 0 1,0 0-1,0 0 0,1 0 0,-1 0 1,0 0-1,0 0 0,0 0 0,0 0 1,0 0-1,0 0 0,0 0 0,0 0 1,0 0-1,0 0 0,0 0 1,1 0-1,-1 0 0,0 0 0,0 0 1,0 0-1,0 0 0,0 0 0,0 0 1,0 0-1,0 0 0,0 0 0,0 0 1,0 0-1,0 0 0,1 0 1,-1 0-1,0 0 0,0 0 0,0 0 1,0 0-1,0 0 0,0-1 0,0 1 1,0 0-1,0 0 0,0 0 0,0 0 1,0 0-1,0 0 0,0 0 1,0 0-1,0 0 0,0 0 0,0 0 1,0 0-1,0-1 0,0 1 0,0 0 1,0 0-1,0 0 0,0 0 1,0 0-1,0 0 0,0 0 0,0 0 1,4-29 361,-1-25-76,11-268 460,-20 1-615,5 308-133,1 10-11,0-1-1,-1 0 0,1 0 0,-1 0 0,1 0 1,-1 0-1,-3-6 0,4 10 6,0 0-1,0 0 1,0 0-1,0 0 0,0 0 1,-1 0-1,1 0 1,0 1-1,0-1 1,0 0-1,0 0 1,0 0-1,0 0 1,0 0-1,0 0 1,-1 0-1,1 0 1,0 0-1,0 0 1,0 0-1,0 0 1,0 0-1,0 0 0,0 0 1,-1 0-1,1 0 1,0 0-1,0 0 1,0 0-1,0 0 1,0 0-1,0 0 1,-1 0-1,1 0 1,0 0-1,0 0 1,0 0-1,0 0 1,0 0-1,0 0 0,-1 0 1,1 0-1,0 0 1,0 0-1,0 0 1,0-1-1,0 1 1,0 0-1,0 0 1,0 0-1,0 0 1,0 0-1,0 0 1,0 0-1,-1-1 1,1 1-1,0 0 0,0 0 1,0 0-1,0 0 1,0 0-1,0 0 1,0-1-1,0 1 1,-2 18-227,2 24-62,23 336 344,-21-350 74,-2-28-123,0 0-1,0 0 1,0 0 0,0 0 0,0 0 0,0 0 0,0 0 0,0-1 0,1 1 0,-1 0 0,0 0 0,0 0 0,0 0-1,0 0 1,0 0 0,0 0 0,0 0 0,0 0 0,0 0 0,1 0 0,-1 0 0,0 0 0,0-1 0,0 1-1,0 0 1,0 0 0,0 0 0,0 0 0,0 0 0,1 0 0,-1 0 0,0 0 0,0 0 0,0 0 0,0 0 0,0 0-1,0 0 1,0 0 0,1 1 0,-1-1 0,0 0 0,0 0 0,0 0 0,0 0 0,0 0 0,0 0 0,0 0-1,0 0 1,1 0 0,-1 0 0,0 0 0,0 0 0,0 1 0,0-1 0,0 0 0,0 0 0,0 0 0,5-14 57,10-67 4,-3-1 0,-4-1 0,-3-94 0,-4 160-86,-1 0-1,-1 0 1,-1 0-1,-6-26 1,8 42 17,-1 0 0,1-1 0,-1 1 0,1 0 0,-1-1-1,1 1 1,-1 0 0,0 0 0,0 0 0,0 0 0,0 0 0,1 0 0,-1 0 0,-2-1-1,3 2 3,-1-1 0,1 1 0,-1 0 0,1 0-1,-1 0 1,1 0 0,-1-1 0,1 1 0,-1 0 0,1 0-1,-1 0 1,1 0 0,-1 1 0,0-1 0,1 0-1,-1 0 1,1 0 0,-1 0 0,1 0 0,-1 1-1,1-1 1,0 0 0,-1 0 0,0 1 0,-1 1-9,-1 0 1,1 1 0,0-1-1,0 1 1,0-1 0,0 1 0,0 0-1,1-1 1,-2 5 0,-6 17-30,1 0 1,1 1 0,1 0-1,2 0 1,-3 42-1,4-41 14,-2 28-1,1-1 0,3 1 0,2-1 0,12 80 0,0-87 23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2.769"/>
    </inkml:context>
    <inkml:brush xml:id="br0">
      <inkml:brushProperty name="width" value="0.05" units="cm"/>
      <inkml:brushProperty name="height" value="0.05" units="cm"/>
    </inkml:brush>
  </inkml:definitions>
  <inkml:trace contextRef="#ctx0" brushRef="#br0">220 12 11811,'-19'15'226,"1"0"0,0 1 1,1 1-1,1 1 1,0 0-1,1 2 1,1-1-1,1 2 1,1-1-1,1 2 1,1 0-1,1 0 1,0 1-1,2-1 0,-5 31 1,10-48-164,2 1 1,-1-1-1,1 1 0,0-1 1,0 8-1,1-11-42,-1-1-1,0 0 1,0 0-1,0 0 1,1 0-1,-1 0 1,0 0-1,1 1 1,-1-1 0,1 0-1,0 0 1,-1 0-1,1 0 1,0-1-1,0 1 1,-1 0-1,1 0 1,0 0 0,0 0-1,0-1 1,0 1-1,0 0 1,0-1-1,0 1 1,0-1-1,0 1 1,0-1 0,0 0-1,1 0 1,-1 1-1,0-1 1,0 0-1,2 0 1,3 0 43,0-1 0,0 0 0,-1 0-1,1 0 1,0-1 0,0 0 0,-1 0 0,1 0 0,-1-1 0,9-6 0,5-3 139,25-23 0,-5 1 15,-3-1-1,-1-2 0,-1-1 0,-2-2 0,40-65 0,-56 71-107,-15 33-103,0 0-1,-1-1 1,1 1 0,0-1-1,-1 1 1,0-1 0,1 1-1,-1-1 1,0 1 0,0-1-1,0 1 1,0-1 0,0 1-1,0-1 1,0-2-1,-4 8-3,0 0 0,0 0-1,0 1 1,1-1 0,0 1-1,-5 9 1,-4 11-28,1 0 1,1 1-1,-8 31 1,14-42-21,0-1 1,2 1-1,0 0 1,1 0-1,0 0 0,1 0 1,3 24-1,-2-35 23,0 0 0,0 0 0,0 0 1,0 0-1,1-1 0,-1 1 0,1 0 0,0-1 0,0 1 0,1-1 0,-1 0 0,1 0 0,3 4 0,-4-5-8,1 0 1,-1-1-1,1 1 0,0-1 0,0 1 1,-1-1-1,1 0 0,0 0 0,0 0 1,0 0-1,0-1 0,0 1 1,0-1-1,1 0 0,-1 1 0,0-2 1,0 1-1,4-1 0,1 0-44,0-1 0,0 0 1,-1-1-1,1 0 0,-1 0 0,0-1 0,0 0 0,0 0 0,12-10 0,-3 1-30,-1-1 0,24-28 0,13-24-226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3.170"/>
    </inkml:context>
    <inkml:brush xml:id="br0">
      <inkml:brushProperty name="width" value="0.05" units="cm"/>
      <inkml:brushProperty name="height" value="0.05" units="cm"/>
    </inkml:brush>
  </inkml:definitions>
  <inkml:trace contextRef="#ctx0" brushRef="#br0">205 1 14163,'-65'134'1674,"-9"27"-1119,25-3-174,43-136-333,2 0-1,1 1 1,1 0-1,1-1 1,1 28-1,1-46-34,-1 0-1,1 0 1,-1-1 0,1 1-1,0 0 1,0 0-1,1-1 1,-1 1-1,1-1 1,0 1 0,0-1-1,4 6 1,-5-8 5,0 0 0,1 0-1,-1 0 1,0 0 0,1 0 0,-1-1 0,1 1 0,0 0-1,-1-1 1,1 1 0,-1-1 0,1 1 0,0-1 0,-1 0 0,1 0-1,0 0 1,0 0 0,-1 0 0,1 0 0,0 0 0,-1 0 0,1-1-1,0 1 1,-1-1 0,1 1 0,-1-1 0,1 0 0,-1 1 0,1-1-1,-1 0 1,3-2 0,14-10 216,0 0-1,-1-2 1,27-27 0,-17 15 9,89-96 709,-42 42-1229,-73 80 258,0 0 7,0 0 0,-1 0 0,1 0 0,0 0 0,0 0-1,0 1 1,0-1 0,0 0 0,0 0 0,0 1 0,0-1 0,0 0 0,0 1 0,0-1 0,0 1 0,2-1-1,-3 9-164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3.563"/>
    </inkml:context>
    <inkml:brush xml:id="br0">
      <inkml:brushProperty name="width" value="0.05" units="cm"/>
      <inkml:brushProperty name="height" value="0.05" units="cm"/>
    </inkml:brush>
  </inkml:definitions>
  <inkml:trace contextRef="#ctx0" brushRef="#br0">6 1 12019,'-6'41'1320,"10"-5"-680,8-4-280,5-9 1272,7-3-1119,5-9-1546,0-7 1201,1-22-240,0-14-104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3.990"/>
    </inkml:context>
    <inkml:brush xml:id="br0">
      <inkml:brushProperty name="width" value="0.05" units="cm"/>
      <inkml:brushProperty name="height" value="0.05" units="cm"/>
    </inkml:brush>
  </inkml:definitions>
  <inkml:trace contextRef="#ctx0" brushRef="#br0">166 0 9770,'-65'316'4111,"-32"202"-1818,93-481-2056,5-27 15,5-20 121,41-166 979,-35 121-891,29-79 1,-41 133-461,0 1 1,0 0-1,0 0 1,0 0-1,0-1 0,0 1 1,0 0-1,0 0 1,0 0-1,0 0 1,0-1-1,0 1 1,0 0-1,0 0 0,0 0 1,0 0-1,1-1 1,-1 1-1,0 0 1,0 0-1,0 0 1,0 0-1,0 0 0,1 0 1,-1 0-1,0-1 1,0 1-1,0 0 1,0 0-1,1 0 0,-1 0 1,0 0-1,0 0 1,0 0-1,1 0 1,-1 0-1,0 0 1,0 0-1,0 0 0,1 0 1,4 9 26,4 25-28,-5-18-14,-2-10 3,0 0 0,1 1 0,-1-1 0,1 0 0,0-1 0,1 1 0,-1-1 0,1 1 0,5 4 0,-7-8 10,1 0 0,-1 0 0,1 0-1,-1 0 1,1-1 0,0 0 0,0 1 0,-1-1-1,1 0 1,0 0 0,0-1 0,0 1 0,0 0 0,0-1-1,0 0 1,0 0 0,1 0 0,-1 0 0,0 0-1,0-1 1,5-1 0,-1 0 13,-1 0-1,1 0 1,-1-1-1,0 0 1,0 0 0,0-1-1,0 0 1,6-5-1,39-39 240,-39 36-138,-12 13-110,-1-1 0,1 0-1,0 0 1,0 0 0,0 1 0,0-1-1,0 0 1,0 0 0,0 0 0,0 1-1,0-1 1,0 0 0,1 0 0,-1 0-1,0 1 1,0-1 0,0 0 0,0 0-1,0 0 1,0 0 0,0 1 0,0-1-1,1 0 1,-1 0 0,0 0 0,0 0-1,0 0 1,0 1 0,0-1 0,1 0-1,-1 0 1,0 0 0,0 0 0,0 0-1,1 0 1,-1 0 0,0 0-1,0 0 1,0 0 0,1 0 0,-1 0-1,0 0 1,0 0 0,0 0 0,1 0-1,-1 0 1,0 0 0,0 0 0,0 0-1,0 0 1,1 0 0,-1 0 0,0 0-1,0 0 1,0 0 0,1 0 0,-1 0-1,0-1 1,0 1 0,0 0 0,0 0-1,0 0 1,1 0 0,-1 0 0,0-1-1,0 1 1,-1 21 24,0-17-11,0 3-16,1 0 0,0 0 0,0-1 0,0 1 0,1 0 0,0-1 0,0 1 0,1 0 0,0-1 0,0 0 0,5 11 0,-5-13-1,0-1 1,1 0-1,-1 0 1,1 0-1,-1 0 1,1 0-1,0-1 1,0 1-1,0-1 1,0 0 0,1 0-1,-1 0 1,1 0-1,-1 0 1,1-1-1,-1 0 1,1 1-1,0-2 1,0 1-1,0 0 1,6 0-1,2-1 7,0-1-1,0 0 1,-1-1-1,1 0 1,0 0-1,-1-1 1,0-1-1,0 0 1,0-1 0,17-9-1,-6 1 30,-1 0 0,-1-2-1,37-32 1,-26 10 72,-25 30-60,-8 10 21,-1 3-163,-1 1-1,1 0 1,0 0 0,0 0 0,1 0 0,0 1 0,0-1 0,1 1 0,-1-1 0,2 1 0,-1 0 0,2 8-1,-1-16 43,0 1-1,0 0 0,0-1 0,0 1 1,1-1-1,-1 1 0,0 0 1,1-1-1,-1 1 0,0-1 0,1 1 1,-1-1-1,0 1 0,1-1 0,-1 1 1,1-1-1,-1 0 0,1 1 0,-1-1 1,1 0-1,0 1 0,-1-1 1,1 0-1,-1 1 0,1-1 0,0 0 1,-1 0-1,1 0 0,-1 0 0,1 0 1,0 0-1,1 0 0,19-6-500,-1-4-73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30.440"/>
    </inkml:context>
    <inkml:brush xml:id="br0">
      <inkml:brushProperty name="width" value="0.05" units="cm"/>
      <inkml:brushProperty name="height" value="0.05" units="cm"/>
    </inkml:brush>
  </inkml:definitions>
  <inkml:trace contextRef="#ctx0" brushRef="#br0">32 20 10162,'-10'-2'848,"0"-4"-616,2 0-112,5 2 353,3 2-97,7 2-288,4 2-64,11 2-112,5 5-88,13 4-305,6 1-183,13 3-568,3 2 968,9-1-208,7-2-128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4.842"/>
    </inkml:context>
    <inkml:brush xml:id="br0">
      <inkml:brushProperty name="width" value="0.05" units="cm"/>
      <inkml:brushProperty name="height" value="0.05" units="cm"/>
    </inkml:brush>
  </inkml:definitions>
  <inkml:trace contextRef="#ctx0" brushRef="#br0">4 674 11226,'-2'19'2327,"1"-16"-1997,1 0 0,0 1 0,0-1 0,-1 0 1,2 0-1,-1 0 0,1 4 0,-1-5-280,1-1-1,0 0 1,-1 0 0,1 0-1,0 1 1,-1-1-1,1 0 1,0 0-1,0 0 1,0 0 0,0-1-1,0 1 1,0 0-1,0 0 1,0 0-1,0-1 1,1 1 0,-1-1-1,0 1 1,0-1-1,1 1 1,1-1-1,1 1 21,0-1 0,0 1 0,0-1 0,1 0 0,-1 0 0,0-1 0,0 0 0,0 1 0,0-1 0,0 0 0,0-1 0,0 1 0,0-1 0,0 0 0,0 0 0,4-4 0,4-1 63,0-2-1,-1 1 1,16-17 0,-17 13-37,0 1 0,-1-1 1,0-1-1,8-14 0,-14 20-74,1 0 0,-1 0-1,0 0 1,0 0 0,-1-1 0,0 1-1,0-1 1,-1 0 0,1-14 0,-2 21-23,0 1 1,0-1 0,0 0-1,0 0 1,0 0 0,0 0-1,0 1 1,-1-1 0,1 0-1,0 0 1,0 0-1,-1 1 1,1-1 0,-1 0-1,1 0 1,-1 1 0,1-1-1,-1 0 1,1 1 0,-2-2-1,2 2-1,-1 0-1,0-1 0,1 1 1,-1 0-1,0 0 0,1 0 1,-1 0-1,0 0 0,0 0 0,1 0 1,-1 0-1,0 0 0,1 0 1,-1 0-1,0 1 0,1-1 0,-1 0 1,1 0-1,-2 1 0,-2 1-13,0 1 0,1-1-1,-1 1 1,1 0-1,-1 0 1,-4 6 0,-6 9-36,1 0 1,0 1 0,2 0-1,-15 34 1,20-38 42,1-1 0,0 1 0,1 0 0,0 1-1,2-1 1,-1 1 0,1 22 0,2-34 5,0-1 0,0 1-1,1-1 1,-1 0 0,1 1-1,0-1 1,0 0 0,0 1 0,0-1-1,1 0 1,-1 0 0,1 0-1,0 0 1,-1 0 0,1 0 0,1-1-1,-1 1 1,0-1 0,1 1-1,3 2 1,-3-3-2,0-1 1,0 0-1,0 0 0,0 1 1,0-2-1,0 1 0,0 0 0,0-1 1,1 1-1,-1-1 0,0 0 1,0 0-1,0 0 0,1-1 0,-1 1 1,0-1-1,0 0 0,0 1 1,0-1-1,0-1 0,0 1 0,3-2 1,17-10 16,-1 0 0,0-1 0,38-34 0,51-61 139,103-141 78,-163 181-243,76-136 1,-120 193 2,-4 7 3,0 0 0,0-1 0,-1 1 0,0 0 0,0-1 0,0 1 0,1-7 0,-3 12 7,0-1 0,-1 1 0,1 0 1,0 0-1,0 0 0,-1 0 0,1 0 0,0 0 0,0 0 0,-1-1 0,1 1 0,0 0 0,-1 0 0,1 0 1,0 0-1,0 0 0,-1 0 0,1 0 0,0 0 0,-1 1 0,1-1 0,0 0 0,0 0 0,-1 0 0,1 0 1,0 0-1,0 0 0,-1 0 0,1 1 0,0-1 0,0 0 0,0 0 0,-1 0 0,1 1 0,0-1 1,0 0-1,0 0 0,-1 0 0,1 1 0,0-1 0,0 0 0,0 1 0,-15 13-35,-27 43-23,2 3 0,-52 105-1,38-49 30,47-98 36,1-1 0,1 1 0,1 0 0,-4 35 1,8-48-3,0-1 0,0 1 1,0 0-1,0-1 0,1 1 1,0-1-1,0 0 0,0 1 1,2 4-1,-2-6 0,1-1 0,-1 0 1,1 1-1,-1-1 0,1 0 0,0 0 0,0 0 0,0 0 0,0 0 0,0 0 1,0-1-1,0 1 0,1-1 0,-1 1 0,0-1 0,6 2 0,0-1 22,0 0-1,0 0 0,1-1 1,-1 0-1,1-1 0,-1 1 1,1-2-1,0 1 1,-1-1-1,0 0 0,1-1 1,-1 0-1,0-1 0,15-5 1,1-3 67,1-2 0,-2 0 1,31-23-1,-13 5 74,-2-2-1,-1-2 1,62-74-1,81-134 324,-168 226-472,2-4-47,0-1-1,-1 0 0,-2-1 1,11-25-1,-23 47 23,0 1 0,1 0 0,-1-1 0,0 0 0,0 1 0,1-1 0,-1 1 0,0-1 0,0 1 0,0-1 0,0 1 0,0-1 0,0 1 0,0-1 0,0 0 0,0 1 0,0-1 0,0 1 0,0-1 0,0 1 0,-1-1 0,1 1 0,0-1 0,0 1 0,-1-1 0,-10 2-154,-15 16-56,-1 10 139,1 1 1,2 2-1,1 0 1,1 1-1,2 2 1,1 0-1,-17 42 1,28-58 80,1 1 1,1 1-1,1-1 0,0 1 1,-3 34-1,7-47-14,1 0 0,0 1 1,0-1-1,0 0 0,1 0 0,0 0 0,0 0 1,0 0-1,1-1 0,0 1 0,0 0 0,0-1 1,1 1-1,0-1 0,0 0 0,0 1 0,1-2 1,0 1-1,0 0 0,0-1 0,0 0 0,7 5 0,-4-4 5,0-1 0,0 0-1,0 0 1,10 3-1,34 4-64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5.928"/>
    </inkml:context>
    <inkml:brush xml:id="br0">
      <inkml:brushProperty name="width" value="0.05" units="cm"/>
      <inkml:brushProperty name="height" value="0.05" units="cm"/>
    </inkml:brush>
  </inkml:definitions>
  <inkml:trace contextRef="#ctx0" brushRef="#br0">285 48 13987,'15'-7'1313,"14"-7"-105,-28 13-1115,0 1 0,0-1 1,0 0-1,0 1 1,0-1-1,0 0 1,0 0-1,0 1 1,-1-1-1,1 0 1,0 0-1,0 0 1,-1 0-1,1 0 1,-1 0-1,1 0 1,-1 0-1,0 0 1,1-2-1,-1 2-51,0 1 0,0 0 0,0-1 0,0 1 0,0 0 0,0-1 0,0 1 0,0 0 0,-1-1 0,1 1 0,0 0 0,0 0 0,0-1 0,-1 1 0,1 0 0,0 0 0,0-1 0,0 1 0,-1 0 0,1 0 0,0 0 0,-1-1 0,1 1-1,0 0 1,0 0 0,-1 0 0,1 0 0,0 0 0,-1 0 0,1-1 0,-1 1 0,-15 0 563,-16 7-58,8 1-655,1 0-1,0 2 1,1 1-1,0 0 0,0 2 1,1 0-1,1 2 0,1 0 1,0 1-1,-17 20 1,9 1-765,25-35 775,1 1 1,0-1-1,0 1 0,0-1 1,0 1-1,0 0 1,0-1-1,1 1 0,-1 0 1,1 0-1,0 0 1,0-1-1,0 5 0,1-6 42,-1 0 0,1 1 0,-1-1 0,1 0 0,-1 0 0,1 0-1,0 0 1,-1 0 0,1 0 0,0 0 0,0 0 0,0 0 0,0 0 0,0-1-1,0 1 1,0 0 0,0-1 0,0 1 0,0 0 0,1-1 0,-1 0-1,0 1 1,0-1 0,3 1 0,35 3-572,-28-4 512,11 2 50,0 1-1,-1 0 0,40 12 1,-55-13 83,0 0 1,0 0 0,0 1 0,0 0 0,0 0 0,0 0 0,-1 1-1,1-1 1,-1 1 0,0 1 0,0-1 0,-1 1 0,1 0 0,-1 0-1,0 0 1,-1 0 0,5 9 0,-7-12 16,0 1 0,0 0 0,-1 0 0,1 0 1,-1 0-1,0 0 0,0 0 0,0 0 0,0 0 0,-1 0 0,1 0 1,-1 0-1,0 0 0,0 0 0,0 0 0,0 0 0,0-1 0,0 1 1,-1 0-1,1-1 0,-1 1 0,0-1 0,0 1 0,0-1 0,0 0 0,-3 3 1,-6 5 238,-1-1 0,0 0 0,-24 14 0,-28 10 611,59-31-856,0 0 0,0 0-1,0 0 1,-1-1 0,1 0 0,0 0-1,-1 0 1,1-1 0,0 1 0,-1-1 0,-5-1-1,11 1-30,-1 0 0,1 0-1,0 0 1,-1 0 0,1-1 0,0 1-1,-1 0 1,1 0 0,-1 0-1,1 0 1,0-1 0,-1 1-1,1 0 1,0 0 0,0-1 0,-1 1-1,1 0 1,0 0 0,-1-1-1,1 1 1,0 0 0,0-1-1,0 1 1,-1 0 0,1-1 0,0 1-1,0 0 1,0-1 0,0 1-1,0-1 1,0 1 0,0 0-1,0-1 1,0 1 0,0-1 0,7-16-40,23-16-64,17-9-118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6.396"/>
    </inkml:context>
    <inkml:brush xml:id="br0">
      <inkml:brushProperty name="width" value="0.05" units="cm"/>
      <inkml:brushProperty name="height" value="0.05" units="cm"/>
    </inkml:brush>
  </inkml:definitions>
  <inkml:trace contextRef="#ctx0" brushRef="#br0">123 235 12027,'1'1'61,"-1"-1"0,1 1 0,-1-1 0,1 1 1,-1 0-1,1-1 0,-1 1 0,1 0 0,-1 0 1,0-1-1,0 1 0,1 0 0,-1 0 0,0-1 1,0 1-1,0 0 0,0 0 0,1 0 0,-1-1 0,0 1 1,-1 0-1,1 0 0,0 0 0,0 0 0,0-1 1,0 1-1,-1 0 0,1 0 0,-1 0 0,-12 28 45,10-22 137,-20 38 409,2 2 0,3 0 0,-26 98 1,43-138-620,0 0 0,0 1 1,0-1-1,1 0 0,0 0 0,0 0 1,1 0-1,0 0 0,0 0 1,3 8-1,-3-13-18,0 1 0,1-1 0,-1 1 0,0-1 0,1 0 1,0 0-1,-1 0 0,1 0 0,0 0 0,0 0 0,0 0 0,0-1 0,1 1 0,-1-1 0,0 1 0,1-1 1,-1 0-1,1 0 0,-1 0 0,1 0 0,0 0 0,-1-1 0,1 1 0,0-1 0,-1 0 0,1 0 1,0 0-1,4 0 0,4-1-3,0-1-1,-1 0 1,1-1 0,-1 0 0,1 0 0,-1-1-1,0 0 1,-1-1 0,1 0 0,-1-1 0,0 0-1,10-9 1,10-9-12,-2-1 0,31-36 0,-27 25-19,-2-1 0,-1-1 0,24-46 0,-40 63-39,-2-1 0,0 0 0,-1 0 1,-2-1-1,0 0 0,-1 0 0,-1 0 1,1-25-1,-5 39 20,-1 1-1,0-1 1,-1 1 0,1-1 0,-2 0-1,-1-8 1,2 15 24,1 0-1,-1 0 1,0-1 0,0 1 0,0 0-1,-1 0 1,1 0 0,0 0-1,-1 0 1,1 0 0,-1 0 0,0 0-1,1 1 1,-1-1 0,0 1 0,0-1-1,0 1 1,0 0 0,-1 0-1,1 0 1,0 0 0,0 0 0,-1 0-1,1 0 1,0 1 0,-5-1 0,-1 1-8,0 0 0,0 1 0,-1 0 0,1 0 0,0 0 0,0 1 1,0 1-1,1-1 0,-1 1 0,1 1 0,-1-1 0,1 1 0,-12 9 1,8-5 49,-1 1 1,1 1 0,0 0 0,1 0 0,0 1 0,1 0 0,-8 13 0,13-19-2,1 1-1,-1 0 1,2 0 0,-1 1-1,1-1 1,-3 9 0,5-13-20,-1 0 0,1 1 0,0-1 1,0 0-1,0 0 0,0 0 0,0 0 0,0 0 0,0 0 1,1 0-1,-1 0 0,1 0 0,-1 0 0,1 0 0,0-1 1,0 1-1,0 0 0,0 0 0,0 0 0,0-1 0,1 1 1,-1-1-1,0 1 0,1-1 0,2 3 0,1-1-28,0-1 1,1 1-1,-1-1 0,0 0 0,1 0 0,-1-1 0,1 0 0,0 0 0,-1 0 0,11 0 1,6-1-247,33-5 0,-23 0-123,36-11-1,-42 9 35,1 1 0,41-3 0,-66 8 344,0 1 1,0 0 0,1 0 0,-1 0 0,0 0-1,1 1 1,-1-1 0,0 1 0,0-1-1,0 1 1,0 0 0,1 0 0,-1 0-1,0 0 1,0 0 0,0 0 0,-1 0 0,3 2-1,-2 0 41,0-1 0,0 1-1,-1-1 1,0 1 0,1 0 0,-1 0-1,0-1 1,0 1 0,0 0-1,-1 0 1,1 0 0,-1 0 0,1 0-1,-1 4 1,-1 20 491,-1 0-1,0 0 0,-14 51 1,9-44 365,-6 56 1,13-88-872,0-1 1,0 1-1,0-1 1,0 1-1,0-1 0,0 0 1,0 1-1,1-1 1,-1 1-1,1-1 0,-1 1 1,1-1-1,0 2 1,-1-3-14,1 0 1,-1 1 0,0-1-1,0 0 1,1 1-1,-1-1 1,0 0 0,1 0-1,-1 0 1,1 0 0,-1 1-1,0-1 1,1 0-1,-1 0 1,0 0 0,1 0-1,-1 0 1,1 0 0,-1 0-1,0 0 1,1 0 0,-1 0-1,1 0 1,-1 0-1,0 0 1,1 0 0,-1 0-1,1 0 1,-1-1 0,1 1-1,1-2-3,1 1 1,0-1-1,-1 0 0,1 0 0,-1-1 0,1 1 0,-1 0 1,0-1-1,0 1 0,2-5 0,16-31-62,1-7-28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6.841"/>
    </inkml:context>
    <inkml:brush xml:id="br0">
      <inkml:brushProperty name="width" value="0.05" units="cm"/>
      <inkml:brushProperty name="height" value="0.05" units="cm"/>
    </inkml:brush>
  </inkml:definitions>
  <inkml:trace contextRef="#ctx0" brushRef="#br0">26 1 13259,'-1'23'1152,"-4"5"-808,-2 4-168,1 4 640,1 1-344,3 0-287,2-1-129,12-7-120,1-9-1689,11-23 1561,3-13-160,3-15-136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7.228"/>
    </inkml:context>
    <inkml:brush xml:id="br0">
      <inkml:brushProperty name="width" value="0.05" units="cm"/>
      <inkml:brushProperty name="height" value="0.05" units="cm"/>
    </inkml:brush>
  </inkml:definitions>
  <inkml:trace contextRef="#ctx0" brushRef="#br0">1 566 13531,'0'1'49,"0"0"1,1 0-1,-1 0 0,1 0 0,-1 0 1,1-1-1,-1 1 0,1 0 1,0 0-1,-1-1 0,1 1 1,0 0-1,0-1 0,0 1 1,-1-1-1,1 1 0,0-1 0,0 1 1,0-1-1,0 0 0,0 1 1,0-1-1,0 0 0,0 0 1,0 1-1,0-1 0,0 0 1,0 0-1,0 0 0,0 0 1,1-1-1,37-5 342,-35 5-262,38-9 153,-1-1 1,0-2 0,-1-2 0,42-22-1,-66 24-78,-16 13-198,0 0 1,0 0-1,0 0 1,1 0-1,-1 0 0,0 0 1,0-1-1,0 1 1,0 0-1,0 0 1,0 0-1,0 0 1,0-1-1,0 1 1,0 0-1,0 0 1,0 0-1,0 0 1,0-1-1,0 1 1,0 0-1,0 0 1,0 0-1,0 0 1,0-1-1,0 1 0,0 0 1,0 0-1,0 0 1,0 0-1,0 0 1,-1-1-1,1 1 1,0 0-1,0 0 1,0 0-1,0 0 1,0 0-1,0 0 1,0 0-1,-1-1 1,1 1-1,0 0 1,0 0-1,0 0 1,0 0-1,-1 0 0,1 0 1,-2 0 29,-1-1 1,0 1-1,1 0 1,-1 0-1,0 0 1,1 1-1,-1-1 1,1 1-1,-1-1 0,-4 3 1,-8 2 47,1 2-1,1 0 1,-1 0 0,1 1 0,0 1-1,1 0 1,-15 14 0,18-15-67,1 1 0,-1 0 0,2 1 0,-1-1 0,1 1 0,1 1 0,0 0 0,0-1 0,-6 20 0,10-25 0,1 0-1,0 1 0,0-1 1,0 1-1,0-1 1,1 1-1,0-1 1,0 1-1,1-1 1,-1 1-1,1-1 1,1 1-1,-1-1 1,1 1-1,-1-1 1,5 7-1,-4-9-20,0 0-1,0-1 0,0 1 0,0 0 1,1-1-1,-1 1 0,1-1 0,-1 0 1,1 0-1,0 0 0,0 0 1,0-1-1,0 1 0,1-1 0,-1 1 1,0-1-1,1 0 0,-1-1 1,0 1-1,1 0 0,-1-1 0,1 0 1,-1 0-1,1 0 0,-1 0 0,1-1 1,3 0-1,-4 0-29,1 0 1,0 1-1,-1-2 0,1 1 1,-1 0-1,1-1 0,-1 0 1,0 0-1,0 0 1,1 0-1,-1 0 0,-1-1 1,6-4-1,-4 2 12,1-1 1,-1 1-1,0-1 0,-1 0 1,1-1-1,3-10 0,6-29-175</inkml:trace>
  <inkml:trace contextRef="#ctx0" brushRef="#br0" timeOffset="1">137 0 14859,'1'6'1088,"14"11"-872,6 3-112,16 3 441,8 1-545,9 4-8,5 0-40,4-5-40</inkml:trace>
  <inkml:trace contextRef="#ctx0" brushRef="#br0" timeOffset="2">577 275 14155,'-26'37'1232,"2"6"-752,-1 2-192,7 4 465,3-2-185,13-4-176,4-4-104,14-15-336,7-5-304,9-15-1561,2-4 1673,2-12-264,-2 0-168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7.605"/>
    </inkml:context>
    <inkml:brush xml:id="br0">
      <inkml:brushProperty name="width" value="0.05" units="cm"/>
      <inkml:brushProperty name="height" value="0.05" units="cm"/>
    </inkml:brush>
  </inkml:definitions>
  <inkml:trace contextRef="#ctx0" brushRef="#br0">187 586 12331,'-19'36'1864,"-1"1"-1000,-3-1-264,-1-2 1753,4-7-1385,0-4-208,-1-10-248,3-4-248,5-9-640,4-6-288,9-10-288,3-5-568,10-8-849,4-5 1625,12-9-408,4-5-193</inkml:trace>
  <inkml:trace contextRef="#ctx0" brushRef="#br0" timeOffset="1">644 1 15027,'-3'11'1080,"-16"22"-727,-1 9-129,-1 11 400,-1 4-168,7 9-112,2 0-32,11-6-24,2-4-40,9-6-168,5-1-136,2-10-256,-2-8-152,-1-13-184,-3-10-88,-8-16 456,-4-10-161,-9-9-135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7.988"/>
    </inkml:context>
    <inkml:brush xml:id="br0">
      <inkml:brushProperty name="width" value="0.05" units="cm"/>
      <inkml:brushProperty name="height" value="0.05" units="cm"/>
    </inkml:brush>
  </inkml:definitions>
  <inkml:trace contextRef="#ctx0" brushRef="#br0">54 54 13355,'-26'-19'1408,"9"5"-864,7 1-240,16 7 601,12 5-321,18 1-608,6 1-1697,15 2 1561,5 1-288,6 1-240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8.406"/>
    </inkml:context>
    <inkml:brush xml:id="br0">
      <inkml:brushProperty name="width" value="0.05" units="cm"/>
      <inkml:brushProperty name="height" value="0.05" units="cm"/>
    </inkml:brush>
  </inkml:definitions>
  <inkml:trace contextRef="#ctx0" brushRef="#br0">210 1 14435,'-101'-1'1645,"90"2"-1552,0 0 0,0 1 0,1 0 0,-1 0 1,1 1-1,-1 1 0,-10 5 0,20-9-88,0 0 0,0 1 0,1-1 0,-1 0 0,0 1 0,1-1 0,-1 1 0,0-1 0,1 1 0,-1-1-1,1 1 1,-1-1 0,1 1 0,-1-1 0,1 1 0,-1 0 0,1-1 0,0 1 0,-1 0 0,1-1 0,0 1 0,0 0 0,-1 0 0,1 0 0,0 0-6,0 0 0,1 0 0,-1-1 1,0 1-1,1 0 0,-1 0 0,0-1 0,1 1 1,-1 0-1,1-1 0,-1 1 0,1-1 0,0 1 0,-1 0 1,1-1-1,0 1 0,-1-1 0,2 1 0,3 2-26,0 0-1,1-1 0,0 1 0,8 1 0,67 16-230,-56-16 196,0 1 0,-1 2-1,0 1 1,0 0 0,34 19 0,-56-26 72,1 0-1,-1 0 0,0 1 1,0-1-1,0 1 0,0-1 1,0 1-1,-1 0 0,1 0 1,0 0-1,-1 0 0,1 0 1,-1 0-1,0 0 0,0 0 1,0 1-1,0-1 1,0 0-1,0 1 0,-1-1 1,1 1-1,-1-1 0,1 1 1,-1-1-1,0 1 0,-1 4 1,0-2 91,-1 1 0,1-1 0,-1 0 0,-1 1 0,1-1 0,-1 0 0,0-1 0,0 1 1,-1 0-1,-6 7 0,-24 20 785,32-30-796,-1 0 0,1 0 0,-1 0 0,1-1 0,-1 1 0,0-1 0,0 0 0,0 1 0,0-1 0,0 0 0,-6 1 0,9-2-88,0 0 1,0 0 0,-1 0-1,1 0 1,0 0 0,0 0-1,-1 0 1,1-1 0,0 1 0,0 0-1,0 0 1,-1 0 0,1 0-1,0 0 1,0 0 0,0 0-1,-1 0 1,1-1 0,0 1 0,0 0-1,0 0 1,0 0 0,-1 0-1,1 0 1,0-1 0,0 1-1,0 0 1,0 0 0,0 0 0,0-1-1,0 1 1,-1 0 0,1 0-1,0-1 1,0 1 0,0 0 0,0 0-1,0-1 1,4-11-106,7-8-286,19-19-801,2 1 0,57-53 0,27-3 1679,-116 93-455,0 1-1,0 0 1,1 0-1,-1-1 1,0 1-1,0 0 1,0 0-1,1 0 1,-1 0-1,0-1 1,0 1-1,1 0 1,-1 0-1,0 0 1,0 0-1,1 0 1,-1 0-1,0 0 1,1 0-1,-1 0 1,0 0-1,0 0 1,1 0-1,-1 0 1,0 0-1,0 0 1,1 0-1,-1 0 1,0 0-1,1 0 1,-1 0-1,0 0 1,0 1-1,1-1 1,-1 0-1,0 0 1,0 0-1,1 1 1,0 12 874,-9 28 42,6-31-776,0-2-106,1 1 0,1-1-1,-1 1 1,2-1-1,-1 1 1,1-1 0,0 0-1,3 11 1,-3-17-65,-1 0 1,1 0 0,-1 0-1,1 0 1,0 0 0,0 0-1,0 0 1,0 0 0,0 0 0,1 0-1,-1-1 1,0 1 0,1 0-1,-1-1 1,1 0 0,0 1-1,-1-1 1,1 0 0,0 1-1,0-1 1,0 0 0,0-1-1,0 1 1,0 0 0,0 0-1,0-1 1,0 1 0,0-1-1,1 0 1,-1 0 0,0 0 0,0 0-1,0 0 1,0 0 0,0 0-1,1-1 1,1 0 0,0 0 13,-1 0 0,1-1 1,-1 0-1,1 1 0,-1-1 1,0 0-1,0 0 0,0-1 1,0 1-1,-1-1 0,1 1 1,-1-1-1,1 0 0,-1 0 1,0 0-1,0 0 0,2-4 1,-1-1 76,1 1 1,-1-1 0,-1 0-1,1 0 1,-1 0 0,-1 0 0,1-9-1,0-28 56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8.856"/>
    </inkml:context>
    <inkml:brush xml:id="br0">
      <inkml:brushProperty name="width" value="0.05" units="cm"/>
      <inkml:brushProperty name="height" value="0.05" units="cm"/>
    </inkml:brush>
  </inkml:definitions>
  <inkml:trace contextRef="#ctx0" brushRef="#br0">0 194 13739,'13'26'1168,"3"-2"-976,10-4-176,2 0 224,11-1-176,3-2 24,3-1-80</inkml:trace>
  <inkml:trace contextRef="#ctx0" brushRef="#br0" timeOffset="1">406 391 12523,'-13'11'720,"-2"3"78,-1 0-1,-20 27 1,34-38-699,-1 1 0,1-1 0,-1 1 0,1-1 0,0 1 1,0 0-1,1 0 0,-1-1 0,1 1 0,0 0 0,0 0 0,0 1 1,1-1-1,-1 0 0,1 0 0,0 0 0,0 0 0,0 1 0,2 5 0,-1-8-55,0 1 0,1 0-1,-1-1 1,1 1-1,0-1 1,0 0 0,-1 1-1,1-1 1,1 0-1,-1 0 1,0 0 0,0-1-1,1 1 1,-1 0-1,1-1 1,0 0 0,-1 1-1,1-1 1,0 0 0,0-1-1,0 1 1,3 0-1,5 1-11,0 0 0,1-1 0,-1 0 0,18-1 0,-5-2-134,0-2 0,0 0-1,-1-1 1,1-2-1,-1 0 1,-1-1 0,1-2-1,-1 0 1,36-23-1,-34 16-109,0 0 0,-1-1 0,-1-2 0,-1 0 0,0-2 0,-2 0 0,28-41 0,-38 49 115,-1-1 1,0 0-1,-1 0 0,-1-1 1,-1 0-1,0 0 1,-1 0-1,4-34 0,-7 44 88,-1 0 0,0-1 0,0 1-1,-1 0 1,0-1 0,0 1 0,-1 0-1,1 0 1,-1 0 0,0 0-1,-6-9 1,6 11 20,-1 0 1,0 0-1,0 0 0,-1 1 0,1-1 1,-1 1-1,0 0 0,0 0 0,0 0 1,0 1-1,0-1 0,-1 1 0,1 0 1,-1 0-1,1 1 0,-10-3 0,4 2 52,-1 1-1,-1-1 1,1 2-1,0 0 1,0 0 0,0 1-1,0 0 1,0 1-1,0 0 1,1 1-1,-1 0 1,-13 6-1,15-5-5,-1 1 0,1-1 0,0 2 0,0-1 0,1 1 0,0 0 0,0 1 0,0 0-1,1 0 1,0 1 0,1 0 0,-1 0 0,-7 14 0,12-18-32,0 1-1,0-1 1,0 1-1,1 0 1,-1-1-1,1 1 1,0 0 0,1 0-1,-1 0 1,1 0-1,0 0 1,0 0-1,2 7 1,-1-5-13,1 0 0,0 0 0,1-1 1,0 1-1,0 0 0,0-1 0,1 0 0,5 8 0,8 7-33,1-2 0,0 0 0,2-1 1,21 15-1,-21-17 1,-1 0-49,-1 1 0,21 23 0,-34-34 46,1 1-1,-2-1 1,1 1 0,-1 0-1,0 1 1,0-1 0,-1 1-1,0 0 1,0 0 0,2 13-1,-4 8-38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9.898"/>
    </inkml:context>
    <inkml:brush xml:id="br0">
      <inkml:brushProperty name="width" value="0.05" units="cm"/>
      <inkml:brushProperty name="height" value="0.05" units="cm"/>
    </inkml:brush>
  </inkml:definitions>
  <inkml:trace contextRef="#ctx0" brushRef="#br0">136 403 6369,'6'-6'601,"0"-1"0,0 0 0,0 0 0,-1-1-1,0 1 1,-1-1 0,0 0 0,0 0 0,-1-1-1,0 1 1,2-11 0,-3 15-346,-1-1 0,0 1 0,-1-1 0,1 0 0,-1 1 0,0-1 0,0 0 0,-1 1 0,1-1 0,-1 0 0,0 1 0,0-1 0,-1 1 0,1-1 0,-1 1 0,0 0 0,0 0 0,0 0 0,-1 0 0,0 0 0,1 0 0,-1 1 0,-4-5 0,5 7-215,0-1 0,0 1-1,0 0 1,0 0 0,0-1 0,0 1 0,0 1 0,0-1-1,0 0 1,0 0 0,-1 1 0,1 0 0,0-1 0,0 1-1,-1 0 1,1 0 0,0 0 0,-1 0 0,1 0 0,0 1-1,0-1 1,-1 1 0,1-1 0,0 1 0,0 0 0,0 0 0,0 0-1,0 0 1,0 0 0,0 1 0,0-1 0,-3 3 0,-2 2-49,0 1 0,1-1 1,0 1-1,0 1 1,0-1-1,-7 15 1,7-12-13,0 1-1,1 0 1,0 0 0,1 0 0,1 1-1,0-1 1,0 1 0,1 0 0,0 0-1,1 0 1,1 0 0,0 0 0,1 12-1,0-22 21,-1 0 0,0 1-1,1-1 1,-1 0-1,1 0 1,0 0 0,0 0-1,-1 0 1,1 0-1,1 0 1,-1 0 0,0 0-1,0 0 1,1 0-1,-1-1 1,1 1 0,0 0-1,-1-1 1,1 0-1,0 1 1,0-1 0,0 0-1,0 0 1,0 0-1,0 0 1,0 0 0,0 0-1,0-1 1,0 1-1,1-1 1,-1 0 0,0 1-1,0-1 1,1 0-1,-1 0 1,0 0 0,0-1-1,1 1 1,-1-1-1,3 0 1,6-2 4,-1 0-1,0-1 1,1-1-1,-1 1 1,-1-2-1,1 1 1,-1-1-1,0-1 1,0 0-1,10-10 1,9-12 10,37-46 1,-30 30-9,-2 0 1,-2-3 0,36-74-1,-55 85-160,-11 29 19,-6 20-22,-7 23 25,3 0 1,0 0-1,2 1 0,2-1 1,-1 50-1,6-75 130,0 0 0,1-1 0,0 1 1,1-1-1,0 0 0,0 1 0,1-1 0,5 13 1,-6-19 3,-1-1 1,0 1 0,1-1-1,-1 1 1,1-1 0,0 0 0,0 0-1,-1 0 1,1 0 0,1 0 0,-1 0-1,0-1 1,0 1 0,1 0 0,-1-1-1,1 0 1,-1 0 0,1 0 0,0 0-1,0 0 1,-1 0 0,1-1-1,0 1 1,0-1 0,-1 0 0,1 0-1,0 0 1,0 0 0,0 0 0,0-1-1,-1 1 1,6-2 0,1-2 8,1 1 1,-1-1-1,0-1 1,-1 0 0,1 0-1,-1-1 1,0 0-1,0 0 1,0-1-1,-1 0 1,0 0 0,10-15-1,3-6-8,-1-1 1,18-39-1,-27 55-54,-10 13 50,0 0 1,0 0 0,1 0 0,-1 0-1,0 0 1,0 0 0,0 0 0,1 0-1,-1 0 1,0 0 0,0 0 0,0 0-1,1 0 1,-1 0 0,0 0 0,0 0 0,0 1-1,0-1 1,1 0 0,-1 0 0,0 0-1,0 0 1,0 0 0,0 0 0,1 1-1,-1-1 1,0 0 0,0 0 0,0 0-1,0 0 1,0 1 0,0-1 0,0 0 0,0 0-1,0 0 1,0 1 0,1-1 0,4 32-58,-3-14 62,-1-14 10,0 1 0,1-1-1,-1 0 1,1 0 0,0 0 0,0 0 0,0 0-1,0 0 1,1-1 0,-1 1 0,1-1 0,0 1-1,0-1 1,1 0 0,-1 0 0,1-1-1,6 5 1,-5-5 17,1 0-1,0 0 1,0 0-1,0 0 1,0-1-1,0 0 1,0 0-1,0-1 1,1 0-1,-1 0 1,0 0-1,8-2 1,1-1 0,0-1 1,1 0 0,-2-1-1,1-1 1,0 0-1,-1-1 1,-1 0 0,1-1-1,17-14 1,-11 7-45,-1-2 0,-1 0 0,0-1 0,-1-1 0,16-22 0,-7-3-20,-25 41 34,1 0 1,-1 0-1,0 0 0,0 0 1,0 0-1,0-1 1,-1 1-1,1 0 0,-1 0 1,0-1-1,0 1 1,-1-4-1,1 7 2,0-1 0,0 1 0,0 0 0,0 0 0,0-1 0,0 1 0,0 0 0,0 0-1,0 0 1,0-1 0,0 1 0,0 0 0,-1 0 0,1 0 0,0 0 0,0-1 0,0 1 0,0 0 0,0 0 0,-1 0 0,1 0 0,0-1 0,0 1 0,0 0 0,0 0-1,-1 0 1,1 0 0,0 0 0,0 0 0,-1 0 0,1 0 0,0 0 0,0 0 0,0 0 0,-1 0 0,1 0 0,0 0 0,0 0 0,-1 0 0,1 0 0,0 0 0,0 0-1,-1 0 1,-11 8 65,-8 16 50,12-12-56,0 2-1,1-1 1,1 1-1,0 0 1,-4 17-1,8-26-44,0 1 0,1 0 1,0 0-1,0-1 0,0 1 0,1 0 0,0 0 0,0 0 0,0 0 0,1 0 0,0-1 0,0 1 0,0 0 0,1-1 0,0 1 0,3 6 1,-4-10-44,0-1 1,0 1 0,0 0 0,0 0 0,0-1 0,1 1 0,-1-1 0,1 1-1,-1-1 1,1 0 0,-1 0 0,1 1 0,0-1 0,-1 0 0,1-1 0,0 1 0,0 0-1,0 0 1,0-1 0,0 1 0,0-1 0,0 1 0,0-1 0,0 0 0,0 0 0,0 0-1,0 0 1,0 0 0,0-1 0,0 1 0,0 0 0,2-2 0,0 0-28,0 0 0,0 0 1,0 0-1,-1 0 0,1-1 0,-1 1 1,0-1-1,1 0 0,-1 0 1,0 0-1,-1-1 0,1 1 1,3-7-1,12-28-261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9:02.170"/>
    </inkml:context>
    <inkml:brush xml:id="br0">
      <inkml:brushProperty name="width" value="0.05" units="cm"/>
      <inkml:brushProperty name="height" value="0.05" units="cm"/>
    </inkml:brush>
  </inkml:definitions>
  <inkml:trace contextRef="#ctx0" brushRef="#br0">1 2362 2545,'878'-95'1148,"-726"74"-835,530-104 58,-599 103-539,-1-5 0,-2-3 1,0-3-1,-2-4 1,-2-3-1,72-52 0,142-137 382,-223 167-59,-3-3 1,59-78-1,-94 105-290,-1-2-1,-2-1 0,-1-1 1,-3-1-1,-1-1 0,16-52 1,-30 73 125,0-1 1,-2 0 0,-1 0-1,0-1 1,-2 1 0,-1-1-1,-1 1 1,-1-1 0,-1 1-1,-2-1 1,0 1 0,-1 0 0,-17-45-1,10 41 178,-1 1 0,-1 1 0,-2 0 0,0 1 0,-2 0 0,0 2 0,-2 0 0,-31-28 0,20 24-54,-2 2-1,0 1 1,-2 2-1,-1 1 0,-59-25 1,-30-1-228,-208-50 1,298 88 100,-119-32-54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30.868"/>
    </inkml:context>
    <inkml:brush xml:id="br0">
      <inkml:brushProperty name="width" value="0.05" units="cm"/>
      <inkml:brushProperty name="height" value="0.05" units="cm"/>
    </inkml:brush>
  </inkml:definitions>
  <inkml:trace contextRef="#ctx0" brushRef="#br0">1 445 5737,'342'-36'895,"737"-57"508,588 66-1125,-756 21-67,1525-30 591,-1302-10-758,-3-37 135,-258 21 239,0 34-472,-820 28 15,169-8-52,-96-12 14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0.283"/>
    </inkml:context>
    <inkml:brush xml:id="br0">
      <inkml:brushProperty name="width" value="0.05" units="cm"/>
      <inkml:brushProperty name="height" value="0.05" units="cm"/>
    </inkml:brush>
  </inkml:definitions>
  <inkml:trace contextRef="#ctx0" brushRef="#br0">9 14 19052,'-9'0'800,"14"2"-784,5-6-8,7-8 176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0.688"/>
    </inkml:context>
    <inkml:brush xml:id="br0">
      <inkml:brushProperty name="width" value="0.05" units="cm"/>
      <inkml:brushProperty name="height" value="0.05" units="cm"/>
    </inkml:brush>
  </inkml:definitions>
  <inkml:trace contextRef="#ctx0" brushRef="#br0">35 15 13363,'1'-1'62,"18"-3"431,0 1 1,0 0-1,21 0 0,-35 3-412,0 0 1,0 0 0,0 1-1,1 0 1,-1 0 0,0 0-1,0 0 1,-1 1 0,1 0 0,0 0-1,0 0 1,-1 1 0,1-1-1,-1 1 1,0 0 0,6 6-1,-5-3-19,0 0 0,-1 1-1,1-1 1,-2 1 0,1 0 0,-1 0-1,0 0 1,0 1 0,-1-1-1,0 1 1,0-1 0,-1 1-1,0 0 1,0-1 0,-1 1 0,-1 14-1,0-3 2,-2 0 0,0 0 0,-1 0 0,-1-1 0,-12 31 0,-12 13 329,-3-1 0,-50 71 0,60-99-175,21-30-200,-4 4 73,0 2 0,0-1-1,-6 17 1,10-24-77,1 0-1,-1 1 1,1-1-1,0 0 0,-1 0 1,1 1-1,0-1 1,0 0-1,-1 1 1,1-1-1,0 0 0,1 1 1,-1-1-1,0 0 1,0 1-1,0-1 1,1 0-1,-1 1 0,1-1 1,-1 0-1,1 0 1,-1 1-1,1-1 1,0 0-1,0 0 0,-1 0 1,1 0-1,0 0 1,0 0-1,0 0 1,0 0-1,0 0 0,1-1 1,-1 1-1,2 1 1,3 0-3,1-1-1,0 1 1,-1-1 0,1-1 0,0 1 0,0-1 0,0 0 0,0-1 0,-1 1-1,1-1 1,10-3 0,7-2-163,43-19 0,-56 21 167,0-1 1,0-1 0,-1 0-1,11-9 1,-18 13-3,1-1 1,-1 0-1,0 0 0,0 0 1,0 0-1,-1 0 0,1-1 1,-1 1-1,0-1 0,0 0 1,0 1-1,0-1 0,-1 0 1,1 0-1,0-5 0,-1-18-32</inkml:trace>
  <inkml:trace contextRef="#ctx0" brushRef="#br0" timeOffset="1">0 426 12731,'20'10'1208,"13"0"-792,5 0-152,10-1 216,7-1-304,-2-2 104,0-1 8,-7-5-232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1.090"/>
    </inkml:context>
    <inkml:brush xml:id="br0">
      <inkml:brushProperty name="width" value="0.05" units="cm"/>
      <inkml:brushProperty name="height" value="0.05" units="cm"/>
    </inkml:brush>
  </inkml:definitions>
  <inkml:trace contextRef="#ctx0" brushRef="#br0">1 14 14539,'0'1'69,"0"0"0,1 0 0,-1 1 0,0-1 0,1 0 0,0 0 0,-1 0 0,1 0 0,0 0 0,-1 0 0,1 0 0,0 0 0,0 0 0,0 0 0,0 0 0,0 0 0,0 0 0,0-1 0,0 1 0,0 0 0,0-1 0,0 1 1,1-1-1,-1 1 0,0-1 0,0 0 0,1 0 0,-1 1 0,0-1 0,2 0 0,40 2 530,-15-5-399,-1-1-1,31-8 0,32-6-119,-79 17-99,0 0 0,0 1 0,1 0 0,-1 0 0,22 5 0,-29-4 37,0 1 0,0 0-1,0-1 1,0 1-1,0 1 1,0-1 0,0 1-1,-1-1 1,0 1-1,6 6 1,-7-7 65,1 1 0,-1-1 0,1 1 0,0-1 0,-1 0-1,1 0 1,0 0 0,0-1 0,0 1 0,1-1 0,-1 1 0,0-1 0,1 0 0,-1 0 0,0 0 0,8 0-1,2-3-30,1 0-1,-1 0 0,0-1 0,0-1 0,25-10 0,12-4-2965,-33 11 1397,-10 2 719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1.475"/>
    </inkml:context>
    <inkml:brush xml:id="br0">
      <inkml:brushProperty name="width" value="0.05" units="cm"/>
      <inkml:brushProperty name="height" value="0.05" units="cm"/>
    </inkml:brush>
  </inkml:definitions>
  <inkml:trace contextRef="#ctx0" brushRef="#br0">1 0 15787,'21'3'404,"0"1"0,23 8 1,1-1-249,229 47-1145,-270-57 980,-1 0 0,1 0-1,-1 0 1,1 0-1,-1 1 1,1-1-1,-1 1 1,4 2-1,-7-4 12,0 1 1,0-1-1,1 0 0,-1 0 0,0 0 0,0 1 0,0-1 1,0 0-1,0 0 0,0 0 0,1 1 0,-1-1 0,0 0 1,0 0-1,0 0 0,0 1 0,0-1 0,0 0 1,0 0-1,0 1 0,0-1 0,0 0 0,0 0 0,0 1 1,0-1-1,0 0 0,0 0 0,0 1 0,-1-1 0,1 0 1,0 0-1,0 0 0,0 1 0,0-1 0,0 0 0,0 0 1,-1 0-1,1 0 0,0 1 0,-20 8 191,-33 5 384,27-8-255,1 1 0,-36 15 0,60-22-325,1 0 0,0 0 0,0 0 1,-1 0-1,1 0 0,0 0 0,0 0 0,0 0 0,-1 0 0,1 0 0,0 0 0,0 0 1,-1 0-1,1 1 0,0-1 0,0 0 0,0 0 0,-1 0 0,1 0 0,0 0 0,0 0 1,0 1-1,0-1 0,-1 0 0,1 0 0,0 0 0,0 0 0,0 1 0,0-1 0,0 0 1,0 0-1,0 0 0,-1 1 0,1-1 0,0 0 0,0 0 0,0 0 0,0 1 0,0-1 1,0 0-1,0 0 0,0 1 0,0-1 0,0 0 0,0 0 0,0 0 0,0 1 0,0-1 1,1 0-1,-1 0 0,0 1 0,0-1 0,0 0 0,0 0 0,0 0 0,0 1 0,0-1 1,1 0-1,-1 0 0,0 0 0,0 0 0,0 0 0,0 1 0,1-1 0,-1 0 0,0 0 0,0 0 1,15 5-201,11-3-261,31 0-1,-36-2 228,0 0 0,38 7 0,-57-6 259,-1-1 1,1 0-1,0 1 1,-1-1-1,1 1 0,0-1 1,0 1-1,-1 0 0,1-1 1,-1 1-1,1 0 1,-1 0-1,1 0 0,-1 1 1,0-1-1,1 0 0,-1 0 1,0 1-1,0-1 0,2 3 1,-3-2 41,0-1 0,1 1 0,-1 0 0,0-1 0,0 1 0,0-1 0,0 1 1,-1-1-1,1 1 0,0 0 0,-1-1 0,1 1 0,-1-1 0,1 0 0,-1 1 0,0-1 0,1 1 0,-3 1 1,-2 5 268,-1-1 1,0 0 0,-1 0-1,0-1 1,0 0 0,-11 8 0,10-9-69,0-1 0,-1 0 0,-13 6-1,19-9-257,0-1 0,1 1 0,-1 0 0,1-1 0,-1 0 0,1 1-1,-1-1 1,-3-1 0,6 1-19,-1 0 0,0 0 0,1 0 0,-1 0 0,0-1 0,1 1 0,-1 0 0,0 0 0,1-1 0,-1 1 0,0-1 0,1 1 0,-1 0-1,1-1 1,-1 1 0,1-1 0,-1 1 0,1-1 0,-1 0 0,1 1 0,0-1 0,-1 1 0,1-1 0,0 0 0,-1 1 0,1-1 0,0-1 0,2-13-122,12-7-114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1.906"/>
    </inkml:context>
    <inkml:brush xml:id="br0">
      <inkml:brushProperty name="width" value="0.05" units="cm"/>
      <inkml:brushProperty name="height" value="0.05" units="cm"/>
    </inkml:brush>
  </inkml:definitions>
  <inkml:trace contextRef="#ctx0" brushRef="#br0">155 1 15987,'-13'16'732,"-1"-1"0,-22 20 0,-17 17 213,48-46-853,0 0 1,1 1 0,0-1-1,0 1 1,0 0-1,1 0 1,-3 9-1,5-15-93,0 1 0,1-1 0,0 0 0,-1 1 0,1-1 0,0 1 0,-1-1 0,1 0 0,0 1 0,0-1-1,0 1 1,1-1 0,-1 0 0,0 1 0,0-1 0,1 0 0,-1 1 0,1-1 0,-1 0 0,1 1 0,-1-1 0,1 0 0,0 0-1,0 0 1,0 1 0,0-1 0,-1 0 0,1 0 0,1 0 0,-1-1 0,0 1 0,0 0 0,0 0 0,0-1 0,2 2 0,5 1-159,-1-1 1,0 0 0,1-1 0,0 1 0,11 0 0,5 1-153,-17-2 212,0 1 1,0 0 0,0 0-1,0 1 1,-1 0 0,1 0-1,-1 0 1,11 8-1,-16-10 134,1 0 0,-1 1-1,1-1 1,-1 0 0,0 1-1,0-1 1,0 1 0,0-1-1,0 1 1,0 0-1,0 0 1,0-1 0,-1 1-1,1 0 1,0 0 0,-1 0-1,0-1 1,1 1-1,-1 0 1,0 0 0,0 0-1,0 0 1,0 0 0,-1 0-1,1 0 1,0-1-1,-1 1 1,1 0 0,-1 0-1,0 0 1,1-1 0,-1 1-1,0 0 1,0-1 0,0 1-1,0 0 1,-1-1-1,-1 2 1,2-1 45,0-1 0,0 0 0,-1 1 0,1-1 0,0 0-1,-1 0 1,1 0 0,-1 0 0,1 0 0,-1 0 0,0-1 0,1 1 0,-1 0 0,-2 0-1,3-1-62,1 0-1,-1 0 1,1 0-1,-1 0 1,1 0-1,-1 0 1,1 0-1,0 0 1,-1 0-1,1 0 1,-1-1-1,1 1 0,-1 0 1,1 0-1,0 0 1,-1 0-1,1-1 1,0 1-1,-1 0 1,1-1-1,0 1 1,-1 0-1,1-1 0,-1 1 1,1-1-31,-1 0 0,1 0 0,0-1 0,-1 1 1,1 0-1,0 0 0,0 0 0,0 0 0,0 0 0,-1 0 0,2-1 1,-1 1-1,0 0 0,0-1 0,7-39-783,2 1-1,2 0 1,18-44-1,4 7-27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2.323"/>
    </inkml:context>
    <inkml:brush xml:id="br0">
      <inkml:brushProperty name="width" value="0.05" units="cm"/>
      <inkml:brushProperty name="height" value="0.05" units="cm"/>
    </inkml:brush>
  </inkml:definitions>
  <inkml:trace contextRef="#ctx0" brushRef="#br0">95 1 14115,'-37'101'2355,"24"-69"-1615,1 0 1,2 1 0,-11 56-1,20-85-688,1-1-1,0 1 0,0-1 1,0 1-1,0 0 1,0-1-1,1 1 1,-1-1-1,1 1 1,0-1-1,0 1 0,1-1 1,2 5-1,-3-5-63,1-1 0,0 0 0,0 0 0,0 0 0,0 0-1,0 0 1,0 0 0,1 0 0,-1-1 0,1 1 0,-1-1 0,1 0-1,0 1 1,-1-1 0,1-1 0,0 1 0,3 0 0,50 7-561,-35-6 185,28 7 0,-43-8 371,0 1-1,0 0 1,-1 0 0,1 1 0,-1-1-1,1 1 1,-1 0 0,0 1-1,6 5 1,-9-8 33,-1 0 0,1 0 0,0 0 1,0 0-1,0 0 0,0 0 0,0-1 0,0 1 1,0-1-1,0 1 0,0-1 0,0 0 0,0 1 1,0-1-1,0 0 0,0-1 0,0 1 0,0 0 0,0 0 1,0-1-1,0 1 0,0-1 0,0 0 0,3-1 1,5-3-154,0 0 0,-1-1 0,12-8 0,-21 14 124,27-22-1136,38-39-1,-61 57 988,-1 4 219,-2 6 160,-2 16 433,0-13-281,0-7-304,1 0-1,1 0 1,-1 0 0,0 0 0,0-1 0,1 1 0,-1 0 0,1 0-1,-1 0 1,1-1 0,0 1 0,-1 0 0,1-1 0,0 1 0,0 0 0,1-1-1,-1 1 1,0-1 0,0 0 0,1 1 0,1 0 0,-1 0-20,1-1 0,0 0 0,0 1 0,0-1 0,0 0 0,0-1 0,0 1 0,0 0 0,0-1 0,0 0 0,6 0 0,3-1-150,1 0 1,-1-1-1,0 0 1,0-1-1,18-7 1,-9 1-490,32-19 0,-36 18-117,0 0-1,38-13 1,-55 23 708,1 0 1,-1-1-1,1 1 1,-1 0-1,0 0 1,1 0 0,-1 0-1,1 0 1,-1-1-1,1 1 1,-1 0-1,1 0 1,-1 0-1,1 0 1,-1 0-1,1 1 1,-1-1-1,1 0 1,-1 0-1,1 0 1,-1 0-1,0 0 1,1 1-1,-1-1 1,1 0-1,-1 0 1,1 1-1,-1-1 1,0 0-1,1 1 1,-1-1 0,0 0-1,1 1 1,-1-1-1,0 1 1,0-1-1,1 0 1,-1 1-1,0-1 1,0 1-1,0-1 1,0 1-1,1-1 1,-1 1-1,0-1 1,0 1-1,0 0 1,-4 32 720,3-30-603,1 0 0,-1-1 0,0 1 1,1 0-1,0 0 0,0 0 0,0-1 0,0 1 1,1 5-1,0-7-101,-1-1 1,1 0-1,0 0 0,0 1 0,-1-1 1,1 0-1,0 0 0,0 0 1,0 0-1,-1 0 0,1 0 0,0 0 1,0 0-1,-1 0 0,1 0 1,0 0-1,0-1 0,-1 1 1,1 0-1,0 0 0,0-1 0,-1 1 1,1-1-1,0 1 0,-1-1 1,1 1-1,-1-1 0,1 1 0,0-1 1,-1 1-1,1-1 0,15-16-55,-1-1-1,0 0 1,-1 0-1,-1-2 0,10-20 1,0 2-20,17-27-43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2.728"/>
    </inkml:context>
    <inkml:brush xml:id="br0">
      <inkml:brushProperty name="width" value="0.05" units="cm"/>
      <inkml:brushProperty name="height" value="0.05" units="cm"/>
    </inkml:brush>
  </inkml:definitions>
  <inkml:trace contextRef="#ctx0" brushRef="#br0">106 257 15683,'-26'48'1084,"-27"53"-134,48-89-799,1 0-1,0 0 0,0 1 0,1-1 1,1 1-1,-2 18 0,4-26-179,0-1 0,0 1 0,1-1 0,-1 1 0,1-1 0,0 0 0,0 1 0,1-1 0,-1 0 0,1 0 0,0 0 0,0 0 0,0 0 0,0 0 0,1-1 0,0 1 0,0-1 0,0 0 0,4 5 0,-4-7-55,-1 1-1,0-1 0,1 0 1,-1 0-1,0 1 0,1-2 1,0 1-1,-1 0 0,1 0 1,-1-1-1,1 0 0,0 1 1,-1-1-1,1 0 0,0 0 1,0 0-1,-1-1 0,1 1 1,-1-1-1,1 1 0,0-1 1,-1 0-1,1 0 0,-1 0 1,1 0-1,-1-1 0,0 1 1,0-1-1,1 1 0,-1-1 1,0 0-1,2-2 0,13-15-226,-1 0 0,0-1 0,-2 0 0,0-2 1,15-30-1,-4 7-202,29-49-387,88-142-304,-134 223 1226,-6 9 51,1-1 1,-1 1-1,1 0 0,1 0 1,-1 0-1,0 0 1,1 1-1,0-1 1,7-4-1,-11 8-48,0 0-1,0-1 1,1 1-1,-1 0 0,0 0 1,1 0-1,-1 0 1,0-1-1,0 1 1,1 0-1,-1 0 1,0 0-1,1 0 1,-1 0-1,0 0 1,1 0-1,-1 0 1,0 0-1,0 0 0,1 0 1,-1 0-1,0 0 1,1 0-1,-1 0 1,0 0-1,1 1 1,-1-1-1,0 0 1,0 0-1,1 0 1,-1 0-1,0 0 1,0 1-1,1-1 0,-1 0 1,0 0-1,0 1 1,0-1-1,1 0 1,-1 0-1,0 1 1,0-1-1,0 0 1,0 0-1,0 1 1,1-1-1,-1 0 1,0 1-1,0-1 0,0 0 1,0 1-1,0-1 1,-1 20 770,1-18-700,-22 116 2552,1-15-1498,16-71-1085,2 0 0,1 1 0,1-1 0,2 1 0,1-1 0,2 1 0,1-1 0,1 0 0,21 60 0,-23-82-298,-2-7 51,0 0 0,-1 0-1,1 0 1,-1 0 0,0 0 0,0 0 0,0 1-1,0-1 1,-1 0 0,1 1 0,-1 5-1,-1-9 88,1 0-1,-1 0 1,0 0-1,1 1 1,-1-1 0,0 0-1,1 0 1,-1 0-1,0 0 1,0 0-1,1 0 1,-1-1-1,0 1 1,1 0-1,-1 0 1,0 0-1,1-1 1,-1 1-1,0 0 1,1-1-1,-1 1 1,-1-1-1,-16-10-1032,-2-3 747,1-1 0,0 0-1,-26-29 1,36 34 641,1 0 0,0 0 0,1 0 0,0-1 0,1 0 0,0 0-1,1-1 1,-7-20 0,11 28-111,0 0 1,0 0-1,0-1 0,1 1 0,-1 0 0,1 0 1,0 0-1,0-1 0,1 1 0,0 0 1,-1 0-1,1 0 0,0-1 0,1 1 0,-1 1 1,4-7-1,-2 6-54,0 0 1,0 0 0,0 0-1,1 1 1,-1 0 0,1-1-1,0 1 1,0 1 0,0-1-1,0 0 1,0 1 0,1 0-1,-1 0 1,7-1 0,8-2-48,1 0 0,0 2 0,0 1 0,0 0 0,31 2 0,-16 0-73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3.567"/>
    </inkml:context>
    <inkml:brush xml:id="br0">
      <inkml:brushProperty name="width" value="0.05" units="cm"/>
      <inkml:brushProperty name="height" value="0.05" units="cm"/>
    </inkml:brush>
  </inkml:definitions>
  <inkml:trace contextRef="#ctx0" brushRef="#br0">90 1 11538,'-3'0'167,"0"0"-1,1 0 1,-1 1-1,1-1 1,-1 1-1,1 0 0,-1-1 1,1 1-1,-1 1 1,1-1-1,0 0 0,-1 0 1,1 1-1,0-1 1,0 1-1,-2 2 0,0 0 43,1 0-1,-1 1 0,1-1 0,0 1 0,0 0 0,0 0 0,-2 7 0,1-2-19,1 0 0,0 1 0,0-1-1,1 1 1,0 0 0,1 0 0,0 16-1,1-23-149,1 0 0,-1 1 0,1-1-1,-1 0 1,1 0 0,1 0 0,-1 0-1,1 0 1,-1 0 0,1-1-1,0 1 1,0 0 0,1-1 0,-1 1-1,1-1 1,0 0 0,0 0 0,0 0-1,0 0 1,0-1 0,0 1 0,1-1-1,-1 0 1,1 0 0,0 0-1,5 2 1,-1-2-9,0 0 0,0 0 0,0-1 0,0 0 0,0-1 0,0 1-1,0-1 1,0-1 0,0 0 0,0 0 0,-1 0 0,1-1 0,10-4 0,2-3-3,0 0 0,-1-2 1,0 0-1,-1-1 0,0-1 0,24-24 1,-11 12-59,-31 24 30,0 1 1,0 0 0,1 0 0,-1 0-1,0-1 1,0 1 0,0 0 0,1 0-1,-1 0 1,0 0 0,0 0-1,1 0 1,-1 0 0,0 0 0,0-1-1,1 1 1,-1 0 0,0 0-1,0 0 1,1 0 0,-1 0 0,0 0-1,0 0 1,1 0 0,-1 1 0,0-1-1,0 0 1,1 0 0,-1 0-1,0 0 1,0 0 0,0 0 0,1 0-1,-1 1 1,0-1 0,0 0-1,1 0 1,-1 0 0,0 0 0,0 1-1,0-1 1,0 0 0,0 0-1,1 0 1,-1 1 0,6 16 52,2 2 97,-6-17-115,0 0 0,0-1 0,0 1 1,1-1-1,-1 0 0,0 1 0,1-1 0,-1 0 1,1 0-1,-1-1 0,1 1 0,-1 0 0,1-1 1,0 0-1,-1 1 0,4-1 0,48-5 368,-21 1-202,-6 5-185,0 1 1,0 1 0,0 1 0,48 15-1,-16-5-159,-49-11 60,0-1 1,-1-1-1,1 1 0,0-2 0,0 1 0,13-2 0,-18 0 13,-1 0 1,0 0-1,1 0 0,-1-1 1,0 0-1,0 1 0,0-1 1,0-1-1,0 1 1,-1 0-1,1-1 0,-1 0 1,1 0-1,-1 0 0,0 0 1,4-6-1,10-18-190,-7-5-70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3.984"/>
    </inkml:context>
    <inkml:brush xml:id="br0">
      <inkml:brushProperty name="width" value="0.05" units="cm"/>
      <inkml:brushProperty name="height" value="0.05" units="cm"/>
    </inkml:brush>
  </inkml:definitions>
  <inkml:trace contextRef="#ctx0" brushRef="#br0">0 46 17660,'10'17'1488,"0"-15"-1280,0-4-368,9-13 888,0-5-144,6-8-464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4.693"/>
    </inkml:context>
    <inkml:brush xml:id="br0">
      <inkml:brushProperty name="width" value="0.05" units="cm"/>
      <inkml:brushProperty name="height" value="0.05" units="cm"/>
    </inkml:brush>
  </inkml:definitions>
  <inkml:trace contextRef="#ctx0" brushRef="#br0">153 256 12147,'12'-9'1001,"-5"5"-513,-1-1 0,1 0 0,-1-1 0,1 0-1,-2 0 1,1 0 0,-1 0 0,8-13-1,-13 19-431,1-1 0,-1 1-1,0-1 1,1 1 0,-1-1-1,0 0 1,0 1 0,0-1-1,1 1 1,-1-1 0,0 0-1,0 1 1,0-1 0,0 0-1,0 1 1,0-1 0,0 0-1,-1 1 1,1-1 0,0 0-1,0 1 1,0-1 0,-1 1-1,1-1 1,0 1 0,-1-1-1,1 0 1,0 1 0,-1-1-1,1 1 1,-1-1 0,1 1-1,-1 0 1,1-1 0,-1 1-1,1-1 1,-1 1 0,1 0-1,-1-1 1,1 1-1,-1 0 1,0 0 0,1 0-1,-1-1 1,1 1 0,-1 0-1,0 0 1,1 0 0,-1 0-1,0 0 1,0 0 0,-4 0 108,-1 0 0,1 0 0,0 0 1,0 1-1,-7 1 0,1 2-87,0-1-1,0 2 1,0-1 0,0 1 0,1 1 0,0 0-1,-15 11 1,18-11-88,0 0-1,0 1 0,0-1 1,1 1-1,0 1 1,0-1-1,1 1 1,0 0-1,-8 16 1,12-22 3,0 0 1,1 0-1,-1 0 1,0 0-1,1 0 1,0 1-1,-1-1 1,1 0-1,0 0 1,0 1-1,0-1 1,1 4-1,-1-5 5,0-1 0,1 1-1,-1 0 1,0 0 0,1-1-1,-1 1 1,1 0-1,-1-1 1,1 1 0,-1 0-1,1-1 1,0 1 0,-1-1-1,1 1 1,0-1 0,-1 1-1,1-1 1,0 1 0,-1-1-1,1 0 1,0 1-1,0-1 1,1 0 0,1 1-13,1-1-1,0 0 1,0 0 0,-1-1 0,1 1 0,0-1 0,0 1-1,-1-1 1,1-1 0,0 1 0,-1 0 0,7-4 0,11-8-94,-1 0 0,0-1 0,0-1 0,-2 0 0,29-33 0,73-99-364,-105 127 410,9-15 37,-16 23 49,-7 9 13,-2 5 22,-10 16-49,1 1 1,1 0-1,1 0 1,0 1-1,2 0 1,0 0-1,1 1 1,2 0-1,0 0 1,-1 30-1,4-46-8,1 0 0,-1 0 0,1 0 0,0 0 0,0-1 0,0 1 0,0 0 0,1 0 0,0-1 0,0 0 0,0 1 0,1-1 0,-1 0 0,1 0 0,0 0 0,0 0-1,1-1 1,-1 1 0,1-1 0,-1 0 0,8 5 0,-6-6 1,0 1 0,1-1-1,-1 0 1,1 0 0,-1-1 0,1 1-1,0-1 1,0 0 0,0-1-1,-1 0 1,1 0 0,0 0 0,0 0-1,0-1 1,0 0 0,-1 0-1,11-4 1,-4 0 3,-1 0 0,1 0 0,-1-1 1,0-1-1,-1 0 0,0 0 0,12-11 0,-15 11 20,0 0 0,0 0 1,-1 0-1,0-1 0,0 1 0,-1-2 0,0 1 0,0-1 0,-1 1 1,3-11-1,-6 18-21,-1-1 0,1 1 1,-1 0-1,1 0 0,-1 0 1,0 0-1,0-1 0,1 1 1,-1 0-1,0 0 0,0 0 1,0-1-1,0 1 0,-1 0 1,1 0-1,0 0 0,0-1 0,-1 1 1,1 0-1,-1 0 0,1 0 1,-1 0-1,1 0 0,-1 0 1,0 0-1,1 0 0,-2-1 1,0 1 4,1 0 0,0 1 0,-1-1 0,1 1 0,-1 0 1,1-1-1,-1 1 0,1 0 0,-1 0 0,1 0 0,-1 0 0,1 0 1,-1 0-1,1 0 0,-1 1 0,1-1 0,-1 0 0,-1 2 0,0-1 9,0 0-1,-1 1 0,1-1 0,0 1 0,0 0 0,1 0 1,-1 0-1,-4 4 0,6-5-13,0 0-1,0-1 1,0 1 0,1 0-1,-1 0 1,0 0 0,1 0-1,-1 0 1,0 0 0,1 0-1,-1 0 1,1 1 0,0-1-1,-1 0 1,1 0 0,0 0-1,0 0 1,0 1 0,0-1-1,0 0 1,0 0 0,0 0 0,1 2-1,-1-2-6,1 0-1,0 0 1,0 0 0,-1 0-1,1 0 1,0-1-1,0 1 1,0 0-1,0 0 1,0-1 0,0 1-1,0-1 1,1 1-1,-1-1 1,0 0-1,0 1 1,0-1 0,0 0-1,1 0 1,-1 0-1,0 0 1,1 0 0,29-1-160,-18-2 99,0-1 0,0 0 0,0-1-1,-1-1 1,0 0 0,21-14 0,-7 5 98,-35 48 378,8-31-403,0 0 1,0 1 0,1-1-1,-1 0 1,0 1-1,1-1 1,0 1-1,0-1 1,0 0-1,0 1 1,0-1 0,0 1-1,0-1 1,1 0-1,-1 1 1,1-1-1,0 0 1,0 1 0,0-1-1,0 0 1,0 0-1,0 0 1,1 0-1,-1 0 1,0 0-1,1 0 1,0 0 0,-1-1-1,1 1 1,0-1-1,0 1 1,0-1-1,0 1 1,0-1-1,0 0 1,1 0 0,-1 0-1,0-1 1,1 1-1,3 1 1,3-1-50,1 0-1,-1 0 1,0 0 0,0-1 0,0-1-1,0 0 1,0 0 0,0 0 0,16-6-1,-11 2-110,0 0-1,0-2 0,15-8 0,-23 11 23,0 1 1,-1-1-1,1 0 1,-1-1-1,0 1 1,0-1-1,-1 0 0,0 0 1,6-9-1,-9 12 73,0 0 0,-1 1 0,1-1 0,-1 1 0,0-1 0,0 0 0,1 0 0,-1 1 0,0-1 0,-1 0-1,1-1 1,0 3 43,0-1 0,0 1 0,0 0-1,0-1 1,0 1 0,0 0-1,0-1 1,0 1 0,0 0 0,0 0-1,0-1 1,0 1 0,0 0 0,-1-1-1,1 1 1,0 0 0,0 0 0,0-1-1,0 1 1,-1 0 0,1 0 0,0-1-1,0 1 1,-1 0 0,1 0-1,0 0 1,0-1 0,-1 1 0,1 0-1,0 0 1,0 0 0,-1 0 0,1 0-1,0 0 1,-1-1 0,1 1 0,0 0-1,-1 0 1,1 0 0,0 0 0,0 0-1,-1 0 1,1 0 0,0 0-1,-1 1 1,1-1 0,0 0 0,-1 0-1,1 0 1,0 0 0,0 0 0,-1 0-1,1 1 1,0-1 0,-1 0 0,1 0-1,0 1 1,0 2-563,7-2 162,10-2-219,-10-1 539,-1-1 0,0 0-1,0 0 1,-1 0 0,10-8-1,14-11-280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24.766"/>
    </inkml:context>
    <inkml:brush xml:id="br0">
      <inkml:brushProperty name="width" value="0.05" units="cm"/>
      <inkml:brushProperty name="height" value="0.05" units="cm"/>
    </inkml:brush>
  </inkml:definitions>
  <inkml:trace contextRef="#ctx0" brushRef="#br0">538 174 10922,'-44'0'801,"0"-10"-657,3-2-80,6-4 216,0-2-112,1-1-160,-2 1-80,0 0-448,-7-2-457,-9 4 793,-9 1-136,-15 3-104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5.128"/>
    </inkml:context>
    <inkml:brush xml:id="br0">
      <inkml:brushProperty name="width" value="0.05" units="cm"/>
      <inkml:brushProperty name="height" value="0.05" units="cm"/>
    </inkml:brush>
  </inkml:definitions>
  <inkml:trace contextRef="#ctx0" brushRef="#br0">147 39 12179,'5'-30'1132,"-6"22"-700,-4 7-203,-5 13 210,-6 17 189,1 0-1,1 1 1,2 1-1,-13 52 1,15-41-370,2 0 0,2 1 0,-1 49 0,7-90-244,1 70 178,0-66-210,-1 0 0,1 0 0,1 0 0,-1 0 0,1 0 0,0 0 0,0-1 0,1 1 0,3 6 0,-6-12 9,1 1 1,-1-1 0,0 1-1,0-1 1,1 1 0,-1-1-1,0 0 1,1 1 0,-1-1-1,1 0 1,-1 1 0,0-1-1,1 0 1,-1 1 0,1-1-1,-1 0 1,1 0 0,-1 1-1,1-1 1,-1 0 0,1 0-1,0 0 1,5-7-237,-2-18-92,-6 8 503,-1 0-1,0 1 0,-1-1 1,-1 1-1,0 0 0,-1 0 1,-1 1-1,-1-1 0,-12-19 1,22 37-146,1 0 1,0 0-1,0 0 0,0-1 1,0 1-1,0-1 1,0 0-1,0 0 1,0 0-1,1 0 0,-1 0 1,0-1-1,1 1 1,3-1-1,4 1-225,0 0 0,0-1 0,-1-1 0,15-1 0,14-10-74,2-12-94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5.561"/>
    </inkml:context>
    <inkml:brush xml:id="br0">
      <inkml:brushProperty name="width" value="0.05" units="cm"/>
      <inkml:brushProperty name="height" value="0.05" units="cm"/>
    </inkml:brush>
  </inkml:definitions>
  <inkml:trace contextRef="#ctx0" brushRef="#br0">87 0 15115,'-6'7'337,"0"0"0,1 0-1,0 0 1,0 0-1,1 1 1,0 0 0,-6 16-1,1 4 211,-5 29-1,12-49-396,-4 22 96,1-1 0,2 1 0,1-1 1,2 38-1,0-52-190,2 0 0,0 0 0,0 0 0,1 0 1,1-1-1,1 0 0,0 1 0,1-1 0,0-1 0,11 17 0,-16-27-53,1-1 0,0 1 0,0-1 0,-1 0 0,1 0 0,1 0 0,-1 0 0,0 0 0,0 0 0,1 0 0,-1-1 0,1 1 0,-1-1 0,1 0 0,0 0 0,-1 0 0,1 0 0,0 0 0,0-1 0,0 1 0,0-1 0,0 0 0,-1 1 0,4-2 0,-1 0-3,-1 0 0,0 0 0,1 0 0,-1-1 0,0 0 0,0 0 0,-1 0 0,1 0 0,0-1 1,-1 1-1,1-1 0,-1 0 0,0 0 0,0 0 0,4-5 0,7-10-153,-1 0 0,-1-1 0,-1-1 0,0 1 0,-2-2 0,0 1 0,6-23 0,-18 58 72,1 0-1,0 0 1,1 24-1,1-31 135,0 1-1,1-1 1,0 1-1,0-1 1,1 0-1,0 1 1,1-1-1,5 14 1,-7-20-34,1 0 1,-1 1 0,1-1 0,-1 0 0,1 0 0,0 0 0,0 0 0,0 0 0,0 0-1,0 0 1,0-1 0,0 1 0,1-1 0,-1 0 0,1 1 0,-1-1 0,1 0 0,-1-1-1,1 1 1,-1 0 0,1-1 0,0 1 0,0-1 0,-1 0 0,1 0 0,0 0-1,-1 0 1,1 0 0,0-1 0,-1 1 0,5-2 0,-1 0-11,-1-1 1,0 1-1,0-1 1,-1 0-1,1 0 1,-1 0-1,1-1 1,-1 0-1,0 0 1,0 0-1,-1 0 1,1 0-1,-1-1 1,4-6-1,0-3-187,-2 1-1,1-1 1,-2 0-1,0-1 0,-1 1 1,0-1-1,-1 1 0,0-1 1,-2-18-1,0 3-549,-3 0-1,0 0 1,-11-46 0,9 57 161,0 1 1,-1-1 0,-10-19 0,14 34 465,1 0 0,-1 0 0,0 1 0,-1-1 0,1 1 0,-1-1 0,1 1-1,-1 0 1,0 0 0,0 0 0,0 0 0,-1 1 0,1-1 0,-1 1 0,1 0 0,-1 0 0,0 0 0,0 0 0,0 1 0,0 0 0,-5-2 0,8 3 165,-1 0-1,1 0 0,-1 0 1,1 1-1,0-1 0,-1 0 1,1 0-1,-1 1 1,1-1-1,0 1 0,0 0 1,-1-1-1,1 1 1,0 0-1,0-1 0,0 1 1,-1 0-1,1 0 0,0 0 1,0 0-1,1 0 1,-1 0-1,0 1 0,0-1 1,0 0-1,1 0 1,-1 1-1,1-1 0,-1 0 1,1 1-1,-1-1 0,1 0 1,-1 3-1,2-4-31,-1 0-1,0 0 0,0 1 0,0-1 1,1 0-1,-1 0 0,0 1 0,0-1 1,1 0-1,-1 0 0,0 0 0,0 1 1,1-1-1,-1 0 0,0 0 0,1 0 1,-1 0-1,0 0 0,0 0 0,1 0 1,-1 0-1,0 1 0,1-1 0,-1 0 1,0 0-1,1-1 0,-1 1 0,0 0 1,1 0-1,-1 0 0,0 0 0,1 0 1,11-3 306,-1-1-109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6.074"/>
    </inkml:context>
    <inkml:brush xml:id="br0">
      <inkml:brushProperty name="width" value="0.05" units="cm"/>
      <inkml:brushProperty name="height" value="0.05" units="cm"/>
    </inkml:brush>
  </inkml:definitions>
  <inkml:trace contextRef="#ctx0" brushRef="#br0">222 460 16299,'-4'-2'196,"0"-1"0,-1 1-1,1 0 1,0 0-1,-1 1 1,1 0-1,0-1 1,-1 1-1,0 1 1,1-1-1,-1 1 1,0-1-1,1 1 1,-9 2-1,7-1-117,1 0 0,-1 1 0,1 0 0,0 1 0,-1-1 0,1 1-1,0 0 1,1 0 0,-1 0 0,0 1 0,-6 7 0,1-2 22,2 1 0,-1 0 0,2 1 0,-1-1 0,-6 14 0,10-17-38,1 0 1,0 0 0,0 0 0,1 1-1,0-1 1,0 1 0,1-1-1,0 1 1,0 0 0,0 7 0,1-13-56,1 0 0,-1 0 0,0 0 1,0 0-1,1-1 0,-1 1 1,1 0-1,-1 0 0,1-1 0,0 1 1,0 0-1,0-1 0,0 1 0,0-1 1,0 1-1,0-1 0,0 0 1,1 1-1,-1-1 0,0 0 0,3 1 1,-1 0 8,0-1 1,0 1 0,0-1-1,1 0 1,-1 0-1,0 0 1,1-1 0,-1 1-1,1-1 1,5 0 0,3-1 18,0 0 1,0-1-1,0 0 1,0-1-1,19-7 1,-5-1-78,-1-1 0,-1-2 0,0 0 0,-1-2 0,39-32 0,-10 0-153,51-60 0,-78 79-32,0-1-1,39-66 1,-56 82 130,-1-1 0,0 1 0,-1-1 0,-1 0 1,0 0-1,-1-1 0,0 0 0,-1 0 0,1-29 0,-4 43 78,0-1 0,-1 0 0,1 1 1,0-1-1,-1 0 0,1 1 0,-1-1 0,0 1 0,0-1 0,0 1 0,0-1 0,0 1 0,-1 0 1,1 0-1,-1-1 0,1 1 0,-1 0 0,0 0 0,0 1 0,0-1 0,0 0 0,0 1 0,0-1 0,0 1 1,-1-1-1,1 1 0,-1 0 0,1 0 0,-1 0 0,1 1 0,-1-1 0,1 0 0,-1 1 0,0 0 1,-3-1-1,-4 1-12,0 0 1,0 1 0,0-1-1,0 2 1,0 0 0,0 0 0,-18 7-1,12-2 29,1 0-1,0 1 0,1 0 0,0 2 1,1-1-1,0 2 0,0 0 0,1 0 0,0 1 1,1 1-1,1-1 0,0 2 0,-14 23 1,21-30 2,0 0-1,1 1 1,-1-1 0,1 1 0,1 0 0,0 0 0,0 0 0,0 0 0,1 0 0,0-1 0,0 1 0,1 0 0,0 0-1,1 0 1,2 9 0,5 10-31,2 0 0,24 47 0,-22-47 8,4 6-15,-2 1-1,16 51 1,-27-73 23,-2 0 0,1 0 0,-2 0-1,1 0 1,-2 1 0,0-1 0,0 0 0,-1 0 0,-1 0 0,0 0 0,-5 19 0,-4-4-14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6.759"/>
    </inkml:context>
    <inkml:brush xml:id="br0">
      <inkml:brushProperty name="width" value="0.05" units="cm"/>
      <inkml:brushProperty name="height" value="0.05" units="cm"/>
    </inkml:brush>
  </inkml:definitions>
  <inkml:trace contextRef="#ctx0" brushRef="#br0">1 57 12411,'10'-57'5138,"-10"104"-4640,3-1 0,1 0 0,3 0 0,18 69 0,-23-108-479,0 0 1,1-1-1,-1 1 0,1-1 0,1 0 1,-1 0-1,1 0 0,8 9 1,-10-13-11,0 0 0,0-1 0,0 1 0,0-1 0,0 1 0,0-1 0,0 0 0,0 0 0,0 0 0,1 0 0,-1-1 0,0 1 0,1 0 0,-1-1 0,0 0 0,1 1 0,-1-1 0,1 0 0,-1 0 0,0-1 0,1 1 0,-1 0 0,1-1 0,-1 1 0,0-1 0,1 0 0,-1 0 0,3-2 0,3-1 13,0-1 1,0 0 0,-1 0 0,0-1-1,0 0 1,0 0 0,5-9-1,42-53 81,-52 65-99,139-231-90,-134 227-59,-4 11 90,-2 4 20,0 0-1,0 0 0,-1 0 0,0 1 0,-3 13 1,1 8-20,2-9 9,4 38 1,-3-52 41,0-1 1,1 1-1,0-1 0,0 0 1,0 0-1,0 0 1,1 0-1,0 0 0,0-1 1,6 7-1,-8-10-20,0 0-1,1-1 1,0 1-1,-1-1 0,1 1 1,0-1-1,0 0 1,0 1-1,0-1 0,0 0 1,0 0-1,0-1 1,0 1-1,0 0 0,0-1 1,1 1-1,-1-1 1,3 0-1,-1 0-25,1 0 0,-1-1 0,0 0 0,0 0 0,0 0 1,0 0-1,0 0 0,0-1 0,4-3 0,7-4-88,0-1 0,-1 0 0,22-22 0,-31 27 144,42-39-262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7.178"/>
    </inkml:context>
    <inkml:brush xml:id="br0">
      <inkml:brushProperty name="width" value="0.05" units="cm"/>
      <inkml:brushProperty name="height" value="0.05" units="cm"/>
    </inkml:brush>
  </inkml:definitions>
  <inkml:trace contextRef="#ctx0" brushRef="#br0">113 1 14035,'-3'1'237,"0"1"0,0 0-1,0 0 1,1 0 0,-1 0 0,1 0 0,0 1-1,-3 3 1,-1 0 145,-42 45 1828,44-46-2067,0 0 0,1 0 0,-1 1 0,1-1 0,0 1 0,1 0 0,-1-1 0,1 1 0,-1 7 0,3-13-126,-1 1 0,1 0 0,0-1 0,0 1 0,0 0 0,0 0 0,0-1-1,0 1 1,0 0 0,0 0 0,0-1 0,0 1 0,1 0 0,-1-1 0,0 1-1,0 0 1,1 0 0,-1-1 0,0 1 0,1-1 0,-1 1 0,1 0 0,-1-1 0,1 1-1,-1-1 1,1 1 0,0 0 0,0-1-6,1 1 1,-1-1-1,0 1 0,1-1 0,-1 0 1,1 1-1,-1-1 0,0 0 1,1 0-1,-1 0 0,1 0 0,-1-1 1,2 1-1,3-1-18,0-1-1,0 0 1,-1 0-1,1 0 1,-1-1 0,6-2-1,-4 0-16,1-1-1,-1 1 1,-1-1 0,1 0-1,-1-1 1,0 0 0,0 0-1,-1 0 1,0 0 0,0-1-1,-1 0 1,0 0-1,-1 0 1,6-17 0,-9 25 24,0-1 1,1 1 0,-1-1-1,0 1 1,0-1 0,0 1 0,0-1-1,1 1 1,-1-1 0,0 1-1,0-1 1,0 1 0,0-1-1,0 1 1,0-1 0,0 1-1,-1-1 1,1 1 0,0-1 0,0 1-1,0 0 1,0-1 0,-1 1-1,1-1 1,0 1 0,0-1-1,-1 1 1,1 0 0,0-1-1,-1 1 1,1-1 0,0 1 0,-1 0-1,1-1 1,0 1 0,-1 0-1,0-1 1,0 1 2,0 1 0,0-1 0,0 0 0,0 1-1,0-1 1,0 0 0,0 1 0,0-1 0,1 1 0,-1-1 0,0 1 0,0 0 0,0-1-1,1 1 1,-1 0 0,0 0 0,1-1 0,-1 1 0,0 1 0,-2 3 5,0 1 0,0-1 1,0 1-1,1 0 0,0 0 0,0 0 1,0 0-1,1 0 0,0 1 1,0-1-1,1 0 0,-1 1 0,2 5 1,-1-9-36,0 0 1,0 0 0,1 0-1,-1 0 1,1 0-1,0 0 1,0 0 0,0 0-1,0 0 1,0 0-1,1-1 1,-1 1 0,1 0-1,0-1 1,-1 1-1,1-1 1,1 0 0,-1 0-1,0 0 1,0 0-1,1 0 1,-1 0 0,1-1-1,-1 1 1,1-1-1,0 1 1,0-1 0,4 1-1,-1-1-52,1 0 0,-1 0-1,1-1 1,0 0 0,0 0-1,-1 0 1,1-1 0,9-2-1,5-3-73,28-11 0,12-9-171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7.583"/>
    </inkml:context>
    <inkml:brush xml:id="br0">
      <inkml:brushProperty name="width" value="0.05" units="cm"/>
      <inkml:brushProperty name="height" value="0.05" units="cm"/>
    </inkml:brush>
  </inkml:definitions>
  <inkml:trace contextRef="#ctx0" brushRef="#br0">106 483 14083,'-6'6'319,"-58"82"1842,59-80-1932,0 1 0,1-1 0,0 1 0,0 0 0,1 0 0,0 0 0,0 1 0,-1 16 0,3-24-181,1 0 0,0 0 0,0 0 1,0-1-1,0 1 0,1 0 0,-1 0 0,0-1 0,1 1 1,-1 0-1,1 0 0,-1-1 0,1 1 0,0-1 0,0 1 0,0-1 1,0 1-1,0-1 0,0 1 0,0-1 0,0 0 0,3 2 1,-2-1-10,1-1 1,-1 0-1,1 0 1,0 1 0,0-2-1,0 1 1,-1 0 0,1-1-1,0 1 1,0-1 0,0 0-1,4 0 1,4 0-18,0-2 1,0 1-1,0-2 1,-1 1-1,1-1 1,11-6-1,-6 1-45,0 0-1,-1-2 1,0 0-1,-1-1 0,0 0 1,-1-1-1,0 0 1,-1-1-1,0-1 1,-1 0-1,9-16 0,3-7-39,-2 0-1,-2-2 1,21-59-1,-25 56-25,12-56 0,-23 82 63,-2 1-1,1-1 0,-2 0 0,0 0 0,-1 0 0,-1 0 1,-3-17-1,4 31 17,0-1 1,-1 1 0,1-1-1,-1 1 1,0-1 0,0 1-1,0 0 1,0-1 0,0 1-1,0 0 1,0 0 0,-1 0-1,1 0 1,-1 0 0,0 0-1,0 0 1,1 0 0,-1 1-1,0-1 1,0 1 0,-1-1-1,1 1 1,0 0 0,0 0-1,-1 0 1,1 0 0,0 0-1,-1 0 1,1 1 0,-1-1-1,1 1 1,-1 0 0,1 0-1,-1 0 1,0 0 0,1 0-1,-1 0 1,1 1 0,-1-1-1,-3 2 1,-4 1-7,0 0-1,0 1 1,1 0-1,-1 1 1,1 0-1,0 1 1,0 0-1,0 0 1,1 1 0,0 0-1,0 0 1,-7 10-1,9-11 4,1 1-1,-1 0 1,1 0 0,0 1-1,1-1 1,0 1-1,0 0 1,1 0 0,0 1-1,0-1 1,1 1-1,0-1 1,0 1 0,0 17-1,3-20-30,0 1-1,0-1 1,1 1-1,0-1 1,0 0-1,0 0 1,1 0-1,0 0 1,0 0-1,1 0 1,-1-1-1,1 1 1,1-1-1,8 8 1,6 5-153,1-1 1,31 20-1,-37-27 131,47 33-324,86 45-1,-137-83 351,-1-1-1,1 0 1,0-1 0,18 5-1,6-6-95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8.016"/>
    </inkml:context>
    <inkml:brush xml:id="br0">
      <inkml:brushProperty name="width" value="0.05" units="cm"/>
      <inkml:brushProperty name="height" value="0.05" units="cm"/>
    </inkml:brush>
  </inkml:definitions>
  <inkml:trace contextRef="#ctx0" brushRef="#br0">296 141 14619,'-17'-1'434,"1"1"0,-1 0 0,1 1 0,-1 1 0,1 1 0,0 1 1,0 0-1,-21 8 0,29-9-379,-1 1 0,1-1 1,0 2-1,0-1 0,1 1 0,-1 1 1,1-1-1,0 1 0,0 0 1,1 1-1,0-1 0,0 1 0,0 1 1,1-1-1,0 1 0,-6 13 0,10-19-42,0 0-1,1 0 0,-1-1 0,0 1 1,1 1-1,-1-1 0,1 0 0,0 0 0,-1 0 1,1 0-1,0 0 0,0 0 0,1 0 0,-1 0 1,0 0-1,1 0 0,-1 0 0,1 0 0,0 0 1,1 4-1,-1-5 4,1 1 0,-1 0-1,1-1 1,0 1 0,-1-1 0,1 0 0,0 0 0,0 0 0,0 0-1,0 0 1,0 0 0,0 0 0,0 0 0,0-1 0,0 1 0,4-1-1,2 1 1,0 0-1,0-1 0,0-1 0,-1 1 1,1-1-1,0 0 0,0-1 0,-1 0 1,1 0-1,7-4 0,-1-1-60,1-2 0,-2 1 1,1-2-1,-1 0 0,-1 0 0,0-1 1,0-1-1,-1 0 0,0-1 0,-2 0 0,1 0 1,-1-1-1,11-24 0,-17 31 8,-1 0 0,0 0-1,0-1 1,-1 1 0,1-11-1,-2 16 27,1-1 1,-2 1-1,1-1 0,0 1 0,0-1 0,-1 1 0,1-1 1,-3-3-1,3 5 9,0 0 1,-1 1 0,1-1-1,-1 0 1,1 0-1,-1 1 1,1-1-1,-1 0 1,0 1-1,1-1 1,-1 1-1,0-1 1,0 1 0,1-1-1,-1 1 1,0-1-1,0 1 1,0 0-1,0-1 1,1 1-1,-1 0 1,0 0 0,-1 0-1,-1 0 4,1 0 0,-1 0 0,1 1 0,0-1 0,-1 1 0,1 0 0,0-1 0,0 1 0,-1 0 0,1 1 0,0-1 0,0 0 0,0 0 0,0 1 0,1-1 0,-1 1 0,0 0 0,0 0 0,1-1 0,-1 1 0,1 0 0,0 0 0,-2 4 0,0-1 7,0 1-1,0-1 1,1 1-1,0 0 1,0 0-1,0 0 1,-1 12-1,2-16-4,1 0 0,0 0 0,0 0 0,0 0-1,0-1 1,0 1 0,1 0 0,-1 0 0,0 0 0,1 0 0,0-1-1,-1 1 1,1 0 0,0-1 0,0 1 0,0 0 0,0-1 0,0 1-1,0-1 1,0 1 0,2 1 0,-1-2-13,0 0-1,0 0 1,0 0-1,0-1 1,0 1-1,0-1 1,0 1-1,0-1 1,0 1 0,0-1-1,0 0 1,0 0-1,0 0 1,0 0-1,0 0 1,0-1 0,0 1-1,0-1 1,0 1-1,2-2 1,4-1-130,0-1 1,0 0 0,0 0 0,-1-1-1,0 0 1,0 0 0,0 0 0,7-9-1,47-56-428,-48 54 504,30-38-333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8.419"/>
    </inkml:context>
    <inkml:brush xml:id="br0">
      <inkml:brushProperty name="width" value="0.05" units="cm"/>
      <inkml:brushProperty name="height" value="0.05" units="cm"/>
    </inkml:brush>
  </inkml:definitions>
  <inkml:trace contextRef="#ctx0" brushRef="#br0">106 0 14995,'-13'17'618,"0"-1"-1,1 2 0,1 0 0,1 0 1,-12 28-1,17-34-445,1 1-1,0-1 1,1 1 0,0 0 0,1-1-1,0 1 1,1 0 0,1 0 0,2 25-1,-1-32-176,0 0 1,1-1-1,-1 1 0,1 0 0,1-1 0,-1 1 0,1-1 0,0 1 0,0-1 0,0 0 0,1-1 0,0 1 0,0-1 0,0 1 1,0-1-1,1 0 0,0-1 0,0 1 0,0-1 0,0 0 0,0 0 0,1 0 0,-1-1 0,1 0 0,9 3 0,7 0-400,1-1 0,0 0-1,0-2 1,1 0-1,28-3 1,-49 1 373,1 0-1,-1 0 1,0 0 0,0 0 0,1 1-1,-1-1 1,0 1 0,0 0 0,0 0-1,0 0 1,0 0 0,0 1 0,4 1-1,-6-1 70,0-1-1,0 0 0,0 1 0,0-1 0,0 0 0,0 1 1,0 0-1,0-1 0,-1 1 0,1-1 0,-1 1 1,1 0-1,-1-1 0,0 1 0,1 0 0,-1-1 0,0 1 1,0 0-1,0-1 0,-1 1 0,1 0 0,0 0 0,-1-1 1,1 1-1,-1 0 0,1-1 0,-2 3 0,-2 5 228,0 1 0,-1-1 0,0 0 0,0 0 0,-1-1 0,-1 0 0,1 0 0,-1 0-1,0-1 1,-1 0 0,0 0 0,-12 7 0,15-10-175,-1-1 0,1 0 1,-1 0-1,0-1 0,0 0 0,0 0 1,0 0-1,0 0 0,-10 0 0,12-2-108,0 0 0,0 0 0,0 0 1,0-1-1,0 1 0,0-1 0,1 0 0,-1 0 0,0-1 0,0 1 0,1-1 0,-1 0 0,1 0 0,-1 0 0,1 0 0,-4-4 0,2 1-71,1-1-1,-1 1 0,1-1 1,0 0-1,1-1 1,-1 1-1,1-1 0,0 1 1,1-1-1,0 0 1,0 0-1,0 0 0,0-13 1,-4-22-368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8.820"/>
    </inkml:context>
    <inkml:brush xml:id="br0">
      <inkml:brushProperty name="width" value="0.05" units="cm"/>
      <inkml:brushProperty name="height" value="0.05" units="cm"/>
    </inkml:brush>
  </inkml:definitions>
  <inkml:trace contextRef="#ctx0" brushRef="#br0">8 181 13235,'7'0'192,"1"0"1,-1-1-1,0 1 1,1-1-1,-1-1 1,0 0-1,0 0 1,0 0-1,0-1 1,0 0-1,-1 0 1,1-1-1,-1 0 1,0 0-1,0 0 1,0-1-1,0 0 1,-1 0-1,0 0 1,0-1-1,0 1 1,-1-1-1,0 0 0,0-1 1,-1 1-1,5-11 1,-7 14-188,0 1 1,0 0-1,-1-1 1,1 1-1,-1 0 0,1-1 1,-1 1-1,0 0 1,0-1-1,0 1 0,0-1 1,0 1-1,-1 0 1,1-1-1,-1 1 1,1 0-1,-1-1 0,0 1 1,0 0-1,0 0 1,-2-3-1,2 3 1,-1 1 1,0-1-1,1 1 1,-1-1-1,0 1 1,1 0-1,-1 0 1,0 0-1,0 0 1,0 0-1,0 0 1,0 0-1,0 1 1,-1-1-1,1 1 1,0-1-1,0 1 1,0 0-1,0 0 1,-1 0-1,1 0 1,0 0-1,0 1 1,-3 0-1,-2 1 60,1 0-1,-1 1 0,0 0 0,1 0 0,0 1 1,0 0-1,0 0 0,0 0 0,1 1 0,0-1 0,0 1 1,0 1-1,0-1 0,1 1 0,0 0 0,0 0 1,-5 10-1,7-12-6,0 1 1,0 0-1,0-1 1,1 1-1,0 0 1,-1 0-1,2 0 1,-1 0-1,1 0 1,0 0-1,0 8 1,1-9-28,0-1-1,-1 0 1,1 1 0,1-1 0,-1 0 0,0 0 0,1 0-1,0 0 1,0 0 0,0 0 0,0 0 0,0 0 0,0-1 0,1 1-1,-1-1 1,1 0 0,0 0 0,3 3 0,2-1-34,0-1 0,0 1 0,0-1 0,0-1 0,0 1 0,1-1 0,0-1 0,-1 0 0,1 0 0,0 0 0,-1-1 0,17-2 0,-1-1-199,0-1 0,0-1 0,31-11 0,7-8-237,-41 14 185,1 2 1,40-10-1,-61 18 265,-1-1 0,0 1 0,1 0 0,0 0 0,-1 0 0,1 0 0,-1-1 0,1 1 0,-1 0 0,1 0 0,-1 0 0,1 0 0,-1 0 0,1 1 0,-1-1 0,1 0 0,-1 0 0,1 0 0,-1 0 0,1 1 0,-1-1 0,1 0 0,-1 0 0,1 1 0,-1-1 0,1 0 0,-1 1 0,0-1 0,1 0 0,-1 1 0,0-1 0,1 1 0,-1-1 0,0 0 0,1 1 0,-1-1 0,0 1 0,0-1 0,0 1 0,0-1 0,1 1 0,-1-1 1,0 1-1,0 0 0,0-1 0,0 1 0,0-1 0,0 1 0,0-1 0,0 1 0,0-1 0,-1 1 0,1-1 0,0 1 0,0-1 0,-1 2 0,-15 35 936,11-25-694,3-9-136,1 1 0,0-1 1,0 1-1,0 0 0,0-1 0,0 8 0,1-10-103,0 0 0,0-1-1,0 1 1,0-1-1,0 1 1,1 0 0,-1-1-1,0 1 1,0 0 0,1-1-1,-1 1 1,0-1 0,1 1-1,-1-1 1,1 1-1,-1-1 1,0 1 0,1-1-1,-1 1 1,1-1 0,0 1-1,-1-1 1,1 0 0,-1 1-1,1-1 1,-1 0-1,1 0 1,0 1 0,-1-1-1,1 0 1,0 0 0,-1 0-1,1 0 1,0 0 0,-1 0-1,1 0 1,0 0-1,-1 0 1,1 0 0,0 0-1,-1 0 1,1-1 0,-1 1-1,1 0 1,0 0 0,0-1-1,12-4-154,1 0-1,-2-1 1,1-1-1,-1 0 1,0-1-1,22-17 1,-12 9-233,17-15-373,-26 20 382,0 0 0,1 1 0,1 0-1,-1 1 1,2 1 0,-1 0 0,20-6-1,-34 13 387,1 1 0,0-1 0,-1 1 0,1-1 0,-1 1 0,1 0 0,0 0 0,-1 0 0,1 0 0,0 0 0,-1 0-1,1 0 1,0 0 0,-1 1 0,1-1 0,-1 1 0,1-1 0,-1 1 0,1 0 0,-1-1 0,1 1 0,-1 0 0,1 0-1,-1 0 1,0 0 0,0 0 0,1 0 0,-1 1 0,0-1 0,0 0 0,0 0 0,1 3 0,0 3 328,1 0 0,-1 0 0,-1 0 1,1 0-1,-1 0 0,0 9 0,4 16 930,-5-31-1278,0 0 0,0-1 0,0 1 0,0-1 0,1 1 0,-1-1 0,0 1-1,0-1 1,1 1 0,-1-1 0,0 1 0,1-1 0,-1 1 0,1-1 0,-1 1 0,0-1 0,1 0 0,-1 1 0,1-1 0,-1 0 0,1 0 0,-1 1 0,1-1 0,0 0 0,-1 0 0,1 0 0,-1 1 0,1-1 0,-1 0 0,1 0 0,0 0 0,-1 0 0,1 0 0,-1 0 0,1 0 0,0 0 0,-1-1 0,1 1 0,-1 0 0,1 0 0,-1 0 0,1-1 0,0 1 0,29-18 282,-22 13-322,28-16-65,8-4-47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9.208"/>
    </inkml:context>
    <inkml:brush xml:id="br0">
      <inkml:brushProperty name="width" value="0.05" units="cm"/>
      <inkml:brushProperty name="height" value="0.05" units="cm"/>
    </inkml:brush>
  </inkml:definitions>
  <inkml:trace contextRef="#ctx0" brushRef="#br0">74 1 19732,'1'27'1505,"-11"14"-1161,-3 4-152,0 9 368,0 2-224,2 2-272,1-3-248,7-9 208,2 0-96,1-9-96</inkml:trace>
  <inkml:trace contextRef="#ctx0" brushRef="#br0" timeOffset="1">62 929 17564,'2'19'1752,"-2"-9"-1296,-2-6-320,2-1 728,0-4-1864,0-5 1160,-5-5-328,-3-1-192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25.829"/>
    </inkml:context>
    <inkml:brush xml:id="br0">
      <inkml:brushProperty name="width" value="0.05" units="cm"/>
      <inkml:brushProperty name="height" value="0.05" units="cm"/>
    </inkml:brush>
  </inkml:definitions>
  <inkml:trace contextRef="#ctx0" brushRef="#br0">6754 220 8210,'-1563'-105'1868,"247"0"-594,-281 96-1200,964 48-10,456-17-56,-270 69-1,333-57-16,-213 96-1,-88 93 148,414-222-138,-21 11 0,1 2 0,1 0 0,-35 32-1,50-42-29,1 1-1,0-1 0,0 1 0,0 0 0,1 0 0,0 1 1,0-1-1,0 1 0,1-1 0,-1 1 0,1 0 0,1 0 1,-1 0-1,1 0 0,0 0 0,1 0 0,-1 0 0,1 0 1,0 1-1,1-1 0,0 6 0,3 4-102,1 0 1,1 0-1,0 0 0,1-1 1,0 0-1,2-1 0,-1 1 1,2-2-1,17 22 0,0-6-181,2 0 0,59 46 1,-47-47 214,0-2 1,2-2 0,0-1 0,2-3 0,1-1 0,0-3 0,59 14 0,346 46-28,-382-67 124,803 133 182,-286-22-127,9-48-179,338-71-268,-491-10 251,482 12 45,-4 36 598,-267-8 130,-477-32-579,297-40-1,-302 9-522,-1-7 0,-2-7 0,-2-7 0,166-79 0,-329 131 463,130-63-211,-114 53 338,0 0 0,-1-1-1,-1-1 1,25-24 0,-37 32-55,0 0-1,-1-1 1,0 1 0,0-1 0,-1 0 0,0 0 0,0 0 0,0-1-1,0 1 1,-1-1 0,0 1 0,-1-1 0,0 0 0,0 0 0,0 1-1,-1-1 1,0 0 0,0 0 0,0 0 0,-1 0 0,0 0-1,-2-6 1,-5-12-128,0 0 0,-2 0 0,0 1 0,-21-32 0,-3-2-521,-2 1 0,-3 2 0,-47-52-1,19 36-70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1.813"/>
    </inkml:context>
    <inkml:brush xml:id="br0">
      <inkml:brushProperty name="width" value="0.05" units="cm"/>
      <inkml:brushProperty name="height" value="0.05" units="cm"/>
    </inkml:brush>
  </inkml:definitions>
  <inkml:trace contextRef="#ctx0" brushRef="#br0">1 965 14179,'8'2'112,"0"0"1,0-1-1,1 0 1,-1 0-1,0-1 1,1 0-1,-1 0 0,1-1 1,-1 0-1,16-4 1,2-4-69,-1 0-1,27-15 1,5-2 132,967-328 554,-611 225 292,448-206 0,-750 282 611,-109 52-1608,0 1 0,0-2 1,0 1-1,-1 0 0,1 0 1,0 0-1,-1-1 0,1 1 1,2-4-1,-4 5-11,0-1 0,0 1 0,0-1 0,0 1 0,0-1 0,0 1 0,0 0 0,0-1 0,0 1 0,0-1 0,0 1 0,0-1 0,0 1 0,0-1 0,-1 1 0,1 0 0,0-1 0,0 1 0,0-1 0,-1 1 0,1 0-1,0-1 1,-1 1 0,1-1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2.182"/>
    </inkml:context>
    <inkml:brush xml:id="br0">
      <inkml:brushProperty name="width" value="0.05" units="cm"/>
      <inkml:brushProperty name="height" value="0.05" units="cm"/>
    </inkml:brush>
  </inkml:definitions>
  <inkml:trace contextRef="#ctx0" brushRef="#br0">904 1 11763,'-2'0'80,"1"1"0,-1 0 0,1 0 1,0 0-1,-1 0 0,1 0 0,0 0 1,0 1-1,0-1 0,0 0 1,0 1-1,0-1 0,0 1 0,0-1 1,1 1-1,-1-1 0,0 2 0,-6 31 147,4-20 43,-5 19-121,-2-1 0,-1-1-1,-1 0 1,-26 45-1,-77 109-152,104-169 25,-58 81 134,-86 93 0,-93 75 309,207-224-381,8-10 69,2 2-1,-46 63 0,76-94-140,-1 0 0,0 1 0,1-1 0,-1 1 0,1 0-1,0-1 1,0 1 0,0 0 0,0 0 0,1-1-1,-1 1 1,1 0 0,-1 6 0,1-8-6,1 0 0,-1 0 0,0 0 0,1 0-1,-1 0 1,1-1 0,-1 1 0,1 0 0,-1 0 0,1 0 0,0 0 0,-1 0 0,1-1-1,0 1 1,0 0 0,0-1 0,0 1 0,-1 0 0,1-1 0,0 1 0,0-1 0,0 0 0,0 1-1,0-1 1,2 1 0,6 0 16,1 0 0,0-1 0,-1 0 0,1 0 0,0-1 0,-1 0 0,12-3 0,479-128 236,-453 118-234,311-112 60,-178 50-104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20.515"/>
    </inkml:context>
    <inkml:brush xml:id="br0">
      <inkml:brushProperty name="width" value="0.05" units="cm"/>
      <inkml:brushProperty name="height" value="0.05" units="cm"/>
    </inkml:brush>
  </inkml:definitions>
  <inkml:trace contextRef="#ctx0" brushRef="#br0">9 6302 6497,'-9'4'3651,"24"-16"-2734,179-95-960,51-31 110,180-141 118,-125 91-112,-167 107-70,606-347-136,-234 141 10,598-312 17,-917 502 104,511-239 36,-276 138 20,464-204 97,-260 122-44,313-132-77,-453 200-37,216-87-68,133-41 208,-11 5 419,-3-1 126,17-12-345,-334 143-262,-244 101-58,172-76 20,-413 172-18,0-1-1,-1-1 0,0 0 0,16-14 0,-32 24-50,-1 0 1,1-1-1,0 1 0,-1 0 0,1-1 1,-1 1-1,1-1 0,-1 1 0,1-1 1,-1 1-1,1-1 0,-1 1 1,1-1-1,-1 0 0,1 1 0,-1-1 1,0 0-1,1 1 0,-1-1 0,0 0 1,0 1-1,0-1 0,1 0 0,-1 0 1,0 1-1,0-1 0,0 0 0,0 1 1,0-1-1,0 0 0,0 0 0,-1 1 1,1-1-1,0 0 0,0 0 0,-1 1 1,1-1-1,0 0 0,-1 1 1,1-1-1,0 1 0,-1-1 0,1 0 1,-1 1-1,1-1 0,-1 1 0,1-1 1,-1 1-1,0 0 0,1-1 0,-1 1 1,1-1-1,-1 1 0,-1-1 0,-12-9-296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20.977"/>
    </inkml:context>
    <inkml:brush xml:id="br0">
      <inkml:brushProperty name="width" value="0.05" units="cm"/>
      <inkml:brushProperty name="height" value="0.05" units="cm"/>
    </inkml:brush>
  </inkml:definitions>
  <inkml:trace contextRef="#ctx0" brushRef="#br0">3 628 9658,'0'0'43,"0"-1"0,-1 0 0,1 0 0,0 1-1,0-1 1,-1 0 0,1 0 0,0 0 0,0 1 0,0-1 0,0 0-1,0 0 1,0 0 0,0 1 0,0-1 0,0 0 0,0 0 0,0 0-1,1 1 1,-1-1 0,0 0 0,1 0 0,-1 1 0,0-1 0,1 0-1,-1 0 1,1 1 0,-1-1 0,1 1 0,0-2 0,24-17 411,59-25-298,1 4 0,102-33 0,-63 27-141,380-154 8,-164 35-5,-335 162-10,1 1-1,-1 0 1,0 0 0,1 0-1,0 0 1,-1 1 0,1 0-1,0 1 1,0-1 0,5 1-1,-10 0 0,1 0-1,-1 1 0,0-1 1,0 0-1,0 1 0,0-1 1,0 1-1,0-1 0,0 1 1,0-1-1,0 1 0,0 0 1,0 0-1,0-1 0,-1 1 1,1 0-1,0 0 0,0 0 1,-1 0-1,2 1 0,-2 0 9,1 1 0,0-1 0,0 1 0,-1 0-1,1-1 1,-1 1 0,0 0 0,0-1-1,0 1 1,0 0 0,0-1 0,-1 4 0,-2 9 64,-1 1 0,-1-1 1,0 0-1,-1 0 0,-14 26 0,-50 71 287,69-111-365,-45 64 231,-4-2 0,-80 80 0,-131 98 322,164-155-493,-48 46 70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39.582"/>
    </inkml:context>
    <inkml:brush xml:id="br0">
      <inkml:brushProperty name="width" value="0.05" units="cm"/>
      <inkml:brushProperty name="height" value="0.05" units="cm"/>
    </inkml:brush>
  </inkml:definitions>
  <inkml:trace contextRef="#ctx0" brushRef="#br0">0 91 13747,'24'0'1000,"25"-1"-696,14-2-104,10-3 168,22-1-16,12-2-8,-3-1-39,-4-1-153,-1-1-64,-10 1-240,-8 1-168,-23 3-689,-18 4 849,-33 4-128,-7 5-128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0.001"/>
    </inkml:context>
    <inkml:brush xml:id="br0">
      <inkml:brushProperty name="width" value="0.05" units="cm"/>
      <inkml:brushProperty name="height" value="0.05" units="cm"/>
    </inkml:brush>
  </inkml:definitions>
  <inkml:trace contextRef="#ctx0" brushRef="#br0">33 60 14547,'-30'22'1024,"27"-9"-864,8-6-24,29-9 505,6-3-113,25-5-232,11 0 0,20-3-312,6 1-272,1-1 416,-6-4-48,-8-3-208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0.391"/>
    </inkml:context>
    <inkml:brush xml:id="br0">
      <inkml:brushProperty name="width" value="0.05" units="cm"/>
      <inkml:brushProperty name="height" value="0.05" units="cm"/>
    </inkml:brush>
  </inkml:definitions>
  <inkml:trace contextRef="#ctx0" brushRef="#br0">75 0 13427,'36'13'718,"110"42"660,-116-42-1210,-1 2 0,47 30-1,-70-41-157,-1 0 1,1 1-1,-1 0 0,0 0 0,0 0 1,0 0-1,-1 1 0,0 0 1,6 10-1,-8-12 19,0 0 0,-1 1 0,1 0 0,-1-1 0,0 1 0,0 0 0,-1 0 1,1 0-1,-1-1 0,0 1 0,0 0 0,-1 0 0,0 0 0,1-1 0,-3 6 0,-1 2 79,0-1-1,0 0 1,-2 0-1,1 0 1,-14 19 0,-43 45 406,42-53-344,-234 242 3277,247-258-3366,1 0 0,0-1 0,-1 0 0,-10 5-1,14-9-17,-1 1-1,0-1 0,1 0 0,-1 0 1,1-1-1,-8 2 0,11-2-60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0.777"/>
    </inkml:context>
    <inkml:brush xml:id="br0">
      <inkml:brushProperty name="width" value="0.05" units="cm"/>
      <inkml:brushProperty name="height" value="0.05" units="cm"/>
    </inkml:brush>
  </inkml:definitions>
  <inkml:trace contextRef="#ctx0" brushRef="#br0">316 28 13003,'1'-1'126,"0"0"1,-1 0 0,1 0-1,0 0 1,-1 0 0,0 0-1,1-1 1,-1 1 0,0 0-1,1 0 1,-1-1 0,0 1-1,0 0 1,0 0-1,0-1 1,-1-1 0,1 2-62,0 1 1,-1-1-1,1 1 0,0 0 1,-1-1-1,1 1 1,-1 0-1,1-1 0,0 1 1,-1 0-1,1 0 1,-1 0-1,1-1 0,-1 1 1,1 0-1,-1 0 1,1 0-1,-1 0 1,1 0-1,-1 0 0,1 0 1,-1 0-1,1 0 1,-1 0-1,1 0 0,-1 0 1,0 0-1,-4 1 190,1 1-1,-1-1 1,1 1 0,-1 0-1,1 0 1,0 0-1,-8 6 1,-12 11 15,0 2 0,1 1 0,-37 45 0,24-18-438,-33 55 0,64-95 102,-13 21-199,17-28 226,0 0 0,0 0 0,1 0-1,-1 0 1,1 0 0,-1 0 0,1 0 0,0 1 0,0-1 0,0 0 0,0 0 0,0 0-1,0 3 1,1-4 18,-1-1 0,1 1-1,-1 0 1,1-1-1,-1 1 1,1 0 0,-1-1-1,1 1 1,-1-1 0,1 1-1,0-1 1,-1 1-1,1-1 1,0 1 0,-1-1-1,1 0 1,0 1 0,0-1-1,0 0 1,-1 0-1,1 0 1,0 1 0,0-1-1,0 0 1,-1 0 0,3 0-1,24-2-235,-20 1 189,19-1-70,-1 1 0,1 1 1,-1 1-1,44 9 1,-59-9 113,0 2 0,-1-1-1,1 1 1,-1 1 0,1 0 0,-1 0-1,0 1 1,0 0 0,-1 0 0,0 1 0,0 0-1,0 1 1,0 0 0,11 13 0,-16-15 30,0-1 0,0 1 0,-1 0 0,1 0 0,-1 0 1,0 0-1,-1 0 0,1 0 0,-1 1 0,0-1 0,0 0 0,-1 1 1,1-1-1,-2 8 0,1-5 35,-2 0 0,1 0-1,-1 0 1,-1 0 0,1-1 0,-1 1 0,-1-1 0,-7 14-1,0-6 106,0 0-1,0-1 0,-2 0 0,0 0 1,0-2-1,-2 1 0,-25 16 0,34-25-123,-1 0 0,1 0-1,-1-1 1,1 0 0,-1 0-1,0-1 1,0 0 0,0 0-1,-1-1 1,1 0-1,0 0 1,-10 0 0,14-1-56,0-1 1,0 0-1,0 1 0,-1-1 1,1 0-1,0 0 1,0-1-1,0 1 0,1 0 1,-1-1-1,0 0 1,1 0-1,-1 0 0,1 0 1,-1 0-1,1 0 1,0-1-1,0 1 0,0-1 1,0 1-1,0-1 1,1 0-1,-1 0 0,1 0 1,0 0-1,0 0 1,0 0-1,0 0 0,0 0 1,0-5-1,-1-8-65,1-1-1,0 1 1,1 0 0,1 0-1,4-27 1,11-41-370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1.735"/>
    </inkml:context>
    <inkml:brush xml:id="br0">
      <inkml:brushProperty name="width" value="0.05" units="cm"/>
      <inkml:brushProperty name="height" value="0.05" units="cm"/>
    </inkml:brush>
  </inkml:definitions>
  <inkml:trace contextRef="#ctx0" brushRef="#br0">39 23 15195,'-14'76'1857,"7"-47"-1551,-1 29 1,1 35-211,4 0 1,5-1-1,3 1 0,5-1 0,30 132 1,-37-211-99,0-1 1,1 1 0,6 12-1,-10-24 2,0-1 0,0 0 0,0 1 0,0-1 0,0 0 0,0 1 0,1-1 0,-1 0 0,0 1 0,0-1 0,0 0 0,0 0 0,1 1 0,-1-1 0,0 0 0,0 0 0,1 1 0,-1-1 0,0 0 0,1 0 0,-1 0 0,0 0 0,0 0-1,1 1 1,-1-1 0,0 0 0,1 0 0,-1 0 0,0 0 0,1 0 0,4-8 2,-1-16 3,-2-60 8,-3 0 0,-24-156 1,21 222-54,6 41 18,24 94-69,-22-104 75,0 0 1,1 0-1,1 0 0,0-1 0,0 0 1,15 19-1,-19-28 14,0 0 1,1 0 0,0 0-1,-1 0 1,1-1 0,0 1-1,1-1 1,-1 0-1,0 0 1,1 0 0,-1 0-1,1 0 1,-1-1-1,1 0 1,0 0 0,0 0-1,0 0 1,-1 0-1,1-1 1,0 0 0,0 0-1,0 0 1,0 0-1,0 0 1,0-1 0,0 0-1,-1 0 1,1 0 0,0 0-1,0 0 1,-1-1-1,5-2 1,2-2 16,-1 0 0,0 0 0,1-1 0,-2-1 0,1 0 0,-1 0 0,-1 0 0,1-1 0,11-18 0,-13 16 33,1 0 0,-1 0 0,-1 0-1,0-1 1,-1 0 0,0 0 0,-1 0 0,0-1 0,2-24 0,-5 35-36,0 0 1,0 0 0,0 1 0,0-1-1,0 0 1,-1 0 0,1 0 0,0 0-1,-1 1 1,1-1 0,-1 0 0,0 0-1,0 1 1,0-1 0,0 1 0,0-1 0,0 1-1,0-1 1,-1-1 0,1 3-6,0-1 0,1 1 1,-1 0-1,0-1 0,0 1 1,1 0-1,-1 0 0,0 0 0,0-1 1,1 1-1,-1 0 0,0 0 1,0 0-1,1 0 0,-1 0 1,0 1-1,0-1 0,1 0 0,-2 0 1,0 1 5,0 0 0,-1 0 0,1 0 0,0 1 0,0-1 0,0 0 0,0 1 0,-2 2 0,-5 6 24,0 0 0,1 0-1,1 1 1,0 0 0,0 1-1,1-1 1,-7 21-1,0 5 21,-11 49 0,21-76-52,-3 15 9,-4 34 0,9-52-12,1 1-1,0-1 1,0 0-1,0 1 1,1-1-1,0 0 1,1 0-1,-1 0 1,5 11-1,-4-16 0,-1 1 1,0-1-1,0 0 0,1 0 0,0 0 1,-1 0-1,1 0 0,0 0 0,0 0 1,0-1-1,0 1 0,0-1 0,0 1 1,1-1-1,-1 0 0,0 0 0,1 0 1,-1 0-1,1 0 0,-1 0 1,1-1-1,-1 1 0,1-1 0,-1 0 1,1 0-1,-1 0 0,1 0 0,0 0 1,-1-1-1,1 1 0,-1-1 0,3 0 1,5-2 0,0 0 1,-1 0 0,1-1 0,-1 0 0,0-1 0,0 0-1,9-7 1,10-11 18,-1-1-1,-2-2 0,0-1 0,-1 0 1,-2-2-1,-1-1 0,-1 0 1,23-49-1,-13-3-53,-60 333-71,30-246 104,0 0 0,-1 0 1,2 0-1,-1 0 0,0 0 1,1 0-1,0 0 0,2 5 1,-2-8-1,0-1 0,-1 1 0,1-1 0,0 1 0,1-1 0,-1 1 0,0-1 0,0 0 0,1 1 0,-1-1 0,0 0 0,1 0 0,-1 0 0,1 0 0,0 0 0,-1-1 0,1 1 0,0 0 0,-1-1 0,1 1 0,0-1 0,0 1 0,0-1 0,2 0 1,0 0-2,12 2-27,-1 0-1,1-2 0,28-1 1,-40 0 21,1 0 1,0 0 0,-1 0 0,1 0 0,-1-1-1,0 0 1,1 0 0,-1 0 0,0 0 0,0-1-1,0 0 1,-1 1 0,1-2 0,0 1-1,-1 0 1,0 0 0,4-6 0,22-35 48,-2-2 0,36-81 0,26-105 67,-73 188-109,5-12-56,-2-1 0,20-106 0,-37 129-67,-2 34 120,0 0 1,0 0-1,0 0 1,0 1-1,-1-1 1,1 0-1,0 0 1,0 0-1,0 0 1,0 0-1,0 0 1,0 0-1,0 0 1,-1 0-1,1 1 1,0-1-1,0 0 1,0 0-1,0 0 1,0 0-1,-1 0 1,1 0-1,0 0 1,0 0-1,0 0 1,0 0-1,0 0 1,-1 0-1,1 0 1,0 0-1,0 0 1,0 0-1,0 0 1,-1 0-1,1-1 1,0 1-1,0 0 1,0 0-1,0 0 1,0 0-1,0 0 1,-1 0-1,1 0 1,0 0-1,0 0 1,0-1 0,0 1-1,0 0 1,0 0-1,0 0 1,0 0-1,0 0 1,0-1-1,0 1 1,0 0-1,-1 0 1,1 0-1,0 0 1,0 0-1,0-1 1,0 1-1,0 0 1,0 0-1,1 0 1,-10 12-56,-15 39-4,3 0 1,2 1 0,-22 96-1,35-119 67,0-1 0,2 2 0,1-1 0,1 44 0,2-63-3,1 0 0,1 0 0,0 0-1,0 0 1,1 0 0,0-1 0,6 13 0,-6-17-1,0 0-1,0 0 1,1 0-1,0 0 1,-1-1-1,1 1 1,1-1-1,-1 0 1,1 0-1,-1-1 1,1 1-1,0-1 1,8 4-1,-8-5 2,0 0 0,0 0 1,0-1-1,0 0 0,0 0 0,0 0 0,0 0 1,0-1-1,0 0 0,1 0 0,-1 0 0,0 0 1,6-2-1,-3 0 7,-1-1 0,1 1 0,0-2 0,-1 1 0,0-1 0,1 0 0,10-8 0,-4 1 9,-1-1-1,0 0 1,-1-1 0,0-1 0,-1 0 0,-1 0 0,9-17-1,-6 9 32,-2 0 0,0-1 0,-1-1 0,-2 0 0,8-33 0,-16 54-54,1 1 0,-1-1 0,1 0 1,-1 0-1,0 0 0,-1 0 0,1 0 0,0 0 1,-1 0-1,0 0 0,-1-5 0,2 7 1,0 1 0,-1 0 0,1-1 0,0 1 0,-1-1 0,1 1 0,0-1-1,-1 1 1,1 0 0,0-1 0,-1 1 0,1 0 0,-1-1 0,1 1 0,-1 0-1,1 0 1,0-1 0,-1 1 0,1 0 0,-1 0 0,1 0 0,-1 0 0,0 0 0,1 0-1,-1-1 1,-1 2-3,1-1-1,-1 1 0,1-1 0,0 1 0,-1-1 1,1 1-1,0 0 0,-1 0 0,1-1 1,0 1-1,0 0 0,0 0 0,-2 2 0,-4 6-24,-1 0-1,2 0 0,0 1 0,0-1 0,0 1 0,2 1 0,-1-1 0,-4 17 0,3-6 0,1 0-1,0 1 0,-1 31 1,5-43 37,1 0 0,0-1 0,1 1 0,0 0 0,0 0 0,6 16-1,-6-22 7,0-1 0,0 1 0,1-1 0,0 0 0,-1 0 0,1 1 0,0-1 0,1 0-1,-1-1 1,0 1 0,1 0 0,-1-1 0,1 1 0,0-1 0,0 0 0,0 0 0,0 0-1,1 0 1,-1 0 0,0-1 0,5 2 0,-1-2 21,0 0-1,0-1 1,0 1-1,1-1 1,-1 0-1,0-1 1,0 0-1,0 0 1,0-1-1,0 0 1,0 0-1,0 0 1,0-1-1,0 0 1,-1-1-1,0 1 1,0-1-1,9-7 1,-8 5 68,1 1 1,-2-1-1,1-1 1,-1 1-1,0-1 0,0 0 1,-1-1-1,0 1 1,0-1-1,-1 0 0,0 0 1,0 0-1,-1-1 1,3-13-1,-3-22 199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2.153"/>
    </inkml:context>
    <inkml:brush xml:id="br0">
      <inkml:brushProperty name="width" value="0.05" units="cm"/>
      <inkml:brushProperty name="height" value="0.05" units="cm"/>
    </inkml:brush>
  </inkml:definitions>
  <inkml:trace contextRef="#ctx0" brushRef="#br0">78 9 16235,'-11'0'1361,"8"-1"-1329,0-2-352,-11 0 1256,-6 1-736,-6 2-192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26.234"/>
    </inkml:context>
    <inkml:brush xml:id="br0">
      <inkml:brushProperty name="width" value="0.05" units="cm"/>
      <inkml:brushProperty name="height" value="0.05" units="cm"/>
    </inkml:brush>
  </inkml:definitions>
  <inkml:trace contextRef="#ctx0" brushRef="#br0">793 59 4769,'-164'-31'168,"-21"13"-168,-20 8-16,-33 10 368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2.542"/>
    </inkml:context>
    <inkml:brush xml:id="br0">
      <inkml:brushProperty name="width" value="0.05" units="cm"/>
      <inkml:brushProperty name="height" value="0.05" units="cm"/>
    </inkml:brush>
  </inkml:definitions>
  <inkml:trace contextRef="#ctx0" brushRef="#br0">39 0 14451,'-8'20'339,"0"0"1,2 0-1,0 1 1,-3 23-1,8-39-315,1 1 0,-1 0 1,1-1-1,0 1 0,1-1 1,-1 1-1,1-1 0,0 1 1,1-1-1,-1 1 0,1-1 1,0 0-1,0 0 0,1 0 0,-1 0 1,1 0-1,0 0 0,1-1 1,-1 1-1,8 6 0,-8-8-34,1 0 0,0-1 0,0 1 1,0-1-1,1 0 0,-1 0 0,0-1 0,1 1 0,-1-1 0,1 0 0,0 0 0,-1 0 0,1-1 0,0 0 0,-1 0 1,1 0-1,0 0 0,-1-1 0,1 1 0,0-1 0,-1 0 0,1-1 0,-1 1 0,0-1 0,6-3 0,2-1-43,0 0-1,-1-1 0,0 0 1,-1-1-1,1 0 1,-1 0-1,16-19 0,-12 9-31,-1-1-1,14-24 1,-21 32 47,-5 10 39,-1 0 0,0 1 0,0-1 0,1 1 0,-1-1 0,0 1 0,1-1 0,-1 0 0,0 1 0,1 0 0,-1-1-1,1 1 1,-1-1 0,1 1 0,-1-1 0,1 1 0,-1 0 0,1-1 0,-1 1 0,1 0 0,0 0 0,-1-1 0,1 1 0,1 0 0,-2 0 4,1 1-1,-1-1 0,1 1 1,-1-1-1,1 1 0,-1-1 1,1 1-1,-1-1 0,1 1 1,-1-1-1,0 1 1,1-1-1,-1 1 0,0 0 1,0-1-1,1 1 0,-1 0 1,0-1-1,0 2 0,6 46 211,-5-35-165,0-7-50,0 0 51,0 0 1,0 0 0,0 0 0,4 10 0,-4-15-56,-1 0 1,0 0-1,1-1 1,-1 1-1,1 0 0,-1 0 1,1 0-1,-1 0 1,1-1-1,0 1 1,0 0-1,-1 0 0,1-1 1,0 1-1,0-1 1,0 1-1,-1-1 1,1 1-1,0-1 0,0 1 1,0-1-1,0 0 1,0 0-1,0 1 1,0-1-1,0 0 1,0 0-1,0 0 0,0 0 1,0 0-1,0 0 1,0 0-1,0 0 1,0-1-1,2 1 0,47-19-1017,-30 12 790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2.961"/>
    </inkml:context>
    <inkml:brush xml:id="br0">
      <inkml:brushProperty name="width" value="0.05" units="cm"/>
      <inkml:brushProperty name="height" value="0.05" units="cm"/>
    </inkml:brush>
  </inkml:definitions>
  <inkml:trace contextRef="#ctx0" brushRef="#br0">53 36 13339,'-1'-1'117,"0"1"0,0-1 0,-1 0 1,1 0-1,0 1 0,0-1 0,-1 1 0,1-1 1,0 1-1,-1 0 0,1-1 0,-1 1 0,1 0 1,0 0-1,-1 0 0,1 0 0,-1 0 0,1 0 0,0 0 1,-1 1-1,1-1 0,-1 0 0,1 1 0,-2 0 1,1 1 1,1 0 1,0-1 0,-1 1-1,1 0 1,0 0 0,0 0 0,0 0-1,0 0 1,0 1 0,1-1-1,-1 0 1,1 0 0,-1 0-1,1 1 1,0 3 0,-2 13 181,1 0 1,0 1-1,4 24 1,-2-34-304,1 1 1,0 0-1,1-1 1,0 1-1,0-1 1,1 0-1,8 14 0,-11-21-10,0-1 0,1 0 0,0 0-1,-1 1 1,1-1 0,0 0 0,0-1-1,0 1 1,0 0 0,0-1 0,1 1 0,-1-1-1,0 1 1,1-1 0,-1 0 0,1 0-1,-1 0 1,5 0 0,-2 0-8,-1-1 0,0 0 1,1 0-1,-1 0 1,0-1-1,1 1 0,-1-1 1,0 0-1,0-1 0,7-2 1,2-2-27,-1-1 0,0 0 0,0 0 0,0-2 1,-1 1-1,12-14 0,-5 4 6,-2 0 1,0-1-1,-1-1 0,-1-1 1,-1 0-1,-1 0 0,14-36 1,-25 55 36,0 1 0,-1-1 1,1 0-1,-1 1 1,0-1-1,1 0 1,-1 1-1,0-1 1,0 0-1,0 0 0,0 1 1,-1-4-1,1 5 2,0 0 0,0-1 0,-1 1 0,1 0 0,0-1 0,0 1 0,-1 0-1,1-1 1,0 1 0,0 0 0,-1-1 0,1 1 0,0 0 0,-1 0 0,1-1 0,0 1 0,-1 0-1,1 0 1,-1 0 0,1 0 0,0-1 0,-1 1 0,1 0 0,-1 0 0,1 0 0,0 0 0,-1 0-1,1 0 1,-1 0 0,0 0 0,-2 1-2,0 0 1,1 0-1,-1 0 0,0 0 0,1 1 0,-1-1 0,0 1 1,1-1-1,0 1 0,-1 0 0,1 0 0,-3 3 1,-3 4-12,0 1-1,0 1 1,1-1 0,1 1 0,-9 19 0,13-26-3,-1 1 0,1 0 1,1 0-1,-1 0 0,1 0 0,0 1 0,0-1 0,0 0 0,1 0 0,0 1 0,0-1 0,0 0 0,1 0 0,0 1 0,0-1 0,1 5 0,-1-8 13,0 0 0,0-1 0,0 1 0,-1-1 0,1 1 0,0-1 0,1 0-1,-1 1 1,0-1 0,2 2 0,15 2-57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3.877"/>
    </inkml:context>
    <inkml:brush xml:id="br0">
      <inkml:brushProperty name="width" value="0.05" units="cm"/>
      <inkml:brushProperty name="height" value="0.05" units="cm"/>
    </inkml:brush>
  </inkml:definitions>
  <inkml:trace contextRef="#ctx0" brushRef="#br0">1 1 14035,'2'8'200,"-1"0"0,1 0 0,-2 0 0,1 1 0,-1-1 0,-1 11 0,0 8-33,2-14-68,-1 65 473,21 153 0,-21-231-571,1 7 9,1 0 1,0-1 0,0 1-1,4 8 1,-6-13-7,1-1 0,-1 0 0,1 0 1,0 0-1,-1 0 0,1 0 0,0 0 0,0 0 0,0 0 0,-1 0 1,1 0-1,0 0 0,0-1 0,0 1 0,0 0 0,1-1 0,-1 1 1,0-1-1,0 1 0,0-1 0,0 1 0,1-1 0,-1 0 0,0 0 0,0 1 1,1-1-1,-1 0 0,0 0 0,0 0 0,1 0 0,-1-1 0,2 1 1,2-2 7,-1 0 0,0 0 0,0 0 0,0 0 0,-1-1 0,1 0 0,0 1 1,-1-1-1,6-6 0,27-37 75,-22 27-47,26-35 99,55-64 231,-93 115-354,1 1 0,-1-1 1,1 1-1,0 0 0,0 0 0,0 0 0,0 0 0,0 0 1,5-2-1,-7 4-7,0 0 0,0 0-1,0 0 1,0 0 0,0 0 0,0 0 0,0 0 0,0 0 0,0 0 0,0 0 0,0 0 0,-1 1 0,1-1-1,0 0 1,0 1 0,0-1 0,0 1 0,0-1 0,-1 1 0,1-1 0,0 1 0,0 0 0,-1-1 0,1 1-1,0 0 1,-1 0 0,1-1 0,-1 1 0,1 0 0,-1 0 0,0 0 0,1 0 0,-1 0 0,0 0 0,1-1-1,-1 1 1,0 2 0,7 27 143,-7-25-128,1 0 1,0 1-1,0-1 1,0 0 0,1 0-1,0 0 1,0 0 0,0 0-1,0 0 1,1 0-1,4 5 1,-6-9-42,0-1 0,0 1 1,0-1-1,-1 0 0,1 1 0,0-1 0,0 0 0,0 0 1,0 0-1,0 0 0,0 0 0,0 0 0,0 0 0,0 0 1,0 0-1,-1 0 0,1 0 0,0 0 0,0-1 0,0 1 1,0 0-1,0-1 0,0 1 0,-1-1 0,1 1 0,0-1 1,0 1-1,-1-1 0,2 0 0,24-24-111,-18 17 76,18-17-111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4.362"/>
    </inkml:context>
    <inkml:brush xml:id="br0">
      <inkml:brushProperty name="width" value="0.05" units="cm"/>
      <inkml:brushProperty name="height" value="0.05" units="cm"/>
    </inkml:brush>
  </inkml:definitions>
  <inkml:trace contextRef="#ctx0" brushRef="#br0">236 55 14051,'-1'-1'94,"1"1"0,-1 0-1,1-1 1,-1 1 0,1 0 0,-1 0-1,1-1 1,-1 1 0,1 0 0,-1 0-1,0 0 1,1 0 0,-1 0 0,1 0-1,-1 0 1,0 0 0,1 0 0,-1 0-1,1 0 1,-1 0 0,0 0 0,1 0-1,-1 1 1,0-1 0,-3 1 151,-11 3 84,1 2 1,-1-1-1,1 1 1,0 1 0,1 1-1,0 0 1,0 1-1,0 0 1,1 1 0,1 0-1,-1 1 1,-17 23-1,25-29-332,0 1-1,0 0 0,1 0 1,0 1-1,1-1 0,0 1 1,-1-1-1,0 8 0,3-13-2,0 1 0,-1-1 0,1 0 0,0 1 0,0-1-1,0 0 1,0 1 0,0-1 0,0 0 0,1 0-1,-1 1 1,0-1 0,1 0 0,-1 1 0,1-1 0,-1 0-1,1 0 1,0 0 0,-1 0 0,1 1 0,0-1 0,0 0-1,0 0 1,0-1 0,0 1 0,0 0 0,0 0 0,0 0-1,0 0 1,0-1 0,0 1 0,0-1 0,1 1-1,-1-1 1,0 1 0,0-1 0,1 0 0,-1 1 0,0-1-1,1 0 1,-1 0 0,0 0 0,1 0 0,-1 0 0,0-1-1,1 1 1,0 0 0,19-3-22,-1-1 0,0 0 1,0-2-1,27-10 0,-25 7 56,1 2 0,45-9 0,-52 15-3,0 0 0,25 3-1,3 0 17,-39-2-34,1-1-1,-1 0 1,0 0 0,1 0-1,-1 0 1,0-1 0,0 0-1,0 0 1,10-6 0,41-32-96,-21 14-105,-31 23 169,5-4-137,0 1 0,1 0 0,0 1 0,20-8 0,-27 12 110,-1 0-1,1 1 1,-1-1 0,1 1-1,-1 0 1,1-1-1,-1 1 1,1 0 0,0 1-1,-1-1 1,1 0-1,-1 1 1,1-1 0,-1 1-1,1 0 1,-1 0 0,0 0-1,1 0 1,-1 0-1,0 0 1,0 1 0,0-1-1,0 1 1,0 0-1,0 0 1,0-1 0,2 4-1,10 14-338,-12-15 321,0 0 0,1-1 1,-1 0-1,1 1 0,0-1 1,0 0-1,0 0 0,4 2 1,-6-4 51,1-1-1,-1 1 1,1-1 0,0 1 0,-1-1 0,1 0 0,0 1 0,0-1 0,-1 0 0,1 0 0,0 0 0,-1-1-1,1 1 1,0 0 0,-1-1 0,1 1 0,0-1 0,-1 1 0,1-1 0,-1 0 0,1 1 0,-1-1-1,1 0 1,2-2 0,19-15-763,-1 0 1,40-42-1,-37 35 743,13-13-381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5.480"/>
    </inkml:context>
    <inkml:brush xml:id="br0">
      <inkml:brushProperty name="width" value="0.05" units="cm"/>
      <inkml:brushProperty name="height" value="0.05" units="cm"/>
    </inkml:brush>
  </inkml:definitions>
  <inkml:trace contextRef="#ctx0" brushRef="#br0">111 401 13667,'-12'12'804,"0"-1"0,-16 10 0,17-12-293,-1 0 0,2 0 1,-13 14-1,23-23-505,0 0 0,-1 0 0,1 0-1,0 0 1,0 1 0,0-1 0,-1 0 0,1 0 0,0 1 0,0-1 0,0 0-1,0 0 1,0 1 0,0-1 0,-1 0 0,1 0 0,0 1 0,0-1 0,0 0 0,0 1-1,0-1 1,0 0 0,0 0 0,0 1 0,0-1 0,0 0 0,0 1 0,1-1-1,-1 0 1,0 0 0,0 1 0,0-1 0,0 0 0,0 0 0,0 1 0,1-1 0,-1 0-1,0 0 1,0 1 0,0-1 0,1 0 0,-1 0 0,0 0 0,0 0 0,1 1-1,-1-1 1,0 0 0,0 0 0,1 0 0,-1 0 0,0 0 0,0 0 0,1 0 0,-1 0-1,0 0 1,1 0 0,19 3-71,-18-3 62,6 0-45,0 2 0,0-1 0,0 1 0,-1 0 0,1 0 1,0 1-1,-1 0 0,0 1 0,0 0 0,0 0 0,0 0 1,0 1-1,-1 0 0,10 10 0,-15-15 50,-1 1-1,1-1 1,-1 0 0,1 1-1,-1-1 1,1 0-1,0 1 1,-1-1 0,1 0-1,-1 0 1,1 0 0,0 1-1,-1-1 1,1 0-1,-1 0 1,1 0 0,0 0-1,-1 0 1,1 0-1,0 0 1,-1-1 0,1 1-1,0 0 1,-1 0 0,1 0-1,-1 0 1,1-1-1,-1 1 1,1 0 0,0-1-1,-1 1 1,1 0-1,-1-1 1,1 1 0,-1-1-1,0 1 1,1-1 0,-1 1-1,1-1 1,-1 1-1,0-1 1,1 0 0,17-31 146,-13 23-102,-4 7-40,-1 1-1,1 0 1,0-1-1,0 1 1,0 0 0,0 0-1,0 0 1,0-1-1,0 1 1,0 0-1,1 0 1,-1 0 0,0 1-1,1-1 1,-1 0-1,0 0 1,1 1-1,-1-1 1,2 0 0,-1 2-3,-1-1 0,0 0 0,0 0 0,0 1 1,0-1-1,0 1 0,1-1 0,-1 1 0,0-1 1,0 1-1,0-1 0,0 1 0,0 0 0,-1 0 1,1 0-1,0-1 0,0 1 0,0 0 0,-1 0 1,1 0-1,-1 0 0,1 0 0,0 0 0,-1 0 1,1 2-1,-3 2 193,0 0-1,0 0 1,1 0 0,-1 0-1,1 1 1,0 6 0,1-3-311,-1-5-28,1 0 0,0-1 0,0 1 0,0 0 0,0-1 0,1 1 0,-1-1-1,1 1 1,0 0 0,0-1 0,0 1 0,1-1 0,2 5 0,-2-8 234,0-1 1,0 0-1,1 1 1,-1-1 0,0 0-1,0 0 1,0-1-1,0 1 1,-1 0-1,1-1 1,0 1 0,-1-1-1,3-2 1,0 1-202,26-26-6,-2-1 0,0-2 0,44-68-1,-51 70 109,3-3 56,41-62 320,-55 78-230,-1 0 0,0 0 0,11-34 0,-19 46-132,0-1 0,0 0 1,0 0-1,-1 0 0,0 0 1,0 0-1,0 0 0,-1 0 1,0 1-1,0-1 0,0 0 1,-1 0-1,0 1 0,0-1 1,-1 1-1,-2-6 0,3 8-29,0-1-1,0 1 0,-1 0 0,1-1 0,-1 1 1,1 0-1,-1 1 0,0-1 0,0 0 1,-1 1-1,1 0 0,0 0 0,-1 0 0,1 0 1,-1 0-1,0 1 0,1-1 0,-1 1 1,0 0-1,0 0 0,0 1 0,0-1 1,0 1-1,-6 0 0,7 1 13,0-1-1,0 1 1,0 0-1,1 0 1,-1 0-1,0 0 1,0 1 0,1-1-1,-1 1 1,1 0-1,-1-1 1,1 1 0,0 0-1,0 1 1,0-1-1,0 0 1,0 1-1,0-1 1,1 1 0,-1-1-1,-2 6 1,-2 5 13,1 1 1,0 0-1,-4 16 1,8-25-5,-8 31 71,1 1 0,-4 65 0,11-78-11,1-1 0,1 1 0,1-1 0,1 0 0,9 37 0,-10-54-40,-1 0-1,1 0 1,1 0-1,-1 0 1,1-1 0,0 1-1,0-1 1,1 1-1,0-1 1,-1 0-1,2-1 1,-1 1 0,1-1-1,-1 1 1,1-1-1,0-1 1,1 1 0,-1-1-1,1 0 1,-1 0-1,1-1 1,0 1-1,0-1 1,0 0 0,0-1-1,0 0 1,0 0-1,1 0 1,-1-1 0,0 1-1,1-2 1,-1 1-1,0-1 1,0 0-1,1 0 1,-1 0 0,9-4-1,-1-1 13,-1 0 0,0-1 1,0-1-1,0 0 0,-1 0 0,0-2 0,-1 1 0,0-1 0,0-1 0,16-22 1,-9 9 73,-1 0 0,-1-2 0,-1 0 0,16-40 0,-27 56-33,-1 0-1,1-1 0,-2 1 0,4-18 0,-6 27-61,0 0 1,0 0-1,0 0 1,0 0-1,0 0 0,0 0 1,0 1-1,0-1 0,0 0 1,0 0-1,0 0 1,0 0-1,-1 0 0,1 1 1,0-1-1,-1 0 0,1 0 1,-1 0-1,1 1 1,-1-1-1,0-1 0,0 2-1,1 0 0,-1-1 0,0 1 0,1 0 0,-1 0-1,1 0 1,-1 0 0,0 0 0,1 0 0,-1 0 0,0 0 0,1 0-1,-1 0 1,0 1 0,1-1 0,-1 0 0,0 0 0,1 1 0,-1-1-1,1 0 1,-2 1 0,-2 2 13,-1 0-1,1 1 1,0-1 0,0 1-1,-7 7 1,3 0-15,1 1 0,-1-1 0,2 1 0,-1 1 0,2-1 0,0 1 1,-6 22-1,9-28-8,1 0 0,-1-1 0,1 1 0,1 0 1,-1 0-1,1 0 0,1 0 0,-1-1 0,1 1 0,0 0 1,1 0-1,-1-1 0,1 1 0,1-1 0,-1 1 1,1-1-1,4 6 0,-5-9-23,1 0 0,-1 0 1,1 0-1,0-1 0,0 1 1,0-1-1,0 0 0,0 0 0,0 0 1,1 0-1,-1-1 0,1 1 0,-1-1 1,1 0-1,-1 0 0,1 0 1,0 0-1,0-1 0,-1 0 0,1 1 1,0-1-1,0-1 0,0 1 0,6-2 1,5-1 1,-1 0 0,1-2 0,-1 0 1,27-13-1,34-21-96,5-11-60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5.992"/>
    </inkml:context>
    <inkml:brush xml:id="br0">
      <inkml:brushProperty name="width" value="0.05" units="cm"/>
      <inkml:brushProperty name="height" value="0.05" units="cm"/>
    </inkml:brush>
  </inkml:definitions>
  <inkml:trace contextRef="#ctx0" brushRef="#br0">1 42 13691,'0'-2'108,"0"0"0,0 1-1,1-1 1,-1 0 0,0 1 0,1-1 0,0 0-1,-1 1 1,1-1 0,0 1 0,0-1 0,0 1 0,0-1-1,0 1 1,0-1 0,0 1 0,0 0 0,0 0-1,1 0 1,2-2 0,-1 1 19,-1 1 1,1 0-1,0 0 1,0 0-1,0 0 0,0 1 1,0-1-1,0 1 0,0 0 1,0 0-1,4 0 0,0 1 17,0 0-1,0 0 0,-1 1 0,1 0 0,0 0 1,-1 0-1,0 1 0,0 0 0,1 0 1,6 6-1,-10-6-99,1 0 0,-1 0 1,0 1-1,0-1 0,0 1 1,0 0-1,-1 0 0,1 0 1,-1 0-1,0 0 0,0 1 0,-1-1 1,2 6-1,-1-2-15,-1 1 1,0-1-1,0 0 0,-1 1 0,0-1 1,-2 16-1,-4 1-9,0 1 0,-1-1 0,-18 40 0,-12 15 50,23-54-52,2 1-1,0 0 1,2 1-1,-12 51 1,22-78-16,-1 0 1,1 0-1,0 1 1,0-1-1,0 0 1,0 0-1,0 1 1,0-1 0,0 0-1,0 0 1,0 0-1,0 1 1,1-1-1,-1 0 1,0 0-1,1 0 1,-1 0-1,1 1 1,-1-1 0,1 0-1,0 0 1,0 0-1,-1 0 1,1 0-1,0-1 1,0 1-1,0 0 1,0 0-1,0 0 1,0-1 0,0 1-1,0-1 1,0 1-1,0 0 1,0-1-1,1 0 1,-1 1-1,0-1 1,0 0-1,0 0 1,1 0 0,-1 1-1,0-1 1,0 0-1,1-1 1,1 1-1,7-1 4,1-1 0,-1 0 0,1-1 0,14-5 0,-13 4-7,3-1 27,63-21-663,-69 22 504,0 0 0,1-1 1,-2 0-1,1 0 0,14-13 1,-20 16 99,-1 0-1,1-1 1,-1 1 0,0-1 0,0 1 0,3-7 0,-1-15-298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6.453"/>
    </inkml:context>
    <inkml:brush xml:id="br0">
      <inkml:brushProperty name="width" value="0.05" units="cm"/>
      <inkml:brushProperty name="height" value="0.05" units="cm"/>
    </inkml:brush>
  </inkml:definitions>
  <inkml:trace contextRef="#ctx0" brushRef="#br0">1 1 13675,'1'1'109,"1"1"1,0 0-1,0-1 1,-1 1 0,1-1-1,0 0 1,0 1-1,1-1 1,-1 0-1,0 0 1,0-1-1,1 1 1,-1 0-1,0-1 1,0 1-1,1-1 1,3 0-1,3 2 136,35 5 27,1-1 0,-1-2 0,1-3-1,0-1 1,0-2 0,0-2-1,48-11 1,-90 14-262,0 0-1,-1 1 1,1-1 0,0 1-1,0 0 1,-1 0-1,1 0 1,0 0-1,0 0 1,4 2 0,-6-1 23,1 0 0,-1 0 0,1 0 1,-1 0-1,1 0 0,-1 0 0,0 1 1,0-1-1,1 0 0,-1 1 0,0-1 1,0 1-1,0 0 0,-1-1 0,1 1 1,1 3-1,-1-2 9,0 0 0,1 1 1,0-1-1,0 0 0,0 0 0,0 0 0,0 0 1,0 0-1,1 0 0,0 0 0,-1-1 0,1 0 0,0 1 1,0-1-1,0 0 0,1 0 0,-1-1 0,0 1 1,1-1-1,6 2 0,-4-2-30,0 0 0,0-1 0,0 0 0,0 0 0,0-1 0,0 0 0,0 0 1,0 0-1,0 0 0,0-1 0,0 0 0,5-3 0,41-23-50,-37 20 35,-1 0-1,26-10 1,-39 18 2,1-1 0,-1 1 0,0 0 0,0-1 0,1 1 0,-1 0 1,0 0-1,0 0 0,1 0 0,-1 0 0,0 0 0,1 0 0,-1 0 0,0 1 0,0-1 1,1 0-1,-1 1 0,0-1 0,0 1 0,0-1 0,0 1 0,0 0 0,2 1 0,-1 0 2,-1 0 0,1 0 0,-1 0 0,1 0 0,-1 0-1,0 0 1,0 1 0,0-1 0,0 1 0,0-1 0,0 4 0,2 8 10,-1 1-1,-1 0 1,-1 20 0,0-25-8,0 21 124,-1 5-682,6-66-38,-2-6 427,0-7-81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6.845"/>
    </inkml:context>
    <inkml:brush xml:id="br0">
      <inkml:brushProperty name="width" value="0.05" units="cm"/>
      <inkml:brushProperty name="height" value="0.05" units="cm"/>
    </inkml:brush>
  </inkml:definitions>
  <inkml:trace contextRef="#ctx0" brushRef="#br0">0 32 14979,'1'2'57,"1"-1"-1,-1 0 1,1 0-1,-1 1 1,1-1-1,-1 0 1,1 0-1,-1-1 1,1 1-1,0 0 1,0 0-1,-1-1 1,1 1-1,0-1 1,0 0-1,0 1 1,0-1-1,3 0 1,39-3-216,-34 2 236,108-19-382,-79 11 95,57-4 0,-137 32 934,-98 40 1191,137-59-1881,0 1 0,1 0 0,-1-1-1,1 1 1,-1 0 0,1 0 0,-1 0 0,1 0-1,-1 0 1,1 1 0,0-1 0,-2 2 0,3-3-25,0 1 0,1-1 1,-1 0-1,0 0 0,0 1 1,0-1-1,0 0 0,0 1 1,0-1-1,0 0 0,1 0 0,-1 1 1,0-1-1,0 0 0,0 0 1,1 1-1,-1-1 0,0 0 1,0 0-1,1 0 0,-1 1 1,0-1-1,1 0 0,-1 0 1,0 0-1,0 0 0,1 0 0,-1 0 1,0 0-1,1 1 0,-1-1 1,0 0-1,1 0 0,-1 0 1,0 0-1,1-1 0,7 2 24,0 0 0,0-1 0,14-2 0,10-2-106,-6 0-40,39-1 1,-58 5 91,-1 0 0,0 1 0,1-1 0,-1 1 0,1 1 0,-1-1 1,0 1-1,0 0 0,0 1 0,0-1 0,7 5 0,-10-5 29,0 0 0,0 0-1,-1 0 1,0 0 0,1 1 0,-1-1 0,0 1 0,0-1 0,0 1-1,0 0 1,-1 0 0,1 0 0,-1 0 0,0 0 0,0 0-1,0 0 1,1 5 0,-1-4 46,-1 1 0,0 0 0,0 0 0,-1-1 0,1 1 0,-1 0 0,0-1 0,0 1 1,-1 0-1,-3 7 0,0-1 130,0-1 0,-2 0 0,1 0 1,-1-1-1,0 0 0,-1 0 0,0-1 1,-18 15-1,20-19-178,0 1 0,0-1 0,-1-1 0,0 1 0,1-1 0,-1 0 0,-1-1 0,1 0 0,0 0-1,0 0 1,-12 0 0,14-2-62,0 0 0,0 0-1,1-1 1,-1 1-1,0-1 1,0 0 0,1-1-1,-1 1 1,1-1-1,-1 0 1,1 0-1,0 0 1,0 0 0,0-1-1,0 0 1,0 0-1,0 0 1,-5-7 0,-15-21-354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7.337"/>
    </inkml:context>
    <inkml:brush xml:id="br0">
      <inkml:brushProperty name="width" value="0.05" units="cm"/>
      <inkml:brushProperty name="height" value="0.05" units="cm"/>
    </inkml:brush>
  </inkml:definitions>
  <inkml:trace contextRef="#ctx0" brushRef="#br0">81 119 9226,'20'-27'1283,"-10"15"-384,-2 0-1,1 0 1,10-22-1,-18 34-812,-1-1-1,0 1 1,0-1 0,1 1-1,-1-1 1,0 1 0,0-1 0,0 1-1,1-1 1,-1 1 0,0-1-1,0 0 1,0 1 0,0-1-1,0 1 1,0-1 0,0 1-1,0-1 1,-1 1 0,1-1 0,0 1-1,0-1 1,0 0 0,0 1-1,-1-1 1,1 1 0,0 0-1,-1-1 1,1 1 0,0-1-1,-1 1 1,1-1 0,0 1 0,-1 0-1,1-1 1,-1 1 0,-1-1 67,0 0 0,0 1 0,0-1 1,0 1-1,0 0 0,0-1 0,0 1 0,-1 0 1,1 0-1,-2 1 0,-8 1 374,0 0-1,-18 6 1,30-8-524,-9 3 177,0 0-1,1 1 1,-15 8 0,21-11-199,1 0 1,0-1-1,0 1 1,0 0-1,-1 0 1,1 0-1,0 1 1,1-1-1,-1 0 1,0 0-1,0 0 1,0 1-1,1-1 1,-2 2-1,2-2-26,0 0 0,0 0 0,0 0-1,0 0 1,0 0 0,0 0 0,1 0 0,-1 0-1,0 0 1,1 0 0,-1 0 0,0 0 0,1 0 0,-1 0-1,1-1 1,-1 1 0,1 0 0,-1 0 0,1-1-1,0 1 1,0 0 0,-1-1 0,1 1 0,1 1 0,7 3-234,1 1 0,0-1 0,-1 0 0,1-1 0,1-1 0,14 5 1,11 3-51,-25-7 294,-1 0 0,0 1 0,0 0 0,0 1 0,-1 0 0,15 11 0,-22-15 60,0 0 0,0 0 1,0 0-1,0 0 0,-1 0 0,1 1 0,0-1 0,-1 1 0,0-1 0,1 1 0,-1-1 0,0 1 1,-1 0-1,1 0 0,0-1 0,-1 1 0,1 0 0,-1 0 0,0 0 0,0 0 0,0 0 1,0 0-1,-1-1 0,1 1 0,-1 0 0,0 0 0,0 0 0,0-1 0,0 1 0,-3 4 1,-6 12 218,-1-1 0,-2-1 0,0 0 0,0 0 0,-1-2 0,-1 1 0,-31 22 0,45-37-250,0 0 0,-1 0 1,1 0-1,-1 0 0,1 0 0,-1 0 1,1-1-1,-1 1 0,1 0 0,-1-1 0,0 0 1,1 1-1,-4-1 0,5 0-13,-1 0-1,1 0 1,-1 0 0,1 0-1,-1-1 1,1 1-1,0 0 1,-1 0 0,1-1-1,-1 1 1,1 0-1,0 0 1,-1-1 0,1 1-1,-1-1 1,1 1-1,0 0 1,0-1 0,-1 1-1,1-1 1,0 1-1,0 0 1,-1-1 0,1 1-1,0-1 1,0 1-1,0-1 1,0 0 0,-1-3-136,1-1-1,0 1 1,1 0 0,-1 0 0,1 0 0,0-1 0,-1 1 0,4-7 0,5-11-263,0 1 0,1 0 1,2 1-1,16-24 0,9-6-198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8.052"/>
    </inkml:context>
    <inkml:brush xml:id="br0">
      <inkml:brushProperty name="width" value="0.05" units="cm"/>
      <inkml:brushProperty name="height" value="0.05" units="cm"/>
    </inkml:brush>
  </inkml:definitions>
  <inkml:trace contextRef="#ctx0" brushRef="#br0">139 0 15771,'-9'6'291,"1"-1"-1,0 1 1,1 0-1,0 1 1,0 0-1,0 0 1,-6 9-1,1 0 199,0 1-1,-12 25 0,20-35-430,1 1 0,-1-1-1,1 1 1,1 0 0,-1 0-1,2 0 1,-1 1 0,1-1 0,-1 11-1,3-15-45,-1 1 0,1-1 0,0 1 0,-1-1 0,2 0 0,-1 1-1,1-1 1,-1 0 0,1 0 0,0 0 0,1 0 0,-1 0 0,1-1 0,-1 1 0,1-1-1,0 1 1,1-1 0,4 4 0,0-1-10,1 0-1,-1 0 1,1-1 0,0-1-1,1 1 1,12 3-1,61 14-173,-74-20 150,-7-2 19,-1 0 0,1 0-1,0 1 1,-1-1 0,1 1-1,-1-1 1,1 1 0,-1 0-1,1 0 1,-1 0 0,0-1 0,1 1-1,-1 1 1,0-1 0,1 0-1,-1 0 1,0 0 0,0 1-1,0-1 1,0 0 0,-1 1-1,1-1 1,1 3 0,-1 0 6,0 1-1,-1-1 1,1 1 0,-1-1-1,0 1 1,-2 8 0,2-10 0,-1 1 0,1-1 0,0 1 0,0 0 0,0-1-1,0 1 1,1-1 0,-1 1 0,1-1 0,0 1 0,3 5 0,-4-8-3,0-1 1,0 0-1,1 1 1,-1-1-1,0 0 1,1 0-1,-1 1 0,1-1 1,-1 0-1,0 0 1,1 0-1,-1 1 1,1-1-1,-1 0 0,1 0 1,-1 0-1,0 0 1,1 0-1,-1 0 1,1 0-1,-1 0 1,1 0-1,-1 0 0,0 0 1,1 0-1,-1-1 1,1 1-1,-1 0 1,0 0-1,1 0 0,-1-1 1,1 1-1,-1 0 1,0 0-1,1-1 1,-1 1-1,0 0 0,1 0 1,-1-1-1,0 1 1,0 0-1,1-1 1,-1 1-1,0-1 0,0 1 1,0 0-1,0-1 1,1 0-1,13-22 8,-13 22-6,5-9 14,-1 0 0,0-1 0,0 0 1,-1 0-1,0 0 0,-1 0 0,-1-1 1,0 1-1,0-1 0,0-21 0,-2 32-13,0 0-1,0 0 1,0 1-1,0-1 1,-1 0-1,1 1 0,0-1 1,0 0-1,0 1 1,-1-1-1,1 1 1,0-1-1,0 0 0,-1 1 1,1-1-1,-1 1 1,1-1-1,0 1 1,-1-1-1,1 1 0,-2-2 1,2 2 0,-1 0 0,1 0 0,-1 0 0,1 0-1,-1 0 1,1 0 0,-1 0 0,1 0 0,-1 0 0,1 0 0,-1 0 0,1 1 0,-1-1 0,1 0 0,-1 0 0,1 0-1,-1 1 1,1-1 0,-1 0 0,1 0 0,-1 1 0,0 1 5,-1-1-1,1 0 1,0 0 0,0 1-1,0-1 1,0 0 0,0 1-1,0-1 1,0 1-1,0-1 1,0 1 0,1 0-1,-1-1 1,1 1 0,-1 3-1,1-4 3,0 0 1,0 0-1,0 0 0,0 0 0,1 0 0,-1 0 0,0 0 0,1 0 0,-1 0 0,1 0 0,-1 0 0,1 0 0,0 0 0,-1 0 1,1-1-1,0 1 0,-1 0 0,1 0 0,0-1 0,0 1 0,0 0 0,0-1 0,0 1 0,0-1 0,0 1 0,0-1 0,0 0 1,0 1-1,0-1 0,0 0 0,0 0 0,0 1 0,0-1 0,0 0 0,0 0 0,0 0 0,2-1 0,3 1 36,0 0 0,1-1 0,-1 0 0,12-3 0,-1-3 22,0 0 1,-1-1 0,0 0 0,16-12 0,27-14-71,-87 72-108,21-29 107,-15 24 10,22-33-6,0 0 0,0 0 0,0 1-1,0-1 1,0 0 0,0 0 0,0 0 0,0 0 0,0 0 0,0 0 0,0 1 0,0-1 0,0 0 0,0 0 0,0 0 0,0 0 0,0 0 0,1 0 0,-1 1 0,0-1 0,0 0 0,0 0 0,0 0 0,0 0 0,0 0 0,0 0 0,1 0 0,-1 0 0,0 0 0,0 0 0,0 0 0,0 1 0,0-1 0,1 0 0,-1 0 0,0 0 0,0 0 0,0 0 0,0 0-1,0 0 1,1 0 0,-1 0 0,0-1 0,0 1 0,0 0 0,0 0 0,0 0 0,1 0 0,-1 0 0,0 0 0,0 0 0,0 0 0,0 0 0,0 0 0,0 0 0,0 0 0,1-1 0,-1 1 0,0 0 0,0 0 0,0 0 0,0 0 0,0 0 0,0-1 0,11-4 12,46-37-37,-41 29-100,0 1-1,1 0 0,0 1 0,1 1 0,0 1 0,26-10 0,-43 18 109,1 1-1,-1-1 1,0 1 0,0 0-1,0 0 1,1-1 0,-1 1-1,0 0 1,0 0-1,0 0 1,1 0 0,-1 1-1,0-1 1,0 0 0,1 0-1,-1 1 1,2 0-1,-2 0 12,-1-1 0,1 1 0,-1-1 0,1 1 0,-1 0 0,1-1 0,-1 1 0,0 0 0,1-1 0,-1 1 0,0 0 0,1 0 0,-1-1 0,0 1 0,0 0 0,0 0 0,0 0 0,1 0 0,-1-1 0,-1 2 0,0 6 34,0 0 1,-1 0-1,0 0 1,-5 13 0,0 2 135,6-20-130,1 0 0,-1 0 0,1 0 0,-1 1-1,1-1 1,0 0 0,0 0 0,1 1-1,-1-1 1,1 0 0,-1 0 0,1 0 0,1 3-1,-1-5-28,-1 0-1,1-1 0,-1 1 0,1 0 1,-1-1-1,1 1 0,0-1 0,-1 1 1,1-1-1,0 1 0,-1-1 1,1 1-1,0-1 0,-1 0 0,1 1 1,0-1-1,0 0 0,0 0 0,-1 0 1,2 1-1,1-1-34,-1-1 0,1 1 0,-1 0 1,1-1-1,-1 1 0,1-1 0,-1 0 0,1 1 1,3-3-1,7-4-16,1 0 0,-1-1 0,19-14 0,6-15-81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1:13.431"/>
    </inkml:context>
    <inkml:brush xml:id="br0">
      <inkml:brushProperty name="width" value="0.05" units="cm"/>
      <inkml:brushProperty name="height" value="0.05" units="cm"/>
    </inkml:brush>
  </inkml:definitions>
  <inkml:trace contextRef="#ctx0" brushRef="#br0">119 234 5689,'-14'-2'515,"0"0"-1,1-1 1,-20-7-1,-11-10 4286,54 25-4844,0 0 0,0-1 1,1 0-1,-1-1 0,1 0 1,0-1-1,20 2 0,80 0-256,-97-5 270,64-1-157,0-4 1,0-3 0,83-20 0,-157 28 183,3-1 48,1 0 0,-1 0-1,11-5 1,-17 7-37,0-1 1,-1 1-1,1 0 0,-1 0 1,1-1-1,-1 1 0,1 0 0,-1 0 1,1-1-1,-1 1 0,1-1 1,-1 1-1,1 0 0,-1-1 1,0 1-1,1-1 0,-1 1 0,0-1 1,1 1-1,-1-1 0,0 1 1,0-1-1,1 1 0,-1-1 0,0 0 1,0 1-1,0-1 0,0 1 1,0-1-1,0 0 0,0 1 1,0-1-1,0 1 0,0-1 0,0 1 1,0-1-1,0 0 0,0 1 1,-1-1-1,1 1 0,0-1 1,0 1-1,-1-1 0,1 1 0,0-1 1,-1 1-1,1-1 0,-1 1 1,1-1-1,0 1 0,-1 0 0,1-1 1,-1 1-1,1 0 0,-1-1 1,1 1-1,-1 0 0,1-1 1,-2 1-1,-16-10 106,0 1-1,-1 0 1,0 2 0,-1 0-1,1 1 1,-28-5 0,-7-2-69,-165-41-31,215 53-17,1 1-13,1-1 0,-1 0 0,1 0 0,-1 0 0,1 0 0,-1 0 0,-3-3 0,10 3-128,-1 0 0,1 0 0,-1 0 0,1 1 0,0-1 0,5 1 0,400 20-4951,-402-20 5057,-5 0 43,-1 0 0,0 0 0,0 0 1,0 0-1,0 0 0,0 0 0,0 0 1,0 1-1,0-1 0,0 0 1,0 0-1,0 1 0,0-1 0,0 1 1,0-1-1,0 1 0,0-1 0,1 2 1,-2-2 13,-1 1-1,1-1 1,0 1 0,0-1 0,0 0 0,-1 1-1,1-1 1,0 1 0,0-1 0,-1 0 0,1 1 0,0-1-1,-1 0 1,1 1 0,0-1 0,-1 0 0,1 0 0,-1 1-1,1-1 1,0 0 0,-1 0 0,1 0 0,-1 0-1,1 1 1,-1-1 0,1 0 0,0 0 0,-1 0 0,1 0-1,-1 0 1,0 0 0,-18 4 355,-112 19 1135,56-8-1585,-80 4 1,93-18 24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9.382"/>
    </inkml:context>
    <inkml:brush xml:id="br0">
      <inkml:brushProperty name="width" value="0.05" units="cm"/>
      <inkml:brushProperty name="height" value="0.05" units="cm"/>
    </inkml:brush>
  </inkml:definitions>
  <inkml:trace contextRef="#ctx0" brushRef="#br0">1 97 13163,'0'-2'1979,"1"4"-507,4 9 289,6 15-601,-3 7-762,-1-1 1,-2 2-1,3 59 1,-13 104-269,1-97 26,4-87-144,-1-8-7,1 0 0,-1 0 1,1 0-1,1 0 0,-1 0 0,1 0 0,0 0 0,0 0 0,0 0 0,3 7 0,-3-11-5,-1 0 1,1-1-1,0 1 0,-1 0 0,1 0 0,0-1 1,0 1-1,-1 0 0,1-1 0,0 1 0,0-1 1,0 1-1,0-1 0,0 1 0,0-1 0,0 0 0,0 0 1,0 1-1,0-1 0,0 0 0,0 0 0,0 0 1,0 0-1,0 0 0,0 0 0,0 0 0,0-1 1,0 1-1,0 0 0,0 0 0,0-1 0,0 1 0,0-1 1,0 1-1,0-1 0,0 1 0,0-1 0,5-3-15,0 0 0,-1 0 0,1 0 0,8-9 0,6-10-69,0-1-1,-2 0 0,20-35 1,38-86-1001,-71 134 917,-1 3-164,0-1 0,0 1 0,3-17 0,-7 25 313,0 0 0,0 0 0,0 0 0,0 0 0,0 0-1,0 0 1,0 0 0,0 0 0,0 0 0,0 0 0,0 0 0,0 0 0,0 0 0,-1 0 0,1-1 0,0 1 0,0 0 0,0 0-1,0 0 1,0 0 0,0 0 0,0 0 0,0 0 0,0 0 0,0 0 0,0 0 0,0 0 0,0 0 0,0 0 0,0 0 0,0 0-1,0 0 1,0 0 0,0-1 0,0 1 0,0 0 0,0 0 0,0 0 0,0 0 0,0 0 0,0 0 0,0 0 0,0 0 0,0 0-1,0 0 1,0 0 0,0 0 0,0 0 0,0-1 0,0 1 0,0 0 0,0 0 0,0 0 0,-6 9-548,-8 16-115,-3 14 29,5-16 479,2 0 0,1 1-1,1 1 1,-9 39-1,17-59 169,0-1 1,0 1-1,0-1 0,1 1 0,-1-1 0,1 1 0,0-1 0,0 1 0,1-1 0,-1 1 0,1-1 0,4 7 0,2 3-56,2 0 1,12 14 0,-8-11 9,-12-14 36,7 8-25,-1 0-1,1 0 0,1-2 1,20 18-1,-28-25 34,1-1 0,-1 1 0,0-1 0,1 1 0,-1-1 0,1 0 0,-1 0 1,1 0-1,-1-1 0,1 1 0,0 0 0,-1-1 0,1 0 0,0 1 0,-1-1 0,1 0 0,0-1 0,0 1 0,-1 0 1,1-1-1,0 1 0,-1-1 0,1 0 0,-1 0 0,1 0 0,-1 0 0,1-1 0,-1 1 0,0-1 0,1 1 0,-1-1 1,2-2-1,5-6-56,0 0 1,-1 0-1,0 0 0,-1-1 1,0-1-1,-1 1 1,0-1-1,4-13 1,30-108-351,-37 122 383,20-74-65,-4-1 0,-4 0-1,5-110 1,-21 147 532,-2 32 164,-3 24-7,-4 26 86,-4 30 13,4 1-1,2 0 0,2 1 0,5 76 0,2-125-582,0 0 0,7 26 0,-7-39-111,-1 1-1,1-1 1,0 0 0,1 0-1,-1 0 1,0 0 0,1 0-1,0 0 1,0 0 0,0 0-1,0 0 1,0-1 0,0 1-1,1-1 1,-1 0 0,1 1-1,0-1 1,5 3 0,-6-4-23,-1-1 1,1 1 0,0-1 0,-1 0 0,1 1 0,-1-1-1,1 0 1,0 0 0,-1 0 0,1 0 0,0 0 0,-1 0-1,1-1 1,0 1 0,-1 0 0,1-1 0,-1 0-1,1 1 1,2-2 0,-2 0-23,1 0 0,0 0 1,-1 0-1,1-1 0,-1 1 0,0 0 0,0-1 1,0 0-1,2-3 0,0 0 41,-1-1 1,0 1-1,-1 0 1,1-1-1,-1 1 1,-1-1-1,1 1 1,0-14-1,-10 45 850,6-15-741,1 0 0,1 1 1,0-1-1,0 1 0,1-1 0,0 1 0,4 16 0,-4-23-92,1 0 0,-1 0 1,0 0-1,1 0 0,0-1 0,0 1 0,0-1 0,0 1 1,1-1-1,-1 1 0,1-1 0,0 0 0,0-1 0,0 1 0,0 0 1,1-1-1,-1 1 0,1-1 0,-1 0 0,1 0 0,0-1 1,6 3-1,2-2-8,0 0-1,0-1 1,1-1 0,-1 0 0,0 0-1,0-1 1,0-1 0,0 0 0,0-1 0,0 0-1,0 0 1,18-10 0,-6 3-35,-2-2 0,1-1 0,-2 0 0,1-2 0,18-17 0,-31 25-7,-2 0-1,1 0 1,-1-1 0,0 0 0,-1 0-1,8-12 1,-14 19 32,1 0-1,-1 0 1,1 0-1,-1 0 1,1 0 0,-1 0-1,0 0 1,1 0-1,-1 0 1,0 0 0,0 0-1,0 0 1,0-1-1,0 1 1,0 0 0,0 0-1,0 0 1,-1-1-1,1 1 6,0 1 0,-1-1 0,1 1 0,-1-1 0,1 1 0,-1 0 0,1-1 0,0 1 0,-1 0 0,1 0 0,-1-1 0,0 1 0,1 0-1,-1 0 1,1 0 0,-1-1 0,1 1 0,-1 0 0,1 0 0,-1 0 0,0 0 0,1 0 0,-1 0 0,0 0 0,-3 1 7,0 0 0,1-1 0,-1 2 0,0-1 0,1 0 0,-1 1 0,1-1 0,-5 3 0,1 1 33,1 0 0,-1 0 0,1 0-1,-1 1 1,2 0 0,-1 0-1,1 1 1,0-1 0,0 1 0,0 0-1,1 0 1,1 1 0,-5 10-1,8-17-28,-1 0 0,1 0 0,0-1 0,0 1 0,0 0 0,0-1 0,0 1 0,0 0 0,0 0 0,0-1 0,0 1 0,0 0-1,0 0 1,0-1 0,0 1 0,1 0 0,-1-1 0,0 1 0,0 0 0,1-1 0,-1 1 0,1 0 0,-1-1 0,1 1 0,-1-1-1,1 2 1,0-2-2,1 1-1,-1-1 0,0 1 0,0-1 0,0 0 1,1 1-1,-1-1 0,0 0 0,1 0 1,-1 0-1,0 0 0,0 0 0,3 0 0,5-2-11,0 0 0,0 0-1,11-6 1,-17 7 4,58-24-204,38-14-249,-87 35 366,0 1 0,0 0 0,1 1 1,-1 1-1,1 0 0,15 0 0,-20 2 103,0 1 1,0 0-1,-1 0 0,1 1 0,-1 0 0,0 0 0,0 0 0,0 1 0,0 0 1,0 1-1,7 6 0,-9-7 75,1 1 0,0-1 1,1 0-1,-1 0 0,1 0 0,0-1 1,-1 0-1,1-1 0,1 0 0,-1 0 1,0 0-1,14 1 0,-11-3-12,0-1-1,0 0 0,-1-1 0,1 0 1,-1-1-1,1 0 0,17-8 0,0-3-64,31-21 0,-36 21-317,1 0 0,26-11 0,-48 25 267,0-1-1,1 0 1,-1 1-1,0-1 1,0 1-1,1-1 0,-1 1 1,1 0-1,-1-1 1,0 1-1,1 0 1,-1 0-1,1 0 1,-1 0-1,0 0 1,1 1-1,-1-1 1,0 0-1,1 1 1,-1-1-1,0 1 1,1-1-1,-1 1 1,0-1-1,0 1 0,1 0 1,-1 0-1,0 0 1,0-1-1,0 1 1,1 2-1,1 2-163,-1-1-1,1 1 0,-1 0 0,0 0 1,-1 0-1,3 10 0,3 10-418,-7-24 613,0-1-1,0 0 0,0 1 1,0-1-1,0 0 0,0 1 0,0-1 1,0 0-1,0 1 0,0-1 1,1 0-1,-1 1 0,0-1 1,0 0-1,0 1 0,1-1 0,-1 0 1,0 0-1,0 1 0,1-1 1,-1 0-1,0 0 0,0 1 0,1-1 1,-1 0-1,0 0 0,1 0 1,-1 0-1,0 1 0,1-1 0,-1 0 1,0 0-1,1 0 0,-1 0 1,0 0-1,1 0 0,-1 0 0,0 0 1,1 0-1,-1 0 0,1 0 1,-1 0-1,0 0 0,1 0 0,-1-1 1,9-7-255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9.801"/>
    </inkml:context>
    <inkml:brush xml:id="br0">
      <inkml:brushProperty name="width" value="0.05" units="cm"/>
      <inkml:brushProperty name="height" value="0.05" units="cm"/>
    </inkml:brush>
  </inkml:definitions>
  <inkml:trace contextRef="#ctx0" brushRef="#br0">0 0 15731,'6'0'1761,"10"1"-1385,-2 2-568,-5-1 2632,-6-1-1864,-15-2-696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0.250"/>
    </inkml:context>
    <inkml:brush xml:id="br0">
      <inkml:brushProperty name="width" value="0.05" units="cm"/>
      <inkml:brushProperty name="height" value="0.05" units="cm"/>
    </inkml:brush>
  </inkml:definitions>
  <inkml:trace contextRef="#ctx0" brushRef="#br0">47 0 12339,'-3'4'288,"-4"3"168,1 0 0,0 0-1,0 1 1,1 0 0,-7 14 0,11-21-400,1-1-1,0 0 1,0 1 0,0-1 0,0 0-1,-1 1 1,1-1 0,0 0 0,0 1-1,0-1 1,0 1 0,0-1 0,0 0-1,0 1 1,0-1 0,0 1 0,0-1-1,0 0 1,0 1 0,0-1 0,1 1-1,-1-1 1,0 0 0,0 1 0,0-1-1,0 0 1,1 1 0,-1-1-1,0 0 1,0 1 0,1-1 0,-1 0-1,0 0 1,1 1 0,-1-1 0,0 0-1,1 0 1,-1 0 0,0 1 0,1-1-1,-1 0 1,0 0 0,1 0 0,-1 0-1,1 0 1,-1 0 0,0 0 0,1 0-1,0 0 1,21-1 497,-19 0-430,101-12 642,0 3-1,114 6 0,205 35-1563,-345-18 1439,-50-8-591,-1-1 0,1-1 0,38-1 0,-29-6-119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0.668"/>
    </inkml:context>
    <inkml:brush xml:id="br0">
      <inkml:brushProperty name="width" value="0.05" units="cm"/>
      <inkml:brushProperty name="height" value="0.05" units="cm"/>
    </inkml:brush>
  </inkml:definitions>
  <inkml:trace contextRef="#ctx0" brushRef="#br0">52 580 12227,'-28'34'1328,"14"-14"-792,4-7-272,19-11 1240,14-5-823,22-6-25,7-1-72,14 6-184,4 1-40,11 3-280,3 0-224,3 6-384,-6-1 528,-7 0-232,-1-7-96</inkml:trace>
  <inkml:trace contextRef="#ctx0" brushRef="#br0" timeOffset="1">851 1 14115,'34'-1'311,"0"2"0,-1 2 1,1 0-1,-1 3 0,0 1 0,0 1 0,-1 1 0,33 16 1,-57-22-297,0 1 1,-1 0 0,1 1-1,-1 0 1,0 0 0,0 1-1,0 0 1,8 10 0,-11-12-13,0 1 1,-1 1-1,0-1 1,0 0-1,0 1 1,-1-1 0,0 1-1,0 0 1,0 0-1,-1 0 1,0 0-1,0 0 1,0 8-1,-1 4 62,-1 0 0,-1 0 0,-1 0 0,0-1-1,-2 1 1,0-1 0,0 0 0,-2 0 0,-12 23 0,-11 15 329,-49 67 1,70-110-342,-218 320 1124,191-284-1073,8-14-18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1.590"/>
    </inkml:context>
    <inkml:brush xml:id="br0">
      <inkml:brushProperty name="width" value="0.05" units="cm"/>
      <inkml:brushProperty name="height" value="0.05" units="cm"/>
    </inkml:brush>
  </inkml:definitions>
  <inkml:trace contextRef="#ctx0" brushRef="#br0">1 112 15667,'0'0'29,"0"-1"-1,0 1 1,0 0-1,0-1 1,0 1-1,0 0 1,1-1-1,-1 1 1,0 0-1,0 0 1,0-1-1,1 1 1,-1 0-1,0 0 1,0 0-1,1-1 1,-1 1-1,0 0 1,1 0-1,-1 0 1,0 0-1,0 0 1,1 0-1,-1-1 1,0 1-1,1 0 1,-1 0-1,0 0 1,1 0-1,-1 0 1,0 0-1,1 0 1,-1 0-1,0 0 1,1 0-1,-1 1 1,0-1-1,1 0 1,-1 0-1,0 0 1,0 0-1,1 0 1,-1 1-1,0-1 1,0 0-1,1 0 1,-1 0-1,0 1 1,0-1-1,1 0 1,-1 0-1,0 1 1,0-1-1,0 0 1,0 0-1,1 1 1,-1-1-1,0 0 1,0 1-1,3 25 217,-3-18-117,32 685 1974,-30-676-1994,1-14 87,8-31 140,20-103 91,17-160 0,-33 185-370,19-180-311,-32 269 73,-2 17 177,0 0-1,0 0 1,0 1 0,0-1 0,0 0-1,0 0 1,0 0 0,0 0 0,0 0-1,0 0 1,0 0 0,0 0 0,0 0-1,0 0 1,0 0 0,0 0 0,0 0 0,0 0-1,0 0 1,0 0 0,0 0 0,0 0-1,0 0 1,0 0 0,0 0 0,1 0-1,-1 0 1,0 0 0,0 0 0,0 0-1,0 0 1,0 0 0,0 0 0,0 0-1,0 0 1,0 0 0,0 0 0,0 0 0,0 0-1,0 0 1,0 0 0,0 0 0,0 0-1,0 0 1,1 0 0,-1 0 0,3 27-467,-1-15 347,-2-6 79,1 0 0,1 0 1,-1-1-1,1 1 1,0-1-1,0 1 1,4 5-1,-5-10 46,0 0 0,-1 0 0,1 0 0,0 0 0,0 0 0,-1-1 0,1 1 1,0 0-1,0-1 0,0 1 0,0 0 0,0-1 0,0 1 0,0-1 0,0 0 0,0 1 0,2-1 0,-1 0 3,-1 0 0,1 0 0,-1 0 0,1 0 0,-1-1 0,1 1 0,-1 0 0,1-1 0,-1 0 0,0 1 0,1-1-1,-1 0 1,0 0 0,1 1 0,-1-1 0,2-2 0,6-5 23,-5 4-25,-1 0 0,1 1 0,0 0-1,0 0 1,7-3 0,-11 6-3,1-1 0,0 1 1,0 0-1,0-1 0,0 1 0,-1 0 0,1 0 1,0 0-1,0 0 0,0 0 0,0 0 0,0 0 1,0 0-1,-1 0 0,1 0 0,0 0 0,0 0 0,0 1 1,0-1-1,0 0 0,-1 1 0,1-1 0,0 1 1,0-1-1,-1 1 0,1-1 0,0 1 0,-1-1 1,1 1-1,0 0 0,-1-1 0,1 1 0,-1 0 1,1 0-1,-1-1 0,1 2 0,2 5-9,1 0 1,-2 1-1,1-1 0,-1 1 0,0-1 1,0 1-1,0 11 0,2 60-45,-4-57 36,-4 248-14,4-269-5,0 0 0,0 0 0,0 0 1,0 0-1,0 0 0,0 0 0,1 0 0,-1 0 0,0 0 0,0 0 0,1-1 0,-1 1 0,1 0 0,-1 0 0,1 0 1,-1 0-1,1 0 0,-1 0 0,1-1 0,0 1 0,-1 0 0,1-1 0,0 1 0,0 0 0,0-1 0,-1 1 0,3 0 1,9 8-294,-5-1-63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2.040"/>
    </inkml:context>
    <inkml:brush xml:id="br0">
      <inkml:brushProperty name="width" value="0.05" units="cm"/>
      <inkml:brushProperty name="height" value="0.05" units="cm"/>
    </inkml:brush>
  </inkml:definitions>
  <inkml:trace contextRef="#ctx0" brushRef="#br0">86 79 8258,'10'-18'3342,"5"-6"2086,-26 28-2389,-5 14-2781,0 1-1,1 1 1,1 0-1,1 1 1,-13 28 0,26-50-261,1 1 1,-1 0 0,0 0-1,1 0 1,-1 0 0,0-1-1,0 1 1,1 0-1,-1 0 1,0 0 0,1 0-1,-1 0 1,0 0 0,1 0-1,-1 0 1,0 0 0,1 0-1,-1 0 1,0 0 0,1 0-1,-1 0 1,0 1 0,0-1-1,1 0 1,-1 0-1,0 0 1,1 0 0,-1 0-1,0 1 1,0-1 0,1 0-1,-1 0 1,0 1 0,0-1-1,0 0 1,1 0 0,-1 1-1,0-1 1,0 0 0,0 0-1,0 1 1,0-1 0,0 0-1,1 1 1,-1-1-1,0 0 1,0 1 0,0-1-1,0 0 1,0 0 0,0 1-1,0-1 1,0 0 0,0 1-1,0-1 1,-1 0 0,1 1-1,0-1 1,0 0 0,0 1-1,0-1 1,0 0-1,0 0 1,-1 1 0,1-1-1,0 1 1,33-15-109,-23 10 64,5-2-51,0 0 1,0 2 0,1 0 0,-1 1 0,32-3 0,-42 6 71,0 0-1,-1 0 0,1 1 1,-1-1-1,1 1 1,0 0-1,-1 1 0,1-1 1,-1 1-1,8 4 1,-9-5 11,-1 1 1,1 0-1,-1 0 1,0 0-1,0 0 1,0 1-1,0-1 0,-1 0 1,1 1-1,0-1 1,-1 1-1,0 0 1,0 0-1,1-1 1,-2 1-1,1 0 1,0 0-1,0 5 1,-1-8 18,0 1 0,0-1 1,0 0-1,0 0 1,0 1-1,0-1 1,0 0-1,0 0 0,0 1 1,0-1-1,0 0 1,0 0-1,0 1 1,0-1-1,0 0 0,0 0 1,0 1-1,0-1 1,1 0-1,-1 0 1,0 0-1,0 1 0,0-1 1,0 0-1,0 0 1,1 0-1,-1 1 1,0-1-1,0 0 0,0 0 1,1 0-1,-1 0 1,0 0-1,0 0 1,0 1-1,1-1 0,-1 0 1,0 0-1,0 0 1,1 0-1,-1 0 1,1 0-1,7-10 40,6-18-244,2-8-13,2 0 0,33-48 1,-31 53-54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2.645"/>
    </inkml:context>
    <inkml:brush xml:id="br0">
      <inkml:brushProperty name="width" value="0.05" units="cm"/>
      <inkml:brushProperty name="height" value="0.05" units="cm"/>
    </inkml:brush>
  </inkml:definitions>
  <inkml:trace contextRef="#ctx0" brushRef="#br0">28 213 12875,'0'-1'59,"1"-7"483,-1 0 0,-1 0-1,1 0 1,-1-1 0,0 1-1,-1 0 1,0 0 0,-5-11-1,3 32 219,-5 205-502,8-171-209,1-40-45,-1 8 10,2 0 0,-1 0 0,2 0 0,3 19 0,-4-31-14,0 0 0,-1-1 0,1 1 0,0 0 0,1 0-1,-1 0 1,0-1 0,1 1 0,0 0 0,-1-1 0,1 1 0,0-1 0,0 0-1,1 0 1,-1 0 0,0 0 0,1 0 0,-1 0 0,1-1 0,-1 1 0,1-1-1,0 0 1,0 1 0,0-1 0,-1 0 0,1-1 0,6 2 0,0-2-22,0 0 0,1-1 0,-1 0-1,0-1 1,1 1 0,-1-2 0,0 1 0,0-2 0,-1 1 0,1-1 0,-1 0 0,12-8 0,-6 3-17,0 0-1,0-2 1,-1 0 0,-1 0 0,0-1-1,11-15 1,-14 15 22,-1-1 0,0 0-1,-1-1 1,0 0 0,-1 0-1,-1 0 1,6-27 0,12-108-99,-18 101 32,-2 25 55,5-39-17,-6 44 103,-1 15 7,0 7 30,-1 39 85,3 164 162,1-162-317,1 0 0,17 68 0,-20-104-27,-1-5-2,-1-1 0,1 1-1,0-1 1,0 0 0,0 0 0,0 1 0,0-1 0,1 0 0,-1 0 0,1 0 0,0 0 0,0-1 0,0 1 0,5 4 0,-7-7-8,0 0 1,1 0-1,-1 0 0,0 0 1,1 0-1,-1 0 0,0 0 1,1 0-1,-1 0 0,0 0 0,1 0 1,-1-1-1,0 1 0,1 0 1,-1 0-1,0 0 0,0 0 1,1-1-1,-1 1 0,0 0 1,0 0-1,1-1 0,-1 1 1,0 0-1,0 0 0,1-1 0,-1 1 1,0 0-1,0-1 0,0 1 1,0 0-1,0 0 0,0-1 1,0 1-1,1 0 0,-1-1 1,0 1-1,0 0 0,0-1 1,0 1-1,0 0 0,0-1 1,0 1-1,-1 0 0,1-1 0,0-20-610,-2 9 237,-1 0-1,0 0 1,0 0-1,-1 1 1,-1-1 0,0 1-1,-1 0 1,0 0-1,-13-17 1,4 9 54,-1 0-1,0 0 1,-38-30 0,45 41 654,0 1 1,-1 0-1,-1 1 0,1 0 0,-12-5 1,31 13 251,0 0 1,1-1-1,-1 0 1,1 0-1,-1-1 1,19-2-1,1-1-338,34-8 0,-15-2-123,-4-2 27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3.853"/>
    </inkml:context>
    <inkml:brush xml:id="br0">
      <inkml:brushProperty name="width" value="0.05" units="cm"/>
      <inkml:brushProperty name="height" value="0.05" units="cm"/>
    </inkml:brush>
  </inkml:definitions>
  <inkml:trace contextRef="#ctx0" brushRef="#br0">40 248 15035,'-1'0'66,"-27"32"1092,27-31-1122,0 0-1,0 0 0,0 0 0,1 0 0,-1 0 0,0 1 0,0-1 1,1 0-1,-1 0 0,1 0 0,-1 1 0,1-1 0,0 0 1,-1 1-1,1-1 0,0 0 0,0 1 0,0-1 0,0 0 0,0 1 1,0-1-1,0 0 0,1 1 0,-1-1 0,0 0 0,1 1 1,0 1-1,0-3-5,-1 1 1,1-1-1,0 1 1,0-1 0,0 1-1,0-1 1,0 0-1,0 1 1,0-1-1,0 0 1,0 0-1,-1 0 1,1 0 0,0 0-1,0 0 1,0 0-1,0 0 1,0 0-1,0 0 1,0 0 0,0-1-1,0 1 1,0 0-1,0-1 1,0 1-1,1-1 1,25-16 332,-10 3-249,-1-1 0,0-1-1,-1 0 1,0-1 0,-2 0 0,0-2 0,-1 1-1,-1-1 1,0-1 0,-2 0 0,9-25 0,-16 28-148,-2 17 31,0 0 0,0-1 0,0 1 0,0 0-1,0 0 1,0 0 0,-1 0 0,1-1 0,0 1 0,0 0 0,0 0 0,0 0 0,0 0-1,0 0 1,0-1 0,-1 1 0,1 0 0,0 0 0,0 0 0,0 0 0,0 0 0,-1 0-1,1 0 1,0 0 0,0 0 0,0-1 0,-1 1 0,1 0 0,0 0 0,0 0-1,0 0 1,0 0 0,-1 0 0,1 0 0,0 0 0,0 0 0,0 0 0,-1 1 0,1-1-1,0 0 1,-2 1-13,0 0-1,0 0 0,0 0 0,0 1 0,1-1 1,-1 1-1,0-1 0,1 1 0,-1 0 0,1 0 1,-2 2-1,-6 10-23,1 1 0,0 0 1,1 0-1,0 0 0,2 1 0,-1 0 1,2 0-1,0 0 0,-2 30 0,6-43 39,0 0-1,0-1 0,0 1 0,0 0 1,0 0-1,1 0 0,0-1 0,-1 1 1,1 0-1,0-1 0,0 1 0,0 0 1,1-1-1,-1 1 0,1-1 0,-1 0 1,4 4-1,-3-4 3,0-1 1,1 1-1,-1-1 0,1 0 1,-1 0-1,1 0 0,-1 0 1,1 0-1,0 0 1,-1-1-1,1 1 0,0-1 1,0 0-1,-1 0 1,1 0-1,0 0 0,0 0 1,2-1-1,124-25 24,-44 7-9,46 0-58,-114 18 76,0 1-1,0 0 1,0 2 0,0 0 0,31 7-1,-56-27 661,1-1 0,-6-28 0,10 37-530,-5-20-394,-8-50-1,16 79 189,0 1 1,0-1-1,0 1 1,0 0-1,0-1 0,0 1 1,0-1-1,0 1 1,1 0-1,-1-1 1,0 1-1,0-1 1,0 1-1,1 0 0,-1-1 1,0 1-1,0 0 1,1-1-1,-1 1 1,0 0-1,1 0 1,-1-1-1,0 1 0,1 0 1,-1 0-1,1-1 1,-1 1-1,0 0 1,1 0-1,-1 0 1,1 0-1,0 0 0,15-2-730,-14 2 617,41-4-1590,0-2 0,61-16 0,-68 14 1444,-33 7 346,1 0 0,0 0 0,0 1 0,-1-1 0,1 1 0,0 0 0,0 0 0,0 0-1,-1 1 1,1-1 0,5 2 0,-7-1 16,0 0 0,-1 1-1,1-1 1,0 0 0,-1 0 0,1 1-1,-1-1 1,0 1 0,1-1-1,-1 1 1,0 0 0,0-1 0,0 1-1,0 0 1,0 0 0,0 0-1,-1 0 1,1 0 0,-1-1-1,1 1 1,-1 0 0,0 1 0,0 2-1,1 16 316,0-1 1,-2 1-1,-1 0 0,-1 0 0,0-1 1,-7 21-1,3-11 250,-5 52 0,12-80-599,0-1 0,0 1 0,0-1 0,0 0 0,0 1 0,0-1 0,0 1 0,1-1 0,-1 0 0,0 1 0,1-1 0,-1 0-1,1 1 1,0 0 0,0-1-17,0-1 0,-1 0 0,1 0 0,0 1 0,-1-1 0,1 0 0,0 0 0,-1 0 0,1 0 0,0 0 0,0 0 0,-1 0 0,1 0 0,0 0 0,-1 0 0,1-1 0,0 1 0,-1 0 0,1 0 0,0-1 0,-1 1 0,1 0 0,-1-1 0,1 1 0,0 0-1,-1-1 1,1 1 0,-1-1 0,1 1 0,-1-1 0,0 1 0,1-1 0,0 0 0,22-24 22,-1 0 0,34-50-1,-33 43-31,91-134-435,-122 182 475,0 0 0,1 1 1,1 0-1,1 0 0,0 0 0,1 1 0,1 0 0,1 0 0,0 0 0,1 0 0,4 34 1,-3-46-17,1-1 1,0 0-1,0 1 1,1-1-1,-1 0 1,1 0-1,0 0 1,1 0-1,-1 0 1,1-1-1,0 1 1,6 7-1,-6-10-11,-1 1-1,1-1 1,0 0-1,0 0 1,0 0-1,0 0 1,0-1-1,0 1 1,0-1-1,1 0 1,-1 1-1,0-2 1,1 1-1,-1 0 1,1-1 0,-1 1-1,1-1 1,0 0-1,-1 0 1,6-1-1,2-2-3,0 0-1,0 0 1,0-1 0,-1-1-1,1 1 1,-1-2 0,0 1 0,0-1-1,-1-1 1,0 0 0,0 0-1,10-12 1,-7 7-1,0-1 0,-1 0 0,0-1 0,-1-1-1,-1 1 1,0-2 0,9-22 0,-16 31-22,1 0-1,-1 0 1,-1 0-1,0 0 1,0-1 0,0-13-1,-1 19 10,0 1 0,0 0 0,0-1 0,0 1 0,0 0 0,0 0 0,0-1 0,-1 1-1,1 0 1,-1-1 0,1 1 0,-1 0 0,1 0 0,-1 0 0,0 0 0,1 0 0,-1-1 0,0 1 0,0 0 0,0 1-1,0-1 1,0 0 0,0 0 0,0 0 0,0 1 0,0-1 0,0 0 0,0 1 0,-1-1 0,1 1 0,0-1 0,0 1-1,-1 0 1,1-1 0,0 1 0,-1 0 0,1 0 0,0 0 0,-1 0 0,1 0 0,0 0 0,-1 1 0,1-1 0,0 0-1,-2 1 1,-2 1-1,1-1 0,0 1 0,0 0-1,0 0 1,0 0 0,0 0 0,1 1-1,-1 0 1,1-1 0,-1 1 0,1 1-1,0-1 1,0 0 0,0 1 0,1-1-1,-1 1 1,1 0 0,-3 7 0,5-11 8,0 0 0,0 0 1,-1 1-1,1-1 1,0 0-1,0 0 0,0 0 1,0 0-1,0 1 1,0-1-1,0 0 0,0 0 1,0 0-1,0 1 1,0-1-1,0 0 0,1 0 1,-1 0-1,0 0 1,0 1-1,0-1 0,0 0 1,0 0-1,0 0 1,0 0-1,0 0 0,0 1 1,1-1-1,-1 0 1,0 0-1,0 0 0,0 0 1,0 0-1,0 0 1,1 0-1,-1 0 0,0 1 1,0-1-1,0 0 1,0 0-1,1 0 0,-1 0 1,0 0-1,0 0 1,0 0-1,1 0 0,-1 0 1,0 0-1,13-4-5,11-11-351,50-38-456,-48 38 578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4.499"/>
    </inkml:context>
    <inkml:brush xml:id="br0">
      <inkml:brushProperty name="width" value="0.05" units="cm"/>
      <inkml:brushProperty name="height" value="0.05" units="cm"/>
    </inkml:brush>
  </inkml:definitions>
  <inkml:trace contextRef="#ctx0" brushRef="#br0">175 235 13763,'-5'0'202,"-1"-1"-1,1 1 1,0 0-1,-1 0 1,1 1-1,-1-1 1,1 1 0,0 1-1,0-1 1,0 1-1,-1 0 1,1 0-1,1 0 1,-1 1 0,0-1-1,1 1 1,-1 0-1,-4 4 1,2 0 29,-1 0 0,1 1 1,0 0-1,1 0 0,-1 0 0,2 1 0,-1 0 0,-6 15 1,10-18-187,0 0 0,1 1 0,-1-1 0,1 0 0,1 1 0,-1-1 0,1 1 0,0-1 0,1 1 1,0-1-1,1 8 0,2 3-58,0 0 1,13 31 0,-14-41 8,1 0 0,-1 0 0,1-1 0,0 1 1,1-1-1,0 0 0,0 0 0,0 0 0,0-1 1,7 6-1,-8-9 3,0 1 1,0-1 0,0 0-1,0 0 1,0 0 0,0 0 0,1-1-1,-1 0 1,0 1 0,1-2-1,-1 1 1,1-1 0,-1 1-1,1-1 1,-1 0 0,1-1-1,-1 1 1,8-2 0,-2-2 8,1 0-1,-1 0 1,0-1 0,0 0 0,0-1 0,-1 0 0,0 0 0,0-1 0,-1 0 0,1-1 0,8-11 0,-3 3 0,-1 0 0,-1 0 0,0-1 0,-2-1 0,11-23 1,-18 35-49,10-26-69,-13 30 75,1 1-1,-1-1 0,1 1 1,-1 0-1,0-1 1,0 1-1,0-1 1,0 1-1,0-1 0,0 1 1,0-1-1,0 1 1,0-1-1,-1 1 1,1-1-1,-1 1 0,0-3 1,1 4 2,-1-1-1,0 1 1,1-1 0,-1 1 0,1 0-1,-1-1 1,0 1 0,1 0 0,-1 0-1,0-1 1,0 1 0,1 0 0,-1 0-1,0 0 1,1 0 0,-1 0 0,0 0-1,0 0 1,1 0 0,-1 0 0,0 0-1,1 0 1,-1 0 0,0 1 0,0-1-1,1 0 1,-1 1 0,1-1-1,-1 0 1,0 1 0,1-1 0,-1 1-1,1-1 1,-1 1 0,1-1 0,-2 2-1,-21 20-815,22-20 791,-3 3-59,0 0 0,0 0 0,0 1 0,1 0 0,-1-1 0,-1 8 0,4-12 104,1 0 1,-1 0 0,1 0 0,0 0-1,-1 0 1,1 0 0,0 0 0,0 0-1,0 0 1,0 0 0,0 0 0,0 0-1,0 0 1,0 0 0,0 0 0,0 0-1,0 0 1,1 0 0,-1 0 0,0 0-1,1 0 1,-1 0 0,1 0 0,-1 0-1,1 0 1,0 0 0,-1 0-1,1-1 1,0 1 0,-1 0 0,1 0-1,0-1 1,0 1 0,0-1 0,0 1-1,0 0 1,0-1 0,0 0 0,0 1-1,0-1 1,0 0 0,0 1 0,0-1-1,0 0 1,0 0 0,0 0 0,1 0-1,13 2 137,1-1-1,-1 0 1,0-1-1,23-3 1,-31 2-61,0-1 0,0 1 0,-1-1 0,1 0 0,0-1 0,-1 1 0,1-1 0,-1-1 0,0 1 0,0-1 0,0 0 0,5-6 0,7-7 165,-1-1 0,-1-1 0,-1-1-1,0-1 1,-2 0 0,14-27 0,-19 31-362,-1 0 0,-1-1 0,0 0 0,-2 0 0,0 0 0,0-1 1,-2 1-1,0-37 0,-4 10-231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5.377"/>
    </inkml:context>
    <inkml:brush xml:id="br0">
      <inkml:brushProperty name="width" value="0.05" units="cm"/>
      <inkml:brushProperty name="height" value="0.05" units="cm"/>
    </inkml:brush>
  </inkml:definitions>
  <inkml:trace contextRef="#ctx0" brushRef="#br0">63 0 13587,'-15'44'668,"2"1"0,2 0 0,-8 60 0,17-78-363,0 0 0,2 0 0,0 1 0,2-1 0,1 0-1,13 50 1,-13-67-180,0 0 0,1 0-1,0-1 1,0 0 0,1 1-1,6 8 1,-9-16-95,0 1 0,0-1 0,0 0 0,0 1 0,0-1 0,0 0 0,0 0 0,1-1 1,-1 1-1,1 0 0,0-1 0,-1 1 0,1-1 0,0 0 0,0 0 0,0 0 0,0 0 0,0-1 0,0 1 0,0-1 0,0 0 0,0 0 0,0 0 1,5-1-1,-6 1-14,0-1 1,0 0-1,0 0 0,1 1 1,-1-2-1,0 1 1,0 0-1,0 0 1,-1-1-1,1 1 1,0-1-1,-1 1 1,1-1-1,0 0 0,-1 0 1,0 0-1,1 0 1,-1 0-1,0 0 1,0 0-1,0 0 1,-1 0-1,1 0 1,0-1-1,-1 1 0,1 0 1,-1 0-1,0-4 1,1-3 20,0-1-1,-1 0 1,-1 0 0,1 0-1,-4-13 1,2 11-29,-1 0 1,-1 1-1,-5-14 1,8 22-14,-1-1 1,1 1 0,-1 0 0,0-1 0,0 1 0,0 0 0,-1 0 0,1 1 0,-1-1 0,0 0-1,1 1 1,-1 0 0,0-1 0,-4-1 0,6 3 3,0 1 0,1 0 0,-1 0 0,0-1 0,1 1 0,-1 0 1,0 0-1,1 0 0,-1-1 0,0 1 0,1 0 0,-1 0 0,0 0 0,1 0 0,-1 0 0,0 1 0,0-1 0,1 0 0,-1 0 0,0 0 0,1 1 1,-1-1-1,0 0 0,1 1 0,-1-1 0,0 1 0,0 0-1,0 0 0,1 0 0,-1 0 0,0 0 0,1 0 0,-1 0 0,1 1 0,-1-1 0,1 0 0,0 0 0,-1 1 0,1-1 0,0 2 0,0 3-7,-1-1 0,2 1 0,-1-1-1,1 1 1,2 10 0,-2-12 4,1 1-1,-1 0 0,1 0 1,1-1-1,-1 0 1,0 1-1,1-1 1,0 0-1,0 0 1,0 0-1,1-1 1,-1 1-1,1-1 1,0 0-1,0 0 0,0 0 1,0 0-1,0-1 1,1 1-1,-1-1 1,1 0-1,0-1 1,0 1-1,-1-1 1,1 0-1,0 0 1,0 0-1,0-1 0,7 0 1,4-1-35,-1 0 1,1-1 0,0 0-1,-1-2 1,0 0-1,0 0 1,0-2-1,17-8 1,7-7-298,-2-1 1,0-2-1,56-50 1,-54 42-155,-36 30 415,1-1-1,-1 1 0,0-1 1,1 1-1,-1 0 1,1 0-1,6-1 0,-10 2 68,1 1-1,-1 0 0,0 0 1,1 0-1,-1 0 0,1 0 1,-1 0-1,1 0 0,-1 0 1,1 0-1,-1 0 1,1 1-1,-1-1 0,1 0 1,-1 0-1,0 0 0,1 0 1,-1 1-1,1-1 0,-1 0 1,0 0-1,1 1 0,-1-1 1,0 0-1,1 1 0,0 0 7,-1 1 0,1-1-1,-1 0 1,1 1 0,-1-1-1,0 0 1,1 1-1,-1-1 1,0 0 0,0 1-1,0-1 1,0 0 0,0 2-1,-11 56 220,8-49-125,1 0 0,0 0 0,0 1 0,1-1 0,1 1 0,-1-1 0,3 17 1,-2-26-98,1 0 1,-1 0 0,1 1 0,-1-1 0,1 0-1,-1 0 1,1 0 0,0 0 0,0 0 0,-1 0 0,1 0-1,0 0 1,0 0 0,0 0 0,0 0 0,0 0-1,0-1 1,0 1 0,1 0 0,-1-1 0,0 1-1,0-1 1,0 1 0,1-1 0,-1 0 0,0 0 0,1 1-1,-1-1 1,0 0 0,0 0 0,1 0 0,-1 0-1,0 0 1,1-1 0,-1 1 0,0 0 0,3-1-1,4-2-110,1 1-1,0-1 1,-1 0-1,11-6 0,51-32-711,-53 29 556,0 2 0,1 0 0,0 1 0,37-13 0,-53 22 277,0-1 1,0 0-1,0 1 1,0 0-1,0-1 1,0 1 0,0 0-1,0 0 1,0 0-1,0 1 1,0-1-1,0 0 1,0 1-1,0-1 1,0 1-1,0 0 1,0 0-1,0 0 1,0 0-1,0 0 1,0 0-1,-1 0 1,1 0-1,-1 1 1,1-1-1,-1 1 1,1-1-1,-1 1 1,2 2-1,2 4 146,-1 1 0,-1-1-1,1 1 1,-2 0 0,4 14 0,6 17 591,-7-30-546,1-1 0,0 0 0,1 0-1,0 0 1,0-1 0,1 0 0,0 0 0,18 12-1,-11-7-95,24 23-1,-21-14-107,0 1 0,-1 0 1,-1 1-1,-1 1 1,17 40-1,-26-53 12,-2 1 0,1 0 0,-2 0 0,0 0 0,0 0 0,-1 0 0,-1 1-1,0-1 1,-1 1 0,0-1 0,-1 1 0,-1-1 0,-6 26 0,6-33 12,0 0-1,-1 0 1,0 0-1,0 0 1,0-1-1,-1 1 1,0-1-1,0 0 1,0 0-1,0-1 1,-1 1-1,0-1 1,0 0-1,0 0 1,-8 4-1,10-6 2,0-1-1,0 0 1,0 0-1,0 0 1,0 0-1,0 0 1,0-1-1,0 1 1,0-1-1,-1 0 1,1 0-1,0 0 1,0 0 0,0-1-1,0 1 1,-1-1-1,1 0 1,0 0-1,0 0 1,0 0-1,1-1 1,-1 1-1,0-1 1,0 1-1,1-1 1,-1 0-1,1 0 1,0 0-1,-1-1 1,1 1 0,0-1-1,-3-4 1,-1-2 17,0-1 1,1 0 0,0 0 0,1 0 0,0 0 0,0-1-1,1 0 1,1 1 0,0-1 0,0 0 0,1 0 0,0-1-1,1 1 1,0 0 0,4-22 0,-1 15 0,1 0 0,0-1-1,2 2 1,0-1 0,1 0 0,0 1 0,2 1 0,18-29-1,-15 29-57,1 1 0,1 0-1,0 0 1,1 1 0,23-16-1,89-49-390,-82 52 256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6.948"/>
    </inkml:context>
    <inkml:brush xml:id="br0">
      <inkml:brushProperty name="width" value="0.05" units="cm"/>
      <inkml:brushProperty name="height" value="0.05" units="cm"/>
    </inkml:brush>
  </inkml:definitions>
  <inkml:trace contextRef="#ctx0" brushRef="#br0">92 0 10546,'-1'0'343,"0"1"0,0-1 0,0 0 0,0 0-1,0 1 1,0-1 0,0 0 0,0 1 0,0-1 0,0 1-1,0-1 1,0 1 0,1 0 0,-1-1 0,-1 2 0,-12 17 1338,-7 26-2213,18-36 1004,-26 69-494,27-69 11,0-1 1,0 1 0,1 0 0,0 0 0,1-1-1,-1 1 1,3 10 0,-2-16 12,1 0-1,0 0 1,0-1 0,0 1-1,0 0 1,0-1 0,1 1-1,-1-1 1,1 1 0,0-1-1,-1 0 1,1 0 0,0 0-1,0 0 1,1 0 0,-1 0-1,0 0 1,1-1 0,-1 1-1,1-1 1,-1 0-1,1 0 1,0 0 0,-1 0-1,1 0 1,0 0 0,0-1-1,0 1 1,3-1 0,3 1-49,1 0 1,-1-1-1,1 0 1,-1-1-1,1 0 0,-1 0 1,15-5-1,-8 0-288,0-1 0,0 0-1,-1-1 1,0-1 0,0 0-1,24-22 1,-10 7-197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6.461"/>
    </inkml:context>
    <inkml:brush xml:id="br0">
      <inkml:brushProperty name="width" value="0.05" units="cm"/>
      <inkml:brushProperty name="height" value="0.05" units="cm"/>
    </inkml:brush>
  </inkml:definitions>
  <inkml:trace contextRef="#ctx0" brushRef="#br0">21 91 11530,'-21'48'1647,"21"-48"-1625,0 0 0,0 0 0,1 0-1,-1 0 1,0 0 0,0 0 0,0-1-1,0 1 1,0 0 0,0 0 0,0 0-1,0 0 1,0 0 0,0 0 0,0 0-1,0 0 1,1 0 0,-1 0 0,0 0-1,0 0 1,0 0 0,0 0 0,0 0-1,0 0 1,0 0 0,0 0 0,0 0-1,0 1 1,0-1 0,1 0 0,-1 0-1,0 0 1,0 0 0,0 0 0,0 0-1,0 0 1,0 0 0,0 0 0,0 0-1,0 0 1,0 0 0,0 0 0,0 0-1,0 0 1,0 1 0,0-1 0,0 0-1,0 0 1,0 0 0,0 0 0,0 0-1,0 0 1,0 0 0,0 0 0,0 0-1,0 0 1,0 0 0,0 1 0,0-1-1,0 0 1,0 0 0,0 0 0,0 0-1,0 0 1,10-7 858,8-3 311,-12 10-908,0 0-1,0 0 0,1 1 0,-1 0 1,0 0-1,0 0 0,0 1 0,8 3 1,20 5 289,-19-9-457,0 1-1,0-2 1,0 0 0,0-1-1,0 0 1,0-1 0,0-1-1,0 0 1,-1-1 0,1-1 0,-1 0-1,0-1 1,-1 0 0,1-1-1,-1-1 1,22-17 0,-29 21-73,-1-1-1,0 0 1,-1 0 0,8-11 0,8-21 253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6.834"/>
    </inkml:context>
    <inkml:brush xml:id="br0">
      <inkml:brushProperty name="width" value="0.05" units="cm"/>
      <inkml:brushProperty name="height" value="0.05" units="cm"/>
    </inkml:brush>
  </inkml:definitions>
  <inkml:trace contextRef="#ctx0" brushRef="#br0">4 121 13115,'-4'3'2056,"13"-9"-1552,5-3 1257,12-1-1129,3 0-96,9-1-160,7-1-128,8 1-488,1-1-312,-2 1 392,-5-2-80,-11-6-168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7.236"/>
    </inkml:context>
    <inkml:brush xml:id="br0">
      <inkml:brushProperty name="width" value="0.05" units="cm"/>
      <inkml:brushProperty name="height" value="0.05" units="cm"/>
    </inkml:brush>
  </inkml:definitions>
  <inkml:trace contextRef="#ctx0" brushRef="#br0">1 57 14619,'11'-6'398,"12"-4"188,0 0 1,0 1-1,35-7 1,-52 14-545,-1 1 1,0 0-1,0 1 1,1-1 0,-1 1-1,0 0 1,1 0-1,-1 1 1,0-1 0,1 1-1,-1 1 1,0-1 0,0 1-1,0-1 1,0 2-1,0-1 1,0 0 0,-1 1-1,1 0 1,-1 0-1,0 0 1,5 5 0,-5-3-43,-1-1 1,0 1 0,0-1-1,-1 1 1,0 0 0,1 0 0,-2 0-1,1 0 1,0 1 0,-1-1-1,0 0 1,-1 1 0,1-1-1,-1 1 1,0 5 0,-1 6 2,0 0 0,-2 1-1,-6 24 1,-12 25 7,-3-1 0,-61 117 0,55-122 76,29-58-31,-82 150 1744,70-131-1474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7.655"/>
    </inkml:context>
    <inkml:brush xml:id="br0">
      <inkml:brushProperty name="width" value="0.05" units="cm"/>
      <inkml:brushProperty name="height" value="0.05" units="cm"/>
    </inkml:brush>
  </inkml:definitions>
  <inkml:trace contextRef="#ctx0" brushRef="#br0">0 157 13947,'2'-7'164,"-1"1"0,1 0 0,0 0 0,1 1 0,0-1 0,0 0 1,0 1-1,0 0 0,1 0 0,0 0 0,0 0 0,0 0 0,6-4 0,0 0 60,0 1 0,1 0 1,0 1-1,0 0 0,15-7 0,-16 10-99,-1 0 1,1 1-1,0 0 1,0 0-1,0 1 0,18-1 1,-24 3-99,0-1-1,0 2 1,0-1 0,0 0-1,0 1 1,0 0 0,0 0 0,0 0-1,-1 0 1,1 0 0,0 1 0,-1 0-1,1-1 1,-1 2 0,0-1-1,0 0 1,0 0 0,0 1 0,0 0-1,0 0 1,2 3 0,0 2-14,0 1 0,0 0 1,-2 0-1,1 0 0,-1 0 1,0 0-1,-1 1 0,0-1 0,0 1 1,-1 0-1,-1-1 0,0 14 1,-1 4-18,-1 1 1,-2-1 0,-8 33 0,-9 13 35,-54 123 1,-1 2 211,74-193-226,1 0 0,-1 1 0,1 0-1,0-1 1,0 1 0,1 0 0,-1 0 0,1-1-1,1 10 1,0-13-11,-1-1 0,1 1 0,-1-1 1,1 1-1,-1-1 0,1 1 0,0-1 0,0 0 0,0 1 0,0-1 0,0 0 0,0 0 0,0 0 0,0 0 1,2 2-1,0-2 0,-1 0 0,0 0 0,1 0 0,-1 0 0,1 0 1,0-1-1,-1 1 0,1-1 0,-1 1 0,1-1 0,5 0 1,14-2 13,0 0 1,-1-1-1,1-2 0,25-8 1,85-34-192,-91 30-196,0-1 1,63-39 0,-100 55 331,1-2 0,0 1 0,-1 0 0,0-1 0,5-5 0,-8 8 18,0 0 0,-1 0 0,1 0 0,-1 0 0,0 0 0,1 0 0,-1 0 0,0 0 0,1 0 0,-1 0 0,0-1 0,0 1 1,0 0-1,0 0 0,0 0 0,0 0 0,-1-2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8.039"/>
    </inkml:context>
    <inkml:brush xml:id="br0">
      <inkml:brushProperty name="width" value="0.05" units="cm"/>
      <inkml:brushProperty name="height" value="0.05" units="cm"/>
    </inkml:brush>
  </inkml:definitions>
  <inkml:trace contextRef="#ctx0" brushRef="#br0">0 141 12403,'7'1'1232,"13"-6"-552,5-5-216,9-5 728,11 0-455,8-3-161,2 1-248,6 0 112,2 1-176,-4 3-224,-4-2-64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8.471"/>
    </inkml:context>
    <inkml:brush xml:id="br0">
      <inkml:brushProperty name="width" value="0.05" units="cm"/>
      <inkml:brushProperty name="height" value="0.05" units="cm"/>
    </inkml:brush>
  </inkml:definitions>
  <inkml:trace contextRef="#ctx0" brushRef="#br0">12 0 16404,'-1'12'371,"-9"129"2444,9-121-2680,2 0 0,0 0 0,1 0 0,10 37 1,-11-54-134,0 0 0,0 0 1,0 1-1,0-1 1,1 0-1,-1-1 0,1 1 1,0 0-1,0 0 0,0-1 1,5 5-1,-5-5-1,0-1 1,0 0-1,0 0 0,1 0 1,-1 0-1,0 0 0,1 0 1,-1 0-1,0-1 0,1 0 1,-1 1-1,1-1 0,-1 0 0,1 0 1,-1 0-1,1 0 0,3-1 1,6-2 2,-1 0 0,1-1 0,-1 0 0,0-1 1,-1 0-1,1 0 0,-1-1 0,0-1 0,11-9 1,84-78-16,-82 71 9,-7 7 1,-1 1-13,0 0 1,1 1-1,1 1 0,22-14 1,-38 26 11,0 1 1,-1-1 0,1 0 0,0 1 0,0-1-1,-1 1 1,1 0 0,0-1 0,0 1-1,0 0 1,0-1 0,0 1 0,-1 0-1,1 0 1,0 0 0,0 0 0,0 0 0,0 0-1,0 0 1,0 0 0,0 0 0,-1 0-1,1 1 1,0-1 0,0 0 0,0 0 0,0 1-1,-1-1 1,1 1 0,0-1 0,0 1-1,-1-1 1,1 1 0,0-1 0,-1 1 0,1 0-1,0-1 1,-1 1 0,1 0 0,-1 0-1,1-1 1,0 3 0,0 2-5,1 0 0,-1 0 1,0 0-1,0 0 0,0 11 1,-1-9 0,2 119 158,-2-126-145,0 1 0,0 0 0,0 0 0,0-1 0,1 1-1,-1 0 1,0 0 0,0-1 0,0 1 0,1 0 0,-1-1 0,0 1 0,1 0 0,-1-1-1,1 1 1,-1 0 0,1-1 0,-1 1 0,1-1 0,0 2 0,0-2-1,-1 0 1,1 0-1,-1 0 1,1 0 0,-1 0-1,1 0 1,-1 0-1,1 0 1,-1 0-1,1 0 1,-1-1-1,1 1 1,-1 0-1,1 0 1,-1 0-1,1-1 1,-1 1-1,1 0 1,-1 0-1,0-1 1,2 0-1,19-25 251,-21 26-255,10-14 76,2-3 26,19-22-1,-28 35-106,0 0 0,1 1 0,0-1-1,0 1 1,0 0 0,0 0 0,0 1-1,1-1 1,-1 1 0,1 0 0,6-3 0,-9 5-17,-1 0 1,1 0-1,0-1 1,-1 1 0,1 0-1,0 0 1,-1 0-1,1 1 1,0-1 0,-1 0-1,1 1 1,-1-1 0,1 1-1,0-1 1,-1 1-1,1 0 1,-1-1 0,0 1-1,1 0 1,-1 0 0,0 0-1,1 0 1,-1 0-1,0 1 1,0-1 0,0 0-1,0 1 1,0-1 0,0 0-1,0 1 1,-1-1-1,1 1 1,0-1 0,0 4-1,2 4 68,-1 1-1,0 0 0,0 0 1,0 14-1,-1-12 412,-2-27-378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8.889"/>
    </inkml:context>
    <inkml:brush xml:id="br0">
      <inkml:brushProperty name="width" value="0.05" units="cm"/>
      <inkml:brushProperty name="height" value="0.05" units="cm"/>
    </inkml:brush>
  </inkml:definitions>
  <inkml:trace contextRef="#ctx0" brushRef="#br0">1 0 10994,'4'15'338,"1"0"0,1 0 0,1-1 0,0 0 0,16 23 0,-17-30-232,-1-1 0,1 0-1,0 0 1,0 0 0,1-1 0,0 0 0,0 0 0,0-1-1,0 0 1,1 0 0,-1-1 0,13 4 0,-9-3-107,1-2 1,0 1 0,0-2-1,0 0 1,0 0-1,0-1 1,23-2 0,-26 1 15,0-1 1,-1 0-1,1 0 1,-1-1 0,1 0-1,-1 0 1,0-1-1,0 0 1,0 0 0,-1-1-1,9-6 1,-15 10-3,0 0 1,0 0 0,0 0 0,0 0-1,0 0 1,0 0 0,0 0-1,0-1 1,0 1 0,0 0-1,-1 0 1,1-1 0,-1 1-1,1-1 1,0-1 0,-1 2-3,0 0 0,0 1 0,0-1 0,0 0 0,-1 1 0,1-1 0,0 1 0,0-1 0,0 0 0,-1 1 0,1-1 0,0 1 0,-1-1 0,1 1 0,-1-1 0,1 1 0,0-1 0,-1 1 0,1-1 0,-1 1 0,1 0 0,-1-1 0,0 1 0,0-1 0,-2 0 39,-1-1 0,1 1 0,-1 0 0,1 1 1,-1-1-1,0 0 0,1 1 0,-1 0 0,0 0 0,-6 1 0,-2 1 68,1 0 0,0 2-1,0-1 1,0 1-1,0 1 1,1 0-1,0 1 1,0-1 0,-18 15-1,17-11 2,0 1 0,0 0-1,1 0 1,0 1 0,1 0 0,0 1-1,-11 20 1,18-27-63,0 0-1,0 0 1,0 0 0,0 1 0,1-1-1,-2 10 1,3-14-45,0 0-1,0 0 1,0 1 0,-1-1 0,1 0 0,1 0-1,-1 0 1,0 1 0,0-1 0,0 0-1,1 0 1,-1 0 0,0 1 0,1-1-1,-1 0 1,1 0 0,0 0 0,-1 0 0,1 0-1,0 0 1,-1 0 0,1 0 0,0 0-1,0 0 1,0-1 0,0 1 0,0 0-1,0-1 1,0 1 0,0 0 0,0-1 0,0 1-1,0-1 1,1 0 0,1 1 0,6 0-2,0-1 0,0-1 1,0 1-1,-1-2 1,1 1-1,0-1 1,14-5-1,33-5-68,-39 10 32,0 1 1,0 1 0,1 1 0,-1 0-1,0 1 1,30 8 0,-41-9 25,0 1 0,0 0 1,0 0-1,0 1 1,0 0-1,0 0 0,-1 0 1,0 1-1,1 0 1,-1 0-1,-1 0 0,1 0 1,0 1-1,-1 0 1,0 0-1,0 0 0,-1 0 1,1 1-1,-1-1 0,-1 1 1,4 8-1,-5-10 35,0 0 0,0 0-1,-1 0 1,1 0 0,-1 0 0,0 0-1,0 0 1,0-1 0,-1 1 0,1 0-1,-1 0 1,0 0 0,-3 7-1,1-4 42,0-1-1,-1 0 0,1 0 0,-1 0 0,-1-1 0,1 0 0,-8 8 0,-2-1 114,0-1-1,-1 0 0,0-1 0,-1 0 1,-22 8-1,18-8-39,0-2 0,-24 6 0,37-12-272,0 0 1,0-1-1,1 0 1,-1 0 0,0-1-1,0 0 1,0 0-1,0 0 1,0-1 0,-12-3-1,17 3 34,1 1 0,-1-1 0,1 0 0,-1 0 0,1 0 0,-1 0-1,1 0 1,0 0 0,0 0 0,-1-1 0,1 1 0,0 0 0,0-1 0,0 1 0,0-1 0,1 1-1,-1-1 1,0 0 0,1 1 0,-1-1 0,1 0 0,-1 1 0,1-1 0,0 0 0,0 1-1,0-1 1,0 0 0,0 0 0,0 1 0,0-1 0,0 0 0,1 0 0,-1 1 0,1-1 0,-1 0-1,1 1 1,0-1 0,1-2 0,18-29-977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9.310"/>
    </inkml:context>
    <inkml:brush xml:id="br0">
      <inkml:brushProperty name="width" value="0.05" units="cm"/>
      <inkml:brushProperty name="height" value="0.05" units="cm"/>
    </inkml:brush>
  </inkml:definitions>
  <inkml:trace contextRef="#ctx0" brushRef="#br0">63 328 13819,'1'-2'310,"1"0"1,0-1-1,-1 1 1,1 0-1,-1-1 0,0 1 1,0-1-1,0 1 1,0-1-1,0 0 1,0 1-1,-1-1 0,0 0 1,1 1-1,-1-6 1,7-25 1189,3 11-924,25-36 1,-24 42-537,-1 0 1,-1-1-1,-1 0 0,8-21 1,-15 35-43,0 0 1,0 1 0,-1-1 0,1 0-1,-1 0 1,0 0 0,0 0 0,0 0-1,0 0 1,-1 0 0,1 0 0,-1 0-1,-1-5 1,1 6 0,1 1 0,-1 0 0,0 0 0,0 0 0,0 0 0,0-1 0,0 1 0,0 0 0,0 0 0,0 1 0,0-1 0,0 0 0,-1 0 0,1 1 0,0-1 0,-1 0 0,1 1 0,0-1 0,-1 1 0,1 0 0,-1-1 0,1 1 0,0 0 0,-1 0 0,1 0 0,-1 0 0,1 0 0,-1 0 0,-2 1 0,-1 0-4,1 1 1,-1-1 0,0 1-1,1 0 1,-1 0 0,1 0 0,0 1-1,-1 0 1,1-1 0,0 1-1,1 1 1,-1-1 0,1 1 0,-1-1-1,-3 7 1,-2 3-2,0 0 1,1 0-1,-11 26 1,13-23 4,0 0-1,2 0 1,-1 0 0,2 1-1,0-1 1,1 1 0,1 0-1,1 21 1,0-30 0,1 0 0,1-1 1,-1 1-1,1-1 0,0 1 1,1-1-1,-1 0 0,9 14 1,-8-17-1,0 1 0,0-1 0,0 0 0,1-1 0,-1 1 0,1 0 0,0-1 0,1 0 0,-1 0 0,0 0 1,1-1-1,-1 1 0,1-1 0,7 2 0,0-1-5,-1-1 0,0 0 0,0-1 0,0-1 0,1 0 0,-1 0 0,0-1 0,1 0 1,-1-1-1,0 0 0,0-1 0,0-1 0,17-7 0,5-3-54,-2-2 0,0-2 0,32-22 0,79-72-483,-138 109 518,18-13-250,-15 16 118,-4 12 29,-5 4 50,0 0 1,-1 0-1,-8 23 1,-4 19 132,15-58-52,0 0-1,0 0 0,0 0 1,0 0-1,0 0 1,0 0-1,0 0 0,0 0 1,0 0-1,0 0 1,0 0-1,0 0 0,0 0 1,0 0-1,0 0 1,0 0-1,1 0 0,-1 0 1,0 0-1,0 0 1,0 0-1,0 0 0,0 0 1,0 0-1,0 0 1,0 0-1,0 0 0,0 0 1,0 0-1,0 0 1,0 0-1,0 0 1,0 0-1,0 0 0,0 0 1,0 0-1,0 0 1,0 0-1,0 1 0,0-1 1,0 0-1,0 0 1,0 0-1,1 0 0,-1 0 1,0 0-1,0 0 1,0 0-1,0 0 0,5-8 40,6-11-10,3-10 14,-4 3-74,2 1 0,1 1 0,1 0 0,29-38 0,-42 61 21,0-1 0,0 1 0,1 0 0,-1-1 1,0 1-1,1 0 0,-1 0 0,1 0 0,0 0 0,-1 0 0,1 0 0,0 0 0,0 1 0,-1-1 0,1 1 0,2-1 0,-2 1 3,-1 0 0,0 0 0,0 0 1,0 1-1,0-1 0,0 0 0,0 1 0,0-1 0,0 1 0,0-1 0,0 1 1,0-1-1,0 1 0,0 0 0,0-1 0,0 1 0,0 0 0,-1 0 0,2 1 0,1 3-2,0 0-1,0 1 0,-1-1 0,0 0 0,0 1 0,0-1 1,0 1-1,0 8 0,2 19-17,-4-23-101,1 1 1,1-1-1,0 1 1,0-1-1,1 0 0,7 19 1,-10-29 119,0 1 0,0-1 0,1 0 1,-1 1-1,0-1 0,0 0 0,0 0 1,0 1-1,1-1 0,-1 0 0,0 0 1,0 1-1,0-1 0,1 0 0,-1 0 1,0 0-1,0 1 0,1-1 0,-1 0 1,0 0-1,0 0 0,1 0 0,-1 0 1,0 0-1,1 0 0,-1 1 0,0-1 1,1 0-1,-1 0 0,12-9-231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9.815"/>
    </inkml:context>
    <inkml:brush xml:id="br0">
      <inkml:brushProperty name="width" value="0.05" units="cm"/>
      <inkml:brushProperty name="height" value="0.05" units="cm"/>
    </inkml:brush>
  </inkml:definitions>
  <inkml:trace contextRef="#ctx0" brushRef="#br0">299 151 13315,'3'-8'285,"0"0"0,-1 0 0,0 0 1,0-1-1,-1 1 0,0 0 0,0-1 0,-1-10 1,0 16-225,0 1 1,0-1 0,0 0-1,-1 0 1,1 1 0,-1-1-1,0 0 1,0 0 0,0 1 0,0-1-1,0 1 1,-1-1 0,1 1-1,-1 0 1,1 0 0,-1-1-1,0 1 1,0 0 0,0 0-1,0 1 1,0-1 0,-1 0-1,1 1 1,0-1 0,-1 1-1,1 0 1,-1 0 0,-4-2-1,2 3 15,0-1-1,0 1 0,0 0 1,0 0-1,0 0 0,0 0 0,0 1 1,0 0-1,0 0 0,0 1 1,0-1-1,0 1 0,0 0 0,1 0 1,-1 1-1,-7 5 0,-4 3 78,1 1-1,0 0 1,-14 16-1,20-20-115,-5 6-49,1-1 0,0 2-1,1-1 1,0 2-1,-12 20 1,24-35 2,-1 0 0,1 0 0,-1-1 0,1 1 0,0 0 0,0 0 0,-1 0 0,1 0 0,0 0 0,0-1 0,0 1 0,0 0 0,0 0 0,0 0 0,0 1 0,1-1 5,-1-1 1,0 0-1,0 1 0,0-1 1,1 0-1,-1 0 1,0 1-1,1-1 0,-1 0 1,0 1-1,1-1 1,-1 0-1,0 0 0,1 0 1,-1 0-1,0 1 1,1-1-1,-1 0 0,0 0 1,1 0-1,-1 0 1,1 0-1,-1 0 0,1 0 1,30-5-142,-21 2 104,31-6-99,0 2 1,1 1-1,-1 2 0,1 2 1,80 7-1,-114-3 111,1-1 0,-1 1 0,0 0 0,0 1 0,0 0 0,10 5 0,-16-7 28,0 0-1,-1 0 1,1 0 0,-1 0-1,1 0 1,-1 0 0,1 0 0,-1 1-1,0-1 1,1 0 0,-1 1 0,0-1-1,0 1 1,0-1 0,0 1-1,-1 0 1,1-1 0,0 1 0,-1 0-1,1 0 1,-1-1 0,1 1-1,-1 0 1,0 0 0,0 0 0,0-1-1,0 1 1,0 0 0,0 0-1,0 0 1,-1 0 0,1-1 0,-1 1-1,1 0 1,-2 2 0,-5 7 37,0-1 0,-1 0 0,0 0 0,0 0 0,-1-1 0,0 0 0,-21 14 0,8-4 38,-12 10 26,-1-2 0,0-1 0,-68 37 0,100-62-115,-3 2-57,0 0 0,0-1-1,-1 1 1,-6 0 0,12-2 67,0-1-1,1 0 0,-1 0 0,0 1 1,0-1-1,0 0 0,0 0 0,0 0 1,0 0-1,0 0 0,1 0 0,-1 0 1,0-1-1,0 1 0,0 0 0,0 0 1,0-1-1,1 1 0,-1 0 0,0-1 1,0 1-1,0-1 0,1 1 0,-1-1 1,0 1-1,1-1 0,-1 0 0,0 1 1,1-1-1,-1 0 0,1 0 0,-1 1 1,1-1-1,0 0 0,-1 0 0,1 0 1,0 1-1,-1-1 0,1 0 0,0-1 1,0-5-17,0-1 0,1 1 0,0 0 0,0 0 0,1 0 0,0 0 0,0 0 0,5-10 0,17-35-205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0:00.463"/>
    </inkml:context>
    <inkml:brush xml:id="br0">
      <inkml:brushProperty name="width" value="0.05" units="cm"/>
      <inkml:brushProperty name="height" value="0.05" units="cm"/>
    </inkml:brush>
  </inkml:definitions>
  <inkml:trace contextRef="#ctx0" brushRef="#br0">81 0 15211,'-18'49'476,"2"1"0,2 1 1,3 0-1,2 1 0,2 0 0,2 0 0,4 87 0,2-109-377,1-1 1,1 0-1,1-1 0,2 1 0,1-1 1,12 34-1,-17-58-81,-1-1 1,1 0-1,0 1 0,0-1 1,1 0-1,-1 0 0,1 0 1,-1 0-1,5 3 0,-7-6-13,1 1 0,-1-1 0,1 0 0,0 1 0,-1-1-1,1 0 1,-1 1 0,1-1 0,0 0 0,-1 0 0,1 0-1,0 0 1,-1 1 0,1-1 0,0 0 0,0 0 0,-1 0-1,1-1 1,0 1 0,-1 0 0,2 0 0,-1-1-1,0 0 1,0 1-1,0-1 1,0 0-1,0 0 0,0 0 1,-1 1-1,1-1 1,0 0-1,0 0 1,-1 0-1,1-1 1,-1 1-1,1 0 0,-1 0 1,1-2-1,2-8 6,0 0-1,-1 0 1,0 0-1,-1 0 0,0-18 1,-6-61-40,4 69 19,-1 3-6,-7-69-67,8 79 62,-1-1 0,0 1-1,-1-1 1,1 1-1,-2 0 1,1 0 0,-7-10-1,1 10-40,6 15 13,3 21-6,2-18 49,0 0-1,0 0 1,1 0 0,1-1-1,-1 1 1,1-1 0,1 0-1,0 0 1,0 0 0,9 10-1,-11-15 10,1 1 0,1-1 0,-1 0 0,1 0 0,-1 0-1,1 0 1,0-1 0,0 0 0,1 0 0,-1-1-1,1 1 1,-1-1 0,1 0 0,0-1 0,0 1 0,-1-1-1,1 0 1,0-1 0,7 1 0,1-2 14,-1-1-1,0 0 1,0-1 0,0 0 0,0-1-1,0-1 1,-1 0 0,0-1 0,0 0-1,0 0 1,19-16 0,-15 10-2,0-1 0,-1 0 1,-1-1-1,0-1 0,-1 0 0,-1-1 0,13-21 1,-19 26-18,0-1 1,9-22 0,-14 31-6,0-1 1,0 0 0,0 1 0,0-1 0,-1 0 0,1 1 0,-1-1 0,0 0 0,0 1 0,-1-1 0,1 0-1,-1 0 1,1 1 0,-3-5 0,3 7 5,0 0 0,-1 1 1,1-1-1,0 0 0,-1 0 0,1 1 0,-1-1 0,1 0 0,-1 1 0,0-1 0,1 0 1,-1 1-1,1-1 0,-1 1 0,0-1 0,0 1 0,1 0 0,-1-1 0,0 1 0,0 0 1,1-1-1,-1 1 0,0 0 0,0 0 0,0 0 0,1 0 0,-1-1 0,0 1 0,0 0 1,0 1-1,0-1 0,0 0 0,1 0 0,-1 0 0,0 0 0,0 1 0,0-1 0,1 0 1,-1 1-1,-1 0 0,-2 1 1,1 0 0,-1 0 1,1 1-1,0 0 0,0-1 1,0 1-1,-4 5 1,-1 3 15,1-1 1,0 1 0,1 1 0,0-1 0,1 1-1,-7 22 1,9-25 16,1-1 1,0 1-1,1 0 1,0 0-1,0 0 0,1 0 1,0 0-1,1 0 1,-1 0-1,5 15 0,-5-22-21,1 0 0,0 0 1,-1 0-1,1 0 0,0 0 0,0 0 0,0 0 0,1 0 0,-1 0 0,0 0 0,1-1 0,-1 1 0,1 0 1,-1-1-1,1 1 0,0-1 0,0 0 0,-1 0 0,1 0 0,0 1 0,0-2 0,0 1 0,0 0 0,1 0 1,-1-1-1,0 1 0,0-1 0,0 0 0,1 1 0,1-1 0,2-1 9,-1 0 0,0 0 0,1 0 1,-1 0-1,1-1 0,-1 0 0,0 0 0,0 0 0,0-1 0,0 1 1,5-6-1,15-11 10,-2 0 1,-1-2 0,0-1-1,-1 0 1,24-37 0,75-131-769,-110 177 509,-10 13 226,0 0-1,0 0 0,1 0 1,-1 0-1,0 0 1,0 0-1,0 0 1,0 0-1,0 0 1,0 0-1,1 0 1,-1 0-1,0 0 0,0 1 1,0-1-1,0 0 1,0 0-1,0 0 1,0 0-1,1 0 1,-1 0-1,0 0 1,0 0-1,0 0 0,0 0 1,0 1-1,0-1 1,0 0-1,0 0 1,0 0-1,0 0 1,0 0-1,0 0 1,0 0-1,0 1 1,1-1-1,-1 0 0,0 0 1,0 0-1,0 0 1,0 0-1,0 0 1,0 1-1,-1-1 1,1 0-1,0 0 1,0 0-1,0 0 0,-3 27-91,-7 24 93,-14 87 416,22-122-304,1 0 0,1 0 1,0 0-1,1 0 0,1 0 1,5 23-1,-6-37-96,-1 0 0,1 0 0,0 0 0,0 0 0,0 0 0,0 0 0,0 0 1,0 0-1,0 0 0,1 0 0,-1-1 0,0 1 0,1 0 0,0-1 0,2 2 0,-3-2-23,0-1 0,1 1 0,-1-1 0,0 0-1,1 1 1,-1-1 0,1 0 0,-1 0 0,0 0 0,1 0 0,-1 0-1,0-1 1,1 1 0,-1 0 0,0-1 0,1 1 0,-1 0 0,0-1-1,0 0 1,1 1 0,-1-1 0,0 0 0,0 1 0,0-1 0,0 0-1,0 0 1,2-2 0,6-7-170,0 1 0,0-2 0,-1 1-1,-1-1 1,0 0 0,0-1 0,5-12 0,-1-1-33,-2 1 1,11-46 0,-7-8-277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7.369"/>
    </inkml:context>
    <inkml:brush xml:id="br0">
      <inkml:brushProperty name="width" value="0.05" units="cm"/>
      <inkml:brushProperty name="height" value="0.05" units="cm"/>
    </inkml:brush>
  </inkml:definitions>
  <inkml:trace contextRef="#ctx0" brushRef="#br0">78 1 11202,'-16'31'1225,"-1"3"-833,0 4-184,0-1 952,9 0-800,6-1-112,10-10-208,9-3-160,12-10 120,7-2-40,10-8-40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0:00.868"/>
    </inkml:context>
    <inkml:brush xml:id="br0">
      <inkml:brushProperty name="width" value="0.05" units="cm"/>
      <inkml:brushProperty name="height" value="0.05" units="cm"/>
    </inkml:brush>
  </inkml:definitions>
  <inkml:trace contextRef="#ctx0" brushRef="#br0">2 1 16067,'-1'30'1025,"1"-4"-1353,6-5 1048,8-8-440,7-3-104,14-7-104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0:01.307"/>
    </inkml:context>
    <inkml:brush xml:id="br0">
      <inkml:brushProperty name="width" value="0.05" units="cm"/>
      <inkml:brushProperty name="height" value="0.05" units="cm"/>
    </inkml:brush>
  </inkml:definitions>
  <inkml:trace contextRef="#ctx0" brushRef="#br0">109 121 14435,'-10'21'529,"2"0"0,0 1 1,1 0-1,-7 44 0,12-56-398,1 0-1,1 1 1,0-1-1,0 0 1,1 0 0,0 0-1,0 0 1,1 0-1,1 0 1,0 0 0,0 0-1,1-1 1,7 14-1,38 46 249,-36-53-350,-1 1-1,0 1 0,-1 0 0,14 29 0,-20-31-25,0 0 0,0 0 0,-2 0 0,0 1 0,-1 0-1,0-1 1,-2 1 0,0 0 0,-2 22 0,0-28 28,0 1 1,0-1-1,-1 0 0,-1 1 1,0-1-1,0-1 0,-1 1 1,0-1-1,-1 1 0,0-1 1,-1-1-1,0 0 1,0 0-1,-11 10 0,16-17-14,0 0 1,-1 1-1,0-1 0,1 0 0,-1-1 0,0 1 0,0 0 0,0-1 1,0 0-1,0 0 0,-1 0 0,1 0 0,0 0 0,0 0 1,-1-1-1,1 0 0,0 1 0,-1-1 0,1-1 0,-1 1 1,1 0-1,0-1 0,0 0 0,-1 1 0,1-1 0,0-1 0,0 1 1,0 0-1,0-1 0,0 1 0,0-1 0,0 0 0,1 0 1,-1 0-1,0-1 0,1 1 0,0-1 0,0 1 0,0-1 0,0 0 1,0 1-1,0-1 0,-2-6 0,0 0-23,0-1-1,0 0 0,1-1 1,1 1-1,0 0 1,0-1-1,1 1 1,0-1-1,1 0 1,0 1-1,2-16 1,2-1-60,1 1 1,1 1 0,14-37 0,-3 21 17,1 1-1,1 2 0,3 0 0,1 1 0,34-42 1,152-154 387,-144 164-143,-57 61-176,-4 4-7,0 1 1,0-1 0,-1 0-1,0 0 1,0 0-1,0-1 1,0 1 0,-1-1-1,3-6 1,-5 11-12,0 0 0,0-1 0,0 1-1,1 0 1,-1-1 0,0 1 0,0 0 0,0-1-1,0 1 1,0 0 0,0-1 0,0 1 0,0-1 0,0 1-1,0 0 1,0-1 0,0 1 0,0 0 0,0-1 0,0 1-1,-1 0 1,1-1 0,0 1 0,0 0 0,0-1-1,-1 1 1,1 0 0,0-1 0,0 1 0,-1 0 0,1-1-1,0 1 1,-14 1 41,-16 14 29,14-3-22,0 0 0,0 1 0,2 1 1,-16 18-1,23-24-27,0 0 1,1 1 0,0 0-1,1 1 1,0-1-1,0 1 1,1 0-1,0 0 1,-4 16 0,7-23-18,1 0 1,-1 0 0,1 0-1,0 0 1,0 0 0,0 0-1,0 0 1,1 0 0,-1 0-1,1 0 1,0 0 0,2 6-1,-2-8-4,0 1 0,0-1 0,0 0 0,0 1 0,0-1 0,1 0 0,-1 0 0,0 0 0,1 1 0,-1-1-1,1-1 1,0 1 0,-1 0 0,1 0 0,0-1 0,-1 1 0,1-1 0,0 1 0,-1-1 0,1 0 0,0 0 0,0 1-1,0-1 1,2-1 0,8 0-35,1 0-1,-1-1 1,0 0-1,0-1 1,0-1 0,0 0-1,18-9 1,82-49-451,-89 48 372,38-25-141,-32 20-101,1 0 0,0 2 0,62-24 0,-90 40 334,-1 1-1,1-1 1,-1 1 0,1-1 0,-1 1 0,1 0 0,-1 0-1,1 0 1,-1 0 0,1 0 0,0 0 0,-1 0 0,1 0-1,-1 0 1,1 1 0,-1-1 0,1 1 0,1 0 0,-2 0 18,0 0-1,-1 0 1,1-1 0,0 1 0,-1 0 0,1 0 0,0 0 0,-1 0 0,1 0 0,-1 0 0,1 0 0,-1 0 0,0 0 0,0 0 0,1 0 0,-1 0 0,0 0 0,0 0 0,0 2 0,-1 6 55,0-1 1,0 1-1,-1-1 1,0 1-1,-3 8 1,2-10-17,-11 36 202,7-26 5,1 1 1,0-1-1,2 1 0,0 0 0,-2 32 1,6-49-231,0-1 0,-1 1 1,1-1-1,0 1 0,0 0 1,0-1-1,0 1 0,0-1 1,0 1-1,0-1 0,0 1 1,0-1-1,1 1 0,-1 0 0,0-1 1,0 1-1,0-1 0,1 1 1,-1-1-1,0 1 0,1-1 1,-1 1-1,0-1 0,1 0 1,-1 1-1,0-1 0,1 1 1,-1-1-1,1 0 0,-1 1 1,1-1-1,-1 0 0,1 0 0,-1 1 1,1-1-1,-1 0 0,1 0 1,-1 0-1,1 0 0,0 0 1,-1 1-1,1-1 0,-1 0 1,1 0-1,-1 0 0,1-1 1,-1 1-1,1 0 0,0 0 1,-1 0-1,1 0 0,-1 0 0,1-1 1,-1 1-1,1 0 0,0-1 1,26-19 213,90-99 53,-71 69-553,65-53-1,-104 97 216,0 1-1,0 0 1,1 0-1,-1 1 1,1 0 0,14-5-1,-21 8 48,1 1 0,-1-1 1,1 1-1,-1 0 0,1 0 0,0 0 0,-1 0 0,1 0 0,-1 0 0,1 0 0,-1 0 0,1 1 0,-1-1 0,1 0 0,-1 1 0,1-1 1,2 3-1,-3-2 6,1 0 1,-1 1-1,0-1 1,1 1-1,-1-1 1,0 1 0,0 0-1,0 0 1,0-1-1,-1 1 1,1 0-1,0 0 1,-1 0 0,1 0-1,-1 0 1,0 0-1,0 0 1,1 2-1,-3 56 430,1-50-318,0 0 0,1 0 0,0-1 1,0 1-1,1 0 0,0 0 0,1 0 0,5 16 0,-7-25-117,1 1-1,0-1 0,-1 0 0,1 0 1,0 0-1,-1 0 0,1 0 0,0 0 1,0 0-1,0 0 0,0 0 0,0 0 0,0 0 1,0 0-1,0 0 0,1-1 0,-1 1 1,0-1-1,0 1 0,1-1 0,-1 1 1,0-1-1,1 0 0,-1 1 0,0-1 1,1 0-1,-1 0 0,0 0 0,1 0 1,-1 0-1,0 0 0,1-1 0,-1 1 0,0 0 1,1-1-1,-1 1 0,0-1 0,0 1 1,1-1-1,0-1 0,4-1-55,-1 0-1,1-1 1,-1 0 0,0 0 0,0 0-1,-1 0 1,6-7 0,7-13-204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0:01.816"/>
    </inkml:context>
    <inkml:brush xml:id="br0">
      <inkml:brushProperty name="width" value="0.05" units="cm"/>
      <inkml:brushProperty name="height" value="0.05" units="cm"/>
    </inkml:brush>
  </inkml:definitions>
  <inkml:trace contextRef="#ctx0" brushRef="#br0">174 890 14203,'-38'22'626,"20"-13"-484,1 1 0,0 0-1,1 1 1,0 1 0,-26 26-1,41-37-127,1-1 0,-1 1-1,0-1 1,0 1 0,1 0 0,-1-1-1,1 1 1,-1 0 0,1 0-1,-1-1 1,1 1 0,-1 0-1,1 0 1,-1 0 0,1 0-1,0 0 1,0 0 0,-1-1 0,1 1-1,0 0 1,0 0 0,0 0-1,0 0 1,0 0 0,0 0-1,1 1 1,0-1-1,0 0 0,1 0 0,-1 0 0,1-1 0,-1 1-1,1 0 1,-1-1 0,1 0 0,-1 1 0,1-1 0,-1 0 0,1 0 0,0 0 0,-1 0 0,4 0-1,14-1 28,0 0 0,0-2 0,0 0 0,0-1 0,21-8 0,-7 3 1,1110-318 516,-277 76 203,4 25 796,214 40-95,-1010 177-1423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19.423"/>
    </inkml:context>
    <inkml:brush xml:id="br0">
      <inkml:brushProperty name="width" value="0.05" units="cm"/>
      <inkml:brushProperty name="height" value="0.05" units="cm"/>
    </inkml:brush>
  </inkml:definitions>
  <inkml:trace contextRef="#ctx0" brushRef="#br0">4300 584 9642,'-74'-72'1486,"-61"-54"-206,111 107-1280,0 1 0,0 2-1,-2 0 1,-32-15 0,-5 6-65,0 2 0,-111-24 0,-139-7 94,269 47-18,-856-100 74,754 98-66,-244 19 0,-141 65-30,24 49 66,448-104-26,2 2 1,1 3-1,1 2 0,1 2 0,2 3 1,-74 58-1,83-53 13,1 1 0,2 2 0,-65 83-1,91-103-30,0 1 0,1 0 0,1 1 0,2 0 0,0 1 0,1 0 0,1 1 0,1 0 0,2 0 0,0 0 0,-2 34 0,7-38-6,0-1-1,1 1 1,1 0 0,1-1 0,1 1 0,1-1-1,0 0 1,1 0 0,2-1 0,-1 0 0,2 0-1,1 0 1,0-1 0,1-1 0,0 0 0,2 0-1,0-2 1,0 1 0,30 23 0,-10-13-4,0-1 1,2-2-1,0-2 1,1-1-1,65 24 0,-6-11-1,112 23 0,-76-30-1,1-4 0,182 3 1,265-43-32,19-76 138,-12-57 634,-493 121-689,-1-4 0,172-92-1,153-128-723,-325 195 396,-51 34 150,-4 4 65,65-53 0,-93 68 104,0-2 0,-1 1-1,0-1 1,0-1 0,-1 1 0,0-1-1,-1 0 1,0-1 0,-1 0-1,0 1 1,6-22 0,-7 14 10,-1 0 1,-1-1-1,0 1 1,-1 0-1,-1-1 1,-1 1 0,-1-1-1,-1 1 1,0 0-1,-1 0 1,-1 0-1,-1 0 1,-13-28-1,9 27-33,0 0-1,-1 0 0,-1 1 0,-1 1 1,0 0-1,-1 1 0,-1 1 1,-1 0-1,0 1 0,-1 0 0,-29-17 1,-1 5-27,-1 2 1,-1 2-1,-1 3 1,-1 1-1,0 3 0,-1 2 1,-60-6-1,41 11-52,-1 3 0,0 4 1,0 2-1,-129 21 0,64 3 8,1 3-11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2.379"/>
    </inkml:context>
    <inkml:brush xml:id="br0">
      <inkml:brushProperty name="width" value="0.05" units="cm"/>
      <inkml:brushProperty name="height" value="0.05" units="cm"/>
    </inkml:brush>
  </inkml:definitions>
  <inkml:trace contextRef="#ctx0" brushRef="#br0">57 152 12307,'-13'2'684,"10"-2"-646,1 0 0,-1 0 0,1 0 0,-1 1 0,1-1 0,-1 1 0,1 0 0,0-1 0,-1 1 0,1 0 0,0 0 0,0 0 0,0 1 0,-1-1 0,1 0 0,1 1 0,-3 1 0,4-2-27,-1-1-1,1 1 1,0-1 0,0 0-1,0 1 1,0-1 0,0 0-1,0 1 1,0-1 0,0 1-1,0-1 1,0 0 0,0 1-1,0-1 1,0 0 0,1 1-1,-1-1 1,0 0 0,0 1-1,0-1 1,0 0 0,1 1-1,-1-1 1,0 0 0,0 1-1,1-1 1,-1 0 0,0 0-1,0 1 1,1-1 0,-1 0-1,0 0 1,1 0 0,-1 1-1,0-1 1,1 0 0,15 6 113,-13-5-86,36 9 45,1-2 1,0-2-1,61 1 0,-73-5-68,517 0 227,-3-42 141,-237 14-119,691-26 386,3 27-438,396-16-197,-1165 30-27,881-17-21,-1013 31-293,118 20 1,-209-22 291,0 0-1,0 0 0,1 1 1,-1 0-1,0 0 1,-1 1-1,12 5 1,-14-2-161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2.979"/>
    </inkml:context>
    <inkml:brush xml:id="br0">
      <inkml:brushProperty name="width" value="0.05" units="cm"/>
      <inkml:brushProperty name="height" value="0.05" units="cm"/>
    </inkml:brush>
  </inkml:definitions>
  <inkml:trace contextRef="#ctx0" brushRef="#br0">666 132 8666,'66'-36'1102,"131"-51"0,-164 78-644,-25 12-179,-8-3-265,0 1 0,0 0-1,0-1 1,0 1 0,0 0 0,-1-1-1,1 1 1,0 0 0,0-1-1,-1 1 1,1 0 0,0-1 0,-1 1-1,1-1 1,-1 1 0,1-1-1,-1 1 1,0 0 0,-31 31 173,0-1 1,-2-1-1,-51 34 0,-121 66 51,196-125-232,-404 239 142,391-231-136,1 1-1,1 0 0,0 2 0,-18 18 0,36-32-10,0 1-1,1 0 0,-1 0 0,1 0 1,0 1-1,0-1 0,-3 7 0,5-9 1,-1 1 0,1 0-1,-1-1 1,1 1-1,0-1 1,0 1-1,0-1 1,0 1-1,0 0 1,0-1 0,0 1-1,0-1 1,1 1-1,-1 0 1,1 1-1,1 0 2,1 0-1,-1 0 0,0 0 0,1 0 1,-1-1-1,1 1 0,0-1 0,0 0 1,0 0-1,0 0 0,0 0 0,1 0 1,-1-1-1,1 0 0,-1 1 0,1-1 1,6 1-1,22 5 7,-1-1 0,61 4 1,70-9 10,-103-2-11,859-52-432,-654 28 364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4.564"/>
    </inkml:context>
    <inkml:brush xml:id="br0">
      <inkml:brushProperty name="width" value="0.05" units="cm"/>
      <inkml:brushProperty name="height" value="0.05" units="cm"/>
    </inkml:brush>
  </inkml:definitions>
  <inkml:trace contextRef="#ctx0" brushRef="#br0">115 41 14723,'5'-9'422,"12"-20"599,-13 26-690,-5 11-29,-8 19 124,6-17-351,-39 121 53,-37 207 0,77-326-128,0-6 6,1 0 1,0 0-1,1 0 0,-1 0 1,1 0-1,0 0 0,1 1 1,1 9-1,-2-15 4,1 0 0,-1 0 0,0 0 0,1 0 0,-1-1 0,1 1 0,-1 0 0,1 0 0,0-1 0,-1 1 0,1 0 1,-1-1-1,1 1 0,0 0 0,0-1 0,-1 1 0,1-1 0,0 1 0,0-1 0,0 0 0,0 1 0,0-1 0,-1 0 0,1 0 0,0 1 0,0-1 0,0 0 0,0 0 0,0 0 0,0 0 0,0 0 0,0 0 0,0-1 0,0 1 0,0 0 0,-1 0 0,1-1 0,0 1 0,1-1 0,5-2 73,-1 1-1,0-1 1,0-1-1,9-6 1,12-11 233,0-2 1,-2-1 0,39-47-1,58-91 558,-108 143-857,51-78 139,-56 83-418,-1-1 0,-1 1 0,-1-1 0,9-30-1,-13 33-260,-5 8 55,1 4 413,1 1 0,0-1 0,0 1 0,0 0 0,-1-1 0,1 1 0,0 0 0,0 0 0,0 0 1,0-1-1,0 1 0,-1 3 0,-13 15-529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5.241"/>
    </inkml:context>
    <inkml:brush xml:id="br0">
      <inkml:brushProperty name="width" value="0.05" units="cm"/>
      <inkml:brushProperty name="height" value="0.05" units="cm"/>
    </inkml:brush>
  </inkml:definitions>
  <inkml:trace contextRef="#ctx0" brushRef="#br0">2 5 14299,'-1'8'233,"0"0"1,1 0-1,0 0 0,0 0 1,1 0-1,0-1 1,1 1-1,-1 0 0,1 0 1,1-1-1,3 9 0,-4-13-214,-1 0-1,1-1 0,-1 1 0,1-1 0,0 1 0,0-1 1,0 0-1,0 0 0,0 0 0,1 0 0,-1 0 1,1 0-1,-1-1 0,1 1 0,0-1 0,-1 1 0,1-1 1,0 0-1,0 0 0,0-1 0,0 1 0,0-1 0,0 1 1,0-1-1,0 0 0,0 0 0,0 0 0,0 0 1,0-1-1,0 1 0,5-3 0,0 1-12,-1-1 0,1 0 0,-1 0 0,0-1 0,0 0 0,-1 0 0,1-1 0,-1 0 0,0 0 0,0 0 0,7-9 0,-4 3 24,0 0-1,0-1 0,-1-1 1,-1 1-1,7-16 0,-16 32 8,-17 47 37,17-48-77,1 1 0,0 1 1,0-1-1,1 0 0,-1 0 0,1 0 1,0 0-1,0 0 0,0 0 0,1 1 1,-1-1-1,1 0 0,1 4 0,0-6 5,-1 0 1,0-1-1,1 1 0,-1-1 0,1 1 1,0-1-1,-1 0 0,1 0 0,0 1 1,0-1-1,0 0 0,-1-1 0,1 1 1,0 0-1,0-1 0,0 1 0,1-1 1,-1 1-1,0-1 0,0 0 0,0 0 1,0 0-1,4 0 0,7-1 25,0-1 0,18-3 0,-30 5-26,79-24 99,-62 18-68,0 0 1,1 0 0,0 2-1,27-3 1,-44 7-33,1 0 0,-1 0 0,1 0-1,0 0 1,-1 1 0,1-1 0,-1 1 0,1-1 0,-1 1-1,1 0 1,-1 0 0,0 0 0,1 1 0,-1-1 0,0 0 0,0 1-1,0-1 1,0 1 0,3 3 0,0 1-4,-1 0-1,0 1 1,0 0 0,0 0 0,2 8-1,-2-7 10,0 1 0,0-1 0,9 13 0,-11-18 3,0-1 0,0 0-1,0 0 1,1 0 0,-1 0-1,0 0 1,1 0-1,0-1 1,-1 1 0,1-1-1,0 0 1,0 1-1,-1-1 1,1-1 0,5 2-1,-3-1 23,1-1-1,-1 0 1,1 0-1,-1-1 1,1 1-1,-1-1 0,0 0 1,1-1-1,-1 1 1,0-1-1,0 0 1,0 0-1,0-1 1,0 0-1,-1 0 1,1 0-1,-1 0 1,1 0-1,-1-1 0,5-6 1,-5 6-7,-1 0-1,1 0 1,-1 0 0,0-1 0,0 0-1,0 0 1,-1 1 0,0-2 0,1 1-1,-2 0 1,1 0 0,-1-1 0,0 1-1,0 0 1,0-1 0,-1 1 0,0-1-1,0 1 1,0-1 0,-2-6 0,0 3-18,2 9-7,0 1-1,0-1 1,1 0 0,-1 0 0,0 0-1,0 0 1,0 0 0,0 0-1,1 0 1,-1 0 0,0 0 0,0 0-1,0 0 1,0 0 0,0 0 0,1 0-1,-1 0 1,0 0 0,0 0-1,0 0 1,0 0 0,1 0 0,-1 0-1,0 0 1,0-1 0,0 1-1,0 0 1,0 0 0,1 0 0,-1 0-1,0 0 1,0 0 0,0 0-1,0-1 1,0 1 0,0 0 0,0 0-1,0 0 1,0 0 0,1 0-1,-1-1 1,0 1 0,0 0 0,0 0-1,0 0 1,0 0 0,0-1-1,0 1 1,0 0 0,0 0 0,0 0-1,0 0 1,0 0 0,0-1-1,0 1 1,0 0 0,0 0 0,-1 0-1,1 0 1,0-1 0,0 1-1,0 0 1,0 0 0,0 0 0,0 0-1,0 0 1,10 0-12,101-6-126,28 0-501,-123 7 385,0 0-1,0 1 1,1 1-1,-1 0 1,-1 1-1,21 8 1,-35-11 195,0-1 1,0 0-1,0 1 1,0-1-1,0 1 1,0-1 0,0 1-1,-1 0 1,1-1-1,0 1 1,0 0-1,-1-1 1,1 1-1,0 0 1,-1 0 0,2 1-1,-2-1 39,0-1 0,0 1 0,0-1 0,-1 1-1,1-1 1,0 1 0,0-1 0,0 1 0,0-1 0,-1 1 0,1-1-1,0 1 1,0-1 0,-1 1 0,1-1 0,0 1 0,-1-1 0,1 0-1,-1 1 1,1-1 0,0 0 0,-1 1 0,1-1 0,-1 0 0,1 0-1,-1 1 1,1-1 0,-1 0 0,1 0 0,-1 0 0,1 0 0,-1 0-1,0 0 1,-16 5-314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5.628"/>
    </inkml:context>
    <inkml:brush xml:id="br0">
      <inkml:brushProperty name="width" value="0.05" units="cm"/>
      <inkml:brushProperty name="height" value="0.05" units="cm"/>
    </inkml:brush>
  </inkml:definitions>
  <inkml:trace contextRef="#ctx0" brushRef="#br0">1 20 14083,'4'-4'1408,"12"-2"-720,2 2-247,13 1 551,3 0-144,12 3-160,4 0-64,7 0-504,2 3-384,1-3 248,-1 2-88,-7-4-72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6.354"/>
    </inkml:context>
    <inkml:brush xml:id="br0">
      <inkml:brushProperty name="width" value="0.05" units="cm"/>
      <inkml:brushProperty name="height" value="0.05" units="cm"/>
    </inkml:brush>
  </inkml:definitions>
  <inkml:trace contextRef="#ctx0" brushRef="#br0">200 16 12995,'-7'-15'1244,"7"15"-1224,0 0-1,0 0 0,0 1 1,-1-1-1,1 0 0,0 0 0,0 0 1,0 1-1,0-1 0,0 0 1,0 0-1,0 0 0,0 1 1,0-1-1,0 0 0,-1 0 0,1 0 1,0 0-1,0 0 0,0 1 1,0-1-1,-1 0 0,1 0 1,0 0-1,0 0 0,0 0 0,0 0 1,-1 0-1,1 1 0,0-1 1,0 0-1,-1 0 0,1 0 1,0 0-1,0 0 0,0 0 0,-1 0 1,1 0-1,0 0 0,0 0 1,0 0-1,-1 0 0,1 0 1,0-1-1,0 1 0,0 0 0,-1 0 1,1 0-1,0 0 0,0 0 1,0 0-1,0 0 0,-1-1 1,1 1-1,0 0 0,0 0 0,0 0 1,0 0-1,0-1 0,-1 1 1,-13 117 798,-7 36-492,2-67 56,-4 0 0,-48 121-1,38-128 125,31-82-171,4-8-242,8-11-12,1 1 0,1-1 0,1 2 0,19-25 0,-4 7-18,-24 31-55,56-74-34,-51 69-15,1 1 0,0 1-1,1-1 1,21-13 0,-31 22 32,1 1 0,0 0 0,-1 0-1,1 0 1,0 0 0,0 0 0,0 0 0,0 1 0,0-1-1,0 1 1,0-1 0,0 1 0,0-1 0,0 1 0,0 0-1,4 1 1,-5-1 0,1 1 0,0 0 0,-1 0 0,1 0 0,-1 0-1,1 0 1,-1 0 0,1 1 0,-1-1 0,0 0 0,0 1 0,0-1-1,0 1 1,0-1 0,0 1 0,0 0 0,0-1 0,1 4 0,0 0-13,-1-1 9,1-1 1,-1 1-1,1-1 0,0 1 0,0-1 0,1 0 0,2 4 1,-4-7 12,0 1 1,0 0-1,0 0 1,0-1-1,0 1 1,1-1-1,-1 1 1,0-1-1,0 0 1,0 1-1,1-1 1,-1 0-1,0 0 1,0 0-1,0 0 1,1 0-1,-1 0 1,0 0-1,0 0 1,1 0-1,-1-1 1,0 1-1,0 0 1,0-1-1,0 1 1,1-1-1,-1 0 1,1 0-1,4-3 14,0 0-1,-1 0 1,1-1 0,-1 1-1,0-1 1,8-11 0,-8 10 9,-1 1 1,1 0 0,0 0-1,0 0 1,0 1 0,12-8 0,-17 12-23,1 0 0,-1 0 1,0 0-1,1 0 0,-1 1 1,0-1-1,1 0 0,-1 0 1,0 0-1,1 0 0,-1 1 1,0-1-1,0 0 0,1 0 1,-1 0-1,0 1 0,1-1 1,-1 0-1,0 1 0,0-1 1,0 0-1,1 0 0,-1 1 1,0-1-1,0 0 0,0 1 1,0-1-1,0 0 0,0 1 1,0-1-1,0 0 0,0 1 1,6 17 8,-4-11 5,0-3 3,0 0 1,0-1-1,1 1 0,-1-1 1,1 0-1,0 0 0,0 0 1,0 0-1,0 0 0,0-1 1,1 1-1,-1-1 0,1 0 1,0 0-1,0 0 1,-1-1-1,1 1 0,8 1 1,10 5-324,-22-8 300,1 0 1,-1 0-1,0 0 0,1 0 1,-1 0-1,0 0 0,1-1 1,-1 1-1,0 0 0,0 0 1,1 0-1,-1 0 0,0-1 1,1 1-1,-1 0 0,0 0 1,0-1-1,0 1 0,1 0 1,-1 0-1,0-1 0,0 1 1,0 0-1,1-1 0,-1 1 1,0 0-1,0-1 0,0 1 1,0 0-1,0-1 0,0 1 1,0 0-1,0-1 0,0 1 1,0 0-1,0-1 0,0 1 1,0 0-1,0-1 0,0 1 1,0 0-1,0-1 0,-1 1 1,-1-11-111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7.818"/>
    </inkml:context>
    <inkml:brush xml:id="br0">
      <inkml:brushProperty name="width" value="0.05" units="cm"/>
      <inkml:brushProperty name="height" value="0.05" units="cm"/>
    </inkml:brush>
  </inkml:definitions>
  <inkml:trace contextRef="#ctx0" brushRef="#br0">278 0 11554,'-5'13'1385,"-7"7"-897,-7 7-160,-2 2 1024,-6 7-928,4 1-32,-4 2-32,1-2-63,3-4-193,4-6-56,3-7-248,2-1-169,-2-13 321,2-1-72,-2-7-40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6.755"/>
    </inkml:context>
    <inkml:brush xml:id="br0">
      <inkml:brushProperty name="width" value="0.05" units="cm"/>
      <inkml:brushProperty name="height" value="0.05" units="cm"/>
    </inkml:brush>
  </inkml:definitions>
  <inkml:trace contextRef="#ctx0" brushRef="#br0">1 0 13051,'3'4'1552,"-2"8"-1024,1 4-288,2 4 1881,5 4-1953,5-1-368,7 3-360,2-5 488,9-3-128,1-8-81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7.158"/>
    </inkml:context>
    <inkml:brush xml:id="br0">
      <inkml:brushProperty name="width" value="0.05" units="cm"/>
      <inkml:brushProperty name="height" value="0.05" units="cm"/>
    </inkml:brush>
  </inkml:definitions>
  <inkml:trace contextRef="#ctx0" brushRef="#br0">158 1 14059,'-18'16'613,"-54"55"594,65-63-1094,0 0 0,1 1 0,-1 0 0,2 0-1,-1 0 1,-7 21 0,13-29-105,-1 0 0,1 0 0,0 1 0,0-1 0,0 0 0,0 0-1,0 1 1,0-1 0,0 0 0,0 0 0,0 1 0,0-1 0,1 0 0,-1 0 0,1 0 0,-1 0 0,1 1 0,-1-1 0,1 0 0,-1 0 0,1 0 0,0 0-1,0 0 1,0 0 0,-1 0 0,1-1 0,0 1 0,0 0 0,0 0 0,0-1 0,0 1 0,0 0 0,2 0 0,5 2-26,0 1 1,0-2-1,16 5 1,-7-3 18,-4 0-8,-4-2 11,-1 1 0,0 0 0,1 0 0,-1 0 0,0 1 0,-1 0 0,1 1-1,-1 0 1,12 9 0,-19-13-1,1-1 0,0 1 0,0 0 0,-1 0 0,1 0 0,0 0 0,-1 0 0,1 0 0,-1 0 0,0 0 0,1 0 0,-1 0 0,0 0 0,1 0 0,-1 0 0,0 0 0,0 0 0,0 1 0,0-1 0,0 0 0,0 0 0,0 0 0,-1 2 0,0-1 7,1-1 0,-1 1 0,0-1 0,0 1 1,-1-1-1,1 0 0,0 1 0,0-1 0,-1 0 0,1 0 0,-1 0 0,1 0 1,-3 1-1,-5 3 66,-1-1 0,0 0 1,-19 4-1,26-7-60,2 0-13,-57 11 304,52-11-318,0 0 0,0-1 0,0 0 0,1 0 0,-1 0 0,0-1 1,-11-2-1,16 3 1,0-1 1,1 1 0,-1 0-1,0 0 1,1-1-1,-1 1 1,1 0 0,-1-1-1,0 1 1,1-1-1,-1 1 1,1-1 0,-1 1-1,1-1 1,-1 1-1,1-1 1,0 1 0,-1-1-1,1 0 1,0 1-1,-1-1 1,1 0 0,0 1-1,0-1 1,0 0-1,0 1 1,-1-1 0,1 0-1,0 1 1,0-1-1,0 0 1,0 0-1,1 1 1,-1-1 0,0 0-1,0 1 1,0-1-1,0 0 1,1 1 0,-1-1-1,0 0 1,1 0-1,20-32-113,-20 32 115,35-45-172,8-10-64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7.577"/>
    </inkml:context>
    <inkml:brush xml:id="br0">
      <inkml:brushProperty name="width" value="0.05" units="cm"/>
      <inkml:brushProperty name="height" value="0.05" units="cm"/>
    </inkml:brush>
  </inkml:definitions>
  <inkml:trace contextRef="#ctx0" brushRef="#br0">131 1 12851,'-4'17'534,"0"0"0,-2 1 0,0-2 0,-14 30-1,0-2 597,3-1-402,-21 87-1,32-102-688,2-1 0,1 1 0,1 0 0,2 43 0,0-69-47,0-1 0,0 0 0,0 0 1,0 1-1,0-1 0,0 0 0,0 0 0,1 1 0,-1-1 0,0 0 1,1 0-1,-1 0 0,1 0 0,1 2 0,-2-3-4,1 0 1,-1-1-1,1 1 0,-1 0 0,0-1 0,1 1 0,-1 0 0,0-1 1,1 1-1,-1-1 0,0 1 0,1 0 0,-1-1 0,0 1 0,1-1 1,-1 1-1,0-1 0,0 1 0,0-1 0,0 1 0,1-2 0,9-41-388,-4 9 191,18-75-286,-24 109 498,0 0 0,0-1 0,0 1 0,0 0 0,0 0 0,0-1 0,0 1 0,0 0 1,0 0-1,0 0 0,0-1 0,1 1 0,-1 0 0,0 0 0,0 0 0,0 0 0,0-1 0,0 1 0,0 0 0,1 0 0,-1 0 0,0 0 0,0 0 1,0 0-1,1-1 0,-1 1 0,0 0 0,0 0 0,0 0 0,1 0 0,-1 0 0,0 0 0,0 0 0,0 0 0,1 0 0,-1 0 0,0 0 0,0 0 1,0 0-1,1 0 0,-1 0 0,0 0 0,0 0 0,1 0 0,-1 0 0,0 0 0,0 1 0,0-1 0,0 0 0,1 0 0,-1 0 0,0 0 0,0 0 1,0 0-1,0 1 0,1-1 0,-1 0 0,0 0 0,0 0 0,0 1 0,0-1 0,0 0 0,0 0 0,0 0 0,0 1 0,1-1 0,-1 0 0,0 0 1,0 1-1,10 18 163,-8-13-102,3 0-32,-1 1-1,2 0 0,-1-1 1,1 0-1,0 0 0,0-1 1,0 0-1,1 0 0,0 0 1,0-1-1,0 0 1,0 0-1,1-1 0,0 0 1,-1 0-1,1-1 0,0 0 1,15 2-1,-5-2-9,0 0-1,0-1 1,0-1-1,0-1 1,1-1-1,-1 0 1,26-7 0,-31 5 1,-1 0 0,22-10 1,-30 12-8,-1 0 0,0 1 0,0-1 0,0 0-1,0-1 1,0 1 0,0 0 0,0-1 0,-1 0 0,1 0 0,-1 0 0,0 0 0,4-6 0,-6 9-13,-1 0 0,1 0 1,0 0-1,0 1 0,0-1 0,0 0 0,-1 0 0,1 0 1,0 0-1,0 0 0,0 0 0,-1 0 0,1 0 1,0 0-1,0 0 0,0 0 0,-1 0 0,1 0 1,0 0-1,0 0 0,0 0 0,0-1 0,-1 1 1,1 0-1,0 0 0,0 0 0,0 0 0,0 0 0,-1 0 1,1 0-1,0 0 0,0-1 0,0 1 0,0 0 1,0 0-1,0 0 0,-1 0 0,1-1 0,0 1 1,0 0-1,0 0 0,0 0 0,0 0 0,0-1 1,0 1-1,0 0 0,0 0 0,0 0 0,0-1 0,0 1 1,0 0-1,0 0 0,0 0 0,0-1 0,0 1 1,0 0-1,0 0 0,0 0 0,0 0 0,0-1 1,0 1-1,1 0 0,-1 0 0,0 0 0,0-1 1,-13 9 149,8-3-83,0 1 0,0-1 0,0 1 0,1 0 0,0 0 0,0 1 0,-5 10 0,7-14-40,0 1-1,1-1 0,0 1 0,0-1 1,0 1-1,0 0 0,0-1 0,1 1 1,-1 0-1,1-1 0,0 1 0,0 0 1,1 0-1,-1-1 0,1 1 0,0 0 1,1 3-1,-1-5-36,0-1 0,0 0 0,-1 1 0,1-1 0,1 0 0,-1 0 0,0 1 1,0-1-1,0 0 0,1 0 0,-1-1 0,0 1 0,1 0 0,-1 0 0,1 0 0,-1-1 0,1 1 0,-1-1 0,1 0 1,-1 1-1,1-1 0,-1 0 0,1 0 0,0 0 0,-1 0 0,1 0 0,-1 0 0,1 0 0,0 0 0,-1-1 0,1 1 1,-1-1-1,1 1 0,-1-1 0,1 0 0,2-1 0,1-1-150,1 0 1,-1 0-1,1 0 0,-1-1 1,0 0-1,0 0 0,-1 0 1,7-8-1,-3 1 30,-1 0 0,-1-1 0,0 1 1,-1-1-1,7-23 0,6-28-385</inkml:trace>
  <inkml:trace contextRef="#ctx0" brushRef="#br0" timeOffset="1">587 58 14579,'-7'23'1128,"-1"3"-896,4 1-88,5 0 152,5-4-167,10-10-33,4-9-40,4-8-120</inkml:trace>
  <inkml:trace contextRef="#ctx0" brushRef="#br0" timeOffset="2">724 183 10098,'-10'10'848,"3"-2"-904,1-6 24,3-2 296,3-9-176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8.057"/>
    </inkml:context>
    <inkml:brush xml:id="br0">
      <inkml:brushProperty name="width" value="0.05" units="cm"/>
      <inkml:brushProperty name="height" value="0.05" units="cm"/>
    </inkml:brush>
  </inkml:definitions>
  <inkml:trace contextRef="#ctx0" brushRef="#br0">57 19 11186,'13'-18'4544,"-17"34"-1546,-2 3-3127,-20 57 657,-6 24-351,32-99-184,-1 0 1,1 0-1,0 1 0,0-1 0,-1 0 0,1 0 1,0 0-1,0 0 0,0 1 0,0-1 0,0 0 1,1 0-1,-1 0 0,0 1 0,0-1 0,1 1 1,0-2-26,-1 1 1,0-1-1,1 0 1,-1 0 0,0 1-1,1-1 1,-1 0-1,0 0 1,1 0-1,-1 0 1,1 1 0,-1-1-1,1 0 1,-1 0-1,0 0 1,1 0-1,-1 0 1,1 0 0,-1 0-1,1 0 1,-1 0-1,0 0 1,1 0-1,-1-1 1,1 1 0,-1 0-1,0 0 1,1-1-1,4-1-212,0-1 0,0 0 0,0 0 0,8-7 0,10-13-136,2-9-118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9.207"/>
    </inkml:context>
    <inkml:brush xml:id="br0">
      <inkml:brushProperty name="width" value="0.05" units="cm"/>
      <inkml:brushProperty name="height" value="0.05" units="cm"/>
    </inkml:brush>
  </inkml:definitions>
  <inkml:trace contextRef="#ctx0" brushRef="#br0">83 1 12347,'1'0'69,"0"0"0,0 0 0,-1 0 0,1 0 0,0 0 0,0 0 0,-1 0 0,1 0 0,0 0 0,0 0 0,-1 0 0,1 0 0,0 1 0,0-1 1,-1 0-1,1 1 0,0-1 0,-1 1 0,1-1 0,-1 0 0,2 2 0,-2-1-21,0 0 0,0 0 1,0 0-1,0 0 0,0 0 0,0 0 1,0 0-1,-1 1 0,1-1 0,0 0 0,-1 0 1,1 0-1,0 0 0,-1 0 0,1 0 1,-2 1-1,-7 15 479,-1-1 1,-12 16-1,-9 14 453,31-46-969,-1 1 0,1-1 0,0 0 0,-1 1 1,1-1-1,0 0 0,-1 1 0,1-1 0,0 0 0,0 1 0,-1-1 1,1 1-1,0-1 0,0 1 0,0-1 0,0 1 0,0-1 1,0 0-1,0 1 0,0-1 0,-1 1 0,2-1 0,-1 1 1,0-1-1,0 1 0,0-1 0,0 1 0,0-1 0,0 1 1,0-1-1,1 0 0,-1 1 0,0-1 0,0 1 0,1-1 1,-1 0-1,0 1 0,0-1 0,1 1 0,-1-1 0,1 0 0,-1 0 1,0 1-1,1-1 0,-1 0 0,1 0 0,-1 1 0,0-1 1,1 0-1,-1 0 0,1 0 0,-1 0 0,1 0 0,-1 0 1,1 1-1,-1-1 0,1 0 0,-1 0 0,0-1 0,1 1 1,-1 0-1,1 0 0,-1 0 0,1 0 0,0-1 0,40-8 11,-34 7-31,9-2-41,-5 0-7,-1 1 1,1 1-1,0 0 0,-1 0 0,1 1 1,0 0-1,20 2 0,-29-1 49,-1 1 1,1-1-1,-1 1 1,0-1-1,1 1 1,-1-1-1,0 1 0,1 0 1,-1 0-1,0 0 1,0 0-1,1 0 0,-1 0 1,0 0-1,0 0 1,0 0-1,-1 0 0,1 0 1,0 1-1,0-1 1,-1 0-1,1 1 0,0-1 1,-1 0-1,1 1 1,-1-1-1,0 1 1,0-1-1,1 1 0,-1-1 1,0 1-1,0-1 1,-1 3-1,1 5 10,-2 1 0,1-1 0,-1 0-1,-4 11 1,5-18 4,-107 332 1364,91-283-1062,12-33-162,4-14-104,0 1-1,0-1 1,0 0 0,0 0 0,-1 0-1,0 0 1,0 0 0,0-1 0,0 1-1,-1 0 1,-3 3 0,5-6-39,0-1 0,0 1 1,0-1-1,0 1 0,0-1 0,0 0 1,0 0-1,0 0 0,0 1 1,0-1-1,0 0 0,0 0 0,0 0 1,0-1-1,0 1 0,0 0 0,0 0 1,0-1-1,0 1 0,0 0 1,0-1-1,0 1 0,0-1 0,0 1 1,0-1-1,1 1 0,-1-1 0,0 0 1,0 1-1,0-1 0,1 0 1,-1 0-1,1 0 0,-1 1 0,0-1 1,1 0-1,-1-1 0,-3-4-46,1 1 1,-1-1-1,1 0 0,-3-9 0,4 8-4,-1-1-1,1 0 0,1 0 0,0 1 0,0-1 0,0 0 1,1 0-1,0 0 0,0 0 0,1 0 0,0 0 0,5-13 1,-3 11 21,1 0 1,0 1-1,1 0 1,0 0-1,0 1 1,1-1-1,1 1 1,12-13 0,9-4 58,2 2 1,0 1 0,1 1-1,47-23 1,-41 23 24,100-62 177,-112 66-177,-1-2 0,0-1 0,23-24 0,-43 40-48,0-1 0,0 1 1,-1-1-1,1 0 0,-1 0 0,0 0 0,4-8 0,-7 12-9,0 1-1,0 0 0,0 0 0,0 0 1,0-1-1,0 1 0,0 0 0,0 0 1,0-1-1,0 1 0,0 0 0,0 0 1,0-1-1,0 1 0,0 0 0,0 0 0,0-1 1,0 1-1,0 0 0,0 0 0,0 0 1,0-1-1,0 1 0,0 0 0,0 0 1,-1 0-1,1-1 0,0 1 0,0 0 1,0 0-1,0 0 0,-1-1 0,1 1 0,0 0 1,0 0-1,0 0 0,-1 0 0,1 0 1,0-1-1,-12 3-5,-10 9-20,11-4 7,0 1-1,0 0 0,1 1 1,0 0-1,0 1 0,1 0 1,1 0-1,-1 1 0,2 0 1,0 0-1,-8 17 0,15-28 17,-1 1 0,1-1 0,0 0 0,-1 1-1,1-1 1,0 1 0,0-1 0,-1 0 0,1 1-1,0-1 1,0 1 0,0-1 0,0 1 0,-1-1-1,1 1 1,0-1 0,0 1 0,0-1 0,0 1-1,0-1 1,0 1 0,0-1 0,1 1 0,-1-1-1,0 1 1,0-1 0,0 1 0,0-1-1,1 1 1,-1-1 0,0 1 0,0-1 0,1 1-1,-1-1 1,0 0 0,1 1 0,-1-1 0,0 0-1,1 1 1,-1-1 0,1 0 0,-1 1 0,1-1-1,-1 0 1,0 0 0,1 0 0,-1 1 0,1-1-1,-1 0 1,1 0 0,-1 0 0,1 0 0,-1 0-1,1 0 1,-1 0 0,1 0 0,-1 0 0,1 0-1,0 0 1,2-1-4,1 1 0,-1-1 0,0 0-1,0 0 1,0 0 0,0-1 0,1 1 0,2-2-1,3-4 21,-1 0-1,1-1 0,-1 0 1,0 0-1,11-16 1,-16 21-1,-1 2-11,0-1-1,0 1 1,0 0 0,0 0 0,0 0-1,1 0 1,-1 0 0,0 1 0,1-1 0,-1 1-1,1 0 1,-1-1 0,0 1 0,1 0 0,2 1-1,0-1 5,-1-1 0,0 1-1,0 0 1,0-1-1,1 0 1,3-1 0,5-2 50,-18 13-10,-2 4-47,2-4 23,-10 22 18,14-29-33,0-1-1,1 1 1,-1-1 0,1 0-1,-1 1 1,1-1-1,0 1 1,0-1 0,-1 1-1,1-1 1,0 1 0,0-1-1,1 1 1,-1 0 0,0-1-1,1 3 1,0-3-1,-1 0 0,1-1 1,0 1-1,0-1 0,-1 1 0,1-1 0,0 1 1,0-1-1,-1 0 0,1 1 0,0-1 1,0 0-1,0 0 0,0 1 0,0-1 1,0 0-1,-1 0 0,1 0 0,0 0 1,0 0-1,0 0 0,0-1 0,1 1 0,23-6 75,-24 6-76,89-30 142,33-9-137,-122 38-14,0 1 1,1-1 0,-1 1-1,0-1 1,1 1-1,-1 0 1,1 0-1,-1 0 1,1 0-1,-1 0 1,0 0 0,1 0-1,-1 0 1,1 1-1,-1-1 1,0 0-1,1 1 1,-1-1 0,0 1-1,2 0 1,-3 0 3,1 0 0,-1 0 0,0 0 0,0 1 0,1-1 0,-1 0 0,0 0 1,0 0-1,0 0 0,0 0 0,0 0 0,-1 0 0,1 0 0,0 1 0,0-1 1,-1 0-1,1 0 0,-1 0 0,1 0 0,-1 0 0,1 0 0,-1-1 0,0 1 0,-1 2 1,1-2 3,1-1 0,-1 1 0,1 0 0,-1 0 1,0 0-1,1 0 0,0 0 0,-1 0 1,1 0-1,-1 0 0,1 0 0,0 1 1,0-1-1,0 0 0,0 0 0,0 0 0,0 0 1,0 0-1,0 0 0,0 0 0,0 1 1,1 0-1,0-1 1,-1 0 0,1-1 0,0 1 0,0 0 1,0-1-1,-1 1 0,1-1 0,0 1 0,0-1 0,0 1 0,0-1 0,0 1 1,0-1-1,0 0 0,0 0 0,0 1 0,0-1 0,0 0 0,1 0 1,7 0 0,0 0 0,0-1 1,0 0-1,10-3 1,53-16-296,-46 12-147,43-7-1,-48 15 218,-21 1 201,0-1 1,1 0-1,-1 0 1,1 0-1,-1 1 1,1-1-1,-1 0 1,0 0-1,1 1 1,-1-1-1,0 0 1,1 1-1,-1-1 1,0 0-1,1 1 1,-1-1-1,0 0 1,0 1-1,0-1 1,1 1-1,-1-1 1,0 1-1,0 1 7,0 1-1,0-1 1,0 0 0,-1 1-1,1-1 1,-1 0 0,1 1-1,-1-1 1,-2 4-1,-3 15 1595,6-21-1563,-1 1 0,1-1 0,0 1 0,0-1 0,0 0 0,0 1 1,0-1-1,0 1 0,0-1 0,0 0 0,0 1 0,0-1 0,0 1 0,0-1 0,0 0 0,1 1 0,-1-1 1,0 0-1,0 1 0,0-1 0,0 0 0,1 1 0,-1-1 0,0 0 0,0 1 0,1-1 0,-1 0 0,0 1 1,1-1-1,-1 0 0,0 0 0,1 0 0,-1 1 0,0-1 0,1 0 0,-1 0 0,0 0 0,1 0 1,-1 0-1,1 1 0,-1-1 0,0 0 0,1 0 0,0 0 0,11 0 417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9.809"/>
    </inkml:context>
    <inkml:brush xml:id="br0">
      <inkml:brushProperty name="width" value="0.05" units="cm"/>
      <inkml:brushProperty name="height" value="0.05" units="cm"/>
    </inkml:brush>
  </inkml:definitions>
  <inkml:trace contextRef="#ctx0" brushRef="#br0">40 224 9906,'5'-16'684,"-1"1"0,2 0-1,0 0 1,1 0 0,0 1-1,19-27 1,-20 33-426,0 0 0,1 0 0,0 1 0,0 0-1,1 0 1,0 0 0,0 1 0,0 0 0,1 1 0,0 0 0,17-7-1,-23 11-223,-1 0-1,1 0 0,0 0 0,-1 0 0,1 1 0,0-1 0,-1 1 1,1 0-1,0 0 0,-1 0 0,1 0 0,0 0 0,-1 1 0,1-1 0,0 1 1,-1 0-1,1 0 0,3 1 0,-4 0-21,0-1 0,0 1 1,0 0-1,-1-1 0,1 1 0,-1 0 0,1 0 1,-1 0-1,0 0 0,0 0 0,0 0 0,0 1 1,0-1-1,0 0 0,0 0 0,0 5 0,0 3-12,-1-1 0,1 1-1,-2-1 1,1 1-1,-1-1 1,-1 0-1,0 1 1,0-1-1,-5 12 1,-1-1-7,-1 0 0,-2-1 0,1-1 0,-23 30 0,-62 61-1,11-15-20,82-91 25,-16 22-22,18-24 23,-1-1 1,1 1 0,0 0-1,-1-1 1,1 1 0,0 0-1,-1-1 1,1 1 0,0 0-1,0-1 1,0 1 0,-1 0-1,1-1 1,0 1 0,0 0-1,0-1 1,0 1 0,0 0-1,0-1 1,1 1 0,-1 0-1,0 0 1,0-1 0,0 1-1,1 0 1,-1-1 0,0 1-1,0-1 1,1 1 0,-1 0 0,1-1-1,-1 1 1,1-1 0,-1 1-1,1-1 1,-1 1 0,1 0-1,3 0-1,-1 0 0,0 0 0,1 0 0,-1-1 0,0 1-1,1-1 1,-1 0 0,0 0 0,1 0 0,3-1 0,38-7-21,-34 6 20,33-8-231,-1-1 0,0-2 0,75-34 1,-117 46 220,22-12-113,-22 12 117,0 1-1,0-1 1,0 0 0,0 1-1,0-1 1,-1 0-1,1 0 1,0 0-1,0 1 1,-1-1 0,1 0-1,-1 0 1,1 0-1,-1 0 1,1 0-1,-1 0 1,1 0-1,-1-2 1,0 3-5,0-1-1,-1 0 1,1 0 0,0 0 0,-1 1-1,1-1 1,0 0 0,-1 0-1,1 1 1,-1-1 0,1 0-1,-1 1 1,0-1 0,0-1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0.242"/>
    </inkml:context>
    <inkml:brush xml:id="br0">
      <inkml:brushProperty name="width" value="0.05" units="cm"/>
      <inkml:brushProperty name="height" value="0.05" units="cm"/>
    </inkml:brush>
  </inkml:definitions>
  <inkml:trace contextRef="#ctx0" brushRef="#br0">0 1 12923,'54'2'2066,"106"20"0,-2 1-3115,-154-23 1105,0 1-1,1-1 0,-1 1 1,0 0-1,0 1 1,0-1-1,1 1 1,-1-1-1,-1 1 1,1 0-1,0 1 1,0-1-1,-1 1 0,6 4 1,6 5 222,-11-9-253,0-1 0,0 1 0,0-1 0,0 0 0,1 0 0,-1-1 0,0 1 0,1-1 0,0 0 0,-1 0 0,1-1 0,-1 1 0,1-1 1,0 0-1,6-1 0,5-1-10,0-1 1,0-1-1,17-6 1,-16 4-5,32-6 0,-48 12-6,0 0 1,0 0-1,-1 0 0,1 0 0,0-1 0,0 1 1,-1 1-1,1-1 0,0 0 0,0 0 0,-1 0 1,1 0-1,0 0 0,-1 1 0,1-1 1,0 0-1,0 1 0,-1-1 0,1 1 0,-1-1 1,1 0-1,0 1 0,-1-1 0,1 1 0,-1 0 1,1-1-1,-1 1 0,0-1 0,1 1 1,-1 0-1,1-1 0,-1 1 0,0 0 0,0-1 1,1 2-1,1 34 382,-3-32-344,1 0 0,0 1 1,0-1-1,1 1 0,-1-1 0,1 0 0,1 6 0,-1-9-47,0 0-1,-1 0 1,1 0-1,-1-1 1,1 1-1,0 0 1,0 0-1,-1-1 1,1 1-1,0-1 1,0 1-1,0-1 1,0 1-1,0-1 1,0 1-1,0-1 1,0 0-1,0 1 1,0-1-1,0 0 1,0 0-1,0 0 1,0 0-1,0 0 1,0 0-1,0 0 1,0 0-1,0 0 1,0 0-1,0-1 1,0 1-1,0 0 1,0-1-1,0 1 1,-1-1-1,2 0 1,2 0-111,-1-1 0,0 0 0,1 0 0,-1 0 0,0 0 0,0 0 0,-1-1 1,1 1-1,0-1 0,-1 0 0,1 0 0,-1 0 0,3-5 0,7-14-235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0.647"/>
    </inkml:context>
    <inkml:brush xml:id="br0">
      <inkml:brushProperty name="width" value="0.05" units="cm"/>
      <inkml:brushProperty name="height" value="0.05" units="cm"/>
    </inkml:brush>
  </inkml:definitions>
  <inkml:trace contextRef="#ctx0" brushRef="#br0">1 1 13651,'0'8'1344,"1"5"-912,-1-3-200,12-1 1057,5-1-1153,13-2-32,6 1-80,11-1-120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1.050"/>
    </inkml:context>
    <inkml:brush xml:id="br0">
      <inkml:brushProperty name="width" value="0.05" units="cm"/>
      <inkml:brushProperty name="height" value="0.05" units="cm"/>
    </inkml:brush>
  </inkml:definitions>
  <inkml:trace contextRef="#ctx0" brushRef="#br0">179 1 13091,'-27'12'942,"6"-3"-193,1 0 1,0 1 0,1 0 0,0 2 0,-27 21 0,46-32-742,-1-1 1,1 0-1,-1 1 0,1-1 1,-1 0-1,1 1 0,0-1 1,-1 0-1,1 1 0,0-1 1,-1 1-1,1-1 1,0 1-1,0-1 0,-1 1 1,1-1-1,0 1 0,0-1 1,0 1-1,-1-1 0,1 1 1,0-1-1,0 1 0,0-1 1,0 1-1,0 0 0,0-1 1,0 1-1,1-1 0,-1 1 1,0-1-1,0 1 0,1 0 1,0 0-26,0 0 1,0 0-1,0 0 1,0-1-1,0 1 0,1 0 1,-1-1-1,0 1 1,1-1-1,-1 1 1,0-1-1,3 1 1,51 3-850,-50-4 771,4 0-54,-1 1 0,0-1 1,0 2-1,1-1 0,-1 1 1,0 1-1,11 4 0,-17-7 141,-1 1-1,1 0 1,-1 0-1,1 0 1,-1 0-1,1 1 1,-1-1 0,0 0-1,0 0 1,1 1-1,-1-1 1,0 1-1,0-1 1,0 1-1,-1-1 1,2 3-1,-1-1 53,-1-1 0,0 0 0,0 0 0,0 0 0,0 0-1,0 0 1,0 0 0,-1 0 0,1 0 0,-1 0 0,1 0 0,-1 0-1,0 0 1,0 0 0,0 0 0,0 0 0,-2 2 0,-1 1 100,1 0 0,-2 0 1,1-1-1,0 1 1,-1-1-1,0 0 0,0-1 1,-6 4-1,9-5-128,-1-1-1,1 1 0,-1-1 1,0 1-1,1-1 0,-1 0 1,0 0-1,0-1 0,0 1 1,0-1-1,0 1 0,1-1 1,-1 0-1,0 0 0,0 0 1,0 0-1,0-1 0,-5 0 1,7 0-43,1 1 1,-1 0 0,0 0 0,1-1 0,-1 1 0,1 0 0,-1-1-1,1 1 1,0-1 0,-1 1 0,1-1 0,-1 1 0,1-1-1,0 1 1,-1-1 0,1 1 0,0-1 0,0 1 0,-1-1-1,1 1 1,0-1 0,0 1 0,0-1 0,0 0 0,-1 1-1,1-1 1,0 1 0,0-1 0,0 0 0,1 1 0,-1-1-1,0 1 1,0-1 0,0 0 0,13-21-285,7-1-89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1.472"/>
    </inkml:context>
    <inkml:brush xml:id="br0">
      <inkml:brushProperty name="width" value="0.05" units="cm"/>
      <inkml:brushProperty name="height" value="0.05" units="cm"/>
    </inkml:brush>
  </inkml:definitions>
  <inkml:trace contextRef="#ctx0" brushRef="#br0">12 19 13011,'17'6'871,"-10"-3"-426,1 0 0,0-1 0,15 3 0,-21-5-397,-1 0 0,1 0 0,0 0 0,-1 0 0,1 0 0,0 0 0,-1 0 0,1-1 0,0 1 0,-1 0 0,1-1 0,-1 1 0,1-1 0,-1 0 0,1 0 0,-1 0 0,1 1 0,-1-1 0,0 0 0,1-1 0,-1 1 0,0 0 0,0 0 0,1-2 0,-1 3-40,-1-1 0,0 1-1,1-1 1,-1 1 0,0 0-1,1-1 1,-1 1 0,0-1-1,0 1 1,0-1 0,1 1-1,-1-1 1,0 1 0,0-1-1,0 1 1,0-1 0,0 1-1,0-1 1,0 1 0,0-1-1,0 1 1,0-1 0,0 1-1,-1-1 1,1 1 0,0-1-1,0 1 1,0-1 0,-1 0-1,0 1 0,1-1 0,-1 0 0,0 1 1,0-1-1,0 1 0,0-1 0,0 1 0,0 0 0,0-1 0,0 1 0,0 0 0,0 0 0,-1-1 0,-4 1 19,1 0 0,0 0-1,0 0 1,-10 2 0,11-1 5,0 1 1,0-1 0,0 1 0,0 0-1,0 0 1,0 1 0,0-1-1,1 1 1,-1 0 0,1 0-1,0 0 1,0 0 0,-5 7 0,7-8-16,0-1 0,0 0 1,0 1-1,0-1 0,0 1 1,1 0-1,-1-1 0,1 1 0,-1 0 1,1-1-1,0 1 0,-1 0 1,1-1-1,0 1 0,0 0 1,0 0-1,0-1 0,1 1 1,-1 0-1,0-1 0,1 1 1,-1 0-1,1-1 0,-1 1 1,1 0-1,0-1 0,0 1 0,0-1 1,0 1-1,0-1 0,0 0 1,0 0-1,0 1 0,0-1 1,1 0-1,-1 0 0,1 0 1,1 1-1,8 4 41,0 0-1,1 0 1,0-1-1,0-1 1,0 0 0,0-1-1,1 0 1,0-1 0,20 1-1,7-1-4,70-6-1,-95 3-87,0 0-1,0-1 0,0-1 1,-1-1-1,1 0 0,-1 0 1,18-9-1,-23 5 10,-17 8 283,7 1-239,0-1 0,1 0-1,-1 1 1,0-1 0,1 0 0,-1 1-1,1-1 1,-1 0 0,0 1 0,1-1-1,-1 1 1,1 0 0,-1-1 0,1 1-1,-1-1 1,1 1 0,0 0 0,-1-1-1,1 1 1,0 0 0,-1-1 0,1 1-1,0 0 1,0-1 0,0 1 0,0 0-1,0 0 1,0-1 0,0 1 0,0 0-1,0 0 1,0-1 0,0 1 0,0 0-1,0-1 1,0 1 0,1 0 0,-1 0 0,0-1-1,1 1 1,-1 0 0,1 0 0,2 2-13,-1-1 1,1 1 0,0-1 0,0 0-1,0 0 1,0 0 0,0-1 0,1 1 0,-1-1-1,0 1 1,1-1 0,-1 0 0,1-1-1,-1 1 1,7 0 0,24 8-175,-24-3 70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8.222"/>
    </inkml:context>
    <inkml:brush xml:id="br0">
      <inkml:brushProperty name="width" value="0.05" units="cm"/>
      <inkml:brushProperty name="height" value="0.05" units="cm"/>
    </inkml:brush>
  </inkml:definitions>
  <inkml:trace contextRef="#ctx0" brushRef="#br0">94 14 13163,'0'-1'37,"-1"0"0,0 1 0,1-1-1,-1 1 1,0-1 0,1 1 0,-1-1 0,0 1 0,0 0 0,1-1 0,-1 1 0,0 0 0,0 0 0,0-1 0,0 1-1,1 0 1,-1 0 0,0 0 0,0 0 0,0 0 0,0 0 0,0 0 0,1 1 0,-1-1 0,-1 0 0,-1 1 9,1 1 0,0-1 0,0 0 0,-1 1 0,1-1 0,0 1 0,0 0 0,-3 3 0,-1 3 29,-1 0 1,1 1 0,-7 12-1,10-16-82,1 1 0,-1-1-1,1 1 1,0 0 0,0 0-1,-1 8 1,3-13 13,0 0-1,0 0 1,-1 0-1,1 0 1,0 0-1,0 0 1,0 0-1,0 0 1,1 0-1,-1 0 1,0 0-1,0 0 0,1 0 1,-1 0-1,0 0 1,1 0-1,-1 0 1,1-1-1,-1 1 1,1 0-1,0 0 1,-1 0-1,1 0 1,0-1-1,-1 1 1,1 0-1,0-1 1,0 1-1,0-1 1,0 1-1,0-1 1,0 1-1,-1-1 1,1 0-1,0 1 1,0-1-1,0 0 1,0 0-1,0 1 1,0-1-1,0 0 1,1 0-1,-1 0 1,0-1-1,1 1 1,3-1 50,0 1 1,0-2 0,0 1 0,-1 0 0,1-1 0,0 0 0,-1 0 0,1 0 0,-1-1 0,0 0-1,0 1 1,0-1 0,0-1 0,0 1 0,4-5 0,-5 4-8,-1 1-1,1 0 1,0 0 0,-1-1-1,0 1 1,0-1 0,0 0-1,0 0 1,-1 0 0,1 0-1,-1 0 1,0 0 0,0 0-1,0 0 1,-1-1 0,0 1-1,1 0 1,-2-6 0,1 8-46,0 1 0,0 0 1,0 0-1,-1-1 1,1 1-1,0 0 0,-1 0 1,1-1-1,-1 1 1,1 0-1,-1 0 0,0 0 1,1 0-1,-1 0 0,0 0 1,0 0-1,0 0 1,1 0-1,-1 0 0,0 1 1,0-1-1,0 0 1,-1 1-1,1-1 0,0 0 1,0 1-1,0-1 1,0 1-1,-1 0 0,1-1 1,0 1-1,0 0 1,-1 0-1,1 0 0,0 0 1,0 0-1,-1 0 1,1 0-1,0 0 0,0 0 1,-1 1-1,0 0 0,-1 0-45,0 0 0,1 0-1,-1 0 1,0 1 0,1-1-1,0 1 1,-1-1 0,1 1-1,0 0 1,0 0 0,0 0-1,0 0 1,0 1 0,0-1-1,1 0 1,-1 1-1,1-1 1,-2 5 0,1-2-158,1-1 0,0 1 0,0-1 0,0 1 0,0-1 0,1 1 0,0 0-1,0-1 1,0 1 0,1 0 0,-1-1 0,1 1 0,0-1 0,0 1 0,1-1 0,-1 1 0,1-1 0,0 0 0,5 7 0,12 10-630</inkml:trace>
  <inkml:trace contextRef="#ctx0" brushRef="#br0" timeOffset="1">640 449 8674,'-31'52'1544,"-40"48"0,44-62-373,27-38-1170,-4 4 137,1 1 0,0-1 1,0 1-1,1 0 0,-3 5 0,5-9-112,0-1-1,0 1 0,0-1 1,-1 1-1,1-1 0,0 0 1,0 1-1,0-1 0,0 1 1,0-1-1,0 1 0,0-1 1,1 1-1,-1-1 0,0 1 1,0-1-1,0 0 0,0 1 1,0-1-1,1 1 0,-1-1 1,0 1-1,0-1 0,1 0 1,-1 1-1,1 0 8,1-1 0,-1 1 0,0-1-1,0 0 1,0 1 0,0-1 0,0 0 0,0 0-1,0 0 1,1 0 0,-1 0 0,0 0 0,0 0 0,0 0-1,2 0 1,13-3 257,1 0-1,-1-1 1,0-1-1,0 0 1,0-1-1,-1-1 0,20-11 1,-29 14-169,0 0 1,0 0-1,0-1 0,-1 0 0,1 0 1,-1 0-1,-1 0 0,8-11 1,-10 12-59,0 1 0,0-1-1,-1 0 1,1 0 0,-1 0 0,0 0 0,0 0 0,0 0 0,-1 0 0,1 0 0,-1 0 0,0 0 0,0 0-1,0 0 1,-1-1 0,-1-3 0,2 5-49,-1 0-1,0 0 1,-1 1-1,1-1 1,0 1 0,-1-1-1,1 1 1,-1-1-1,0 1 1,0 0 0,0 0-1,0 0 1,0 0-1,0 0 1,-1 1-1,1-1 1,-1 0 0,1 1-1,-1 0 1,0 0-1,1 0 1,-1 0 0,0 0-1,-4-1 1,5 2-56,0 0 0,0-1 0,0 1 0,1 0 0,-1 0 0,0 0 0,0 1 0,0-1 0,0 0 0,1 1 0,-1-1 0,0 1 0,0-1 0,1 1 0,-1 0 0,0 0 0,1 0 0,-1 0 0,1 0 0,-1 0 0,1 0 0,-1 0 0,1 1 0,0-1 0,0 1 0,0-1 0,0 1 0,0-1 0,0 1 0,0-1 0,0 1 0,0 0 0,1 0 0,-1-1 0,1 1 0,-1 0 0,1 3 0,-1 15-314,3-7-84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2.167"/>
    </inkml:context>
    <inkml:brush xml:id="br0">
      <inkml:brushProperty name="width" value="0.05" units="cm"/>
      <inkml:brushProperty name="height" value="0.05" units="cm"/>
    </inkml:brush>
  </inkml:definitions>
  <inkml:trace contextRef="#ctx0" brushRef="#br0">265 1 13091,'-7'1'210,"1"0"0,-1 1 1,1 0-1,0 0 0,0 0 1,0 1-1,-8 5 1,-39 27 506,48-31-490,-11 8-163,2-1-1,0 2 1,0 0-1,1 1 1,1 0 0,0 1-1,1 0 1,1 1 0,-9 16-1,17-27-64,0 0 0,0 0 0,0 0 0,0 0 0,1 1 0,-1 7 0,2-12 0,0 1 0,-1-1 0,1 1 0,0-1 0,1 0 0,-1 1 0,0-1 0,0 0 0,1 1 0,-1-1 0,0 0 0,1 1 0,-1-1 0,1 0 0,0 0 0,-1 0 0,1 1 0,0-1 0,0 0 0,0 0 0,0 0 0,0 0 0,0 0 0,0 0 0,0-1 0,0 1 0,0 0 0,0 0 0,1-1 0,1 2-1,2-2 1,-1 1 0,1-1 0,-1 0 0,1 0 0,-1 0 0,1 0 0,-1-1 0,1 0 0,-1 0 0,1 0 0,-1 0 0,0-1 0,1 1 0,-1-1 0,0 0 0,0-1 0,4-2 0,11-8 19,-1 0 0,17-17 0,-7 5 269,-1-1 0,-1-1 0,-2-2 0,31-45 0,-60 82-147,1 0-1,1 0 0,0 1 1,0-1-1,-2 12 0,4-15-134,-1 0 0,2 0 0,-1 0-1,1 0 1,0 0 0,0 0 0,0 0 0,0 0 0,1 0-1,0 0 1,2 7 0,-1-10 0,-1 0 0,1 0 1,-1 0-1,1 0 0,0 0 0,0 0 0,0 0 1,0-1-1,0 1 0,0 0 0,0-1 0,1 0 1,-1 0-1,0 0 0,1 0 0,-1 0 0,1 0 1,-1 0-1,1-1 0,0 1 0,-1-1 0,1 0 1,3 0-1,5 0 16,1 0 0,-1-1 0,0 0 1,13-3-1,5-4 59,46-17 1,-46 14-6,35-9-1,-64 20-70,1 0-1,0-1 1,0 1-1,0 0 1,0 0-1,0 0 1,0 0-1,0 0 1,0 0-1,0 0 1,0 0-1,0 0 1,0 0-1,0 0 1,0 1-1,-1-1 1,1 0-1,0 1 1,0-1-1,0 1 1,0-1-1,0 1 0,-1-1 1,1 1-1,0-1 1,0 1-1,-1 0 1,1-1-1,0 2 1,0 1 8,1 0 1,-1 0-1,0 0 1,-1 0-1,1 0 1,0 1-1,-1 3 0,1-4 5,-1 0 0,0 0-1,1 0 1,-1 0-1,1-1 1,0 1 0,0 0-1,3 5 1,-3-7 1,1 1 1,-1-1 0,1 1-1,0-1 1,-1 0-1,1 0 1,0 0-1,0 0 1,0 0-1,0 0 1,0 0 0,0-1-1,0 1 1,0-1-1,0 1 1,0-1-1,0 0 1,0 0 0,0 0-1,0 0 1,0 0-1,4-1 1,5-1 46,0 0 0,0-1 0,11-5 1,-21 7-59,96-38 310,-48 19-183,61-18 0,-103 35-139,1 2 0,0-1 0,0 1 0,0 0 0,8 1 0,-14 0 4,-1 0 1,1 0-1,-1 0 1,1 0-1,-1 0 1,0 0-1,1 1 1,-1-1-1,1 1 1,-1-1-1,0 1 1,1-1-1,-1 1 1,0 0-1,0 0 0,1 0 1,-1-1-1,0 1 1,0 0-1,0 1 1,0-1-1,0 0 1,0 0-1,0 0 1,-1 0-1,1 1 1,0-1-1,-1 0 1,1 1-1,-1-1 1,1 1-1,-1-1 1,1 3-1,-4 88 154,3-91-146,0 0 0,0 0 0,1 0 0,-1 0 0,0 0-1,0 0 1,0-1 0,1 1 0,-1 0 0,0 0 0,1 0-1,-1 0 1,1 0 0,-1 0 0,1-1 0,0 1 0,-1 0-1,1 0 1,0-1 0,-1 1 0,1 0 0,0-1 0,0 1-1,0-1 1,1 1 0,0 0 1,0-1-1,0 1 1,0-1 0,0 0-1,0 0 1,0 0 0,0 0-1,0 0 1,0 0 0,0-1-1,0 1 1,1-1-1,9-4 9,0 1 1,-1-1-1,14-9 0,-18 10-12,16-10-32,-17 10-37,0 0 0,0 0 0,0 1-1,1-1 1,-1 2 0,1-1 0,13-3-1,-19 6 45,0 0-1,0 0 1,1 1-1,-1-1 1,0 0-1,0 0 1,0 1-1,0-1 0,1 1 1,-1-1-1,0 1 1,0-1-1,0 1 1,0 0-1,0 0 1,0-1-1,0 1 1,1 2-1,-1-2 34,0 0 0,0 0 1,0 0-1,1 0 0,-1 0 0,0 0 0,1 0 0,-1-1 1,1 1-1,-1 0 0,1-1 0,-1 1 0,1-1 0,-1 1 1,4-1-1,10-2 10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2.768"/>
    </inkml:context>
    <inkml:brush xml:id="br0">
      <inkml:brushProperty name="width" value="0.05" units="cm"/>
      <inkml:brushProperty name="height" value="0.05" units="cm"/>
    </inkml:brush>
  </inkml:definitions>
  <inkml:trace contextRef="#ctx0" brushRef="#br0">375 133 14091,'6'-9'656,"1"-4"-90,0 1 0,7-19 0,-13 29-464,0 0 1,0-1-1,0 1 1,0-1-1,-1 0 0,1 1 1,-1-1-1,0 1 1,0-1-1,0 0 1,0 1-1,0-1 0,-1 0 1,1 1-1,-1-1 1,1 1-1,-1-1 0,0 1 1,-2-4-1,2 5-33,0-1 1,0 1-1,0 0 0,-1 0 0,1 0 0,0 0 0,-1 0 1,1 1-1,-1-1 0,1 0 0,-1 1 0,1-1 0,-1 1 1,0-1-1,1 1 0,-1 0 0,0 0 0,1-1 0,-1 1 1,0 0-1,1 1 0,-1-1 0,0 0 0,1 0 0,-3 2 1,-5 0 78,1 0 1,-1 1-1,-12 7 1,1 1-86,0 1 0,0 0 0,2 2 0,-1 0 1,-15 18-1,9-7-46,1 1 0,-34 48 1,44-53-4,1 1 0,0 1 0,-11 28 0,21-43-16,0 0 0,0 1 0,1-1 0,0 0 0,0 1-1,1-1 1,0 1 0,1 0 0,0-1 0,0 1 0,1-1 0,0 1-1,3 11 1,-3-17-5,0 1 0,1-1-1,-1 1 1,1-1 0,0 0-1,0 0 1,0 0 0,0 0-1,0 0 1,1 0 0,0 0 0,-1-1-1,1 1 1,0-1 0,0 0-1,0 0 1,0 0 0,1 0-1,-1-1 1,1 1 0,-1-1-1,1 0 1,-1 0 0,1 0-1,0 0 1,-1-1 0,1 1 0,0-1-1,6 0 1,-3-1-6,0 0 0,0 0 0,-1 0 0,1-1 0,0 0 0,0 0 0,-1 0 0,1-1 0,-1 0 0,0-1 1,0 1-1,0-1 0,0 0 0,9-9 0,-12 9 20,0 1-1,0-1 1,0 1 0,0-1-1,0 0 1,-1 0 0,1 0-1,-1 0 1,0-1 0,-1 1 0,1-1-1,-1 1 1,1-1 0,-2 1-1,1-1 1,0 0 0,-1 1 0,0-1-1,0 0 1,0 0 0,-1 1-1,1-1 1,-1 0 0,0 1 0,-1-1-1,1 1 1,-1-1 0,0 1-1,0 0 1,0 0 0,-3-5 0,4 9-13,1 0 1,0-1-1,0 1 1,0 0-1,0-1 1,0 1 0,0 0-1,0-1 1,0 1-1,0 0 1,-1-1-1,1 1 1,1 0 0,-1-1-1,0 1 1,0 0-1,0-1 1,0 1-1,0 0 1,0-1-1,0 1 1,0 0 0,0-1-1,1 1 1,-1 0-1,0 0 1,0-1-1,0 1 1,1 0 0,-1-1-1,0 1 1,0 0-1,1 0 1,-1 0-1,0-1 1,1 1 0,-1 0-1,0 0 1,0 0-1,1 0 1,-1 0-1,0 0 1,1-1 0,-1 1-1,0 0 1,1 0-1,-1 0 1,0 0-1,1 0 1,-1 0 0,1 0-1,-1 1 1,28-4-136,-19 3 91,79-11-221,-50 5 197,49-1 0,-86 7 73,0 0 1,0 0-1,0 0 1,0 0-1,0 0 1,0 1-1,1-1 1,-1 0-1,0 0 1,0 1-1,0-1 1,0 1-1,0-1 0,0 1 1,0-1-1,0 1 1,1 0-1,-2 0 2,0-1-1,1 1 1,-1 0 0,0-1-1,0 1 1,1-1-1,-1 1 1,0 0-1,0-1 1,0 1-1,0 0 1,0-1 0,0 1-1,0 0 1,0-1-1,0 1 1,0-1-1,0 1 1,0 0-1,0-1 1,-1 2 0,-1 3 7,-1 1 0,1-1 1,-2 0-1,1 0 0,-4 5 1,2-4-1,-8 12 14,7-11-111,0 0-1,0 1 0,1 0 0,0 0 0,0 1 0,-5 15 1,11-31-41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3.404"/>
    </inkml:context>
    <inkml:brush xml:id="br0">
      <inkml:brushProperty name="width" value="0.05" units="cm"/>
      <inkml:brushProperty name="height" value="0.05" units="cm"/>
    </inkml:brush>
  </inkml:definitions>
  <inkml:trace contextRef="#ctx0" brushRef="#br0">3 384 10418,'-1'3'371,"1"1"0,-1-1 0,1 1 0,0-1 0,0 1 0,0-1 0,0 1 0,1-1 0,0 0 0,-1 1 0,3 5 0,-2-8-250,0 0-1,0 1 1,0-1-1,1 0 1,-1 0-1,0 1 1,0-1-1,1 0 0,-1-1 1,1 1-1,-1 0 1,0 0-1,1 0 1,0-1-1,-1 1 1,1-1-1,-1 1 1,1-1-1,0 0 1,-1 0-1,1 0 1,0 1-1,-1-2 1,1 1-1,3 0 1,12-3 77,0 0 0,0-2 0,0 0 0,-1 0 0,1-1 0,-1-2 0,-1 1 0,1-2 0,-2 0 0,1 0 1,-1-2-1,19-17 0,-32 27-208,0 0-1,0 0 1,0 0 0,0 0 0,0 0 0,0 0 0,0-1 0,0 1-1,0 0 1,-1-1 0,1 1 0,-1 0 0,1-1 0,0-2 0,-1 4 1,0-1 1,0 1 0,0-1 0,-1 1 0,1 0-1,0-1 1,0 1 0,0-1 0,-1 1 0,1 0-1,0-1 1,-1 1 0,1 0 0,0 0 0,0-1 0,-1 1-1,1 0 1,0 0 0,-1-1 0,1 1 0,-1 0-1,1 0 1,0 0 0,-1-1 0,1 1 0,-1 0-1,1 0 1,-1 0 0,1 0 0,0 0 0,-2 0-1,-2 0-28,0 0-1,-1 0 0,1 1 0,-1 0 0,1-1 0,0 1 1,0 1-1,-8 2 0,-4 5 8,0 0 0,0 0 0,1 2 0,1 0 0,0 1 0,0 0 0,1 1 0,1 0 0,0 1 0,1 1 0,0 0 0,-14 28 0,23-39 28,0-1 0,1 1-1,0 0 1,-1-1 0,1 1-1,1 0 1,-1 0-1,1 0 1,-1 4 0,1-7 1,0-1 1,0 1-1,0 0 0,1 0 1,-1-1-1,0 1 0,0 0 1,1 0-1,-1-1 1,0 1-1,1 0 0,-1-1 1,1 1-1,-1-1 1,0 1-1,1 0 0,0-1 1,-1 1-1,1-1 1,0 1-1,0 0 0,1-1 0,-1 1 0,0-1 0,1 0 0,-1 1 0,1-1 0,-1 0 0,0 0 0,1 0 0,-1 0 0,1 0 0,-1 0 0,1 0 0,1-1-1,14-4-6,-1 0-1,0 0 0,0-2 1,20-11-1,61-40-6,-95 57 15,59-40 116,111-96 1,-136 104-19,-2-2-1,-1-1 1,-2-2 0,26-43-1,-47 67-60,-7 11-24,-1-1-1,1 0 0,-1 1 1,0-1-1,0 0 0,0 0 0,-1 0 1,1-1-1,1-6 0,-6 8-2,-3 7-13,-8 9-14,-77 87 142,-100 144 0,184-233-88,0-1 0,0 1-1,1 0 1,1 1 0,0-1-1,-6 24 1,10-32-62,0 0-1,0 0 1,1 0-1,0 1 1,-1-1-1,1 0 1,1 1 0,-1-1-1,0 0 1,1 0-1,-1 0 1,1 1-1,0-1 1,0 0-1,1 0 1,-1 0 0,0 0-1,1-1 1,0 1-1,0 0 1,0-1-1,0 1 1,0-1-1,0 1 1,1-1 0,-1 0-1,1 0 1,-1 0-1,1 0 1,0-1-1,3 2 1,-2-1-117,1 0 0,-1 0 1,1-1-1,-1 0 0,1 0 0,0 0 1,-1 0-1,1-1 0,0 0 0,-1 0 1,1 0-1,0 0 0,8-3 0,-2 0-111,-1 0 0,0-1-1,0 0 1,-1 0 0,11-7-1,15-11-413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3.825"/>
    </inkml:context>
    <inkml:brush xml:id="br0">
      <inkml:brushProperty name="width" value="0.05" units="cm"/>
      <inkml:brushProperty name="height" value="0.05" units="cm"/>
    </inkml:brush>
  </inkml:definitions>
  <inkml:trace contextRef="#ctx0" brushRef="#br0">203 177 14363,'-10'3'249,"0"1"1,0 0-1,0 0 0,1 1 0,-1 0 1,1 1-1,1 0 0,-14 11 0,18-14-95,-12 10 184,-25 26 0,35-33-286,1 0 1,0 0 0,1 0-1,-1 1 1,1-1 0,0 1-1,-4 12 1,8-18-47,-1-1 0,1 1 0,0 0 0,-1 0 0,1 0-1,0 0 1,0-1 0,-1 1 0,1 0 0,0 0 0,0 0 0,0 0 0,0 0 0,0 0-1,0-1 1,1 1 0,-1 0 0,0 0 0,0 0 0,1 0 0,-1-1 0,0 1-1,1 0 1,-1 0 0,1-1 0,-1 1 0,1 0 0,-1 0 0,1-1 0,-1 1 0,1-1-1,0 1 1,-1 0 0,1-1 0,0 0 0,0 1 0,-1-1 0,1 1 0,0-1-1,0 0 1,0 1 0,0-1 0,-1 0 0,1 0 0,0 0 0,0 0 0,0 0 0,0 0-1,0 0 1,0 0 0,-1 0 0,1 0 0,1-1 0,7 1 8,-1-2-1,0 1 1,1-1 0,10-4 0,9-5-23,0-2 1,-1 0-1,-1-2 0,0-1 1,39-32-1,105-108-127,-149 136 71,28-39-1,-43 47 55,-6 9 20,-5 6 33,-32 35 326,2 2 0,2 1 0,-43 68 0,75-107-354,-10 14 119,1-1 0,1 1 0,1 0-1,0 1 1,-10 33 0,18-49-163,0 1-1,-1-1 0,1 0 1,0 0-1,0 1 0,0-1 1,0 0-1,0 0 0,0 1 1,0-1-1,0 0 0,0 0 1,1 1-1,-1-1 0,0 0 0,1 0 1,-1 0-1,1 1 0,-1-1 1,1 0-1,0 0 0,-1 0 1,1 0-1,0 0 0,0 0 1,0 0-1,0-1 0,0 1 1,0 0-1,0 0 0,0-1 1,0 1-1,0 0 0,0-1 1,1 1-1,-1-1 0,2 1 1,2 0-44,0-1 0,0 1 1,0-1-1,0 0 0,0 0 1,0-1-1,0 1 1,6-2-1,24-9-414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5.321"/>
    </inkml:context>
    <inkml:brush xml:id="br0">
      <inkml:brushProperty name="width" value="0.05" units="cm"/>
      <inkml:brushProperty name="height" value="0.05" units="cm"/>
    </inkml:brush>
  </inkml:definitions>
  <inkml:trace contextRef="#ctx0" brushRef="#br0">168 267 12779,'-12'15'932,"0"0"0,-1-1 0,-17 15 0,13-13-362,-21 25-1,36-38-537,-4 3 58,1 0-1,0 1 1,0 0 0,1 0 0,0 1 0,0-1 0,1 1 0,-4 10 0,7-18-83,0 1 0,0 0 0,0-1 0,0 1 0,0 0 0,0-1 0,0 1 0,0 0 0,0 0 0,0-1 0,0 1 0,0 0 0,1-1 1,-1 1-1,0 0 0,0-1 0,1 1 0,-1-1 0,0 1 0,1 0 0,-1-1 0,1 1 0,-1-1 0,1 1 0,-1-1 0,1 1 0,-1-1 1,1 1-1,-1-1 0,1 0 0,0 1 0,-1-1 0,1 0 0,0 0 0,-1 1 0,1-1 0,0 0 0,-1 0 0,1 0 0,0 0 0,-1 0 0,1 0 1,0 0-1,0 0 0,-1 0 0,1 0 0,0 0 0,-1 0 0,2-1 0,38-8 43,-39 9-49,34-14 6,55-28 0,-59 26-58,1 1-1,35-11 1,-67 26 50,0 0 0,1 0 0,-1 0 0,0 0-1,0 0 1,1 0 0,-1 0 0,0 0 0,1 0 0,-1 0 0,0 0 0,0 0 0,1 0 0,-1 0 0,0 0 0,0 0 0,1 0 0,-1 0 0,0 0 0,0 0 0,1 1 0,-1-1 0,0 0 0,0 0 0,0 0 0,1 0 0,-1 1 0,0-1-1,0 0 1,0 0 0,1 0 0,-1 1 0,0-1 0,0 0 0,0 0 0,0 0 0,0 1 0,0-1 0,0 0 0,0 0 0,1 1 0,-1-1 0,0 0 0,0 1 0,0-1 0,0 0 0,0 0 0,0 1 0,0-1 0,0 0 0,-1 0 0,1 1 0,0-1-1,0 0 1,0 0 0,0 1 0,0-1 0,0 0 0,0 0 0,-1 1 0,1-1 0,0 0 0,0 0 0,-1 1 0,-10 22 69,8-17-18,3-5-42,0 0 0,-1-1-1,1 1 1,0-1 0,-1 1-1,1 0 1,0-1 0,0 1-1,0 0 1,0-1 0,0 1-1,-1-1 1,1 1 0,0 0-1,1-1 1,-1 1 0,0 0-1,0-1 1,0 1 0,0 0-1,0-1 1,1 1 0,-1 0-1,0-1 1,0 1 0,1-1-1,-1 1 1,1-1 0,-1 1-1,0-1 1,1 1 0,-1-1-1,1 1 1,0 0 0,1 0 10,0 0 0,1 0 0,-1-1 0,0 1 0,0-1 0,1 1 0,-1-1 0,0 0 0,1 0 0,2 0 0,8-1 41,0 0 0,21-5-1,18-9-184,-36 10-122,1 0-1,0 1 1,0 0-1,28-1 1,-44 5 212,0 0 0,0 0-1,0 0 1,0 1 0,0-1 0,0 0 0,0 0 0,-1 1 0,1-1-1,0 1 1,0-1 0,0 1 0,0-1 0,-1 1 0,1 0 0,0-1 0,0 1-1,-1 0 1,2 0 0,-2 0 30,1 0 0,-1 0 0,1-1-1,0 1 1,0 0 0,-1-1 0,1 1-1,0-1 1,0 1 0,0-1 0,0 1 0,0-1-1,0 1 1,0-1 0,0 0 0,0 1 0,0-1-1,0 0 1,1 0 0,10-1-108,-1-1 0,1 0 1,0 0-1,-1-1 0,19-8 0,23-6-709,-53 18 822,0-1-1,-1 0 0,1 0 1,0 0-1,0 0 0,0 0 0,0 0 1,0 0-1,0 0 0,0 0 1,0 0-1,0 0 0,0 1 0,0-1 1,0 0-1,0 0 0,0 0 1,0 0-1,0 0 0,0 0 0,0 0 1,0 0-1,0 0 0,0 1 1,0-1-1,0 0 0,0 0 0,0 0 1,0 0-1,0 0 0,0 0 1,0 0-1,0 0 0,0 0 0,0 0 1,0 0-1,0 1 0,1-1 1,-1 0-1,0 0 0,0 0 0,0 0 1,0 0-1,0 0 0,0 0 1,0 0-1,0 0 0,0 0 0,0 0 1,0 0-1,1 0 0,-1 0 1,0 0-1,0 0 0,0 0 0,0 0 1,0 0-1,0 0 0,0 0 1,0 0-1,0 0 0,1 0 0,-1 0 1,0 0-1,0 0 0,0 0 1,0 0-1,0 0 0,-8 10 174,-12 10 362,20-19-510,-26 26 774,25-26-761,0 0 1,1 0-1,-1 0 1,1 0-1,-1 0 1,1 1-1,-1-1 0,1 0 1,-1 0-1,1 0 1,0 0-1,0 2 1,0-2-24,0-1 0,0 1 0,0-1 1,0 1-1,1-1 0,-1 1 0,0-1 1,0 0-1,1 1 0,-1-1 0,0 1 1,1-1-1,-1 0 0,0 1 0,1-1 0,-1 0 1,0 1-1,1-1 0,-1 0 0,1 0 1,-1 1-1,1-1 0,-1 0 0,1 0 1,-1 0-1,1 0 0,-1 1 0,1-1 1,-1 0-1,1 0 0,15 1-37,0-1-1,0-1 1,0 0 0,0-1-1,-1-1 1,25-7-1,-11 4-295,-15 3 157,6-2-390,0 1 0,36-1 1,-47 7 157,-11 3 536,-10 6 994,9-9-428,14-7-352,13-9-659,-1 0 0,-1-1-1,0-1 1,-1-1 0,-1-1-1,30-35 1,94-135-4150,-103 129 3858,-28 40 426,3-5 1531,-16 24-1336,0 0 0,0 1-1,0-1 1,0 0 0,0 0-1,0 0 1,0 0 0,0 0-1,0 0 1,0 0 0,0 0-1,1 0 1,-1 0 0,0 0-1,0 0 1,0 0 0,0 0 0,0 0-1,0 0 1,0 0 0,0 0-1,0 0 1,0 0 0,0 0-1,0 0 1,0 0 0,0 0-1,0 0 1,0 0 0,0 0-1,0 1 1,0-1 0,0 0 0,0 0-1,0 0 1,0 0 0,1 0-1,-1 0 1,-7 16 955,-27 55 1889,9-20-2381,2 0-1,2 1 1,-16 69 0,36-118-540,0 1 0,0-1 0,1 1 0,-1-1 0,1 1 0,1 7 0,-1-11 39,0 1 0,0-1-1,0 0 1,0 1 0,0-1 0,0 1 0,1-1 0,-1 0-1,0 1 1,0-1 0,1 0 0,-1 1 0,0-1 0,1 0 0,-1 1-1,0-1 1,1 0 0,-1 0 0,0 1 0,1-1 0,-1 0-1,0 0 1,1 0 0,0 1 0,0-1-7,0 0 0,1 0 0,-1 0 1,0 0-1,1 0 0,-1 0 0,0-1 0,0 1 0,1 0 1,-1-1-1,0 1 0,2-2 0,20-11-268,0-1 1,-1-1-1,0 0 1,-1-2-1,21-23 0,7-3-375,-34 28 453,-11 11 203,-1 0-1,1 0 1,0 1-1,0-1 0,0 1 1,0 0-1,1 0 1,-1 1-1,11-5 1,-15 7 35,1 0 0,-1 0 1,0 1-1,1-1 1,-1 0-1,0 0 0,1 0 1,-1 1-1,0-1 1,1 0-1,-1 0 0,0 1 1,1-1-1,-1 0 1,0 1-1,0-1 0,1 0 1,-1 1-1,0-1 1,0 1-1,0-1 0,0 0 1,0 1-1,1-1 1,-1 1-1,0-1 1,0 0-1,0 1 0,0 0 1,3 18 482,-2-8-193,0-10-300,0 1 0,0 0 0,-1 0-1,2-1 1,-1 1 0,0-1 0,0 1-1,0-1 1,1 1 0,-1-1 0,1 0 0,-1 0-1,1 0 1,-1 0 0,1 0 0,0 0-1,0 0 1,-1 0 0,1-1 0,0 1 0,0-1-1,0 1 1,0-1 0,0 0 0,0 1-1,-1-1 1,1 0 0,0 0 0,0-1 0,3 0-1,4 0-10,0 0 0,0-1 0,-1 0 0,1 0 0,11-6 0,10-7-7,0-2 1,-2 0 0,0-2-1,-1-1 1,-1-2 0,-1 0-1,27-31 1,-44 45 93,-16 23 89,6-12-163,-34 55 578,-32 75 1,57-108-546,1 1 0,1 0 0,2 0 0,0 1 0,-5 53 0,11-66-159,0-5-506,0-13-190,-4-25 147,-21-62-464,13 51 1145,2 0 0,1-1-1,-6-73 1,16 110 40,0 0 1,0 1-1,0-1 1,0 1-1,1-1 0,-1 1 1,1-1-1,0 1 1,0-1-1,0 1 0,1 0 1,2-5-1,-3 6-26,0 1 0,0 0 0,1-1-1,-1 1 1,1 0 0,-1 0 0,1 0 0,-1 0 0,1 0-1,0 0 1,-1 0 0,1 0 0,0 1 0,0-1 0,0 1-1,-1-1 1,1 1 0,0 0 0,0 0 0,0 0 0,0 0-1,0 0 1,0 0 0,0 0 0,2 1 0,12 3 28,1 1 0,-1 1 0,0 1 1,-1 0-1,1 0 0,-1 2 0,13 10 0,37 18-113,-27-22-29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7.905"/>
    </inkml:context>
    <inkml:brush xml:id="br0">
      <inkml:brushProperty name="width" value="0.05" units="cm"/>
      <inkml:brushProperty name="height" value="0.05" units="cm"/>
    </inkml:brush>
  </inkml:definitions>
  <inkml:trace contextRef="#ctx0" brushRef="#br0">5795 719 6537,'8'-4'176,"5"-2"349,-1-1 1,0 0-1,0-1 0,0 0 0,11-11 1,-21 17-442,0 0 1,-1 1 0,1-2-1,0 1 1,-1 0 0,1 0-1,-1 0 1,0-1 0,1 1-1,-1-1 1,0 1-1,-1-1 1,1 1 0,0-1-1,-1 0 1,1 1 0,-1-1-1,0 0 1,0 1 0,0-1-1,0 0 1,0 1 0,-1-1-1,1 0 1,-1 1 0,0-1-1,0 1 1,0-1-1,0 1 1,0-1 0,0 1-1,-1 0 1,-2-4 0,-4-4-15,0 1 0,0 0 0,-1 0 0,0 1 0,-1 0 0,-15-10 0,-70-36-20,83 48-49,-103-51-147,-2 6 1,-170-50-1,-258-29-76,-123 48 50,-6 61-52,-268 67-160,735-19 316,1 9 0,-307 95 0,-84 100 251,495-182-135,2 5-1,2 4 1,-144 114 0,212-147-46,1 1 0,1 1 0,1 2 1,2 1-1,1 1 0,1 1 1,-20 37-1,32-48-1,1 1-1,1 0 1,1 1-1,0 0 1,2 0 0,1 1-1,1-1 1,1 1 0,0 0-1,2 0 1,1 0 0,5 37-1,0-35 0,0-1-1,2 1 1,1-2-1,1 1 1,1-1-1,1 0 1,1-1-1,1 0 1,1-1-1,1-1 1,25 29-1,-12-21 6,1 0-1,1-2 1,2-2-1,0 0 1,2-2-1,61 31 1,-18-18 11,122 39 1,89 9 26,-203-61-30,863 199 80,-656-172-64,387 14 0,-373-57 74,-1-14-1,1-13 1,-2-13 0,-2-13 0,377-109 0,-195 1 236,-350 103-90,194-104-1,-278 127-142,-1-2-1,51-42 0,-80 55-62,-1-1 1,0 0-1,-1-1 1,-1-1-1,-1 0 0,-1-2 1,13-23-1,-22 33-25,0 0 0,-1 0 1,-1 0-1,0-1 0,-1 0 0,0 1 0,-1-1 0,1-25 1,-4 19-2,0 1 0,-1-1 0,0 1 1,-2 0-1,-9-30 0,-2 11 8,-1 0-1,-1 2 0,-2 0 1,-2 1-1,-31-40 1,-9 0-56,-4 3 0,-2 2 0,-151-116 1,158 141 13,-1 3 0,-3 2 0,-72-32 0,37 27-4,-153-44-1,35 26-50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1.202"/>
    </inkml:context>
    <inkml:brush xml:id="br0">
      <inkml:brushProperty name="width" value="0.05" units="cm"/>
      <inkml:brushProperty name="height" value="0.05" units="cm"/>
    </inkml:brush>
  </inkml:definitions>
  <inkml:trace contextRef="#ctx0" brushRef="#br0">62 1 17180,'1'0'34,"-1"0"0,1 0 0,-1 0 0,0 0 0,1 0 0,-1 0 0,1 0 1,-1 0-1,0 0 0,1 0 0,-1 0 0,1 0 0,-1 0 0,1 0 0,-1 0 0,0 0 0,1 0 1,-1 0-1,1 1 0,-1-1 0,0 0 0,1 0 0,-1 1 0,0-1 0,1 0 0,-1 0 1,0 1-1,0-1 0,1 0 0,-1 1 0,0-1 0,0 0 0,1 1 0,-1-1 0,0 0 0,0 1 1,0-1-1,0 1 0,1-1 0,-1 0 0,0 1 0,0-1 0,0 1 0,0-1 0,0 1 1,0-1-1,0 0 0,0 1 0,0-1 0,-1 1 0,1-1 0,0 1 0,-5 28 217,4-26-73,-12 54-68,3 0-1,2 1 1,3 0-1,2 0 1,3 0-1,11 92 1,-10-147-134,-1 0-8,0-1 0,0 0 1,0 1-1,1-1 0,-1 0 1,1 1-1,0-1 0,-1 0 1,1 0-1,0 0 0,0 0 1,1 0-1,-1 0 0,0 0 1,1 0-1,1 2 0,-2-5-158,-1-1 0,0 1-1,0-1 1,0 0 0,-1 1 0,1-1-1,0 1 1,0-1 0,-1 1 0,1 0-1,-1-1 1,1 1 0,-1-1 0,-1-1-1,-28-48-1154,9 8 511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1.605"/>
    </inkml:context>
    <inkml:brush xml:id="br0">
      <inkml:brushProperty name="width" value="0.05" units="cm"/>
      <inkml:brushProperty name="height" value="0.05" units="cm"/>
    </inkml:brush>
  </inkml:definitions>
  <inkml:trace contextRef="#ctx0" brushRef="#br0">5 60 12251,'-4'0'1528,"4"2"-832,11 4-128,8-3 1729,13-3-1457,8 0-72,16-6-40,12 1-56,8-8-96,5-2-263,-1 2-690,0 1-343,-11 7 608,-7 4-176,-19 4-80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2.827"/>
    </inkml:context>
    <inkml:brush xml:id="br0">
      <inkml:brushProperty name="width" value="0.05" units="cm"/>
      <inkml:brushProperty name="height" value="0.05" units="cm"/>
    </inkml:brush>
  </inkml:definitions>
  <inkml:trace contextRef="#ctx0" brushRef="#br0">226 247 10642,'0'0'137,"0"0"-1,1 1 0,-1-1 0,0 0 1,0 1-1,1-1 0,-1 1 1,0-1-1,0 1 0,0-1 1,0 0-1,0 1 0,0-1 0,0 1 1,0-1-1,0 1 0,0-1 1,0 1-1,0-1 0,0 0 1,0 1-1,0-1 0,0 1 0,-1-1 1,1 1-1,0-1 0,0 0 1,0 1-1,-1-1 0,1 0 1,0 1-1,-1-1 0,1 0 0,0 1 1,-1-1-1,-19 15 1985,1 0-1223,-3 11-595,0 2 0,2 0 0,1 1 0,2 1-1,1 1 1,1 1 0,-19 56 0,34-85-301,-5 9 18,1 1-1,1-1 0,0 1 1,-1 23-1,4-35-15,0 1 0,0 0 0,0 0 0,0 0 0,0-1 0,1 1 0,-1 0 0,1-1 0,-1 1 0,1 0 0,0-1 0,-1 1 0,1 0 0,0-1 0,0 1 0,0-1 0,0 0 0,2 2 0,-1-2-1,0 0 1,-1 0 0,1 0 0,0-1 0,0 1 0,0 0-1,0-1 1,0 0 0,0 0 0,0 1 0,0-1-1,0 0 1,0 0 0,0-1 0,0 1 0,0 0 0,0-1-1,0 1 1,0-1 0,2-1 0,10-3 4,0-1 1,0-1-1,-1 0 1,0-1 0,0 0-1,-1-1 1,0 0-1,15-17 1,82-95 41,-106 119-48,11-16 5,27-32-4,-37 45-4,-1-1 1,0 1-1,0 0 1,0-1-1,0 0 1,-1 0-1,2-7 1,-4 13 0,0-1 0,0 1 0,0 0 0,1 0 0,-1 0 0,0-1 0,0 1 0,0 0 0,0-1 0,0 1 0,0 0 1,0 0-1,0-1 0,0 1 0,0 0 0,0 0 0,0-1 0,0 1 0,0 0 0,0 0 0,-1-1 0,1 1 1,0 0-1,0 0 0,0 0 0,0-1 0,0 1 0,-1 0 0,1 0 0,0 0 0,0-1 0,0 1 0,0 0 0,-1 0 1,1 0-1,0 0 0,0-1 0,-1 1 0,1 0 0,0 0 0,0 0 0,-1 0 0,1 0 0,0 0 0,0 0 0,-1 0 1,1 0-1,0 0 0,0 0 0,-1 0 0,1 0 0,0 0 0,0 0 0,-1 0 0,1 0 0,0 0 0,0 0 0,-1 1 1,-14 7 12,1 7 5,0 1-1,1 1 1,1 0-1,1 0 1,0 1-1,-13 34 1,20-44-13,1-1 1,0 1-1,0 1 1,1-1-1,-2 14 1,4-20-19,-1 0 0,1-1 0,0 1-1,0 0 1,0 0 0,1-1 0,-1 1 0,0 0 0,0-1 0,1 1 0,-1 0 0,1-1 0,0 1 0,-1-1-1,1 1 1,0-1 0,0 1 0,0-1 0,0 1 0,0-1 0,0 0 0,1 0 0,-1 1 0,0-1-1,1 0 1,-1 0 0,1 0 0,-1-1 0,1 1 0,-1 0 0,1 0 0,-1-1 0,1 1 0,2 0 0,4-1-187,-1 1 1,1-1 0,-1 0 0,1 0 0,-1-1-1,0 0 1,1 0 0,-1-1 0,0 0 0,1 0 0,-1-1-1,-1 0 1,11-6 0,5-3-334,0-1 1,32-27-1,-19 12-1815,49-53 0,-66 60 1605,25-35 0,-13 1 3110,-29 55-2322,-1 0 0,0-1 1,0 1-1,0 0 1,1-1-1,-1 1 0,0 0 1,0-1-1,0 1 0,1 0 1,-1-1-1,0 1 0,0 0 1,0-1-1,0 1 0,0 0 1,0-1-1,0 1 0,0-1 1,0 1-1,0 0 0,0-1 1,0 1-1,0 0 0,0-1 1,0 1-1,-1 0 1,1-1-1,0 0 0,-10 6 1237,-12 15 366,11-6-1382,1 1-1,1 0 1,0 0 0,0 1-1,2 1 1,0-1-1,1 1 1,1 0 0,0 0-1,-2 23 1,6-38-257,1 0-1,0-1 1,0 1-1,0 0 1,0-1-1,0 1 1,0 0-1,0 0 1,1-1-1,-1 1 1,0 0-1,1-1 1,0 1 0,-1 0-1,1-1 1,0 1-1,0-1 1,0 1-1,0-1 1,1 2-1,-1-3-9,0 1 0,0-1-1,0 0 1,1 1-1,-1-1 1,0 0-1,0 0 1,0 1-1,0-1 1,1 0-1,-1 0 1,0 0 0,0-1-1,0 1 1,1 0-1,-1 0 1,0-1-1,0 1 1,0 0-1,0-1 1,0 1 0,0-1-1,0 0 1,0 1-1,0-1 1,0 0-1,0 0 1,0 1-1,1-3 1,13-11-138,0-1 1,-1-1-1,18-28 1,-9 13-122,-13 23 52,-9 17 60,-11 22 79,10-29 84,-13 36 26,-45 141 885,46-134-432,-13 94 0,23-118-439,-1 15-22,-13 58-1,14-85-2,-1 0 0,0 0-1,0-1 1,0 1 0,-1-1-1,-1 0 1,0 0-1,0 0 1,0-1 0,-1 1-1,-11 10 1,15-16 0,-1 0-1,1 0 1,-1 0 0,0 0 0,0-1 0,0 1-1,0-1 1,0 0 0,0 0 0,0 0 0,0 0-1,-4 0 1,5-1-17,1 0 0,-1 0-1,1 0 1,-1 0 0,1 0-1,0-1 1,-1 1 0,1 0 0,-1-1-1,1 1 1,0-1 0,-1 0-1,1 1 1,0-1 0,0 0 0,-1 0-1,1 0 1,0 0 0,0 0 0,0 0-1,0 0 1,0 0 0,0 0-1,1 0 1,-1 0 0,0-1 0,0 1-1,1 0 1,-1-1 0,0-1-1,-1-5 4,0 0 0,1 0-1,0 0 1,0 0 0,0 0-1,1 0 1,0 0 0,1-1-1,0 1 1,3-11 0,2-5-85,0 0 0,14-29 0,-1 12-24,2 1 1,1 1-1,2 1 1,2 1-1,1 2 1,2 0-1,2 2 1,34-30-1,30-18-29,169-109 1,-297 235-212,12-17 309,-61 85 41,69-93 54,1 1-1,1 1 1,-15 38-1,26-58-67,-1-1 1,1 0-1,0 0 0,-1 0 0,1 0 0,0 0 1,0 0-1,-1 1 0,1-1 0,0 0 0,0 0 0,0 0 1,1 0-1,-1 1 0,0-1 0,0 0 0,1 0 1,-1 0-1,0 0 0,1 1 0,0-1 0,0-1-1,-1 1 1,1-1-1,0 1 1,-1-1-1,1 1 1,0-1-1,0 0 1,-1 1-1,1-1 1,0 0-1,0 0 1,0 0-1,0 1 0,-1-1 1,1 0-1,0 0 1,0 0-1,0 0 1,0 0-1,0-1 1,5 0 4,0-1 1,0 1 0,0-1-1,0-1 1,0 1-1,7-5 1,12-9 4,-1-1 0,0-2-1,-1 0 1,27-29 0,74-97 40,-43 47 9,-50 63-17,41-49 57,-64 73-72,1-1-1,-2 0 1,0 0-1,0 0 0,6-19 1,-12 30-27,-1-1 0,1 1 0,-1 0 0,0-1 0,1 1 0,-1 0 0,0-1 0,0 1 0,0 0 1,0-1-1,0 1 0,0 0 0,0-1 0,0 1 0,0 0 0,-1-1 0,1 1 0,0 0 0,-2-3 0,1 3-3,0 1-1,1-1 1,-1 0-1,0 1 1,0-1-1,0 1 1,0-1-1,0 1 1,0-1-1,0 1 1,0 0-1,0-1 1,0 1 0,0 0-1,0 0 1,0 0-1,0 0 1,0 0-1,-2 0 1,-2 0-13,-1 1-1,1 0 1,-1 0 0,1 1 0,-1 0 0,1 0 0,-8 4 0,3 1 12,0 0 1,1 0 0,0 1 0,0 1-1,1-1 1,0 1 0,0 1 0,1-1 0,1 1-1,-1 0 1,2 1 0,-9 19 0,6-8 144,0-1 0,2 1 1,0 1-1,1-1 0,-2 42 1,6-52-99,1 0 0,0 0 0,1 0 0,0 0 0,1-1 0,0 1 0,6 19 0,-8-57-687,-3 18 368,2 6-139,0 0-1,0 0 1,1 0 0,-1 0 0,0 0-1,1 0 1,0 0 0,-1 0 0,1 0 0,0 0-1,0 0 1,1-4 0,3-3-157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3.386"/>
    </inkml:context>
    <inkml:brush xml:id="br0">
      <inkml:brushProperty name="width" value="0.05" units="cm"/>
      <inkml:brushProperty name="height" value="0.05" units="cm"/>
    </inkml:brush>
  </inkml:definitions>
  <inkml:trace contextRef="#ctx0" brushRef="#br0">355 40 11514,'15'-8'1079,"-10"5"-682,1 0 0,-1 0 0,0-1 0,0 0 0,5-5 0,-10 9-360,0 0 0,0 0 0,1 0-1,-1 0 1,0 0 0,0 0 0,0 0 0,0 0-1,0 0 1,0-1 0,0 1 0,0 0-1,0 0 1,1 0 0,-1 0 0,0 0 0,0 0-1,0 0 1,0 0 0,0-1 0,0 1 0,0 0-1,0 0 1,0 0 0,0 0 0,0 0-1,0 0 1,0-1 0,0 1 0,0 0 0,0 0-1,0 0 1,0 0 0,0 0 0,0 0 0,0 0-1,0-1 1,0 1 0,0 0 0,0 0 0,0 0-1,-1 0 1,1 0 0,0 0 0,0 0-1,0 0 1,0-1 0,0 1 0,0 0 0,0 0-1,0 0 1,0 0 0,-1 0 0,1 0 0,0 0-1,0 0 1,0 0 0,0 0 0,0 0-1,0 0 1,0 0 0,-1 0 0,1 0 0,0 0-1,0 0 1,0 0 0,0 0 0,-16 1 1121,-18 8-226,11-1-770,0 2 0,1 1 0,0 0 0,1 2 0,0 0 0,1 2 0,0 0 0,1 1 0,1 1 0,-28 33 0,44-47-160,-1 0 1,1 0-1,0 0 1,1 0-1,-1 0 1,0 0-1,1 0 1,0 1 0,0-1-1,0 1 1,0-1-1,-1 8 1,2-9-4,1 0 0,-1 1 1,1-1-1,-1 0 0,1 0 0,0 1 1,0-1-1,0 0 0,0 0 0,0 0 1,0 0-1,1 0 0,-1 0 1,1 0-1,-1 0 0,1-1 0,0 1 1,-1-1-1,5 3 0,54 33-11,-42-27 8,32 24 0,-47-31 8,1 0 0,-1 0 0,-1 0-1,1 0 1,0 0 0,-1 1 0,0 0 0,0-1-1,0 1 1,0 0 0,0 0 0,-1 0 0,0 0-1,0 0 1,0 0 0,0 0 0,0 1 0,-1-1-1,0 0 1,0 0 0,0 1 0,-1-1 0,1 0-1,-1 0 1,0 0 0,-3 8 0,2-5 37,-1-1-1,1 0 1,-1 0 0,-1-1 0,1 1 0,-1-1-1,0 1 1,0-1 0,-1 0 0,1-1 0,-1 1-1,0-1 1,-1 0 0,1 0 0,0 0 0,-11 4-1,4-3 78,0-1-1,0 0 1,0-1-1,0 0 1,-1-1-1,1 0 1,-1-1-1,0-1 1,1 0-1,-25-3 1,36 3-151,0 0 0,0 0 0,0-1 0,0 1 0,0 0 0,0-1 0,0 1 0,0-1 0,0 1 0,0-1 0,0 1 0,0-1 0,0 0 0,1 1 0,-1-1 0,0 0 0,0 0 0,1 1 0,-1-1 0,0 0 1,1 0-1,-1 0 0,1 0 0,-1-1 0,1 0-49,0 1 0,0-1 0,0 0 0,0 1 0,0-1 0,0 1 0,1-1 0,-1 0 1,0 1-1,1-1 0,-1 1 0,1-1 0,0 1 0,0-2 0,5-6-326,0 0-1,0 1 1,14-14-1,-17 19 420,21-20-658,7 1-54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9.041"/>
    </inkml:context>
    <inkml:brush xml:id="br0">
      <inkml:brushProperty name="width" value="0.05" units="cm"/>
      <inkml:brushProperty name="height" value="0.05" units="cm"/>
    </inkml:brush>
  </inkml:definitions>
  <inkml:trace contextRef="#ctx0" brushRef="#br0">87 326 12619,'54'-85'1872,"-18"29"-93,34-70-1,-68 123-1654,-1-1 0,1 1 1,-1-1-1,0 0 0,0 0 0,0 1 0,0-1 1,0-6-1,-2 9-106,1 0 0,0 0 0,0 0 0,0 0 0,-1 1 0,1-1 0,0 0 0,-1 0 0,1 0 0,0 0 1,-1 1-1,0-1 0,1 0 0,-1 1 0,1-1 0,-1 0 0,0 1 0,1-1 0,-1 1 0,0-1 0,1 1 0,-1-1 0,0 1 0,0-1 0,0 1 0,0 0 1,1-1-1,-1 1 0,0 0 0,0 0 0,0 0 0,0 0 0,0 0 0,0 0 0,0 0 0,1 0 0,-1 0 0,0 0 0,-2 1 0,-4 0-39,0 0-1,-1 1 1,1 0-1,0 0 1,0 1-1,0 0 1,0 0-1,0 1 1,-7 6-1,-2 0-188,1 2 0,-22 21 0,30-26 108,0 1 0,1 0 0,0 0 0,0 0 0,0 1 0,1 0 0,1 0 0,0 0 0,-4 10 0,7-14 50,0 0-1,0-1 1,0 1-1,0 0 1,1 0 0,-1-1-1,1 1 1,0 0-1,1 0 1,-1 0 0,1-1-1,0 1 1,0 0-1,1-1 1,0 1 0,-1-1-1,1 1 1,1-1-1,-1 0 1,0 0 0,5 5-1,19 20-38,-17-19 60,0 0 1,0 0 0,-1 1-1,0 0 1,9 18-1,-16-26 34,1 0-1,-1 1 1,0-1-1,0 1 1,-1-1 0,1 1-1,-1 0 1,0-1-1,1 1 1,-2 0 0,1-1-1,0 1 1,-1-1-1,1 1 1,-1-1 0,0 1-1,-1-1 1,1 1-1,0-1 1,-1 0 0,0 1-1,0-1 1,0 0-1,0 0 1,-3 3 0,-1 1 120,-1 0 1,1-1 0,-1 0 0,0 0 0,-1-1-1,1 1 1,-1-2 0,0 1 0,0-1 0,-1 0 0,1-1-1,-16 4 1,24-7-149,0 0 0,0 0 0,0 0 0,0 0 0,0 0 0,0 0 0,-1 0 0,1 0 0,0 0 0,0 0 0,0 0 0,0 0 0,0 0 0,0 0 0,0 0 0,0 0 0,0-1 0,0 1 0,0 0 0,-1 0 0,1 0 0,0 0 0,0 0 0,0 0 0,0 0 1,0 0-1,0-1 0,0 1 0,0 0 0,0 0 0,0 0 0,0 0 0,0 0 0,0 0 0,0 0 0,0-1 0,0 1 0,0 0 0,0 0 0,0 0 0,0 0 0,0 0 0,0 0 0,1 0 0,-1 0 0,0-1 0,0 1 0,0 0 0,0 0 0,0 0 0,0 0 0,0 0 0,0 0 0,0 0 0,0 0 0,0 0 0,1 0 0,-1 0 0,0 0 0,0 0 0,0 0 0,0-1 0,5-5-1085,21-9-271,-9 6 448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4.319"/>
    </inkml:context>
    <inkml:brush xml:id="br0">
      <inkml:brushProperty name="width" value="0.05" units="cm"/>
      <inkml:brushProperty name="height" value="0.05" units="cm"/>
    </inkml:brush>
  </inkml:definitions>
  <inkml:trace contextRef="#ctx0" brushRef="#br0">380 202 14499,'0'-1'53,"0"0"0,0 0-1,0 0 1,0 0 0,0 0-1,0 1 1,0-1 0,-1 0 0,1 0-1,0 0 1,-1 0 0,1 0-1,-1 1 1,1-1 0,-1 0-1,1 0 1,-1 1 0,0-1 0,1 0-1,-1 1 1,0-1 0,1 0-1,-1 1 1,0-1 0,0 1 0,0-1-1,0 1 1,1 0 0,-1-1-1,0 1 1,0 0 0,0 0 0,0 0-1,0-1 1,0 1 0,0 0-1,0 0 1,0 0 0,0 1 0,1-1-1,-1 0 1,0 0 0,-2 1-1,-2 1 77,1 0 0,-1 0 0,0 0 0,1 1 0,-1 0-1,1 0 1,-6 6 0,-13 13 181,1 1-1,0 0 0,2 2 1,1 1-1,2 0 1,0 1-1,-22 50 0,35-69-251,1 0 0,1 0 0,-1-1 0,1 1 0,1 1 0,0-1 0,-1 14 0,2-20-49,0 0 0,0 0 0,0 0 0,1 0 0,-1-1 0,0 1 0,1 0 0,0 0 0,-1 0 0,1-1 0,0 1 0,0 0 0,0-1-1,0 1 1,0-1 0,0 1 0,0-1 0,1 0 0,-1 1 0,0-1 0,1 0 0,-1 0 0,1 0 0,-1 0 0,1 0 0,0 0 0,0 0 0,-1-1 0,1 1 0,0-1 0,0 1 0,-1-1 0,1 1 0,0-1 0,0 0 0,0 0 0,0 0 0,2 0 0,4-1-39,1 0 1,0-1-1,-1 0 0,1 0 1,-1-1-1,1 0 0,-1 0 1,0-1-1,-1 0 0,14-9 1,7-6-233,33-31 0,-57 47 238,68-64-526,-63 57 417,-1 0 1,0 0-1,0-1 0,-1 0 0,8-15 0,-82 158 772,-33 70 1027,14 34-623,75-202-985,-1 2-11,-24 50 0,28-72-19,1 0-1,-2 0 1,0-1-1,0 0 1,-1-1 0,-13 12-1,19-20-2,0-1 1,-1 0-1,1 0 0,0 0 0,-1 0 1,0-1-1,0 0 0,-9 3 1,13-4-21,-1-1 1,1 0 0,-1 1 0,1-1 0,0 0 0,-1 0 0,1 0 0,-1 0 0,1 0-1,-1 0 1,1 0 0,0 0 0,-1-1 0,1 1 0,-1-1 0,1 1 0,0-1 0,0 1-1,-1-1 1,1 0 0,0 0 0,0 1 0,0-1 0,0 0 0,-1 0 0,1 0 0,1 0 0,-1-1-1,0 1 1,0 0 0,0 0 0,1 0 0,-1-1 0,0 1 0,1 0 0,-1-3 0,-1-3-6,1 1-1,0-1 1,1 0 0,0 0 0,0 0 0,0 1 0,1-1 0,0 0 0,0 0 0,0 1 0,1-1 0,0 1 0,1-1 0,3-6 0,7-15-60,30-45-1,-42 72 60,37-55-129,3 2 0,2 1 0,83-76 0,167-121-211,-249 214 271,-25 22 39,-9 7 9,-1 0-1,0-1 1,-1 0-1,1 0 1,-2 0-1,10-14 1,-16 22 20,-1 0-1,0 0 1,0-1 0,0 1-1,0 0 1,1 0 0,-1-1 0,0 1-1,0 0 1,0-1 0,0 1-1,0 0 1,0 0 0,0-1 0,0 1-1,0 0 1,0-1 0,0 1-1,0 0 1,0-1 0,0 1-1,0 0 1,0 0 0,0-1 0,0 1-1,0 0 1,0-1 0,0 1-1,0 0 1,-1 0 0,1-1-1,0 1 1,0-1 0,-12 0-33,-11 6 27,14-1 19,0 0 0,0 1 0,0 0 0,1 1 0,0 0 0,0 1 0,0-1 0,1 1 1,0 1-1,0-1 0,1 1 0,0 1 0,-6 11 0,4-7 31,1 1 1,1 0-1,0 0 0,1 0 1,1 0-1,0 1 0,1 0 0,-2 20 1,5-33-34,0 0-1,-1 0 1,1 0 0,0 1 0,1-1-1,-1 0 1,0 0 0,1 0 0,-1 0 0,1 0-1,-1 0 1,1 0 0,0 0 0,0 0-1,0 0 1,0 0 0,0 0 0,1 0-1,-1-1 1,0 1 0,3 1 0,-2-1-3,0-1 0,1 0 1,-1 0-1,1 0 0,-1 0 0,1 0 0,-1-1 1,1 1-1,0-1 0,-1 0 0,1 1 1,0-1-1,-1 0 0,1-1 0,-1 1 1,1 0-1,3-2 0,7-1 4,0-1-1,-1-1 1,1 0 0,-1 0-1,0-1 1,0-1 0,12-9-1,74-63 12,-95 77-20,54-49 25,80-92-1,-112 113-26,-2-1-1,-1-2 0,-1 1 1,-1-2-1,14-36 0,-33 68 0,-1 1 0,1-1 0,-1 0 0,1 1 0,-1-1 0,1 1 0,-1-1 1,0 0-1,0 1 0,0-1 0,0 0 0,0-2 0,0 3 1,0 1-1,0 0 1,-1-1 0,1 1 0,0 0 0,0 0 0,0-1 0,-1 1 0,1 0-1,0-1 1,-1 1 0,1 0 0,0 0 0,0 0 0,-1-1 0,1 1-1,0 0 1,-1 0 0,1 0 0,0 0 0,-1-1 0,1 1 0,-1 0-1,1 0 1,0 0 0,-1 0 0,1 0 0,0 0 0,-1 0 0,1 0 0,-1 0-1,0 1 1,-2 0-4,0 0-1,-1 0 1,1 1-1,0-1 0,0 1 1,-1 0-1,1 0 1,1 0-1,-6 4 0,-8 11 8,0 0 0,2 0-1,0 2 1,0-1-1,2 2 1,-14 29-1,13-21 47,1 1-1,2 1 0,0-1 0,-6 41 0,14-59-30,1 0-1,0 0 1,0 1-1,1-1 0,1 1 1,0-1-1,3 15 1,-4-24-54,1 1 0,0-1-1,-1 1 1,1-1 0,0 0 0,0 1 0,0-1 0,1 0 0,-1 0 0,0 1 0,1-1 0,0 0 0,-1 0-1,1-1 1,0 1 0,0 0 0,0-1 0,0 1 0,0-1 0,0 0 0,1 1 0,-1-1 0,0 0 0,1 0 0,-1-1-1,1 1 1,-1 0 0,1-1 0,-1 0 0,1 1 0,-1-1 0,1 0 0,0 0 0,-1 0 0,1-1 0,-1 1-1,1-1 1,3-1 0,3 0-218,0-2 0,0 1-1,0-1 1,-1-1 0,0 1 0,1-1-1,11-10 1,3-5-211,23-23 0,-12 7-27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4.747"/>
    </inkml:context>
    <inkml:brush xml:id="br0">
      <inkml:brushProperty name="width" value="0.05" units="cm"/>
      <inkml:brushProperty name="height" value="0.05" units="cm"/>
    </inkml:brush>
  </inkml:definitions>
  <inkml:trace contextRef="#ctx0" brushRef="#br0">248 120 14187,'-1'-1'73,"0"1"-1,0-1 1,-1 1-1,1-1 1,0 1-1,0-1 1,0 1-1,0 0 1,0 0-1,-1-1 1,1 1-1,0 0 1,0 0-1,0 0 1,-1 0-1,1 0 1,0 1-1,0-1 1,0 0-1,0 0 1,-1 1-1,1-1 1,0 1-1,-2 0 1,-29 16 305,16-7-102,0 1 0,0 0 0,2 1 0,-1 1 0,1 1 1,1 0-1,1 0 0,0 1 0,1 1 0,0 0 0,-11 25 0,19-35-197,1-1 0,0 1-1,1-1 1,0 1 0,-2 11 0,3-16-63,0 1 0,0-1 0,0 0 0,0 0 0,0 1 0,0-1 0,0 0 0,1 0 0,-1 0-1,0 0 1,1 1 0,-1-1 0,1 0 0,-1 0 0,1 0 0,0 0 0,-1 0 0,1 0 0,0 0 0,0 0 0,-1 0 0,1-1 0,0 1 0,0 0 0,0 0-1,0-1 1,0 1 0,0-1 0,1 1 0,-1-1 0,0 1 0,0-1 0,0 1 0,0-1 0,1 0 0,1 0 0,3 0 8,0 0 0,1 0 0,-1-1 0,0 1 0,1-2 0,-1 1 0,0-1 0,0 0 0,0 0 0,8-4 0,9-6-66,25-18 0,-43 28 31,58-40-366,-2-2 0,-2-2 0,82-84 0,-132 120 292,0 0 0,0-1 0,-1 0 1,7-13-1,-14 23 89,-1 1 0,0 0 0,0-1 0,1 1 0,-1-1 0,0 1 0,0 0 0,1-1 0,-1 1 1,0-1-1,0 1 0,0-1 0,0 1 0,0 0 0,0-1 0,0 1 0,0-1 0,0 1 0,0-1 0,0 1 0,0-1 0,0 1 1,0 0-1,-1-2 0,-8 4 186,-12 13 177,6-2-92,1 1 1,0 1 0,1 0-1,1 0 1,0 2-1,-18 34 1,22-36-202,0 1-1,2 0 0,0 0 1,1 0-1,0 1 0,1 0 1,1 0-1,-1 24 0,4-34-127,0-1-1,1 0 0,-1 0 0,1 1 0,1-1 0,-1 0 0,1 0 0,0 0 0,0 0 0,1-1 0,-1 1 0,1-1 1,1 1-1,-1-1 0,1 0 0,8 9 0,13 7-255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5.136"/>
    </inkml:context>
    <inkml:brush xml:id="br0">
      <inkml:brushProperty name="width" value="0.05" units="cm"/>
      <inkml:brushProperty name="height" value="0.05" units="cm"/>
    </inkml:brush>
  </inkml:definitions>
  <inkml:trace contextRef="#ctx0" brushRef="#br0">55 30 13715,'4'-4'216,"-1"1"0,2 0 1,-1 1-1,0-1 0,0 1 0,1 0 0,-1 0 0,1 0 1,0 0-1,0 1 0,0 0 0,-1 0 0,1 0 1,0 1-1,10 0 0,10 0 587,43 6 0,-64-5-727,5 0 59,1 0 1,-1 1-1,1 1 0,-1-1 1,0 2-1,15 6 0,-22-9-113,0 0-1,-1 0 1,1 0-1,0 0 1,-1 1 0,1-1-1,-1 0 1,0 1-1,1-1 1,-1 1-1,0-1 1,0 1 0,0 0-1,0 0 1,0-1-1,0 1 1,-1 0-1,1 0 1,-1 0 0,1 0-1,-1 0 1,1-1-1,-1 1 1,0 0-1,0 0 1,0 0-1,0 0 1,-1 0 0,1 0-1,0 0 1,-1 0-1,1 0 1,-1 0-1,0 0 1,0-1 0,0 1-1,0 0 1,0-1-1,-2 4 1,-7 10 69,-1 0 1,0-1-1,-1 0 1,-14 13 0,-62 49 335,27-25-100,40-33-221,8-7-42,1-1 0,1 1 1,0 1-1,0 0 1,-11 18-1,21-29-54,0 1 0,0-1 0,0 1 0,0-1 0,1 1 0,-1-1 0,1 1 0,-1 0 0,1-1 0,-1 1 0,1-1 0,0 1 0,0 0 0,0 3 0,0-4-5,1 0 1,-1 0 0,1 0-1,-1 0 1,1 0-1,0-1 1,0 1-1,-1 0 1,1 0-1,0-1 1,0 1-1,0 0 1,0-1-1,0 1 1,0-1-1,0 1 1,0-1-1,0 1 1,0-1 0,0 0-1,0 0 1,0 1-1,0-1 1,3 0-1,14 2 9,1 0-1,0-1 1,0-1 0,-1-1-1,35-5 1,-27 1-369,-1-1 1,0-2-1,41-16 1,-54 19 249,-1-1 1,0 0-1,0-1 1,0 0 0,14-13-1,-2-9-314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5.596"/>
    </inkml:context>
    <inkml:brush xml:id="br0">
      <inkml:brushProperty name="width" value="0.05" units="cm"/>
      <inkml:brushProperty name="height" value="0.05" units="cm"/>
    </inkml:brush>
  </inkml:definitions>
  <inkml:trace contextRef="#ctx0" brushRef="#br0">23 37 10330,'-1'1'131,"-1"1"0,0-1 0,0 0-1,1 1 1,-1 0 0,1-1 0,-1 1-1,1 0 1,0 0 0,0 0 0,0 0 0,0 0-1,0 0 1,0 0 0,0 0 0,1 0-1,-1 0 1,1 1 0,-1-1 0,1 4 0,0-3 21,1-1 0,0 1 1,-1-1-1,1 1 0,0-1 1,0 0-1,1 0 0,-1 1 1,0-1-1,1 0 1,-1 0-1,1 0 0,0 0 1,-1 0-1,1-1 0,0 1 1,0 0-1,4 1 0,3 3-69,0-1-1,0 0 0,0-1 0,0 0 1,1-1-1,0 0 0,-1 0 0,1-1 0,0 0 1,0-1-1,1 0 0,-1-1 0,0 0 1,0 0-1,0-1 0,0 0 0,0-1 0,0 0 1,0-1-1,10-4 0,3-2-225,0-1 0,-1-2 0,0 0 0,-1-1 0,0-1 0,-1-1 0,20-19 0,-10 11 221,-30 23-62,0 0-1,0-1 1,1 1-1,-1 0 1,0 0 0,1 0-1,-1 0 1,0-1-1,1 1 1,-1 0 0,0 0-1,1 0 1,-1 0 0,0 0-1,1 0 1,-1 0-1,1 0 1,-1 0 0,0 0-1,1 0 1,-1 0-1,0 0 1,1 0 0,-1 0-1,0 1 1,1-1-1,-1 0 1,0 0 0,1 1-1,0 0 31,-1 0 0,0 0 0,0 0 0,0 0 0,0 0 0,0 0-1,0 0 1,0 1 0,0-1 0,0 0 0,-1 0 0,1 0 0,0 0 0,-1 0 0,0 2-1,-7 16 531,6-15-426,0 0 0,0 0 0,0 1 0,1-1 0,0 1 0,0-1 0,0 1 0,0 0 0,0 9 0,1-14-137,1 1 1,-1 0-1,0 0 1,1-1-1,-1 1 1,1 0-1,-1-1 1,0 1-1,1 0 1,0-1-1,-1 1 1,1-1-1,-1 1 1,1-1-1,0 1 1,-1-1 0,1 1-1,0-1 1,-1 1-1,1-1 1,0 0-1,0 0 1,0 1-1,-1-1 1,1 0-1,0 0 1,0 0-1,0 0 1,-1 0-1,1 0 1,0 0-1,1 0 1,30-5-119,-27 4 74,32-8-448,58-24-1,-64 21 81,2 1-1,52-11 1,-84 21 399,0 1 1,1-1 0,-1 1 0,0 0 0,1 0 0,-1 0 0,0-1 0,1 1 0,-1 1 0,0-1 0,1 0 0,-1 0 0,0 0 0,1 1 0,-1-1 0,0 0 0,1 1 0,-1 0 0,0-1 0,0 1 0,0 0 0,1-1 0,-1 1 0,0 0 0,1 1-1,-1 0 43,-1 0 0,1 0-1,-1 0 1,0 0 0,0 0-1,0 0 1,0 0-1,0 0 1,0 0 0,0 0-1,-1 0 1,1 0 0,-1 0-1,1 0 1,-1 0-1,-2 3 1,-9 22 535,-8 21 332,19-44-832,0-1 0,0 0-1,0 0 1,0 1 0,1-1-1,0 0 1,-1 1 0,1-1-1,0 1 1,1-1 0,0 4 0,-1-6-79,0-1 1,0 1 0,1-1 0,-1 1 0,0-1-1,1 1 1,-1-1 0,0 0 0,1 1 0,-1-1-1,1 1 1,-1-1 0,0 0 0,1 1 0,-1-1-1,1 0 1,-1 0 0,1 1 0,-1-1 0,1 0-1,-1 0 1,1 0 0,0 1 0,-1-1 0,1 0-1,-1 0 1,1 0 0,-1 0 0,1 0 0,0 0-1,-1 0 1,1-1 0,-1 1 0,1 0 0,-1 0-1,1 0 1,-1 0 0,1-1 0,20-9-581,34-32 145,-21 13 136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6.063"/>
    </inkml:context>
    <inkml:brush xml:id="br0">
      <inkml:brushProperty name="width" value="0.05" units="cm"/>
      <inkml:brushProperty name="height" value="0.05" units="cm"/>
    </inkml:brush>
  </inkml:definitions>
  <inkml:trace contextRef="#ctx0" brushRef="#br0">55 5 16083,'0'0'72,"0"0"-1,-1-1 0,1 1 0,0 0 1,0-1-1,-1 1 0,1 0 1,0-1-1,0 1 0,-1 0 0,1 0 1,0 0-1,-1-1 0,1 1 0,-1 0 1,1 0-1,0 0 0,-1 0 0,1-1 1,-1 1-1,1 0 0,0 0 0,-1 0 1,1 0-1,-1 0 0,1 0 0,0 0 1,-1 0-1,1 0 0,-1 1 0,1-1 1,0 0-1,-1 0 0,1 0 1,-1 1-1,1-1-10,0 1 1,-1-1-1,1 1 1,0-1 0,0 1-1,0 0 1,0-1-1,0 1 1,0-1-1,0 1 1,0 0-1,0-1 1,0 1 0,1-1-1,-1 1 1,0-1-1,0 1 1,0-1-1,1 1 1,-1-1-1,0 1 1,1-1 0,-1 1-1,0-1 1,1 1-1,-1-1 1,1 1-1,4 4-265,1 0-1,-1-1 1,1 0-1,0 0 0,0 0 1,0-1-1,0 1 1,1-2-1,0 1 0,-1-1 1,1 0-1,11 2 1,3 0-775,1-1 0,37 0 0,-57-2 1583,-6 3-244,-6 2 199,-7 5 166,0 0 0,1 1-1,0 0 1,-15 17 0,26-24-605,0 0 1,0 1-1,0 0 0,0 0 1,1 0-1,0 0 0,1 1 1,0 0-1,-1-1 1,2 1-1,-1 0 0,1 0 1,0 1-1,-1 9 1,3-15-127,1 0 0,-1 0 1,0 0-1,0-1 0,1 1 1,-1 0-1,1 0 0,0-1 1,-1 1-1,1 0 0,0-1 1,0 1-1,0-1 0,0 1 1,0-1-1,1 1 1,-1-1-1,0 0 0,1 0 1,-1 1-1,1-1 0,-1 0 1,1 0-1,-1 0 0,1-1 1,2 2-1,6 2-174,0-1 1,-1 0 0,18 2-1,-11-1-27,-11-3 138,4 0-68,-1 1-1,0 1 1,0-1-1,11 7 1,-18-9 133,0 1 1,0-1 0,0 1 0,0-1 0,0 1-1,-1-1 1,1 1 0,0 0 0,0-1-1,-1 1 1,1 0 0,-1 0 0,1-1 0,0 1-1,-1 0 1,0 0 0,1 0 0,-1 0-1,1 0 1,-1-1 0,0 1 0,0 0 0,1 0-1,-1 0 1,0 0 0,0 0 0,0 0-1,0 0 1,0 0 0,0 0 0,0 0 0,-1 0-1,1 0 1,0 0 0,0 0 0,-1 0-1,1-1 1,-1 1 0,1 0 0,-1 0 0,1 0-1,-1 0 1,1-1 0,-1 1 0,0 0-1,1-1 1,-1 1 0,0 0 0,-1 0 0,-4 4 103,-1 0 1,1 0 0,-1-1 0,0 0 0,0 0 0,0-1 0,-1 0-1,-9 3 1,-9 1 408,-29 5 0,50-11-452,-41 5 511,45-6-579,0 1 0,-1-1 0,1 0 0,0 0 0,0 0 0,0 0 0,-1 0 0,1 0 0,0 0 1,0-1-1,-1 1 0,1 0 0,0-1 0,0 1 0,0-1 0,0 1 0,0-1 0,0 1 1,0-1-1,0 0 0,0 0 0,0 1 0,0-1 0,0 0 0,0 0 0,0 0 0,1 0 0,-1 0 1,-1-2-1,2 2 11,0 0 0,0-1 1,0 1-1,1 0 1,-1-1-1,0 1 1,0 0-1,1-1 0,-1 1 1,1 0-1,-1 0 1,1-1-1,-1 1 0,1 0 1,0 0-1,0 0 1,1-2-1,20-18 571,-15 15-724,23-19-14,6-2-59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6.465"/>
    </inkml:context>
    <inkml:brush xml:id="br0">
      <inkml:brushProperty name="width" value="0.05" units="cm"/>
      <inkml:brushProperty name="height" value="0.05" units="cm"/>
    </inkml:brush>
  </inkml:definitions>
  <inkml:trace contextRef="#ctx0" brushRef="#br0">209 13 15979,'0'0'59,"1"-1"-1,-1 1 1,0 0-1,0-1 0,0 1 1,0-1-1,0 1 1,0 0-1,0-1 0,-1 1 1,1-1-1,0 1 1,0 0-1,0-1 1,0 1-1,0 0 0,-1-1 1,1 1-1,0 0 1,0-1-1,0 1 0,-1 0 1,1-1-1,0 1 1,0 0-1,-1 0 0,1-1 1,0 1-1,-1 0 1,1 0-1,0 0 0,-1 0 1,1-1-1,-1 1 1,-19-1 861,-18 8 232,29-5-1114,0 0 0,0 1 0,0 0 0,1 1 0,-1 0 0,1 0 0,0 1 0,0 0 0,1 0 0,-9 7 0,16-11-46,0-1 0,-1 0 1,1 1-1,0-1 1,-1 0-1,1 1 0,0-1 1,-1 1-1,1-1 1,0 0-1,0 1 0,0-1 1,0 1-1,-1-1 1,1 1-1,0-1 0,0 0 1,0 1-1,0-1 0,0 1 1,0-1-1,0 1 1,0-1-1,0 1 0,0-1 1,0 1-1,0-1 1,1 1-1,-1-1 0,0 0 1,0 1-1,0-1 1,1 1-1,-1-1 0,0 0 1,0 1-1,1-1 0,-1 0 1,0 1-1,1-1 1,-1 0-1,0 1 0,1-1 1,-1 0-1,1 0 1,-1 1-1,0-1 0,1 0 1,0 0-1,27 9-252,-22-8 190,33 7-333,29 8-271,-61-14 585,-1 1 1,1-1-1,-1 1 0,0 1 0,0-1 0,0 1 1,9 7-1,-13-10 94,-1 1 1,0-1-1,1 0 0,-1 1 1,0-1-1,0 0 0,0 1 1,0-1-1,0 1 0,0 0 1,-1-1-1,1 1 0,0 0 1,-1-1-1,0 1 0,1 0 1,-1 0-1,0 0 0,0-1 1,0 3-1,0-1 40,-1 0-1,1-1 1,-1 1-1,0-1 1,0 1-1,0-1 1,-1 1-1,1-1 1,-1 0-1,1 1 1,-1-1-1,-2 2 1,-6 6 249,0-1 0,-1-1 0,0 0 0,-15 9 0,20-14-177,-24 14 561,-1-1 0,0-2 0,-50 15 0,134-66-3028,100-72 442,-90 65 1236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7.118"/>
    </inkml:context>
    <inkml:brush xml:id="br0">
      <inkml:brushProperty name="width" value="0.05" units="cm"/>
      <inkml:brushProperty name="height" value="0.05" units="cm"/>
    </inkml:brush>
  </inkml:definitions>
  <inkml:trace contextRef="#ctx0" brushRef="#br0">183 169 15107,'-15'9'592,"0"1"0,1 0 0,0 1 0,1 0 0,1 1 0,0 1 0,0 0 0,-13 20 0,19-25-446,0-1 0,1 1 0,0 0 0,0 1 0,1-1 0,0 1-1,1 0 1,-1 0 0,2 0 0,-1 0 0,0 10 0,3-18-143,0 1 1,0-1-1,0 0 0,0 0 1,0 1-1,0-1 1,0 0-1,0 0 0,1 1 1,-1-1-1,1 0 0,-1 0 1,1 0-1,-1 0 0,1 1 1,-1-1-1,1 0 0,0 0 1,0 0-1,0 0 1,-1 0-1,1-1 0,0 1 1,0 0-1,0 0 0,0-1 1,1 1-1,-1 0 0,0-1 1,0 1-1,0-1 0,0 0 1,1 1-1,-1-1 1,0 0-1,0 1 0,1-1 1,-1 0-1,0 0 0,2-1 1,4 1-104,0-1 1,0 0 0,0 0-1,-1-1 1,1 0 0,10-5 0,22-11-674,-2-1 1,0-3 0,-1-1 0,-1-1 0,45-43 0,-71 59 456,-12 9 188,-17 13 269,-61 60 1263,73-65-1190,-1 0 1,2 1 0,-1-1-1,2 2 1,-1-1-1,1 1 1,-4 12 0,9-22-185,0 0 0,1 1 1,-1-1-1,1 1 0,-1-1 1,1 0-1,0 1 0,-1-1 1,1 1-1,0-1 0,0 1 1,0-1-1,0 1 0,1-1 1,-1 1-1,0-1 0,1 1 1,-1-1-1,0 1 0,2 1 1,-1-2-20,0 0 0,1 0 0,-1-1 0,0 1 0,1 0 0,-1-1 1,0 1-1,1-1 0,-1 1 0,1-1 0,-1 0 0,1 0 1,-1 0-1,1 1 0,-1-1 0,0-1 0,1 1 0,-1 0 0,1 0 1,-1 0-1,1-1 0,2 0 0,10-3-99,1-1 0,-1-1 0,0 0-1,-1 0 1,0-2 0,14-9 0,74-59-597,51-59-252,-129 111 1046,0-1 1,-2-1 0,-1-1-1,18-31 1,-37 56-20,1-1 0,-1 0 0,0 1 0,0-1 1,0 0-1,0 0 0,-1 0 0,1-5 0,-1 8-73,0 0 0,0-1 0,0 1 0,0 0 0,0 0 0,0-1 0,0 1 0,0 0-1,0 0 1,0 0 0,0-1 0,0 1 0,0 0 0,0 0 0,0 0 0,0 0 0,0-1 0,0 1 0,-1 0 0,1 0 0,0 0 0,0 0 0,0-1 0,0 1 0,0 0-1,-1 0 1,1 0 0,0 0 0,0 0 0,0 0 0,0-1 0,-1 1 0,1 0 0,0 0 0,0 0 0,-1 0 0,1 0 0,-13 8 534,7-2-605,0 0-1,1 0 1,-1 1 0,2 0 0,-1-1-1,1 2 1,0-1 0,0 0-1,1 1 1,0 0 0,0-1 0,1 1-1,0 0 1,0 1 0,0 11 0,2-17-45,1-1-1,0 1 1,0 0 0,0 0 0,0-1 0,0 1 0,1-1 0,-1 1 0,1-1 0,0 0-1,-1 1 1,1-1 0,0 0 0,0 0 0,1 0 0,4 3 0,-4-2 49,1 0 0,-1 0 0,1 1 0,-1-1 0,5 8 0,-6-6 48,0 1 1,0 0-1,0 0 0,-1-1 0,1 1 1,-2 0-1,1 0 0,-1 0 0,0 0 0,0 0 1,0 0-1,-1 0 0,0 0 0,-2 8 0,-4 10 198,0 0 0,-12 23-1,6-17 95,6-16 7,1 0-1,-7 25 0,12-38-274,1 0-1,0-1 1,-1 1 0,1 0-1,0 0 1,0-1 0,-1 1-1,1 0 1,0 0-1,0 0 1,0 0 0,0-1-1,0 1 1,0 0 0,1 0-1,-1 0 1,0 0-1,0-1 1,0 1 0,1 0-1,-1 0 1,1-1 0,-1 1-1,0 0 1,1-1-1,-1 1 1,1 0 0,-1-1-1,1 1 1,0 0-1,-1-1 1,1 1 0,0-1-1,-1 1 1,1-1 0,0 0-1,0 1 1,-1-1-1,1 0 1,0 1 0,0-1-1,-1 0 1,1 0 0,0 0-1,0 0 1,0 0-1,0 0 1,-1 0 0,3 0-1,4-1 23,0 0 0,0 0 0,-1-1-1,13-4 1,-12 4-55,23-8-191,0 1 0,48-7 1,-66 15-94,1 0-1,-1 1 1,1 0 0,-1 1-1,1 0 1,-1 1-1,1 0 1,-1 1 0,15 6-1,-26-9 257,14 5-143,-15-5 171,0 0-1,0 0 0,1 0 1,-1 0-1,0 0 1,0 0-1,1 0 1,-1 0-1,0 0 0,1 0 1,-1 0-1,0 0 1,0 0-1,1 0 1,-1 0-1,0 0 0,0 0 1,1 0-1,-1-1 1,0 1-1,0 0 0,0 0 1,1 0-1,-1 0 1,0 0-1,0-1 1,0 1-1,1 0 0,-1 0 1,0 0-1,0-1 1,0 1-1,0 0 1,1 0-1,-1-1 0,0 1 1,0 0-1,0 0 1,0-1-1,0 1 0,0 0 1,0 0-1,0-1 1,0 1-1,0 0 1,0 0-1,0-1 0,0 1 1,0 0-1,-3-13-310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7.537"/>
    </inkml:context>
    <inkml:brush xml:id="br0">
      <inkml:brushProperty name="width" value="0.05" units="cm"/>
      <inkml:brushProperty name="height" value="0.05" units="cm"/>
    </inkml:brush>
  </inkml:definitions>
  <inkml:trace contextRef="#ctx0" brushRef="#br0">41 59 12627,'-23'-9'1816,"10"3"-832,8 1-408,11 0 1721,10 0-1137,10 0-288,2 1-103,14-2-577,4 1-352,8 0 192,2 4-16,7-2-120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2.591"/>
    </inkml:context>
    <inkml:brush xml:id="br0">
      <inkml:brushProperty name="width" value="0.05" units="cm"/>
      <inkml:brushProperty name="height" value="0.05" units="cm"/>
    </inkml:brush>
  </inkml:definitions>
  <inkml:trace contextRef="#ctx0" brushRef="#br0">853 56 10434,'-16'-9'574,"-1"0"-1,0 1 1,0 1-1,-33-9 0,43 14-477,0 0 0,0 1-1,0 0 1,0 0-1,-1 1 1,1 0 0,0 0-1,0 1 1,0 0-1,0 0 1,0 1 0,0 0-1,0 0 1,0 0 0,-12 7-1,6 0-87,1 0 0,0 1-1,1 0 1,0 1 0,1 0 0,0 0-1,-15 24 1,0 6-25,-26 56 0,2 13-30,5 2 0,-44 175 0,-20 247-145,11 186-203,53 5 35,44-568 235,23 195 0,-13-283 19,2 0 0,4-1 0,2-1 0,4 0 0,38 82 0,-11-53-383,5-3-1,3-2 0,4-2 1,115 127-1,-93-129 95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2.964"/>
    </inkml:context>
    <inkml:brush xml:id="br0">
      <inkml:brushProperty name="width" value="0.05" units="cm"/>
      <inkml:brushProperty name="height" value="0.05" units="cm"/>
    </inkml:brush>
  </inkml:definitions>
  <inkml:trace contextRef="#ctx0" brushRef="#br0">0 3899 8962,'41'-60'687,"-3"-1"0,44-97 0,42-141 648,-95 223-838,-27 72-481,278-756 1209,-232 603-1166,-7-3 1,40-315 0,-74 386-52,-4 0-1,-4 0 1,-4 0 0,-3 0 0,-5 0-1,-3 1 1,-5 1 0,-3 1-1,-3 1 1,-5 2 0,-3 1-1,-80-137 1,-114-124-337,164 261 254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1:26.742"/>
    </inkml:context>
    <inkml:brush xml:id="br0">
      <inkml:brushProperty name="width" value="0.05" units="cm"/>
      <inkml:brushProperty name="height" value="0.05" units="cm"/>
    </inkml:brush>
  </inkml:definitions>
  <inkml:trace contextRef="#ctx0" brushRef="#br0">9 1 7122,'-2'4'40,"0"0"1,1 0 0,0 0 0,0 1 0,0-1 0,1 0-1,-1 1 1,1-1 0,0 1 0,1-1 0,-1 0 0,1 1 0,-1-1-1,1 0 1,0 0 0,1 1 0,-1-1 0,4 7 0,-1-5-85,1 0 0,-1 0 0,1 0 0,0 0 0,0-1 0,1 0 0,0 0 0,0 0 0,0 0 0,0-1 0,1 0 0,-1-1 0,1 0 0,0 0 0,0 0 0,12 2 0,6 2-202,0-2 0,0-1 1,40 1-1,25-5-636,150-21 0,-114 8 492,-77 8 292,84-7-141,155 5 0,177 23 117,0-22-258,-399 3 319,505-20-295,-3 48 752,-330 4 92,330 28 531,-136-62-762,-1-33-313,-64 4-170,70 10-737,521 39 0,-476 22 1285,462 20 974,384-76-1410,18-80-1214,-1156 82 1551,-94 9-91,228-13 1605,-264 21-1614,-1 2 1,0 3 0,85 18 0,-81-4-192,-8 7-88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9.457"/>
    </inkml:context>
    <inkml:brush xml:id="br0">
      <inkml:brushProperty name="width" value="0.05" units="cm"/>
      <inkml:brushProperty name="height" value="0.05" units="cm"/>
    </inkml:brush>
  </inkml:definitions>
  <inkml:trace contextRef="#ctx0" brushRef="#br0">125 55 9050,'-1'11'404,"-1"0"1,0 0-1,-1 0 1,0 0-1,0 0 0,-1-1 1,-1 0-1,-10 18 1,-4 10 444,-2 6-267,11-24-211,1-1 1,1 1-1,-11 39 0,19-57-117,3-5-75,7-12 14,13-22-3,-4 2-70,60-96 131,-62 107-255,1 0 0,0 1 0,25-23 0,-40 43-6,1-1 0,0 1 0,0 0 0,0 0 0,0 0 1,0 1-1,1 0 0,-1-1 0,1 1 0,9-2 0,-11 4 5,0-1 0,0 1 1,0 0-1,0 0 0,0 0 0,0 1 0,0-1 0,0 1 0,0 0 0,0 0 1,0 0-1,0 0 0,0 0 0,0 1 0,-1-1 0,1 1 0,0-1 0,3 4 1,5 4-16,-1-1-1,0 2 1,0-1 0,10 15 0,-18-22 21,-1 0-1,1 1 1,-1-1-1,1 1 1,-1-1-1,0 1 1,0 0-1,0 0 1,-1-1-1,1 1 1,0 6-1,-1-8 8,0 1-1,0 0 0,-1 0 1,1-1-1,-1 1 0,1 0 1,-1-1-1,0 1 0,1 0 0,-1-1 1,0 1-1,0-1 0,0 0 1,0 1-1,0-1 0,-1 0 1,1 1-1,0-1 0,-1 0 1,1 0-1,-3 1 0,-4 3 46,0-1 0,0 0 0,-1 0 0,0-1 0,1 0 0,-1-1 1,0 0-1,-13 1 0,16-2-118,0 0 0,-1-1 0,1 0 0,0 0 0,-1-1 0,1 1 0,0-1 0,0-1 0,0 1 0,0-1 0,0 0 0,0-1 0,-7-3 0,12 6 9,0-1-1,0 1 1,0-1-1,0 0 1,0 0-1,0 1 1,0-1-1,0 0 1,0 0-1,0 0 1,0 0-1,0 0 1,1 0-1,-1 0 1,0 0-1,1-1 1,-1 1-1,1 0 1,-1 0-1,1 0 1,0-1-1,-1 1 1,1 0-1,0 0 1,0-1 0,0 1-1,0 0 1,0-1-1,0 1 1,1-3-1,9-5-527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3.709"/>
    </inkml:context>
    <inkml:brush xml:id="br0">
      <inkml:brushProperty name="width" value="0.05" units="cm"/>
      <inkml:brushProperty name="height" value="0.05" units="cm"/>
    </inkml:brush>
  </inkml:definitions>
  <inkml:trace contextRef="#ctx0" brushRef="#br0">10 48 11755,'-9'-47'5024,"9"47"-4979,0 0 0,0 0 0,0 0 0,0 0 0,0-1 0,7 11 604,6 16-458,67 217-178,-41-117-833,-25-85 408,7 22-1140,-2 1 0,14 86-1,-33-118 679,0-31 818,0 0-1,0 1 1,-1-1 0,1 0-1,0 0 1,-1 1-1,1-1 1,-1 0 0,0 0-1,1 0 1,-1 0-1,0 0 1,0 0 0,1 0-1,-1 0 1,0 0-1,0 0 1,-2 1-1,1-1-51,0 0-1,0-1 1,0 1-1,0-1 0,0 1 1,0-1-1,-1 0 1,-2 1-1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4.173"/>
    </inkml:context>
    <inkml:brush xml:id="br0">
      <inkml:brushProperty name="width" value="0.05" units="cm"/>
      <inkml:brushProperty name="height" value="0.05" units="cm"/>
    </inkml:brush>
  </inkml:definitions>
  <inkml:trace contextRef="#ctx0" brushRef="#br0">1 432 13643,'-1'-11'126,"1"0"1,0-1-1,1 1 1,1 0-1,0 0 1,0 0-1,1 0 1,0 0-1,1 0 1,0 1-1,11-18 1,0 1 63,2 2 1,2-1 0,22-24-1,-25 32-124,0 1 1,1 1-1,1 1 0,0 0 0,1 1 0,1 1 0,24-12 0,-36 21-62,1 0 0,-1 1-1,1 1 1,0-1 0,0 1 0,0 1 0,0-1 0,1 2-1,9-1 1,-12 2-18,0 0 0,-1 0-1,1 0 1,-1 1 0,1 0-1,-1 0 1,0 1 0,0 0 0,0 0-1,0 0 1,0 0 0,-1 1-1,10 9 1,-8-7-2,0 0 0,-1 1 1,0 0-1,0 1 0,-1-1 0,0 1 0,0 0 0,-1 0 0,0 1 1,0-1-1,-1 1 0,4 15 0,-6-16 46,0-1 0,0 0 0,-1 1 0,0-1 0,0 1 0,-1-1 0,0 1-1,0-1 1,-1 0 0,0 0 0,0 0 0,-1 0 0,1 0 0,-2 0 0,1 0 0,-6 7 0,8-12-53,0-1 0,0 0-1,0 1 1,1-1 0,-1 1 0,1-1 0,-1 0-1,1 1 1,-1 0 0,1-1 0,0 1 0,0-1 0,-1 1-1,1-1 1,0 1 0,1-1 0,-1 1 0,0-1 0,0 1-1,1 0 1,-1-1 0,1 1 0,-1-1 0,1 0-1,-1 1 1,1-1 0,0 1 0,0-1 0,0 0 0,1 2-1,4 2-121,-1 1-1,1-1 1,0 0-1,14 8 0,-2-1-39,34 26-206,91 89 0,-130-113 415,0-1 0,-1 2 0,-1 0 0,0 0 0,-1 1 1,-1 0-1,0 1 0,-2 0 0,1 1 0,-2-1 0,6 29 0,-10-36 89,-2 1-1,0-1 0,0 0 0,-1 0 0,0 0 0,0 0 1,-1 0-1,-1 0 0,0 0 0,0 0 0,-1-1 1,0 1-1,0-1 0,-1 0 0,-1-1 0,1 1 0,-13 13 1,6-8 124,0-2 1,-1 0 0,0 0 0,-1-1-1,0-1 1,0 0 0,-1-1 0,-1 0 0,-25 9-1,32-15-213,0 0-1,0-1 0,-1 0 0,1 0 1,-1-1-1,1 0 0,-1-1 1,0 0-1,-9-2 0,16 2-55,1 0-1,-1 0 0,1-1 1,-1 0-1,1 1 0,-1-1 1,1 0-1,-1 0 1,1 0-1,0-1 0,0 1 1,-1 0-1,1-1 0,0 1 1,0-1-1,0 0 1,1 0-1,-1 0 0,0 0 1,1 0-1,-1 0 0,1 0 1,0-1-1,0 1 1,-1 0-1,2-1 0,-1 1 1,0-1-1,0 1 0,1-1 1,-1 1-1,1-1 1,0 0-1,0 1 0,0-1 1,0 1-1,1-4 0,-1 2-17,1 1-1,0-1 0,0 1 0,0 0 0,0-1 0,3-4 0,14-19-423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4.562"/>
    </inkml:context>
    <inkml:brush xml:id="br0">
      <inkml:brushProperty name="width" value="0.05" units="cm"/>
      <inkml:brushProperty name="height" value="0.05" units="cm"/>
    </inkml:brush>
  </inkml:definitions>
  <inkml:trace contextRef="#ctx0" brushRef="#br0">58 2 14731,'0'0'36,"-1"0"0,1 0-1,-1-1 1,1 1 0,-1 0-1,1 0 1,-1 0 0,1 0-1,-1 0 1,0 0 0,1 0-1,-1 0 1,1 0 0,-1 0-1,1 0 1,-1 0 0,1 0 0,-1 0-1,0 0 1,1 1 0,-1-1-1,1 0 1,-1 0 0,1 1-1,-1-1 1,1 0 0,-1 1-1,1-1 1,0 0 0,-1 1 0,1-1-1,-1 1 1,1-1 0,0 0-1,0 1 1,-1-1 0,1 2-1,-15 22 100,9-8-51,1 1 0,1 0 0,1-1 0,0 2 0,1-1 0,1 0 0,1 0-1,0 1 1,1-1 0,1 0 0,1 0 0,7 25 0,-9-35-80,2-1 0,-1 0 0,1-1 0,-1 1 1,2 0-1,-1-1 0,1 1 0,-1-1 0,1 0 0,1-1 0,8 9 0,-10-10 4,1-1-1,-1 0 1,0 0-1,1 0 1,0 0-1,-1-1 0,1 0 1,0 1-1,0-1 1,0 0-1,0-1 1,0 1-1,0-1 0,0 0 1,0 0-1,0 0 1,0 0-1,0-1 1,0 1-1,4-2 0,1-2 25,1 0-1,0 0 1,-1-1-1,0 0 1,0-1-1,-1 0 1,1 0-1,-1-1 1,0 0-1,-1 0 1,0-1-1,10-13 1,-2 0 54,-2 0 0,0 0 0,-1-2 0,10-24 1,0-16 133,-21 58-208,1 0 0,-2-1 0,1 1 0,0 0 0,-1 0 0,0-1 1,-1 1-1,1 0 0,-1 0 0,-1-7 0,2 12-12,0-1-1,0 1 1,0-1-1,0 0 1,-1 1 0,1-1-1,0 1 1,0-1 0,0 1-1,-1-1 1,1 0-1,0 1 1,0-1 0,-1 1-1,1 0 1,-1-1-1,1 1 1,0-1 0,-1 1-1,1-1 1,-1 1-1,1 0 1,-1-1 0,1 1-1,-1 0 1,1 0 0,-1-1-1,0 1 1,1 0-1,-1 0 1,0 0 0,0 0-3,0 1 0,0-1 1,0 1-1,0-1 0,0 1 1,0 0-1,0-1 0,0 1 0,1 0 1,-1 0-1,0 0 0,0 0 1,1 0-1,-2 2 0,-2 4-17,0 0 0,1 1 0,-5 12 0,4-4-26,1-1 1,-3 31 0,6-40 24,0 1 0,0-1 0,0 0-1,1 0 1,0 0 0,0 0 0,0 0 0,1 0 0,0 0 0,4 8 0,-6-13 1,1 1 1,0-1 0,0 0-1,-1 0 1,1 1 0,0-1-1,0 0 1,0 0 0,0 0-1,1 0 1,-1 0 0,0 0 0,0-1-1,1 1 1,-1 0 0,0-1-1,1 1 1,-1 0 0,0-1-1,1 0 1,2 1 0,-2-1 4,1 0 0,-1 0 0,1-1-1,-1 1 1,0-1 0,1 1 0,-1-1 0,0 0 0,1 0 0,-1 0 0,0 0 0,2-2 0,6-4-6,-1 0 0,-1 0 0,1-1 0,11-14 0,-10 10-24,-1 0-1,12-19 1,19-52-124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4.984"/>
    </inkml:context>
    <inkml:brush xml:id="br0">
      <inkml:brushProperty name="width" value="0.05" units="cm"/>
      <inkml:brushProperty name="height" value="0.05" units="cm"/>
    </inkml:brush>
  </inkml:definitions>
  <inkml:trace contextRef="#ctx0" brushRef="#br0">93 0 12747,'-44'138'2385,"28"-93"-1527,-13 56 0,28-97-816,0 0 1,1 0 0,-1 0 0,1-1 0,0 1 0,0 6-1,0-9-44,1-1-1,-1 1 1,0 0-1,0-1 1,1 1 0,-1-1-1,0 1 1,1-1-1,-1 1 1,0 0-1,1-1 1,-1 1-1,1-1 1,-1 0-1,1 1 1,-1-1-1,1 1 1,-1-1-1,1 0 1,0 1-1,-1-1 1,1 0 0,-1 0-1,1 1 1,0-1-1,-1 0 1,1 0-1,0 0 1,-1 0-1,1 0 1,0 0-1,-1 0 1,1 0-1,0 0 1,-1 0-1,1 0 1,0 0 0,-1-1-1,1 1 1,-1 0-1,2-1 1,36-14-440,-32 12 353,0 0-1,-1 1 0,1 0 1,0 0-1,0 0 0,9-1 1,-12 3 75,-1 0 0,0 0 0,1 1 0,-1-1 0,1 0 0,-1 1 0,0 0 0,0-1 0,1 1 0,-1 0 0,0 0 0,0 0 0,0 1 0,0-1 0,0 0 0,0 1 0,-1-1 0,1 1 0,0 0 0,-1 0 0,3 3 0,3 5 76,0 0 0,-1 0 0,0 1 0,-1 0 0,0 0 0,-1 0 0,0 0 0,0 1 0,-2-1 0,1 1 0,-2 0 0,2 20 0,-3-25 23,0-1 1,-1 1 0,1 0-1,-1-1 1,-1 1 0,1-1 0,-1 0-1,0 1 1,0-1 0,-1 0 0,0 0-1,0 0 1,0-1 0,-1 1 0,0-1-1,0 0 1,0 0 0,-1 0 0,0 0-1,0-1 1,0 0 0,0 0-1,-1 0 1,-7 4 0,12-7-116,-1 0-1,1-1 1,-1 1 0,1 0 0,0-1-1,-1 1 1,1 0 0,-1-1 0,1 0-1,-1 1 1,0-1 0,1 0 0,-1 0-1,1 0 1,-1 0 0,0 0-1,1 0 1,-1-1 0,1 1 0,-1 0-1,1-1 1,-1 1 0,1-1 0,-1 1-1,1-1 1,-1 0 0,1 0 0,0 0-1,0 0 1,-1 0 0,1 0-1,0 0 1,0 0 0,-2-2 0,1-1-80,1 0 1,-1 1 0,1-1-1,-1 0 1,1 0 0,0 0-1,1 0 1,-1 0 0,1 1-1,0-1 1,0-1 0,0 1-1,1-5 1,6-31-498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5.364"/>
    </inkml:context>
    <inkml:brush xml:id="br0">
      <inkml:brushProperty name="width" value="0.05" units="cm"/>
      <inkml:brushProperty name="height" value="0.05" units="cm"/>
    </inkml:brush>
  </inkml:definitions>
  <inkml:trace contextRef="#ctx0" brushRef="#br0">138 299 13907,'-13'50'1224,"0"13"-816,1 3-184,4 5 609,3 1-409,5-12-136,5-7-224,6-23-256,5-10-128,-3-20 232,0-4-80,-3-27-81</inkml:trace>
  <inkml:trace contextRef="#ctx0" brushRef="#br0" timeOffset="1">27 0 13907,'-15'18'1376,"4"3"-872,10-1-232,5-1 1097,8-1-993,6-2-544,5-1 352,3-8-176,-1-4-64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5.888"/>
    </inkml:context>
    <inkml:brush xml:id="br0">
      <inkml:brushProperty name="width" value="0.05" units="cm"/>
      <inkml:brushProperty name="height" value="0.05" units="cm"/>
    </inkml:brush>
  </inkml:definitions>
  <inkml:trace contextRef="#ctx0" brushRef="#br0">214 83 15611,'2'-1'139,"6"-5"164,-1 0 0,0 0 0,6-8 0,-11 12-246,-1 1 0,0-1 0,1 0 0,-1 1 0,0-1 0,0 0 0,0 0 0,0 0 0,-1 1 0,1-1 0,0 0 0,-1 0 1,0 0-1,1 0 0,-1 0 0,0 0 0,0 0 0,0-1 0,0 1 0,-1-3 0,1 5-37,0-1 1,0 1-1,0 0 0,0-1 1,-1 1-1,1 0 0,0-1 1,0 1-1,0 0 1,-1-1-1,1 1 0,0 0 1,-1 0-1,1-1 0,0 1 1,0 0-1,-1 0 1,1 0-1,0 0 0,-1-1 1,1 1-1,0 0 0,-1 0 1,1 0-1,-1 0 0,1 0 1,0 0-1,-1 0 1,1 0-1,-1 0 0,-15 4 246,-13 14-82,5 1-246,0 2 0,2 1 0,0 0 0,1 2 0,2 1-1,0 0 1,-20 38 0,36-57 29,0 0 1,0 1-1,0-1 1,1 1-1,0 0 0,-1 7 1,2-12 21,1-1 0,0 1 1,0 0-1,0-1 1,0 1-1,1-1 0,-1 1 1,0 0-1,1-1 1,-1 1-1,1-1 0,-1 1 1,1-1-1,0 1 0,-1-1 1,1 1-1,0-1 1,0 0-1,0 1 0,0-1 1,1 0-1,-1 0 0,0 0 1,0 0-1,1 0 1,-1 0-1,0 0 0,1 0 1,-1-1-1,1 1 1,1 0-1,10 3-80,0 0 0,0-1 0,1 0 0,25 1 1,61-2-423,-52-2 252,-21 0 103,-17-1 69,-1 0 0,1 1 1,-1 1-1,1 0 1,-1 0-1,0 1 0,17 5 1,-25-7 83,0 1 1,0 0-1,0 0 1,0-1-1,1 1 1,-1 0-1,0 0 1,0 0-1,-1 0 1,1 0-1,0 1 1,0-1-1,0 0 1,-1 0-1,1 0 1,-1 1 0,1-1-1,-1 0 1,1 1-1,-1-1 1,0 0-1,0 1 1,1-1-1,-1 1 1,0-1-1,0 0 1,-1 1-1,1-1 1,0 1-1,0-1 1,-1 0-1,1 1 1,-1-1-1,0 3 1,-3 4 59,1 0 1,-1 1-1,-11 14 0,15-23-53,-19 29 278,-1-2 0,-1-1 0,-45 45-1,61-67-271,0 1 0,-1-1 0,0-1 0,-9 6-1,14-8-7,0-1 0,0 1 0,0-1 0,0 1 0,0-1 0,1 0 0,-1 1 0,0-1 0,0 0 0,0 0 0,0 0-1,0 0 1,0 0 0,0 0 0,0 0 0,0 0 0,0 0 0,0 0 0,0 0 0,0 0 0,0-1 0,0 1 0,0 0 0,0-1-1,1 1 1,-1-1 0,0 1 0,0-1 0,0 1 0,1-1 0,-1 0 0,0 1 0,0-1 0,1 0 0,-1 0 0,1 1 0,-1-1-1,0-2 1,-4-22-10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6.394"/>
    </inkml:context>
    <inkml:brush xml:id="br0">
      <inkml:brushProperty name="width" value="0.05" units="cm"/>
      <inkml:brushProperty name="height" value="0.05" units="cm"/>
    </inkml:brush>
  </inkml:definitions>
  <inkml:trace contextRef="#ctx0" brushRef="#br0">36 42 13059,'-9'158'2348,"3"-75"-1349,7 128 0,33 36-743,-12-109-172,-20-123 162,-1-17 94,-4-29 239,2 16-533,-40-400 633,10 120-1490,28 271 610,2-1 0,1-30 0,0 54 187,0-1 0,0 1-1,1 0 1,-1-1 0,0 1-1,1-1 1,-1 1-1,0 0 1,1-1 0,0 1-1,-1 0 1,1 0 0,0-1-1,0 1 1,-1 0 0,1 0-1,0 0 1,0 0 0,0 0-1,1 0 1,-1 0 0,2-1-1,-1 1-1,0 1 0,0-1 0,0 1 0,0 0 0,0-1 0,0 1 0,0 0 0,0 0-1,0 0 1,0 1 0,0-1 0,-1 0 0,1 1 0,3 0 0,2 2-17,1 0 1,-1 1-1,1-1 1,-1 2-1,0-1 1,10 9-1,-14-9 56,0-1-1,0 1 0,0 0 0,-1-1 1,1 1-1,-1 1 0,0-1 1,0 0-1,-1 0 0,1 1 0,-1-1 1,0 1-1,0-1 0,-1 1 1,1-1-1,-1 1 0,0 0 0,0-1 1,-1 1-1,1-1 0,-1 1 0,-2 6 1,-2 10 143,-1-1 0,-1 0 1,-14 27-1,20-44-154,-7 15 96,0-1-1,-23 33 1,31-49-122,0-1 0,0 1 0,0-1 0,-1 1-1,1-1 1,0 0 0,-1 1 0,1-1 0,0 1 0,-1-1 0,1 1 0,0-1 0,-1 0 0,1 1 0,-1-1 0,1 0 0,0 1 0,-1-1 0,1 0 0,-1 0 0,1 0 0,-1 1 0,1-1-1,-1 0 1,1 0 0,-1 0 0,1 0 0,-1 0 0,0 0 0,0 0 0,1-1-46,0 0 0,-1-1-1,1 1 1,0 0 0,0 0 0,0-1 0,0 1-1,0 0 1,0-1 0,1 1 0,-1 0-1,0 0 1,1-1 0,0-1 0,14-42-1251,2 0 1,36-69-1,-17 46 482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6.818"/>
    </inkml:context>
    <inkml:brush xml:id="br0">
      <inkml:brushProperty name="width" value="0.05" units="cm"/>
      <inkml:brushProperty name="height" value="0.05" units="cm"/>
    </inkml:brush>
  </inkml:definitions>
  <inkml:trace contextRef="#ctx0" brushRef="#br0">0 274 11146,'3'5'202,"-1"0"-1,0 0 0,0 0 1,-1 1-1,1-1 0,-1 0 0,0 1 1,0-1-1,-1 1 0,0-1 1,0 1-1,-1 5 0,2 13 607,-1-13-519,1 0-1,1 0 1,0-1 0,0 1-1,7 19 1,-8-29-271,0 1 0,0 0 0,-1 0 0,1-1-1,0 1 1,0-1 0,0 1 0,1-1 0,-1 1 0,0-1 0,1 1 0,-1-1-1,1 0 1,-1 0 0,1 0 0,-1 0 0,1 0 0,0 0 0,-1 0-1,1-1 1,0 1 0,0 0 0,0-1 0,0 0 0,-1 1 0,1-1 0,0 0-1,0 0 1,0 0 0,0 0 0,0 0 0,0-1 0,0 1 0,-1 0-1,1-1 1,0 0 0,0 1 0,0-1 0,-1 0 0,4-2 0,3-1 15,1-2 1,-1 1 0,0-1-1,-1 0 1,1-1-1,-1 0 1,-1 0 0,7-9-1,43-66 81,-56 81-121,0 1-1,0-1 1,0 1 0,1-1 0,-1 1 0,0 0 0,1-1-1,-1 1 1,0-1 0,1 1 0,-1 0 0,0-1 0,1 1-1,-1 0 1,1-1 0,-1 1 0,1 0 0,-1 0 0,1-1-1,-1 1 1,1 0 0,4 8-121,-1 30-48,-3-19 112,-1-17 64,0 0-1,1 0 1,-1 0 0,0 1-1,1-1 1,0-1-1,-1 1 1,1 0 0,0 0-1,0 0 1,0 0-1,0 0 1,0-1-1,1 1 1,-1-1 0,0 1-1,1-1 1,-1 1-1,3 1 1,-2-3 6,0 1 0,-1-1 0,1 0 0,0 0 0,-1 0 1,1 0-1,0 0 0,0-1 0,-1 1 0,1 0 0,-1-1 0,1 1 0,0-1 0,-1 0 0,1 1 0,-1-1 1,1 0-1,-1 0 0,0 0 0,1 0 0,-1 0 0,0 0 0,0 0 0,2-3 0,19-19-118,-1-1 0,-2-1 0,33-55 0,-31 47-892,46-57 0,-67 89 983,0 1 0,0-1 0,1 1 0,-1-1 0,0 1 0,1 0 0,-1-1 0,0 1 0,1 0 0,-1-1 0,0 1 0,1 0 0,-1 0 0,1-1-1,-1 1 1,1 0 0,-1 0 0,0 0 0,1 0 0,-1 0 0,1-1 0,-1 1 0,1 0 0,-1 0 0,1 0 0,0 0 0,3 11-61,-8 30 644,3-29-294,1-9-207,-1-1-1,1 0 1,0 1 0,0-1 0,1 0 0,-1 0 0,0 1-1,1-1 1,0 3 0,0-5-54,-1 1-1,1-1 1,0 1 0,-1-1-1,1 1 1,-1-1-1,1 0 1,0 1 0,-1-1-1,1 0 1,0 1 0,0-1-1,-1 0 1,1 0-1,0 0 1,0 0 0,-1 0-1,1 0 1,0 0 0,0 0-1,-1 0 1,1 0-1,0 0 1,-1 0 0,1 0-1,0 0 1,0-1 0,-1 1-1,1 0 1,0-1-1,-1 1 1,1-1 0,0 1-1,0-1 1,8-4-78,0-1 0,0 0 0,-1 0 1,0 0-1,0-1 0,0 0 0,10-15 0,44-63-115,-19 14 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7.261"/>
    </inkml:context>
    <inkml:brush xml:id="br0">
      <inkml:brushProperty name="width" value="0.05" units="cm"/>
      <inkml:brushProperty name="height" value="0.05" units="cm"/>
    </inkml:brush>
  </inkml:definitions>
  <inkml:trace contextRef="#ctx0" brushRef="#br0">40 1 10570,'-7'32'756,"-4"16"583,3 0 0,-4 58 0,11-91-1255,1-1 0,1 1 0,0-1 0,1 0 0,0 1 0,1-1 0,1 0 0,0 0 0,1-1 0,1 1 0,13 23 0,-9-20-210,1-1 0,0 0-1,1-1 1,20 19-1,-29-34 315,-3-7-75,-4-6 54,-3 0-72,0 1-1,-1 0 0,0 0 0,-2 0 0,1 1 0,-21-19 0,20 20-59,10 10-34,0 0 0,0 0 0,-1 0 0,1 0 0,0 0 0,0 0 1,0 0-1,0-1 0,0 1 0,0 0 0,0 0 0,0 0 0,-1 0 0,1 0 0,0 0 0,0-1 0,0 1 1,0 0-1,0 0 0,0 0 0,0 0 0,0-1 0,0 1 0,0 0 0,0 0 0,0 0 0,0 0 0,0 0 1,0-1-1,0 1 0,0 0 0,0 0 0,0 0 0,0 0 0,0-1 0,1 1 0,-1 0 0,0 0 0,0 0 1,0 0-1,0 0 0,0 0 0,0-1 0,0 1 0,0 0 0,1 0 0,-1 0 0,0 0 0,0 0 0,0 0 1,1 0-1,12-3-92,-10 3 49,-1 0 0,1 0 0,0 0 0,0 1 0,-1-1 0,1 1 0,0 0 0,-1-1 0,1 1 0,3 2 0,-6-3 32,1 1-1,-1-1 1,1 0 0,-1 1-1,1-1 1,-1 0 0,1 0-1,-1 0 1,1 1 0,-1-1 0,1 0-1,-1 0 1,1 0 0,-1 0-1,1 0 1,-1 0 0,1 0-1,0 0 1,-1 0 0,1 0 0,-1 0-1,1-1 1,-1 1 0,1 0-1,-1 0 1,1 0 0,-1-1-1,1 1 1,11-16-23,2-24-424,-14 40 452,18-102-1719,-16 87 1611,4-31-262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7.662"/>
    </inkml:context>
    <inkml:brush xml:id="br0">
      <inkml:brushProperty name="width" value="0.05" units="cm"/>
      <inkml:brushProperty name="height" value="0.05" units="cm"/>
    </inkml:brush>
  </inkml:definitions>
  <inkml:trace contextRef="#ctx0" brushRef="#br0">41 0 12211,'-9'55'2449,"2"6"-1924,-17 225 1032,24-284-1602,0 1 0,0 0 0,0 0 0,0-1 0,1 1 0,-1 0 0,1 0 0,0-1 0,0 1 0,0-1 0,2 4 0,-2-6 81,0-1 0,0 1-1,-1-1 1,1 0 0,0 1 0,0-1-1,0 0 1,-1 0 0,1 1 0,0-1-1,-1 0 1,1 0 0,-1 0 0,1-1-1,64-105 879,63-114-2109,-116 193 861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9.892"/>
    </inkml:context>
    <inkml:brush xml:id="br0">
      <inkml:brushProperty name="width" value="0.05" units="cm"/>
      <inkml:brushProperty name="height" value="0.05" units="cm"/>
    </inkml:brush>
  </inkml:definitions>
  <inkml:trace contextRef="#ctx0" brushRef="#br0">75 1 12883,'1'17'1168,"-3"4"-920,-11 12-120,0 3 784,-2 6-736,1 1-80,3-2-56,4-4-24,7-15-120,2-6-104,13-13 64,0-9 80,3-16-32,0-11-64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8.095"/>
    </inkml:context>
    <inkml:brush xml:id="br0">
      <inkml:brushProperty name="width" value="0.05" units="cm"/>
      <inkml:brushProperty name="height" value="0.05" units="cm"/>
    </inkml:brush>
  </inkml:definitions>
  <inkml:trace contextRef="#ctx0" brushRef="#br0">0 97 10298,'9'10'1633,"5"0"-833,4-9-224,2-1 1328,5-4-928,3-8-287,0-2-345,0-9-8,-7-8-160,-7-2-72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8.949"/>
    </inkml:context>
    <inkml:brush xml:id="br0">
      <inkml:brushProperty name="width" value="0.05" units="cm"/>
      <inkml:brushProperty name="height" value="0.05" units="cm"/>
    </inkml:brush>
  </inkml:definitions>
  <inkml:trace contextRef="#ctx0" brushRef="#br0">6 1 14003,'-6'3'1048,"8"0"-840,7-2-72,13-1 520,11 0-303,23-1-121,10 1-48,13 0-40,7 0-8,6 2-56,1 1-136,-3 2-48,-7-1-1313,-27-4 1249,-14-2-144,-18-3-120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9.344"/>
    </inkml:context>
    <inkml:brush xml:id="br0">
      <inkml:brushProperty name="width" value="0.05" units="cm"/>
      <inkml:brushProperty name="height" value="0.05" units="cm"/>
    </inkml:brush>
  </inkml:definitions>
  <inkml:trace contextRef="#ctx0" brushRef="#br0">0 1 16043,'1'0'49,"-1"1"-1,0-1 0,1 1 0,-1-1 0,1 1 0,-1-1 0,1 0 0,-1 1 0,1-1 0,-1 0 0,1 1 0,-1-1 0,1 0 1,-1 0-1,1 0 0,0 1 0,-1-1 0,1 0 0,-1 0 0,1 0 0,0 0 0,-1 0 0,2 0 0,23 1-161,-16 0 213,111 9 74,135 31 1,-253-40-173,14 2 1,-1 1-1,0 0 0,0 1 0,16 8 0,-28-12 10,0 0 0,0 1 0,-1-1 0,1 1 0,0 0 0,-1 0 0,1 0 0,-1 0 0,0 1 0,0-1 0,0 1 0,0-1 0,0 1 0,0 0 0,-1-1 0,1 1 0,-1 0 0,0 0 0,0 0 0,0 0 0,0 0 0,0 1 0,-1-1 0,1 0 0,-1 0 0,0 5 0,-2 3 71,0 1 0,0-1-1,-1 1 1,-1-1-1,0 0 1,0 0 0,-11 16-1,-48 71 503,45-72-429,-7 10-2,7-7-84,-39 44 0,55-71-64,-1 1 1,1-1 0,0 0 0,-1 0 0,1 0 0,-1 0 0,0 0 0,-5 2 0,7-4-7,0 0 0,-1 0 0,1 0 0,0 0 0,-1 1 0,1-2 0,0 1 0,-1 0 0,1 0 0,0 0 0,-1-1 0,1 1 0,0 0 0,-2-2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9.828"/>
    </inkml:context>
    <inkml:brush xml:id="br0">
      <inkml:brushProperty name="width" value="0.05" units="cm"/>
      <inkml:brushProperty name="height" value="0.05" units="cm"/>
    </inkml:brush>
  </inkml:definitions>
  <inkml:trace contextRef="#ctx0" brushRef="#br0">3 624 10978,'-3'19'1014,"3"-18"-987,0-1 0,0 0-1,0 1 1,0-1 0,0 0 0,0 1 0,1-1 0,-1 0 0,0 0 0,0 1 0,0-1 0,0 0 0,0 1-1,0-1 1,1 0 0,-1 0 0,0 0 0,0 1 0,0-1 0,1 0 0,-1 0 0,0 0 0,0 1-1,1-1 1,-1 0 0,0 0 0,0 0 0,1 0 0,-1 0 0,1 1 0,1-2 104,1 1 0,-1-1-1,0 0 1,1 0 0,-1 0 0,0 0 0,0 0 0,0-1 0,0 1-1,0 0 1,0-1 0,0 0 0,2-2 0,157-166 1406,-125 129-1323,271-362 903,-295 385-840,-22 35-99,-17 32-160,3 0-1,2 2 1,2 1-1,2 0 1,3 1-1,2 1 1,-7 69-1,19-115-75,-3 50-159,4-54 204,0-1 0,0 1 1,1-1-1,-1 1 1,1 0-1,-1-1 0,1 1 1,0-1-1,1 0 1,-1 1-1,4 5 0,-5-9 10,0 1 0,1-1 0,-1 0 0,0 0 0,0 0-1,1 0 1,-1 0 0,0 1 0,0-1 0,1 0-1,-1 0 1,0 0 0,0 0 0,1 0 0,-1 0-1,0 0 1,1 0 0,-1 0 0,0 0 0,0 0 0,1 0-1,-1 0 1,0 0 0,1 0 0,-1 0 0,0 0-1,0-1 1,1 1 0,-1 0 0,0 0 0,0 0 0,1 0-1,-1 0 1,0-1 0,0 1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20.224"/>
    </inkml:context>
    <inkml:brush xml:id="br0">
      <inkml:brushProperty name="width" value="0.05" units="cm"/>
      <inkml:brushProperty name="height" value="0.05" units="cm"/>
    </inkml:brush>
  </inkml:definitions>
  <inkml:trace contextRef="#ctx0" brushRef="#br0">142 0 9522,'1'0'77,"0"1"-1,0-1 1,1 1-1,-1-1 1,0 1-1,0-1 1,0 1 0,0 0-1,0-1 1,0 1-1,0 0 1,0 0-1,0 0 1,0 0 0,0 0-1,-1 0 1,1 0-1,0 0 1,-1 0-1,1 0 1,0 0 0,-1 0-1,0 0 1,1 1-1,-1-1 1,0 0-1,1 0 1,-1 1 0,0-1-1,0 0 1,0 0-1,0 1 1,0-1-1,0 0 1,-1 0 0,1 2-1,-2 9 267,0-1 1,0 0-1,-5 13 0,3-13 109,-58 191 2740,-14 48-2028,68-211-1881,7-35-245,3-15 279,-1-3 592,6-28-358,-1-9-166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20.646"/>
    </inkml:context>
    <inkml:brush xml:id="br0">
      <inkml:brushProperty name="width" value="0.05" units="cm"/>
      <inkml:brushProperty name="height" value="0.05" units="cm"/>
    </inkml:brush>
  </inkml:definitions>
  <inkml:trace contextRef="#ctx0" brushRef="#br0">163 1 14219,'-91'131'1447,"78"-108"-1336,0-1 0,2 1 1,1 1-1,-8 28 0,16-46-82,1 0 0,-1 0 0,2 0 0,-1 0 0,0 1 0,1-1 0,1 10 0,-1-14-28,0-1 1,1 1-1,-1-1 0,1 1 0,-1-1 0,1 1 0,0-1 0,0 1 0,-1-1 0,1 1 1,0-1-1,0 0 0,0 1 0,1-1 0,-1 0 0,0 0 0,0 0 0,1 0 1,-1 0-1,0 0 0,1 0 0,-1-1 0,1 1 0,-1 0 0,1-1 0,-1 1 1,1-1-1,0 0 0,-1 1 0,1-1 0,2 0 0,2 0-1,1-1 0,-1 1 0,0-1-1,0-1 1,0 1 0,0-1 0,0 0 0,-1-1-1,1 1 1,0-1 0,-1 0 0,0 0 0,0-1 0,0 1-1,0-1 1,7-8 0,2-2 86,0-2 0,0 0 0,17-27 1,-21 26 84,0 0 0,14-34 0,-22 45-117,0 0-1,0 0 1,0 0 0,-1 0 0,0 0 0,0 0 0,0-1 0,-1 1 0,0 0 0,0 0-1,-1 0 1,-2-12 0,3 17-51,-1 0 0,1-1 0,-1 1 0,1 0 0,-1 0 0,1 0 0,-1 0-1,1 0 1,-1 0 0,0 0 0,0 0 0,0 0 0,1 0 0,-1 0 0,0 0 0,0 1 0,0-1 0,0 0-1,-1 1 1,1-1 0,0 0 0,0 1 0,0 0 0,-2-1 0,1 1-17,0 0 0,-1 0-1,1 0 1,0 0 0,-1 0 0,1 1 0,0-1 0,-1 1-1,1 0 1,0-1 0,0 1 0,-3 1 0,-4 4-119,0-1 1,0 1-1,0 1 1,-12 12 0,8-6-110,1 0 0,0 1 1,1 0-1,-13 23 1,18-27 130,1 0 1,0 1-1,0 0 0,2-1 1,-1 2-1,1-1 1,1 0-1,-2 13 1,6 29-324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21.052"/>
    </inkml:context>
    <inkml:brush xml:id="br0">
      <inkml:brushProperty name="width" value="0.05" units="cm"/>
      <inkml:brushProperty name="height" value="0.05" units="cm"/>
    </inkml:brush>
  </inkml:definitions>
  <inkml:trace contextRef="#ctx0" brushRef="#br0">52 90 13483,'-15'40'614,"-9"43"0,20-67-528,1 0-1,0-1 1,2 1 0,0 0 0,2 30 0,-1-44-62,0 1-1,0-1 1,1 0-1,-1 1 1,1-1-1,-1 0 1,1 1 0,0-1-1,0 0 1,0 0-1,0 0 1,0 0 0,0 0-1,1 0 1,-1 0-1,1 0 1,0-1 0,-1 1-1,1 0 1,3 1-1,-3-2 4,0 0 1,0-1-1,0 0 0,0 1 0,0-1 0,0 0 0,0 0 0,0 0 0,0-1 1,0 1-1,0 0 0,0-1 0,0 1 0,0-1 0,-1 0 0,1 1 0,0-1 1,0 0-1,0 0 0,-1 0 0,1 0 0,0-1 0,-1 1 0,2-2 1,9-8 130,0 0 0,-1-1 0,0-1 0,-1 0 0,0 0 0,9-18 0,-7 8 88,-1 1-1,0-2 0,9-34 1,-16 43-128,0-1 1,2-17-1,-5 29-114,-1-1-1,0 1 1,0 0 0,0 0-1,0 0 1,-1 0 0,1 0-1,-1-1 1,0 1 0,0 0 0,-1 1-1,1-1 1,-4-5 0,5 8-17,-1 0 1,0 0 0,1 0 0,-1 0 0,0 0 0,0 0-1,0 1 1,0-1 0,0 0 0,0 1 0,0-1-1,0 0 1,0 1 0,0-1 0,0 1 0,0 0-1,0-1 1,0 1 0,-1 0 0,1 0 0,0-1-1,0 1 1,0 0 0,0 0 0,-1 1 0,1-1-1,0 0 1,0 0 0,0 0 0,0 1 0,-1-1-1,1 1 1,0-1 0,0 1 0,0-1 0,-2 2-1,-2 1-55,0 1-1,1 0 1,-1-1-1,1 2 0,-7 6 1,-2 6-65,0 1 1,1 1-1,1-1 1,0 2-1,2 0 0,0 0 1,1 0-1,2 1 1,-6 24-1,3 13-169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31.105"/>
    </inkml:context>
    <inkml:brush xml:id="br0">
      <inkml:brushProperty name="width" value="0.05" units="cm"/>
      <inkml:brushProperty name="height" value="0.05" units="cm"/>
    </inkml:brush>
  </inkml:definitions>
  <inkml:trace contextRef="#ctx0" brushRef="#br0">87 29 9242,'0'-1'138,"0"-1"-1,0 1 1,-1-1 0,1 1 0,-1-1-1,1 1 1,-1 0 0,1-1 0,-1 1-1,0 0 1,0 0 0,0 0 0,0-1-1,0 1 1,0 0 0,0 0-1,0 0 1,0 0 0,0 1 0,-1-1-1,1 0 1,0 0 0,-1 1 0,-1-2-1,2 5-124,1-1 0,-1 0-1,1 0 1,0 0-1,0 0 1,0 1 0,0-1-1,0 0 1,0 0-1,0 0 1,2 4-1,-2-6-8,14 147-317,-5 153 0,-9-217 310,-7 801-53,-23 2-124,7-245-97,14-371 237,-8 368 670,16-740-1074,1 56 371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32.285"/>
    </inkml:context>
    <inkml:brush xml:id="br0">
      <inkml:brushProperty name="width" value="0.05" units="cm"/>
      <inkml:brushProperty name="height" value="0.05" units="cm"/>
    </inkml:brush>
  </inkml:definitions>
  <inkml:trace contextRef="#ctx0" brushRef="#br0">1549 73 7714,'-32'0'700,"0"-1"1,1-2 0,-1-2-1,-46-11 1,35 7-664,-57-7 455,-1 5 0,-110 2 0,123 6-153,-185 5 443,235 2-806,1 1 0,-1 2 0,1 1 0,0 2 0,-39 17 0,58-20-18,9-4-3,-1 1 1,1 0 0,0 1 0,0 0 0,-14 10 0,22-15 12,1 1-1,-1 0 0,1 0 1,-1 0-1,1 0 1,-1 0-1,1 0 1,-1 0-1,1 0 1,0 0-1,-1 0 0,1 0 1,0 0-1,0 0 1,0 0-1,0 0 1,0 0-1,0 0 0,0 0 1,1 1-1,6 24-335,-4-15 235,19 97-209,-5 0 0,-4 1 0,-5 0 0,-9 161 0,-73 437-466,36-413 822,-91 1721 1069,129-2006-1060,-1-2-7,1 1 0,1-1-1,-1 1 1,2 7 0,-1-14-15,-1 0 0,0 0 0,0-1 0,0 1 0,0 0 1,1 0-1,-1 0 0,0 0 0,1 0 0,-1-1 0,1 1 0,-1 0 0,1 0 0,-1-1 0,1 1 0,0 0 0,-1-1 0,1 1 0,0-1 0,-1 1 0,1 0 0,0-1 1,0 0-1,0 1 0,-1-1 0,1 1 0,0-1 0,0 0 0,0 0 0,0 0 0,0 1 0,0-1 0,0 0 0,-1 0 0,1 0 0,0 0 0,0 0 0,0-1 1,0 1-1,1 0 0,48-17 96,-31 10-80,1 0 1,30-5-1,211-25-97,253-47-253,-286 33-874,-159 35 956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07.321"/>
    </inkml:context>
    <inkml:brush xml:id="br0">
      <inkml:brushProperty name="width" value="0.05" units="cm"/>
      <inkml:brushProperty name="height" value="0.05" units="cm"/>
    </inkml:brush>
  </inkml:definitions>
  <inkml:trace contextRef="#ctx0" brushRef="#br0">3977 294 10762,'-384'-130'1472,"87"25"-778,239 89-695,0 2 0,-1 3 0,0 2 0,-1 4 0,-102 2 0,56 10 6,0 5 0,-141 33 0,-52 38 92,228-58-82,1 3 1,-76 44-1,31-7-39,3 4 0,3 6 0,-150 132 0,-46 86-35,257-246 50,-29 32-11,4 4-1,-76 109 1,66-67-22,-74 147 0,101-152-6,5 3 0,-45 166 0,68-190-9,4 1 0,4 2 1,-9 157-1,26-180-32,4 1 0,3-1 0,3 0-1,5 0 1,23 89 0,-13-93 3,3 0-1,3-2 0,3-1 0,3-1 1,4-2-1,2-2 0,3-1 1,86 98-1,-12-37 19,181 153 0,165 74 27,313 124 58,-561-369-12,409 147 1,-469-208 9,2-7 0,2-7 0,1-7 0,1-7 0,0-7 0,1-7 0,1-7 1,266-36-1,-314 17 99,-1-5 0,-1-4 0,-1-6 0,-2-5 0,-2-4 1,193-111-1,-214 101-17,-3-4 0,-3-3 0,-2-3 0,-4-4 0,-2-4 0,-4-2 0,-2-3 0,66-103 0,-54 56-15,-4-3 0,-7-4 0,88-233 0,-104 209-38,-7-2 0,34-219 0,-65 279-33,-5 0-1,-5 0 1,-3-1 0,-5 1-1,-20-123 1,-4 85 13,-5 1 0,-6 2 1,-65-149-1,25 104 33,-170-275 1,185 352-44,-4 4 0,-4 3 0,-4 3 0,-4 4 0,-120-102 0,132 133-95,-3 3 0,-2 3 0,-1 3 0,-3 4 0,-1 3 0,-2 3 0,-154-45 0,107 50-386,0 5 0,-221-14-1,170 33 100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0.348"/>
    </inkml:context>
    <inkml:brush xml:id="br0">
      <inkml:brushProperty name="width" value="0.05" units="cm"/>
      <inkml:brushProperty name="height" value="0.05" units="cm"/>
    </inkml:brush>
  </inkml:definitions>
  <inkml:trace contextRef="#ctx0" brushRef="#br0">144 54 11771,'8'-7'888,"0"1"0,-1-1 0,0 0 0,0-1 0,7-10 1,-37 67-647,-32 96 0,44-111-232,-52 198 12,56-195-2487,-13-70-379,9 16 2187</inkml:trace>
  <inkml:trace contextRef="#ctx0" brushRef="#br0" timeOffset="1">1 250 10266,'5'-9'286,"1"0"0,0 1 0,0 0 1,1 0-1,0 0 0,0 1 0,1 0 0,0 1 0,9-6 0,-14 9-202,1 1 0,-1 1 0,1-1 0,0 0 0,0 1 0,0 0 0,0 0 0,0 0 0,0 0 0,0 1 0,0 0 0,0 0-1,0 0 1,0 0 0,0 0 0,1 1 0,-1 0 0,0 0 0,0 0 0,-1 0 0,1 1 0,0-1 0,0 1 0,-1 0 0,6 3 0,-3 0-50,1 1-1,-1 0 1,0 0 0,0 0 0,-1 0 0,0 1-1,0 0 1,0 0 0,-1 0 0,0 1-1,0 0 1,3 12 0,-3-9-54,-1 0-1,0 0 1,-1 0 0,0 0-1,-1 1 1,0-1 0,-1 1-1,-2 20 1,1-27 48,0 0-1,0-1 1,0 1-1,-1-1 1,1 0-1,-1 1 1,0-1-1,-1 0 1,1 0-1,-1 0 1,0 0-1,0-1 1,-5 6-1,16-7-37,1 0 0,-1 0-1,1-1 1,12 1-1,-16-2-138,-1 0-1,0 0 0,0 0 0,0 0 1,1-1-1,-1 0 0,0 0 0,0 0 1,7-3-1,6-4-217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08.526"/>
    </inkml:context>
    <inkml:brush xml:id="br0">
      <inkml:brushProperty name="width" value="0.05" units="cm"/>
      <inkml:brushProperty name="height" value="0.05" units="cm"/>
    </inkml:brush>
  </inkml:definitions>
  <inkml:trace contextRef="#ctx0" brushRef="#br0">1566 582 9514,'32'-69'722,"42"-111"87,-68 160-731,0 0-1,-2 0 0,0 0 1,-1-1-1,-1 1 0,-1-1 1,-2-25-1,0 40-65,1 0 0,-1 1 1,0-1-1,-1 1 0,0-1 1,1 1-1,-2 0 0,1 0 1,-1 0-1,1 0 0,-1 0 1,-1 0-1,-5-6 1,4 6-18,-1 0 1,0 0 0,0 1 0,0 0 0,0 0 0,0 1 0,-1 0 0,0 0 0,0 0 0,-9-1 0,-13-3-56,0 2 1,-1 0-1,1 3 1,-1 0-1,0 2 1,-54 6-1,18 4 33,-127 37 0,131-27 224,2 3 0,-98 53-1,-101 84 690,198-116-577,1 1 0,-87 89 0,111-97-228,2 3 0,2 0 1,2 2-1,-44 79 0,66-105-86,0 1 1,1 1 0,0-1 0,2 1 0,0 0-1,1 0 1,1 1 0,-1 33 0,4-36-24,1 0-1,1 0 1,0 0 0,1-1 0,1 1 0,0-1-1,1 0 1,1 0 0,0 0 0,16 24 0,16 17-168,3-2 1,86 88 0,-96-109 116,77 78-57,4-5 0,4-6 0,131 87 0,-173-138 133,3-3-1,152 67 1,-207-104 7,1-1 1,-1-1-1,1-1 0,1-1 1,-1-1-1,1-1 1,27-1-1,-36-2 3,0-1-1,0-1 1,0 0-1,0-1 1,0-1 0,-1 0-1,1-1 1,-1 0 0,-1-1-1,1-1 1,-1 0-1,17-13 1,-12 5 5,0 0 1,-1-2-1,-1 0 0,0-1 1,-2 0-1,0-2 0,-1 1 1,-1-2-1,0 1 0,10-30 1,0-7 24,-2-2 0,20-106 0,-26 85-9,-3-1 0,-4 0 0,-3 0 0,-4-1 0,-3 1 0,-4 0 0,-4 0 0,-3 1 0,-41-131 0,43 176-11,-1 0 0,-2 1 0,-1 1 1,-2 0-1,-1 2 0,-2 0 0,-31-36 0,37 50-15,0 2 0,-2 0 0,1 0 1,-2 2-1,0 0 0,0 1 0,-2 1 0,1 1 0,-1 0 0,0 2 0,-1 0 0,0 2 0,-37-8 1,23 10-1,-1 1 1,-51 2 0,-86 12-2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3.055"/>
    </inkml:context>
    <inkml:brush xml:id="br0">
      <inkml:brushProperty name="width" value="0.05" units="cm"/>
      <inkml:brushProperty name="height" value="0.05" units="cm"/>
    </inkml:brush>
  </inkml:definitions>
  <inkml:trace contextRef="#ctx0" brushRef="#br0">1603 1 6945,'-11'2'-1,"0"1"-1,0 0 1,0 1-1,0 0 1,1 0-1,0 1 0,-12 8 1,-62 48-367,21-7 52,-104 112 0,-38 80 631,194-232-268,-108 136 569,7 4 1,-99 182-1,167-251-423,-59 166 0,5 105 74,-144 898 49,221-1113-308,6 1 0,4 162 1,15-210-6,3-1 0,4 0 0,5 0 1,34 115-1,-23-125-1,3-1 0,4-1 0,63 110 0,-64-136-18,3-2 0,2-1 0,2-2 0,2-2 0,68 61 0,-84-88-33,1-1 0,0-2 1,1 0-1,1-2 0,0-1 0,2-1 0,-1-1 1,2-2-1,-1-2 0,2 0 0,-1-2 0,46 3 1,-33-7-22,0-2 0,1-2 0,-1-2 0,0-2 0,0-2 0,0-2 0,-1-2 0,67-26 0,-53 12 53,0-2 1,-2-4-1,-1-1 1,-1-3-1,66-56 1,-19 1 21,135-152 1,-147 137 16,-5-4 1,103-173-1,-96 118 34,90-222 1,-119 221 27,-7-2 0,-7-2 1,-7-2-1,26-257 0,-55 276 4,-6 0 0,-24-263-1,-6 229-47,-86-335 0,79 414-42,-49-110 0,51 151-11,-4 1-1,-71-109 1,77 137-7,-2 1-1,-1 1 1,-1 2 0,-2 1-1,-51-39 1,55 51-11,0 1-1,-2 1 1,0 2 0,0 1 0,-2 1-1,0 2 1,-62-15 0,50 19 16,1 1 0,-52-1 1,-111 14-46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3.925"/>
    </inkml:context>
    <inkml:brush xml:id="br0">
      <inkml:brushProperty name="width" value="0.05" units="cm"/>
      <inkml:brushProperty name="height" value="0.05" units="cm"/>
    </inkml:brush>
  </inkml:definitions>
  <inkml:trace contextRef="#ctx0" brushRef="#br0">1 881 11362,'63'-42'857,"9"-9"-801,25-14-24,21-14 120,14-8-120,-1-5-8,3-2 0,-2 3 0,-8 17-8,-11 8-80,-27 18-1041,-14 8 1025,-27 12-136,-15 5-56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4.339"/>
    </inkml:context>
    <inkml:brush xml:id="br0">
      <inkml:brushProperty name="width" value="0.05" units="cm"/>
      <inkml:brushProperty name="height" value="0.05" units="cm"/>
    </inkml:brush>
  </inkml:definitions>
  <inkml:trace contextRef="#ctx0" brushRef="#br0">571 1 10906,'-7'6'100,"0"1"-1,1 0 0,1 0 0,-1 0 0,1 1 0,0-1 1,1 1-1,-1 1 0,2-1 0,-4 11 0,-4 7 13,-153 373 478,59-134-670,83-214 50,-45 109-236,-55 201-1,104-276 104,18-82 159,-1 0-1,1 0 1,0 0-1,0 0 1,0 0-1,0 1 1,1-1-1,-1 0 1,1 0 0,1 4-1,-1-6 6,-1 0 0,1 0 0,0 0-1,0 0 1,-1 0 0,1 0 0,0 0 0,0-1-1,0 1 1,0 0 0,0-1 0,0 1 0,0-1 0,0 1-1,1-1 1,-1 1 0,0-1 0,0 0 0,0 0-1,0 1 1,1-1 0,-1 0 0,0 0 0,0 0 0,0 0-1,1-1 1,-1 1 0,1 0 0,11-3 16,1 1 0,-1-2 0,-1 0 0,1 0 0,0-2-1,-1 1 1,19-13 0,83-62 105,-86 59-90,122-86 245,5 7-1,272-130 1,-300 171-205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5.161"/>
    </inkml:context>
    <inkml:brush xml:id="br0">
      <inkml:brushProperty name="width" value="0.05" units="cm"/>
      <inkml:brushProperty name="height" value="0.05" units="cm"/>
    </inkml:brush>
  </inkml:definitions>
  <inkml:trace contextRef="#ctx0" brushRef="#br0">1 20 14259,'7'-17'819,"-7"17"-804,0 0 1,0-1-1,1 1 0,-1 0 1,0 0-1,0-1 0,1 1 1,-1 0-1,0 0 0,1 0 1,-1 0-1,0 0 0,0-1 1,1 1-1,-1 0 1,0 0-1,1 0 0,-1 0 1,0 0-1,1 0 0,-1 0 1,0 0-1,1 0 0,-1 0 1,0 0-1,1 0 0,-1 0 1,0 1-1,1-1 1,2 2 30,0 0 1,0 1-1,0 0 1,0-1 0,-1 1-1,1 0 1,2 4-1,28 35 20,-2 2 0,26 49 0,-43-67-262,-1 1 0,-1 0 0,-1 1 1,-2 0-1,8 38 0,-17-64 87,3 21-838,-3-22 925,0-1 0,0 1 0,0-1-1,1 1 1,-1-1 0,0 1 0,0-1-1,0 1 1,0-1 0,0 0-1,-1 1 1,1-1 0,0 1 0,0-1-1,0 1 1,0-1 0,0 1 0,-1-1-1,1 0 1,0 1 0,0-1 0,-1 0-1,1 1 1,0-1 0,0 1 0,-1-1-1,1 0 1,0 0 0,-1 1 0,1-1-1,-1 0 1,1 0 0,0 1 0,-1-1-1,1 0 1,-1 0 0,1 0 0,-1 0-1,0 1 1,-12-5-547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5.576"/>
    </inkml:context>
    <inkml:brush xml:id="br0">
      <inkml:brushProperty name="width" value="0.05" units="cm"/>
      <inkml:brushProperty name="height" value="0.05" units="cm"/>
    </inkml:brush>
  </inkml:definitions>
  <inkml:trace contextRef="#ctx0" brushRef="#br0">13 237 14083,'-13'-20'1040,"13"13"-840,9 4-72,24 1 344,8-3-56,22-8-215,6-2-73,8-5-120,4-3-128,-7-7-865,-2-4 913,-19 0-136,-11 3-128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5.979"/>
    </inkml:context>
    <inkml:brush xml:id="br0">
      <inkml:brushProperty name="width" value="0.05" units="cm"/>
      <inkml:brushProperty name="height" value="0.05" units="cm"/>
    </inkml:brush>
  </inkml:definitions>
  <inkml:trace contextRef="#ctx0" brushRef="#br0">1 300 12243,'0'6'102,"0"0"1,0 0 0,1 0-1,0 0 1,0 0-1,0 0 1,1 0 0,0 0-1,0-1 1,1 1 0,-1-1-1,1 1 1,0-1-1,1 0 1,-1 0 0,1 0-1,0 0 1,0-1 0,1 0-1,-1 0 1,1 0-1,7 4 1,0 0-47,1-2-1,0 1 0,1-2 1,-1 0-1,1-1 0,0 0 1,0-1-1,1 0 1,-1-1-1,0-1 0,1 0 1,-1-1-1,17-3 1,-3 0 78,-1-2 0,1-1 1,-2-2-1,1 0 0,47-22 1,-74 29-134,7-2 38,0 0 0,0 0-1,0 0 1,0 1 0,10-2 0,-15 4-32,1 0-1,-1 0 1,0 0-1,1 0 1,-1 0-1,0 1 1,1-1 0,-1 1-1,0 0 1,0-1-1,1 1 1,-1 0-1,0 0 1,0 1 0,0-1-1,0 0 1,-1 1-1,1-1 1,0 1-1,0-1 1,1 3 0,5 5-3,0-1 0,0 1 0,1-2 0,0 1 0,13 7 1,-16-12-3,-1 0 1,1-1 0,0 0-1,-1 0 1,1 0 0,0-1-1,0 0 1,0 0 0,0-1-1,0 1 1,1-1 0,7-1 0,6-2-5,0 0 0,0-2 0,0 0 1,33-14-1,-15 2-385,48-29 0,-84 45 346,19-13-200,-21 14 231,1 0-1,-1 0 0,1-1 0,-1 1 1,0 0-1,1 0 0,-1-1 0,1 1 1,-1 0-1,0-1 0,1 1 1,-1 0-1,0-1 0,1 1 0,-1 0 1,0-1-1,0 1 0,1-1 0,-1 1 1,0-1-1,0 1 0,0-1 0,0 1 1,1-1-1,-1 1 0,0 0 1,0-1-1,0 1 0,0-1 0,0 1 1,0-1-1,0 1 0,-1-1 0,1 1 1,0-1-1,0 1 0,0-1 0,0 1 1,0-1-1,-1 1 0,1-1 1,-15-4-272</inkml:trace>
  <inkml:trace contextRef="#ctx0" brushRef="#br0" timeOffset="1">676 0 14475,'-6'6'960,"6"4"-1088,2 0-520,5-3 792,2 0-136,1-4-192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6.859"/>
    </inkml:context>
    <inkml:brush xml:id="br0">
      <inkml:brushProperty name="width" value="0.05" units="cm"/>
      <inkml:brushProperty name="height" value="0.05" units="cm"/>
    </inkml:brush>
  </inkml:definitions>
  <inkml:trace contextRef="#ctx0" brushRef="#br0">0 168 14291,'26'-13'1056,"1"-5"-896,5-1-160,7-5 40,1-3 112,1-4-32,1-4-88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7.362"/>
    </inkml:context>
    <inkml:brush xml:id="br0">
      <inkml:brushProperty name="width" value="0.05" units="cm"/>
      <inkml:brushProperty name="height" value="0.05" units="cm"/>
    </inkml:brush>
  </inkml:definitions>
  <inkml:trace contextRef="#ctx0" brushRef="#br0">201 18 13283,'-9'3'120,"0"1"1,1 0-1,-1 1 0,1 0 1,0 0-1,0 1 0,0 0 1,1 0-1,0 1 1,0 0-1,0 0 0,1 1 1,0-1-1,1 1 0,-5 9 1,-4 8-43,2 0 1,1 0 0,-16 54-1,27-79-78,-4 12 2,1 1-1,0 0 1,-1 22 0,3-32-1,1-1 0,1 0 0,-1 1 1,0-1-1,0 1 0,1-1 0,0 1 1,-1-1-1,1 0 0,0 1 1,2 3-1,-2-5 2,0 0-1,0 0 1,0 0-1,0 0 1,0 0 0,0-1-1,0 1 1,0 0 0,0-1-1,1 1 1,-1 0 0,0-1-1,0 1 1,1-1 0,-1 0-1,0 0 1,0 1 0,1-1-1,-1 0 1,0 0 0,1 0-1,-1 0 1,2-1 0,7 0 7,0-1 0,-1-1 0,1 0-1,-1 0 1,0-1 0,0 0 0,0-1 0,0 0 0,8-7 0,73-59 78,-85 67-79,53-49 121,83-96 1,-141 149-130,0 0 0,0-1 0,0 1 0,0 0 0,0 0 0,1-1 0,-1 1 0,0 0 0,0 0 0,0-1 0,0 1 0,0 0-1,1 0 1,-1 0 0,0-1 0,0 1 0,0 0 0,1 0 0,-1 0 0,0 0 0,0 0 0,1-1 0,-1 1 0,0 0 0,0 0 0,1 0 0,-1 0 0,0 0 0,0 0 0,1 0 0,-1 0 0,0 0-1,0 0 1,1 0 0,-1 0 0,0 0 0,1 0 0,-1 0 0,0 0 0,0 0 0,1 0 0,-1 0 0,0 1 0,0-1 0,1 0 0,-1 0 0,0 0 0,0 0 0,0 0 0,1 1 0,-1-1 0,0 0-1,0 0 1,0 0 0,0 1 0,1-1 0,-1 0 0,5 24 10,-5-21-11,0 0 1,1 0 0,-1 0 0,1 0-1,0 0 1,-1-1 0,1 1-1,1 0 1,-1 0 0,2 3-1,-2-6-17,1 1 0,-1 0 0,0 0 0,1-1-1,-1 1 1,1-1 0,-1 1 0,1-1-1,-1 0 1,1 1 0,-1-1 0,1 0-1,-1 0 1,1 0 0,-1 0 0,1 0 0,-1-1-1,1 1 1,-1 0 0,1-1 0,-1 1-1,1-1 1,-1 1 0,1-1 0,-1 0-1,0 0 1,0 0 0,1 0 0,-1 1 0,0-1-1,1-2 1,7-4-371,-1 0-1,0-1 1,7-9 0,-14 16 284,45-57-770,-25 31 308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7.760"/>
    </inkml:context>
    <inkml:brush xml:id="br0">
      <inkml:brushProperty name="width" value="0.05" units="cm"/>
      <inkml:brushProperty name="height" value="0.05" units="cm"/>
    </inkml:brush>
  </inkml:definitions>
  <inkml:trace contextRef="#ctx0" brushRef="#br0">0 25 6673,'24'-7'772,"0"2"-1,0 0 0,1 1 1,0 2-1,-1 1 0,1 0 0,0 2 1,30 5-1,-49-5-732,0 0 1,0 1-1,0-1 1,0 1-1,-1 1 1,1-1-1,-1 1 1,1 0-1,-1 1 1,0-1-1,0 1 1,0 0-1,-1 0 1,1 1 0,-1-1-1,0 1 1,0 0-1,-1 0 1,0 0-1,1 0 1,-2 1-1,1 0 1,-1-1-1,0 1 1,0 0-1,0 0 1,-1 0-1,0 0 1,0 0-1,0 8 1,-1 0-8,0 1 0,-1-1 0,0 0 0,-1 0 0,-1-1 1,0 1-1,-1 0 0,-1-1 0,0 0 0,-1 0 1,0 0-1,-11 17 0,4-12 120,0-1-1,-19 20 1,25-30-52,0 0 1,-1 0-1,0-1 0,0-1 1,0 1-1,-1-1 0,-12 5 1,1-6 267,14-7-42,12-7 9,8-2-265,1 0 0,0 1 1,1 0-1,22-11 0,75-28-126,7-5-1497,-117 53 1496,0 0-1,0 1 1,0-1-1,0 0 1,0-1-1,-1 1 0,1 0 1,-1-1-1,0 0 1,4-5-1,4-11-369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0.753"/>
    </inkml:context>
    <inkml:brush xml:id="br0">
      <inkml:brushProperty name="width" value="0.05" units="cm"/>
      <inkml:brushProperty name="height" value="0.05" units="cm"/>
    </inkml:brush>
  </inkml:definitions>
  <inkml:trace contextRef="#ctx0" brushRef="#br0">0 1 11498,'5'6'216,"0"0"-1,0 0 1,0 0-1,1-1 1,0 0-1,0 0 0,0 0 1,1 0-1,-1-1 1,11 4-1,-14-6-152,0 0-1,1-1 1,-1 0-1,0 0 1,1 0-1,-1 0 1,1-1-1,-1 1 1,1-1-1,-1 0 1,1 0 0,-1 0-1,1-1 1,-1 1-1,1-1 1,-1 0-1,1 1 1,-1-2-1,0 1 1,0 0-1,1-1 1,-1 1-1,0-1 1,0 0-1,2-2 1,-6 4-56,0 1 1,0-1-1,0 1 0,0-1 1,0 0-1,0 1 0,0-1 1,0 0-1,0 0 1,0 1-1,-1-1 0,1 0 1,0 0-1,0 0 0,0-1 1,0 1-1,0 0 0,-1 0 1,1-1-1,0 1 0,0 0 1,0-1-1,0 1 1,0-1-1,0 0 0,0 1 1,0-1-1,0 0 0,1 1 1,-1-1-1,0 0 0,0 0 1,0 0-1,1 0 0,-1 0 1,1 0-1,-1 0 1,1 0-1,-1 0 0,1 0 1,-1 0-1,1 0 0,0 0 1,0 0-1,-1 0 0,1 0 1,0-1-1,0 1 0,0 0 1,0 0-1,0 0 1,1 0-1,-1 0 0,0 0 1,0-1-1,1 1 0,-1 0 1,1 0-1,0-1 0,-2 3-21,0 0-1,0 0 1,0-1-1,0 1 0,0 0 1,1 0-1,-1 0 1,0 1-1,0-1 0,1 0 1,-1 0-1,1 0 1,-1 0-1,1 1 0,0-1 1,-1 0-1,1 0 1,0 1-1,0-1 0,0 0 1,0 1-1,0-1 1,0 0-1,0 0 0,0 1 1,1-1-1,-1 0 1,1 0-1,-1 1 0,0-1 1,1 0-1,0 0 1,-1 0-1,1 0 0,0 0 1,1 2-1,0-1-1,1 0 0,0 0-1,0-1 1,0 1 0,0 0 0,0-1-1,0 0 1,0 0 0,0 0-1,0 0 1,0 0 0,1-1 0,3 1-1,16-1-43,-1-1 0,0 0 0,26-6 0,35-3-48,-81 10 110,-1 0-1,0 0 1,0 0 0,0 0-1,0 0 1,0 0-1,1 0 1,-1 0-1,0 1 1,0-1 0,0 0-1,0 1 1,0-1-1,0 1 1,0-1 0,0 1-1,0-1 1,0 1-1,0 0 1,0 0 0,0-1-1,0 1 1,-1 0-1,1 0 1,0 0-1,0 1 1,1 2 15,-1-1 0,-1 1-1,1-1 1,0 1 0,-1-1 0,1 1 0,-1 3-1,0-3 0,0 0-1,0-1 1,0 1-1,1 0 1,0-1-1,-1 1 1,1-1-1,1 1 1,1 3-1,-2-5 25,1 1 0,0-1 0,0 0-1,0 0 1,0 0 0,0 0 0,0-1 0,1 1-1,-1-1 1,0 1 0,1-1 0,-1 0 0,1 0-1,0 0 1,-1 0 0,1 0 0,0-1 0,0 1-1,-1-1 1,1 0 0,0 1 0,0-1 0,0-1-1,-1 1 1,1 0 0,0-1 0,4 0 0,-2-1 117,1 1 1,-1-1 0,0 0-1,0 0 1,1-1-1,-1 1 1,-1-1 0,1 0-1,0-1 1,-1 1-1,0-1 1,7-6 0,8-16 395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8.176"/>
    </inkml:context>
    <inkml:brush xml:id="br0">
      <inkml:brushProperty name="width" value="0.05" units="cm"/>
      <inkml:brushProperty name="height" value="0.05" units="cm"/>
    </inkml:brush>
  </inkml:definitions>
  <inkml:trace contextRef="#ctx0" brushRef="#br0">0 65 12515,'23'15'1216,"3"-10"-920,1-6-232,-1-6 384,0-12-208,1-5-8,-4-9-136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8.632"/>
    </inkml:context>
    <inkml:brush xml:id="br0">
      <inkml:brushProperty name="width" value="0.05" units="cm"/>
      <inkml:brushProperty name="height" value="0.05" units="cm"/>
    </inkml:brush>
  </inkml:definitions>
  <inkml:trace contextRef="#ctx0" brushRef="#br0">11 230 13915,'-5'35'384,"2"-1"0,1 1 0,2-1 0,1 1 0,2-1 0,1 1 1,12 47-1,26 66-272,-42-148-111,0 1 0,0-1 0,0 0 0,0 1 0,0-1-1,0 1 1,1-1 0,-1 0 0,0 1 0,0-1 0,0 1 0,1-1 0,-1 0 0,0 1 0,0-1 0,1 0 0,-1 1 0,0-1 0,1 0 0,-1 0 0,0 1 0,1-1 0,-1 0 0,1 0 0,-1 0 0,0 1 0,1-1 0,-1 0 0,1 0 0,10-8 15,12-32-4,-14 22-7,2 2-9,0 0 0,1 1-1,1 0 1,22-20-1,-31 31 1,0 1 0,0 0-1,1 0 1,-1 1-1,1-1 1,-1 1-1,1 0 1,0 0-1,10-2 1,-12 4 1,0-1 0,0 1 0,0 0 0,0 0 0,0 0 0,0 1 0,0-1 0,0 1 0,0 0 0,0 0 0,0 0 0,0 0 0,0 0 0,-1 1 0,1-1 1,0 1-1,-1 0 0,3 2 0,-1 0 0,0 0 0,0 0 1,-1 0-1,0 1 0,0 0 1,0-1-1,0 1 1,2 7-1,-3-7 1,1 0 1,-1 0-1,1 0 1,0 0-1,0-1 1,1 0-1,5 7 1,-8-11 1,0 1 0,0-1 0,0 1 0,0-1 0,0 1 0,0-1 0,0 0 0,1 1 0,-1-1 0,0 0 0,0 0 0,0 0 1,0 0-1,1 0 0,-1 0 0,0 0 0,0 0 0,0 0 0,0-1 0,1 1 0,-1-1 0,0 1 0,0 0 0,0-1 0,0 0 0,0 1 0,0-1 1,0 0-1,1-1 0,27-25-25,-28 26 24,50-62-300,-33 39-134,25-27 0,-42 51 432,-1 0 0,0-1 0,0 1 0,0 0 0,0 0 0,1 0 0,-1 0 0,0 0 0,0 0 0,0 0 0,1 0 0,-1 0 0,0 0 0,0 0 0,1 0 0,-1 0 0,0 0 0,0 0 0,0 0 0,1 0 0,-1 0 0,0 0 0,0 0 0,1 0 0,-1 0 0,0 0 0,0 0 0,0 0 0,1 0 0,-1 0 0,0 1 0,0-1 0,0 0 0,0 0 0,1 0 0,-1 0-1,0 0 1,0 1 0,0-1 0,0 0 0,0 0 0,0 0 0,1 1 0,-1-1 0,0 0 0,0 0 0,0 0 0,0 1 0,0-1 0,0 0 0,0 0 0,0 1 0,0-1 0,0 0 0,0 0 0,0 0 0,0 1 0,0-1 0,0 0 0,2 20 141,-2-16-85,1-1-7,-1 0 0,0 0 0,1 0 0,0 0 0,-1-1-1,1 1 1,0 0 0,1 0 0,-1-1 0,0 1 0,1-1-1,0 1 1,-1-1 0,1 0 0,0 1 0,0-1 0,0 0-1,0 0 1,4 2 0,-3-3-9,0 1-1,1-1 1,0 1-1,-1-1 1,1 0-1,0-1 1,-1 1-1,1 0 1,0-1-1,0 0 1,-1 0-1,1 0 1,0-1-1,6-1 1,14-4-80,-1-1 0,0-1 0,0-1 0,-1-2 0,35-21 1,31-14-692,-87 45 710,1 1 0,0-1-1,-1 0 1,1 1 0,0-1 0,-1 1 0,1 0 0,0-1 0,0 1-1,0 0 1,-1 0 0,4 0 0,-5 1 16,1-1 1,0 0-1,-1 0 1,1 1-1,-1-1 1,1 0-1,-1 1 1,1-1-1,0 0 1,-1 1-1,0-1 1,1 1-1,-1-1 1,1 1-1,-1-1 1,1 1-1,-1-1 1,0 1-1,1 0 1,-1-1-1,0 1 0,1 1 1,-1 2 7,1 1-1,-1 0 1,0 0 0,0 0 0,0 0-1,-3 10 1,2 0 82,-1-6-42,-1 12 49,3-20-95,-1-1 0,1 1 0,0 0 1,0-1-1,0 1 0,0 0 0,0-1 1,0 1-1,1 0 0,-1-1 0,0 1 1,0-1-1,0 1 0,1 0 0,-1-1 0,0 1 1,0-1-1,1 1 0,-1 0 0,1-1 1,-1 1-1,1 0 0,0-1-4,0 0-1,-1 0 1,1 0 0,-1 0-1,1 0 1,0 0 0,-1-1-1,1 1 1,0 0 0,-1 0-1,1 0 1,-1-1 0,1 1-1,-1 0 1,1-1 0,-1 1-1,1 0 1,-1-1 0,1 1-1,-1-1 1,1 1-1,-1-1 1,1 1 0,-1-1-1,0 1 1,1-1 0,-1 1-1,0-1 1,0 0 0,1 1-1,-1-2 1,9-20-71,0-8-50</inkml:trace>
  <inkml:trace contextRef="#ctx0" brushRef="#br0" timeOffset="1">847 1 14331,'0'31'1152,"1"0"-992,14-4-136,6 1 360,18-6-544,1-5-776,9-10 824,-1-4-144,-2-9-88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9.052"/>
    </inkml:context>
    <inkml:brush xml:id="br0">
      <inkml:brushProperty name="width" value="0.05" units="cm"/>
      <inkml:brushProperty name="height" value="0.05" units="cm"/>
    </inkml:brush>
  </inkml:definitions>
  <inkml:trace contextRef="#ctx0" brushRef="#br0">94 1 13067,'-24'34'1281,"14"-22"-899,1 0-1,1 1 1,0 0-1,1 0 0,0 0 1,1 1-1,-8 27 1,14-40-372,-1 0 0,1 0 0,0 0 0,1 0 0,-1 0 0,0 0 0,0 0 0,0 0 0,1 0 1,-1 0-1,0 0 0,1 0 0,-1-1 0,1 1 0,-1 0 0,1 0 0,-1 0 0,1-1 0,-1 1 0,1 0 0,0-1 1,0 1-1,-1 0 0,1-1 0,0 1 0,0-1 0,0 1 0,-1-1 0,1 0 0,0 1 0,0-1 0,0 0 0,0 0 0,1 1 1,41 4-639,-31-4 448,-1 0 9,-1 1 0,1 0 0,-1 1 0,1 0 1,-1 0-1,0 1 0,0 1 0,13 7 0,-20-10 200,0-1 1,-1 1-1,1 0 0,-1 0 0,1 1 0,-1-1 1,0 0-1,0 1 0,0-1 0,0 1 1,0 0-1,-1-1 0,1 1 0,-1 0 0,1 0 1,-1 0-1,0 0 0,0 0 0,-1 1 1,1-1-1,-1 0 0,1 0 0,-1 0 0,0 1 1,0-1-1,-1 0 0,1 0 0,-1 0 1,1 1-1,-1-1 0,0 0 0,-3 5 0,3-4 104,-1-1-1,0 1 1,0-1-1,-1 0 1,1 0-1,-1 0 1,0 0-1,1 0 1,-1 0-1,-1-1 1,1 0-1,0 1 0,0-1 1,-6 2-1,8-3-58,0-1 0,-1 1-1,1-1 1,-1 1 0,1-1-1,-1 1 1,1-1-1,-1 0 1,1 0 0,-1 0-1,1 0 1,-1 0-1,1 0 1,-1 0 0,1 0-1,-1-1 1,1 1 0,-1 0-1,1-1 1,-1 1-1,1-1 1,-1 0 0,1 0-1,0 1 1,-1-1 0,1 0-1,0 0 1,0 0-1,0 0 1,0 0 0,0-1-1,0 1 1,0 0 0,0 0-1,0-1 1,1 1-1,-1 0 1,0-1 0,0-1-1,-2-15 218,3-2 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9.453"/>
    </inkml:context>
    <inkml:brush xml:id="br0">
      <inkml:brushProperty name="width" value="0.05" units="cm"/>
      <inkml:brushProperty name="height" value="0.05" units="cm"/>
    </inkml:brush>
  </inkml:definitions>
  <inkml:trace contextRef="#ctx0" brushRef="#br0">0 305 12387,'32'-10'626,"-2"-1"0,0-2 0,47-26 0,-58 28-479,-1-2 0,0 0 0,-1-1 0,-1 0 1,0-2-1,17-20 0,-28 29-142,0 1 1,-1 0-1,0-1 0,-1 0 1,1 0-1,-1 0 1,3-13-1,-6 19-1,1-1-1,-1 1 1,1-1-1,-1 1 0,0-1 1,0 1-1,0-1 1,0 1-1,0-1 0,0 1 1,0-1-1,0 1 1,-1-1-1,1 1 1,-1-1-1,1 1 0,-1 0 1,1-1-1,-1 1 1,0 0-1,1-1 0,-1 1 1,0 0-1,0 0 1,0 0-1,0 0 1,0 0-1,-1 0 0,1 0 1,0 0-1,0 0 1,-1 0-1,1 0 0,0 1 1,-1-1-1,1 1 1,0-1-1,-1 1 1,1 0-1,-1-1 0,1 1 1,-1 0-1,1 0 1,-3 0-1,-3 0 42,1 1 0,0-1 0,-1 1-1,1 1 1,0-1 0,0 1 0,0 0 0,0 0 0,0 1 0,0 0-1,1 0 1,-1 0 0,1 1 0,-6 4 0,0 1 91,0 1-1,0 0 1,1 1 0,0 0-1,-9 14 1,15-20-65,1 1-1,-1 0 1,1 0 0,0 0-1,1 1 1,-1-1-1,1 1 1,0 0 0,1-1-1,0 1 1,0 0-1,0 0 1,1 12 0,1-15-42,-1-1 0,1 1 0,0 0 0,0 0 0,1-1 1,-1 1-1,1-1 0,-1 1 0,1-1 0,0 0 1,0 0-1,1 1 0,-1-2 0,1 1 0,0 0 0,-1 0 1,1-1-1,0 1 0,0-1 0,1 0 0,-1 0 0,0 0 1,1-1-1,-1 1 0,8 1 0,-1 0 124,0 0-1,0-1 0,0 0 1,1-1-1,-1 0 1,1-1-1,-1 0 1,1-1-1,13-2 0,14-7 89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0.210"/>
    </inkml:context>
    <inkml:brush xml:id="br0">
      <inkml:brushProperty name="width" value="0.05" units="cm"/>
      <inkml:brushProperty name="height" value="0.05" units="cm"/>
    </inkml:brush>
  </inkml:definitions>
  <inkml:trace contextRef="#ctx0" brushRef="#br0">1352 1 9530,'-67'19'338,"0"3"1,2 3-1,0 2 1,2 4-1,1 2 1,2 3-1,-76 60 1,73-44-188,2 2 1,2 3-1,4 2 1,1 3 0,4 2-1,-45 75 1,48-61-132,3 3 0,4 1-1,3 2 1,4 1 0,4 2 0,4 1 0,-18 108 0,28-90-55,5 1 0,5 1 0,4 0 0,4-1 0,6 1 0,4-1 1,33 129-1,-26-163 11,4 0 1,2-2-1,58 111 1,-60-140 13,1-1 1,1-1 0,3-2-1,1 0 1,2-3-1,69 62 1,-74-76 8,1-1 1,0-1 0,2-2-1,0-1 1,1-1-1,42 14 1,-50-22 3,0-1 0,1 0 0,0-2 0,0-1 0,0-1 0,0-1 0,0-1 0,0-1 0,42-7-1,-28-1 55,0-2 0,-2-2 0,1-1 0,-1-1 0,-1-3-1,-1 0 1,-1-3 0,35-27 0,-10 2 164,-2-2 1,-3-3 0,64-79-1,-10-7 256,-6-6 0,93-177 0,-94 138-248,-9-4 0,-8-5 0,-8-2-1,59-244 1,-118 373-212,-3-1 0,-3-1-1,4-121 1,-15 158-4,-1-1 1,-2 1-1,0 0 1,-13-42-1,10 50 3,-1 0 0,-1 1 0,0 1 0,-1-1 0,-2 2 0,-24-34 0,20 35-7,0-1 0,-2 2 0,0 0 0,0 1 0,-2 1 0,1 1 0,-2 1 0,0 0 0,0 2 0,-33-12 1,16 10-60,0 2 1,-1 1 0,-1 1-1,1 3 1,-57-1 0,64 5-17,0 3 0,0 0 1,1 2-1,-1 1 0,1 2 1,0 1-1,1 1 0,-50 22 1,-1 16-129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0.655"/>
    </inkml:context>
    <inkml:brush xml:id="br0">
      <inkml:brushProperty name="width" value="0.05" units="cm"/>
      <inkml:brushProperty name="height" value="0.05" units="cm"/>
    </inkml:brush>
  </inkml:definitions>
  <inkml:trace contextRef="#ctx0" brushRef="#br0">25 523 11843,'-17'15'952,"11"1"-720,5-5-56,17-7 368,14-5-32,33-12-24,16-4-56,21-10-96,13-6-24,23-15-96,8-8-88,-2-7-264,-9-1-152,-27-3-616,-13 1 736,-23 5-128,-12 8-152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1.071"/>
    </inkml:context>
    <inkml:brush xml:id="br0">
      <inkml:brushProperty name="width" value="0.05" units="cm"/>
      <inkml:brushProperty name="height" value="0.05" units="cm"/>
    </inkml:brush>
  </inkml:definitions>
  <inkml:trace contextRef="#ctx0" brushRef="#br0">690 9 12291,'-3'-8'742,"4"10"-125,5 17-55,-5-6-456,0 0 0,-1 1 0,0-1 0,-1 0 0,0 0 0,-1 1 0,-6 21 1,-36 91 145,41-118-227,-27 63 154,-4-1 0,-2-3 0,-90 126 0,-166 163 366,277-339-516,5-5-17,-11 11-20,2 1 0,-27 41 0,45-63 2,0-1 1,0 1 0,0-1-1,1 1 1,-1-1 0,0 1 0,1-1-1,0 1 1,-1 0 0,1-1-1,0 1 1,0-1 0,0 1 0,0 0-1,0-1 1,0 1 0,0 0-1,1 1 1,0-2-1,-1 0 0,1 1 0,0-1 0,0 0 0,0 0 0,0 0 0,0 0 0,0 0 1,0-1-1,1 1 0,-1 0 0,0 0 0,0-1 0,0 1 0,1-1 0,-1 1 0,0-1 0,1 0 0,-1 1 0,3-1 0,19 2-56,0-1-1,0-1 1,0-1 0,27-5-1,-46 5 55,161-21-39,245-67 1,-234 40 64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4.351"/>
    </inkml:context>
    <inkml:brush xml:id="br0">
      <inkml:brushProperty name="width" value="0.05" units="cm"/>
      <inkml:brushProperty name="height" value="0.05" units="cm"/>
    </inkml:brush>
  </inkml:definitions>
  <inkml:trace contextRef="#ctx0" brushRef="#br0">0 1 13395,'4'29'792,"6"1"-728,-1-3-64,7 9 112,5 1-96,4-3-8,-1-1 0,0-8-8,-1-2 16,-6-6-24,1-3-88,-17-8-296,-5-6 368,-11-7-64,0-6-8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4.768"/>
    </inkml:context>
    <inkml:brush xml:id="br0">
      <inkml:brushProperty name="width" value="0.05" units="cm"/>
      <inkml:brushProperty name="height" value="0.05" units="cm"/>
    </inkml:brush>
  </inkml:definitions>
  <inkml:trace contextRef="#ctx0" brushRef="#br0">2 271 12315,'-2'-37'1672,"2"4"-984,0 10-304,3 4 1145,7 9-753,2 1-168,8 2-256,3-1-136,8-2-160,4-3-72,3-3-96,1-1-128,-6-5 168,-4 2 32,-15 4-64,-10 5-24</inkml:trace>
  <inkml:trace contextRef="#ctx0" brushRef="#br0" timeOffset="1">52 423 14003,'31'-3'1272,"12"-6"-832,6-5-184,6-3 377,1-5-41,-2 2-184,-2-3-280,-14 8-88,-9 3 0,-16 8-88,-9 7-24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5.170"/>
    </inkml:context>
    <inkml:brush xml:id="br0">
      <inkml:brushProperty name="width" value="0.05" units="cm"/>
      <inkml:brushProperty name="height" value="0.05" units="cm"/>
    </inkml:brush>
  </inkml:definitions>
  <inkml:trace contextRef="#ctx0" brushRef="#br0">0 0 10938,'14'25'1497,"4"-3"-897,2-3-240,7-2 1488,9-5-1368,0-4-32,2-6-111,2-2-153,-1-10-368,-3-5-65,-7-5 201,-5-1-56,-10-1-64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1.150"/>
    </inkml:context>
    <inkml:brush xml:id="br0">
      <inkml:brushProperty name="width" value="0.05" units="cm"/>
      <inkml:brushProperty name="height" value="0.05" units="cm"/>
    </inkml:brush>
  </inkml:definitions>
  <inkml:trace contextRef="#ctx0" brushRef="#br0">12 6 12603,'-11'-4'960,"14"4"-1480,2-2-560,10 4 1496,3 2-464,5 5-312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5.757"/>
    </inkml:context>
    <inkml:brush xml:id="br0">
      <inkml:brushProperty name="width" value="0.05" units="cm"/>
      <inkml:brushProperty name="height" value="0.05" units="cm"/>
    </inkml:brush>
  </inkml:definitions>
  <inkml:trace contextRef="#ctx0" brushRef="#br0">1 302 12419,'0'21'414,"0"0"1,2 0 0,1 0 0,5 22 0,-7-37-358,1-1 1,0 0 0,0 1 0,1-1 0,-1 0 0,1 0 0,0-1-1,7 10 1,-7-12-19,-1 0 1,0 0-1,1 0 0,0 0 0,-1 0 0,1-1 0,0 1 0,0-1 1,0 0-1,-1 0 0,2 0 0,-1 0 0,0 0 0,0-1 1,0 1-1,0-1 0,4 0 0,-2 0 0,-1-1 1,1 1-1,0-2 0,-1 1 0,1 0 1,-1-1-1,0 0 0,0 0 0,1 0 1,-1 0-1,0-1 0,-1 1 0,1-1 1,0 0-1,-1 0 0,0-1 1,1 1-1,-1-1 0,-1 1 0,1-1 1,0 0-1,-1 0 0,0 0 0,0-1 1,2-4-1,-1 2 14,0-1 0,-1 0 0,1 0 0,-1 0-1,-1 0 1,0-1 0,0 1 0,0 0 0,-1-1 0,-1 1 0,1 0 0,-1-1 0,-3-10 0,4 18-49,0 0 1,0 1-1,0-1 0,-1 0 1,1 0-1,0 0 1,-1 0-1,1 0 0,-1 0 1,1 1-1,-1-1 1,1 0-1,-1 0 1,1 1-1,-1-1 0,0 0 1,0 1-1,1-1 1,-1 1-1,0-1 1,0 1-1,1-1 0,-1 1 1,0-1-1,0 1 1,-1-1-1,1 2 1,0-1 0,1 0 0,-1 1 0,0-1 0,1 1 0,-1-1 0,0 1 0,1 0 0,-1-1 0,0 1 1,1-1-1,-1 1 0,1 0 0,0 0 0,-1-1 0,1 1 0,-1 0 0,1 0 0,0-1 0,0 1 0,-1 0 0,1 0 0,0 0 0,0 0 0,0-1 0,0 1 0,0 0 0,0 0 0,0 1 0,0 4 19,0 0-1,0 0 1,1 0-1,0 0 1,0 0 0,0 0-1,1 0 1,0-1-1,0 1 1,0 0-1,1-1 1,0 0-1,0 0 1,0 0-1,0 0 1,1 0-1,0 0 1,0-1-1,7 6 1,-6-5 5,1-1 1,0 0 0,1 0-1,-1 0 1,1-1 0,-1 0 0,1 0-1,0-1 1,0 1 0,0-2-1,0 1 1,1-1 0,-1 0 0,0 0-1,12-1 1,-6-2 2,1 0 0,-1 0 0,0-1 0,0-1 1,0 0-1,0-1 0,-1-1 0,0 1 0,20-14 0,-5 0-148,-2 0 0,46-46 0,-71 65 110,0 0 0,0-1 0,0 1-1,1 0 1,-1 0 0,0-1 0,0 1-1,0 0 1,0 0 0,1-1 0,-1 1-1,0 0 1,0 0 0,1 0 0,-1 0 0,0-1-1,0 1 1,1 0 0,-1 0 0,0 0-1,0 0 1,1 0 0,-1 0 0,0 0-1,1 0 1,-1 0 0,0 0 0,0 0-1,1 0 1,-1 0 0,0 0 0,1 0 0,-1 0-1,0 0 1,0 0 0,1 0 0,-1 0-1,0 0 1,1 0 0,-1 0 0,0 1-1,3 12-163,-3-13 176,0 1 0,0 0 0,0-1 0,0 1 0,0 0 0,0-1 0,0 1 0,0 0-1,0 0 1,0-1 0,1 1 0,-1 0 0,0-1 0,0 1 0,1 0 0,-1-1 0,0 1 0,1-1 0,-1 1 0,1-1 0,-1 1 0,0-1 0,1 1 0,-1-1 0,1 1 0,0-1 0,0 1 0,1-2 27,-1 0 0,1-1 1,-1 1-1,0 0 0,1-1 0,-1 1 1,0-1-1,0 0 0,0 1 0,0-1 1,0 0-1,-1 0 0,1 1 0,0-1 1,-1 0-1,1-2 0,-1 3-11,9-28-6,-2 0 1,-1-1-1,-2 0 1,-1 1-1,0-35 0,4 67-966,0 0-1,0 0 1,15 3-1,-13-6 786,0 0-1,0-1 0,0 0 0,0-1 0,0 1 1,0-2-1,0 1 0,-1-1 0,1-1 1,-1 0-1,0 0 0,0 0 0,0-1 1,-1 0-1,1-1 0,11-11 0,-17 16 198,-1 0-1,0-1 1,1 1-1,-1 0 0,0-1 1,0 1-1,0-1 1,0 1-1,0-1 1,0 1-1,-1-1 1,1 0-1,0 1 0,-1-1 1,0 0-1,1-1 1,-1 2 10,0 0 1,0 0-1,0 0 1,-1 1 0,1-1-1,0 0 1,0 1-1,-1-1 1,1 0-1,0 0 1,-1 1 0,1-1-1,-1 0 1,1 1-1,-1-1 1,1 1 0,-1-1-1,0 1 1,1-1-1,-1 1 1,0-1-1,1 1 1,-1 0 0,-1-1-1,-1 0 63,0 0 0,0 0 1,0 0-1,0 1 0,1 0 0,-1-1 0,-1 1 0,1 0 0,0 1 1,0-1-1,1 0 0,-1 1 0,0 0 0,0-1 0,0 1 0,0 0 1,-3 2-1,0 0-33,1 1 0,0-1 0,-1 1 0,1 0 0,1 0 0,-1 1 0,1 0-1,-1-1 1,1 1 0,1 1 0,-1-1 0,1 1 0,0-1 0,0 1 0,0 0 0,1 0 0,0 0 0,0 0 0,1 0 0,0 1 0,-1 8 0,2-10-56,0 1 0,0-1-1,1 1 1,0-1 0,0 1 0,0-1 0,0 0-1,1 0 1,0 1 0,0-1 0,1 0-1,-1-1 1,1 1 0,0 0 0,0-1 0,1 0-1,-1 1 1,1-1 0,0-1 0,0 1 0,0-1-1,1 1 1,-1-1 0,1 0 0,8 3 0,-5-2 4,1-1 1,0-1 0,0 0 0,0 0 0,0 0-1,1-1 1,-1-1 0,0 0 0,1 0 0,-1 0-1,0-1 1,0-1 0,0 0 0,1 0 0,-2 0 0,18-8-1,-16 6 31,0-1-1,-1 1 0,0-2 1,0 1-1,0-1 0,0-1 0,-1 1 1,0-1-1,0-1 0,-1 0 1,0 0-1,-1 0 0,1-1 0,7-15 1,-12 21-25,-1 0-1,0 0 1,1 0 0,-1 0 0,-1 0 0,1-1-1,0 1 1,-1 0 0,1-1 0,-1 1 0,0 0-1,0-1 1,-1 1 0,1 0 0,-1-1 0,1 1-1,-1 0 1,0 0 0,0-1 0,0 1 0,-1 0-1,1 0 1,-4-4 0,1 2 0,0 1-1,1 1 1,-2-1-1,1 1 1,0-1 0,-1 1-1,1 0 1,-1 1-1,0-1 1,0 1 0,0 0-1,0 0 1,-11-2-1,4 2-126,0-1-1,0 2 0,-1 0 1,1 0-1,0 1 1,-1 0-1,1 1 0,0 1 1,-17 4-1,28-6 104,0 0-1,0 1 1,-1-1 0,1 1-1,0-1 1,0 1 0,0-1-1,0 1 1,0 0 0,0 0-1,0-1 1,-2 3 0,5 0-80,10-1-70,15-2-52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3.087"/>
    </inkml:context>
    <inkml:brush xml:id="br0">
      <inkml:brushProperty name="width" value="0.05" units="cm"/>
      <inkml:brushProperty name="height" value="0.05" units="cm"/>
    </inkml:brush>
  </inkml:definitions>
  <inkml:trace contextRef="#ctx0" brushRef="#br0">40 156 10490,'-3'-3'221,"0"1"-1,0-1 0,0 0 1,1 0-1,-1 0 0,1-1 0,0 1 1,0 0-1,0-1 0,0 1 1,0-1-1,1 0 0,0 0 1,-1 0-1,2 1 0,-2-9 1,1 4 28,0-1 1,0 1-1,1 0 1,0-1-1,1 1 1,0 0-1,2-10 0,-3 18-240,0-1 0,0 1 0,0-1-1,1 1 1,-1-1 0,0 1 0,0-1-1,0 1 1,0-1 0,0 1-1,1-1 1,-1 1 0,0-1 0,0 1-1,1 0 1,-1-1 0,0 1-1,1 0 1,-1-1 0,1 1 0,-1 0-1,1-1 1,4 8 31,0 19-24,-5-24-9,0-1 1,0 0 0,0 0 0,-1 0 0,1 0 0,0 1 0,-1-1-1,1 0 1,0 0 0,-1 0 0,0 0 0,1 0 0,-1 0 0,1 0-1,-1 0 1,0 0 0,-1 1 0,1-2-17,1 1-1,0-1 1,0 0 0,0 0 0,-1 0-1,1 0 1,0 0 0,0 0 0,0 0-1,-1 0 1,1 0 0,0 0 0,0 0-1,-1 0 1,1 0 0,0 0 0,0 0-1,0 0 1,-1 0 0,1-1-1,0 1 1,0 0 0,0 0 0,-1 0-1,1 0 1,0 0 0,0 0 0,0-1-1,0 1 1,-1 0 0,1 0 0,0-1-1,-5-14-570,3-2 399,2-7-82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3.501"/>
    </inkml:context>
    <inkml:brush xml:id="br0">
      <inkml:brushProperty name="width" value="0.05" units="cm"/>
      <inkml:brushProperty name="height" value="0.05" units="cm"/>
    </inkml:brush>
  </inkml:definitions>
  <inkml:trace contextRef="#ctx0" brushRef="#br0">14 1 15723,'0'0'43,"0"0"0,-1 0 0,1 0-1,0 0 1,-1 0 0,1 0-1,0 0 1,-1 0 0,1 0 0,0 0-1,-1 0 1,1 0 0,0 0-1,-1 1 1,1-1 0,0 0 0,-1 0-1,1 0 1,0 0 0,-1 1-1,1-1 1,0 0 0,0 0 0,-1 1-1,1-1 1,0 0 0,0 0-1,0 1 1,-1-1 0,1 1 0,-4 14 395,3 18-222,2-30-70,6 83 45,5 0-1,4 0 1,32 105 0,-43-174-185,-1 1 22,2 0-1,0-1 1,1 0-1,17 33 1,-23-48-8,0-1 0,0 1 0,0-1 0,0 1 0,0-1-1,0 0 1,0 1 0,1-1 0,-1 0 0,1 0 0,-1 0 0,1 0 0,-1 0 0,1 0 0,-1 0 0,1 0 0,0-1 0,2 2 0,-3-2 5,0 0-1,1 0 1,-1-1 0,1 1-1,-1 0 1,0 0 0,1-1 0,-1 1-1,0-1 1,0 1 0,1-1-1,-1 0 1,0 1 0,0-1-1,0 0 1,0 0 0,0 0-1,2-1 1,3-6 86,0 1 1,-1-1-1,1-1 0,-2 1 1,7-14-1,20-51 245,-2-1 0,33-142 0,-59 201-361,11-60-407,-13 69 358,-1-1 0,0 1 1,0 0-1,0-1 0,-1 1 0,0 0 1,0-1-1,-1 1 0,-2-9 0,3 14 41,0-1 0,0 1 0,1 0 0,-1-1 0,0 1 0,0 0 0,0 0 0,0 0 0,-1 0 0,1 0 0,0 0 0,0 0 0,-1 0 0,1 0 0,0 1 0,-1-1 0,1 0 1,-1 1-1,1-1 0,-1 1 0,1 0 0,-1-1 0,1 1 0,-1 0 0,1 0 0,-1 0 0,0 0 0,1 0 0,-1 1 0,-1-1 0,-25 10-309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3.935"/>
    </inkml:context>
    <inkml:brush xml:id="br0">
      <inkml:brushProperty name="width" value="0.05" units="cm"/>
      <inkml:brushProperty name="height" value="0.05" units="cm"/>
    </inkml:brush>
  </inkml:definitions>
  <inkml:trace contextRef="#ctx0" brushRef="#br0">1 373 14835,'8'-3'305,"0"-1"-1,0 0 1,0 0-1,0-1 1,-1 1-1,1-2 0,8-7 1,25-17 408,-32 25-655,-1 1 0,1 0 0,-1 0 0,1 1 0,1 0 1,-1 0-1,0 1 0,0 0 0,1 1 0,-1 0 0,11 1 0,-14 0-60,-1 1 0,1 0 0,-1 0 0,0 0 0,0 1-1,0-1 1,0 1 0,0 1 0,0-1 0,0 1 0,0-1-1,-1 1 1,0 1 0,1-1 0,-1 1 0,0-1 0,-1 1-1,1 0 1,-1 1 0,6 8 0,19 41-1,-28-53 5,0-1 0,0 0 0,0 0-1,0 0 1,0 0 0,0 0 0,0 0-1,1 0 1,-1 0 0,0 0 0,0 0-1,0 0 1,0 1 0,0-1 0,0 0-1,1 0 1,-1 0 0,0 0 0,0 0-1,0 0 1,0 0 0,0 0 0,1 0 0,-1 0-1,0 0 1,0 0 0,0 0 0,0 0-1,0-1 1,0 1 0,1 0 0,-1 0-1,0 0 1,0 0 0,0 0 0,0 0-1,0 0 1,0 0 0,0 0 0,0 0-1,1 0 1,-1-1 0,0 1 0,0 0-1,0 0 1,0 0 0,0 0 0,0 0-1,0 0 1,0-1 0,0 1 0,0 0-1,0 0 1,0 0 0,0 0 0,4-10 58,4-39 152,-2-1 1,-2 1-1,-3-66 1,0 125-211,0 0 1,1 0 0,0 0 0,0 0 0,1-1 0,1 1 0,0-1 0,0 0 0,1 0 0,7 11 0,-12-19 0,1-1 1,-1 1 0,1 0-1,-1-1 1,1 1 0,0 0-1,-1-1 1,1 1 0,0-1-1,-1 1 1,1-1 0,0 0-1,0 1 1,0-1 0,-1 0-1,1 1 1,0-1 0,0 0-1,0 0 1,0 0 0,0 0-1,0 0 1,-1 0 0,1 0-1,0 0 1,0 0 0,0 0-1,0 0 1,1-1 0,0 0 7,0 0 0,0 0 0,0-1 0,0 1 0,0-1 1,0 0-1,0 1 0,0-1 0,0 0 0,1-3 1,4-5 42,-1 0 0,0-1 1,7-17-1,0-8 128,8-40 0,-10 33-47,-11 53-140,0 0-1,1-1 1,2 12-1,0 1 0,-1-2-5,0 3-10,0 0 0,2-1 0,1 1 0,0-1 0,11 27 0,-16-48 6,0-1 1,0 1-1,0-1 0,0 1 1,1-1-1,-1 1 1,0-1-1,0 1 1,1-1-1,-1 0 0,0 1 1,0-1-1,1 1 1,-1-1-1,0 0 0,1 1 1,-1-1-1,1 0 1,-1 1-1,0-1 1,1 0-1,-1 1 0,1-1 1,-1 0-1,1 0 1,-1 0-1,1 1 1,-1-1-1,1 0 0,5-13-477,-4-27-181,-4 11 380,-6-36 0,-4 7-100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4.322"/>
    </inkml:context>
    <inkml:brush xml:id="br0">
      <inkml:brushProperty name="width" value="0.05" units="cm"/>
      <inkml:brushProperty name="height" value="0.05" units="cm"/>
    </inkml:brush>
  </inkml:definitions>
  <inkml:trace contextRef="#ctx0" brushRef="#br0">24 35 14243,'-1'0'53,"0"0"0,0 0 1,0 0-1,0 0 0,0 0 0,0 1 0,0-1 0,0 0 0,0 1 1,0-1-1,0 1 0,0-1 0,1 1 0,-1-1 0,0 1 1,0-1-1,0 1 0,1 0 0,-1 0 0,0-1 0,1 1 1,-1 0-1,1 0 0,-1 0 0,1 0 0,-1 0 0,1 0 0,0 0 1,-1 0-1,1 0 0,0 0 0,0 0 0,0 0 0,-1 0 1,1 0-1,0 0 0,0 0 0,1 0 0,-1 0 0,0 1 0,0 0-20,0 0-1,0 0 0,1 0 1,-1 0-1,0 1 0,1-1 0,-1 0 1,1 0-1,0 0 0,0 0 0,0 0 1,0 0-1,0 0 0,0-1 0,1 1 1,-1 0-1,0-1 0,1 1 0,3 2 1,-3-3-107,1 0 0,0 0 0,0 0 0,0 0 0,0-1 0,1 1 0,-1-1 0,0 0 0,0 0 0,0 0 0,0-1 0,0 1 0,0-1 0,0 1 0,5-3 0,46-19-1675,-46 18 1426,47-26-1341,-41 21 1463,1 0-1,0 2 1,0 0-1,29-9 1,-44 15 223,0 1 0,0 0-1,1 0 1,-1 0 0,0 0 0,0 0-1,0 0 1,0 0 0,1 0 0,-1 0 0,0 0-1,0 0 1,0 0 0,0 0 0,1 0-1,-1 0 1,0 0 0,0 0 0,0 0 0,1 0-1,-1 0 1,0 0 0,0 0 0,0 0-1,0 0 1,1 0 0,-1 0 0,0 1 0,0-1-1,0 0 1,0 0 0,0 0 0,1 0-1,-1 0 1,0 0 0,0 1 0,0-1-1,0 0 1,0 0 0,0 0 0,0 0 0,0 1-1,-3 8 765,-10 8 465,-28 29 1286,-32 40-83,73-86-2447,0-1 0,0 1 0,1 0-1,-1 0 1,0 0 0,0 0-1,1 0 1,-1 0 0,0 0 0,0 1-1,0-1 1,1 0 0,-1 0-1,0 0 1,0 0 0,1 0 0,-1 0-1,0 0 1,0 0 0,0 0-1,1 1 1,-1-1 0,0 0-1,0 0 1,0 0 0,0 0 0,1 1-1,-1-1 1,0 0 0,0 0-1,0 0 1,0 1 0,0-1 0,0 0-1,0 0 1,0 1 0,1-1-1,-1 0 1,0 0 0,0 0 0,0 1-1,0-1 1,0 0 0,0 0-1,0 1 1,0-1 0,-1 0 0,1 0-1,0 1 1,0-1 0,0 0-1,0 0 1,0 0 0,0 1 0,0-1-1,0 0 1,-1 0 0,1 0-1,0 1 1,0-1 0,0 0-1,29-9-89,-16 5 65,2 1 0,0 1-1,-1 0 1,1 1-1,0 1 1,0 0-1,-1 1 1,1 1-1,0 0 1,-1 1-1,0 1 1,25 9-1,-32-10 27,-1 0 0,0 0 0,0 0 0,0 1 1,0 0-1,-1 1 0,0-1 0,0 1 0,0 0 0,0 0 0,7 11 0,-9-11 27,-1 0 0,1 0 0,-1 1 0,0-1 0,-1 1 0,1-1 0,-1 1-1,0 0 1,-1 0 0,1-1 0,-1 1 0,0 0 0,0 0 0,-1 0 0,-2 10 0,2-12 7,0 1 0,0-1 0,-1 0 0,0 0 0,1 0 0,-1 0 0,0-1 0,-1 1 0,1 0 0,-1-1 0,1 0 1,-1 0-1,-5 5 0,7-7-57,-1 0 1,0 0 0,1 0 0,-1 0-1,0 0 1,0-1 0,0 1-1,0 0 1,0-1 0,0 1 0,0-1-1,1 0 1,-1 0 0,0 1-1,0-1 1,0-1 0,0 1 0,0 0-1,0 0 1,0-1 0,0 1-1,0-1 1,0 0 0,0 1 0,0-1-1,0 0 1,1 0 0,-1 0-1,0 0 1,1-1 0,-3-1 0,-2-3-23,0 0 1,1 0 0,-1-1 0,1 0 0,1 0 0,-1 0-1,-4-10 1,-5-23-216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4.712"/>
    </inkml:context>
    <inkml:brush xml:id="br0">
      <inkml:brushProperty name="width" value="0.05" units="cm"/>
      <inkml:brushProperty name="height" value="0.05" units="cm"/>
    </inkml:brush>
  </inkml:definitions>
  <inkml:trace contextRef="#ctx0" brushRef="#br0">1 320 12075,'13'-10'746,"0"0"1,0-1 0,-1 0 0,17-22 0,-13 13-500,-1-2 1,0 1-1,-2-2 1,14-32-1,-11 7 144,-15 46-347,0 0 0,-1-1 1,0 1-1,1 0 0,-1-1 0,0 1 1,0-1-1,0 1 0,0-1 0,-1 1 0,1 0 1,-1-1-1,0 1 0,1 0 0,-1-1 1,0 1-1,-2-4 0,2 5-23,0 0 1,1 1-1,-1-1 0,0 0 0,0 1 0,1-1 1,-1 1-1,0-1 0,0 1 0,0-1 0,0 1 0,0-1 1,1 1-1,-1 0 0,0-1 0,0 1 0,0 0 1,0 0-1,0 0 0,0 0 0,0 0 0,0 0 1,0 0-1,0 0 0,0 0 0,0 1 0,0-1 1,0 0-1,0 1 0,0-1 0,0 0 0,0 1 0,1-1 1,-1 1-1,0-1 0,0 1 0,-1 1 0,-3 2 53,1 0 0,0 0-1,-1 1 1,-5 8 0,2-1-28,1 0 0,-1 1 0,2 0-1,0 0 1,1 1 0,-7 23 0,9-26-1,1 0 0,0 0 0,1 0 0,1 1 0,-1-1 0,2 0 0,-1 0 0,1 0 0,4 14 0,-4-21-21,0 0 1,0 0 0,1-1 0,-1 1-1,1-1 1,0 1 0,0-1 0,0 0-1,1 0 1,-1 0 0,1 0 0,0 0 0,-1 0-1,1-1 1,4 3 0,-2-2-5,0 0 0,0-1 0,0 1 1,1-2-1,-1 1 0,0 0 0,1-1 1,-1 0-1,9 0 0,5 0-21,0-2 0,0-1-1,0 0 1,-1-1 0,22-6-1,-32 7-1,1-1 0,-1 0-1,11-5 1,10-15-20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5.349"/>
    </inkml:context>
    <inkml:brush xml:id="br0">
      <inkml:brushProperty name="width" value="0.05" units="cm"/>
      <inkml:brushProperty name="height" value="0.05" units="cm"/>
    </inkml:brush>
  </inkml:definitions>
  <inkml:trace contextRef="#ctx0" brushRef="#br0">1 1 14227,'4'4'132,"0"-1"1,0 1-1,-1 0 0,1 1 1,-1-1-1,0 1 0,0-1 0,-1 1 1,0 0-1,1 0 0,-1 0 1,-1 0-1,2 7 0,3 4 102,126 381 1746,-79-232-1421,-42-131-453,-5-12-10,1 0-1,1 0 1,0-1-1,2-1 0,15 26 1,-24-45-99,-1-1 1,1 1-1,-1 0 1,1 0-1,0-1 1,-1 1-1,1 0 1,0-1-1,-1 1 0,1 0 1,0-1-1,0 1 1,0-1-1,-1 0 1,1 1-1,2 0 1,-3-1-10,0-1 1,1 1 0,-1 0 0,0 0-1,1 0 1,-1 0 0,0 0-1,0-1 1,1 1 0,-1 0 0,0 0-1,0-1 1,1 1 0,-1 0-1,0 0 1,0-1 0,0 1 0,1 0-1,-1-1 1,0 1 0,0 0-1,0 0 1,0-1 0,0 1 0,0 0-1,0-1 1,0 1 0,0 0-1,0-1 1,1-3-113,-1 1-1,0-1 0,0 1 1,0 0-1,-1-1 0,1 1 1,-2-5-1,-2 0-209,1 0-1,-2 0 1,1 1 0,-1-1-1,0 1 1,0 0 0,-1 0-1,0 1 1,0-1 0,-1 2-1,0-1 1,-14-9 0,-13-1-597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5.716"/>
    </inkml:context>
    <inkml:brush xml:id="br0">
      <inkml:brushProperty name="width" value="0.05" units="cm"/>
      <inkml:brushProperty name="height" value="0.05" units="cm"/>
    </inkml:brush>
  </inkml:definitions>
  <inkml:trace contextRef="#ctx0" brushRef="#br0">1 518 10906,'16'29'1465,"4"-2"-817,1-4-184,1-4 1368,2-11-888,1-6-55,2-14 7,-1-11-32,2-21-80,2-11-72,-1-12-112,-2-5-63,-2-2-345,-1 1-224,-5 7-512,-8 6 504,-14 15-145,-8 11-87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6.135"/>
    </inkml:context>
    <inkml:brush xml:id="br0">
      <inkml:brushProperty name="width" value="0.05" units="cm"/>
      <inkml:brushProperty name="height" value="0.05" units="cm"/>
    </inkml:brush>
  </inkml:definitions>
  <inkml:trace contextRef="#ctx0" brushRef="#br0">227 83 13443,'-1'-7'264,"-1"-1"39,0-1 0,0 1 0,-1 0 0,0 0 0,-7-14 0,10 21-262,-1 0 0,0 0 0,1 1 0,-1-1 1,0 0-1,0 0 0,1 1 0,-1-1 0,0 0 0,0 1 1,0-1-1,0 1 0,0-1 0,0 1 0,0-1 1,0 1-1,0-1 0,0 1 0,0 0 0,0 0 1,-2 0-1,1 0 24,0 1 0,0-1 0,0 1 0,0 0 0,0 0 1,0 0-1,0 0 0,1 0 0,-1 0 0,0 0 0,0 1 0,1-1 1,-1 0-1,1 1 0,-3 3 0,-7 9 126,1 0-1,1 1 1,0 0 0,1 0-1,-10 26 1,-24 89 108,29-81-219,2 0 1,3 1-1,2 0 1,0 67-1,6-94-43,1 0 1,1 0-1,1 0 1,1 0-1,1-1 0,1 1 1,1-2-1,1 1 1,1-1-1,1 0 0,22 35 1,-26-48-47,1 1-1,0-1 1,0-1-1,0 1 1,1-1 0,1-1-1,-1 1 1,1-1 0,0-1-1,0 0 1,1 0 0,18 7-1,-19-10-80,0 0-1,0 0 1,0-1-1,0 0 1,0 0-1,0-1 1,1 0-1,-1-1 1,0 0-1,0 0 1,0-1-1,0 0 1,-1-1-1,1 0 1,11-5-1,-7 1-104,-1-1 0,0 0 0,-1-1 1,0 0-1,0 0 0,-1-2 0,0 1 0,-1-1 0,0 0 0,0-1 0,-2 0 0,10-18 0,18-39-577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6.725"/>
    </inkml:context>
    <inkml:brush xml:id="br0">
      <inkml:brushProperty name="width" value="0.05" units="cm"/>
      <inkml:brushProperty name="height" value="0.05" units="cm"/>
    </inkml:brush>
  </inkml:definitions>
  <inkml:trace contextRef="#ctx0" brushRef="#br0">51 186 10114,'0'-1'61,"0"0"0,-1 0 0,1 0 0,0 0-1,-1 0 1,1 0 0,-1 1 0,0-1 0,1 0 0,-1 0 0,1 1-1,-1-1 1,0 0 0,0 1 0,1-1 0,-2 0 0,2 1-28,-1 0 1,1 0 0,-1 0 0,1 0-1,-1 0 1,1 0 0,0 0 0,-1 0-1,1 0 1,-1 0 0,1 0-1,0 0 1,-1 1 0,1-1 0,0 0-1,-1 0 1,1 0 0,-1 1 0,1-1-1,0 0 1,-1 0 0,1 1-1,0-1 1,0 0 0,-1 1 0,-1 2 151,0 0 1,0 1 0,0-1 0,0 0 0,1 1 0,0 0-1,-2 4 1,-2 13 145,1-1 0,1 1 0,1 0-1,1 0 1,1 0 0,2 22 0,-1-27-198,2-1-1,-1 0 1,2 1 0,0-1-1,1-1 1,0 1 0,1-1 0,15 25-1,-18-34-104,0-1 0,0 1 0,0-1 0,1 0 0,0 0 0,0 0 0,0-1 0,0 1 0,1-1 0,0 0-1,-1 0 1,1-1 0,0 1 0,0-1 0,0 0 0,0-1 0,1 1 0,-1-1 0,8 1 0,-8-2-6,1 0 1,0 0 0,-1-1 0,1 0 0,0 0-1,-1 0 1,1-1 0,-1 0 0,1 0-1,-1 0 1,0-1 0,0 1 0,0-1-1,0 0 1,-1-1 0,1 1 0,-1-1-1,6-6 1,-1-1 49,0 1 0,-1-1 0,-1-1-1,0 1 1,0-1 0,-1 0 0,-1-1-1,4-13 1,-6 18 6,-1 1-1,0-1 1,0 0-1,-1 0 1,0 1-1,0-1 1,-1 0-1,0 0 1,-1 0-1,1 0 1,-2 0-1,1 0 1,-1 0-1,-5-14 1,4 17-27,0 1 0,0-1 0,-1 1 0,1 0 0,-1 0 0,0 0 0,0 0 0,-1 1 0,1 0 0,-1 0 1,1 0-1,-1 0 0,0 1 0,0-1 0,0 2 0,0-1 0,-1 0 0,1 1 0,0 0 0,-7-1 0,0 1-10,1 0 0,-1 0 0,0 1 0,1 1 0,-1 0 0,0 0 0,1 1 0,-16 5 0,34-5-164,10-3 92,40-13-172,62-24 1,22-7-451,-135 44 588,0-1 1,0 1 0,0 0-1,0 0 1,0 1-1,0 0 1,9 1-1,-13-1 46,0 1 0,0-1-1,0 1 1,0 0-1,0-1 1,-1 1 0,1 0-1,0 0 1,0 1 0,-1-1-1,1 0 1,-1 0 0,1 1-1,-1-1 1,1 1 0,-1-1-1,0 1 1,0 0 0,0-1-1,0 1 1,0 0-1,0 0 1,0 0 0,-1 0-1,1 2 1,8 32 99,-3 1 1,-1-1-1,0 44 0,-1-23 463,-9-89-377,-1 0 0,-2 1-1,-1-1 1,-1 1 0,-2 1 0,-20-37-1,29 61-138,-1-4 30,-1 0 0,-1 0 1,0 0-1,0 1 0,-1 0 0,-15-16 0,26 26-87,0 1-1,0-1 0,0 0 0,0 0 1,1 0-1,4-1 0,0 2-24,6 0-151,-1-1 1,1 0 0,-1-1-1,1 0 1,-1-1 0,0-1-1,1 0 1,-1-1 0,0 0 0,0-2-1,-1 1 1,1-2 0,-1 1-1,0-2 1,0 0 0,-1-1-1,17-12 1,-2-4-364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2.138"/>
    </inkml:context>
    <inkml:brush xml:id="br0">
      <inkml:brushProperty name="width" value="0.05" units="cm"/>
      <inkml:brushProperty name="height" value="0.05" units="cm"/>
    </inkml:brush>
  </inkml:definitions>
  <inkml:trace contextRef="#ctx0" brushRef="#br0">1 1 11042,'4'19'454,"-1"0"0,0 1-1,-1 0 1,-2-1 0,0 1-1,-3 27 1,0 21 353,15-143 1492,-11 64-2190,-1 9-106,0 0-1,1-1 1,-1 1 0,0-1 0,1 1 0,-1-1-1,1 1 1,0 0 0,0 0 0,1-3 0,-1 5-10,0 1 0,0-1 0,0 0 0,1 1 0,-1-1 0,0 1 0,0 0 0,0-1 0,0 1 0,0 0 0,0-1 0,0 1 0,0 0 0,0 0 0,0 0 0,0 1 0,4 2-16,6 5-8,1-1-1,0 0 1,1-1-1,0-1 1,0 0-1,1 0 1,-1-1-1,1-1 1,25 4-1,-28-6 53,-1 0-1,0-2 0,0 1 1,0-1-1,0 0 1,1-1-1,-1 0 0,0-1 1,0 0-1,0-1 0,-1 0 1,1 0-1,-1-1 1,16-9-1,-21 11 15,0-2 0,0 1-1,-1 0 1,1-1 0,-1 0 0,0 1 0,0-1 0,0 0-1,-1-1 1,1 1 0,-1 0 0,0-1 0,0 1-1,-1-1 1,1 0 0,-1 0 0,0 1 0,-1-1-1,1 0 1,-1 0 0,0 0 0,0 0 0,0 0 0,-1 0-1,1 0 1,-1 1 0,-1-1 0,-1-6 0,3 11-37,0-1 1,-1 1 0,1-1-1,0 0 1,0 1 0,-1-1 0,1 1-1,0-1 1,-1 1 0,1-1-1,-1 1 1,1-1 0,-1 1 0,1-1-1,-1 1 1,1 0 0,-1-1-1,1 1 1,-1 0 0,1 0 0,-1-1-1,0 1 1,1 0 0,-1 0-1,1 0 1,-1-1 0,0 1-1,1 0 1,-1 0 0,-1 0 0,1 1-10,0-1 0,-1 1 1,1 0-1,0 0 0,0-1 0,0 1 1,-1 0-1,1 0 0,0 0 1,0 0-1,0 0 0,-1 2 1,-3 4-73,1 0 0,0 0 1,-6 13-1,-9 38-281,17-52 326,1 0 0,0 0 0,0 0-1,0 0 1,1 0 0,0 0 0,0 0-1,1 7 1,-1-13 37,0 1 0,1 0-1,-1 0 1,0-1 0,0 1 0,1-1-1,-1 1 1,0 0 0,1-1 0,-1 1-1,0-1 1,1 1 0,-1-1 0,1 1 0,-1-1-1,1 1 1,-1-1 0,1 1 0,0-1-1,-1 0 1,1 1 0,-1-1 0,1 0-1,0 1 1,1-1 0,0 0-16,-1 1 0,1-1 1,0 0-1,0 0 0,0 0 0,0-1 0,0 1 0,0 0 0,3-2 1,0 0-9,0 0 0,1 0 1,-1-1-1,0 0 1,9-6-1,9-15-32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7.403"/>
    </inkml:context>
    <inkml:brush xml:id="br0">
      <inkml:brushProperty name="width" value="0.05" units="cm"/>
      <inkml:brushProperty name="height" value="0.05" units="cm"/>
    </inkml:brush>
  </inkml:definitions>
  <inkml:trace contextRef="#ctx0" brushRef="#br0">82 532 10490,'-1'0'92,"0"-1"0,0 0 0,-1 1-1,1-1 1,0 0 0,0 1 0,-1-1 0,1 1-1,0 0 1,-1 0 0,1-1 0,0 1 0,-1 0-1,1 0 1,-1 0 0,1 0 0,0 0 0,-1 1 0,1-1-1,0 0 1,-1 1 0,1-1 0,-2 1 0,1 1 52,0-1 0,0 1 0,0 0 1,0 0-1,0-1 0,0 1 0,0 1 1,0-1-1,1 0 0,-1 0 0,0 3 1,-3 5 206,1-1 0,1 0 0,-1 1 0,2 0 0,-3 13 1,3-14-223,2 1 0,-1-1 0,1 1 1,0-1-1,1 1 0,0-1 1,1 0-1,0 1 0,5 14 1,-6-21-106,1 0 0,-1 0 0,0 0 0,1 0 0,0 0 0,0 0 0,0 0 1,0 0-1,0-1 0,1 1 0,-1-1 0,1 0 0,-1 0 0,1 0 0,0 0 0,0 0 1,0 0-1,0-1 0,0 1 0,0-1 0,0 0 0,1 0 0,-1 0 0,0 0 0,1-1 1,-1 0-1,0 1 0,1-1 0,4-1 0,1 0 4,1-1 0,-1-1 0,0 1 0,0-2 1,0 1-1,0-1 0,-1-1 0,1 1 0,-1-1 0,0-1 0,0 0 0,10-10 1,8-9 48,44-56 0,-10-6-59,-4 6-153,-56 80 132,1 1-1,-1-1 1,1 0 0,-1 0 0,1 0 0,0 1 0,0-1-1,-1 0 1,1 1 0,0-1 0,0 0 0,0 1 0,0-1 0,-1 1-1,1 0 1,0-1 0,0 1 0,0 0 0,0-1 0,0 1-1,0 0 1,2 0 0,-3 0 3,1 0-1,0 1 1,0-1 0,0 1-1,-1-1 1,1 1 0,0-1-1,0 1 1,-1 0 0,1-1-1,-1 1 1,1 0 0,0 0-1,-1-1 1,1 1 0,-1 0-1,0 0 1,1 0 0,0 1-1,2 8 34,0-1-1,-1 1 1,2 16-1,-2-13 46,-2-10-52,1 0 1,0 0 0,0 0-1,0 0 1,0 0-1,0 0 1,0 0 0,3 2-1,-4-4-20,0-1-1,1 0 1,-1 0-1,0 1 1,0-1-1,1 0 1,-1 0-1,0 0 1,1 1-1,-1-1 1,0 0-1,0 0 1,1 0-1,-1 0 1,0 0 0,1 0-1,-1 0 1,1 0-1,-1 0 1,0 0-1,1 0 1,-1 0-1,0 0 1,1 0-1,-1 0 1,0 0-1,1 0 1,12-13 91,32-62-200,9-14-736,-46 78 607,0 1 1,0 0-1,2 0 0,-1 1 0,18-14 0,-20 19 85,-1 1-1,1-1 1,0 1-1,0 1 1,0 0-1,1 0 1,-1 0-1,0 1 1,1 0 0,0 0-1,8 0 1,-9 2 127,0-2 1,0 1 0,0-1 0,0 0 0,0 0 0,-1-1-1,1 0 1,0 0 0,-1-1 0,0 1 0,1-1 0,-1-1-1,7-4 1,-2-3-26,-1 0 1,0-1-1,0 0 0,-2-1 0,1 0 1,-1 0-1,-1-1 0,-1 0 0,0 0 0,0 0 1,5-24-1,-10 15 8,-4 21 206,-3 13 79,0 6 310,0 0 1,-7 34-1,11-42-348,1 0 0,0 0 0,1 0 0,-1 0-1,2 0 1,-1 0 0,4 17 0,-3-25-188,-1 0-1,0 0 1,0 0-1,0-1 1,1 1 0,-1 0-1,0 0 1,1 0-1,-1 0 1,1-1 0,-1 1-1,1 0 1,0-1-1,-1 1 1,1 0 0,-1-1-1,1 1 1,0 0-1,0-1 1,-1 1 0,1-1-1,0 0 1,0 1 0,0-1-1,0 1 1,-1-1-1,1 0 1,2 1 0,-1-2-1,0 1 0,0 0 1,0-1-1,0 1 1,0-1-1,0 0 1,0 1-1,0-1 0,0 0 1,0 0-1,0-1 1,2 0-1,5-5-26,-1-1 0,0 1-1,14-17 1,2-10-255,-1 0 0,-1-2 0,18-42 0,-33 67 128,-5 18 172,-7 23 245,5-29-273,-15 101 940,15-92-825,-1 1 0,1-1 0,1 1 0,-1-1 0,2 0 0,0 1 1,5 16-1,-6-25-117,0 1 1,0 0 0,1-1 0,-1 0-1,1 1 1,-1-1 0,1 0 0,0 0-1,0 1 1,0-2 0,0 1-1,0 0 1,0 0 0,1-1 0,-1 1-1,5 1 1,-6-2-23,1-1 1,0 1-1,-1-1 0,1 0 0,-1 1 0,1-1 1,0 0-1,-1 0 0,1 0 0,-1 0 1,1-1-1,0 1 0,-1 0 0,1-1 1,-1 1-1,1-1 0,-1 1 0,1-1 0,-1 0 1,1 1-1,-1-1 0,0 0 0,1 0 1,-1 0-1,0 0 0,0 0 0,0-1 1,0 1-1,2-2 0,7-14-139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12.500"/>
    </inkml:context>
    <inkml:brush xml:id="br0">
      <inkml:brushProperty name="width" value="0.05" units="cm"/>
      <inkml:brushProperty name="height" value="0.05" units="cm"/>
    </inkml:brush>
  </inkml:definitions>
  <inkml:trace contextRef="#ctx0" brushRef="#br0">340 41 9906,'-4'-4'110,"0"0"-1,0 1 1,-1-1 0,1 1 0,-1 0-1,1 0 1,-1 0 0,0 1-1,0 0 1,0 0 0,-1 0-1,1 0 1,0 1 0,-9-1-1,9 2-47,0 0 1,1 0-1,-1 1 0,0-1 0,1 1 0,-1 1 0,1-1 0,0 0 1,-1 1-1,1 0 0,0 0 0,0 0 0,0 1 0,0-1 0,0 1 1,1 0-1,-1 0 0,-2 4 0,-7 7-29,1 1 0,0 1 0,1 0 0,1 1 0,1 0 0,0 0 0,1 1 0,-6 21-1,-2 12 20,-15 90-1,18-62-91,-6 142 0,19-187 26,1 1 0,2 0 1,2 0-1,0-1 0,3 0 0,18 54 1,-20-72 2,2 0 1,-1-1-1,2 0 1,0 0 0,0-1-1,2 0 1,-1-1-1,2 0 1,0 0-1,0-2 1,16 13-1,-20-19 18,-1 0 0,1-1 0,0 1-1,0-1 1,0-1 0,0 0-1,1 0 1,-1 0 0,1-1 0,0-1-1,0 1 1,-1-1 0,1-1 0,0 0-1,0 0 1,0 0 0,0-1-1,0-1 1,0 0 0,-1 0 0,1 0-1,13-7 1,-10 3 17,-1 0 0,1-1 0,-1-1 1,0 0-1,-1-1 0,0 0 0,0 0 0,-1-1 0,-1 0 0,13-18 0,-3-1 43,-1 0 0,-2 0 1,13-35-1,-10 17 13,-3-1 1,-1-1 0,-2 0 0,-3 0 0,-1-1 0,-3-1 0,-2 1 0,-6-87 0,2 126-89,-1 0 0,0 0 0,0 0 1,-1 0-1,-1 0 0,1 0 0,-2 1 1,1-1-1,-10-13 0,11 20-14,0 0-1,0 1 1,0-1 0,-1 1-1,1 0 1,-1 0-1,0 0 1,0 1 0,0-1-1,0 1 1,0 0-1,0 0 1,-1 0 0,1 1-1,-1-1 1,0 1-1,1 0 1,-1 0 0,0 1-1,1 0 1,-1-1-1,0 2 1,0-1 0,-7 2-1,-1 0-154,0 2 0,0-1-1,1 2 1,0 0 0,0 0-1,0 1 1,0 0 0,1 1-1,0 1 1,0-1 0,-9 11-1,-9 9-181,2 0-1,-36 48 0,3 9-231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2.516"/>
    </inkml:context>
    <inkml:brush xml:id="br0">
      <inkml:brushProperty name="width" value="0.05" units="cm"/>
      <inkml:brushProperty name="height" value="0.05" units="cm"/>
    </inkml:brush>
  </inkml:definitions>
  <inkml:trace contextRef="#ctx0" brushRef="#br0">16 1376 13283,'0'1'70,"-1"-1"0,1 1 0,-1-1 0,1 0 1,-1 1-1,1-1 0,-1 0 0,1 1 0,-1-1 0,1 0 0,-1 0 1,0 0-1,1 1 0,-1-1 0,0 0 0,1 0 0,-1 0 0,1 0 1,-1 0-1,0 0 0,1 0 0,-1 0 0,0 0 0,1-1 0,-1 1 1,1-2-11,0 1 1,1-1-1,-1 1 1,1-1-1,-1 1 1,1-1 0,0 1-1,-1 0 1,1-1-1,0 1 1,0 0-1,2-2 1,164-223 1319,56-81-1038,-178 240-290,250-408-266,-239 357-285,-49 99 420,-1 0 1,-1-1-1,-1 1 1,3-25-1,-6 40 52,-1 0-1,0 1 1,0-1-1,0 0 1,0 1-1,-1-1 1,0-4-1,1 7 12,-1 1 0,1-1 0,-1 0 0,1 0-1,-1 1 1,1-1 0,-1 0 0,0 0 0,1 1 0,-1-1-1,0 1 1,0-1 0,1 1 0,-1-1 0,0 1 0,0-1 0,-1 1-1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2.934"/>
    </inkml:context>
    <inkml:brush xml:id="br0">
      <inkml:brushProperty name="width" value="0.05" units="cm"/>
      <inkml:brushProperty name="height" value="0.05" units="cm"/>
    </inkml:brush>
  </inkml:definitions>
  <inkml:trace contextRef="#ctx0" brushRef="#br0">183 0 9818,'-18'48'592,"3"0"0,1 0 0,-7 53 0,15-70-394,3-19-157,-94 537 1582,95-535-1598,-1 3-6,1 0 1,1-1-1,1 1 1,0 0 0,1 0-1,3 18 1,-4-34-12,1 1-1,-1-1 1,0 0 0,1 1 0,-1-1 0,1 0 0,0 1 0,-1-1 0,1 0 0,0 0-1,0 0 1,0 0 0,0 0 0,0 0 0,0 0 0,0 0 0,0 0 0,0 0 0,0 0-1,0-1 1,1 1 0,-1 0 0,0-1 0,1 1 0,-1-1 0,0 1 0,1-1-1,-1 0 1,1 0 0,-1 0 0,0 0 0,1 0 0,-1 0 0,1 0 0,-1 0 0,0 0-1,1 0 1,-1-1 0,0 1 0,1-1 0,1 0 0,5-2 46,0-1 1,0 1 0,-1-1-1,1-1 1,9-7 0,134-102 424,205-140-1200,-271 203 529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3.888"/>
    </inkml:context>
    <inkml:brush xml:id="br0">
      <inkml:brushProperty name="width" value="0.05" units="cm"/>
      <inkml:brushProperty name="height" value="0.05" units="cm"/>
    </inkml:brush>
  </inkml:definitions>
  <inkml:trace contextRef="#ctx0" brushRef="#br0">27 116 15075,'-3'7'112,"0"1"0,0 0 0,1 0 0,0 0 0,0 0 0,1 0 0,0 0 0,0 0 0,1 10 0,-1 8-4,-5 48 22,5 0-1,2-1 0,12 80 0,-12-148-129,11 61-9,-11-62 4,1 1-1,-1 0 1,1-1-1,0 1 1,0-1 0,1 1-1,-1-1 1,1 0-1,0 0 1,6 6 0,-8-9 3,0 0 0,1 0 0,-1 0 0,0 0 0,1-1 0,-1 1 0,1-1 0,-1 1 0,1-1 0,-1 0 1,1 1-1,-1-1 0,1 0 0,-1 0 0,1 0 0,-1 0 0,1 0 0,-1 0 0,1-1 0,-1 1 1,1 0-1,-1-1 0,1 1 0,-1-1 0,0 0 0,1 1 0,-1-1 0,0 0 0,1 0 0,1-1 0,3-3-8,0-1 0,0 1 0,0-1 0,5-7 0,-11 13 10,16-21-21,-1 0 0,-1-1 0,-1 0 0,16-38 0,29-100 28,-40 109 137,-3 0 1,-2-1-1,-3-1 1,6-68-1,-17 76 114,1 44-249,0 1 1,0-1-1,0 0 1,0 1-1,0-1 1,0 0-1,-1 1 1,1-1 0,0 1-1,0-1 1,-1 1-1,1-1 1,0 0-1,0 1 1,-1-1-1,1 1 1,-1-1-1,1 1 1,0-1-1,-1 1 1,1 0-1,-1-1 1,1 1-1,-1 0 1,0-1 0,0 1-1,1 0 1,-1 0-1,1 1 1,-1-1-1,1 0 1,-1 0-1,1 1 1,-1-1-1,1 0 1,-1 1 0,1-1-1,-1 1 1,1-1-1,0 0 1,-1 1-1,1-1 1,-1 1-1,1-1 1,0 1 0,0-1-1,-1 1 1,1-1-1,0 1 1,0 0-1,0 0 1,-5 12 47,1 1 0,1-1 0,1 1 1,-1 0-1,2 0 0,0 26 0,3-13-51,0 1 0,10 45 1,-10-61-46,1-1 0,1-1 0,-1 1 1,2 0-1,-1-1 0,2 0 1,-1 0-1,13 16 0,-15-22-22,1 0 0,0-1 0,0 0 0,0 1 0,0-1 0,0 0 0,0-1 0,1 1 0,-1-1 0,1 0 1,0 0-1,0-1 0,0 1 0,0-1 0,0 0 0,0 0 0,0-1 0,0 1 0,0-1 0,0 0 0,9-2 0,10-2-244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4.307"/>
    </inkml:context>
    <inkml:brush xml:id="br0">
      <inkml:brushProperty name="width" value="0.05" units="cm"/>
      <inkml:brushProperty name="height" value="0.05" units="cm"/>
    </inkml:brush>
  </inkml:definitions>
  <inkml:trace contextRef="#ctx0" brushRef="#br0">0 184 10914,'1'-135'4387,"18"632"-3040,-18-495-1343,4 28 47,-5-30-49,0 1 0,0-1-1,0 0 1,0 1 0,0-1 0,0 0 0,0 1 0,0-1 0,0 0 0,0 1 0,0-1 0,0 0 0,0 1 0,1-1 0,-1 0 0,0 0 0,0 1 0,0-1 0,1 0 0,-1 0 0,0 1 0,0-1 0,0 0 0,1 0 0,-1 1 0,0-1 0,1 0 0,-1 0 0,0 0 0,1 0 0,-1 0-1,0 0 1,1 1 0,-1-1 0,0 0 0,0 0 0,1 0 0,-1 0 0,1 0 0,-1 0 0,0 0 0,1 0 0,-1 0 0,0 0 0,0-1 0,1 1 0,-1 0 0,0 0 0,1 0 0,-1 0 0,0 0 0,1-1 0,-1 1 0,0 0 0,0 0 0,1 0 0,-1-1 0,0 1 0,0 0-1,1 0 1,-1-1 0,0 1 0,0 0 0,0-1 0,0 1 0,1-1 0,7-11 43,-1 0 0,0-1-1,10-23 1,4-10 32,-6 15-52,169-361-67,-174 362-374,-10 30 399,0 0 0,0 0 0,0-1 0,0 1 0,0 0 0,1 0 0,-1-1 0,0 1 0,0 0 0,0 0 0,0-1 0,0 1 0,0 0 0,0 0 0,0-1 0,0 1 0,0 0 0,0 0 0,0-1 0,0 1 0,0 0 0,0 0 0,0-1 0,0 1 0,0 0 0,-1 0 0,1-1 0,0 1 0,0 0 0,0 0 0,0 0 0,0-1 1,-1 1-1,1 0 0,0 0 0,0 0 0,0 0 0,-1-1 0,1 1 0,-10 7-224,-12 18 22,-2 11-136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4.711"/>
    </inkml:context>
    <inkml:brush xml:id="br0">
      <inkml:brushProperty name="width" value="0.05" units="cm"/>
      <inkml:brushProperty name="height" value="0.05" units="cm"/>
    </inkml:brush>
  </inkml:definitions>
  <inkml:trace contextRef="#ctx0" brushRef="#br0">1 347 10466,'1'0'126,"1"0"-1,0 0 1,-1 0-1,1 0 1,0 0-1,-1 0 1,1-1-1,-1 1 1,1-1-1,0 1 0,-1-1 1,1 0-1,-1 0 1,0 1-1,1-1 1,-1 0-1,0 0 1,3-3-1,26-26 899,-15 13 201,-5 8-997,-1 0 0,2 1-1,-1 0 1,1 1 0,0 0 0,1 0-1,22-8 1,-30 14-243,1-1-1,-1 1 1,0 0 0,1 0-1,-1 1 1,1 0 0,-1-1-1,1 1 1,-1 1-1,1-1 1,-1 1 0,1 0-1,-1 0 1,0 0 0,1 0-1,-1 1 1,0-1 0,0 1-1,0 1 1,0-1-1,0 0 1,-1 1 0,1 0-1,-1 0 1,1 0 0,2 4-1,0 0 47,-1 0 0,-1 0 0,1 0 0,-1 1 0,-1-1 1,1 1-1,-1 0 0,-1 0 0,1 1 0,-1-1 0,-1 0 0,0 1 0,1 13 0,13-198 1357,-5 95-1232,-4 30-160,-6 51-3,0-1 0,0 1 0,0 0 0,0-1 0,0 1 0,0 0 1,0-1-1,1 1 0,-1 0 0,0-1 0,0 1 0,0 0 0,0-1 0,1 1 0,-1 0 0,0 0 0,0-1 0,0 1 0,1 0 0,-1 0 0,0 0 0,0-1 0,1 1 0,-1 0 0,0 0 0,1 0 0,-1 0 0,0 0 0,1-1 0,-1 1 0,0 0 0,1 0 0,-1 0 0,0 0 0,1 0 0,-1 0 0,0 0 0,1 0 1,-1 0-1,0 0 0,1 1 0,14 6-320,-9-4 118,1-1 1,0 0 0,-1-1 0,1 0 0,0 0 0,-1-1 0,1 0 1,0 0-1,0 0 0,0-1 0,-1 0 0,1 0 0,6-3 0,1 0-141,-1-1 0,0-1-1,-1 0 1,23-13 0,0-6-276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5.405"/>
    </inkml:context>
    <inkml:brush xml:id="br0">
      <inkml:brushProperty name="width" value="0.05" units="cm"/>
      <inkml:brushProperty name="height" value="0.05" units="cm"/>
    </inkml:brush>
  </inkml:definitions>
  <inkml:trace contextRef="#ctx0" brushRef="#br0">177 460 13539,'-25'23'834,"1"1"0,-36 45-1,51-56-587,0 0 0,1 0-1,0 1 1,1 0-1,1 1 1,0 0 0,-7 28-1,13-41-221,-1-1 0,1 1-1,0-1 1,0 1 0,0-1 0,0 1-1,0-1 1,0 1 0,0-1-1,0 1 1,0-1 0,1 1 0,0 1-1,-1-2-13,0-1 0,1 1 0,-1-1 0,0 0-1,1 1 1,-1-1 0,1 0 0,-1 1-1,0-1 1,1 0 0,-1 0 0,1 1 0,-1-1-1,0 0 1,1 0 0,-1 0 0,1 0 0,-1 0-1,1 0 1,-1 1 0,1-1 0,-1 0 0,1 0-1,-1 0 1,1-1 0,-1 1 0,1 0-1,3-1 5,0 0-1,0-1 0,0 0 0,-1 0 1,1 0-1,-1 0 0,1 0 0,4-5 1,36-34-449,-2-2 0,60-79 1,-58 66-92,-48 63 624,0 0-1,0 1 1,1-1 0,0 0-1,0 1 1,0 0 0,1 0-1,0 0 1,1 0 0,0 0 0,0 15-1,1-21-86,1-1 0,-1 1 1,1-1-1,-1 0 0,1 1 0,0-1 0,-1 0 0,1 0 0,0 1 0,0-1 0,0 0 0,0 0 1,0 0-1,0 0 0,1 0 0,-1 0 0,0-1 0,0 1 0,1 0 0,-1-1 0,0 1 1,1 0-1,-1-1 0,1 0 0,-1 1 0,1-1 0,-1 0 0,1 0 0,-1 0 0,0 0 0,1 0 1,2 0-1,5-1-14,0 0 0,0 0 0,-1-1 0,12-3 0,-3-1-94,0-1-1,-1-1 0,1 0 1,-1-1-1,-1-1 0,0 0 1,0-1-1,13-13 0,-8 4-198,-1 0 0,0-1 0,-1-1 0,21-35 0,-38 55 260,0 0 0,1 0 0,-1 0-1,0 0 1,0-1 0,0 1 0,0 0 0,-1 0 0,1-4-1,-2 7 52,0 0-1,0-1 0,0 1 1,0 0-1,0 0 0,0 0 1,1 0-1,-1 0 1,0 1-1,0-1 0,1 0 1,-1 0-1,1 0 0,-1 1 1,0 1-1,-15 32 737,1 0 1,-12 45-1,27-80-732,0 1 1,0-1-1,-1 1 1,1-1-1,0 0 1,0 1 0,0-1-1,0 1 1,0-1-1,0 1 1,0-1-1,0 1 1,0-1-1,0 1 1,0-1-1,0 1 1,0-1-1,0 1 1,0-1-1,0 1 1,0-1-1,0 0 1,1 1-1,-1-1 1,0 1-1,1 0 1,9-6 229,13-20-292,-22 24 21,68-73-837,-60 65 685,1 0 1,0 1-1,1 0 1,0 1-1,19-10 0,-27 16 140,0 0 1,-1 0-1,1 0 0,0 0 0,0 0 0,0 1 0,0-1 0,0 1 0,-1 0 1,1 0-1,0 0 0,0 0 0,0 0 0,0 1 0,0-1 0,0 1 0,-1 0 1,1 0-1,5 2 0,-2 1 32,1 1 1,-1-1 0,0 2-1,0-1 1,8 10 0,-9-9 30,-1-1 0,1 0 0,0-1 0,0 1 0,1-1 0,-1 0 0,1 0 0,0-1 0,10 5 1,-9-6-15,0-1 1,1 0 0,-1 0-1,0-1 1,1 0 0,-1 0 0,1-1-1,-1 0 1,0 0 0,0-1-1,1 0 1,-1 0 0,12-6 0,11-6-359,51-32 1,-50 26-70,-20 14 323,-2 0-84,0 0 0,1 1-1,0 0 1,0 1 0,11-3 0,-19 6 169,0 1 1,0-1-1,0 1 1,0 0-1,0-1 1,0 1-1,1 0 1,-1 1-1,0-1 0,0 0 1,0 0-1,0 1 1,0 0-1,0-1 1,0 1-1,0 0 1,0 0-1,0 0 0,-1 0 1,1 0-1,0 0 1,0 1-1,-1-1 1,1 0-1,-1 1 1,1-1-1,-1 1 1,0 0-1,0 0 0,0-1 1,0 1-1,1 2 1,-1-1 113,1 0 1,-1-1-1,0 1 1,1-1 0,-1 1-1,1-1 1,0 0-1,0 0 1,0 1-1,0-1 1,0-1-1,0 1 1,3 2 0,-4-4-58,1 0 0,0 0 0,0 1-1,-1-1 1,1 0 0,0-1 0,-1 1 0,1 0 0,0 0 0,0-1 0,-1 1 0,1-1 0,-1 1 0,1-1 0,0 0 0,-1 0 0,1 0 0,-1 0 0,0 0 0,1 0 0,-1 0 0,0 0 0,3-3 0,19-18 151,-1 0 1,29-40-1,33-56-855,-80 112 582,9-12-177,-7 10 39,0 0-1,0-1 0,-1 1 0,0-1 0,0 0 0,-1 0 1,0 0-1,3-16 0,-7 25 199,1 0 1,-1 0-1,0 0 1,0 0-1,0 0 0,0-1 1,0 1-1,0 0 1,0 0-1,0 0 0,0 0 1,0-1-1,0 1 1,0 0-1,0 0 1,0 0-1,-1 0 0,1 0 1,0-1-1,0 1 1,0 0-1,0 0 1,0 0-1,0 0 0,0 0 1,0-1-1,0 1 1,0 0-1,-1 0 0,1 0 1,0 0-1,0 0 1,0 0-1,0 0 1,0 0-1,-1 0 0,1 0 1,0-1-1,0 1 1,0 0-1,0 0 0,0 0 1,-1 0-1,1 0 1,0 0-1,0 0 1,0 0-1,0 0 0,-1 0 1,1 0-1,0 0 1,0 1-1,0-1 1,0 0-1,-1 0 0,1 0 1,0 0-1,0 0 1,0 0-1,0 0 0,0 0 1,0 0-1,-1 0 1,1 1-1,0-1 1,0 0-1,0 0 0,0 0 1,0 0-1,-11 11-173,-5 11 508,1 1 0,2 1-1,0 0 1,2 1 0,0 0-1,2 0 1,-12 53 0,20-70-172,-1 0 1,2 0-1,-1 0 0,1 1 0,0-1 1,1 0-1,2 12 0,-3-18-122,1 1-1,-1-1 0,1 0 0,0 0 1,0 0-1,0 0 0,0 0 1,0 0-1,0 0 0,1-1 0,-1 1 1,1 0-1,-1 0 0,1-1 1,0 1-1,-1-1 0,1 0 1,0 0-1,0 1 0,0-1 0,0 0 1,0 0-1,0-1 0,0 1 1,0 0-1,0-1 0,1 1 1,-1-1-1,0 0 0,4 0 0,3 0-54,1-1-1,-1-1 1,1 0-1,-1 0 1,0-1-1,0 0 0,0 0 1,0-1-1,-1 0 1,1-1-1,-1 0 0,8-6 1,10-9-106,-1-1 0,24-26 0,-7 3-71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5.849"/>
    </inkml:context>
    <inkml:brush xml:id="br0">
      <inkml:brushProperty name="width" value="0.05" units="cm"/>
      <inkml:brushProperty name="height" value="0.05" units="cm"/>
    </inkml:brush>
  </inkml:definitions>
  <inkml:trace contextRef="#ctx0" brushRef="#br0">6 9 17532,'-5'-9'1152,"10"9"-1344,1 2-128,0 6 544,-6 4 32,-16 2-416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6.236"/>
    </inkml:context>
    <inkml:brush xml:id="br0">
      <inkml:brushProperty name="width" value="0.05" units="cm"/>
      <inkml:brushProperty name="height" value="0.05" units="cm"/>
    </inkml:brush>
  </inkml:definitions>
  <inkml:trace contextRef="#ctx0" brushRef="#br0">0 1279 13699,'31'-14'425,"0"2"-1,0 0 1,59-11 0,102-8 55,-124 22-143,147-25-122,253-75-1,-307 59-428,-3-6-1,177-91 1,238-180-294,-365 201 452,-86 52 43,186-105-589,-282 165 568,1 2 0,1 0-1,0 2 1,39-10 0,-9 13-118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1:41.982"/>
    </inkml:context>
    <inkml:brush xml:id="br0">
      <inkml:brushProperty name="width" value="0.05" units="cm"/>
      <inkml:brushProperty name="height" value="0.05" units="cm"/>
    </inkml:brush>
  </inkml:definitions>
  <inkml:trace contextRef="#ctx0" brushRef="#br0">426 185 6673,'-20'-16'625,"0"-1"-489,-5 0-72,1 2 232,0 3-144,1 0-88,-4-2-144,-4 1-64,-4-1-264,-4 1-241,-7-2 505,-4 0-120,-12 3-32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1:42.835"/>
    </inkml:context>
    <inkml:brush xml:id="br0">
      <inkml:brushProperty name="width" value="0.05" units="cm"/>
      <inkml:brushProperty name="height" value="0.05" units="cm"/>
    </inkml:brush>
  </inkml:definitions>
  <inkml:trace contextRef="#ctx0" brushRef="#br0">4633 107 6289,'-190'-29'744,"-321"-36"325,206 52-1082,-371 34 1,-300 81-55,13 75-748,847-148 597,-287 86-196,371-102 327,0 1 0,1 1-1,1 1 1,-52 39 0,60-38-8,1 1 0,1 1 0,1 2 0,1-1 0,0 2 0,-20 35 0,14-17-245,2 2-1,-20 51 0,33-69 60,1 0 0,1 0 0,1 1 0,2 0 0,-4 42 0,9-54 162,0 0 0,0 0 0,1 0 0,1 0 0,0 0 0,1-1 0,0 1 0,1-1 0,0 0 0,11 18 0,-1-6 184,1-1-1,1 0 1,39 39 0,-31-38 213,2-2-1,0 0 0,1-1 0,56 29 1,-38-27 79,1-3 1,84 26 0,-28-21-38,0-4 0,167 11 0,566-12-3,1-54-243,-764 30-69,1690-145 334,-930 29 735,-33 4 123,-375 72-1129,110-16-1731,-427 41 1281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1:43.233"/>
    </inkml:context>
    <inkml:brush xml:id="br0">
      <inkml:brushProperty name="width" value="0.05" units="cm"/>
      <inkml:brushProperty name="height" value="0.05" units="cm"/>
    </inkml:brush>
  </inkml:definitions>
  <inkml:trace contextRef="#ctx0" brushRef="#br0">1420 736 6145,'-22'-55'744,"-9"-2"-343,-7 0-121,-10-3 248,-4 2 48,-10 4-112,-6-1-112,-20-1-208,-15 1-104,-25 6-392,-19 3-648,-35 2 832,-26-2-96,-34 3-104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3.438"/>
    </inkml:context>
    <inkml:brush xml:id="br0">
      <inkml:brushProperty name="width" value="0.05" units="cm"/>
      <inkml:brushProperty name="height" value="0.05" units="cm"/>
    </inkml:brush>
  </inkml:definitions>
  <inkml:trace contextRef="#ctx0" brushRef="#br0">81 1 14923,'-6'14'864,"-3"13"-808,1 12-56,-2 13 128,-2 4-112,1 5-16,3 2-16,1-10 16,2-4 0,2-15 0,1-12 32,4-21-112,2-6-56,2-20-152,-2-9-1040,0-21 1144,2-6-128,-2-9-152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09.529"/>
    </inkml:context>
    <inkml:brush xml:id="br0">
      <inkml:brushProperty name="width" value="0.05" units="cm"/>
      <inkml:brushProperty name="height" value="0.05" units="cm"/>
    </inkml:brush>
  </inkml:definitions>
  <inkml:trace contextRef="#ctx0" brushRef="#br0">6785 334 4569,'-66'18'1069,"-104"42"0,68-22-212,10-5-182,0-5-1,-107 19 0,107-33-607,0-4-1,-1-4 0,0-5 1,1-3-1,-1-4 0,-133-27 0,-289-86-104,-279-45-596,732 152 557,-716-105 482,203 33-584,491 70 88,-57-5-99,-2 6 0,1 7 1,-1 6-1,-192 24 0,-197 58 1042,415-55-645,1 5 1,-164 67-1,236-79-179,1 3 0,1 1-1,1 2 1,-59 48 0,77-55-81,-3 1-25,1 1 0,1 1 0,1 1 1,2 1-1,-25 34 0,32-37-16,-21 44 0,32-56 68,-1 1 0,1 0 0,1 0 0,0 0 0,0 0 0,1 0 0,0 18 0,2-13-24,0 0 0,1-1 0,1 1 0,0-1 0,1 0 0,1 0 0,0 0 1,11 20-1,8 7-131,38 51 0,-25-40 75,7 14 11,111 148-46,-135-192 76,2-1-1,0-1 0,2-1 0,0-1 1,0-1-1,2-2 0,0 0 0,1-2 0,0 0 1,44 12-1,27 3-380,175 26 0,-218-44 358,446 84-199,-309-56 285,-28-11-35,2-7 0,265-1 0,358-58-433,-657 26 291,150-18-213,100-14-105,53-8 196,144-28 38,469 4 181,26 10 80,-343-44-20,-334 14-33,-353 83 214,83-39 0,-125 52-64,0 0 1,-1 0 0,1 0 0,0 0 0,0-1-1,0 1 1,-1 0 0,1-1 0,-1 0 0,1 1 0,-1-1-1,0 0 1,0 0 0,1 0 0,-1 0 0,0 0 0,-1 0-1,1 0 1,0 0 0,-1 0 0,1 0 0,-1 0 0,0-1-1,1 1 1,-1 0 0,0 0 0,0 0 0,-1-1-1,1 1 1,0 0 0,-1 0 0,1 0 0,-1 0 0,0-1-1,-1-1 1,-3-8 356,-1-1 0,-1 1-1,0 1 1,-14-18 0,12 18-435,-39-56-383,-110-143-1479,102 146 1364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3.824"/>
    </inkml:context>
    <inkml:brush xml:id="br0">
      <inkml:brushProperty name="width" value="0.05" units="cm"/>
      <inkml:brushProperty name="height" value="0.05" units="cm"/>
    </inkml:brush>
  </inkml:definitions>
  <inkml:trace contextRef="#ctx0" brushRef="#br0">1 22 12451,'9'-2'1320,"2"2"-904,3 2-128,6 2 672,8 0-560,7 1-16,11-4-31,2 1-65,6-4-152,-1-1-176,0-2-312,-7-3-57,-12-2 329,-9 3-80,-22 4-96</inkml:trace>
  <inkml:trace contextRef="#ctx0" brushRef="#br0" timeOffset="1">54 211 11218,'-9'21'1049,"12"-5"-569,10-9-128,9-8 536,6-5-184,5 1-344,3-1-152,-2 3-664,-3 3-1152,-16 0 1416,-10-2-288,-11 1-224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4.273"/>
    </inkml:context>
    <inkml:brush xml:id="br0">
      <inkml:brushProperty name="width" value="0.05" units="cm"/>
      <inkml:brushProperty name="height" value="0.05" units="cm"/>
    </inkml:brush>
  </inkml:definitions>
  <inkml:trace contextRef="#ctx0" brushRef="#br0">1 72 13163,'0'3'105,"-1"1"1,1 0-1,0-1 1,0 1-1,1 0 1,-1-1-1,1 1 1,-1-1-1,1 1 1,1-1-1,2 7 1,-3-8-69,1 0 0,-1 1 0,1-2 0,0 1 0,0 0 0,0 0 0,0 0-1,0-1 1,0 1 0,0-1 0,1 0 0,-1 0 0,0 0 0,1 0 0,-1 0 0,1 0 0,4 0 0,12 2 84,0-1 0,0 0 0,0-2 0,0 0 1,0-1-1,0-1 0,0-1 0,32-9 0,-24 4-81,-1-1 0,0-2 0,0 0 0,-1-2 0,31-20 0,-46 26-37,0 0 0,0-1 1,10-10-1,-21 21-2,-1 1-1,1 0 1,0 0 0,0-1-1,0 1 1,1 0 0,-1 0-1,1 7 1,0-11 4,0 1 0,1 0 0,-1 0-1,0-1 1,0 1 0,1 0 0,-1 0 0,0-1 0,1 1 0,-1 0 0,1-1-1,-1 1 1,1 0 0,-1-1 0,1 1 0,-1-1 0,1 1 0,0-1 0,0 1-1,1 0 9,-1 0-1,1-1 0,0 1 0,-1-1 0,1 1 0,0-1 0,-1 0 1,1 0-1,0 0 0,0 0 0,-1 0 0,4-1 0,9-1 40,1-2-1,-1 0 0,0-1 0,0-1 1,13-6-1,-13 5-111,0 1 0,1 0 0,-1 1 0,23-4 0,-36 8 46,1 1 0,-1 0-1,1-1 1,-1 1 0,1 0-1,-1 0 1,1 0 0,-1 0 0,1 0-1,-1 0 1,1 0 0,-1 1-1,1-1 1,-1 1 0,1-1-1,-1 1 1,1-1 0,-1 1-1,0 0 1,1 0 0,-1-1 0,0 1-1,0 0 1,0 0 0,1 0-1,-1 1 1,0-1 0,0 0-1,1 2 1,-1 2-7,1-1 1,-1 1-1,0-1 0,-1 1 0,1 0 1,-1 0-1,0 8 0,0-7 67,0 0-1,1 0 0,-1 0 1,3 10-1,-2-15-21,0 1 0,0-1 0,-1 1 0,1-1 0,1 1 0,-1-1 0,0 0 0,0 1 0,0-1 0,1 0 0,-1 0 0,0 0 0,1 0 0,-1 0 0,1 0-1,0-1 1,-1 1 0,1 0 0,-1-1 0,1 0 0,0 1 0,0-1 0,-1 0 0,1 1 0,0-1 0,-1 0 0,1 0 0,3-1 0,6 0 71,-1 0 0,1-1 0,13-4 0,-21 5-80,39-14 103,-32 11-168,0 0 0,-1 1 0,2 0 0,-1 0 0,0 1 0,0 0 0,1 1 0,11 0 0,-21 1 3,0 1 0,0-1 1,0 0-1,0 1 0,0-1 0,0 0 1,0 1-1,0 0 0,-1-1 1,1 1-1,0-1 0,0 1 1,0 0-1,-1 0 0,1-1 1,0 1-1,-1 0 0,2 1 0,-2-1 7,0 0-1,1-1 0,-1 1 0,1-1 0,-1 1 0,1 0 0,-1-1 0,1 1 1,-1-1-1,1 1 0,0-1 0,-1 1 0,1-1 0,0 0 0,-1 1 0,1-1 1,0 0-1,0 1 0,-1-1 0,1 0 0,0 0 0,0 0 0,-1 0 1,1 0-1,0 0 0,0 0 0,-1 0 0,1 0 0,0 0 0,0 0 0,1 0 1,10-5-266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4.706"/>
    </inkml:context>
    <inkml:brush xml:id="br0">
      <inkml:brushProperty name="width" value="0.05" units="cm"/>
      <inkml:brushProperty name="height" value="0.05" units="cm"/>
    </inkml:brush>
  </inkml:definitions>
  <inkml:trace contextRef="#ctx0" brushRef="#br0">22 1 15083,'-9'5'960,"2"8"-936,1 0-144,6 4-32,2-1 184,12-6-120,3-3-48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5.142"/>
    </inkml:context>
    <inkml:brush xml:id="br0">
      <inkml:brushProperty name="width" value="0.05" units="cm"/>
      <inkml:brushProperty name="height" value="0.05" units="cm"/>
    </inkml:brush>
  </inkml:definitions>
  <inkml:trace contextRef="#ctx0" brushRef="#br0">234 1 13355,'-5'0'118,"0"1"-1,0 1 1,-1-1 0,1 1 0,0 0-1,1 0 1,-1 0 0,0 1 0,1 0-1,-1 0 1,-6 6 0,0 0 19,1 1 0,0 1 0,-10 12 1,7-4 53,1 1 1,0 0-1,2 0 1,0 1-1,1 0 1,1 1-1,-7 32 1,5-8 84,3 1 0,-4 78 0,11-117-261,0 41 41,0-46-55,1 1 0,-1-1 0,1 0 0,0 1 0,0-1 0,0 0 0,0 0 0,0 0 0,1 0 0,0 0 0,3 5 0,-4-7-25,1 0 1,-1 0-1,1 0 1,0 0 0,-1 0-1,1 0 1,0 0-1,0-1 1,0 1-1,0-1 1,-1 1-1,1-1 1,0 0-1,0 0 1,0 1 0,0-1-1,0-1 1,0 1-1,0 0 1,0 0-1,0-1 1,2 0-1,43-16-1043,-45 16 1015,16-8-174,0-1 1,24-18 0,0-2-205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5.516"/>
    </inkml:context>
    <inkml:brush xml:id="br0">
      <inkml:brushProperty name="width" value="0.05" units="cm"/>
      <inkml:brushProperty name="height" value="0.05" units="cm"/>
    </inkml:brush>
  </inkml:definitions>
  <inkml:trace contextRef="#ctx0" brushRef="#br0">113 0 12715,'-38'50'1412,"26"-36"-1139,1 0-1,0 1 1,1 0 0,1 1 0,-10 21-1,19-36-252,0 0 0,-1 0 0,1 0-1,-1 0 1,1 0 0,0 1 0,0-1 0,0 0-1,0 0 1,0 0 0,0 0 0,0 0 0,0 0-1,0 0 1,0 1 0,0-1 0,1 1-1,0-1-5,-1-1 0,1 1-1,-1-1 1,1 1 0,-1-1-1,1 1 1,-1-1-1,1 0 1,-1 1 0,1-1-1,-1 0 1,1 1 0,0-1-1,-1 0 1,1 0 0,0 1-1,-1-1 1,1 0-1,0 0 1,-1 0 0,2 0-1,3 0 27,0-1 0,0 0 0,0 1 0,-1-2 0,1 1 1,6-3-1,7-3-38,-1-1 0,-1-1 1,0 0-1,23-18 0,56-52-416,-57 45 55,-38 34 354,0 0 0,0 0 0,0 0 0,0 0 0,0-1 0,0 1 0,0 0-1,0 0 1,1 0 0,-1 0 0,0 0 0,0-1 0,0 1 0,0 0 0,0 0 0,1 0 0,-1 0 0,0 0 0,0 0 0,0 0-1,0 0 1,1 0 0,-1 0 0,0 0 0,0 0 0,0 0 0,1 0 0,-1 0 0,0 0 0,0 0 0,0 0 0,0 0 0,1 0-1,-1 0 1,0 0 0,0 0 0,0 0 0,0 0 0,1 0 0,-1 0 0,0 0 0,0 0 0,0 1 0,0-1 0,1 0 0,-2 10-14,-6 15 127,6-20-83,-3 5 54,1 0-1,0 0 1,1 0 0,-2 13 0,4-21-67,0-1-1,0 1 1,-1 0 0,1-1 0,0 1 0,1 0-1,-1-1 1,0 1 0,0-1 0,1 1-1,-1 0 1,1-1 0,0 1 0,-1-1-1,1 1 1,0-1 0,0 1 0,0-1 0,0 0-1,0 1 1,0-1 0,0 0 0,0 0-1,0 0 1,1 0 0,-1 0 0,1 0-1,-1 0 1,0 0 0,1-1 0,-1 1 0,1 0-1,0-1 1,1 1 0,8 0-88,-1 0-1,1-1 1,-1 0-1,1-1 1,-1 0 0,0-1-1,13-3 1,-15 3-61,1 0 0,0 0 0,0 1-1,0 0 1,-1 0 0,1 1 0,0 1 0,0-1 0,0 1 0,13 4 0,-20-5 117,0 1 1,0 0 0,-1 0-1,1 0 1,0 0-1,-1 1 1,1-1-1,-1 0 1,1 1 0,-1-1-1,1 1 1,-1 0-1,0-1 1,0 1 0,0 0-1,0 0 1,0-1-1,0 1 1,-1 0 0,1 0-1,-1 0 1,1 0-1,-1 0 1,0 0-1,1 0 1,-1 0 0,0 0-1,0 0 1,-1 4-1,-1 6 146,1-1 0,-2 1 0,-7 21 0,8-25-26,-26 73 994,-74 154-1,100-231-1081,-7 13 104,-1 0 1,0 0-1,-18 21 1,28-37-102,-1 0-1,0 0 1,1 0 0,-1 0 0,0-1 0,0 1 0,0 0 0,0-1 0,0 1-1,0-1 1,0 1 0,0-1 0,0 1 0,0-1 0,0 0 0,0 0 0,0 1-1,-1-1 1,1 0-3,1 0-1,-1 0 0,0-1 1,0 1-1,1 0 1,-1-1-1,1 1 0,-1 0 1,0-1-1,1 1 1,-1 0-1,1-1 1,-1 1-1,1-1 0,-1 1 1,1-1-1,-1 0 1,1 1-1,-1-1 0,1 0 1,-2-4 30,0 1 1,0-1-1,1 0 1,0 1 0,0-1-1,-1-8 1,0-10-39,2 1 0,0-1 0,1 1 0,2 0 0,0 0 0,1 0 0,1 0 0,1 0 0,2 1 0,0 0 0,21-39 0,-25 53-22,1 1 0,-1 0 1,2 0-1,-1 0 0,1 1 0,-1-1 1,2 1-1,-1 1 0,0-1 0,1 1 1,0 0-1,0 1 0,0 0 0,0 0 1,14-4-1,5 2 184,-1 1 1,1 1-1,37 0 1,-18 1 708,-35 2-817,-1-1 0,0 0 1,13-4-1,23-15 236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6.148"/>
    </inkml:context>
    <inkml:brush xml:id="br0">
      <inkml:brushProperty name="width" value="0.05" units="cm"/>
      <inkml:brushProperty name="height" value="0.05" units="cm"/>
    </inkml:brush>
  </inkml:definitions>
  <inkml:trace contextRef="#ctx0" brushRef="#br0">102 3 9666,'0'0'54,"0"0"0,0-1 0,0 1 0,-1 0 0,1 0 0,0 0 1,0 0-1,-1-1 0,1 1 0,0 0 0,-1 0 0,1 0 0,0 0 0,0 0 0,-1 0 0,1 0 0,0 0 0,0 0 0,-1 0 0,1 0 0,0 0 1,-1 0-1,1 0 0,0 0 0,0 0 0,-1 0 0,1 1 0,0-1 0,0 0 0,-1 0 0,1 0 0,0 0 0,0 1 0,-1-1 0,1 0 0,-2 11 2707,-1 6-1816,-16 23-240,3 1 1,-13 48-1,22-63-641,2 0-1,0 1 0,2-1 0,0 50 0,3-75-63,0 2-32,0 1 0,0-1 0,0 1 0,1 0 0,-1-1 0,1 1 0,0-1 0,0 1 0,0-1 0,0 0 0,1 1 0,3 5 0,-5-9 29,0 0 0,0 1-1,0-1 1,1 0 0,-1 0-1,0 1 1,0-1 0,1 0-1,-1 0 1,0 1 0,0-1 0,1 0-1,-1 0 1,0 0 0,0 1-1,1-1 1,-1 0 0,0 0-1,1 0 1,-1 0 0,0 0-1,1 0 1,-1 0 0,0 0-1,1 0 1,-1 0 0,0 0-1,1 0 1,-1 0 0,0 0-1,1 0 1,-1 0 0,0 0-1,1 0 1,-1 0 0,0 0-1,1-1 1,6-11-91,2-10-32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6.570"/>
    </inkml:context>
    <inkml:brush xml:id="br0">
      <inkml:brushProperty name="width" value="0.05" units="cm"/>
      <inkml:brushProperty name="height" value="0.05" units="cm"/>
    </inkml:brush>
  </inkml:definitions>
  <inkml:trace contextRef="#ctx0" brushRef="#br0">314 0 13091,'13'6'1112,"-27"13"-720,-12 4-152,-13 11 552,2 5-232,-8 6-159,-1 3-49,8-1-48,5 0-88,13-9-80,3-7-72,9-11-280,4-8-128,7-12-88,4-13 328,3-19-121,2-8-55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7.023"/>
    </inkml:context>
    <inkml:brush xml:id="br0">
      <inkml:brushProperty name="width" value="0.05" units="cm"/>
      <inkml:brushProperty name="height" value="0.05" units="cm"/>
    </inkml:brush>
  </inkml:definitions>
  <inkml:trace contextRef="#ctx0" brushRef="#br0">197 2 12835,'-5'-1'121,"0"1"0,0-1-1,0 1 1,0 0 0,0 1 0,0-1 0,0 1 0,0 0 0,0 0 0,0 0 0,0 1-1,0 0 1,1 0 0,-7 4 0,1-1-4,0 1 0,1 0-1,0 1 1,0 0 0,-11 11 0,19-16-103,-1-1 1,1 0-1,0 1 1,0 0-1,-1-1 0,1 1 1,0 0-1,0 0 1,1-1-1,-2 5 1,2-6-5,0 1 0,-1 0 0,1-1 0,0 1 0,0-1 0,0 1 0,1-1 1,-1 1-1,0-1 0,0 1 0,0-1 0,0 1 0,0-1 0,1 1 0,-1-1 0,0 1 0,0-1 0,1 1 1,-1-1-1,0 0 0,1 1 0,-1-1 0,0 1 0,1-1 0,-1 0 0,1 1 0,1 0 18,1 0 0,-1 0 0,1-1 0,-1 1 0,0-1-1,1 1 1,-1-1 0,1 0 0,-1 0 0,1 0 0,-1 0 0,1-1 0,-1 1-1,1-1 1,2 0 0,8-3 66,-2 0 1,1-1-1,14-7 0,-22 10-85,-1 1 0,0-1 0,0 0 0,0 0 0,0 0 0,0-1 0,0 1 0,0-1 0,-1 0 0,0 1 0,1-1 0,-1 0-1,0 0 1,0-1 0,2-5 0,-4 9-17,1-1 0,-1 0 0,0 0 0,0 0-1,0 1 1,0-1 0,0 0 0,0 0 0,0 0 0,0 0 0,0 1-1,0-1 1,0 0 0,-1 0 0,1 0 0,0 1 0,-1-1 0,1 0-1,0 0 1,-1 1 0,1-1 0,-1 0 0,1 1 0,-1-1-1,0 0 1,1 1 0,-2-2 0,0 1-13,0 0 1,0 0-1,-1 0 0,1 1 1,0-1-1,0 0 0,-1 1 1,1-1-1,-1 1 0,-1 0 1,-5 0-82,0 0 1,-1 1 0,1 0 0,-12 3 0,15-2 25,0 0 0,0 0 1,1 0-1,-1 0 0,0 1 0,1 0 1,0 0-1,0 1 0,0 0 1,0-1-1,0 2 0,1-1 0,-1 0 1,1 1-1,0 0 0,1 0 0,-6 9 1,4 9-176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7.420"/>
    </inkml:context>
    <inkml:brush xml:id="br0">
      <inkml:brushProperty name="width" value="0.05" units="cm"/>
      <inkml:brushProperty name="height" value="0.05" units="cm"/>
    </inkml:brush>
  </inkml:definitions>
  <inkml:trace contextRef="#ctx0" brushRef="#br0">135 1 12147,'-31'31'1038,"-28"33"160,53-56-995,0 0-1,1 0 1,0 1-1,0 0 1,1 0-1,-5 16 1,8-22-148,0-1 0,0 1 0,1-1 0,-1 1 0,1-1 0,0 1 0,-1 0 0,1-1 0,1 1 0,-1-1 0,0 1 1,0 0-1,1-1 0,0 1 0,-1-1 0,1 1 0,0-1 0,0 1 0,1-1 0,1 3 0,-1-2 16,0-1 0,1 0 0,-1 0 1,1 0-1,-1 0 0,1-1 0,0 1 0,-1-1 0,1 1 0,0-1 0,0 0 0,0 0 0,0 0 0,6 0 1,-2 0 82,1 0 0,0-1 0,-1 0 0,1 0 0,0-1 0,-1 0 1,1 0-1,-1-1 0,1 0 0,-1 0 0,0-1 0,0 1 0,9-6 1,-12 5-93,-1 1 1,1-1 0,-1 1 0,0-1-1,0 0 1,-1 0 0,1 0 0,-1-1-1,1 1 1,-1-1 0,0 1 0,0-1-1,-1 0 1,1 1 0,-1-1 0,1 0-1,-1 0 1,-1 0 0,1 0-1,0 0 1,-1 0 0,0-6 0,0 5-112,-1 0-1,0 0 1,0 0 0,0 0 0,-1 0 0,1 1-1,-1-1 1,-1 0 0,1 1 0,0-1 0,-1 1-1,0 0 1,0 0 0,0 0 0,-1 0-1,1 1 1,-8-7 0,8 8-40,-1 0-1,1 1 1,0-1-1,-1 1 1,1-1-1,-1 1 1,0 0 0,1 0-1,-1 1 1,0-1-1,1 1 1,-1 0-1,0 0 1,0 0-1,0 0 1,1 1 0,-1 0-1,0-1 1,1 1-1,-1 1 1,1-1-1,-1 0 1,1 1-1,-1 0 1,1 0 0,0 0-1,0 0 1,-5 5-1,-21 17-483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2.184"/>
    </inkml:context>
    <inkml:brush xml:id="br0">
      <inkml:brushProperty name="width" value="0.05" units="cm"/>
      <inkml:brushProperty name="height" value="0.05" units="cm"/>
    </inkml:brush>
  </inkml:definitions>
  <inkml:trace contextRef="#ctx0" brushRef="#br0">173 7 12907,'0'-1'29,"-1"1"0,0-1 0,1 1 0,-1-1 0,0 1 0,1-1 0,-1 1 0,0 0 0,0-1 0,1 1 0,-1 0 0,0 0 0,0-1 0,0 1 0,0 0 0,1 0 0,-1 0 0,0 0 0,0 0 0,0 0 0,0 0 0,1 0 0,-1 1 0,0-1 0,0 0 0,0 0 0,1 1 0,-1-1 0,0 0 0,0 1 0,1-1 0,-1 1 0,0-1 0,1 1 0,-1-1 0,1 1 0,-1 0 0,0-1 0,1 1 0,-1-1 0,1 1 0,0 0 0,-1 1 0,-4 4 31,2 1 1,-1-1 0,-5 14 0,-12 45 52,3 0 0,-15 99 0,29-139-80,-15 82 209,-6 132 0,24-232-214,1 0-1,0-1 1,1 1 0,0-1 0,0 1-1,0 0 1,1-1 0,4 12 0,-5-16-11,-1-1 1,1 0 0,0 0-1,0 1 1,0-1 0,0 0-1,0 0 1,0 0 0,0 0-1,1 0 1,-1 0 0,0 0-1,0 0 1,1-1 0,-1 1-1,0 0 1,3 0 0,-2-1 14,1 1 0,-1-1 0,0 0 1,1 0-1,-1 0 0,0-1 1,1 1-1,-1 0 0,0-1 1,0 0-1,1 1 0,-1-1 1,0 0-1,4-2 0,23-15 166,-1-1 0,-1-2 0,-1 0 0,0-2 0,24-28 0,-13 14-78,44-34 0,-75 66-121,-4 3 0,0 0 1,0 0-1,0 0 0,0 1 0,0-1 0,0 1 1,1 0-1,-1-1 0,0 1 0,1 0 0,-1 0 1,1 0-1,0 1 0,-1-1 0,1 1 0,-1-1 1,1 1-1,0 0 0,4 0 0,-6 1 0,0-1 0,0 1 0,0 0 0,0-1 0,0 1 1,-1 0-1,1 0 0,0-1 0,0 1 0,-1 0 0,1 0 0,0 0 0,-1 0 0,1 0 0,-1 0 0,1 0 0,-1 0 0,0 0 0,1 0 0,-1 0 0,0 1 1,0-1-1,0 0 0,0 0 0,0 0 0,0 0 0,0 0 0,0 2 0,-8 39-6,5-30 2,-15 57-13,-5 29 30,22-97-10,1 1-1,-1 0 1,1-1 0,0 1 0,0 0 0,0-1 0,0 1-1,0 0 1,0-1 0,0 1 0,1 0 0,-1-1 0,0 1-1,1-1 1,0 1 0,-1-1 0,1 1 0,0-1 0,0 1-1,-1-1 1,1 1 0,2 1 0,-1-2 1,0 0 0,0 0-1,0 0 1,0 0 0,0 0 0,0-1 0,0 1 0,0-1-1,0 1 1,0-1 0,0 0 0,0 0 0,0 0 0,0 0-1,3-1 1,8-1 19,-1 0-1,0-1 1,0-1-1,19-9 1,66-35 169,-42 19-32,-55 29-157,0 0 0,0 0 0,0 0-1,0 0 1,0 0 0,0 0 0,1 0-1,-1 0 1,0 0 0,0 0 0,0 0 0,0 0-1,0 0 1,0 0 0,1 0 0,-1 0-1,0 0 1,0 0 0,0 0 0,0 0 0,0 0-1,0 1 1,1-1 0,-1 0 0,0 0-1,0 0 1,0 0 0,0 0 0,0 0 0,0 0-1,0 0 1,0 0 0,0 0 0,1 1-1,-1-1 1,0 0 0,0 0 0,0 0 0,0 0-1,0 0 1,0 0 0,0 1 0,0-1-1,0 0 1,0 0 0,0 0 0,0 0 0,0 0-1,0 0 1,0 1 0,0-1 0,0 0-1,0 0 1,0 0 0,0 0 0,0 0 0,-1 1-1,-1 15 46,-11 25-34,10-34-9,2-3-14,0 0 0,0 0-1,0 0 1,0 0 0,1 0 0,0 0 0,0 0-1,0 7 1,1-11-5,-1 1 0,0 0 0,0 0 0,0 0 0,1 0 0,-1 0 0,0 0-1,1-1 1,-1 1 0,1 0 0,-1 0 0,1-1 0,-1 1 0,1 0 0,-1-1 0,1 1 0,0 0-1,0-1 1,-1 1 0,1-1 0,0 1 0,0-1 0,-1 1 0,1-1 0,0 0 0,0 1 0,0-1-1,0 0 1,0 0 0,0 0 0,-1 0 0,1 1 0,0-1 0,0 0 0,0-1 0,0 1-1,0 0 1,0 0 0,0 0 0,0 0 0,-1-1 0,1 1 0,2-1 0,12-5-111,3-4-16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07.04.2022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09815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07.04.2022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07.04.2022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07.04.2022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36262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07.04.2022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07.04.2022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07.04.2022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07.04.2022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07.04.2022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07.04.2022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07.04.2022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07.04.2022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07.04.2022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6" Type="http://schemas.openxmlformats.org/officeDocument/2006/relationships/image" Target="../media/image534.png"/><Relationship Id="rId21" Type="http://schemas.openxmlformats.org/officeDocument/2006/relationships/customXml" Target="../ink/ink531.xml"/><Relationship Id="rId42" Type="http://schemas.openxmlformats.org/officeDocument/2006/relationships/image" Target="../media/image542.png"/><Relationship Id="rId47" Type="http://schemas.openxmlformats.org/officeDocument/2006/relationships/customXml" Target="../ink/ink544.xml"/><Relationship Id="rId63" Type="http://schemas.openxmlformats.org/officeDocument/2006/relationships/customXml" Target="../ink/ink552.xml"/><Relationship Id="rId68" Type="http://schemas.openxmlformats.org/officeDocument/2006/relationships/image" Target="../media/image555.png"/><Relationship Id="rId84" Type="http://schemas.openxmlformats.org/officeDocument/2006/relationships/image" Target="../media/image563.png"/><Relationship Id="rId89" Type="http://schemas.openxmlformats.org/officeDocument/2006/relationships/customXml" Target="../ink/ink565.xml"/><Relationship Id="rId16" Type="http://schemas.openxmlformats.org/officeDocument/2006/relationships/image" Target="../media/image529.png"/><Relationship Id="rId11" Type="http://schemas.openxmlformats.org/officeDocument/2006/relationships/customXml" Target="../ink/ink526.xml"/><Relationship Id="rId32" Type="http://schemas.openxmlformats.org/officeDocument/2006/relationships/image" Target="../media/image537.png"/><Relationship Id="rId37" Type="http://schemas.openxmlformats.org/officeDocument/2006/relationships/customXml" Target="../ink/ink539.xml"/><Relationship Id="rId53" Type="http://schemas.openxmlformats.org/officeDocument/2006/relationships/customXml" Target="../ink/ink547.xml"/><Relationship Id="rId58" Type="http://schemas.openxmlformats.org/officeDocument/2006/relationships/image" Target="../media/image550.png"/><Relationship Id="rId74" Type="http://schemas.openxmlformats.org/officeDocument/2006/relationships/image" Target="../media/image558.png"/><Relationship Id="rId79" Type="http://schemas.openxmlformats.org/officeDocument/2006/relationships/customXml" Target="../ink/ink560.xml"/><Relationship Id="rId5" Type="http://schemas.openxmlformats.org/officeDocument/2006/relationships/customXml" Target="../ink/ink523.xml"/><Relationship Id="rId90" Type="http://schemas.openxmlformats.org/officeDocument/2006/relationships/image" Target="../media/image566.png"/><Relationship Id="rId95" Type="http://schemas.openxmlformats.org/officeDocument/2006/relationships/customXml" Target="../ink/ink568.xml"/><Relationship Id="rId22" Type="http://schemas.openxmlformats.org/officeDocument/2006/relationships/image" Target="../media/image532.png"/><Relationship Id="rId27" Type="http://schemas.openxmlformats.org/officeDocument/2006/relationships/customXml" Target="../ink/ink534.xml"/><Relationship Id="rId43" Type="http://schemas.openxmlformats.org/officeDocument/2006/relationships/customXml" Target="../ink/ink542.xml"/><Relationship Id="rId48" Type="http://schemas.openxmlformats.org/officeDocument/2006/relationships/image" Target="../media/image545.png"/><Relationship Id="rId64" Type="http://schemas.openxmlformats.org/officeDocument/2006/relationships/image" Target="../media/image553.png"/><Relationship Id="rId69" Type="http://schemas.openxmlformats.org/officeDocument/2006/relationships/customXml" Target="../ink/ink555.xml"/><Relationship Id="rId80" Type="http://schemas.openxmlformats.org/officeDocument/2006/relationships/image" Target="../media/image561.png"/><Relationship Id="rId85" Type="http://schemas.openxmlformats.org/officeDocument/2006/relationships/customXml" Target="../ink/ink563.xml"/><Relationship Id="rId3" Type="http://schemas.openxmlformats.org/officeDocument/2006/relationships/customXml" Target="../ink/ink522.xml"/><Relationship Id="rId12" Type="http://schemas.openxmlformats.org/officeDocument/2006/relationships/image" Target="../media/image527.png"/><Relationship Id="rId17" Type="http://schemas.openxmlformats.org/officeDocument/2006/relationships/customXml" Target="../ink/ink529.xml"/><Relationship Id="rId25" Type="http://schemas.openxmlformats.org/officeDocument/2006/relationships/customXml" Target="../ink/ink533.xml"/><Relationship Id="rId33" Type="http://schemas.openxmlformats.org/officeDocument/2006/relationships/customXml" Target="../ink/ink537.xml"/><Relationship Id="rId38" Type="http://schemas.openxmlformats.org/officeDocument/2006/relationships/image" Target="../media/image540.png"/><Relationship Id="rId46" Type="http://schemas.openxmlformats.org/officeDocument/2006/relationships/image" Target="../media/image544.png"/><Relationship Id="rId59" Type="http://schemas.openxmlformats.org/officeDocument/2006/relationships/customXml" Target="../ink/ink550.xml"/><Relationship Id="rId67" Type="http://schemas.openxmlformats.org/officeDocument/2006/relationships/customXml" Target="../ink/ink554.xml"/><Relationship Id="rId20" Type="http://schemas.openxmlformats.org/officeDocument/2006/relationships/image" Target="../media/image531.png"/><Relationship Id="rId41" Type="http://schemas.openxmlformats.org/officeDocument/2006/relationships/customXml" Target="../ink/ink541.xml"/><Relationship Id="rId54" Type="http://schemas.openxmlformats.org/officeDocument/2006/relationships/image" Target="../media/image548.png"/><Relationship Id="rId62" Type="http://schemas.openxmlformats.org/officeDocument/2006/relationships/image" Target="../media/image552.png"/><Relationship Id="rId70" Type="http://schemas.openxmlformats.org/officeDocument/2006/relationships/image" Target="../media/image556.png"/><Relationship Id="rId75" Type="http://schemas.openxmlformats.org/officeDocument/2006/relationships/customXml" Target="../ink/ink558.xml"/><Relationship Id="rId83" Type="http://schemas.openxmlformats.org/officeDocument/2006/relationships/customXml" Target="../ink/ink562.xml"/><Relationship Id="rId88" Type="http://schemas.openxmlformats.org/officeDocument/2006/relationships/image" Target="../media/image565.png"/><Relationship Id="rId91" Type="http://schemas.openxmlformats.org/officeDocument/2006/relationships/customXml" Target="../ink/ink566.xml"/><Relationship Id="rId96" Type="http://schemas.openxmlformats.org/officeDocument/2006/relationships/image" Target="../media/image569.png"/><Relationship Id="rId1" Type="http://schemas.openxmlformats.org/officeDocument/2006/relationships/slideLayout" Target="../slideLayouts/slideLayout7.xml"/><Relationship Id="rId6" Type="http://schemas.openxmlformats.org/officeDocument/2006/relationships/image" Target="../media/image524.png"/><Relationship Id="rId15" Type="http://schemas.openxmlformats.org/officeDocument/2006/relationships/customXml" Target="../ink/ink528.xml"/><Relationship Id="rId23" Type="http://schemas.openxmlformats.org/officeDocument/2006/relationships/customXml" Target="../ink/ink532.xml"/><Relationship Id="rId28" Type="http://schemas.openxmlformats.org/officeDocument/2006/relationships/image" Target="../media/image535.png"/><Relationship Id="rId36" Type="http://schemas.openxmlformats.org/officeDocument/2006/relationships/image" Target="../media/image539.png"/><Relationship Id="rId49" Type="http://schemas.openxmlformats.org/officeDocument/2006/relationships/customXml" Target="../ink/ink545.xml"/><Relationship Id="rId57" Type="http://schemas.openxmlformats.org/officeDocument/2006/relationships/customXml" Target="../ink/ink549.xml"/><Relationship Id="rId10" Type="http://schemas.openxmlformats.org/officeDocument/2006/relationships/image" Target="../media/image526.png"/><Relationship Id="rId31" Type="http://schemas.openxmlformats.org/officeDocument/2006/relationships/customXml" Target="../ink/ink536.xml"/><Relationship Id="rId44" Type="http://schemas.openxmlformats.org/officeDocument/2006/relationships/image" Target="../media/image543.png"/><Relationship Id="rId52" Type="http://schemas.openxmlformats.org/officeDocument/2006/relationships/image" Target="../media/image547.png"/><Relationship Id="rId60" Type="http://schemas.openxmlformats.org/officeDocument/2006/relationships/image" Target="../media/image551.png"/><Relationship Id="rId65" Type="http://schemas.openxmlformats.org/officeDocument/2006/relationships/customXml" Target="../ink/ink553.xml"/><Relationship Id="rId73" Type="http://schemas.openxmlformats.org/officeDocument/2006/relationships/customXml" Target="../ink/ink557.xml"/><Relationship Id="rId78" Type="http://schemas.openxmlformats.org/officeDocument/2006/relationships/image" Target="../media/image560.png"/><Relationship Id="rId81" Type="http://schemas.openxmlformats.org/officeDocument/2006/relationships/customXml" Target="../ink/ink561.xml"/><Relationship Id="rId86" Type="http://schemas.openxmlformats.org/officeDocument/2006/relationships/image" Target="../media/image564.png"/><Relationship Id="rId94" Type="http://schemas.openxmlformats.org/officeDocument/2006/relationships/image" Target="../media/image568.png"/><Relationship Id="rId99" Type="http://schemas.openxmlformats.org/officeDocument/2006/relationships/customXml" Target="../ink/ink570.xml"/><Relationship Id="rId4" Type="http://schemas.openxmlformats.org/officeDocument/2006/relationships/image" Target="../media/image523.png"/><Relationship Id="rId9" Type="http://schemas.openxmlformats.org/officeDocument/2006/relationships/customXml" Target="../ink/ink525.xml"/><Relationship Id="rId13" Type="http://schemas.openxmlformats.org/officeDocument/2006/relationships/customXml" Target="../ink/ink527.xml"/><Relationship Id="rId18" Type="http://schemas.openxmlformats.org/officeDocument/2006/relationships/image" Target="../media/image530.png"/><Relationship Id="rId39" Type="http://schemas.openxmlformats.org/officeDocument/2006/relationships/customXml" Target="../ink/ink540.xml"/><Relationship Id="rId34" Type="http://schemas.openxmlformats.org/officeDocument/2006/relationships/image" Target="../media/image538.png"/><Relationship Id="rId50" Type="http://schemas.openxmlformats.org/officeDocument/2006/relationships/image" Target="../media/image546.png"/><Relationship Id="rId55" Type="http://schemas.openxmlformats.org/officeDocument/2006/relationships/customXml" Target="../ink/ink548.xml"/><Relationship Id="rId76" Type="http://schemas.openxmlformats.org/officeDocument/2006/relationships/image" Target="../media/image559.png"/><Relationship Id="rId97" Type="http://schemas.openxmlformats.org/officeDocument/2006/relationships/customXml" Target="../ink/ink569.xml"/><Relationship Id="rId7" Type="http://schemas.openxmlformats.org/officeDocument/2006/relationships/customXml" Target="../ink/ink524.xml"/><Relationship Id="rId71" Type="http://schemas.openxmlformats.org/officeDocument/2006/relationships/customXml" Target="../ink/ink556.xml"/><Relationship Id="rId92" Type="http://schemas.openxmlformats.org/officeDocument/2006/relationships/image" Target="../media/image567.png"/><Relationship Id="rId2" Type="http://schemas.openxmlformats.org/officeDocument/2006/relationships/notesSlide" Target="../notesSlides/notesSlide11.xml"/><Relationship Id="rId29" Type="http://schemas.openxmlformats.org/officeDocument/2006/relationships/customXml" Target="../ink/ink535.xml"/><Relationship Id="rId24" Type="http://schemas.openxmlformats.org/officeDocument/2006/relationships/image" Target="../media/image533.png"/><Relationship Id="rId40" Type="http://schemas.openxmlformats.org/officeDocument/2006/relationships/image" Target="../media/image541.png"/><Relationship Id="rId45" Type="http://schemas.openxmlformats.org/officeDocument/2006/relationships/customXml" Target="../ink/ink543.xml"/><Relationship Id="rId66" Type="http://schemas.openxmlformats.org/officeDocument/2006/relationships/image" Target="../media/image554.png"/><Relationship Id="rId87" Type="http://schemas.openxmlformats.org/officeDocument/2006/relationships/customXml" Target="../ink/ink564.xml"/><Relationship Id="rId61" Type="http://schemas.openxmlformats.org/officeDocument/2006/relationships/customXml" Target="../ink/ink551.xml"/><Relationship Id="rId82" Type="http://schemas.openxmlformats.org/officeDocument/2006/relationships/image" Target="../media/image562.png"/><Relationship Id="rId19" Type="http://schemas.openxmlformats.org/officeDocument/2006/relationships/customXml" Target="../ink/ink530.xml"/><Relationship Id="rId14" Type="http://schemas.openxmlformats.org/officeDocument/2006/relationships/image" Target="../media/image528.png"/><Relationship Id="rId30" Type="http://schemas.openxmlformats.org/officeDocument/2006/relationships/image" Target="../media/image536.png"/><Relationship Id="rId35" Type="http://schemas.openxmlformats.org/officeDocument/2006/relationships/customXml" Target="../ink/ink538.xml"/><Relationship Id="rId56" Type="http://schemas.openxmlformats.org/officeDocument/2006/relationships/image" Target="../media/image549.png"/><Relationship Id="rId77" Type="http://schemas.openxmlformats.org/officeDocument/2006/relationships/customXml" Target="../ink/ink559.xml"/><Relationship Id="rId100" Type="http://schemas.openxmlformats.org/officeDocument/2006/relationships/image" Target="../media/image571.png"/><Relationship Id="rId8" Type="http://schemas.openxmlformats.org/officeDocument/2006/relationships/image" Target="../media/image525.png"/><Relationship Id="rId51" Type="http://schemas.openxmlformats.org/officeDocument/2006/relationships/customXml" Target="../ink/ink546.xml"/><Relationship Id="rId72" Type="http://schemas.openxmlformats.org/officeDocument/2006/relationships/image" Target="../media/image557.png"/><Relationship Id="rId93" Type="http://schemas.openxmlformats.org/officeDocument/2006/relationships/customXml" Target="../ink/ink567.xml"/><Relationship Id="rId98" Type="http://schemas.openxmlformats.org/officeDocument/2006/relationships/image" Target="../media/image570.png"/></Relationships>
</file>

<file path=ppt/slides/_rels/slide12.xml.rels><?xml version="1.0" encoding="UTF-8" standalone="yes"?>
<Relationships xmlns="http://schemas.openxmlformats.org/package/2006/relationships"><Relationship Id="rId117" Type="http://schemas.openxmlformats.org/officeDocument/2006/relationships/image" Target="../media/image629.png"/><Relationship Id="rId21" Type="http://schemas.openxmlformats.org/officeDocument/2006/relationships/image" Target="../media/image581.png"/><Relationship Id="rId42" Type="http://schemas.openxmlformats.org/officeDocument/2006/relationships/customXml" Target="../ink/ink590.xml"/><Relationship Id="rId63" Type="http://schemas.openxmlformats.org/officeDocument/2006/relationships/image" Target="../media/image602.png"/><Relationship Id="rId84" Type="http://schemas.openxmlformats.org/officeDocument/2006/relationships/customXml" Target="../ink/ink611.xml"/><Relationship Id="rId138" Type="http://schemas.openxmlformats.org/officeDocument/2006/relationships/customXml" Target="../ink/ink638.xml"/><Relationship Id="rId159" Type="http://schemas.openxmlformats.org/officeDocument/2006/relationships/image" Target="../media/image650.png"/><Relationship Id="rId170" Type="http://schemas.openxmlformats.org/officeDocument/2006/relationships/customXml" Target="../ink/ink654.xml"/><Relationship Id="rId191" Type="http://schemas.openxmlformats.org/officeDocument/2006/relationships/image" Target="../media/image666.png"/><Relationship Id="rId205" Type="http://schemas.openxmlformats.org/officeDocument/2006/relationships/image" Target="../media/image673.png"/><Relationship Id="rId226" Type="http://schemas.openxmlformats.org/officeDocument/2006/relationships/customXml" Target="../ink/ink682.xml"/><Relationship Id="rId107" Type="http://schemas.openxmlformats.org/officeDocument/2006/relationships/image" Target="../media/image624.png"/><Relationship Id="rId11" Type="http://schemas.openxmlformats.org/officeDocument/2006/relationships/image" Target="../media/image576.png"/><Relationship Id="rId32" Type="http://schemas.openxmlformats.org/officeDocument/2006/relationships/customXml" Target="../ink/ink585.xml"/><Relationship Id="rId53" Type="http://schemas.openxmlformats.org/officeDocument/2006/relationships/image" Target="../media/image597.png"/><Relationship Id="rId74" Type="http://schemas.openxmlformats.org/officeDocument/2006/relationships/customXml" Target="../ink/ink606.xml"/><Relationship Id="rId128" Type="http://schemas.openxmlformats.org/officeDocument/2006/relationships/customXml" Target="../ink/ink633.xml"/><Relationship Id="rId149" Type="http://schemas.openxmlformats.org/officeDocument/2006/relationships/image" Target="../media/image645.png"/><Relationship Id="rId5" Type="http://schemas.openxmlformats.org/officeDocument/2006/relationships/image" Target="../media/image573.png"/><Relationship Id="rId95" Type="http://schemas.openxmlformats.org/officeDocument/2006/relationships/image" Target="../media/image618.png"/><Relationship Id="rId160" Type="http://schemas.openxmlformats.org/officeDocument/2006/relationships/customXml" Target="../ink/ink649.xml"/><Relationship Id="rId181" Type="http://schemas.openxmlformats.org/officeDocument/2006/relationships/image" Target="../media/image661.png"/><Relationship Id="rId216" Type="http://schemas.openxmlformats.org/officeDocument/2006/relationships/customXml" Target="../ink/ink677.xml"/><Relationship Id="rId22" Type="http://schemas.openxmlformats.org/officeDocument/2006/relationships/customXml" Target="../ink/ink580.xml"/><Relationship Id="rId43" Type="http://schemas.openxmlformats.org/officeDocument/2006/relationships/image" Target="../media/image592.png"/><Relationship Id="rId64" Type="http://schemas.openxmlformats.org/officeDocument/2006/relationships/customXml" Target="../ink/ink601.xml"/><Relationship Id="rId118" Type="http://schemas.openxmlformats.org/officeDocument/2006/relationships/customXml" Target="../ink/ink628.xml"/><Relationship Id="rId139" Type="http://schemas.openxmlformats.org/officeDocument/2006/relationships/image" Target="../media/image640.png"/><Relationship Id="rId85" Type="http://schemas.openxmlformats.org/officeDocument/2006/relationships/image" Target="../media/image613.png"/><Relationship Id="rId150" Type="http://schemas.openxmlformats.org/officeDocument/2006/relationships/customXml" Target="../ink/ink644.xml"/><Relationship Id="rId171" Type="http://schemas.openxmlformats.org/officeDocument/2006/relationships/image" Target="../media/image656.png"/><Relationship Id="rId192" Type="http://schemas.openxmlformats.org/officeDocument/2006/relationships/customXml" Target="../ink/ink665.xml"/><Relationship Id="rId206" Type="http://schemas.openxmlformats.org/officeDocument/2006/relationships/customXml" Target="../ink/ink672.xml"/><Relationship Id="rId227" Type="http://schemas.openxmlformats.org/officeDocument/2006/relationships/image" Target="../media/image684.png"/><Relationship Id="rId12" Type="http://schemas.openxmlformats.org/officeDocument/2006/relationships/customXml" Target="../ink/ink575.xml"/><Relationship Id="rId33" Type="http://schemas.openxmlformats.org/officeDocument/2006/relationships/image" Target="../media/image587.png"/><Relationship Id="rId108" Type="http://schemas.openxmlformats.org/officeDocument/2006/relationships/customXml" Target="../ink/ink623.xml"/><Relationship Id="rId129" Type="http://schemas.openxmlformats.org/officeDocument/2006/relationships/image" Target="../media/image635.png"/><Relationship Id="rId54" Type="http://schemas.openxmlformats.org/officeDocument/2006/relationships/customXml" Target="../ink/ink596.xml"/><Relationship Id="rId75" Type="http://schemas.openxmlformats.org/officeDocument/2006/relationships/image" Target="../media/image608.png"/><Relationship Id="rId96" Type="http://schemas.openxmlformats.org/officeDocument/2006/relationships/customXml" Target="../ink/ink617.xml"/><Relationship Id="rId140" Type="http://schemas.openxmlformats.org/officeDocument/2006/relationships/customXml" Target="../ink/ink639.xml"/><Relationship Id="rId161" Type="http://schemas.openxmlformats.org/officeDocument/2006/relationships/image" Target="../media/image651.png"/><Relationship Id="rId182" Type="http://schemas.openxmlformats.org/officeDocument/2006/relationships/customXml" Target="../ink/ink660.xml"/><Relationship Id="rId217" Type="http://schemas.openxmlformats.org/officeDocument/2006/relationships/image" Target="../media/image679.png"/><Relationship Id="rId6" Type="http://schemas.openxmlformats.org/officeDocument/2006/relationships/customXml" Target="../ink/ink572.xml"/><Relationship Id="rId23" Type="http://schemas.openxmlformats.org/officeDocument/2006/relationships/image" Target="../media/image582.png"/><Relationship Id="rId119" Type="http://schemas.openxmlformats.org/officeDocument/2006/relationships/image" Target="../media/image630.png"/><Relationship Id="rId44" Type="http://schemas.openxmlformats.org/officeDocument/2006/relationships/customXml" Target="../ink/ink591.xml"/><Relationship Id="rId65" Type="http://schemas.openxmlformats.org/officeDocument/2006/relationships/image" Target="../media/image603.png"/><Relationship Id="rId86" Type="http://schemas.openxmlformats.org/officeDocument/2006/relationships/customXml" Target="../ink/ink612.xml"/><Relationship Id="rId130" Type="http://schemas.openxmlformats.org/officeDocument/2006/relationships/customXml" Target="../ink/ink634.xml"/><Relationship Id="rId151" Type="http://schemas.openxmlformats.org/officeDocument/2006/relationships/image" Target="../media/image646.png"/><Relationship Id="rId172" Type="http://schemas.openxmlformats.org/officeDocument/2006/relationships/customXml" Target="../ink/ink655.xml"/><Relationship Id="rId193" Type="http://schemas.openxmlformats.org/officeDocument/2006/relationships/image" Target="../media/image667.png"/><Relationship Id="rId207" Type="http://schemas.openxmlformats.org/officeDocument/2006/relationships/image" Target="../media/image674.png"/><Relationship Id="rId228" Type="http://schemas.openxmlformats.org/officeDocument/2006/relationships/customXml" Target="../ink/ink683.xml"/><Relationship Id="rId13" Type="http://schemas.openxmlformats.org/officeDocument/2006/relationships/image" Target="../media/image577.png"/><Relationship Id="rId109" Type="http://schemas.openxmlformats.org/officeDocument/2006/relationships/image" Target="../media/image625.png"/><Relationship Id="rId34" Type="http://schemas.openxmlformats.org/officeDocument/2006/relationships/customXml" Target="../ink/ink586.xml"/><Relationship Id="rId55" Type="http://schemas.openxmlformats.org/officeDocument/2006/relationships/image" Target="../media/image598.png"/><Relationship Id="rId76" Type="http://schemas.openxmlformats.org/officeDocument/2006/relationships/customXml" Target="../ink/ink607.xml"/><Relationship Id="rId97" Type="http://schemas.openxmlformats.org/officeDocument/2006/relationships/image" Target="../media/image619.png"/><Relationship Id="rId120" Type="http://schemas.openxmlformats.org/officeDocument/2006/relationships/customXml" Target="../ink/ink629.xml"/><Relationship Id="rId141" Type="http://schemas.openxmlformats.org/officeDocument/2006/relationships/image" Target="../media/image641.png"/><Relationship Id="rId7" Type="http://schemas.openxmlformats.org/officeDocument/2006/relationships/image" Target="../media/image574.png"/><Relationship Id="rId162" Type="http://schemas.openxmlformats.org/officeDocument/2006/relationships/customXml" Target="../ink/ink650.xml"/><Relationship Id="rId183" Type="http://schemas.openxmlformats.org/officeDocument/2006/relationships/image" Target="../media/image662.png"/><Relationship Id="rId218" Type="http://schemas.openxmlformats.org/officeDocument/2006/relationships/customXml" Target="../ink/ink678.xml"/><Relationship Id="rId24" Type="http://schemas.openxmlformats.org/officeDocument/2006/relationships/customXml" Target="../ink/ink581.xml"/><Relationship Id="rId45" Type="http://schemas.openxmlformats.org/officeDocument/2006/relationships/image" Target="../media/image593.png"/><Relationship Id="rId66" Type="http://schemas.openxmlformats.org/officeDocument/2006/relationships/customXml" Target="../ink/ink602.xml"/><Relationship Id="rId87" Type="http://schemas.openxmlformats.org/officeDocument/2006/relationships/image" Target="../media/image614.png"/><Relationship Id="rId110" Type="http://schemas.openxmlformats.org/officeDocument/2006/relationships/customXml" Target="../ink/ink624.xml"/><Relationship Id="rId131" Type="http://schemas.openxmlformats.org/officeDocument/2006/relationships/image" Target="../media/image636.png"/><Relationship Id="rId152" Type="http://schemas.openxmlformats.org/officeDocument/2006/relationships/customXml" Target="../ink/ink645.xml"/><Relationship Id="rId173" Type="http://schemas.openxmlformats.org/officeDocument/2006/relationships/image" Target="../media/image657.png"/><Relationship Id="rId194" Type="http://schemas.openxmlformats.org/officeDocument/2006/relationships/customXml" Target="../ink/ink666.xml"/><Relationship Id="rId208" Type="http://schemas.openxmlformats.org/officeDocument/2006/relationships/customXml" Target="../ink/ink673.xml"/><Relationship Id="rId229" Type="http://schemas.openxmlformats.org/officeDocument/2006/relationships/image" Target="../media/image685.png"/><Relationship Id="rId14" Type="http://schemas.openxmlformats.org/officeDocument/2006/relationships/customXml" Target="../ink/ink576.xml"/><Relationship Id="rId35" Type="http://schemas.openxmlformats.org/officeDocument/2006/relationships/image" Target="../media/image588.png"/><Relationship Id="rId56" Type="http://schemas.openxmlformats.org/officeDocument/2006/relationships/customXml" Target="../ink/ink597.xml"/><Relationship Id="rId77" Type="http://schemas.openxmlformats.org/officeDocument/2006/relationships/image" Target="../media/image609.png"/><Relationship Id="rId100" Type="http://schemas.openxmlformats.org/officeDocument/2006/relationships/customXml" Target="../ink/ink619.xml"/><Relationship Id="rId8" Type="http://schemas.openxmlformats.org/officeDocument/2006/relationships/customXml" Target="../ink/ink573.xml"/><Relationship Id="rId98" Type="http://schemas.openxmlformats.org/officeDocument/2006/relationships/customXml" Target="../ink/ink618.xml"/><Relationship Id="rId121" Type="http://schemas.openxmlformats.org/officeDocument/2006/relationships/image" Target="../media/image631.png"/><Relationship Id="rId142" Type="http://schemas.openxmlformats.org/officeDocument/2006/relationships/customXml" Target="../ink/ink640.xml"/><Relationship Id="rId163" Type="http://schemas.openxmlformats.org/officeDocument/2006/relationships/image" Target="../media/image652.png"/><Relationship Id="rId184" Type="http://schemas.openxmlformats.org/officeDocument/2006/relationships/customXml" Target="../ink/ink661.xml"/><Relationship Id="rId219" Type="http://schemas.openxmlformats.org/officeDocument/2006/relationships/image" Target="../media/image680.png"/><Relationship Id="rId25" Type="http://schemas.openxmlformats.org/officeDocument/2006/relationships/image" Target="../media/image583.png"/><Relationship Id="rId46" Type="http://schemas.openxmlformats.org/officeDocument/2006/relationships/customXml" Target="../ink/ink592.xml"/><Relationship Id="rId67" Type="http://schemas.openxmlformats.org/officeDocument/2006/relationships/image" Target="../media/image604.png"/><Relationship Id="rId116" Type="http://schemas.openxmlformats.org/officeDocument/2006/relationships/customXml" Target="../ink/ink627.xml"/><Relationship Id="rId137" Type="http://schemas.openxmlformats.org/officeDocument/2006/relationships/image" Target="../media/image639.png"/><Relationship Id="rId158" Type="http://schemas.openxmlformats.org/officeDocument/2006/relationships/customXml" Target="../ink/ink648.xml"/><Relationship Id="rId20" Type="http://schemas.openxmlformats.org/officeDocument/2006/relationships/customXml" Target="../ink/ink579.xml"/><Relationship Id="rId41" Type="http://schemas.openxmlformats.org/officeDocument/2006/relationships/image" Target="../media/image591.png"/><Relationship Id="rId62" Type="http://schemas.openxmlformats.org/officeDocument/2006/relationships/customXml" Target="../ink/ink600.xml"/><Relationship Id="rId83" Type="http://schemas.openxmlformats.org/officeDocument/2006/relationships/image" Target="../media/image612.png"/><Relationship Id="rId88" Type="http://schemas.openxmlformats.org/officeDocument/2006/relationships/customXml" Target="../ink/ink613.xml"/><Relationship Id="rId111" Type="http://schemas.openxmlformats.org/officeDocument/2006/relationships/image" Target="../media/image626.png"/><Relationship Id="rId132" Type="http://schemas.openxmlformats.org/officeDocument/2006/relationships/customXml" Target="../ink/ink635.xml"/><Relationship Id="rId153" Type="http://schemas.openxmlformats.org/officeDocument/2006/relationships/image" Target="../media/image647.png"/><Relationship Id="rId174" Type="http://schemas.openxmlformats.org/officeDocument/2006/relationships/customXml" Target="../ink/ink656.xml"/><Relationship Id="rId179" Type="http://schemas.openxmlformats.org/officeDocument/2006/relationships/image" Target="../media/image660.png"/><Relationship Id="rId195" Type="http://schemas.openxmlformats.org/officeDocument/2006/relationships/image" Target="../media/image668.png"/><Relationship Id="rId209" Type="http://schemas.openxmlformats.org/officeDocument/2006/relationships/image" Target="../media/image675.png"/><Relationship Id="rId190" Type="http://schemas.openxmlformats.org/officeDocument/2006/relationships/customXml" Target="../ink/ink664.xml"/><Relationship Id="rId204" Type="http://schemas.openxmlformats.org/officeDocument/2006/relationships/customXml" Target="../ink/ink671.xml"/><Relationship Id="rId220" Type="http://schemas.openxmlformats.org/officeDocument/2006/relationships/customXml" Target="../ink/ink679.xml"/><Relationship Id="rId225" Type="http://schemas.openxmlformats.org/officeDocument/2006/relationships/image" Target="../media/image683.png"/><Relationship Id="rId15" Type="http://schemas.openxmlformats.org/officeDocument/2006/relationships/image" Target="../media/image578.png"/><Relationship Id="rId36" Type="http://schemas.openxmlformats.org/officeDocument/2006/relationships/customXml" Target="../ink/ink587.xml"/><Relationship Id="rId57" Type="http://schemas.openxmlformats.org/officeDocument/2006/relationships/image" Target="../media/image599.png"/><Relationship Id="rId106" Type="http://schemas.openxmlformats.org/officeDocument/2006/relationships/customXml" Target="../ink/ink622.xml"/><Relationship Id="rId127" Type="http://schemas.openxmlformats.org/officeDocument/2006/relationships/image" Target="../media/image634.png"/><Relationship Id="rId10" Type="http://schemas.openxmlformats.org/officeDocument/2006/relationships/customXml" Target="../ink/ink574.xml"/><Relationship Id="rId31" Type="http://schemas.openxmlformats.org/officeDocument/2006/relationships/image" Target="../media/image586.png"/><Relationship Id="rId52" Type="http://schemas.openxmlformats.org/officeDocument/2006/relationships/customXml" Target="../ink/ink595.xml"/><Relationship Id="rId73" Type="http://schemas.openxmlformats.org/officeDocument/2006/relationships/image" Target="../media/image607.png"/><Relationship Id="rId78" Type="http://schemas.openxmlformats.org/officeDocument/2006/relationships/customXml" Target="../ink/ink608.xml"/><Relationship Id="rId94" Type="http://schemas.openxmlformats.org/officeDocument/2006/relationships/customXml" Target="../ink/ink616.xml"/><Relationship Id="rId99" Type="http://schemas.openxmlformats.org/officeDocument/2006/relationships/image" Target="../media/image620.png"/><Relationship Id="rId101" Type="http://schemas.openxmlformats.org/officeDocument/2006/relationships/image" Target="../media/image621.png"/><Relationship Id="rId122" Type="http://schemas.openxmlformats.org/officeDocument/2006/relationships/customXml" Target="../ink/ink630.xml"/><Relationship Id="rId143" Type="http://schemas.openxmlformats.org/officeDocument/2006/relationships/image" Target="../media/image642.png"/><Relationship Id="rId148" Type="http://schemas.openxmlformats.org/officeDocument/2006/relationships/customXml" Target="../ink/ink643.xml"/><Relationship Id="rId164" Type="http://schemas.openxmlformats.org/officeDocument/2006/relationships/customXml" Target="../ink/ink651.xml"/><Relationship Id="rId169" Type="http://schemas.openxmlformats.org/officeDocument/2006/relationships/image" Target="../media/image655.png"/><Relationship Id="rId185" Type="http://schemas.openxmlformats.org/officeDocument/2006/relationships/image" Target="../media/image663.png"/><Relationship Id="rId4" Type="http://schemas.openxmlformats.org/officeDocument/2006/relationships/customXml" Target="../ink/ink571.xml"/><Relationship Id="rId9" Type="http://schemas.openxmlformats.org/officeDocument/2006/relationships/image" Target="../media/image575.png"/><Relationship Id="rId180" Type="http://schemas.openxmlformats.org/officeDocument/2006/relationships/customXml" Target="../ink/ink659.xml"/><Relationship Id="rId210" Type="http://schemas.openxmlformats.org/officeDocument/2006/relationships/customXml" Target="../ink/ink674.xml"/><Relationship Id="rId215" Type="http://schemas.openxmlformats.org/officeDocument/2006/relationships/image" Target="../media/image678.png"/><Relationship Id="rId26" Type="http://schemas.openxmlformats.org/officeDocument/2006/relationships/customXml" Target="../ink/ink582.xml"/><Relationship Id="rId47" Type="http://schemas.openxmlformats.org/officeDocument/2006/relationships/image" Target="../media/image594.png"/><Relationship Id="rId68" Type="http://schemas.openxmlformats.org/officeDocument/2006/relationships/customXml" Target="../ink/ink603.xml"/><Relationship Id="rId89" Type="http://schemas.openxmlformats.org/officeDocument/2006/relationships/image" Target="../media/image615.png"/><Relationship Id="rId112" Type="http://schemas.openxmlformats.org/officeDocument/2006/relationships/customXml" Target="../ink/ink625.xml"/><Relationship Id="rId133" Type="http://schemas.openxmlformats.org/officeDocument/2006/relationships/image" Target="../media/image637.png"/><Relationship Id="rId154" Type="http://schemas.openxmlformats.org/officeDocument/2006/relationships/customXml" Target="../ink/ink646.xml"/><Relationship Id="rId175" Type="http://schemas.openxmlformats.org/officeDocument/2006/relationships/image" Target="../media/image658.png"/><Relationship Id="rId196" Type="http://schemas.openxmlformats.org/officeDocument/2006/relationships/customXml" Target="../ink/ink667.xml"/><Relationship Id="rId200" Type="http://schemas.openxmlformats.org/officeDocument/2006/relationships/customXml" Target="../ink/ink669.xml"/><Relationship Id="rId16" Type="http://schemas.openxmlformats.org/officeDocument/2006/relationships/customXml" Target="../ink/ink577.xml"/><Relationship Id="rId221" Type="http://schemas.openxmlformats.org/officeDocument/2006/relationships/image" Target="../media/image681.png"/><Relationship Id="rId37" Type="http://schemas.openxmlformats.org/officeDocument/2006/relationships/image" Target="../media/image589.png"/><Relationship Id="rId58" Type="http://schemas.openxmlformats.org/officeDocument/2006/relationships/customXml" Target="../ink/ink598.xml"/><Relationship Id="rId79" Type="http://schemas.openxmlformats.org/officeDocument/2006/relationships/image" Target="../media/image610.png"/><Relationship Id="rId102" Type="http://schemas.openxmlformats.org/officeDocument/2006/relationships/customXml" Target="../ink/ink620.xml"/><Relationship Id="rId123" Type="http://schemas.openxmlformats.org/officeDocument/2006/relationships/image" Target="../media/image632.png"/><Relationship Id="rId144" Type="http://schemas.openxmlformats.org/officeDocument/2006/relationships/customXml" Target="../ink/ink641.xml"/><Relationship Id="rId90" Type="http://schemas.openxmlformats.org/officeDocument/2006/relationships/customXml" Target="../ink/ink614.xml"/><Relationship Id="rId165" Type="http://schemas.openxmlformats.org/officeDocument/2006/relationships/image" Target="../media/image653.png"/><Relationship Id="rId186" Type="http://schemas.openxmlformats.org/officeDocument/2006/relationships/customXml" Target="../ink/ink662.xml"/><Relationship Id="rId211" Type="http://schemas.openxmlformats.org/officeDocument/2006/relationships/image" Target="../media/image676.png"/><Relationship Id="rId27" Type="http://schemas.openxmlformats.org/officeDocument/2006/relationships/image" Target="../media/image584.png"/><Relationship Id="rId48" Type="http://schemas.openxmlformats.org/officeDocument/2006/relationships/customXml" Target="../ink/ink593.xml"/><Relationship Id="rId69" Type="http://schemas.openxmlformats.org/officeDocument/2006/relationships/image" Target="../media/image605.png"/><Relationship Id="rId113" Type="http://schemas.openxmlformats.org/officeDocument/2006/relationships/image" Target="../media/image627.png"/><Relationship Id="rId134" Type="http://schemas.openxmlformats.org/officeDocument/2006/relationships/customXml" Target="../ink/ink636.xml"/><Relationship Id="rId80" Type="http://schemas.openxmlformats.org/officeDocument/2006/relationships/customXml" Target="../ink/ink609.xml"/><Relationship Id="rId155" Type="http://schemas.openxmlformats.org/officeDocument/2006/relationships/image" Target="../media/image648.png"/><Relationship Id="rId176" Type="http://schemas.openxmlformats.org/officeDocument/2006/relationships/customXml" Target="../ink/ink657.xml"/><Relationship Id="rId197" Type="http://schemas.openxmlformats.org/officeDocument/2006/relationships/image" Target="../media/image669.png"/><Relationship Id="rId201" Type="http://schemas.openxmlformats.org/officeDocument/2006/relationships/image" Target="../media/image671.png"/><Relationship Id="rId222" Type="http://schemas.openxmlformats.org/officeDocument/2006/relationships/customXml" Target="../ink/ink680.xml"/><Relationship Id="rId17" Type="http://schemas.openxmlformats.org/officeDocument/2006/relationships/image" Target="../media/image579.png"/><Relationship Id="rId38" Type="http://schemas.openxmlformats.org/officeDocument/2006/relationships/customXml" Target="../ink/ink588.xml"/><Relationship Id="rId59" Type="http://schemas.openxmlformats.org/officeDocument/2006/relationships/image" Target="../media/image600.png"/><Relationship Id="rId103" Type="http://schemas.openxmlformats.org/officeDocument/2006/relationships/image" Target="../media/image622.png"/><Relationship Id="rId124" Type="http://schemas.openxmlformats.org/officeDocument/2006/relationships/customXml" Target="../ink/ink631.xml"/><Relationship Id="rId70" Type="http://schemas.openxmlformats.org/officeDocument/2006/relationships/customXml" Target="../ink/ink604.xml"/><Relationship Id="rId91" Type="http://schemas.openxmlformats.org/officeDocument/2006/relationships/image" Target="../media/image616.png"/><Relationship Id="rId145" Type="http://schemas.openxmlformats.org/officeDocument/2006/relationships/image" Target="../media/image643.png"/><Relationship Id="rId166" Type="http://schemas.openxmlformats.org/officeDocument/2006/relationships/customXml" Target="../ink/ink652.xml"/><Relationship Id="rId187" Type="http://schemas.openxmlformats.org/officeDocument/2006/relationships/image" Target="../media/image664.png"/><Relationship Id="rId1" Type="http://schemas.openxmlformats.org/officeDocument/2006/relationships/slideLayout" Target="../slideLayouts/slideLayout7.xml"/><Relationship Id="rId212" Type="http://schemas.openxmlformats.org/officeDocument/2006/relationships/customXml" Target="../ink/ink675.xml"/><Relationship Id="rId28" Type="http://schemas.openxmlformats.org/officeDocument/2006/relationships/customXml" Target="../ink/ink583.xml"/><Relationship Id="rId49" Type="http://schemas.openxmlformats.org/officeDocument/2006/relationships/image" Target="../media/image595.png"/><Relationship Id="rId114" Type="http://schemas.openxmlformats.org/officeDocument/2006/relationships/customXml" Target="../ink/ink626.xml"/><Relationship Id="rId60" Type="http://schemas.openxmlformats.org/officeDocument/2006/relationships/customXml" Target="../ink/ink599.xml"/><Relationship Id="rId81" Type="http://schemas.openxmlformats.org/officeDocument/2006/relationships/image" Target="../media/image611.png"/><Relationship Id="rId135" Type="http://schemas.openxmlformats.org/officeDocument/2006/relationships/image" Target="../media/image638.png"/><Relationship Id="rId156" Type="http://schemas.openxmlformats.org/officeDocument/2006/relationships/customXml" Target="../ink/ink647.xml"/><Relationship Id="rId177" Type="http://schemas.openxmlformats.org/officeDocument/2006/relationships/image" Target="../media/image659.png"/><Relationship Id="rId198" Type="http://schemas.openxmlformats.org/officeDocument/2006/relationships/customXml" Target="../ink/ink668.xml"/><Relationship Id="rId202" Type="http://schemas.openxmlformats.org/officeDocument/2006/relationships/customXml" Target="../ink/ink670.xml"/><Relationship Id="rId223" Type="http://schemas.openxmlformats.org/officeDocument/2006/relationships/image" Target="../media/image682.png"/><Relationship Id="rId18" Type="http://schemas.openxmlformats.org/officeDocument/2006/relationships/customXml" Target="../ink/ink578.xml"/><Relationship Id="rId39" Type="http://schemas.openxmlformats.org/officeDocument/2006/relationships/image" Target="../media/image590.png"/><Relationship Id="rId50" Type="http://schemas.openxmlformats.org/officeDocument/2006/relationships/customXml" Target="../ink/ink594.xml"/><Relationship Id="rId104" Type="http://schemas.openxmlformats.org/officeDocument/2006/relationships/customXml" Target="../ink/ink621.xml"/><Relationship Id="rId125" Type="http://schemas.openxmlformats.org/officeDocument/2006/relationships/image" Target="../media/image633.png"/><Relationship Id="rId146" Type="http://schemas.openxmlformats.org/officeDocument/2006/relationships/customXml" Target="../ink/ink642.xml"/><Relationship Id="rId167" Type="http://schemas.openxmlformats.org/officeDocument/2006/relationships/image" Target="../media/image654.png"/><Relationship Id="rId188" Type="http://schemas.openxmlformats.org/officeDocument/2006/relationships/customXml" Target="../ink/ink663.xml"/><Relationship Id="rId71" Type="http://schemas.openxmlformats.org/officeDocument/2006/relationships/image" Target="../media/image606.png"/><Relationship Id="rId92" Type="http://schemas.openxmlformats.org/officeDocument/2006/relationships/customXml" Target="../ink/ink615.xml"/><Relationship Id="rId213" Type="http://schemas.openxmlformats.org/officeDocument/2006/relationships/image" Target="../media/image677.png"/><Relationship Id="rId2" Type="http://schemas.openxmlformats.org/officeDocument/2006/relationships/notesSlide" Target="../notesSlides/notesSlide12.xml"/><Relationship Id="rId29" Type="http://schemas.openxmlformats.org/officeDocument/2006/relationships/image" Target="../media/image585.png"/><Relationship Id="rId40" Type="http://schemas.openxmlformats.org/officeDocument/2006/relationships/customXml" Target="../ink/ink589.xml"/><Relationship Id="rId115" Type="http://schemas.openxmlformats.org/officeDocument/2006/relationships/image" Target="../media/image628.png"/><Relationship Id="rId136" Type="http://schemas.openxmlformats.org/officeDocument/2006/relationships/customXml" Target="../ink/ink637.xml"/><Relationship Id="rId157" Type="http://schemas.openxmlformats.org/officeDocument/2006/relationships/image" Target="../media/image649.png"/><Relationship Id="rId178" Type="http://schemas.openxmlformats.org/officeDocument/2006/relationships/customXml" Target="../ink/ink658.xml"/><Relationship Id="rId61" Type="http://schemas.openxmlformats.org/officeDocument/2006/relationships/image" Target="../media/image601.png"/><Relationship Id="rId82" Type="http://schemas.openxmlformats.org/officeDocument/2006/relationships/customXml" Target="../ink/ink610.xml"/><Relationship Id="rId199" Type="http://schemas.openxmlformats.org/officeDocument/2006/relationships/image" Target="../media/image670.png"/><Relationship Id="rId203" Type="http://schemas.openxmlformats.org/officeDocument/2006/relationships/image" Target="../media/image672.png"/><Relationship Id="rId19" Type="http://schemas.openxmlformats.org/officeDocument/2006/relationships/image" Target="../media/image580.png"/><Relationship Id="rId224" Type="http://schemas.openxmlformats.org/officeDocument/2006/relationships/customXml" Target="../ink/ink681.xml"/><Relationship Id="rId30" Type="http://schemas.openxmlformats.org/officeDocument/2006/relationships/customXml" Target="../ink/ink584.xml"/><Relationship Id="rId105" Type="http://schemas.openxmlformats.org/officeDocument/2006/relationships/image" Target="../media/image623.png"/><Relationship Id="rId126" Type="http://schemas.openxmlformats.org/officeDocument/2006/relationships/customXml" Target="../ink/ink632.xml"/><Relationship Id="rId147" Type="http://schemas.openxmlformats.org/officeDocument/2006/relationships/image" Target="../media/image644.png"/><Relationship Id="rId168" Type="http://schemas.openxmlformats.org/officeDocument/2006/relationships/customXml" Target="../ink/ink653.xml"/><Relationship Id="rId51" Type="http://schemas.openxmlformats.org/officeDocument/2006/relationships/image" Target="../media/image596.png"/><Relationship Id="rId72" Type="http://schemas.openxmlformats.org/officeDocument/2006/relationships/customXml" Target="../ink/ink605.xml"/><Relationship Id="rId93" Type="http://schemas.openxmlformats.org/officeDocument/2006/relationships/image" Target="../media/image617.png"/><Relationship Id="rId189" Type="http://schemas.openxmlformats.org/officeDocument/2006/relationships/image" Target="../media/image665.png"/><Relationship Id="rId3" Type="http://schemas.openxmlformats.org/officeDocument/2006/relationships/image" Target="../media/image572.png"/><Relationship Id="rId214" Type="http://schemas.openxmlformats.org/officeDocument/2006/relationships/customXml" Target="../ink/ink676.xml"/></Relationships>
</file>

<file path=ppt/slides/_rels/slide13.xml.rels><?xml version="1.0" encoding="UTF-8" standalone="yes"?>
<Relationships xmlns="http://schemas.openxmlformats.org/package/2006/relationships"><Relationship Id="rId117" Type="http://schemas.openxmlformats.org/officeDocument/2006/relationships/image" Target="../media/image743.png"/><Relationship Id="rId21" Type="http://schemas.openxmlformats.org/officeDocument/2006/relationships/image" Target="../media/image695.png"/><Relationship Id="rId42" Type="http://schemas.openxmlformats.org/officeDocument/2006/relationships/customXml" Target="../ink/ink703.xml"/><Relationship Id="rId63" Type="http://schemas.openxmlformats.org/officeDocument/2006/relationships/image" Target="../media/image716.png"/><Relationship Id="rId84" Type="http://schemas.openxmlformats.org/officeDocument/2006/relationships/customXml" Target="../ink/ink724.xml"/><Relationship Id="rId138" Type="http://schemas.openxmlformats.org/officeDocument/2006/relationships/customXml" Target="../ink/ink751.xml"/><Relationship Id="rId159" Type="http://schemas.openxmlformats.org/officeDocument/2006/relationships/image" Target="../media/image764.png"/><Relationship Id="rId107" Type="http://schemas.openxmlformats.org/officeDocument/2006/relationships/image" Target="../media/image738.png"/><Relationship Id="rId11" Type="http://schemas.openxmlformats.org/officeDocument/2006/relationships/image" Target="../media/image690.png"/><Relationship Id="rId32" Type="http://schemas.openxmlformats.org/officeDocument/2006/relationships/customXml" Target="../ink/ink698.xml"/><Relationship Id="rId53" Type="http://schemas.openxmlformats.org/officeDocument/2006/relationships/image" Target="../media/image711.png"/><Relationship Id="rId74" Type="http://schemas.openxmlformats.org/officeDocument/2006/relationships/customXml" Target="../ink/ink719.xml"/><Relationship Id="rId128" Type="http://schemas.openxmlformats.org/officeDocument/2006/relationships/customXml" Target="../ink/ink746.xml"/><Relationship Id="rId149" Type="http://schemas.openxmlformats.org/officeDocument/2006/relationships/image" Target="../media/image759.png"/><Relationship Id="rId5" Type="http://schemas.openxmlformats.org/officeDocument/2006/relationships/image" Target="../media/image687.png"/><Relationship Id="rId95" Type="http://schemas.openxmlformats.org/officeDocument/2006/relationships/image" Target="../media/image732.png"/><Relationship Id="rId160" Type="http://schemas.openxmlformats.org/officeDocument/2006/relationships/customXml" Target="../ink/ink762.xml"/><Relationship Id="rId22" Type="http://schemas.openxmlformats.org/officeDocument/2006/relationships/customXml" Target="../ink/ink693.xml"/><Relationship Id="rId43" Type="http://schemas.openxmlformats.org/officeDocument/2006/relationships/image" Target="../media/image706.png"/><Relationship Id="rId64" Type="http://schemas.openxmlformats.org/officeDocument/2006/relationships/customXml" Target="../ink/ink714.xml"/><Relationship Id="rId118" Type="http://schemas.openxmlformats.org/officeDocument/2006/relationships/customXml" Target="../ink/ink741.xml"/><Relationship Id="rId139" Type="http://schemas.openxmlformats.org/officeDocument/2006/relationships/image" Target="../media/image754.png"/><Relationship Id="rId85" Type="http://schemas.openxmlformats.org/officeDocument/2006/relationships/image" Target="../media/image727.png"/><Relationship Id="rId150" Type="http://schemas.openxmlformats.org/officeDocument/2006/relationships/customXml" Target="../ink/ink757.xml"/><Relationship Id="rId12" Type="http://schemas.openxmlformats.org/officeDocument/2006/relationships/customXml" Target="../ink/ink688.xml"/><Relationship Id="rId17" Type="http://schemas.openxmlformats.org/officeDocument/2006/relationships/image" Target="../media/image693.png"/><Relationship Id="rId33" Type="http://schemas.openxmlformats.org/officeDocument/2006/relationships/image" Target="../media/image701.png"/><Relationship Id="rId38" Type="http://schemas.openxmlformats.org/officeDocument/2006/relationships/customXml" Target="../ink/ink701.xml"/><Relationship Id="rId59" Type="http://schemas.openxmlformats.org/officeDocument/2006/relationships/image" Target="../media/image714.png"/><Relationship Id="rId103" Type="http://schemas.openxmlformats.org/officeDocument/2006/relationships/image" Target="../media/image736.png"/><Relationship Id="rId108" Type="http://schemas.openxmlformats.org/officeDocument/2006/relationships/customXml" Target="../ink/ink736.xml"/><Relationship Id="rId124" Type="http://schemas.openxmlformats.org/officeDocument/2006/relationships/customXml" Target="../ink/ink744.xml"/><Relationship Id="rId129" Type="http://schemas.openxmlformats.org/officeDocument/2006/relationships/image" Target="../media/image749.png"/><Relationship Id="rId54" Type="http://schemas.openxmlformats.org/officeDocument/2006/relationships/customXml" Target="../ink/ink709.xml"/><Relationship Id="rId70" Type="http://schemas.openxmlformats.org/officeDocument/2006/relationships/customXml" Target="../ink/ink717.xml"/><Relationship Id="rId75" Type="http://schemas.openxmlformats.org/officeDocument/2006/relationships/image" Target="../media/image722.png"/><Relationship Id="rId91" Type="http://schemas.openxmlformats.org/officeDocument/2006/relationships/image" Target="../media/image730.png"/><Relationship Id="rId96" Type="http://schemas.openxmlformats.org/officeDocument/2006/relationships/customXml" Target="../ink/ink730.xml"/><Relationship Id="rId140" Type="http://schemas.openxmlformats.org/officeDocument/2006/relationships/customXml" Target="../ink/ink752.xml"/><Relationship Id="rId145" Type="http://schemas.openxmlformats.org/officeDocument/2006/relationships/image" Target="../media/image757.png"/><Relationship Id="rId161" Type="http://schemas.openxmlformats.org/officeDocument/2006/relationships/image" Target="../media/image765.png"/><Relationship Id="rId1" Type="http://schemas.openxmlformats.org/officeDocument/2006/relationships/slideLayout" Target="../slideLayouts/slideLayout7.xml"/><Relationship Id="rId6" Type="http://schemas.openxmlformats.org/officeDocument/2006/relationships/customXml" Target="../ink/ink685.xml"/><Relationship Id="rId23" Type="http://schemas.openxmlformats.org/officeDocument/2006/relationships/image" Target="../media/image696.png"/><Relationship Id="rId28" Type="http://schemas.openxmlformats.org/officeDocument/2006/relationships/customXml" Target="../ink/ink696.xml"/><Relationship Id="rId49" Type="http://schemas.openxmlformats.org/officeDocument/2006/relationships/image" Target="../media/image709.png"/><Relationship Id="rId114" Type="http://schemas.openxmlformats.org/officeDocument/2006/relationships/customXml" Target="../ink/ink739.xml"/><Relationship Id="rId119" Type="http://schemas.openxmlformats.org/officeDocument/2006/relationships/image" Target="../media/image744.png"/><Relationship Id="rId44" Type="http://schemas.openxmlformats.org/officeDocument/2006/relationships/customXml" Target="../ink/ink704.xml"/><Relationship Id="rId60" Type="http://schemas.openxmlformats.org/officeDocument/2006/relationships/customXml" Target="../ink/ink712.xml"/><Relationship Id="rId65" Type="http://schemas.openxmlformats.org/officeDocument/2006/relationships/image" Target="../media/image717.png"/><Relationship Id="rId81" Type="http://schemas.openxmlformats.org/officeDocument/2006/relationships/image" Target="../media/image725.png"/><Relationship Id="rId86" Type="http://schemas.openxmlformats.org/officeDocument/2006/relationships/customXml" Target="../ink/ink725.xml"/><Relationship Id="rId130" Type="http://schemas.openxmlformats.org/officeDocument/2006/relationships/customXml" Target="../ink/ink747.xml"/><Relationship Id="rId135" Type="http://schemas.openxmlformats.org/officeDocument/2006/relationships/image" Target="../media/image752.png"/><Relationship Id="rId151" Type="http://schemas.openxmlformats.org/officeDocument/2006/relationships/image" Target="../media/image760.png"/><Relationship Id="rId156" Type="http://schemas.openxmlformats.org/officeDocument/2006/relationships/customXml" Target="../ink/ink760.xml"/><Relationship Id="rId13" Type="http://schemas.openxmlformats.org/officeDocument/2006/relationships/image" Target="../media/image691.png"/><Relationship Id="rId18" Type="http://schemas.openxmlformats.org/officeDocument/2006/relationships/customXml" Target="../ink/ink691.xml"/><Relationship Id="rId39" Type="http://schemas.openxmlformats.org/officeDocument/2006/relationships/image" Target="../media/image704.png"/><Relationship Id="rId109" Type="http://schemas.openxmlformats.org/officeDocument/2006/relationships/image" Target="../media/image739.png"/><Relationship Id="rId34" Type="http://schemas.openxmlformats.org/officeDocument/2006/relationships/customXml" Target="../ink/ink699.xml"/><Relationship Id="rId50" Type="http://schemas.openxmlformats.org/officeDocument/2006/relationships/customXml" Target="../ink/ink707.xml"/><Relationship Id="rId55" Type="http://schemas.openxmlformats.org/officeDocument/2006/relationships/image" Target="../media/image712.png"/><Relationship Id="rId76" Type="http://schemas.openxmlformats.org/officeDocument/2006/relationships/customXml" Target="../ink/ink720.xml"/><Relationship Id="rId97" Type="http://schemas.openxmlformats.org/officeDocument/2006/relationships/image" Target="../media/image733.png"/><Relationship Id="rId104" Type="http://schemas.openxmlformats.org/officeDocument/2006/relationships/customXml" Target="../ink/ink734.xml"/><Relationship Id="rId120" Type="http://schemas.openxmlformats.org/officeDocument/2006/relationships/customXml" Target="../ink/ink742.xml"/><Relationship Id="rId125" Type="http://schemas.openxmlformats.org/officeDocument/2006/relationships/image" Target="../media/image747.png"/><Relationship Id="rId141" Type="http://schemas.openxmlformats.org/officeDocument/2006/relationships/image" Target="../media/image755.png"/><Relationship Id="rId146" Type="http://schemas.openxmlformats.org/officeDocument/2006/relationships/customXml" Target="../ink/ink755.xml"/><Relationship Id="rId7" Type="http://schemas.openxmlformats.org/officeDocument/2006/relationships/image" Target="../media/image688.png"/><Relationship Id="rId71" Type="http://schemas.openxmlformats.org/officeDocument/2006/relationships/image" Target="../media/image720.png"/><Relationship Id="rId92" Type="http://schemas.openxmlformats.org/officeDocument/2006/relationships/customXml" Target="../ink/ink728.xml"/><Relationship Id="rId2" Type="http://schemas.openxmlformats.org/officeDocument/2006/relationships/notesSlide" Target="../notesSlides/notesSlide13.xml"/><Relationship Id="rId29" Type="http://schemas.openxmlformats.org/officeDocument/2006/relationships/image" Target="../media/image699.png"/><Relationship Id="rId24" Type="http://schemas.openxmlformats.org/officeDocument/2006/relationships/customXml" Target="../ink/ink694.xml"/><Relationship Id="rId40" Type="http://schemas.openxmlformats.org/officeDocument/2006/relationships/customXml" Target="../ink/ink702.xml"/><Relationship Id="rId45" Type="http://schemas.openxmlformats.org/officeDocument/2006/relationships/image" Target="../media/image707.png"/><Relationship Id="rId66" Type="http://schemas.openxmlformats.org/officeDocument/2006/relationships/customXml" Target="../ink/ink715.xml"/><Relationship Id="rId87" Type="http://schemas.openxmlformats.org/officeDocument/2006/relationships/image" Target="../media/image728.png"/><Relationship Id="rId110" Type="http://schemas.openxmlformats.org/officeDocument/2006/relationships/customXml" Target="../ink/ink737.xml"/><Relationship Id="rId115" Type="http://schemas.openxmlformats.org/officeDocument/2006/relationships/image" Target="../media/image742.png"/><Relationship Id="rId131" Type="http://schemas.openxmlformats.org/officeDocument/2006/relationships/image" Target="../media/image750.png"/><Relationship Id="rId136" Type="http://schemas.openxmlformats.org/officeDocument/2006/relationships/customXml" Target="../ink/ink750.xml"/><Relationship Id="rId157" Type="http://schemas.openxmlformats.org/officeDocument/2006/relationships/image" Target="../media/image763.png"/><Relationship Id="rId61" Type="http://schemas.openxmlformats.org/officeDocument/2006/relationships/image" Target="../media/image715.png"/><Relationship Id="rId82" Type="http://schemas.openxmlformats.org/officeDocument/2006/relationships/customXml" Target="../ink/ink723.xml"/><Relationship Id="rId152" Type="http://schemas.openxmlformats.org/officeDocument/2006/relationships/customXml" Target="../ink/ink758.xml"/><Relationship Id="rId19" Type="http://schemas.openxmlformats.org/officeDocument/2006/relationships/image" Target="../media/image694.png"/><Relationship Id="rId14" Type="http://schemas.openxmlformats.org/officeDocument/2006/relationships/customXml" Target="../ink/ink689.xml"/><Relationship Id="rId30" Type="http://schemas.openxmlformats.org/officeDocument/2006/relationships/customXml" Target="../ink/ink697.xml"/><Relationship Id="rId35" Type="http://schemas.openxmlformats.org/officeDocument/2006/relationships/image" Target="../media/image702.png"/><Relationship Id="rId56" Type="http://schemas.openxmlformats.org/officeDocument/2006/relationships/customXml" Target="../ink/ink710.xml"/><Relationship Id="rId77" Type="http://schemas.openxmlformats.org/officeDocument/2006/relationships/image" Target="../media/image723.png"/><Relationship Id="rId100" Type="http://schemas.openxmlformats.org/officeDocument/2006/relationships/customXml" Target="../ink/ink732.xml"/><Relationship Id="rId105" Type="http://schemas.openxmlformats.org/officeDocument/2006/relationships/image" Target="../media/image737.png"/><Relationship Id="rId126" Type="http://schemas.openxmlformats.org/officeDocument/2006/relationships/customXml" Target="../ink/ink745.xml"/><Relationship Id="rId147" Type="http://schemas.openxmlformats.org/officeDocument/2006/relationships/image" Target="../media/image758.png"/><Relationship Id="rId8" Type="http://schemas.openxmlformats.org/officeDocument/2006/relationships/customXml" Target="../ink/ink686.xml"/><Relationship Id="rId51" Type="http://schemas.openxmlformats.org/officeDocument/2006/relationships/image" Target="../media/image710.png"/><Relationship Id="rId72" Type="http://schemas.openxmlformats.org/officeDocument/2006/relationships/customXml" Target="../ink/ink718.xml"/><Relationship Id="rId93" Type="http://schemas.openxmlformats.org/officeDocument/2006/relationships/image" Target="../media/image731.png"/><Relationship Id="rId98" Type="http://schemas.openxmlformats.org/officeDocument/2006/relationships/customXml" Target="../ink/ink731.xml"/><Relationship Id="rId121" Type="http://schemas.openxmlformats.org/officeDocument/2006/relationships/image" Target="../media/image745.png"/><Relationship Id="rId142" Type="http://schemas.openxmlformats.org/officeDocument/2006/relationships/customXml" Target="../ink/ink753.xml"/><Relationship Id="rId3" Type="http://schemas.openxmlformats.org/officeDocument/2006/relationships/image" Target="../media/image686.png"/><Relationship Id="rId25" Type="http://schemas.openxmlformats.org/officeDocument/2006/relationships/image" Target="../media/image697.png"/><Relationship Id="rId46" Type="http://schemas.openxmlformats.org/officeDocument/2006/relationships/customXml" Target="../ink/ink705.xml"/><Relationship Id="rId67" Type="http://schemas.openxmlformats.org/officeDocument/2006/relationships/image" Target="../media/image718.png"/><Relationship Id="rId116" Type="http://schemas.openxmlformats.org/officeDocument/2006/relationships/customXml" Target="../ink/ink740.xml"/><Relationship Id="rId137" Type="http://schemas.openxmlformats.org/officeDocument/2006/relationships/image" Target="../media/image753.png"/><Relationship Id="rId158" Type="http://schemas.openxmlformats.org/officeDocument/2006/relationships/customXml" Target="../ink/ink761.xml"/><Relationship Id="rId20" Type="http://schemas.openxmlformats.org/officeDocument/2006/relationships/customXml" Target="../ink/ink692.xml"/><Relationship Id="rId41" Type="http://schemas.openxmlformats.org/officeDocument/2006/relationships/image" Target="../media/image705.png"/><Relationship Id="rId62" Type="http://schemas.openxmlformats.org/officeDocument/2006/relationships/customXml" Target="../ink/ink713.xml"/><Relationship Id="rId83" Type="http://schemas.openxmlformats.org/officeDocument/2006/relationships/image" Target="../media/image726.png"/><Relationship Id="rId88" Type="http://schemas.openxmlformats.org/officeDocument/2006/relationships/customXml" Target="../ink/ink726.xml"/><Relationship Id="rId111" Type="http://schemas.openxmlformats.org/officeDocument/2006/relationships/image" Target="../media/image740.png"/><Relationship Id="rId132" Type="http://schemas.openxmlformats.org/officeDocument/2006/relationships/customXml" Target="../ink/ink748.xml"/><Relationship Id="rId153" Type="http://schemas.openxmlformats.org/officeDocument/2006/relationships/image" Target="../media/image761.png"/><Relationship Id="rId15" Type="http://schemas.openxmlformats.org/officeDocument/2006/relationships/image" Target="../media/image692.png"/><Relationship Id="rId36" Type="http://schemas.openxmlformats.org/officeDocument/2006/relationships/customXml" Target="../ink/ink700.xml"/><Relationship Id="rId57" Type="http://schemas.openxmlformats.org/officeDocument/2006/relationships/image" Target="../media/image713.png"/><Relationship Id="rId106" Type="http://schemas.openxmlformats.org/officeDocument/2006/relationships/customXml" Target="../ink/ink735.xml"/><Relationship Id="rId127" Type="http://schemas.openxmlformats.org/officeDocument/2006/relationships/image" Target="../media/image748.png"/><Relationship Id="rId10" Type="http://schemas.openxmlformats.org/officeDocument/2006/relationships/customXml" Target="../ink/ink687.xml"/><Relationship Id="rId31" Type="http://schemas.openxmlformats.org/officeDocument/2006/relationships/image" Target="../media/image700.png"/><Relationship Id="rId52" Type="http://schemas.openxmlformats.org/officeDocument/2006/relationships/customXml" Target="../ink/ink708.xml"/><Relationship Id="rId73" Type="http://schemas.openxmlformats.org/officeDocument/2006/relationships/image" Target="../media/image721.png"/><Relationship Id="rId78" Type="http://schemas.openxmlformats.org/officeDocument/2006/relationships/customXml" Target="../ink/ink721.xml"/><Relationship Id="rId94" Type="http://schemas.openxmlformats.org/officeDocument/2006/relationships/customXml" Target="../ink/ink729.xml"/><Relationship Id="rId99" Type="http://schemas.openxmlformats.org/officeDocument/2006/relationships/image" Target="../media/image734.png"/><Relationship Id="rId101" Type="http://schemas.openxmlformats.org/officeDocument/2006/relationships/image" Target="../media/image735.png"/><Relationship Id="rId122" Type="http://schemas.openxmlformats.org/officeDocument/2006/relationships/customXml" Target="../ink/ink743.xml"/><Relationship Id="rId143" Type="http://schemas.openxmlformats.org/officeDocument/2006/relationships/image" Target="../media/image756.png"/><Relationship Id="rId148" Type="http://schemas.openxmlformats.org/officeDocument/2006/relationships/customXml" Target="../ink/ink756.xml"/><Relationship Id="rId4" Type="http://schemas.openxmlformats.org/officeDocument/2006/relationships/customXml" Target="../ink/ink684.xml"/><Relationship Id="rId9" Type="http://schemas.openxmlformats.org/officeDocument/2006/relationships/image" Target="../media/image689.png"/><Relationship Id="rId26" Type="http://schemas.openxmlformats.org/officeDocument/2006/relationships/customXml" Target="../ink/ink695.xml"/><Relationship Id="rId47" Type="http://schemas.openxmlformats.org/officeDocument/2006/relationships/image" Target="../media/image708.png"/><Relationship Id="rId68" Type="http://schemas.openxmlformats.org/officeDocument/2006/relationships/customXml" Target="../ink/ink716.xml"/><Relationship Id="rId89" Type="http://schemas.openxmlformats.org/officeDocument/2006/relationships/image" Target="../media/image729.png"/><Relationship Id="rId112" Type="http://schemas.openxmlformats.org/officeDocument/2006/relationships/customXml" Target="../ink/ink738.xml"/><Relationship Id="rId133" Type="http://schemas.openxmlformats.org/officeDocument/2006/relationships/image" Target="../media/image751.png"/><Relationship Id="rId154" Type="http://schemas.openxmlformats.org/officeDocument/2006/relationships/customXml" Target="../ink/ink759.xml"/><Relationship Id="rId16" Type="http://schemas.openxmlformats.org/officeDocument/2006/relationships/customXml" Target="../ink/ink690.xml"/><Relationship Id="rId37" Type="http://schemas.openxmlformats.org/officeDocument/2006/relationships/image" Target="../media/image703.png"/><Relationship Id="rId58" Type="http://schemas.openxmlformats.org/officeDocument/2006/relationships/customXml" Target="../ink/ink711.xml"/><Relationship Id="rId79" Type="http://schemas.openxmlformats.org/officeDocument/2006/relationships/image" Target="../media/image724.png"/><Relationship Id="rId102" Type="http://schemas.openxmlformats.org/officeDocument/2006/relationships/customXml" Target="../ink/ink733.xml"/><Relationship Id="rId123" Type="http://schemas.openxmlformats.org/officeDocument/2006/relationships/image" Target="../media/image746.png"/><Relationship Id="rId144" Type="http://schemas.openxmlformats.org/officeDocument/2006/relationships/customXml" Target="../ink/ink754.xml"/><Relationship Id="rId90" Type="http://schemas.openxmlformats.org/officeDocument/2006/relationships/customXml" Target="../ink/ink727.xml"/><Relationship Id="rId27" Type="http://schemas.openxmlformats.org/officeDocument/2006/relationships/image" Target="../media/image698.png"/><Relationship Id="rId48" Type="http://schemas.openxmlformats.org/officeDocument/2006/relationships/customXml" Target="../ink/ink706.xml"/><Relationship Id="rId69" Type="http://schemas.openxmlformats.org/officeDocument/2006/relationships/image" Target="../media/image719.png"/><Relationship Id="rId113" Type="http://schemas.openxmlformats.org/officeDocument/2006/relationships/image" Target="../media/image741.png"/><Relationship Id="rId134" Type="http://schemas.openxmlformats.org/officeDocument/2006/relationships/customXml" Target="../ink/ink749.xml"/><Relationship Id="rId80" Type="http://schemas.openxmlformats.org/officeDocument/2006/relationships/customXml" Target="../ink/ink722.xml"/><Relationship Id="rId155" Type="http://schemas.openxmlformats.org/officeDocument/2006/relationships/image" Target="../media/image762.png"/></Relationships>
</file>

<file path=ppt/slides/_rels/slide14.xml.rels><?xml version="1.0" encoding="UTF-8" standalone="yes"?>
<Relationships xmlns="http://schemas.openxmlformats.org/package/2006/relationships"><Relationship Id="rId117" Type="http://schemas.openxmlformats.org/officeDocument/2006/relationships/image" Target="../media/image823.png"/><Relationship Id="rId21" Type="http://schemas.openxmlformats.org/officeDocument/2006/relationships/image" Target="../media/image775.png"/><Relationship Id="rId42" Type="http://schemas.openxmlformats.org/officeDocument/2006/relationships/customXml" Target="../ink/ink782.xml"/><Relationship Id="rId63" Type="http://schemas.openxmlformats.org/officeDocument/2006/relationships/image" Target="../media/image796.png"/><Relationship Id="rId84" Type="http://schemas.openxmlformats.org/officeDocument/2006/relationships/customXml" Target="../ink/ink803.xml"/><Relationship Id="rId138" Type="http://schemas.openxmlformats.org/officeDocument/2006/relationships/customXml" Target="../ink/ink830.xml"/><Relationship Id="rId159" Type="http://schemas.openxmlformats.org/officeDocument/2006/relationships/image" Target="../media/image844.png"/><Relationship Id="rId170" Type="http://schemas.openxmlformats.org/officeDocument/2006/relationships/customXml" Target="../ink/ink846.xml"/><Relationship Id="rId191" Type="http://schemas.openxmlformats.org/officeDocument/2006/relationships/image" Target="../media/image860.png"/><Relationship Id="rId107" Type="http://schemas.openxmlformats.org/officeDocument/2006/relationships/image" Target="../media/image818.png"/><Relationship Id="rId11" Type="http://schemas.openxmlformats.org/officeDocument/2006/relationships/image" Target="../media/image770.png"/><Relationship Id="rId32" Type="http://schemas.openxmlformats.org/officeDocument/2006/relationships/customXml" Target="../ink/ink777.xml"/><Relationship Id="rId53" Type="http://schemas.openxmlformats.org/officeDocument/2006/relationships/image" Target="../media/image791.png"/><Relationship Id="rId74" Type="http://schemas.openxmlformats.org/officeDocument/2006/relationships/customXml" Target="../ink/ink798.xml"/><Relationship Id="rId128" Type="http://schemas.openxmlformats.org/officeDocument/2006/relationships/customXml" Target="../ink/ink825.xml"/><Relationship Id="rId149" Type="http://schemas.openxmlformats.org/officeDocument/2006/relationships/image" Target="../media/image839.png"/><Relationship Id="rId5" Type="http://schemas.openxmlformats.org/officeDocument/2006/relationships/image" Target="../media/image767.png"/><Relationship Id="rId95" Type="http://schemas.openxmlformats.org/officeDocument/2006/relationships/image" Target="../media/image812.png"/><Relationship Id="rId160" Type="http://schemas.openxmlformats.org/officeDocument/2006/relationships/customXml" Target="../ink/ink841.xml"/><Relationship Id="rId181" Type="http://schemas.openxmlformats.org/officeDocument/2006/relationships/image" Target="../media/image855.png"/><Relationship Id="rId22" Type="http://schemas.openxmlformats.org/officeDocument/2006/relationships/customXml" Target="../ink/ink772.xml"/><Relationship Id="rId43" Type="http://schemas.openxmlformats.org/officeDocument/2006/relationships/image" Target="../media/image786.png"/><Relationship Id="rId64" Type="http://schemas.openxmlformats.org/officeDocument/2006/relationships/customXml" Target="../ink/ink793.xml"/><Relationship Id="rId118" Type="http://schemas.openxmlformats.org/officeDocument/2006/relationships/customXml" Target="../ink/ink820.xml"/><Relationship Id="rId139" Type="http://schemas.openxmlformats.org/officeDocument/2006/relationships/image" Target="../media/image834.png"/><Relationship Id="rId85" Type="http://schemas.openxmlformats.org/officeDocument/2006/relationships/image" Target="../media/image807.png"/><Relationship Id="rId150" Type="http://schemas.openxmlformats.org/officeDocument/2006/relationships/customXml" Target="../ink/ink836.xml"/><Relationship Id="rId171" Type="http://schemas.openxmlformats.org/officeDocument/2006/relationships/image" Target="../media/image850.png"/><Relationship Id="rId192" Type="http://schemas.openxmlformats.org/officeDocument/2006/relationships/customXml" Target="../ink/ink857.xml"/><Relationship Id="rId12" Type="http://schemas.openxmlformats.org/officeDocument/2006/relationships/customXml" Target="../ink/ink767.xml"/><Relationship Id="rId33" Type="http://schemas.openxmlformats.org/officeDocument/2006/relationships/image" Target="../media/image781.png"/><Relationship Id="rId108" Type="http://schemas.openxmlformats.org/officeDocument/2006/relationships/customXml" Target="../ink/ink815.xml"/><Relationship Id="rId129" Type="http://schemas.openxmlformats.org/officeDocument/2006/relationships/image" Target="../media/image829.png"/><Relationship Id="rId54" Type="http://schemas.openxmlformats.org/officeDocument/2006/relationships/customXml" Target="../ink/ink788.xml"/><Relationship Id="rId75" Type="http://schemas.openxmlformats.org/officeDocument/2006/relationships/image" Target="../media/image802.png"/><Relationship Id="rId96" Type="http://schemas.openxmlformats.org/officeDocument/2006/relationships/customXml" Target="../ink/ink809.xml"/><Relationship Id="rId140" Type="http://schemas.openxmlformats.org/officeDocument/2006/relationships/customXml" Target="../ink/ink831.xml"/><Relationship Id="rId161" Type="http://schemas.openxmlformats.org/officeDocument/2006/relationships/image" Target="../media/image845.png"/><Relationship Id="rId182" Type="http://schemas.openxmlformats.org/officeDocument/2006/relationships/customXml" Target="../ink/ink852.xml"/><Relationship Id="rId6" Type="http://schemas.openxmlformats.org/officeDocument/2006/relationships/customXml" Target="../ink/ink764.xml"/><Relationship Id="rId23" Type="http://schemas.openxmlformats.org/officeDocument/2006/relationships/image" Target="../media/image776.png"/><Relationship Id="rId119" Type="http://schemas.openxmlformats.org/officeDocument/2006/relationships/image" Target="../media/image824.png"/><Relationship Id="rId44" Type="http://schemas.openxmlformats.org/officeDocument/2006/relationships/customXml" Target="../ink/ink783.xml"/><Relationship Id="rId65" Type="http://schemas.openxmlformats.org/officeDocument/2006/relationships/image" Target="../media/image797.png"/><Relationship Id="rId86" Type="http://schemas.openxmlformats.org/officeDocument/2006/relationships/customXml" Target="../ink/ink804.xml"/><Relationship Id="rId130" Type="http://schemas.openxmlformats.org/officeDocument/2006/relationships/customXml" Target="../ink/ink826.xml"/><Relationship Id="rId151" Type="http://schemas.openxmlformats.org/officeDocument/2006/relationships/image" Target="../media/image840.png"/><Relationship Id="rId172" Type="http://schemas.openxmlformats.org/officeDocument/2006/relationships/customXml" Target="../ink/ink847.xml"/><Relationship Id="rId193" Type="http://schemas.openxmlformats.org/officeDocument/2006/relationships/image" Target="../media/image861.png"/><Relationship Id="rId13" Type="http://schemas.openxmlformats.org/officeDocument/2006/relationships/image" Target="../media/image771.png"/><Relationship Id="rId109" Type="http://schemas.openxmlformats.org/officeDocument/2006/relationships/image" Target="../media/image819.png"/><Relationship Id="rId34" Type="http://schemas.openxmlformats.org/officeDocument/2006/relationships/customXml" Target="../ink/ink778.xml"/><Relationship Id="rId55" Type="http://schemas.openxmlformats.org/officeDocument/2006/relationships/image" Target="../media/image792.png"/><Relationship Id="rId76" Type="http://schemas.openxmlformats.org/officeDocument/2006/relationships/customXml" Target="../ink/ink799.xml"/><Relationship Id="rId97" Type="http://schemas.openxmlformats.org/officeDocument/2006/relationships/image" Target="../media/image813.png"/><Relationship Id="rId120" Type="http://schemas.openxmlformats.org/officeDocument/2006/relationships/customXml" Target="../ink/ink821.xml"/><Relationship Id="rId141" Type="http://schemas.openxmlformats.org/officeDocument/2006/relationships/image" Target="../media/image835.png"/><Relationship Id="rId7" Type="http://schemas.openxmlformats.org/officeDocument/2006/relationships/image" Target="../media/image768.png"/><Relationship Id="rId71" Type="http://schemas.openxmlformats.org/officeDocument/2006/relationships/image" Target="../media/image800.png"/><Relationship Id="rId92" Type="http://schemas.openxmlformats.org/officeDocument/2006/relationships/customXml" Target="../ink/ink807.xml"/><Relationship Id="rId162" Type="http://schemas.openxmlformats.org/officeDocument/2006/relationships/customXml" Target="../ink/ink842.xml"/><Relationship Id="rId183" Type="http://schemas.openxmlformats.org/officeDocument/2006/relationships/image" Target="../media/image856.png"/><Relationship Id="rId2" Type="http://schemas.openxmlformats.org/officeDocument/2006/relationships/notesSlide" Target="../notesSlides/notesSlide14.xml"/><Relationship Id="rId29" Type="http://schemas.openxmlformats.org/officeDocument/2006/relationships/image" Target="../media/image779.png"/><Relationship Id="rId24" Type="http://schemas.openxmlformats.org/officeDocument/2006/relationships/customXml" Target="../ink/ink773.xml"/><Relationship Id="rId40" Type="http://schemas.openxmlformats.org/officeDocument/2006/relationships/customXml" Target="../ink/ink781.xml"/><Relationship Id="rId45" Type="http://schemas.openxmlformats.org/officeDocument/2006/relationships/image" Target="../media/image787.png"/><Relationship Id="rId66" Type="http://schemas.openxmlformats.org/officeDocument/2006/relationships/customXml" Target="../ink/ink794.xml"/><Relationship Id="rId87" Type="http://schemas.openxmlformats.org/officeDocument/2006/relationships/image" Target="../media/image808.png"/><Relationship Id="rId110" Type="http://schemas.openxmlformats.org/officeDocument/2006/relationships/customXml" Target="../ink/ink816.xml"/><Relationship Id="rId115" Type="http://schemas.openxmlformats.org/officeDocument/2006/relationships/image" Target="../media/image822.png"/><Relationship Id="rId131" Type="http://schemas.openxmlformats.org/officeDocument/2006/relationships/image" Target="../media/image830.png"/><Relationship Id="rId136" Type="http://schemas.openxmlformats.org/officeDocument/2006/relationships/customXml" Target="../ink/ink829.xml"/><Relationship Id="rId157" Type="http://schemas.openxmlformats.org/officeDocument/2006/relationships/image" Target="../media/image843.png"/><Relationship Id="rId178" Type="http://schemas.openxmlformats.org/officeDocument/2006/relationships/customXml" Target="../ink/ink850.xml"/><Relationship Id="rId61" Type="http://schemas.openxmlformats.org/officeDocument/2006/relationships/image" Target="../media/image795.png"/><Relationship Id="rId82" Type="http://schemas.openxmlformats.org/officeDocument/2006/relationships/customXml" Target="../ink/ink802.xml"/><Relationship Id="rId152" Type="http://schemas.openxmlformats.org/officeDocument/2006/relationships/customXml" Target="../ink/ink837.xml"/><Relationship Id="rId173" Type="http://schemas.openxmlformats.org/officeDocument/2006/relationships/image" Target="../media/image851.png"/><Relationship Id="rId194" Type="http://schemas.openxmlformats.org/officeDocument/2006/relationships/customXml" Target="../ink/ink858.xml"/><Relationship Id="rId19" Type="http://schemas.openxmlformats.org/officeDocument/2006/relationships/image" Target="../media/image774.png"/><Relationship Id="rId14" Type="http://schemas.openxmlformats.org/officeDocument/2006/relationships/customXml" Target="../ink/ink768.xml"/><Relationship Id="rId30" Type="http://schemas.openxmlformats.org/officeDocument/2006/relationships/customXml" Target="../ink/ink776.xml"/><Relationship Id="rId35" Type="http://schemas.openxmlformats.org/officeDocument/2006/relationships/image" Target="../media/image782.png"/><Relationship Id="rId56" Type="http://schemas.openxmlformats.org/officeDocument/2006/relationships/customXml" Target="../ink/ink789.xml"/><Relationship Id="rId77" Type="http://schemas.openxmlformats.org/officeDocument/2006/relationships/image" Target="../media/image803.png"/><Relationship Id="rId100" Type="http://schemas.openxmlformats.org/officeDocument/2006/relationships/customXml" Target="../ink/ink811.xml"/><Relationship Id="rId105" Type="http://schemas.openxmlformats.org/officeDocument/2006/relationships/image" Target="../media/image817.png"/><Relationship Id="rId126" Type="http://schemas.openxmlformats.org/officeDocument/2006/relationships/customXml" Target="../ink/ink824.xml"/><Relationship Id="rId147" Type="http://schemas.openxmlformats.org/officeDocument/2006/relationships/image" Target="../media/image838.png"/><Relationship Id="rId168" Type="http://schemas.openxmlformats.org/officeDocument/2006/relationships/customXml" Target="../ink/ink845.xml"/><Relationship Id="rId8" Type="http://schemas.openxmlformats.org/officeDocument/2006/relationships/customXml" Target="../ink/ink765.xml"/><Relationship Id="rId51" Type="http://schemas.openxmlformats.org/officeDocument/2006/relationships/image" Target="../media/image790.png"/><Relationship Id="rId72" Type="http://schemas.openxmlformats.org/officeDocument/2006/relationships/customXml" Target="../ink/ink797.xml"/><Relationship Id="rId93" Type="http://schemas.openxmlformats.org/officeDocument/2006/relationships/image" Target="../media/image811.png"/><Relationship Id="rId98" Type="http://schemas.openxmlformats.org/officeDocument/2006/relationships/customXml" Target="../ink/ink810.xml"/><Relationship Id="rId121" Type="http://schemas.openxmlformats.org/officeDocument/2006/relationships/image" Target="../media/image825.png"/><Relationship Id="rId142" Type="http://schemas.openxmlformats.org/officeDocument/2006/relationships/customXml" Target="../ink/ink832.xml"/><Relationship Id="rId163" Type="http://schemas.openxmlformats.org/officeDocument/2006/relationships/image" Target="../media/image846.png"/><Relationship Id="rId184" Type="http://schemas.openxmlformats.org/officeDocument/2006/relationships/customXml" Target="../ink/ink853.xml"/><Relationship Id="rId189" Type="http://schemas.openxmlformats.org/officeDocument/2006/relationships/image" Target="../media/image859.png"/><Relationship Id="rId3" Type="http://schemas.openxmlformats.org/officeDocument/2006/relationships/image" Target="../media/image766.png"/><Relationship Id="rId25" Type="http://schemas.openxmlformats.org/officeDocument/2006/relationships/image" Target="../media/image777.png"/><Relationship Id="rId46" Type="http://schemas.openxmlformats.org/officeDocument/2006/relationships/customXml" Target="../ink/ink784.xml"/><Relationship Id="rId67" Type="http://schemas.openxmlformats.org/officeDocument/2006/relationships/image" Target="../media/image798.png"/><Relationship Id="rId116" Type="http://schemas.openxmlformats.org/officeDocument/2006/relationships/customXml" Target="../ink/ink819.xml"/><Relationship Id="rId137" Type="http://schemas.openxmlformats.org/officeDocument/2006/relationships/image" Target="../media/image833.png"/><Relationship Id="rId158" Type="http://schemas.openxmlformats.org/officeDocument/2006/relationships/customXml" Target="../ink/ink840.xml"/><Relationship Id="rId20" Type="http://schemas.openxmlformats.org/officeDocument/2006/relationships/customXml" Target="../ink/ink771.xml"/><Relationship Id="rId41" Type="http://schemas.openxmlformats.org/officeDocument/2006/relationships/image" Target="../media/image785.png"/><Relationship Id="rId62" Type="http://schemas.openxmlformats.org/officeDocument/2006/relationships/customXml" Target="../ink/ink792.xml"/><Relationship Id="rId83" Type="http://schemas.openxmlformats.org/officeDocument/2006/relationships/image" Target="../media/image806.png"/><Relationship Id="rId88" Type="http://schemas.openxmlformats.org/officeDocument/2006/relationships/customXml" Target="../ink/ink805.xml"/><Relationship Id="rId111" Type="http://schemas.openxmlformats.org/officeDocument/2006/relationships/image" Target="../media/image820.png"/><Relationship Id="rId132" Type="http://schemas.openxmlformats.org/officeDocument/2006/relationships/customXml" Target="../ink/ink827.xml"/><Relationship Id="rId153" Type="http://schemas.openxmlformats.org/officeDocument/2006/relationships/image" Target="../media/image841.png"/><Relationship Id="rId174" Type="http://schemas.openxmlformats.org/officeDocument/2006/relationships/customXml" Target="../ink/ink848.xml"/><Relationship Id="rId179" Type="http://schemas.openxmlformats.org/officeDocument/2006/relationships/image" Target="../media/image854.png"/><Relationship Id="rId195" Type="http://schemas.openxmlformats.org/officeDocument/2006/relationships/image" Target="../media/image862.png"/><Relationship Id="rId190" Type="http://schemas.openxmlformats.org/officeDocument/2006/relationships/customXml" Target="../ink/ink856.xml"/><Relationship Id="rId15" Type="http://schemas.openxmlformats.org/officeDocument/2006/relationships/image" Target="../media/image772.png"/><Relationship Id="rId36" Type="http://schemas.openxmlformats.org/officeDocument/2006/relationships/customXml" Target="../ink/ink779.xml"/><Relationship Id="rId57" Type="http://schemas.openxmlformats.org/officeDocument/2006/relationships/image" Target="../media/image793.png"/><Relationship Id="rId106" Type="http://schemas.openxmlformats.org/officeDocument/2006/relationships/customXml" Target="../ink/ink814.xml"/><Relationship Id="rId127" Type="http://schemas.openxmlformats.org/officeDocument/2006/relationships/image" Target="../media/image828.png"/><Relationship Id="rId10" Type="http://schemas.openxmlformats.org/officeDocument/2006/relationships/customXml" Target="../ink/ink766.xml"/><Relationship Id="rId31" Type="http://schemas.openxmlformats.org/officeDocument/2006/relationships/image" Target="../media/image780.png"/><Relationship Id="rId52" Type="http://schemas.openxmlformats.org/officeDocument/2006/relationships/customXml" Target="../ink/ink787.xml"/><Relationship Id="rId73" Type="http://schemas.openxmlformats.org/officeDocument/2006/relationships/image" Target="../media/image801.png"/><Relationship Id="rId78" Type="http://schemas.openxmlformats.org/officeDocument/2006/relationships/customXml" Target="../ink/ink800.xml"/><Relationship Id="rId94" Type="http://schemas.openxmlformats.org/officeDocument/2006/relationships/customXml" Target="../ink/ink808.xml"/><Relationship Id="rId99" Type="http://schemas.openxmlformats.org/officeDocument/2006/relationships/image" Target="../media/image814.png"/><Relationship Id="rId101" Type="http://schemas.openxmlformats.org/officeDocument/2006/relationships/image" Target="../media/image815.png"/><Relationship Id="rId122" Type="http://schemas.openxmlformats.org/officeDocument/2006/relationships/customXml" Target="../ink/ink822.xml"/><Relationship Id="rId143" Type="http://schemas.openxmlformats.org/officeDocument/2006/relationships/image" Target="../media/image836.png"/><Relationship Id="rId148" Type="http://schemas.openxmlformats.org/officeDocument/2006/relationships/customXml" Target="../ink/ink835.xml"/><Relationship Id="rId164" Type="http://schemas.openxmlformats.org/officeDocument/2006/relationships/customXml" Target="../ink/ink843.xml"/><Relationship Id="rId169" Type="http://schemas.openxmlformats.org/officeDocument/2006/relationships/image" Target="../media/image849.png"/><Relationship Id="rId185" Type="http://schemas.openxmlformats.org/officeDocument/2006/relationships/image" Target="../media/image857.png"/><Relationship Id="rId4" Type="http://schemas.openxmlformats.org/officeDocument/2006/relationships/customXml" Target="../ink/ink763.xml"/><Relationship Id="rId9" Type="http://schemas.openxmlformats.org/officeDocument/2006/relationships/image" Target="../media/image769.png"/><Relationship Id="rId180" Type="http://schemas.openxmlformats.org/officeDocument/2006/relationships/customXml" Target="../ink/ink851.xml"/><Relationship Id="rId26" Type="http://schemas.openxmlformats.org/officeDocument/2006/relationships/customXml" Target="../ink/ink774.xml"/><Relationship Id="rId47" Type="http://schemas.openxmlformats.org/officeDocument/2006/relationships/image" Target="../media/image788.png"/><Relationship Id="rId68" Type="http://schemas.openxmlformats.org/officeDocument/2006/relationships/customXml" Target="../ink/ink795.xml"/><Relationship Id="rId89" Type="http://schemas.openxmlformats.org/officeDocument/2006/relationships/image" Target="../media/image809.png"/><Relationship Id="rId112" Type="http://schemas.openxmlformats.org/officeDocument/2006/relationships/customXml" Target="../ink/ink817.xml"/><Relationship Id="rId133" Type="http://schemas.openxmlformats.org/officeDocument/2006/relationships/image" Target="../media/image831.png"/><Relationship Id="rId154" Type="http://schemas.openxmlformats.org/officeDocument/2006/relationships/customXml" Target="../ink/ink838.xml"/><Relationship Id="rId175" Type="http://schemas.openxmlformats.org/officeDocument/2006/relationships/image" Target="../media/image852.png"/><Relationship Id="rId196" Type="http://schemas.openxmlformats.org/officeDocument/2006/relationships/customXml" Target="../ink/ink859.xml"/><Relationship Id="rId16" Type="http://schemas.openxmlformats.org/officeDocument/2006/relationships/customXml" Target="../ink/ink769.xml"/><Relationship Id="rId37" Type="http://schemas.openxmlformats.org/officeDocument/2006/relationships/image" Target="../media/image783.png"/><Relationship Id="rId58" Type="http://schemas.openxmlformats.org/officeDocument/2006/relationships/customXml" Target="../ink/ink790.xml"/><Relationship Id="rId79" Type="http://schemas.openxmlformats.org/officeDocument/2006/relationships/image" Target="../media/image804.png"/><Relationship Id="rId102" Type="http://schemas.openxmlformats.org/officeDocument/2006/relationships/customXml" Target="../ink/ink812.xml"/><Relationship Id="rId123" Type="http://schemas.openxmlformats.org/officeDocument/2006/relationships/image" Target="../media/image826.png"/><Relationship Id="rId144" Type="http://schemas.openxmlformats.org/officeDocument/2006/relationships/customXml" Target="../ink/ink833.xml"/><Relationship Id="rId90" Type="http://schemas.openxmlformats.org/officeDocument/2006/relationships/customXml" Target="../ink/ink806.xml"/><Relationship Id="rId165" Type="http://schemas.openxmlformats.org/officeDocument/2006/relationships/image" Target="../media/image847.png"/><Relationship Id="rId186" Type="http://schemas.openxmlformats.org/officeDocument/2006/relationships/customXml" Target="../ink/ink854.xml"/><Relationship Id="rId27" Type="http://schemas.openxmlformats.org/officeDocument/2006/relationships/image" Target="../media/image778.png"/><Relationship Id="rId48" Type="http://schemas.openxmlformats.org/officeDocument/2006/relationships/customXml" Target="../ink/ink785.xml"/><Relationship Id="rId69" Type="http://schemas.openxmlformats.org/officeDocument/2006/relationships/image" Target="../media/image799.png"/><Relationship Id="rId113" Type="http://schemas.openxmlformats.org/officeDocument/2006/relationships/image" Target="../media/image821.png"/><Relationship Id="rId134" Type="http://schemas.openxmlformats.org/officeDocument/2006/relationships/customXml" Target="../ink/ink828.xml"/><Relationship Id="rId80" Type="http://schemas.openxmlformats.org/officeDocument/2006/relationships/customXml" Target="../ink/ink801.xml"/><Relationship Id="rId155" Type="http://schemas.openxmlformats.org/officeDocument/2006/relationships/image" Target="../media/image842.png"/><Relationship Id="rId176" Type="http://schemas.openxmlformats.org/officeDocument/2006/relationships/customXml" Target="../ink/ink849.xml"/><Relationship Id="rId197" Type="http://schemas.openxmlformats.org/officeDocument/2006/relationships/image" Target="../media/image863.png"/><Relationship Id="rId17" Type="http://schemas.openxmlformats.org/officeDocument/2006/relationships/image" Target="../media/image773.png"/><Relationship Id="rId38" Type="http://schemas.openxmlformats.org/officeDocument/2006/relationships/customXml" Target="../ink/ink780.xml"/><Relationship Id="rId59" Type="http://schemas.openxmlformats.org/officeDocument/2006/relationships/image" Target="../media/image794.png"/><Relationship Id="rId103" Type="http://schemas.openxmlformats.org/officeDocument/2006/relationships/image" Target="../media/image816.png"/><Relationship Id="rId124" Type="http://schemas.openxmlformats.org/officeDocument/2006/relationships/customXml" Target="../ink/ink823.xml"/><Relationship Id="rId70" Type="http://schemas.openxmlformats.org/officeDocument/2006/relationships/customXml" Target="../ink/ink796.xml"/><Relationship Id="rId91" Type="http://schemas.openxmlformats.org/officeDocument/2006/relationships/image" Target="../media/image810.png"/><Relationship Id="rId145" Type="http://schemas.openxmlformats.org/officeDocument/2006/relationships/image" Target="../media/image837.png"/><Relationship Id="rId166" Type="http://schemas.openxmlformats.org/officeDocument/2006/relationships/customXml" Target="../ink/ink844.xml"/><Relationship Id="rId187" Type="http://schemas.openxmlformats.org/officeDocument/2006/relationships/image" Target="../media/image858.png"/><Relationship Id="rId1" Type="http://schemas.openxmlformats.org/officeDocument/2006/relationships/slideLayout" Target="../slideLayouts/slideLayout7.xml"/><Relationship Id="rId28" Type="http://schemas.openxmlformats.org/officeDocument/2006/relationships/customXml" Target="../ink/ink775.xml"/><Relationship Id="rId49" Type="http://schemas.openxmlformats.org/officeDocument/2006/relationships/image" Target="../media/image789.png"/><Relationship Id="rId114" Type="http://schemas.openxmlformats.org/officeDocument/2006/relationships/customXml" Target="../ink/ink818.xml"/><Relationship Id="rId60" Type="http://schemas.openxmlformats.org/officeDocument/2006/relationships/customXml" Target="../ink/ink791.xml"/><Relationship Id="rId81" Type="http://schemas.openxmlformats.org/officeDocument/2006/relationships/image" Target="../media/image805.png"/><Relationship Id="rId135" Type="http://schemas.openxmlformats.org/officeDocument/2006/relationships/image" Target="../media/image832.png"/><Relationship Id="rId156" Type="http://schemas.openxmlformats.org/officeDocument/2006/relationships/customXml" Target="../ink/ink839.xml"/><Relationship Id="rId177" Type="http://schemas.openxmlformats.org/officeDocument/2006/relationships/image" Target="../media/image853.png"/><Relationship Id="rId18" Type="http://schemas.openxmlformats.org/officeDocument/2006/relationships/customXml" Target="../ink/ink770.xml"/><Relationship Id="rId39" Type="http://schemas.openxmlformats.org/officeDocument/2006/relationships/image" Target="../media/image784.png"/><Relationship Id="rId50" Type="http://schemas.openxmlformats.org/officeDocument/2006/relationships/customXml" Target="../ink/ink786.xml"/><Relationship Id="rId104" Type="http://schemas.openxmlformats.org/officeDocument/2006/relationships/customXml" Target="../ink/ink813.xml"/><Relationship Id="rId125" Type="http://schemas.openxmlformats.org/officeDocument/2006/relationships/image" Target="../media/image827.png"/><Relationship Id="rId146" Type="http://schemas.openxmlformats.org/officeDocument/2006/relationships/customXml" Target="../ink/ink834.xml"/><Relationship Id="rId167" Type="http://schemas.openxmlformats.org/officeDocument/2006/relationships/image" Target="../media/image848.png"/><Relationship Id="rId188" Type="http://schemas.openxmlformats.org/officeDocument/2006/relationships/customXml" Target="../ink/ink8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6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6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ecb.europa.eu/mopo/implement/omt/html/index.e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6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1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6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21.png"/><Relationship Id="rId117" Type="http://schemas.openxmlformats.org/officeDocument/2006/relationships/customXml" Target="../ink/ink66.xml"/><Relationship Id="rId21" Type="http://schemas.openxmlformats.org/officeDocument/2006/relationships/customXml" Target="../ink/ink18.xml"/><Relationship Id="rId42" Type="http://schemas.openxmlformats.org/officeDocument/2006/relationships/image" Target="../media/image29.png"/><Relationship Id="rId47" Type="http://schemas.openxmlformats.org/officeDocument/2006/relationships/customXml" Target="../ink/ink31.xml"/><Relationship Id="rId63" Type="http://schemas.openxmlformats.org/officeDocument/2006/relationships/customXml" Target="../ink/ink39.xml"/><Relationship Id="rId68" Type="http://schemas.openxmlformats.org/officeDocument/2006/relationships/image" Target="../media/image42.png"/><Relationship Id="rId84" Type="http://schemas.openxmlformats.org/officeDocument/2006/relationships/image" Target="../media/image50.png"/><Relationship Id="rId89" Type="http://schemas.openxmlformats.org/officeDocument/2006/relationships/customXml" Target="../ink/ink52.xml"/><Relationship Id="rId112" Type="http://schemas.openxmlformats.org/officeDocument/2006/relationships/image" Target="../media/image64.png"/><Relationship Id="rId16" Type="http://schemas.openxmlformats.org/officeDocument/2006/relationships/image" Target="../media/image16.png"/><Relationship Id="rId107" Type="http://schemas.openxmlformats.org/officeDocument/2006/relationships/customXml" Target="../ink/ink61.xml"/><Relationship Id="rId11" Type="http://schemas.openxmlformats.org/officeDocument/2006/relationships/customXml" Target="../ink/ink13.xml"/><Relationship Id="rId32" Type="http://schemas.openxmlformats.org/officeDocument/2006/relationships/image" Target="../media/image24.png"/><Relationship Id="rId37" Type="http://schemas.openxmlformats.org/officeDocument/2006/relationships/customXml" Target="../ink/ink26.xml"/><Relationship Id="rId53" Type="http://schemas.openxmlformats.org/officeDocument/2006/relationships/customXml" Target="../ink/ink34.xml"/><Relationship Id="rId58" Type="http://schemas.openxmlformats.org/officeDocument/2006/relationships/image" Target="../media/image37.png"/><Relationship Id="rId74" Type="http://schemas.openxmlformats.org/officeDocument/2006/relationships/image" Target="../media/image45.png"/><Relationship Id="rId79" Type="http://schemas.openxmlformats.org/officeDocument/2006/relationships/customXml" Target="../ink/ink47.xml"/><Relationship Id="rId102" Type="http://schemas.openxmlformats.org/officeDocument/2006/relationships/image" Target="../media/image59.png"/><Relationship Id="rId123" Type="http://schemas.openxmlformats.org/officeDocument/2006/relationships/customXml" Target="../ink/ink69.xml"/><Relationship Id="rId5" Type="http://schemas.openxmlformats.org/officeDocument/2006/relationships/customXml" Target="../ink/ink10.xml"/><Relationship Id="rId90" Type="http://schemas.openxmlformats.org/officeDocument/2006/relationships/image" Target="../media/image53.png"/><Relationship Id="rId95" Type="http://schemas.openxmlformats.org/officeDocument/2006/relationships/customXml" Target="../ink/ink55.xml"/><Relationship Id="rId22" Type="http://schemas.openxmlformats.org/officeDocument/2006/relationships/image" Target="../media/image19.png"/><Relationship Id="rId27" Type="http://schemas.openxmlformats.org/officeDocument/2006/relationships/customXml" Target="../ink/ink21.xml"/><Relationship Id="rId43" Type="http://schemas.openxmlformats.org/officeDocument/2006/relationships/customXml" Target="../ink/ink29.xml"/><Relationship Id="rId48" Type="http://schemas.openxmlformats.org/officeDocument/2006/relationships/image" Target="../media/image32.png"/><Relationship Id="rId64" Type="http://schemas.openxmlformats.org/officeDocument/2006/relationships/image" Target="../media/image40.png"/><Relationship Id="rId69" Type="http://schemas.openxmlformats.org/officeDocument/2006/relationships/customXml" Target="../ink/ink42.xml"/><Relationship Id="rId113" Type="http://schemas.openxmlformats.org/officeDocument/2006/relationships/customXml" Target="../ink/ink64.xml"/><Relationship Id="rId118" Type="http://schemas.openxmlformats.org/officeDocument/2006/relationships/image" Target="../media/image67.png"/><Relationship Id="rId80" Type="http://schemas.openxmlformats.org/officeDocument/2006/relationships/image" Target="../media/image48.png"/><Relationship Id="rId85" Type="http://schemas.openxmlformats.org/officeDocument/2006/relationships/customXml" Target="../ink/ink50.xml"/><Relationship Id="rId12" Type="http://schemas.openxmlformats.org/officeDocument/2006/relationships/image" Target="../media/image14.png"/><Relationship Id="rId17" Type="http://schemas.openxmlformats.org/officeDocument/2006/relationships/customXml" Target="../ink/ink16.xml"/><Relationship Id="rId33" Type="http://schemas.openxmlformats.org/officeDocument/2006/relationships/customXml" Target="../ink/ink24.xml"/><Relationship Id="rId38" Type="http://schemas.openxmlformats.org/officeDocument/2006/relationships/image" Target="../media/image27.png"/><Relationship Id="rId59" Type="http://schemas.openxmlformats.org/officeDocument/2006/relationships/customXml" Target="../ink/ink37.xml"/><Relationship Id="rId103" Type="http://schemas.openxmlformats.org/officeDocument/2006/relationships/customXml" Target="../ink/ink59.xml"/><Relationship Id="rId108" Type="http://schemas.openxmlformats.org/officeDocument/2006/relationships/image" Target="../media/image62.png"/><Relationship Id="rId124" Type="http://schemas.openxmlformats.org/officeDocument/2006/relationships/image" Target="../media/image70.png"/><Relationship Id="rId54" Type="http://schemas.openxmlformats.org/officeDocument/2006/relationships/image" Target="../media/image35.png"/><Relationship Id="rId70" Type="http://schemas.openxmlformats.org/officeDocument/2006/relationships/image" Target="../media/image43.png"/><Relationship Id="rId75" Type="http://schemas.openxmlformats.org/officeDocument/2006/relationships/customXml" Target="../ink/ink45.xml"/><Relationship Id="rId91" Type="http://schemas.openxmlformats.org/officeDocument/2006/relationships/customXml" Target="../ink/ink53.xml"/><Relationship Id="rId9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1.png"/><Relationship Id="rId23" Type="http://schemas.openxmlformats.org/officeDocument/2006/relationships/customXml" Target="../ink/ink19.xml"/><Relationship Id="rId28" Type="http://schemas.openxmlformats.org/officeDocument/2006/relationships/image" Target="../media/image22.png"/><Relationship Id="rId49" Type="http://schemas.openxmlformats.org/officeDocument/2006/relationships/customXml" Target="../ink/ink32.xml"/><Relationship Id="rId114" Type="http://schemas.openxmlformats.org/officeDocument/2006/relationships/image" Target="../media/image65.png"/><Relationship Id="rId119" Type="http://schemas.openxmlformats.org/officeDocument/2006/relationships/customXml" Target="../ink/ink67.xml"/><Relationship Id="rId44" Type="http://schemas.openxmlformats.org/officeDocument/2006/relationships/image" Target="../media/image30.png"/><Relationship Id="rId60" Type="http://schemas.openxmlformats.org/officeDocument/2006/relationships/image" Target="../media/image38.png"/><Relationship Id="rId65" Type="http://schemas.openxmlformats.org/officeDocument/2006/relationships/customXml" Target="../ink/ink40.xml"/><Relationship Id="rId81" Type="http://schemas.openxmlformats.org/officeDocument/2006/relationships/customXml" Target="../ink/ink48.xml"/><Relationship Id="rId86" Type="http://schemas.openxmlformats.org/officeDocument/2006/relationships/image" Target="../media/image51.png"/><Relationship Id="rId13" Type="http://schemas.openxmlformats.org/officeDocument/2006/relationships/customXml" Target="../ink/ink14.xml"/><Relationship Id="rId18" Type="http://schemas.openxmlformats.org/officeDocument/2006/relationships/image" Target="../media/image17.png"/><Relationship Id="rId39" Type="http://schemas.openxmlformats.org/officeDocument/2006/relationships/customXml" Target="../ink/ink27.xml"/><Relationship Id="rId109" Type="http://schemas.openxmlformats.org/officeDocument/2006/relationships/customXml" Target="../ink/ink62.xml"/><Relationship Id="rId34" Type="http://schemas.openxmlformats.org/officeDocument/2006/relationships/image" Target="../media/image25.png"/><Relationship Id="rId50" Type="http://schemas.openxmlformats.org/officeDocument/2006/relationships/image" Target="../media/image33.png"/><Relationship Id="rId55" Type="http://schemas.openxmlformats.org/officeDocument/2006/relationships/customXml" Target="../ink/ink35.xml"/><Relationship Id="rId76" Type="http://schemas.openxmlformats.org/officeDocument/2006/relationships/image" Target="../media/image46.png"/><Relationship Id="rId97" Type="http://schemas.openxmlformats.org/officeDocument/2006/relationships/customXml" Target="../ink/ink56.xml"/><Relationship Id="rId104" Type="http://schemas.openxmlformats.org/officeDocument/2006/relationships/image" Target="../media/image60.png"/><Relationship Id="rId120" Type="http://schemas.openxmlformats.org/officeDocument/2006/relationships/image" Target="../media/image68.png"/><Relationship Id="rId125" Type="http://schemas.openxmlformats.org/officeDocument/2006/relationships/customXml" Target="../ink/ink70.xml"/><Relationship Id="rId7" Type="http://schemas.openxmlformats.org/officeDocument/2006/relationships/customXml" Target="../ink/ink11.xml"/><Relationship Id="rId71" Type="http://schemas.openxmlformats.org/officeDocument/2006/relationships/customXml" Target="../ink/ink43.xml"/><Relationship Id="rId92" Type="http://schemas.openxmlformats.org/officeDocument/2006/relationships/image" Target="../media/image54.png"/><Relationship Id="rId2" Type="http://schemas.openxmlformats.org/officeDocument/2006/relationships/notesSlide" Target="../notesSlides/notesSlide3.xml"/><Relationship Id="rId29" Type="http://schemas.openxmlformats.org/officeDocument/2006/relationships/customXml" Target="../ink/ink22.xml"/><Relationship Id="rId24" Type="http://schemas.openxmlformats.org/officeDocument/2006/relationships/image" Target="../media/image20.png"/><Relationship Id="rId40" Type="http://schemas.openxmlformats.org/officeDocument/2006/relationships/image" Target="../media/image28.png"/><Relationship Id="rId45" Type="http://schemas.openxmlformats.org/officeDocument/2006/relationships/customXml" Target="../ink/ink30.xml"/><Relationship Id="rId66" Type="http://schemas.openxmlformats.org/officeDocument/2006/relationships/image" Target="../media/image41.png"/><Relationship Id="rId87" Type="http://schemas.openxmlformats.org/officeDocument/2006/relationships/customXml" Target="../ink/ink51.xml"/><Relationship Id="rId110" Type="http://schemas.openxmlformats.org/officeDocument/2006/relationships/image" Target="../media/image63.png"/><Relationship Id="rId115" Type="http://schemas.openxmlformats.org/officeDocument/2006/relationships/customXml" Target="../ink/ink65.xml"/><Relationship Id="rId61" Type="http://schemas.openxmlformats.org/officeDocument/2006/relationships/customXml" Target="../ink/ink38.xml"/><Relationship Id="rId82" Type="http://schemas.openxmlformats.org/officeDocument/2006/relationships/image" Target="../media/image49.png"/><Relationship Id="rId19" Type="http://schemas.openxmlformats.org/officeDocument/2006/relationships/customXml" Target="../ink/ink17.xml"/><Relationship Id="rId14" Type="http://schemas.openxmlformats.org/officeDocument/2006/relationships/image" Target="../media/image15.png"/><Relationship Id="rId30" Type="http://schemas.openxmlformats.org/officeDocument/2006/relationships/image" Target="../media/image23.png"/><Relationship Id="rId35" Type="http://schemas.openxmlformats.org/officeDocument/2006/relationships/customXml" Target="../ink/ink25.xml"/><Relationship Id="rId56" Type="http://schemas.openxmlformats.org/officeDocument/2006/relationships/image" Target="../media/image36.png"/><Relationship Id="rId77" Type="http://schemas.openxmlformats.org/officeDocument/2006/relationships/customXml" Target="../ink/ink46.xml"/><Relationship Id="rId100" Type="http://schemas.openxmlformats.org/officeDocument/2006/relationships/image" Target="../media/image58.png"/><Relationship Id="rId105" Type="http://schemas.openxmlformats.org/officeDocument/2006/relationships/customXml" Target="../ink/ink60.xml"/><Relationship Id="rId126" Type="http://schemas.openxmlformats.org/officeDocument/2006/relationships/image" Target="../media/image71.png"/><Relationship Id="rId8" Type="http://schemas.openxmlformats.org/officeDocument/2006/relationships/image" Target="../media/image12.png"/><Relationship Id="rId51" Type="http://schemas.openxmlformats.org/officeDocument/2006/relationships/customXml" Target="../ink/ink33.xml"/><Relationship Id="rId72" Type="http://schemas.openxmlformats.org/officeDocument/2006/relationships/image" Target="../media/image44.png"/><Relationship Id="rId93" Type="http://schemas.openxmlformats.org/officeDocument/2006/relationships/customXml" Target="../ink/ink54.xml"/><Relationship Id="rId98" Type="http://schemas.openxmlformats.org/officeDocument/2006/relationships/image" Target="../media/image57.png"/><Relationship Id="rId121" Type="http://schemas.openxmlformats.org/officeDocument/2006/relationships/customXml" Target="../ink/ink68.xml"/><Relationship Id="rId3" Type="http://schemas.openxmlformats.org/officeDocument/2006/relationships/customXml" Target="../ink/ink9.xml"/><Relationship Id="rId25" Type="http://schemas.openxmlformats.org/officeDocument/2006/relationships/customXml" Target="../ink/ink20.xml"/><Relationship Id="rId46" Type="http://schemas.openxmlformats.org/officeDocument/2006/relationships/image" Target="../media/image31.png"/><Relationship Id="rId67" Type="http://schemas.openxmlformats.org/officeDocument/2006/relationships/customXml" Target="../ink/ink41.xml"/><Relationship Id="rId116" Type="http://schemas.openxmlformats.org/officeDocument/2006/relationships/image" Target="../media/image66.png"/><Relationship Id="rId20" Type="http://schemas.openxmlformats.org/officeDocument/2006/relationships/image" Target="../media/image18.png"/><Relationship Id="rId41" Type="http://schemas.openxmlformats.org/officeDocument/2006/relationships/customXml" Target="../ink/ink28.xml"/><Relationship Id="rId62" Type="http://schemas.openxmlformats.org/officeDocument/2006/relationships/image" Target="../media/image39.png"/><Relationship Id="rId83" Type="http://schemas.openxmlformats.org/officeDocument/2006/relationships/customXml" Target="../ink/ink49.xml"/><Relationship Id="rId88" Type="http://schemas.openxmlformats.org/officeDocument/2006/relationships/image" Target="../media/image52.png"/><Relationship Id="rId111" Type="http://schemas.openxmlformats.org/officeDocument/2006/relationships/customXml" Target="../ink/ink63.xml"/><Relationship Id="rId15" Type="http://schemas.openxmlformats.org/officeDocument/2006/relationships/customXml" Target="../ink/ink15.xml"/><Relationship Id="rId36" Type="http://schemas.openxmlformats.org/officeDocument/2006/relationships/image" Target="../media/image26.png"/><Relationship Id="rId57" Type="http://schemas.openxmlformats.org/officeDocument/2006/relationships/customXml" Target="../ink/ink36.xml"/><Relationship Id="rId106" Type="http://schemas.openxmlformats.org/officeDocument/2006/relationships/image" Target="../media/image61.png"/><Relationship Id="rId10" Type="http://schemas.openxmlformats.org/officeDocument/2006/relationships/image" Target="../media/image13.png"/><Relationship Id="rId31" Type="http://schemas.openxmlformats.org/officeDocument/2006/relationships/customXml" Target="../ink/ink23.xml"/><Relationship Id="rId52" Type="http://schemas.openxmlformats.org/officeDocument/2006/relationships/image" Target="../media/image34.png"/><Relationship Id="rId73" Type="http://schemas.openxmlformats.org/officeDocument/2006/relationships/customXml" Target="../ink/ink44.xml"/><Relationship Id="rId78" Type="http://schemas.openxmlformats.org/officeDocument/2006/relationships/image" Target="../media/image47.png"/><Relationship Id="rId94" Type="http://schemas.openxmlformats.org/officeDocument/2006/relationships/image" Target="../media/image55.png"/><Relationship Id="rId99" Type="http://schemas.openxmlformats.org/officeDocument/2006/relationships/customXml" Target="../ink/ink57.xml"/><Relationship Id="rId101" Type="http://schemas.openxmlformats.org/officeDocument/2006/relationships/customXml" Target="../ink/ink58.xml"/><Relationship Id="rId122" Type="http://schemas.openxmlformats.org/officeDocument/2006/relationships/image" Target="../media/image69.png"/><Relationship Id="rId4" Type="http://schemas.openxmlformats.org/officeDocument/2006/relationships/image" Target="../media/image10.png"/><Relationship Id="rId9" Type="http://schemas.openxmlformats.org/officeDocument/2006/relationships/customXml" Target="../ink/ink12.xml"/></Relationships>
</file>

<file path=ppt/slides/_rels/slide4.xml.rels><?xml version="1.0" encoding="UTF-8" standalone="yes"?>
<Relationships xmlns="http://schemas.openxmlformats.org/package/2006/relationships"><Relationship Id="rId26" Type="http://schemas.openxmlformats.org/officeDocument/2006/relationships/image" Target="../media/image83.png"/><Relationship Id="rId21" Type="http://schemas.openxmlformats.org/officeDocument/2006/relationships/customXml" Target="../ink/ink80.xml"/><Relationship Id="rId42" Type="http://schemas.openxmlformats.org/officeDocument/2006/relationships/image" Target="../media/image91.png"/><Relationship Id="rId47" Type="http://schemas.openxmlformats.org/officeDocument/2006/relationships/customXml" Target="../ink/ink93.xml"/><Relationship Id="rId63" Type="http://schemas.openxmlformats.org/officeDocument/2006/relationships/customXml" Target="../ink/ink101.xml"/><Relationship Id="rId68" Type="http://schemas.openxmlformats.org/officeDocument/2006/relationships/image" Target="../media/image104.png"/><Relationship Id="rId84" Type="http://schemas.openxmlformats.org/officeDocument/2006/relationships/image" Target="../media/image112.png"/><Relationship Id="rId89" Type="http://schemas.openxmlformats.org/officeDocument/2006/relationships/customXml" Target="../ink/ink114.xml"/><Relationship Id="rId16" Type="http://schemas.openxmlformats.org/officeDocument/2006/relationships/image" Target="../media/image78.png"/><Relationship Id="rId11" Type="http://schemas.openxmlformats.org/officeDocument/2006/relationships/customXml" Target="../ink/ink75.xml"/><Relationship Id="rId32" Type="http://schemas.openxmlformats.org/officeDocument/2006/relationships/image" Target="../media/image86.png"/><Relationship Id="rId37" Type="http://schemas.openxmlformats.org/officeDocument/2006/relationships/customXml" Target="../ink/ink88.xml"/><Relationship Id="rId53" Type="http://schemas.openxmlformats.org/officeDocument/2006/relationships/customXml" Target="../ink/ink96.xml"/><Relationship Id="rId58" Type="http://schemas.openxmlformats.org/officeDocument/2006/relationships/image" Target="../media/image99.png"/><Relationship Id="rId74" Type="http://schemas.openxmlformats.org/officeDocument/2006/relationships/image" Target="../media/image107.png"/><Relationship Id="rId79" Type="http://schemas.openxmlformats.org/officeDocument/2006/relationships/customXml" Target="../ink/ink109.xml"/><Relationship Id="rId5" Type="http://schemas.openxmlformats.org/officeDocument/2006/relationships/customXml" Target="../ink/ink72.xml"/><Relationship Id="rId90" Type="http://schemas.openxmlformats.org/officeDocument/2006/relationships/image" Target="../media/image115.png"/><Relationship Id="rId95" Type="http://schemas.openxmlformats.org/officeDocument/2006/relationships/customXml" Target="../ink/ink117.xml"/><Relationship Id="rId22" Type="http://schemas.openxmlformats.org/officeDocument/2006/relationships/image" Target="../media/image81.png"/><Relationship Id="rId27" Type="http://schemas.openxmlformats.org/officeDocument/2006/relationships/customXml" Target="../ink/ink83.xml"/><Relationship Id="rId43" Type="http://schemas.openxmlformats.org/officeDocument/2006/relationships/customXml" Target="../ink/ink91.xml"/><Relationship Id="rId48" Type="http://schemas.openxmlformats.org/officeDocument/2006/relationships/image" Target="../media/image94.png"/><Relationship Id="rId64" Type="http://schemas.openxmlformats.org/officeDocument/2006/relationships/image" Target="../media/image102.png"/><Relationship Id="rId69" Type="http://schemas.openxmlformats.org/officeDocument/2006/relationships/customXml" Target="../ink/ink104.xml"/><Relationship Id="rId8" Type="http://schemas.openxmlformats.org/officeDocument/2006/relationships/image" Target="../media/image74.png"/><Relationship Id="rId51" Type="http://schemas.openxmlformats.org/officeDocument/2006/relationships/customXml" Target="../ink/ink95.xml"/><Relationship Id="rId72" Type="http://schemas.openxmlformats.org/officeDocument/2006/relationships/image" Target="../media/image106.png"/><Relationship Id="rId80" Type="http://schemas.openxmlformats.org/officeDocument/2006/relationships/image" Target="../media/image110.png"/><Relationship Id="rId85" Type="http://schemas.openxmlformats.org/officeDocument/2006/relationships/customXml" Target="../ink/ink112.xml"/><Relationship Id="rId93" Type="http://schemas.openxmlformats.org/officeDocument/2006/relationships/customXml" Target="../ink/ink116.xml"/><Relationship Id="rId3" Type="http://schemas.openxmlformats.org/officeDocument/2006/relationships/customXml" Target="../ink/ink71.xml"/><Relationship Id="rId12" Type="http://schemas.openxmlformats.org/officeDocument/2006/relationships/image" Target="../media/image76.png"/><Relationship Id="rId17" Type="http://schemas.openxmlformats.org/officeDocument/2006/relationships/customXml" Target="../ink/ink78.xml"/><Relationship Id="rId25" Type="http://schemas.openxmlformats.org/officeDocument/2006/relationships/customXml" Target="../ink/ink82.xml"/><Relationship Id="rId33" Type="http://schemas.openxmlformats.org/officeDocument/2006/relationships/customXml" Target="../ink/ink86.xml"/><Relationship Id="rId38" Type="http://schemas.openxmlformats.org/officeDocument/2006/relationships/image" Target="../media/image89.png"/><Relationship Id="rId46" Type="http://schemas.openxmlformats.org/officeDocument/2006/relationships/image" Target="../media/image93.png"/><Relationship Id="rId59" Type="http://schemas.openxmlformats.org/officeDocument/2006/relationships/customXml" Target="../ink/ink99.xml"/><Relationship Id="rId67" Type="http://schemas.openxmlformats.org/officeDocument/2006/relationships/customXml" Target="../ink/ink103.xml"/><Relationship Id="rId20" Type="http://schemas.openxmlformats.org/officeDocument/2006/relationships/image" Target="../media/image80.png"/><Relationship Id="rId41" Type="http://schemas.openxmlformats.org/officeDocument/2006/relationships/customXml" Target="../ink/ink90.xml"/><Relationship Id="rId54" Type="http://schemas.openxmlformats.org/officeDocument/2006/relationships/image" Target="../media/image97.png"/><Relationship Id="rId62" Type="http://schemas.openxmlformats.org/officeDocument/2006/relationships/image" Target="../media/image101.png"/><Relationship Id="rId70" Type="http://schemas.openxmlformats.org/officeDocument/2006/relationships/image" Target="../media/image105.png"/><Relationship Id="rId75" Type="http://schemas.openxmlformats.org/officeDocument/2006/relationships/customXml" Target="../ink/ink107.xml"/><Relationship Id="rId83" Type="http://schemas.openxmlformats.org/officeDocument/2006/relationships/customXml" Target="../ink/ink111.xml"/><Relationship Id="rId88" Type="http://schemas.openxmlformats.org/officeDocument/2006/relationships/image" Target="../media/image114.png"/><Relationship Id="rId91" Type="http://schemas.openxmlformats.org/officeDocument/2006/relationships/customXml" Target="../ink/ink115.xml"/><Relationship Id="rId96"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73.png"/><Relationship Id="rId15" Type="http://schemas.openxmlformats.org/officeDocument/2006/relationships/customXml" Target="../ink/ink77.xml"/><Relationship Id="rId23" Type="http://schemas.openxmlformats.org/officeDocument/2006/relationships/customXml" Target="../ink/ink81.xml"/><Relationship Id="rId28" Type="http://schemas.openxmlformats.org/officeDocument/2006/relationships/image" Target="../media/image84.png"/><Relationship Id="rId36" Type="http://schemas.openxmlformats.org/officeDocument/2006/relationships/image" Target="../media/image88.png"/><Relationship Id="rId49" Type="http://schemas.openxmlformats.org/officeDocument/2006/relationships/customXml" Target="../ink/ink94.xml"/><Relationship Id="rId57" Type="http://schemas.openxmlformats.org/officeDocument/2006/relationships/customXml" Target="../ink/ink98.xml"/><Relationship Id="rId10" Type="http://schemas.openxmlformats.org/officeDocument/2006/relationships/image" Target="../media/image75.png"/><Relationship Id="rId31" Type="http://schemas.openxmlformats.org/officeDocument/2006/relationships/customXml" Target="../ink/ink85.xml"/><Relationship Id="rId44" Type="http://schemas.openxmlformats.org/officeDocument/2006/relationships/image" Target="../media/image92.png"/><Relationship Id="rId52" Type="http://schemas.openxmlformats.org/officeDocument/2006/relationships/image" Target="../media/image96.png"/><Relationship Id="rId60" Type="http://schemas.openxmlformats.org/officeDocument/2006/relationships/image" Target="../media/image100.png"/><Relationship Id="rId65" Type="http://schemas.openxmlformats.org/officeDocument/2006/relationships/customXml" Target="../ink/ink102.xml"/><Relationship Id="rId73" Type="http://schemas.openxmlformats.org/officeDocument/2006/relationships/customXml" Target="../ink/ink106.xml"/><Relationship Id="rId78" Type="http://schemas.openxmlformats.org/officeDocument/2006/relationships/image" Target="../media/image109.png"/><Relationship Id="rId81" Type="http://schemas.openxmlformats.org/officeDocument/2006/relationships/customXml" Target="../ink/ink110.xml"/><Relationship Id="rId86" Type="http://schemas.openxmlformats.org/officeDocument/2006/relationships/image" Target="../media/image113.png"/><Relationship Id="rId94" Type="http://schemas.openxmlformats.org/officeDocument/2006/relationships/image" Target="../media/image117.png"/><Relationship Id="rId4" Type="http://schemas.openxmlformats.org/officeDocument/2006/relationships/image" Target="../media/image72.png"/><Relationship Id="rId9" Type="http://schemas.openxmlformats.org/officeDocument/2006/relationships/customXml" Target="../ink/ink74.xml"/><Relationship Id="rId13" Type="http://schemas.openxmlformats.org/officeDocument/2006/relationships/customXml" Target="../ink/ink76.xml"/><Relationship Id="rId18" Type="http://schemas.openxmlformats.org/officeDocument/2006/relationships/image" Target="../media/image79.png"/><Relationship Id="rId39" Type="http://schemas.openxmlformats.org/officeDocument/2006/relationships/customXml" Target="../ink/ink89.xml"/><Relationship Id="rId34" Type="http://schemas.openxmlformats.org/officeDocument/2006/relationships/image" Target="../media/image87.png"/><Relationship Id="rId50" Type="http://schemas.openxmlformats.org/officeDocument/2006/relationships/image" Target="../media/image95.png"/><Relationship Id="rId55" Type="http://schemas.openxmlformats.org/officeDocument/2006/relationships/customXml" Target="../ink/ink97.xml"/><Relationship Id="rId76" Type="http://schemas.openxmlformats.org/officeDocument/2006/relationships/image" Target="../media/image108.png"/><Relationship Id="rId7" Type="http://schemas.openxmlformats.org/officeDocument/2006/relationships/customXml" Target="../ink/ink73.xml"/><Relationship Id="rId71" Type="http://schemas.openxmlformats.org/officeDocument/2006/relationships/customXml" Target="../ink/ink105.xml"/><Relationship Id="rId92" Type="http://schemas.openxmlformats.org/officeDocument/2006/relationships/image" Target="../media/image116.png"/><Relationship Id="rId2" Type="http://schemas.openxmlformats.org/officeDocument/2006/relationships/notesSlide" Target="../notesSlides/notesSlide4.xml"/><Relationship Id="rId29" Type="http://schemas.openxmlformats.org/officeDocument/2006/relationships/customXml" Target="../ink/ink84.xml"/><Relationship Id="rId24" Type="http://schemas.openxmlformats.org/officeDocument/2006/relationships/image" Target="../media/image82.png"/><Relationship Id="rId40" Type="http://schemas.openxmlformats.org/officeDocument/2006/relationships/image" Target="../media/image90.png"/><Relationship Id="rId45" Type="http://schemas.openxmlformats.org/officeDocument/2006/relationships/customXml" Target="../ink/ink92.xml"/><Relationship Id="rId66" Type="http://schemas.openxmlformats.org/officeDocument/2006/relationships/image" Target="../media/image103.png"/><Relationship Id="rId87" Type="http://schemas.openxmlformats.org/officeDocument/2006/relationships/customXml" Target="../ink/ink113.xml"/><Relationship Id="rId61" Type="http://schemas.openxmlformats.org/officeDocument/2006/relationships/customXml" Target="../ink/ink100.xml"/><Relationship Id="rId82" Type="http://schemas.openxmlformats.org/officeDocument/2006/relationships/image" Target="../media/image111.png"/><Relationship Id="rId19" Type="http://schemas.openxmlformats.org/officeDocument/2006/relationships/customXml" Target="../ink/ink79.xml"/><Relationship Id="rId14" Type="http://schemas.openxmlformats.org/officeDocument/2006/relationships/image" Target="../media/image77.png"/><Relationship Id="rId30" Type="http://schemas.openxmlformats.org/officeDocument/2006/relationships/image" Target="../media/image85.png"/><Relationship Id="rId35" Type="http://schemas.openxmlformats.org/officeDocument/2006/relationships/customXml" Target="../ink/ink87.xml"/><Relationship Id="rId56" Type="http://schemas.openxmlformats.org/officeDocument/2006/relationships/image" Target="../media/image98.png"/><Relationship Id="rId77" Type="http://schemas.openxmlformats.org/officeDocument/2006/relationships/customXml" Target="../ink/ink108.xml"/></Relationships>
</file>

<file path=ppt/slides/_rels/slide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118.xml"/><Relationship Id="rId7" Type="http://schemas.openxmlformats.org/officeDocument/2006/relationships/customXml" Target="../ink/ink120.xml"/><Relationship Id="rId12" Type="http://schemas.openxmlformats.org/officeDocument/2006/relationships/image" Target="../media/image1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0.png"/><Relationship Id="rId11" Type="http://schemas.openxmlformats.org/officeDocument/2006/relationships/customXml" Target="../ink/ink122.xml"/><Relationship Id="rId5" Type="http://schemas.openxmlformats.org/officeDocument/2006/relationships/customXml" Target="../ink/ink119.xml"/><Relationship Id="rId10" Type="http://schemas.openxmlformats.org/officeDocument/2006/relationships/image" Target="../media/image122.png"/><Relationship Id="rId4" Type="http://schemas.openxmlformats.org/officeDocument/2006/relationships/image" Target="../media/image119.png"/><Relationship Id="rId9" Type="http://schemas.openxmlformats.org/officeDocument/2006/relationships/customXml" Target="../ink/ink121.xml"/></Relationships>
</file>

<file path=ppt/slides/_rels/slide6.xml.rels><?xml version="1.0" encoding="UTF-8" standalone="yes"?>
<Relationships xmlns="http://schemas.openxmlformats.org/package/2006/relationships"><Relationship Id="rId13" Type="http://schemas.openxmlformats.org/officeDocument/2006/relationships/customXml" Target="../ink/ink128.xml"/><Relationship Id="rId18" Type="http://schemas.openxmlformats.org/officeDocument/2006/relationships/image" Target="../media/image131.png"/><Relationship Id="rId26" Type="http://schemas.openxmlformats.org/officeDocument/2006/relationships/image" Target="../media/image135.png"/><Relationship Id="rId39" Type="http://schemas.openxmlformats.org/officeDocument/2006/relationships/customXml" Target="../ink/ink141.xml"/><Relationship Id="rId21" Type="http://schemas.openxmlformats.org/officeDocument/2006/relationships/customXml" Target="../ink/ink132.xml"/><Relationship Id="rId34" Type="http://schemas.openxmlformats.org/officeDocument/2006/relationships/image" Target="../media/image139.png"/><Relationship Id="rId42" Type="http://schemas.openxmlformats.org/officeDocument/2006/relationships/image" Target="../media/image143.png"/><Relationship Id="rId47" Type="http://schemas.openxmlformats.org/officeDocument/2006/relationships/customXml" Target="../ink/ink145.xml"/><Relationship Id="rId50" Type="http://schemas.openxmlformats.org/officeDocument/2006/relationships/image" Target="../media/image147.png"/><Relationship Id="rId55" Type="http://schemas.openxmlformats.org/officeDocument/2006/relationships/customXml" Target="../ink/ink149.xml"/><Relationship Id="rId7" Type="http://schemas.openxmlformats.org/officeDocument/2006/relationships/customXml" Target="../ink/ink125.xml"/><Relationship Id="rId2" Type="http://schemas.openxmlformats.org/officeDocument/2006/relationships/notesSlide" Target="../notesSlides/notesSlide6.xml"/><Relationship Id="rId16" Type="http://schemas.openxmlformats.org/officeDocument/2006/relationships/image" Target="../media/image130.png"/><Relationship Id="rId29" Type="http://schemas.openxmlformats.org/officeDocument/2006/relationships/customXml" Target="../ink/ink136.xml"/><Relationship Id="rId11" Type="http://schemas.openxmlformats.org/officeDocument/2006/relationships/customXml" Target="../ink/ink127.xml"/><Relationship Id="rId24" Type="http://schemas.openxmlformats.org/officeDocument/2006/relationships/image" Target="../media/image134.png"/><Relationship Id="rId32" Type="http://schemas.openxmlformats.org/officeDocument/2006/relationships/image" Target="../media/image138.png"/><Relationship Id="rId37" Type="http://schemas.openxmlformats.org/officeDocument/2006/relationships/customXml" Target="../ink/ink140.xml"/><Relationship Id="rId40" Type="http://schemas.openxmlformats.org/officeDocument/2006/relationships/image" Target="../media/image142.png"/><Relationship Id="rId45" Type="http://schemas.openxmlformats.org/officeDocument/2006/relationships/customXml" Target="../ink/ink144.xml"/><Relationship Id="rId53" Type="http://schemas.openxmlformats.org/officeDocument/2006/relationships/customXml" Target="../ink/ink148.xml"/><Relationship Id="rId5" Type="http://schemas.openxmlformats.org/officeDocument/2006/relationships/customXml" Target="../ink/ink124.xml"/><Relationship Id="rId10" Type="http://schemas.openxmlformats.org/officeDocument/2006/relationships/image" Target="../media/image127.png"/><Relationship Id="rId19" Type="http://schemas.openxmlformats.org/officeDocument/2006/relationships/customXml" Target="../ink/ink131.xml"/><Relationship Id="rId31" Type="http://schemas.openxmlformats.org/officeDocument/2006/relationships/customXml" Target="../ink/ink137.xml"/><Relationship Id="rId44" Type="http://schemas.openxmlformats.org/officeDocument/2006/relationships/image" Target="../media/image144.png"/><Relationship Id="rId52" Type="http://schemas.openxmlformats.org/officeDocument/2006/relationships/image" Target="../media/image148.png"/><Relationship Id="rId4" Type="http://schemas.openxmlformats.org/officeDocument/2006/relationships/image" Target="../media/image124.png"/><Relationship Id="rId9" Type="http://schemas.openxmlformats.org/officeDocument/2006/relationships/customXml" Target="../ink/ink126.xml"/><Relationship Id="rId14" Type="http://schemas.openxmlformats.org/officeDocument/2006/relationships/image" Target="../media/image129.png"/><Relationship Id="rId22" Type="http://schemas.openxmlformats.org/officeDocument/2006/relationships/image" Target="../media/image133.png"/><Relationship Id="rId27" Type="http://schemas.openxmlformats.org/officeDocument/2006/relationships/customXml" Target="../ink/ink135.xml"/><Relationship Id="rId30" Type="http://schemas.openxmlformats.org/officeDocument/2006/relationships/image" Target="../media/image137.png"/><Relationship Id="rId35" Type="http://schemas.openxmlformats.org/officeDocument/2006/relationships/customXml" Target="../ink/ink139.xml"/><Relationship Id="rId43" Type="http://schemas.openxmlformats.org/officeDocument/2006/relationships/customXml" Target="../ink/ink143.xml"/><Relationship Id="rId48" Type="http://schemas.openxmlformats.org/officeDocument/2006/relationships/image" Target="../media/image146.png"/><Relationship Id="rId56" Type="http://schemas.openxmlformats.org/officeDocument/2006/relationships/image" Target="../media/image150.png"/><Relationship Id="rId8" Type="http://schemas.openxmlformats.org/officeDocument/2006/relationships/image" Target="../media/image126.png"/><Relationship Id="rId51" Type="http://schemas.openxmlformats.org/officeDocument/2006/relationships/customXml" Target="../ink/ink147.xml"/><Relationship Id="rId3" Type="http://schemas.openxmlformats.org/officeDocument/2006/relationships/customXml" Target="../ink/ink123.xml"/><Relationship Id="rId12" Type="http://schemas.openxmlformats.org/officeDocument/2006/relationships/image" Target="../media/image128.png"/><Relationship Id="rId17" Type="http://schemas.openxmlformats.org/officeDocument/2006/relationships/customXml" Target="../ink/ink130.xml"/><Relationship Id="rId25" Type="http://schemas.openxmlformats.org/officeDocument/2006/relationships/customXml" Target="../ink/ink134.xml"/><Relationship Id="rId33" Type="http://schemas.openxmlformats.org/officeDocument/2006/relationships/customXml" Target="../ink/ink138.xml"/><Relationship Id="rId38" Type="http://schemas.openxmlformats.org/officeDocument/2006/relationships/image" Target="../media/image141.png"/><Relationship Id="rId46" Type="http://schemas.openxmlformats.org/officeDocument/2006/relationships/image" Target="../media/image145.png"/><Relationship Id="rId20" Type="http://schemas.openxmlformats.org/officeDocument/2006/relationships/image" Target="../media/image132.png"/><Relationship Id="rId41" Type="http://schemas.openxmlformats.org/officeDocument/2006/relationships/customXml" Target="../ink/ink142.xml"/><Relationship Id="rId54"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125.png"/><Relationship Id="rId15" Type="http://schemas.openxmlformats.org/officeDocument/2006/relationships/customXml" Target="../ink/ink129.xml"/><Relationship Id="rId23" Type="http://schemas.openxmlformats.org/officeDocument/2006/relationships/customXml" Target="../ink/ink133.xml"/><Relationship Id="rId28" Type="http://schemas.openxmlformats.org/officeDocument/2006/relationships/image" Target="../media/image136.png"/><Relationship Id="rId36" Type="http://schemas.openxmlformats.org/officeDocument/2006/relationships/image" Target="../media/image140.png"/><Relationship Id="rId49" Type="http://schemas.openxmlformats.org/officeDocument/2006/relationships/customXml" Target="../ink/ink146.xml"/></Relationships>
</file>

<file path=ppt/slides/_rels/slide7.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customXml" Target="../ink/ink155.xml"/><Relationship Id="rId18" Type="http://schemas.openxmlformats.org/officeDocument/2006/relationships/image" Target="../media/image158.png"/><Relationship Id="rId3" Type="http://schemas.openxmlformats.org/officeDocument/2006/relationships/customXml" Target="../ink/ink150.xml"/><Relationship Id="rId7" Type="http://schemas.openxmlformats.org/officeDocument/2006/relationships/customXml" Target="../ink/ink152.xml"/><Relationship Id="rId12" Type="http://schemas.openxmlformats.org/officeDocument/2006/relationships/image" Target="../media/image155.png"/><Relationship Id="rId17" Type="http://schemas.openxmlformats.org/officeDocument/2006/relationships/customXml" Target="../ink/ink157.xml"/><Relationship Id="rId2" Type="http://schemas.openxmlformats.org/officeDocument/2006/relationships/notesSlide" Target="../notesSlides/notesSlide7.xml"/><Relationship Id="rId16" Type="http://schemas.openxmlformats.org/officeDocument/2006/relationships/image" Target="../media/image157.png"/><Relationship Id="rId20"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customXml" Target="../ink/ink154.xml"/><Relationship Id="rId5" Type="http://schemas.openxmlformats.org/officeDocument/2006/relationships/customXml" Target="../ink/ink151.xml"/><Relationship Id="rId15" Type="http://schemas.openxmlformats.org/officeDocument/2006/relationships/customXml" Target="../ink/ink156.xml"/><Relationship Id="rId10" Type="http://schemas.openxmlformats.org/officeDocument/2006/relationships/image" Target="../media/image154.png"/><Relationship Id="rId19" Type="http://schemas.openxmlformats.org/officeDocument/2006/relationships/customXml" Target="../ink/ink158.xml"/><Relationship Id="rId4" Type="http://schemas.openxmlformats.org/officeDocument/2006/relationships/image" Target="../media/image151.png"/><Relationship Id="rId9" Type="http://schemas.openxmlformats.org/officeDocument/2006/relationships/customXml" Target="../ink/ink153.xml"/><Relationship Id="rId14" Type="http://schemas.openxmlformats.org/officeDocument/2006/relationships/image" Target="../media/image156.png"/></Relationships>
</file>

<file path=ppt/slides/_rels/slide8.xml.rels><?xml version="1.0" encoding="UTF-8" standalone="yes"?>
<Relationships xmlns="http://schemas.openxmlformats.org/package/2006/relationships"><Relationship Id="rId117" Type="http://schemas.openxmlformats.org/officeDocument/2006/relationships/customXml" Target="../ink/ink216.xml"/><Relationship Id="rId21" Type="http://schemas.openxmlformats.org/officeDocument/2006/relationships/customXml" Target="../ink/ink168.xml"/><Relationship Id="rId63" Type="http://schemas.openxmlformats.org/officeDocument/2006/relationships/customXml" Target="../ink/ink189.xml"/><Relationship Id="rId159" Type="http://schemas.openxmlformats.org/officeDocument/2006/relationships/customXml" Target="../ink/ink237.xml"/><Relationship Id="rId324" Type="http://schemas.openxmlformats.org/officeDocument/2006/relationships/image" Target="../media/image320.png"/><Relationship Id="rId366" Type="http://schemas.openxmlformats.org/officeDocument/2006/relationships/image" Target="../media/image341.png"/><Relationship Id="rId170" Type="http://schemas.openxmlformats.org/officeDocument/2006/relationships/image" Target="../media/image243.png"/><Relationship Id="rId226" Type="http://schemas.openxmlformats.org/officeDocument/2006/relationships/image" Target="../media/image271.png"/><Relationship Id="rId433" Type="http://schemas.openxmlformats.org/officeDocument/2006/relationships/customXml" Target="../ink/ink374.xml"/><Relationship Id="rId268" Type="http://schemas.openxmlformats.org/officeDocument/2006/relationships/image" Target="../media/image292.png"/><Relationship Id="rId475" Type="http://schemas.openxmlformats.org/officeDocument/2006/relationships/customXml" Target="../ink/ink395.xml"/><Relationship Id="rId32" Type="http://schemas.openxmlformats.org/officeDocument/2006/relationships/image" Target="../media/image174.png"/><Relationship Id="rId74" Type="http://schemas.openxmlformats.org/officeDocument/2006/relationships/image" Target="../media/image195.png"/><Relationship Id="rId128" Type="http://schemas.openxmlformats.org/officeDocument/2006/relationships/image" Target="../media/image222.png"/><Relationship Id="rId335" Type="http://schemas.openxmlformats.org/officeDocument/2006/relationships/customXml" Target="../ink/ink325.xml"/><Relationship Id="rId377" Type="http://schemas.openxmlformats.org/officeDocument/2006/relationships/customXml" Target="../ink/ink346.xml"/><Relationship Id="rId500" Type="http://schemas.openxmlformats.org/officeDocument/2006/relationships/image" Target="../media/image408.png"/><Relationship Id="rId5" Type="http://schemas.openxmlformats.org/officeDocument/2006/relationships/customXml" Target="../ink/ink160.xml"/><Relationship Id="rId181" Type="http://schemas.openxmlformats.org/officeDocument/2006/relationships/customXml" Target="../ink/ink248.xml"/><Relationship Id="rId237" Type="http://schemas.openxmlformats.org/officeDocument/2006/relationships/customXml" Target="../ink/ink276.xml"/><Relationship Id="rId402" Type="http://schemas.openxmlformats.org/officeDocument/2006/relationships/image" Target="../media/image359.png"/><Relationship Id="rId279" Type="http://schemas.openxmlformats.org/officeDocument/2006/relationships/customXml" Target="../ink/ink297.xml"/><Relationship Id="rId444" Type="http://schemas.openxmlformats.org/officeDocument/2006/relationships/image" Target="../media/image380.png"/><Relationship Id="rId486" Type="http://schemas.openxmlformats.org/officeDocument/2006/relationships/image" Target="../media/image401.png"/><Relationship Id="rId43" Type="http://schemas.openxmlformats.org/officeDocument/2006/relationships/customXml" Target="../ink/ink179.xml"/><Relationship Id="rId139" Type="http://schemas.openxmlformats.org/officeDocument/2006/relationships/customXml" Target="../ink/ink227.xml"/><Relationship Id="rId290" Type="http://schemas.openxmlformats.org/officeDocument/2006/relationships/image" Target="../media/image303.png"/><Relationship Id="rId304" Type="http://schemas.openxmlformats.org/officeDocument/2006/relationships/image" Target="../media/image310.png"/><Relationship Id="rId346" Type="http://schemas.openxmlformats.org/officeDocument/2006/relationships/image" Target="../media/image331.png"/><Relationship Id="rId388" Type="http://schemas.openxmlformats.org/officeDocument/2006/relationships/image" Target="../media/image352.png"/><Relationship Id="rId511" Type="http://schemas.openxmlformats.org/officeDocument/2006/relationships/customXml" Target="../ink/ink413.xml"/><Relationship Id="rId85" Type="http://schemas.openxmlformats.org/officeDocument/2006/relationships/customXml" Target="../ink/ink200.xml"/><Relationship Id="rId150" Type="http://schemas.openxmlformats.org/officeDocument/2006/relationships/image" Target="../media/image233.png"/><Relationship Id="rId192" Type="http://schemas.openxmlformats.org/officeDocument/2006/relationships/image" Target="../media/image254.png"/><Relationship Id="rId206" Type="http://schemas.openxmlformats.org/officeDocument/2006/relationships/image" Target="../media/image261.png"/><Relationship Id="rId413" Type="http://schemas.openxmlformats.org/officeDocument/2006/relationships/customXml" Target="../ink/ink364.xml"/><Relationship Id="rId248" Type="http://schemas.openxmlformats.org/officeDocument/2006/relationships/image" Target="../media/image282.png"/><Relationship Id="rId455" Type="http://schemas.openxmlformats.org/officeDocument/2006/relationships/customXml" Target="../ink/ink385.xml"/><Relationship Id="rId497" Type="http://schemas.openxmlformats.org/officeDocument/2006/relationships/customXml" Target="../ink/ink406.xml"/><Relationship Id="rId12" Type="http://schemas.openxmlformats.org/officeDocument/2006/relationships/image" Target="../media/image164.png"/><Relationship Id="rId108" Type="http://schemas.openxmlformats.org/officeDocument/2006/relationships/image" Target="../media/image212.png"/><Relationship Id="rId315" Type="http://schemas.openxmlformats.org/officeDocument/2006/relationships/customXml" Target="../ink/ink315.xml"/><Relationship Id="rId357" Type="http://schemas.openxmlformats.org/officeDocument/2006/relationships/customXml" Target="../ink/ink336.xml"/><Relationship Id="rId54" Type="http://schemas.openxmlformats.org/officeDocument/2006/relationships/image" Target="../media/image185.png"/><Relationship Id="rId96" Type="http://schemas.openxmlformats.org/officeDocument/2006/relationships/image" Target="../media/image206.png"/><Relationship Id="rId161" Type="http://schemas.openxmlformats.org/officeDocument/2006/relationships/customXml" Target="../ink/ink238.xml"/><Relationship Id="rId217" Type="http://schemas.openxmlformats.org/officeDocument/2006/relationships/customXml" Target="../ink/ink266.xml"/><Relationship Id="rId399" Type="http://schemas.openxmlformats.org/officeDocument/2006/relationships/customXml" Target="../ink/ink357.xml"/><Relationship Id="rId259" Type="http://schemas.openxmlformats.org/officeDocument/2006/relationships/customXml" Target="../ink/ink287.xml"/><Relationship Id="rId424" Type="http://schemas.openxmlformats.org/officeDocument/2006/relationships/image" Target="../media/image370.png"/><Relationship Id="rId466" Type="http://schemas.openxmlformats.org/officeDocument/2006/relationships/image" Target="../media/image391.png"/><Relationship Id="rId23" Type="http://schemas.openxmlformats.org/officeDocument/2006/relationships/customXml" Target="../ink/ink169.xml"/><Relationship Id="rId119" Type="http://schemas.openxmlformats.org/officeDocument/2006/relationships/customXml" Target="../ink/ink217.xml"/><Relationship Id="rId270" Type="http://schemas.openxmlformats.org/officeDocument/2006/relationships/image" Target="../media/image293.png"/><Relationship Id="rId326" Type="http://schemas.openxmlformats.org/officeDocument/2006/relationships/image" Target="../media/image321.png"/><Relationship Id="rId65" Type="http://schemas.openxmlformats.org/officeDocument/2006/relationships/customXml" Target="../ink/ink190.xml"/><Relationship Id="rId130" Type="http://schemas.openxmlformats.org/officeDocument/2006/relationships/image" Target="../media/image223.png"/><Relationship Id="rId368" Type="http://schemas.openxmlformats.org/officeDocument/2006/relationships/image" Target="../media/image342.png"/><Relationship Id="rId172" Type="http://schemas.openxmlformats.org/officeDocument/2006/relationships/image" Target="../media/image244.png"/><Relationship Id="rId228" Type="http://schemas.openxmlformats.org/officeDocument/2006/relationships/image" Target="../media/image272.png"/><Relationship Id="rId435" Type="http://schemas.openxmlformats.org/officeDocument/2006/relationships/customXml" Target="../ink/ink375.xml"/><Relationship Id="rId477" Type="http://schemas.openxmlformats.org/officeDocument/2006/relationships/customXml" Target="../ink/ink396.xml"/><Relationship Id="rId281" Type="http://schemas.openxmlformats.org/officeDocument/2006/relationships/customXml" Target="../ink/ink298.xml"/><Relationship Id="rId337" Type="http://schemas.openxmlformats.org/officeDocument/2006/relationships/customXml" Target="../ink/ink326.xml"/><Relationship Id="rId502" Type="http://schemas.openxmlformats.org/officeDocument/2006/relationships/image" Target="../media/image409.png"/><Relationship Id="rId34" Type="http://schemas.openxmlformats.org/officeDocument/2006/relationships/image" Target="../media/image175.png"/><Relationship Id="rId76" Type="http://schemas.openxmlformats.org/officeDocument/2006/relationships/image" Target="../media/image196.png"/><Relationship Id="rId141" Type="http://schemas.openxmlformats.org/officeDocument/2006/relationships/customXml" Target="../ink/ink228.xml"/><Relationship Id="rId379" Type="http://schemas.openxmlformats.org/officeDocument/2006/relationships/customXml" Target="../ink/ink347.xml"/><Relationship Id="rId7" Type="http://schemas.openxmlformats.org/officeDocument/2006/relationships/customXml" Target="../ink/ink161.xml"/><Relationship Id="rId183" Type="http://schemas.openxmlformats.org/officeDocument/2006/relationships/customXml" Target="../ink/ink249.xml"/><Relationship Id="rId239" Type="http://schemas.openxmlformats.org/officeDocument/2006/relationships/customXml" Target="../ink/ink277.xml"/><Relationship Id="rId390" Type="http://schemas.openxmlformats.org/officeDocument/2006/relationships/image" Target="../media/image353.png"/><Relationship Id="rId404" Type="http://schemas.openxmlformats.org/officeDocument/2006/relationships/image" Target="../media/image360.png"/><Relationship Id="rId446" Type="http://schemas.openxmlformats.org/officeDocument/2006/relationships/image" Target="../media/image381.png"/><Relationship Id="rId250" Type="http://schemas.openxmlformats.org/officeDocument/2006/relationships/image" Target="../media/image283.png"/><Relationship Id="rId292" Type="http://schemas.openxmlformats.org/officeDocument/2006/relationships/image" Target="../media/image304.png"/><Relationship Id="rId306" Type="http://schemas.openxmlformats.org/officeDocument/2006/relationships/image" Target="../media/image311.png"/><Relationship Id="rId488" Type="http://schemas.openxmlformats.org/officeDocument/2006/relationships/image" Target="../media/image402.png"/><Relationship Id="rId45" Type="http://schemas.openxmlformats.org/officeDocument/2006/relationships/customXml" Target="../ink/ink180.xml"/><Relationship Id="rId87" Type="http://schemas.openxmlformats.org/officeDocument/2006/relationships/customXml" Target="../ink/ink201.xml"/><Relationship Id="rId110" Type="http://schemas.openxmlformats.org/officeDocument/2006/relationships/image" Target="../media/image213.png"/><Relationship Id="rId348" Type="http://schemas.openxmlformats.org/officeDocument/2006/relationships/image" Target="../media/image332.png"/><Relationship Id="rId513" Type="http://schemas.openxmlformats.org/officeDocument/2006/relationships/image" Target="../media/image414.png"/><Relationship Id="rId152" Type="http://schemas.openxmlformats.org/officeDocument/2006/relationships/image" Target="../media/image234.png"/><Relationship Id="rId194" Type="http://schemas.openxmlformats.org/officeDocument/2006/relationships/image" Target="../media/image255.png"/><Relationship Id="rId208" Type="http://schemas.openxmlformats.org/officeDocument/2006/relationships/image" Target="../media/image262.png"/><Relationship Id="rId415" Type="http://schemas.openxmlformats.org/officeDocument/2006/relationships/customXml" Target="../ink/ink365.xml"/><Relationship Id="rId457" Type="http://schemas.openxmlformats.org/officeDocument/2006/relationships/customXml" Target="../ink/ink386.xml"/><Relationship Id="rId261" Type="http://schemas.openxmlformats.org/officeDocument/2006/relationships/customXml" Target="../ink/ink288.xml"/><Relationship Id="rId499" Type="http://schemas.openxmlformats.org/officeDocument/2006/relationships/customXml" Target="../ink/ink407.xml"/><Relationship Id="rId14" Type="http://schemas.openxmlformats.org/officeDocument/2006/relationships/image" Target="../media/image165.png"/><Relationship Id="rId56" Type="http://schemas.openxmlformats.org/officeDocument/2006/relationships/image" Target="../media/image186.png"/><Relationship Id="rId317" Type="http://schemas.openxmlformats.org/officeDocument/2006/relationships/customXml" Target="../ink/ink316.xml"/><Relationship Id="rId359" Type="http://schemas.openxmlformats.org/officeDocument/2006/relationships/customXml" Target="../ink/ink337.xml"/><Relationship Id="rId98" Type="http://schemas.openxmlformats.org/officeDocument/2006/relationships/image" Target="../media/image207.png"/><Relationship Id="rId121" Type="http://schemas.openxmlformats.org/officeDocument/2006/relationships/customXml" Target="../ink/ink218.xml"/><Relationship Id="rId163" Type="http://schemas.openxmlformats.org/officeDocument/2006/relationships/customXml" Target="../ink/ink239.xml"/><Relationship Id="rId219" Type="http://schemas.openxmlformats.org/officeDocument/2006/relationships/customXml" Target="../ink/ink267.xml"/><Relationship Id="rId370" Type="http://schemas.openxmlformats.org/officeDocument/2006/relationships/image" Target="../media/image343.png"/><Relationship Id="rId426" Type="http://schemas.openxmlformats.org/officeDocument/2006/relationships/image" Target="../media/image371.png"/><Relationship Id="rId230" Type="http://schemas.openxmlformats.org/officeDocument/2006/relationships/image" Target="../media/image273.png"/><Relationship Id="rId468" Type="http://schemas.openxmlformats.org/officeDocument/2006/relationships/image" Target="../media/image392.png"/><Relationship Id="rId25" Type="http://schemas.openxmlformats.org/officeDocument/2006/relationships/customXml" Target="../ink/ink170.xml"/><Relationship Id="rId67" Type="http://schemas.openxmlformats.org/officeDocument/2006/relationships/customXml" Target="../ink/ink191.xml"/><Relationship Id="rId272" Type="http://schemas.openxmlformats.org/officeDocument/2006/relationships/image" Target="../media/image294.png"/><Relationship Id="rId328" Type="http://schemas.openxmlformats.org/officeDocument/2006/relationships/image" Target="../media/image322.png"/><Relationship Id="rId132" Type="http://schemas.openxmlformats.org/officeDocument/2006/relationships/image" Target="../media/image224.png"/><Relationship Id="rId174" Type="http://schemas.openxmlformats.org/officeDocument/2006/relationships/image" Target="../media/image245.png"/><Relationship Id="rId381" Type="http://schemas.openxmlformats.org/officeDocument/2006/relationships/customXml" Target="../ink/ink348.xml"/><Relationship Id="rId241" Type="http://schemas.openxmlformats.org/officeDocument/2006/relationships/customXml" Target="../ink/ink278.xml"/><Relationship Id="rId437" Type="http://schemas.openxmlformats.org/officeDocument/2006/relationships/customXml" Target="../ink/ink376.xml"/><Relationship Id="rId479" Type="http://schemas.openxmlformats.org/officeDocument/2006/relationships/customXml" Target="../ink/ink397.xml"/><Relationship Id="rId36" Type="http://schemas.openxmlformats.org/officeDocument/2006/relationships/image" Target="../media/image176.png"/><Relationship Id="rId283" Type="http://schemas.openxmlformats.org/officeDocument/2006/relationships/customXml" Target="../ink/ink299.xml"/><Relationship Id="rId339" Type="http://schemas.openxmlformats.org/officeDocument/2006/relationships/customXml" Target="../ink/ink327.xml"/><Relationship Id="rId490" Type="http://schemas.openxmlformats.org/officeDocument/2006/relationships/image" Target="../media/image403.png"/><Relationship Id="rId504" Type="http://schemas.openxmlformats.org/officeDocument/2006/relationships/image" Target="../media/image410.png"/><Relationship Id="rId78" Type="http://schemas.openxmlformats.org/officeDocument/2006/relationships/image" Target="../media/image197.png"/><Relationship Id="rId101" Type="http://schemas.openxmlformats.org/officeDocument/2006/relationships/customXml" Target="../ink/ink208.xml"/><Relationship Id="rId143" Type="http://schemas.openxmlformats.org/officeDocument/2006/relationships/customXml" Target="../ink/ink229.xml"/><Relationship Id="rId185" Type="http://schemas.openxmlformats.org/officeDocument/2006/relationships/customXml" Target="../ink/ink250.xml"/><Relationship Id="rId350" Type="http://schemas.openxmlformats.org/officeDocument/2006/relationships/image" Target="../media/image333.png"/><Relationship Id="rId406" Type="http://schemas.openxmlformats.org/officeDocument/2006/relationships/image" Target="../media/image361.png"/><Relationship Id="rId9" Type="http://schemas.openxmlformats.org/officeDocument/2006/relationships/customXml" Target="../ink/ink162.xml"/><Relationship Id="rId210" Type="http://schemas.openxmlformats.org/officeDocument/2006/relationships/image" Target="../media/image263.png"/><Relationship Id="rId392" Type="http://schemas.openxmlformats.org/officeDocument/2006/relationships/image" Target="../media/image354.png"/><Relationship Id="rId448" Type="http://schemas.openxmlformats.org/officeDocument/2006/relationships/image" Target="../media/image382.png"/><Relationship Id="rId252" Type="http://schemas.openxmlformats.org/officeDocument/2006/relationships/image" Target="../media/image284.png"/><Relationship Id="rId294" Type="http://schemas.openxmlformats.org/officeDocument/2006/relationships/image" Target="../media/image305.png"/><Relationship Id="rId308" Type="http://schemas.openxmlformats.org/officeDocument/2006/relationships/image" Target="../media/image312.png"/><Relationship Id="rId47" Type="http://schemas.openxmlformats.org/officeDocument/2006/relationships/customXml" Target="../ink/ink181.xml"/><Relationship Id="rId89" Type="http://schemas.openxmlformats.org/officeDocument/2006/relationships/customXml" Target="../ink/ink202.xml"/><Relationship Id="rId112" Type="http://schemas.openxmlformats.org/officeDocument/2006/relationships/image" Target="../media/image214.png"/><Relationship Id="rId154" Type="http://schemas.openxmlformats.org/officeDocument/2006/relationships/image" Target="../media/image235.png"/><Relationship Id="rId361" Type="http://schemas.openxmlformats.org/officeDocument/2006/relationships/customXml" Target="../ink/ink338.xml"/><Relationship Id="rId196" Type="http://schemas.openxmlformats.org/officeDocument/2006/relationships/image" Target="../media/image256.png"/><Relationship Id="rId417" Type="http://schemas.openxmlformats.org/officeDocument/2006/relationships/customXml" Target="../ink/ink366.xml"/><Relationship Id="rId459" Type="http://schemas.openxmlformats.org/officeDocument/2006/relationships/customXml" Target="../ink/ink387.xml"/><Relationship Id="rId16" Type="http://schemas.openxmlformats.org/officeDocument/2006/relationships/image" Target="../media/image166.png"/><Relationship Id="rId221" Type="http://schemas.openxmlformats.org/officeDocument/2006/relationships/customXml" Target="../ink/ink268.xml"/><Relationship Id="rId263" Type="http://schemas.openxmlformats.org/officeDocument/2006/relationships/customXml" Target="../ink/ink289.xml"/><Relationship Id="rId319" Type="http://schemas.openxmlformats.org/officeDocument/2006/relationships/customXml" Target="../ink/ink317.xml"/><Relationship Id="rId470" Type="http://schemas.openxmlformats.org/officeDocument/2006/relationships/image" Target="../media/image393.png"/><Relationship Id="rId58" Type="http://schemas.openxmlformats.org/officeDocument/2006/relationships/image" Target="../media/image187.png"/><Relationship Id="rId123" Type="http://schemas.openxmlformats.org/officeDocument/2006/relationships/customXml" Target="../ink/ink219.xml"/><Relationship Id="rId330" Type="http://schemas.openxmlformats.org/officeDocument/2006/relationships/image" Target="../media/image323.png"/><Relationship Id="rId165" Type="http://schemas.openxmlformats.org/officeDocument/2006/relationships/customXml" Target="../ink/ink240.xml"/><Relationship Id="rId372" Type="http://schemas.openxmlformats.org/officeDocument/2006/relationships/image" Target="../media/image344.png"/><Relationship Id="rId428" Type="http://schemas.openxmlformats.org/officeDocument/2006/relationships/image" Target="../media/image372.png"/><Relationship Id="rId232" Type="http://schemas.openxmlformats.org/officeDocument/2006/relationships/image" Target="../media/image274.png"/><Relationship Id="rId274" Type="http://schemas.openxmlformats.org/officeDocument/2006/relationships/image" Target="../media/image295.png"/><Relationship Id="rId481" Type="http://schemas.openxmlformats.org/officeDocument/2006/relationships/customXml" Target="../ink/ink398.xml"/><Relationship Id="rId27" Type="http://schemas.openxmlformats.org/officeDocument/2006/relationships/customXml" Target="../ink/ink171.xml"/><Relationship Id="rId69" Type="http://schemas.openxmlformats.org/officeDocument/2006/relationships/customXml" Target="../ink/ink192.xml"/><Relationship Id="rId134" Type="http://schemas.openxmlformats.org/officeDocument/2006/relationships/image" Target="../media/image225.png"/><Relationship Id="rId80" Type="http://schemas.openxmlformats.org/officeDocument/2006/relationships/image" Target="../media/image198.png"/><Relationship Id="rId176" Type="http://schemas.openxmlformats.org/officeDocument/2006/relationships/image" Target="../media/image246.png"/><Relationship Id="rId341" Type="http://schemas.openxmlformats.org/officeDocument/2006/relationships/customXml" Target="../ink/ink328.xml"/><Relationship Id="rId383" Type="http://schemas.openxmlformats.org/officeDocument/2006/relationships/customXml" Target="../ink/ink349.xml"/><Relationship Id="rId439" Type="http://schemas.openxmlformats.org/officeDocument/2006/relationships/customXml" Target="../ink/ink377.xml"/><Relationship Id="rId201" Type="http://schemas.openxmlformats.org/officeDocument/2006/relationships/customXml" Target="../ink/ink258.xml"/><Relationship Id="rId243" Type="http://schemas.openxmlformats.org/officeDocument/2006/relationships/customXml" Target="../ink/ink279.xml"/><Relationship Id="rId285" Type="http://schemas.openxmlformats.org/officeDocument/2006/relationships/customXml" Target="../ink/ink300.xml"/><Relationship Id="rId450" Type="http://schemas.openxmlformats.org/officeDocument/2006/relationships/image" Target="../media/image383.png"/><Relationship Id="rId506" Type="http://schemas.openxmlformats.org/officeDocument/2006/relationships/image" Target="../media/image411.png"/><Relationship Id="rId38" Type="http://schemas.openxmlformats.org/officeDocument/2006/relationships/image" Target="../media/image177.png"/><Relationship Id="rId103" Type="http://schemas.openxmlformats.org/officeDocument/2006/relationships/customXml" Target="../ink/ink209.xml"/><Relationship Id="rId310" Type="http://schemas.openxmlformats.org/officeDocument/2006/relationships/image" Target="../media/image313.png"/><Relationship Id="rId492" Type="http://schemas.openxmlformats.org/officeDocument/2006/relationships/image" Target="../media/image404.png"/><Relationship Id="rId91" Type="http://schemas.openxmlformats.org/officeDocument/2006/relationships/customXml" Target="../ink/ink203.xml"/><Relationship Id="rId145" Type="http://schemas.openxmlformats.org/officeDocument/2006/relationships/customXml" Target="../ink/ink230.xml"/><Relationship Id="rId187" Type="http://schemas.openxmlformats.org/officeDocument/2006/relationships/customXml" Target="../ink/ink251.xml"/><Relationship Id="rId352" Type="http://schemas.openxmlformats.org/officeDocument/2006/relationships/image" Target="../media/image334.png"/><Relationship Id="rId394" Type="http://schemas.openxmlformats.org/officeDocument/2006/relationships/image" Target="../media/image355.png"/><Relationship Id="rId408" Type="http://schemas.openxmlformats.org/officeDocument/2006/relationships/image" Target="../media/image362.png"/><Relationship Id="rId212" Type="http://schemas.openxmlformats.org/officeDocument/2006/relationships/image" Target="../media/image264.png"/><Relationship Id="rId254" Type="http://schemas.openxmlformats.org/officeDocument/2006/relationships/image" Target="../media/image285.png"/><Relationship Id="rId49" Type="http://schemas.openxmlformats.org/officeDocument/2006/relationships/customXml" Target="../ink/ink182.xml"/><Relationship Id="rId114" Type="http://schemas.openxmlformats.org/officeDocument/2006/relationships/image" Target="../media/image215.png"/><Relationship Id="rId296" Type="http://schemas.openxmlformats.org/officeDocument/2006/relationships/image" Target="../media/image306.png"/><Relationship Id="rId461" Type="http://schemas.openxmlformats.org/officeDocument/2006/relationships/customXml" Target="../ink/ink388.xml"/><Relationship Id="rId60" Type="http://schemas.openxmlformats.org/officeDocument/2006/relationships/image" Target="../media/image188.png"/><Relationship Id="rId156" Type="http://schemas.openxmlformats.org/officeDocument/2006/relationships/image" Target="../media/image236.png"/><Relationship Id="rId198" Type="http://schemas.openxmlformats.org/officeDocument/2006/relationships/image" Target="../media/image257.png"/><Relationship Id="rId321" Type="http://schemas.openxmlformats.org/officeDocument/2006/relationships/customXml" Target="../ink/ink318.xml"/><Relationship Id="rId363" Type="http://schemas.openxmlformats.org/officeDocument/2006/relationships/customXml" Target="../ink/ink339.xml"/><Relationship Id="rId419" Type="http://schemas.openxmlformats.org/officeDocument/2006/relationships/customXml" Target="../ink/ink367.xml"/><Relationship Id="rId223" Type="http://schemas.openxmlformats.org/officeDocument/2006/relationships/customXml" Target="../ink/ink269.xml"/><Relationship Id="rId430" Type="http://schemas.openxmlformats.org/officeDocument/2006/relationships/image" Target="../media/image373.png"/><Relationship Id="rId18" Type="http://schemas.openxmlformats.org/officeDocument/2006/relationships/image" Target="../media/image167.png"/><Relationship Id="rId265" Type="http://schemas.openxmlformats.org/officeDocument/2006/relationships/customXml" Target="../ink/ink290.xml"/><Relationship Id="rId472" Type="http://schemas.openxmlformats.org/officeDocument/2006/relationships/image" Target="../media/image394.png"/><Relationship Id="rId125" Type="http://schemas.openxmlformats.org/officeDocument/2006/relationships/customXml" Target="../ink/ink220.xml"/><Relationship Id="rId167" Type="http://schemas.openxmlformats.org/officeDocument/2006/relationships/customXml" Target="../ink/ink241.xml"/><Relationship Id="rId332" Type="http://schemas.openxmlformats.org/officeDocument/2006/relationships/image" Target="../media/image324.png"/><Relationship Id="rId374" Type="http://schemas.openxmlformats.org/officeDocument/2006/relationships/image" Target="../media/image345.png"/><Relationship Id="rId71" Type="http://schemas.openxmlformats.org/officeDocument/2006/relationships/customXml" Target="../ink/ink193.xml"/><Relationship Id="rId234" Type="http://schemas.openxmlformats.org/officeDocument/2006/relationships/image" Target="../media/image275.png"/><Relationship Id="rId2" Type="http://schemas.openxmlformats.org/officeDocument/2006/relationships/notesSlide" Target="../notesSlides/notesSlide8.xml"/><Relationship Id="rId29" Type="http://schemas.openxmlformats.org/officeDocument/2006/relationships/customXml" Target="../ink/ink172.xml"/><Relationship Id="rId276" Type="http://schemas.openxmlformats.org/officeDocument/2006/relationships/image" Target="../media/image296.png"/><Relationship Id="rId441" Type="http://schemas.openxmlformats.org/officeDocument/2006/relationships/customXml" Target="../ink/ink378.xml"/><Relationship Id="rId483" Type="http://schemas.openxmlformats.org/officeDocument/2006/relationships/customXml" Target="../ink/ink399.xml"/><Relationship Id="rId40" Type="http://schemas.openxmlformats.org/officeDocument/2006/relationships/image" Target="../media/image178.png"/><Relationship Id="rId136" Type="http://schemas.openxmlformats.org/officeDocument/2006/relationships/image" Target="../media/image226.png"/><Relationship Id="rId178" Type="http://schemas.openxmlformats.org/officeDocument/2006/relationships/image" Target="../media/image247.png"/><Relationship Id="rId301" Type="http://schemas.openxmlformats.org/officeDocument/2006/relationships/customXml" Target="../ink/ink308.xml"/><Relationship Id="rId343" Type="http://schemas.openxmlformats.org/officeDocument/2006/relationships/customXml" Target="../ink/ink329.xml"/><Relationship Id="rId82" Type="http://schemas.openxmlformats.org/officeDocument/2006/relationships/image" Target="../media/image199.png"/><Relationship Id="rId203" Type="http://schemas.openxmlformats.org/officeDocument/2006/relationships/customXml" Target="../ink/ink259.xml"/><Relationship Id="rId385" Type="http://schemas.openxmlformats.org/officeDocument/2006/relationships/customXml" Target="../ink/ink350.xml"/><Relationship Id="rId245" Type="http://schemas.openxmlformats.org/officeDocument/2006/relationships/customXml" Target="../ink/ink280.xml"/><Relationship Id="rId287" Type="http://schemas.openxmlformats.org/officeDocument/2006/relationships/customXml" Target="../ink/ink301.xml"/><Relationship Id="rId410" Type="http://schemas.openxmlformats.org/officeDocument/2006/relationships/image" Target="../media/image363.png"/><Relationship Id="rId452" Type="http://schemas.openxmlformats.org/officeDocument/2006/relationships/image" Target="../media/image384.png"/><Relationship Id="rId494" Type="http://schemas.openxmlformats.org/officeDocument/2006/relationships/image" Target="../media/image405.png"/><Relationship Id="rId508" Type="http://schemas.openxmlformats.org/officeDocument/2006/relationships/image" Target="../media/image412.png"/><Relationship Id="rId105" Type="http://schemas.openxmlformats.org/officeDocument/2006/relationships/customXml" Target="../ink/ink210.xml"/><Relationship Id="rId147" Type="http://schemas.openxmlformats.org/officeDocument/2006/relationships/customXml" Target="../ink/ink231.xml"/><Relationship Id="rId312" Type="http://schemas.openxmlformats.org/officeDocument/2006/relationships/image" Target="../media/image314.png"/><Relationship Id="rId354" Type="http://schemas.openxmlformats.org/officeDocument/2006/relationships/image" Target="../media/image335.png"/><Relationship Id="rId51" Type="http://schemas.openxmlformats.org/officeDocument/2006/relationships/customXml" Target="../ink/ink183.xml"/><Relationship Id="rId93" Type="http://schemas.openxmlformats.org/officeDocument/2006/relationships/customXml" Target="../ink/ink204.xml"/><Relationship Id="rId189" Type="http://schemas.openxmlformats.org/officeDocument/2006/relationships/customXml" Target="../ink/ink252.xml"/><Relationship Id="rId396" Type="http://schemas.openxmlformats.org/officeDocument/2006/relationships/image" Target="../media/image356.png"/><Relationship Id="rId214" Type="http://schemas.openxmlformats.org/officeDocument/2006/relationships/image" Target="../media/image265.png"/><Relationship Id="rId256" Type="http://schemas.openxmlformats.org/officeDocument/2006/relationships/image" Target="../media/image286.png"/><Relationship Id="rId298" Type="http://schemas.openxmlformats.org/officeDocument/2006/relationships/image" Target="../media/image307.png"/><Relationship Id="rId421" Type="http://schemas.openxmlformats.org/officeDocument/2006/relationships/customXml" Target="../ink/ink368.xml"/><Relationship Id="rId463" Type="http://schemas.openxmlformats.org/officeDocument/2006/relationships/customXml" Target="../ink/ink389.xml"/><Relationship Id="rId116" Type="http://schemas.openxmlformats.org/officeDocument/2006/relationships/image" Target="../media/image216.png"/><Relationship Id="rId158" Type="http://schemas.openxmlformats.org/officeDocument/2006/relationships/image" Target="../media/image237.png"/><Relationship Id="rId323" Type="http://schemas.openxmlformats.org/officeDocument/2006/relationships/customXml" Target="../ink/ink319.xml"/><Relationship Id="rId20" Type="http://schemas.openxmlformats.org/officeDocument/2006/relationships/image" Target="../media/image168.png"/><Relationship Id="rId62" Type="http://schemas.openxmlformats.org/officeDocument/2006/relationships/image" Target="../media/image189.png"/><Relationship Id="rId365" Type="http://schemas.openxmlformats.org/officeDocument/2006/relationships/customXml" Target="../ink/ink340.xml"/><Relationship Id="rId225" Type="http://schemas.openxmlformats.org/officeDocument/2006/relationships/customXml" Target="../ink/ink270.xml"/><Relationship Id="rId267" Type="http://schemas.openxmlformats.org/officeDocument/2006/relationships/customXml" Target="../ink/ink291.xml"/><Relationship Id="rId432" Type="http://schemas.openxmlformats.org/officeDocument/2006/relationships/image" Target="../media/image374.png"/><Relationship Id="rId474" Type="http://schemas.openxmlformats.org/officeDocument/2006/relationships/image" Target="../media/image395.png"/><Relationship Id="rId127" Type="http://schemas.openxmlformats.org/officeDocument/2006/relationships/customXml" Target="../ink/ink221.xml"/><Relationship Id="rId31" Type="http://schemas.openxmlformats.org/officeDocument/2006/relationships/customXml" Target="../ink/ink173.xml"/><Relationship Id="rId73" Type="http://schemas.openxmlformats.org/officeDocument/2006/relationships/customXml" Target="../ink/ink194.xml"/><Relationship Id="rId169" Type="http://schemas.openxmlformats.org/officeDocument/2006/relationships/customXml" Target="../ink/ink242.xml"/><Relationship Id="rId334" Type="http://schemas.openxmlformats.org/officeDocument/2006/relationships/image" Target="../media/image325.png"/><Relationship Id="rId376" Type="http://schemas.openxmlformats.org/officeDocument/2006/relationships/image" Target="../media/image346.png"/><Relationship Id="rId4" Type="http://schemas.openxmlformats.org/officeDocument/2006/relationships/image" Target="../media/image160.png"/><Relationship Id="rId180" Type="http://schemas.openxmlformats.org/officeDocument/2006/relationships/image" Target="../media/image248.png"/><Relationship Id="rId236" Type="http://schemas.openxmlformats.org/officeDocument/2006/relationships/image" Target="../media/image276.png"/><Relationship Id="rId278" Type="http://schemas.openxmlformats.org/officeDocument/2006/relationships/image" Target="../media/image297.png"/><Relationship Id="rId401" Type="http://schemas.openxmlformats.org/officeDocument/2006/relationships/customXml" Target="../ink/ink358.xml"/><Relationship Id="rId443" Type="http://schemas.openxmlformats.org/officeDocument/2006/relationships/customXml" Target="../ink/ink379.xml"/><Relationship Id="rId303" Type="http://schemas.openxmlformats.org/officeDocument/2006/relationships/customXml" Target="../ink/ink309.xml"/><Relationship Id="rId485" Type="http://schemas.openxmlformats.org/officeDocument/2006/relationships/customXml" Target="../ink/ink400.xml"/><Relationship Id="rId42" Type="http://schemas.openxmlformats.org/officeDocument/2006/relationships/image" Target="../media/image179.png"/><Relationship Id="rId84" Type="http://schemas.openxmlformats.org/officeDocument/2006/relationships/image" Target="../media/image200.png"/><Relationship Id="rId138" Type="http://schemas.openxmlformats.org/officeDocument/2006/relationships/image" Target="../media/image227.png"/><Relationship Id="rId345" Type="http://schemas.openxmlformats.org/officeDocument/2006/relationships/customXml" Target="../ink/ink330.xml"/><Relationship Id="rId387" Type="http://schemas.openxmlformats.org/officeDocument/2006/relationships/customXml" Target="../ink/ink351.xml"/><Relationship Id="rId510" Type="http://schemas.openxmlformats.org/officeDocument/2006/relationships/image" Target="../media/image413.png"/><Relationship Id="rId191" Type="http://schemas.openxmlformats.org/officeDocument/2006/relationships/customXml" Target="../ink/ink253.xml"/><Relationship Id="rId205" Type="http://schemas.openxmlformats.org/officeDocument/2006/relationships/customXml" Target="../ink/ink260.xml"/><Relationship Id="rId247" Type="http://schemas.openxmlformats.org/officeDocument/2006/relationships/customXml" Target="../ink/ink281.xml"/><Relationship Id="rId412" Type="http://schemas.openxmlformats.org/officeDocument/2006/relationships/image" Target="../media/image364.png"/><Relationship Id="rId107" Type="http://schemas.openxmlformats.org/officeDocument/2006/relationships/customXml" Target="../ink/ink211.xml"/><Relationship Id="rId289" Type="http://schemas.openxmlformats.org/officeDocument/2006/relationships/customXml" Target="../ink/ink302.xml"/><Relationship Id="rId454" Type="http://schemas.openxmlformats.org/officeDocument/2006/relationships/image" Target="../media/image385.png"/><Relationship Id="rId496" Type="http://schemas.openxmlformats.org/officeDocument/2006/relationships/image" Target="../media/image406.png"/><Relationship Id="rId11" Type="http://schemas.openxmlformats.org/officeDocument/2006/relationships/customXml" Target="../ink/ink163.xml"/><Relationship Id="rId53" Type="http://schemas.openxmlformats.org/officeDocument/2006/relationships/customXml" Target="../ink/ink184.xml"/><Relationship Id="rId149" Type="http://schemas.openxmlformats.org/officeDocument/2006/relationships/customXml" Target="../ink/ink232.xml"/><Relationship Id="rId314" Type="http://schemas.openxmlformats.org/officeDocument/2006/relationships/image" Target="../media/image315.png"/><Relationship Id="rId356" Type="http://schemas.openxmlformats.org/officeDocument/2006/relationships/image" Target="../media/image336.png"/><Relationship Id="rId398" Type="http://schemas.openxmlformats.org/officeDocument/2006/relationships/image" Target="../media/image357.png"/><Relationship Id="rId95" Type="http://schemas.openxmlformats.org/officeDocument/2006/relationships/customXml" Target="../ink/ink205.xml"/><Relationship Id="rId160" Type="http://schemas.openxmlformats.org/officeDocument/2006/relationships/image" Target="../media/image238.png"/><Relationship Id="rId216" Type="http://schemas.openxmlformats.org/officeDocument/2006/relationships/image" Target="../media/image266.png"/><Relationship Id="rId423" Type="http://schemas.openxmlformats.org/officeDocument/2006/relationships/customXml" Target="../ink/ink369.xml"/><Relationship Id="rId258" Type="http://schemas.openxmlformats.org/officeDocument/2006/relationships/image" Target="../media/image287.png"/><Relationship Id="rId465" Type="http://schemas.openxmlformats.org/officeDocument/2006/relationships/customXml" Target="../ink/ink390.xml"/><Relationship Id="rId22" Type="http://schemas.openxmlformats.org/officeDocument/2006/relationships/image" Target="../media/image169.png"/><Relationship Id="rId64" Type="http://schemas.openxmlformats.org/officeDocument/2006/relationships/image" Target="../media/image190.png"/><Relationship Id="rId118" Type="http://schemas.openxmlformats.org/officeDocument/2006/relationships/image" Target="../media/image217.png"/><Relationship Id="rId325" Type="http://schemas.openxmlformats.org/officeDocument/2006/relationships/customXml" Target="../ink/ink320.xml"/><Relationship Id="rId367" Type="http://schemas.openxmlformats.org/officeDocument/2006/relationships/customXml" Target="../ink/ink341.xml"/><Relationship Id="rId171" Type="http://schemas.openxmlformats.org/officeDocument/2006/relationships/customXml" Target="../ink/ink243.xml"/><Relationship Id="rId227" Type="http://schemas.openxmlformats.org/officeDocument/2006/relationships/customXml" Target="../ink/ink271.xml"/><Relationship Id="rId269" Type="http://schemas.openxmlformats.org/officeDocument/2006/relationships/customXml" Target="../ink/ink292.xml"/><Relationship Id="rId434" Type="http://schemas.openxmlformats.org/officeDocument/2006/relationships/image" Target="../media/image375.png"/><Relationship Id="rId476" Type="http://schemas.openxmlformats.org/officeDocument/2006/relationships/image" Target="../media/image396.png"/><Relationship Id="rId33" Type="http://schemas.openxmlformats.org/officeDocument/2006/relationships/customXml" Target="../ink/ink174.xml"/><Relationship Id="rId129" Type="http://schemas.openxmlformats.org/officeDocument/2006/relationships/customXml" Target="../ink/ink222.xml"/><Relationship Id="rId280" Type="http://schemas.openxmlformats.org/officeDocument/2006/relationships/image" Target="../media/image298.png"/><Relationship Id="rId336" Type="http://schemas.openxmlformats.org/officeDocument/2006/relationships/image" Target="../media/image326.png"/><Relationship Id="rId501" Type="http://schemas.openxmlformats.org/officeDocument/2006/relationships/customXml" Target="../ink/ink408.xml"/><Relationship Id="rId75" Type="http://schemas.openxmlformats.org/officeDocument/2006/relationships/customXml" Target="../ink/ink195.xml"/><Relationship Id="rId140" Type="http://schemas.openxmlformats.org/officeDocument/2006/relationships/image" Target="../media/image228.png"/><Relationship Id="rId182" Type="http://schemas.openxmlformats.org/officeDocument/2006/relationships/image" Target="../media/image249.png"/><Relationship Id="rId378" Type="http://schemas.openxmlformats.org/officeDocument/2006/relationships/image" Target="../media/image347.png"/><Relationship Id="rId403" Type="http://schemas.openxmlformats.org/officeDocument/2006/relationships/customXml" Target="../ink/ink359.xml"/><Relationship Id="rId6" Type="http://schemas.openxmlformats.org/officeDocument/2006/relationships/image" Target="../media/image161.png"/><Relationship Id="rId238" Type="http://schemas.openxmlformats.org/officeDocument/2006/relationships/image" Target="../media/image277.png"/><Relationship Id="rId445" Type="http://schemas.openxmlformats.org/officeDocument/2006/relationships/customXml" Target="../ink/ink380.xml"/><Relationship Id="rId487" Type="http://schemas.openxmlformats.org/officeDocument/2006/relationships/customXml" Target="../ink/ink401.xml"/><Relationship Id="rId291" Type="http://schemas.openxmlformats.org/officeDocument/2006/relationships/customXml" Target="../ink/ink303.xml"/><Relationship Id="rId305" Type="http://schemas.openxmlformats.org/officeDocument/2006/relationships/customXml" Target="../ink/ink310.xml"/><Relationship Id="rId347" Type="http://schemas.openxmlformats.org/officeDocument/2006/relationships/customXml" Target="../ink/ink331.xml"/><Relationship Id="rId512" Type="http://schemas.openxmlformats.org/officeDocument/2006/relationships/customXml" Target="../ink/ink414.xml"/><Relationship Id="rId44" Type="http://schemas.openxmlformats.org/officeDocument/2006/relationships/image" Target="../media/image180.png"/><Relationship Id="rId86" Type="http://schemas.openxmlformats.org/officeDocument/2006/relationships/image" Target="../media/image201.png"/><Relationship Id="rId151" Type="http://schemas.openxmlformats.org/officeDocument/2006/relationships/customXml" Target="../ink/ink233.xml"/><Relationship Id="rId389" Type="http://schemas.openxmlformats.org/officeDocument/2006/relationships/customXml" Target="../ink/ink352.xml"/><Relationship Id="rId193" Type="http://schemas.openxmlformats.org/officeDocument/2006/relationships/customXml" Target="../ink/ink254.xml"/><Relationship Id="rId207" Type="http://schemas.openxmlformats.org/officeDocument/2006/relationships/customXml" Target="../ink/ink261.xml"/><Relationship Id="rId249" Type="http://schemas.openxmlformats.org/officeDocument/2006/relationships/customXml" Target="../ink/ink282.xml"/><Relationship Id="rId414" Type="http://schemas.openxmlformats.org/officeDocument/2006/relationships/image" Target="../media/image365.png"/><Relationship Id="rId456" Type="http://schemas.openxmlformats.org/officeDocument/2006/relationships/image" Target="../media/image386.png"/><Relationship Id="rId498" Type="http://schemas.openxmlformats.org/officeDocument/2006/relationships/image" Target="../media/image407.png"/><Relationship Id="rId13" Type="http://schemas.openxmlformats.org/officeDocument/2006/relationships/customXml" Target="../ink/ink164.xml"/><Relationship Id="rId109" Type="http://schemas.openxmlformats.org/officeDocument/2006/relationships/customXml" Target="../ink/ink212.xml"/><Relationship Id="rId260" Type="http://schemas.openxmlformats.org/officeDocument/2006/relationships/image" Target="../media/image288.png"/><Relationship Id="rId316" Type="http://schemas.openxmlformats.org/officeDocument/2006/relationships/image" Target="../media/image316.png"/><Relationship Id="rId55" Type="http://schemas.openxmlformats.org/officeDocument/2006/relationships/customXml" Target="../ink/ink185.xml"/><Relationship Id="rId97" Type="http://schemas.openxmlformats.org/officeDocument/2006/relationships/customXml" Target="../ink/ink206.xml"/><Relationship Id="rId120" Type="http://schemas.openxmlformats.org/officeDocument/2006/relationships/image" Target="../media/image218.png"/><Relationship Id="rId358" Type="http://schemas.openxmlformats.org/officeDocument/2006/relationships/image" Target="../media/image337.png"/><Relationship Id="rId162" Type="http://schemas.openxmlformats.org/officeDocument/2006/relationships/image" Target="../media/image239.png"/><Relationship Id="rId218" Type="http://schemas.openxmlformats.org/officeDocument/2006/relationships/image" Target="../media/image267.png"/><Relationship Id="rId425" Type="http://schemas.openxmlformats.org/officeDocument/2006/relationships/customXml" Target="../ink/ink370.xml"/><Relationship Id="rId467" Type="http://schemas.openxmlformats.org/officeDocument/2006/relationships/customXml" Target="../ink/ink391.xml"/><Relationship Id="rId271" Type="http://schemas.openxmlformats.org/officeDocument/2006/relationships/customXml" Target="../ink/ink293.xml"/><Relationship Id="rId24" Type="http://schemas.openxmlformats.org/officeDocument/2006/relationships/image" Target="../media/image170.png"/><Relationship Id="rId66" Type="http://schemas.openxmlformats.org/officeDocument/2006/relationships/image" Target="../media/image191.png"/><Relationship Id="rId131" Type="http://schemas.openxmlformats.org/officeDocument/2006/relationships/customXml" Target="../ink/ink223.xml"/><Relationship Id="rId327" Type="http://schemas.openxmlformats.org/officeDocument/2006/relationships/customXml" Target="../ink/ink321.xml"/><Relationship Id="rId369" Type="http://schemas.openxmlformats.org/officeDocument/2006/relationships/customXml" Target="../ink/ink342.xml"/><Relationship Id="rId173" Type="http://schemas.openxmlformats.org/officeDocument/2006/relationships/customXml" Target="../ink/ink244.xml"/><Relationship Id="rId229" Type="http://schemas.openxmlformats.org/officeDocument/2006/relationships/customXml" Target="../ink/ink272.xml"/><Relationship Id="rId380" Type="http://schemas.openxmlformats.org/officeDocument/2006/relationships/image" Target="../media/image348.png"/><Relationship Id="rId436" Type="http://schemas.openxmlformats.org/officeDocument/2006/relationships/image" Target="../media/image376.png"/><Relationship Id="rId240" Type="http://schemas.openxmlformats.org/officeDocument/2006/relationships/image" Target="../media/image278.png"/><Relationship Id="rId478" Type="http://schemas.openxmlformats.org/officeDocument/2006/relationships/image" Target="../media/image397.png"/><Relationship Id="rId35" Type="http://schemas.openxmlformats.org/officeDocument/2006/relationships/customXml" Target="../ink/ink175.xml"/><Relationship Id="rId77" Type="http://schemas.openxmlformats.org/officeDocument/2006/relationships/customXml" Target="../ink/ink196.xml"/><Relationship Id="rId100" Type="http://schemas.openxmlformats.org/officeDocument/2006/relationships/image" Target="../media/image208.png"/><Relationship Id="rId282" Type="http://schemas.openxmlformats.org/officeDocument/2006/relationships/image" Target="../media/image299.png"/><Relationship Id="rId338" Type="http://schemas.openxmlformats.org/officeDocument/2006/relationships/image" Target="../media/image327.png"/><Relationship Id="rId503" Type="http://schemas.openxmlformats.org/officeDocument/2006/relationships/customXml" Target="../ink/ink409.xml"/><Relationship Id="rId8" Type="http://schemas.openxmlformats.org/officeDocument/2006/relationships/image" Target="../media/image162.png"/><Relationship Id="rId142" Type="http://schemas.openxmlformats.org/officeDocument/2006/relationships/image" Target="../media/image229.png"/><Relationship Id="rId184" Type="http://schemas.openxmlformats.org/officeDocument/2006/relationships/image" Target="../media/image250.png"/><Relationship Id="rId391" Type="http://schemas.openxmlformats.org/officeDocument/2006/relationships/customXml" Target="../ink/ink353.xml"/><Relationship Id="rId405" Type="http://schemas.openxmlformats.org/officeDocument/2006/relationships/customXml" Target="../ink/ink360.xml"/><Relationship Id="rId447" Type="http://schemas.openxmlformats.org/officeDocument/2006/relationships/customXml" Target="../ink/ink381.xml"/><Relationship Id="rId251" Type="http://schemas.openxmlformats.org/officeDocument/2006/relationships/customXml" Target="../ink/ink283.xml"/><Relationship Id="rId489" Type="http://schemas.openxmlformats.org/officeDocument/2006/relationships/customXml" Target="../ink/ink402.xml"/><Relationship Id="rId46" Type="http://schemas.openxmlformats.org/officeDocument/2006/relationships/image" Target="../media/image181.png"/><Relationship Id="rId293" Type="http://schemas.openxmlformats.org/officeDocument/2006/relationships/customXml" Target="../ink/ink304.xml"/><Relationship Id="rId307" Type="http://schemas.openxmlformats.org/officeDocument/2006/relationships/customXml" Target="../ink/ink311.xml"/><Relationship Id="rId349" Type="http://schemas.openxmlformats.org/officeDocument/2006/relationships/customXml" Target="../ink/ink332.xml"/><Relationship Id="rId88" Type="http://schemas.openxmlformats.org/officeDocument/2006/relationships/image" Target="../media/image202.png"/><Relationship Id="rId111" Type="http://schemas.openxmlformats.org/officeDocument/2006/relationships/customXml" Target="../ink/ink213.xml"/><Relationship Id="rId153" Type="http://schemas.openxmlformats.org/officeDocument/2006/relationships/customXml" Target="../ink/ink234.xml"/><Relationship Id="rId195" Type="http://schemas.openxmlformats.org/officeDocument/2006/relationships/customXml" Target="../ink/ink255.xml"/><Relationship Id="rId209" Type="http://schemas.openxmlformats.org/officeDocument/2006/relationships/customXml" Target="../ink/ink262.xml"/><Relationship Id="rId360" Type="http://schemas.openxmlformats.org/officeDocument/2006/relationships/image" Target="../media/image338.png"/><Relationship Id="rId416" Type="http://schemas.openxmlformats.org/officeDocument/2006/relationships/image" Target="../media/image366.png"/><Relationship Id="rId220" Type="http://schemas.openxmlformats.org/officeDocument/2006/relationships/image" Target="../media/image268.png"/><Relationship Id="rId458" Type="http://schemas.openxmlformats.org/officeDocument/2006/relationships/image" Target="../media/image387.png"/><Relationship Id="rId15" Type="http://schemas.openxmlformats.org/officeDocument/2006/relationships/customXml" Target="../ink/ink165.xml"/><Relationship Id="rId57" Type="http://schemas.openxmlformats.org/officeDocument/2006/relationships/customXml" Target="../ink/ink186.xml"/><Relationship Id="rId262" Type="http://schemas.openxmlformats.org/officeDocument/2006/relationships/image" Target="../media/image289.png"/><Relationship Id="rId318" Type="http://schemas.openxmlformats.org/officeDocument/2006/relationships/image" Target="../media/image317.png"/><Relationship Id="rId99" Type="http://schemas.openxmlformats.org/officeDocument/2006/relationships/customXml" Target="../ink/ink207.xml"/><Relationship Id="rId122" Type="http://schemas.openxmlformats.org/officeDocument/2006/relationships/image" Target="../media/image219.png"/><Relationship Id="rId164" Type="http://schemas.openxmlformats.org/officeDocument/2006/relationships/image" Target="../media/image240.png"/><Relationship Id="rId371" Type="http://schemas.openxmlformats.org/officeDocument/2006/relationships/customXml" Target="../ink/ink343.xml"/><Relationship Id="rId427" Type="http://schemas.openxmlformats.org/officeDocument/2006/relationships/customXml" Target="../ink/ink371.xml"/><Relationship Id="rId469" Type="http://schemas.openxmlformats.org/officeDocument/2006/relationships/customXml" Target="../ink/ink392.xml"/><Relationship Id="rId26" Type="http://schemas.openxmlformats.org/officeDocument/2006/relationships/image" Target="../media/image171.png"/><Relationship Id="rId231" Type="http://schemas.openxmlformats.org/officeDocument/2006/relationships/customXml" Target="../ink/ink273.xml"/><Relationship Id="rId273" Type="http://schemas.openxmlformats.org/officeDocument/2006/relationships/customXml" Target="../ink/ink294.xml"/><Relationship Id="rId329" Type="http://schemas.openxmlformats.org/officeDocument/2006/relationships/customXml" Target="../ink/ink322.xml"/><Relationship Id="rId480" Type="http://schemas.openxmlformats.org/officeDocument/2006/relationships/image" Target="../media/image398.png"/><Relationship Id="rId68" Type="http://schemas.openxmlformats.org/officeDocument/2006/relationships/image" Target="../media/image192.png"/><Relationship Id="rId133" Type="http://schemas.openxmlformats.org/officeDocument/2006/relationships/customXml" Target="../ink/ink224.xml"/><Relationship Id="rId175" Type="http://schemas.openxmlformats.org/officeDocument/2006/relationships/customXml" Target="../ink/ink245.xml"/><Relationship Id="rId340" Type="http://schemas.openxmlformats.org/officeDocument/2006/relationships/image" Target="../media/image328.png"/><Relationship Id="rId200" Type="http://schemas.openxmlformats.org/officeDocument/2006/relationships/image" Target="../media/image258.png"/><Relationship Id="rId382" Type="http://schemas.openxmlformats.org/officeDocument/2006/relationships/image" Target="../media/image349.png"/><Relationship Id="rId438" Type="http://schemas.openxmlformats.org/officeDocument/2006/relationships/image" Target="../media/image377.png"/><Relationship Id="rId242" Type="http://schemas.openxmlformats.org/officeDocument/2006/relationships/image" Target="../media/image279.png"/><Relationship Id="rId284" Type="http://schemas.openxmlformats.org/officeDocument/2006/relationships/image" Target="../media/image300.png"/><Relationship Id="rId491" Type="http://schemas.openxmlformats.org/officeDocument/2006/relationships/customXml" Target="../ink/ink403.xml"/><Relationship Id="rId505" Type="http://schemas.openxmlformats.org/officeDocument/2006/relationships/customXml" Target="../ink/ink410.xml"/><Relationship Id="rId37" Type="http://schemas.openxmlformats.org/officeDocument/2006/relationships/customXml" Target="../ink/ink176.xml"/><Relationship Id="rId79" Type="http://schemas.openxmlformats.org/officeDocument/2006/relationships/customXml" Target="../ink/ink197.xml"/><Relationship Id="rId102" Type="http://schemas.openxmlformats.org/officeDocument/2006/relationships/image" Target="../media/image209.png"/><Relationship Id="rId144" Type="http://schemas.openxmlformats.org/officeDocument/2006/relationships/image" Target="../media/image230.png"/><Relationship Id="rId90" Type="http://schemas.openxmlformats.org/officeDocument/2006/relationships/image" Target="../media/image203.png"/><Relationship Id="rId186" Type="http://schemas.openxmlformats.org/officeDocument/2006/relationships/image" Target="../media/image251.png"/><Relationship Id="rId351" Type="http://schemas.openxmlformats.org/officeDocument/2006/relationships/customXml" Target="../ink/ink333.xml"/><Relationship Id="rId393" Type="http://schemas.openxmlformats.org/officeDocument/2006/relationships/customXml" Target="../ink/ink354.xml"/><Relationship Id="rId407" Type="http://schemas.openxmlformats.org/officeDocument/2006/relationships/customXml" Target="../ink/ink361.xml"/><Relationship Id="rId449" Type="http://schemas.openxmlformats.org/officeDocument/2006/relationships/customXml" Target="../ink/ink382.xml"/><Relationship Id="rId211" Type="http://schemas.openxmlformats.org/officeDocument/2006/relationships/customXml" Target="../ink/ink263.xml"/><Relationship Id="rId253" Type="http://schemas.openxmlformats.org/officeDocument/2006/relationships/customXml" Target="../ink/ink284.xml"/><Relationship Id="rId295" Type="http://schemas.openxmlformats.org/officeDocument/2006/relationships/customXml" Target="../ink/ink305.xml"/><Relationship Id="rId309" Type="http://schemas.openxmlformats.org/officeDocument/2006/relationships/customXml" Target="../ink/ink312.xml"/><Relationship Id="rId460" Type="http://schemas.openxmlformats.org/officeDocument/2006/relationships/image" Target="../media/image388.png"/><Relationship Id="rId48" Type="http://schemas.openxmlformats.org/officeDocument/2006/relationships/image" Target="../media/image182.png"/><Relationship Id="rId113" Type="http://schemas.openxmlformats.org/officeDocument/2006/relationships/customXml" Target="../ink/ink214.xml"/><Relationship Id="rId320" Type="http://schemas.openxmlformats.org/officeDocument/2006/relationships/image" Target="../media/image318.png"/><Relationship Id="rId155" Type="http://schemas.openxmlformats.org/officeDocument/2006/relationships/customXml" Target="../ink/ink235.xml"/><Relationship Id="rId197" Type="http://schemas.openxmlformats.org/officeDocument/2006/relationships/customXml" Target="../ink/ink256.xml"/><Relationship Id="rId362" Type="http://schemas.openxmlformats.org/officeDocument/2006/relationships/image" Target="../media/image339.png"/><Relationship Id="rId418" Type="http://schemas.openxmlformats.org/officeDocument/2006/relationships/image" Target="../media/image367.png"/><Relationship Id="rId222" Type="http://schemas.openxmlformats.org/officeDocument/2006/relationships/image" Target="../media/image269.png"/><Relationship Id="rId264" Type="http://schemas.openxmlformats.org/officeDocument/2006/relationships/image" Target="../media/image290.png"/><Relationship Id="rId471" Type="http://schemas.openxmlformats.org/officeDocument/2006/relationships/customXml" Target="../ink/ink393.xml"/><Relationship Id="rId17" Type="http://schemas.openxmlformats.org/officeDocument/2006/relationships/customXml" Target="../ink/ink166.xml"/><Relationship Id="rId59" Type="http://schemas.openxmlformats.org/officeDocument/2006/relationships/customXml" Target="../ink/ink187.xml"/><Relationship Id="rId124" Type="http://schemas.openxmlformats.org/officeDocument/2006/relationships/image" Target="../media/image220.png"/><Relationship Id="rId70" Type="http://schemas.openxmlformats.org/officeDocument/2006/relationships/image" Target="../media/image193.png"/><Relationship Id="rId166" Type="http://schemas.openxmlformats.org/officeDocument/2006/relationships/image" Target="../media/image241.png"/><Relationship Id="rId331" Type="http://schemas.openxmlformats.org/officeDocument/2006/relationships/customXml" Target="../ink/ink323.xml"/><Relationship Id="rId373" Type="http://schemas.openxmlformats.org/officeDocument/2006/relationships/customXml" Target="../ink/ink344.xml"/><Relationship Id="rId429" Type="http://schemas.openxmlformats.org/officeDocument/2006/relationships/customXml" Target="../ink/ink372.xml"/><Relationship Id="rId1" Type="http://schemas.openxmlformats.org/officeDocument/2006/relationships/slideLayout" Target="../slideLayouts/slideLayout7.xml"/><Relationship Id="rId233" Type="http://schemas.openxmlformats.org/officeDocument/2006/relationships/customXml" Target="../ink/ink274.xml"/><Relationship Id="rId440" Type="http://schemas.openxmlformats.org/officeDocument/2006/relationships/image" Target="../media/image378.png"/><Relationship Id="rId28" Type="http://schemas.openxmlformats.org/officeDocument/2006/relationships/image" Target="../media/image172.png"/><Relationship Id="rId275" Type="http://schemas.openxmlformats.org/officeDocument/2006/relationships/customXml" Target="../ink/ink295.xml"/><Relationship Id="rId300" Type="http://schemas.openxmlformats.org/officeDocument/2006/relationships/image" Target="../media/image308.png"/><Relationship Id="rId482" Type="http://schemas.openxmlformats.org/officeDocument/2006/relationships/image" Target="../media/image399.png"/><Relationship Id="rId81" Type="http://schemas.openxmlformats.org/officeDocument/2006/relationships/customXml" Target="../ink/ink198.xml"/><Relationship Id="rId135" Type="http://schemas.openxmlformats.org/officeDocument/2006/relationships/customXml" Target="../ink/ink225.xml"/><Relationship Id="rId177" Type="http://schemas.openxmlformats.org/officeDocument/2006/relationships/customXml" Target="../ink/ink246.xml"/><Relationship Id="rId342" Type="http://schemas.openxmlformats.org/officeDocument/2006/relationships/image" Target="../media/image329.png"/><Relationship Id="rId384" Type="http://schemas.openxmlformats.org/officeDocument/2006/relationships/image" Target="../media/image350.png"/><Relationship Id="rId202" Type="http://schemas.openxmlformats.org/officeDocument/2006/relationships/image" Target="../media/image259.png"/><Relationship Id="rId244" Type="http://schemas.openxmlformats.org/officeDocument/2006/relationships/image" Target="../media/image280.png"/><Relationship Id="rId39" Type="http://schemas.openxmlformats.org/officeDocument/2006/relationships/customXml" Target="../ink/ink177.xml"/><Relationship Id="rId286" Type="http://schemas.openxmlformats.org/officeDocument/2006/relationships/image" Target="../media/image301.png"/><Relationship Id="rId451" Type="http://schemas.openxmlformats.org/officeDocument/2006/relationships/customXml" Target="../ink/ink383.xml"/><Relationship Id="rId493" Type="http://schemas.openxmlformats.org/officeDocument/2006/relationships/customXml" Target="../ink/ink404.xml"/><Relationship Id="rId507" Type="http://schemas.openxmlformats.org/officeDocument/2006/relationships/customXml" Target="../ink/ink411.xml"/><Relationship Id="rId50" Type="http://schemas.openxmlformats.org/officeDocument/2006/relationships/image" Target="../media/image183.png"/><Relationship Id="rId104" Type="http://schemas.openxmlformats.org/officeDocument/2006/relationships/image" Target="../media/image210.png"/><Relationship Id="rId146" Type="http://schemas.openxmlformats.org/officeDocument/2006/relationships/image" Target="../media/image231.png"/><Relationship Id="rId188" Type="http://schemas.openxmlformats.org/officeDocument/2006/relationships/image" Target="../media/image252.png"/><Relationship Id="rId311" Type="http://schemas.openxmlformats.org/officeDocument/2006/relationships/customXml" Target="../ink/ink313.xml"/><Relationship Id="rId353" Type="http://schemas.openxmlformats.org/officeDocument/2006/relationships/customXml" Target="../ink/ink334.xml"/><Relationship Id="rId395" Type="http://schemas.openxmlformats.org/officeDocument/2006/relationships/customXml" Target="../ink/ink355.xml"/><Relationship Id="rId409" Type="http://schemas.openxmlformats.org/officeDocument/2006/relationships/customXml" Target="../ink/ink362.xml"/><Relationship Id="rId92" Type="http://schemas.openxmlformats.org/officeDocument/2006/relationships/image" Target="../media/image204.png"/><Relationship Id="rId213" Type="http://schemas.openxmlformats.org/officeDocument/2006/relationships/customXml" Target="../ink/ink264.xml"/><Relationship Id="rId420" Type="http://schemas.openxmlformats.org/officeDocument/2006/relationships/image" Target="../media/image368.png"/><Relationship Id="rId255" Type="http://schemas.openxmlformats.org/officeDocument/2006/relationships/customXml" Target="../ink/ink285.xml"/><Relationship Id="rId297" Type="http://schemas.openxmlformats.org/officeDocument/2006/relationships/customXml" Target="../ink/ink306.xml"/><Relationship Id="rId462" Type="http://schemas.openxmlformats.org/officeDocument/2006/relationships/image" Target="../media/image389.png"/><Relationship Id="rId115" Type="http://schemas.openxmlformats.org/officeDocument/2006/relationships/customXml" Target="../ink/ink215.xml"/><Relationship Id="rId157" Type="http://schemas.openxmlformats.org/officeDocument/2006/relationships/customXml" Target="../ink/ink236.xml"/><Relationship Id="rId322" Type="http://schemas.openxmlformats.org/officeDocument/2006/relationships/image" Target="../media/image319.png"/><Relationship Id="rId364" Type="http://schemas.openxmlformats.org/officeDocument/2006/relationships/image" Target="../media/image340.png"/><Relationship Id="rId61" Type="http://schemas.openxmlformats.org/officeDocument/2006/relationships/customXml" Target="../ink/ink188.xml"/><Relationship Id="rId199" Type="http://schemas.openxmlformats.org/officeDocument/2006/relationships/customXml" Target="../ink/ink257.xml"/><Relationship Id="rId19" Type="http://schemas.openxmlformats.org/officeDocument/2006/relationships/customXml" Target="../ink/ink167.xml"/><Relationship Id="rId224" Type="http://schemas.openxmlformats.org/officeDocument/2006/relationships/image" Target="../media/image270.png"/><Relationship Id="rId266" Type="http://schemas.openxmlformats.org/officeDocument/2006/relationships/image" Target="../media/image291.png"/><Relationship Id="rId431" Type="http://schemas.openxmlformats.org/officeDocument/2006/relationships/customXml" Target="../ink/ink373.xml"/><Relationship Id="rId473" Type="http://schemas.openxmlformats.org/officeDocument/2006/relationships/customXml" Target="../ink/ink394.xml"/><Relationship Id="rId30" Type="http://schemas.openxmlformats.org/officeDocument/2006/relationships/image" Target="../media/image173.png"/><Relationship Id="rId126" Type="http://schemas.openxmlformats.org/officeDocument/2006/relationships/image" Target="../media/image221.png"/><Relationship Id="rId168" Type="http://schemas.openxmlformats.org/officeDocument/2006/relationships/image" Target="../media/image242.png"/><Relationship Id="rId333" Type="http://schemas.openxmlformats.org/officeDocument/2006/relationships/customXml" Target="../ink/ink324.xml"/><Relationship Id="rId72" Type="http://schemas.openxmlformats.org/officeDocument/2006/relationships/image" Target="../media/image194.png"/><Relationship Id="rId375" Type="http://schemas.openxmlformats.org/officeDocument/2006/relationships/customXml" Target="../ink/ink345.xml"/><Relationship Id="rId3" Type="http://schemas.openxmlformats.org/officeDocument/2006/relationships/customXml" Target="../ink/ink159.xml"/><Relationship Id="rId235" Type="http://schemas.openxmlformats.org/officeDocument/2006/relationships/customXml" Target="../ink/ink275.xml"/><Relationship Id="rId277" Type="http://schemas.openxmlformats.org/officeDocument/2006/relationships/customXml" Target="../ink/ink296.xml"/><Relationship Id="rId400" Type="http://schemas.openxmlformats.org/officeDocument/2006/relationships/image" Target="../media/image358.png"/><Relationship Id="rId442" Type="http://schemas.openxmlformats.org/officeDocument/2006/relationships/image" Target="../media/image379.png"/><Relationship Id="rId484" Type="http://schemas.openxmlformats.org/officeDocument/2006/relationships/image" Target="../media/image400.png"/><Relationship Id="rId137" Type="http://schemas.openxmlformats.org/officeDocument/2006/relationships/customXml" Target="../ink/ink226.xml"/><Relationship Id="rId302" Type="http://schemas.openxmlformats.org/officeDocument/2006/relationships/image" Target="../media/image309.png"/><Relationship Id="rId344" Type="http://schemas.openxmlformats.org/officeDocument/2006/relationships/image" Target="../media/image330.png"/><Relationship Id="rId41" Type="http://schemas.openxmlformats.org/officeDocument/2006/relationships/customXml" Target="../ink/ink178.xml"/><Relationship Id="rId83" Type="http://schemas.openxmlformats.org/officeDocument/2006/relationships/customXml" Target="../ink/ink199.xml"/><Relationship Id="rId179" Type="http://schemas.openxmlformats.org/officeDocument/2006/relationships/customXml" Target="../ink/ink247.xml"/><Relationship Id="rId386" Type="http://schemas.openxmlformats.org/officeDocument/2006/relationships/image" Target="../media/image351.png"/><Relationship Id="rId190" Type="http://schemas.openxmlformats.org/officeDocument/2006/relationships/image" Target="../media/image253.png"/><Relationship Id="rId204" Type="http://schemas.openxmlformats.org/officeDocument/2006/relationships/image" Target="../media/image260.png"/><Relationship Id="rId246" Type="http://schemas.openxmlformats.org/officeDocument/2006/relationships/image" Target="../media/image281.png"/><Relationship Id="rId288" Type="http://schemas.openxmlformats.org/officeDocument/2006/relationships/image" Target="../media/image302.png"/><Relationship Id="rId411" Type="http://schemas.openxmlformats.org/officeDocument/2006/relationships/customXml" Target="../ink/ink363.xml"/><Relationship Id="rId453" Type="http://schemas.openxmlformats.org/officeDocument/2006/relationships/customXml" Target="../ink/ink384.xml"/><Relationship Id="rId509" Type="http://schemas.openxmlformats.org/officeDocument/2006/relationships/customXml" Target="../ink/ink412.xml"/><Relationship Id="rId106" Type="http://schemas.openxmlformats.org/officeDocument/2006/relationships/image" Target="../media/image211.png"/><Relationship Id="rId313" Type="http://schemas.openxmlformats.org/officeDocument/2006/relationships/customXml" Target="../ink/ink314.xml"/><Relationship Id="rId495" Type="http://schemas.openxmlformats.org/officeDocument/2006/relationships/customXml" Target="../ink/ink405.xml"/><Relationship Id="rId10" Type="http://schemas.openxmlformats.org/officeDocument/2006/relationships/image" Target="../media/image163.png"/><Relationship Id="rId52" Type="http://schemas.openxmlformats.org/officeDocument/2006/relationships/image" Target="../media/image184.png"/><Relationship Id="rId94" Type="http://schemas.openxmlformats.org/officeDocument/2006/relationships/image" Target="../media/image205.png"/><Relationship Id="rId148" Type="http://schemas.openxmlformats.org/officeDocument/2006/relationships/image" Target="../media/image232.png"/><Relationship Id="rId355" Type="http://schemas.openxmlformats.org/officeDocument/2006/relationships/customXml" Target="../ink/ink335.xml"/><Relationship Id="rId397" Type="http://schemas.openxmlformats.org/officeDocument/2006/relationships/customXml" Target="../ink/ink356.xml"/><Relationship Id="rId215" Type="http://schemas.openxmlformats.org/officeDocument/2006/relationships/customXml" Target="../ink/ink265.xml"/><Relationship Id="rId257" Type="http://schemas.openxmlformats.org/officeDocument/2006/relationships/customXml" Target="../ink/ink286.xml"/><Relationship Id="rId422" Type="http://schemas.openxmlformats.org/officeDocument/2006/relationships/image" Target="../media/image369.png"/><Relationship Id="rId464" Type="http://schemas.openxmlformats.org/officeDocument/2006/relationships/image" Target="../media/image390.png"/><Relationship Id="rId299" Type="http://schemas.openxmlformats.org/officeDocument/2006/relationships/customXml" Target="../ink/ink307.xml"/></Relationships>
</file>

<file path=ppt/slides/_rels/slide9.xml.rels><?xml version="1.0" encoding="UTF-8" standalone="yes"?>
<Relationships xmlns="http://schemas.openxmlformats.org/package/2006/relationships"><Relationship Id="rId117" Type="http://schemas.openxmlformats.org/officeDocument/2006/relationships/customXml" Target="../ink/ink471.xml"/><Relationship Id="rId21" Type="http://schemas.openxmlformats.org/officeDocument/2006/relationships/customXml" Target="../ink/ink423.xml"/><Relationship Id="rId42" Type="http://schemas.openxmlformats.org/officeDocument/2006/relationships/image" Target="../media/image434.png"/><Relationship Id="rId63" Type="http://schemas.openxmlformats.org/officeDocument/2006/relationships/customXml" Target="../ink/ink444.xml"/><Relationship Id="rId84" Type="http://schemas.openxmlformats.org/officeDocument/2006/relationships/image" Target="../media/image455.png"/><Relationship Id="rId138" Type="http://schemas.openxmlformats.org/officeDocument/2006/relationships/image" Target="../media/image482.png"/><Relationship Id="rId159" Type="http://schemas.openxmlformats.org/officeDocument/2006/relationships/customXml" Target="../ink/ink492.xml"/><Relationship Id="rId170" Type="http://schemas.openxmlformats.org/officeDocument/2006/relationships/image" Target="../media/image498.png"/><Relationship Id="rId191" Type="http://schemas.openxmlformats.org/officeDocument/2006/relationships/customXml" Target="../ink/ink508.xml"/><Relationship Id="rId205" Type="http://schemas.openxmlformats.org/officeDocument/2006/relationships/customXml" Target="../ink/ink515.xml"/><Relationship Id="rId107" Type="http://schemas.openxmlformats.org/officeDocument/2006/relationships/customXml" Target="../ink/ink466.xml"/><Relationship Id="rId11" Type="http://schemas.openxmlformats.org/officeDocument/2006/relationships/customXml" Target="../ink/ink418.xml"/><Relationship Id="rId32" Type="http://schemas.openxmlformats.org/officeDocument/2006/relationships/image" Target="../media/image429.png"/><Relationship Id="rId53" Type="http://schemas.openxmlformats.org/officeDocument/2006/relationships/customXml" Target="../ink/ink439.xml"/><Relationship Id="rId74" Type="http://schemas.openxmlformats.org/officeDocument/2006/relationships/image" Target="../media/image450.png"/><Relationship Id="rId128" Type="http://schemas.openxmlformats.org/officeDocument/2006/relationships/image" Target="../media/image477.png"/><Relationship Id="rId149" Type="http://schemas.openxmlformats.org/officeDocument/2006/relationships/customXml" Target="../ink/ink487.xml"/><Relationship Id="rId5" Type="http://schemas.openxmlformats.org/officeDocument/2006/relationships/customXml" Target="../ink/ink415.xml"/><Relationship Id="rId95" Type="http://schemas.openxmlformats.org/officeDocument/2006/relationships/customXml" Target="../ink/ink460.xml"/><Relationship Id="rId160" Type="http://schemas.openxmlformats.org/officeDocument/2006/relationships/image" Target="../media/image493.png"/><Relationship Id="rId181" Type="http://schemas.openxmlformats.org/officeDocument/2006/relationships/customXml" Target="../ink/ink503.xml"/><Relationship Id="rId216" Type="http://schemas.openxmlformats.org/officeDocument/2006/relationships/image" Target="../media/image521.png"/><Relationship Id="rId22" Type="http://schemas.openxmlformats.org/officeDocument/2006/relationships/image" Target="../media/image424.png"/><Relationship Id="rId43" Type="http://schemas.openxmlformats.org/officeDocument/2006/relationships/customXml" Target="../ink/ink434.xml"/><Relationship Id="rId64" Type="http://schemas.openxmlformats.org/officeDocument/2006/relationships/image" Target="../media/image445.png"/><Relationship Id="rId118" Type="http://schemas.openxmlformats.org/officeDocument/2006/relationships/image" Target="../media/image472.png"/><Relationship Id="rId139" Type="http://schemas.openxmlformats.org/officeDocument/2006/relationships/customXml" Target="../ink/ink482.xml"/><Relationship Id="rId85" Type="http://schemas.openxmlformats.org/officeDocument/2006/relationships/customXml" Target="../ink/ink455.xml"/><Relationship Id="rId150" Type="http://schemas.openxmlformats.org/officeDocument/2006/relationships/image" Target="../media/image488.png"/><Relationship Id="rId171" Type="http://schemas.openxmlformats.org/officeDocument/2006/relationships/customXml" Target="../ink/ink498.xml"/><Relationship Id="rId192" Type="http://schemas.openxmlformats.org/officeDocument/2006/relationships/image" Target="../media/image509.png"/><Relationship Id="rId206" Type="http://schemas.openxmlformats.org/officeDocument/2006/relationships/image" Target="../media/image516.png"/><Relationship Id="rId12" Type="http://schemas.openxmlformats.org/officeDocument/2006/relationships/image" Target="../media/image419.png"/><Relationship Id="rId33" Type="http://schemas.openxmlformats.org/officeDocument/2006/relationships/customXml" Target="../ink/ink429.xml"/><Relationship Id="rId108" Type="http://schemas.openxmlformats.org/officeDocument/2006/relationships/image" Target="../media/image467.png"/><Relationship Id="rId129" Type="http://schemas.openxmlformats.org/officeDocument/2006/relationships/customXml" Target="../ink/ink477.xml"/><Relationship Id="rId54" Type="http://schemas.openxmlformats.org/officeDocument/2006/relationships/image" Target="../media/image440.png"/><Relationship Id="rId75" Type="http://schemas.openxmlformats.org/officeDocument/2006/relationships/customXml" Target="../ink/ink450.xml"/><Relationship Id="rId96" Type="http://schemas.openxmlformats.org/officeDocument/2006/relationships/image" Target="../media/image461.png"/><Relationship Id="rId140" Type="http://schemas.openxmlformats.org/officeDocument/2006/relationships/image" Target="../media/image483.png"/><Relationship Id="rId161" Type="http://schemas.openxmlformats.org/officeDocument/2006/relationships/customXml" Target="../ink/ink493.xml"/><Relationship Id="rId182" Type="http://schemas.openxmlformats.org/officeDocument/2006/relationships/image" Target="../media/image504.png"/><Relationship Id="rId217" Type="http://schemas.openxmlformats.org/officeDocument/2006/relationships/customXml" Target="../ink/ink521.xml"/><Relationship Id="rId6" Type="http://schemas.openxmlformats.org/officeDocument/2006/relationships/image" Target="../media/image416.png"/><Relationship Id="rId23" Type="http://schemas.openxmlformats.org/officeDocument/2006/relationships/customXml" Target="../ink/ink424.xml"/><Relationship Id="rId119" Type="http://schemas.openxmlformats.org/officeDocument/2006/relationships/customXml" Target="../ink/ink472.xml"/><Relationship Id="rId44" Type="http://schemas.openxmlformats.org/officeDocument/2006/relationships/image" Target="../media/image435.png"/><Relationship Id="rId65" Type="http://schemas.openxmlformats.org/officeDocument/2006/relationships/customXml" Target="../ink/ink445.xml"/><Relationship Id="rId86" Type="http://schemas.openxmlformats.org/officeDocument/2006/relationships/image" Target="../media/image456.png"/><Relationship Id="rId130" Type="http://schemas.openxmlformats.org/officeDocument/2006/relationships/image" Target="../media/image478.png"/><Relationship Id="rId151" Type="http://schemas.openxmlformats.org/officeDocument/2006/relationships/customXml" Target="../ink/ink488.xml"/><Relationship Id="rId172" Type="http://schemas.openxmlformats.org/officeDocument/2006/relationships/image" Target="../media/image499.png"/><Relationship Id="rId193" Type="http://schemas.openxmlformats.org/officeDocument/2006/relationships/customXml" Target="../ink/ink509.xml"/><Relationship Id="rId207" Type="http://schemas.openxmlformats.org/officeDocument/2006/relationships/customXml" Target="../ink/ink516.xml"/><Relationship Id="rId13" Type="http://schemas.openxmlformats.org/officeDocument/2006/relationships/customXml" Target="../ink/ink419.xml"/><Relationship Id="rId109" Type="http://schemas.openxmlformats.org/officeDocument/2006/relationships/customXml" Target="../ink/ink467.xml"/><Relationship Id="rId34" Type="http://schemas.openxmlformats.org/officeDocument/2006/relationships/image" Target="../media/image430.png"/><Relationship Id="rId55" Type="http://schemas.openxmlformats.org/officeDocument/2006/relationships/customXml" Target="../ink/ink440.xml"/><Relationship Id="rId76" Type="http://schemas.openxmlformats.org/officeDocument/2006/relationships/image" Target="../media/image451.png"/><Relationship Id="rId97" Type="http://schemas.openxmlformats.org/officeDocument/2006/relationships/customXml" Target="../ink/ink461.xml"/><Relationship Id="rId120" Type="http://schemas.openxmlformats.org/officeDocument/2006/relationships/image" Target="../media/image473.png"/><Relationship Id="rId141" Type="http://schemas.openxmlformats.org/officeDocument/2006/relationships/customXml" Target="../ink/ink483.xml"/><Relationship Id="rId7" Type="http://schemas.openxmlformats.org/officeDocument/2006/relationships/customXml" Target="../ink/ink416.xml"/><Relationship Id="rId162" Type="http://schemas.openxmlformats.org/officeDocument/2006/relationships/image" Target="../media/image494.png"/><Relationship Id="rId183" Type="http://schemas.openxmlformats.org/officeDocument/2006/relationships/customXml" Target="../ink/ink504.xml"/><Relationship Id="rId218" Type="http://schemas.openxmlformats.org/officeDocument/2006/relationships/image" Target="../media/image522.png"/><Relationship Id="rId24" Type="http://schemas.openxmlformats.org/officeDocument/2006/relationships/image" Target="../media/image425.png"/><Relationship Id="rId45" Type="http://schemas.openxmlformats.org/officeDocument/2006/relationships/customXml" Target="../ink/ink435.xml"/><Relationship Id="rId66" Type="http://schemas.openxmlformats.org/officeDocument/2006/relationships/image" Target="../media/image446.png"/><Relationship Id="rId87" Type="http://schemas.openxmlformats.org/officeDocument/2006/relationships/customXml" Target="../ink/ink456.xml"/><Relationship Id="rId110" Type="http://schemas.openxmlformats.org/officeDocument/2006/relationships/image" Target="../media/image468.png"/><Relationship Id="rId131" Type="http://schemas.openxmlformats.org/officeDocument/2006/relationships/customXml" Target="../ink/ink478.xml"/><Relationship Id="rId152" Type="http://schemas.openxmlformats.org/officeDocument/2006/relationships/image" Target="../media/image489.png"/><Relationship Id="rId173" Type="http://schemas.openxmlformats.org/officeDocument/2006/relationships/customXml" Target="../ink/ink499.xml"/><Relationship Id="rId194" Type="http://schemas.openxmlformats.org/officeDocument/2006/relationships/image" Target="../media/image510.png"/><Relationship Id="rId208" Type="http://schemas.openxmlformats.org/officeDocument/2006/relationships/image" Target="../media/image517.png"/><Relationship Id="rId14" Type="http://schemas.openxmlformats.org/officeDocument/2006/relationships/image" Target="../media/image420.png"/><Relationship Id="rId30" Type="http://schemas.openxmlformats.org/officeDocument/2006/relationships/image" Target="../media/image428.png"/><Relationship Id="rId35" Type="http://schemas.openxmlformats.org/officeDocument/2006/relationships/customXml" Target="../ink/ink430.xml"/><Relationship Id="rId56" Type="http://schemas.openxmlformats.org/officeDocument/2006/relationships/image" Target="../media/image441.png"/><Relationship Id="rId77" Type="http://schemas.openxmlformats.org/officeDocument/2006/relationships/customXml" Target="../ink/ink451.xml"/><Relationship Id="rId100" Type="http://schemas.openxmlformats.org/officeDocument/2006/relationships/image" Target="../media/image463.png"/><Relationship Id="rId105" Type="http://schemas.openxmlformats.org/officeDocument/2006/relationships/customXml" Target="../ink/ink465.xml"/><Relationship Id="rId126" Type="http://schemas.openxmlformats.org/officeDocument/2006/relationships/image" Target="../media/image476.png"/><Relationship Id="rId147" Type="http://schemas.openxmlformats.org/officeDocument/2006/relationships/customXml" Target="../ink/ink486.xml"/><Relationship Id="rId168" Type="http://schemas.openxmlformats.org/officeDocument/2006/relationships/image" Target="../media/image497.png"/><Relationship Id="rId8" Type="http://schemas.openxmlformats.org/officeDocument/2006/relationships/image" Target="../media/image417.png"/><Relationship Id="rId51" Type="http://schemas.openxmlformats.org/officeDocument/2006/relationships/customXml" Target="../ink/ink438.xml"/><Relationship Id="rId72" Type="http://schemas.openxmlformats.org/officeDocument/2006/relationships/image" Target="../media/image449.png"/><Relationship Id="rId93" Type="http://schemas.openxmlformats.org/officeDocument/2006/relationships/customXml" Target="../ink/ink459.xml"/><Relationship Id="rId98" Type="http://schemas.openxmlformats.org/officeDocument/2006/relationships/image" Target="../media/image462.png"/><Relationship Id="rId121" Type="http://schemas.openxmlformats.org/officeDocument/2006/relationships/customXml" Target="../ink/ink473.xml"/><Relationship Id="rId142" Type="http://schemas.openxmlformats.org/officeDocument/2006/relationships/image" Target="../media/image484.png"/><Relationship Id="rId163" Type="http://schemas.openxmlformats.org/officeDocument/2006/relationships/customXml" Target="../ink/ink494.xml"/><Relationship Id="rId184" Type="http://schemas.openxmlformats.org/officeDocument/2006/relationships/image" Target="../media/image505.png"/><Relationship Id="rId189" Type="http://schemas.openxmlformats.org/officeDocument/2006/relationships/customXml" Target="../ink/ink507.xml"/><Relationship Id="rId3" Type="http://schemas.openxmlformats.org/officeDocument/2006/relationships/image" Target="../media/image415.png"/><Relationship Id="rId214" Type="http://schemas.openxmlformats.org/officeDocument/2006/relationships/image" Target="../media/image520.png"/><Relationship Id="rId25" Type="http://schemas.openxmlformats.org/officeDocument/2006/relationships/customXml" Target="../ink/ink425.xml"/><Relationship Id="rId46" Type="http://schemas.openxmlformats.org/officeDocument/2006/relationships/image" Target="../media/image436.png"/><Relationship Id="rId67" Type="http://schemas.openxmlformats.org/officeDocument/2006/relationships/customXml" Target="../ink/ink446.xml"/><Relationship Id="rId116" Type="http://schemas.openxmlformats.org/officeDocument/2006/relationships/image" Target="../media/image471.png"/><Relationship Id="rId137" Type="http://schemas.openxmlformats.org/officeDocument/2006/relationships/customXml" Target="../ink/ink481.xml"/><Relationship Id="rId158" Type="http://schemas.openxmlformats.org/officeDocument/2006/relationships/image" Target="../media/image492.png"/><Relationship Id="rId20" Type="http://schemas.openxmlformats.org/officeDocument/2006/relationships/image" Target="../media/image423.png"/><Relationship Id="rId41" Type="http://schemas.openxmlformats.org/officeDocument/2006/relationships/customXml" Target="../ink/ink433.xml"/><Relationship Id="rId62" Type="http://schemas.openxmlformats.org/officeDocument/2006/relationships/image" Target="../media/image444.png"/><Relationship Id="rId83" Type="http://schemas.openxmlformats.org/officeDocument/2006/relationships/customXml" Target="../ink/ink454.xml"/><Relationship Id="rId88" Type="http://schemas.openxmlformats.org/officeDocument/2006/relationships/image" Target="../media/image457.png"/><Relationship Id="rId111" Type="http://schemas.openxmlformats.org/officeDocument/2006/relationships/customXml" Target="../ink/ink468.xml"/><Relationship Id="rId132" Type="http://schemas.openxmlformats.org/officeDocument/2006/relationships/image" Target="../media/image479.png"/><Relationship Id="rId153" Type="http://schemas.openxmlformats.org/officeDocument/2006/relationships/customXml" Target="../ink/ink489.xml"/><Relationship Id="rId174" Type="http://schemas.openxmlformats.org/officeDocument/2006/relationships/image" Target="../media/image500.png"/><Relationship Id="rId179" Type="http://schemas.openxmlformats.org/officeDocument/2006/relationships/customXml" Target="../ink/ink502.xml"/><Relationship Id="rId195" Type="http://schemas.openxmlformats.org/officeDocument/2006/relationships/customXml" Target="../ink/ink510.xml"/><Relationship Id="rId209" Type="http://schemas.openxmlformats.org/officeDocument/2006/relationships/customXml" Target="../ink/ink517.xml"/><Relationship Id="rId190" Type="http://schemas.openxmlformats.org/officeDocument/2006/relationships/image" Target="../media/image508.png"/><Relationship Id="rId204" Type="http://schemas.openxmlformats.org/officeDocument/2006/relationships/image" Target="../media/image515.png"/><Relationship Id="rId15" Type="http://schemas.openxmlformats.org/officeDocument/2006/relationships/customXml" Target="../ink/ink420.xml"/><Relationship Id="rId36" Type="http://schemas.openxmlformats.org/officeDocument/2006/relationships/image" Target="../media/image431.png"/><Relationship Id="rId57" Type="http://schemas.openxmlformats.org/officeDocument/2006/relationships/customXml" Target="../ink/ink441.xml"/><Relationship Id="rId106" Type="http://schemas.openxmlformats.org/officeDocument/2006/relationships/image" Target="../media/image466.png"/><Relationship Id="rId127" Type="http://schemas.openxmlformats.org/officeDocument/2006/relationships/customXml" Target="../ink/ink476.xml"/><Relationship Id="rId10" Type="http://schemas.openxmlformats.org/officeDocument/2006/relationships/image" Target="../media/image418.png"/><Relationship Id="rId31" Type="http://schemas.openxmlformats.org/officeDocument/2006/relationships/customXml" Target="../ink/ink428.xml"/><Relationship Id="rId52" Type="http://schemas.openxmlformats.org/officeDocument/2006/relationships/image" Target="../media/image439.png"/><Relationship Id="rId73" Type="http://schemas.openxmlformats.org/officeDocument/2006/relationships/customXml" Target="../ink/ink449.xml"/><Relationship Id="rId78" Type="http://schemas.openxmlformats.org/officeDocument/2006/relationships/image" Target="../media/image452.png"/><Relationship Id="rId94" Type="http://schemas.openxmlformats.org/officeDocument/2006/relationships/image" Target="../media/image460.png"/><Relationship Id="rId99" Type="http://schemas.openxmlformats.org/officeDocument/2006/relationships/customXml" Target="../ink/ink462.xml"/><Relationship Id="rId101" Type="http://schemas.openxmlformats.org/officeDocument/2006/relationships/customXml" Target="../ink/ink463.xml"/><Relationship Id="rId122" Type="http://schemas.openxmlformats.org/officeDocument/2006/relationships/image" Target="../media/image474.png"/><Relationship Id="rId143" Type="http://schemas.openxmlformats.org/officeDocument/2006/relationships/customXml" Target="../ink/ink484.xml"/><Relationship Id="rId148" Type="http://schemas.openxmlformats.org/officeDocument/2006/relationships/image" Target="../media/image487.png"/><Relationship Id="rId164" Type="http://schemas.openxmlformats.org/officeDocument/2006/relationships/image" Target="../media/image495.png"/><Relationship Id="rId169" Type="http://schemas.openxmlformats.org/officeDocument/2006/relationships/customXml" Target="../ink/ink497.xml"/><Relationship Id="rId185" Type="http://schemas.openxmlformats.org/officeDocument/2006/relationships/customXml" Target="../ink/ink505.xml"/><Relationship Id="rId4" Type="http://schemas.openxmlformats.org/officeDocument/2006/relationships/hyperlink" Target="https://www.youtube.com/watch?v=l-XIaQxD1h4&amp;t=1s" TargetMode="External"/><Relationship Id="rId9" Type="http://schemas.openxmlformats.org/officeDocument/2006/relationships/customXml" Target="../ink/ink417.xml"/><Relationship Id="rId180" Type="http://schemas.openxmlformats.org/officeDocument/2006/relationships/image" Target="../media/image503.png"/><Relationship Id="rId210" Type="http://schemas.openxmlformats.org/officeDocument/2006/relationships/image" Target="../media/image518.png"/><Relationship Id="rId215" Type="http://schemas.openxmlformats.org/officeDocument/2006/relationships/customXml" Target="../ink/ink520.xml"/><Relationship Id="rId26" Type="http://schemas.openxmlformats.org/officeDocument/2006/relationships/image" Target="../media/image426.png"/><Relationship Id="rId47" Type="http://schemas.openxmlformats.org/officeDocument/2006/relationships/customXml" Target="../ink/ink436.xml"/><Relationship Id="rId68" Type="http://schemas.openxmlformats.org/officeDocument/2006/relationships/image" Target="../media/image447.png"/><Relationship Id="rId89" Type="http://schemas.openxmlformats.org/officeDocument/2006/relationships/customXml" Target="../ink/ink457.xml"/><Relationship Id="rId112" Type="http://schemas.openxmlformats.org/officeDocument/2006/relationships/image" Target="../media/image469.png"/><Relationship Id="rId133" Type="http://schemas.openxmlformats.org/officeDocument/2006/relationships/customXml" Target="../ink/ink479.xml"/><Relationship Id="rId154" Type="http://schemas.openxmlformats.org/officeDocument/2006/relationships/image" Target="../media/image490.png"/><Relationship Id="rId175" Type="http://schemas.openxmlformats.org/officeDocument/2006/relationships/customXml" Target="../ink/ink500.xml"/><Relationship Id="rId196" Type="http://schemas.openxmlformats.org/officeDocument/2006/relationships/image" Target="../media/image511.png"/><Relationship Id="rId200" Type="http://schemas.openxmlformats.org/officeDocument/2006/relationships/image" Target="../media/image513.png"/><Relationship Id="rId16" Type="http://schemas.openxmlformats.org/officeDocument/2006/relationships/image" Target="../media/image421.png"/><Relationship Id="rId37" Type="http://schemas.openxmlformats.org/officeDocument/2006/relationships/customXml" Target="../ink/ink431.xml"/><Relationship Id="rId58" Type="http://schemas.openxmlformats.org/officeDocument/2006/relationships/image" Target="../media/image442.png"/><Relationship Id="rId79" Type="http://schemas.openxmlformats.org/officeDocument/2006/relationships/customXml" Target="../ink/ink452.xml"/><Relationship Id="rId102" Type="http://schemas.openxmlformats.org/officeDocument/2006/relationships/image" Target="../media/image464.png"/><Relationship Id="rId123" Type="http://schemas.openxmlformats.org/officeDocument/2006/relationships/customXml" Target="../ink/ink474.xml"/><Relationship Id="rId144" Type="http://schemas.openxmlformats.org/officeDocument/2006/relationships/image" Target="../media/image485.png"/><Relationship Id="rId90" Type="http://schemas.openxmlformats.org/officeDocument/2006/relationships/image" Target="../media/image458.png"/><Relationship Id="rId165" Type="http://schemas.openxmlformats.org/officeDocument/2006/relationships/customXml" Target="../ink/ink495.xml"/><Relationship Id="rId186" Type="http://schemas.openxmlformats.org/officeDocument/2006/relationships/image" Target="../media/image506.png"/><Relationship Id="rId211" Type="http://schemas.openxmlformats.org/officeDocument/2006/relationships/customXml" Target="../ink/ink518.xml"/><Relationship Id="rId27" Type="http://schemas.openxmlformats.org/officeDocument/2006/relationships/customXml" Target="../ink/ink426.xml"/><Relationship Id="rId48" Type="http://schemas.openxmlformats.org/officeDocument/2006/relationships/image" Target="../media/image437.png"/><Relationship Id="rId69" Type="http://schemas.openxmlformats.org/officeDocument/2006/relationships/customXml" Target="../ink/ink447.xml"/><Relationship Id="rId113" Type="http://schemas.openxmlformats.org/officeDocument/2006/relationships/customXml" Target="../ink/ink469.xml"/><Relationship Id="rId134" Type="http://schemas.openxmlformats.org/officeDocument/2006/relationships/image" Target="../media/image480.png"/><Relationship Id="rId80" Type="http://schemas.openxmlformats.org/officeDocument/2006/relationships/image" Target="../media/image453.png"/><Relationship Id="rId155" Type="http://schemas.openxmlformats.org/officeDocument/2006/relationships/customXml" Target="../ink/ink490.xml"/><Relationship Id="rId176" Type="http://schemas.openxmlformats.org/officeDocument/2006/relationships/image" Target="../media/image501.png"/><Relationship Id="rId197" Type="http://schemas.openxmlformats.org/officeDocument/2006/relationships/customXml" Target="../ink/ink511.xml"/><Relationship Id="rId201" Type="http://schemas.openxmlformats.org/officeDocument/2006/relationships/customXml" Target="../ink/ink513.xml"/><Relationship Id="rId17" Type="http://schemas.openxmlformats.org/officeDocument/2006/relationships/customXml" Target="../ink/ink421.xml"/><Relationship Id="rId38" Type="http://schemas.openxmlformats.org/officeDocument/2006/relationships/image" Target="../media/image432.png"/><Relationship Id="rId59" Type="http://schemas.openxmlformats.org/officeDocument/2006/relationships/customXml" Target="../ink/ink442.xml"/><Relationship Id="rId103" Type="http://schemas.openxmlformats.org/officeDocument/2006/relationships/customXml" Target="../ink/ink464.xml"/><Relationship Id="rId124" Type="http://schemas.openxmlformats.org/officeDocument/2006/relationships/image" Target="../media/image475.png"/><Relationship Id="rId70" Type="http://schemas.openxmlformats.org/officeDocument/2006/relationships/image" Target="../media/image448.png"/><Relationship Id="rId91" Type="http://schemas.openxmlformats.org/officeDocument/2006/relationships/customXml" Target="../ink/ink458.xml"/><Relationship Id="rId145" Type="http://schemas.openxmlformats.org/officeDocument/2006/relationships/customXml" Target="../ink/ink485.xml"/><Relationship Id="rId166" Type="http://schemas.openxmlformats.org/officeDocument/2006/relationships/image" Target="../media/image496.png"/><Relationship Id="rId187" Type="http://schemas.openxmlformats.org/officeDocument/2006/relationships/customXml" Target="../ink/ink506.xml"/><Relationship Id="rId1" Type="http://schemas.openxmlformats.org/officeDocument/2006/relationships/slideLayout" Target="../slideLayouts/slideLayout7.xml"/><Relationship Id="rId212" Type="http://schemas.openxmlformats.org/officeDocument/2006/relationships/image" Target="../media/image519.png"/><Relationship Id="rId28" Type="http://schemas.openxmlformats.org/officeDocument/2006/relationships/image" Target="../media/image427.png"/><Relationship Id="rId49" Type="http://schemas.openxmlformats.org/officeDocument/2006/relationships/customXml" Target="../ink/ink437.xml"/><Relationship Id="rId114" Type="http://schemas.openxmlformats.org/officeDocument/2006/relationships/image" Target="../media/image470.png"/><Relationship Id="rId60" Type="http://schemas.openxmlformats.org/officeDocument/2006/relationships/image" Target="../media/image443.png"/><Relationship Id="rId81" Type="http://schemas.openxmlformats.org/officeDocument/2006/relationships/customXml" Target="../ink/ink453.xml"/><Relationship Id="rId135" Type="http://schemas.openxmlformats.org/officeDocument/2006/relationships/customXml" Target="../ink/ink480.xml"/><Relationship Id="rId156" Type="http://schemas.openxmlformats.org/officeDocument/2006/relationships/image" Target="../media/image491.png"/><Relationship Id="rId177" Type="http://schemas.openxmlformats.org/officeDocument/2006/relationships/customXml" Target="../ink/ink501.xml"/><Relationship Id="rId198" Type="http://schemas.openxmlformats.org/officeDocument/2006/relationships/image" Target="../media/image512.png"/><Relationship Id="rId202" Type="http://schemas.openxmlformats.org/officeDocument/2006/relationships/image" Target="../media/image514.png"/><Relationship Id="rId18" Type="http://schemas.openxmlformats.org/officeDocument/2006/relationships/image" Target="../media/image422.png"/><Relationship Id="rId39" Type="http://schemas.openxmlformats.org/officeDocument/2006/relationships/customXml" Target="../ink/ink432.xml"/><Relationship Id="rId50" Type="http://schemas.openxmlformats.org/officeDocument/2006/relationships/image" Target="../media/image438.png"/><Relationship Id="rId104" Type="http://schemas.openxmlformats.org/officeDocument/2006/relationships/image" Target="../media/image465.png"/><Relationship Id="rId125" Type="http://schemas.openxmlformats.org/officeDocument/2006/relationships/customXml" Target="../ink/ink475.xml"/><Relationship Id="rId146" Type="http://schemas.openxmlformats.org/officeDocument/2006/relationships/image" Target="../media/image486.png"/><Relationship Id="rId167" Type="http://schemas.openxmlformats.org/officeDocument/2006/relationships/customXml" Target="../ink/ink496.xml"/><Relationship Id="rId188" Type="http://schemas.openxmlformats.org/officeDocument/2006/relationships/image" Target="../media/image507.png"/><Relationship Id="rId71" Type="http://schemas.openxmlformats.org/officeDocument/2006/relationships/customXml" Target="../ink/ink448.xml"/><Relationship Id="rId92" Type="http://schemas.openxmlformats.org/officeDocument/2006/relationships/image" Target="../media/image459.png"/><Relationship Id="rId213" Type="http://schemas.openxmlformats.org/officeDocument/2006/relationships/customXml" Target="../ink/ink519.xml"/><Relationship Id="rId2" Type="http://schemas.openxmlformats.org/officeDocument/2006/relationships/notesSlide" Target="../notesSlides/notesSlide9.xml"/><Relationship Id="rId29" Type="http://schemas.openxmlformats.org/officeDocument/2006/relationships/customXml" Target="../ink/ink427.xml"/><Relationship Id="rId40" Type="http://schemas.openxmlformats.org/officeDocument/2006/relationships/image" Target="../media/image433.png"/><Relationship Id="rId115" Type="http://schemas.openxmlformats.org/officeDocument/2006/relationships/customXml" Target="../ink/ink470.xml"/><Relationship Id="rId136" Type="http://schemas.openxmlformats.org/officeDocument/2006/relationships/image" Target="../media/image481.png"/><Relationship Id="rId157" Type="http://schemas.openxmlformats.org/officeDocument/2006/relationships/customXml" Target="../ink/ink491.xml"/><Relationship Id="rId178" Type="http://schemas.openxmlformats.org/officeDocument/2006/relationships/image" Target="../media/image502.png"/><Relationship Id="rId61" Type="http://schemas.openxmlformats.org/officeDocument/2006/relationships/customXml" Target="../ink/ink443.xml"/><Relationship Id="rId82" Type="http://schemas.openxmlformats.org/officeDocument/2006/relationships/image" Target="../media/image454.png"/><Relationship Id="rId199" Type="http://schemas.openxmlformats.org/officeDocument/2006/relationships/customXml" Target="../ink/ink512.xml"/><Relationship Id="rId203" Type="http://schemas.openxmlformats.org/officeDocument/2006/relationships/customXml" Target="../ink/ink514.xml"/><Relationship Id="rId19" Type="http://schemas.openxmlformats.org/officeDocument/2006/relationships/customXml" Target="../ink/ink4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8679BB5-E335-49AB-8F7C-A3D48BDD77A8}"/>
                  </a:ext>
                </a:extLst>
              </p14:cNvPr>
              <p14:cNvContentPartPr/>
              <p14:nvPr/>
            </p14:nvContentPartPr>
            <p14:xfrm>
              <a:off x="5729858" y="651142"/>
              <a:ext cx="2980080" cy="76320"/>
            </p14:xfrm>
          </p:contentPart>
        </mc:Choice>
        <mc:Fallback>
          <p:pic>
            <p:nvPicPr>
              <p:cNvPr id="2" name="Freihand 1">
                <a:extLst>
                  <a:ext uri="{FF2B5EF4-FFF2-40B4-BE49-F238E27FC236}">
                    <a16:creationId xmlns:a16="http://schemas.microsoft.com/office/drawing/2014/main" id="{08679BB5-E335-49AB-8F7C-A3D48BDD77A8}"/>
                  </a:ext>
                </a:extLst>
              </p:cNvPr>
              <p:cNvPicPr/>
              <p:nvPr/>
            </p:nvPicPr>
            <p:blipFill>
              <a:blip r:embed="rId4"/>
              <a:stretch>
                <a:fillRect/>
              </a:stretch>
            </p:blipFill>
            <p:spPr>
              <a:xfrm>
                <a:off x="5721218" y="642502"/>
                <a:ext cx="2997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B39818A-27B7-4981-908A-51F12C7CF819}"/>
                  </a:ext>
                </a:extLst>
              </p14:cNvPr>
              <p14:cNvContentPartPr/>
              <p14:nvPr/>
            </p14:nvContentPartPr>
            <p14:xfrm>
              <a:off x="179018" y="1406782"/>
              <a:ext cx="967680" cy="625680"/>
            </p14:xfrm>
          </p:contentPart>
        </mc:Choice>
        <mc:Fallback>
          <p:pic>
            <p:nvPicPr>
              <p:cNvPr id="3" name="Freihand 2">
                <a:extLst>
                  <a:ext uri="{FF2B5EF4-FFF2-40B4-BE49-F238E27FC236}">
                    <a16:creationId xmlns:a16="http://schemas.microsoft.com/office/drawing/2014/main" id="{2B39818A-27B7-4981-908A-51F12C7CF819}"/>
                  </a:ext>
                </a:extLst>
              </p:cNvPr>
              <p:cNvPicPr/>
              <p:nvPr/>
            </p:nvPicPr>
            <p:blipFill>
              <a:blip r:embed="rId6"/>
              <a:stretch>
                <a:fillRect/>
              </a:stretch>
            </p:blipFill>
            <p:spPr>
              <a:xfrm>
                <a:off x="170018" y="1398142"/>
                <a:ext cx="985320" cy="643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BF51BB8-EFC3-480C-BDC9-696580FC77F7}"/>
                  </a:ext>
                </a:extLst>
              </p14:cNvPr>
              <p14:cNvContentPartPr/>
              <p14:nvPr/>
            </p14:nvContentPartPr>
            <p14:xfrm>
              <a:off x="1152818" y="1434862"/>
              <a:ext cx="1615680" cy="623520"/>
            </p14:xfrm>
          </p:contentPart>
        </mc:Choice>
        <mc:Fallback>
          <p:pic>
            <p:nvPicPr>
              <p:cNvPr id="4" name="Freihand 3">
                <a:extLst>
                  <a:ext uri="{FF2B5EF4-FFF2-40B4-BE49-F238E27FC236}">
                    <a16:creationId xmlns:a16="http://schemas.microsoft.com/office/drawing/2014/main" id="{7BF51BB8-EFC3-480C-BDC9-696580FC77F7}"/>
                  </a:ext>
                </a:extLst>
              </p:cNvPr>
              <p:cNvPicPr/>
              <p:nvPr/>
            </p:nvPicPr>
            <p:blipFill>
              <a:blip r:embed="rId8"/>
              <a:stretch>
                <a:fillRect/>
              </a:stretch>
            </p:blipFill>
            <p:spPr>
              <a:xfrm>
                <a:off x="1144178" y="1425862"/>
                <a:ext cx="1633320" cy="64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793E27A4-481E-4DF2-ABB3-780889B18265}"/>
                  </a:ext>
                </a:extLst>
              </p14:cNvPr>
              <p14:cNvContentPartPr/>
              <p14:nvPr/>
            </p14:nvContentPartPr>
            <p14:xfrm>
              <a:off x="2933378" y="1377262"/>
              <a:ext cx="1129320" cy="556920"/>
            </p14:xfrm>
          </p:contentPart>
        </mc:Choice>
        <mc:Fallback>
          <p:pic>
            <p:nvPicPr>
              <p:cNvPr id="5" name="Freihand 4">
                <a:extLst>
                  <a:ext uri="{FF2B5EF4-FFF2-40B4-BE49-F238E27FC236}">
                    <a16:creationId xmlns:a16="http://schemas.microsoft.com/office/drawing/2014/main" id="{793E27A4-481E-4DF2-ABB3-780889B18265}"/>
                  </a:ext>
                </a:extLst>
              </p:cNvPr>
              <p:cNvPicPr/>
              <p:nvPr/>
            </p:nvPicPr>
            <p:blipFill>
              <a:blip r:embed="rId10"/>
              <a:stretch>
                <a:fillRect/>
              </a:stretch>
            </p:blipFill>
            <p:spPr>
              <a:xfrm>
                <a:off x="2924738" y="1368622"/>
                <a:ext cx="1146960" cy="574560"/>
              </a:xfrm>
              <a:prstGeom prst="rect">
                <a:avLst/>
              </a:prstGeom>
            </p:spPr>
          </p:pic>
        </mc:Fallback>
      </mc:AlternateContent>
      <p:grpSp>
        <p:nvGrpSpPr>
          <p:cNvPr id="13" name="Gruppieren 12">
            <a:extLst>
              <a:ext uri="{FF2B5EF4-FFF2-40B4-BE49-F238E27FC236}">
                <a16:creationId xmlns:a16="http://schemas.microsoft.com/office/drawing/2014/main" id="{3F48A5BB-3B4F-4F9E-9736-CCC512D992BF}"/>
              </a:ext>
            </a:extLst>
          </p:cNvPr>
          <p:cNvGrpSpPr/>
          <p:nvPr/>
        </p:nvGrpSpPr>
        <p:grpSpPr>
          <a:xfrm>
            <a:off x="309338" y="1905742"/>
            <a:ext cx="4213800" cy="677880"/>
            <a:chOff x="309338" y="1905742"/>
            <a:chExt cx="4213800" cy="67788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637A6F6-0B2F-4C45-B4B9-56BAC70B203A}"/>
                    </a:ext>
                  </a:extLst>
                </p14:cNvPr>
                <p14:cNvContentPartPr/>
                <p14:nvPr/>
              </p14:nvContentPartPr>
              <p14:xfrm>
                <a:off x="309338" y="1998262"/>
                <a:ext cx="714960" cy="468000"/>
              </p14:xfrm>
            </p:contentPart>
          </mc:Choice>
          <mc:Fallback>
            <p:pic>
              <p:nvPicPr>
                <p:cNvPr id="7" name="Freihand 6">
                  <a:extLst>
                    <a:ext uri="{FF2B5EF4-FFF2-40B4-BE49-F238E27FC236}">
                      <a16:creationId xmlns:a16="http://schemas.microsoft.com/office/drawing/2014/main" id="{F637A6F6-0B2F-4C45-B4B9-56BAC70B203A}"/>
                    </a:ext>
                  </a:extLst>
                </p:cNvPr>
                <p:cNvPicPr/>
                <p:nvPr/>
              </p:nvPicPr>
              <p:blipFill>
                <a:blip r:embed="rId12"/>
                <a:stretch>
                  <a:fillRect/>
                </a:stretch>
              </p:blipFill>
              <p:spPr>
                <a:xfrm>
                  <a:off x="300338" y="1989622"/>
                  <a:ext cx="73260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51DB8876-B2BB-4D8E-BE60-5526B7CBCEB2}"/>
                    </a:ext>
                  </a:extLst>
                </p14:cNvPr>
                <p14:cNvContentPartPr/>
                <p14:nvPr/>
              </p14:nvContentPartPr>
              <p14:xfrm>
                <a:off x="1223018" y="1966942"/>
                <a:ext cx="1177560" cy="494640"/>
              </p14:xfrm>
            </p:contentPart>
          </mc:Choice>
          <mc:Fallback>
            <p:pic>
              <p:nvPicPr>
                <p:cNvPr id="9" name="Freihand 8">
                  <a:extLst>
                    <a:ext uri="{FF2B5EF4-FFF2-40B4-BE49-F238E27FC236}">
                      <a16:creationId xmlns:a16="http://schemas.microsoft.com/office/drawing/2014/main" id="{51DB8876-B2BB-4D8E-BE60-5526B7CBCEB2}"/>
                    </a:ext>
                  </a:extLst>
                </p:cNvPr>
                <p:cNvPicPr/>
                <p:nvPr/>
              </p:nvPicPr>
              <p:blipFill>
                <a:blip r:embed="rId14"/>
                <a:stretch>
                  <a:fillRect/>
                </a:stretch>
              </p:blipFill>
              <p:spPr>
                <a:xfrm>
                  <a:off x="1214378" y="1958302"/>
                  <a:ext cx="1195200" cy="512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7EEE8385-8201-4AFB-9576-0DA2317B241C}"/>
                    </a:ext>
                  </a:extLst>
                </p14:cNvPr>
                <p14:cNvContentPartPr/>
                <p14:nvPr/>
              </p14:nvContentPartPr>
              <p14:xfrm>
                <a:off x="1986578" y="2011222"/>
                <a:ext cx="587520" cy="468000"/>
              </p14:xfrm>
            </p:contentPart>
          </mc:Choice>
          <mc:Fallback>
            <p:pic>
              <p:nvPicPr>
                <p:cNvPr id="10" name="Freihand 9">
                  <a:extLst>
                    <a:ext uri="{FF2B5EF4-FFF2-40B4-BE49-F238E27FC236}">
                      <a16:creationId xmlns:a16="http://schemas.microsoft.com/office/drawing/2014/main" id="{7EEE8385-8201-4AFB-9576-0DA2317B241C}"/>
                    </a:ext>
                  </a:extLst>
                </p:cNvPr>
                <p:cNvPicPr/>
                <p:nvPr/>
              </p:nvPicPr>
              <p:blipFill>
                <a:blip r:embed="rId16"/>
                <a:stretch>
                  <a:fillRect/>
                </a:stretch>
              </p:blipFill>
              <p:spPr>
                <a:xfrm>
                  <a:off x="1977578" y="2002222"/>
                  <a:ext cx="60516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E452667-80DF-41A1-80DB-2A8A1A38B07E}"/>
                    </a:ext>
                  </a:extLst>
                </p14:cNvPr>
                <p14:cNvContentPartPr/>
                <p14:nvPr/>
              </p14:nvContentPartPr>
              <p14:xfrm>
                <a:off x="2976938" y="1905742"/>
                <a:ext cx="1546200" cy="677880"/>
              </p14:xfrm>
            </p:contentPart>
          </mc:Choice>
          <mc:Fallback>
            <p:pic>
              <p:nvPicPr>
                <p:cNvPr id="12" name="Freihand 11">
                  <a:extLst>
                    <a:ext uri="{FF2B5EF4-FFF2-40B4-BE49-F238E27FC236}">
                      <a16:creationId xmlns:a16="http://schemas.microsoft.com/office/drawing/2014/main" id="{7E452667-80DF-41A1-80DB-2A8A1A38B07E}"/>
                    </a:ext>
                  </a:extLst>
                </p:cNvPr>
                <p:cNvPicPr/>
                <p:nvPr/>
              </p:nvPicPr>
              <p:blipFill>
                <a:blip r:embed="rId18"/>
                <a:stretch>
                  <a:fillRect/>
                </a:stretch>
              </p:blipFill>
              <p:spPr>
                <a:xfrm>
                  <a:off x="2967938" y="1896742"/>
                  <a:ext cx="1563840" cy="69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774EE7D4-1163-477C-B507-1E956BF732C7}"/>
                  </a:ext>
                </a:extLst>
              </p14:cNvPr>
              <p14:cNvContentPartPr/>
              <p14:nvPr/>
            </p14:nvContentPartPr>
            <p14:xfrm>
              <a:off x="1223738" y="2934622"/>
              <a:ext cx="2954520" cy="591120"/>
            </p14:xfrm>
          </p:contentPart>
        </mc:Choice>
        <mc:Fallback>
          <p:pic>
            <p:nvPicPr>
              <p:cNvPr id="14" name="Freihand 13">
                <a:extLst>
                  <a:ext uri="{FF2B5EF4-FFF2-40B4-BE49-F238E27FC236}">
                    <a16:creationId xmlns:a16="http://schemas.microsoft.com/office/drawing/2014/main" id="{774EE7D4-1163-477C-B507-1E956BF732C7}"/>
                  </a:ext>
                </a:extLst>
              </p:cNvPr>
              <p:cNvPicPr/>
              <p:nvPr/>
            </p:nvPicPr>
            <p:blipFill>
              <a:blip r:embed="rId20"/>
              <a:stretch>
                <a:fillRect/>
              </a:stretch>
            </p:blipFill>
            <p:spPr>
              <a:xfrm>
                <a:off x="1214738" y="2925622"/>
                <a:ext cx="297216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4F1B9DDA-EB69-438A-ACAA-B372BC253DBE}"/>
                  </a:ext>
                </a:extLst>
              </p14:cNvPr>
              <p14:cNvContentPartPr/>
              <p14:nvPr/>
            </p14:nvContentPartPr>
            <p14:xfrm>
              <a:off x="4860458" y="3442582"/>
              <a:ext cx="2561040" cy="483840"/>
            </p14:xfrm>
          </p:contentPart>
        </mc:Choice>
        <mc:Fallback>
          <p:pic>
            <p:nvPicPr>
              <p:cNvPr id="15" name="Freihand 14">
                <a:extLst>
                  <a:ext uri="{FF2B5EF4-FFF2-40B4-BE49-F238E27FC236}">
                    <a16:creationId xmlns:a16="http://schemas.microsoft.com/office/drawing/2014/main" id="{4F1B9DDA-EB69-438A-ACAA-B372BC253DBE}"/>
                  </a:ext>
                </a:extLst>
              </p:cNvPr>
              <p:cNvPicPr/>
              <p:nvPr/>
            </p:nvPicPr>
            <p:blipFill>
              <a:blip r:embed="rId22"/>
              <a:stretch>
                <a:fillRect/>
              </a:stretch>
            </p:blipFill>
            <p:spPr>
              <a:xfrm>
                <a:off x="4851818" y="3433942"/>
                <a:ext cx="257868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D8EDA56B-9615-41E9-BFD1-58D79534BFB9}"/>
                  </a:ext>
                </a:extLst>
              </p14:cNvPr>
              <p14:cNvContentPartPr/>
              <p14:nvPr/>
            </p14:nvContentPartPr>
            <p14:xfrm>
              <a:off x="4280138" y="3821662"/>
              <a:ext cx="3417480" cy="750600"/>
            </p14:xfrm>
          </p:contentPart>
        </mc:Choice>
        <mc:Fallback>
          <p:pic>
            <p:nvPicPr>
              <p:cNvPr id="16" name="Freihand 15">
                <a:extLst>
                  <a:ext uri="{FF2B5EF4-FFF2-40B4-BE49-F238E27FC236}">
                    <a16:creationId xmlns:a16="http://schemas.microsoft.com/office/drawing/2014/main" id="{D8EDA56B-9615-41E9-BFD1-58D79534BFB9}"/>
                  </a:ext>
                </a:extLst>
              </p:cNvPr>
              <p:cNvPicPr/>
              <p:nvPr/>
            </p:nvPicPr>
            <p:blipFill>
              <a:blip r:embed="rId24"/>
              <a:stretch>
                <a:fillRect/>
              </a:stretch>
            </p:blipFill>
            <p:spPr>
              <a:xfrm>
                <a:off x="4271498" y="3813022"/>
                <a:ext cx="3435120" cy="768240"/>
              </a:xfrm>
              <a:prstGeom prst="rect">
                <a:avLst/>
              </a:prstGeom>
            </p:spPr>
          </p:pic>
        </mc:Fallback>
      </mc:AlternateContent>
      <p:grpSp>
        <p:nvGrpSpPr>
          <p:cNvPr id="56" name="Gruppieren 55">
            <a:extLst>
              <a:ext uri="{FF2B5EF4-FFF2-40B4-BE49-F238E27FC236}">
                <a16:creationId xmlns:a16="http://schemas.microsoft.com/office/drawing/2014/main" id="{CC4F86DE-B22F-4EAF-89EF-DD47D6648A47}"/>
              </a:ext>
            </a:extLst>
          </p:cNvPr>
          <p:cNvGrpSpPr/>
          <p:nvPr/>
        </p:nvGrpSpPr>
        <p:grpSpPr>
          <a:xfrm>
            <a:off x="7975178" y="1411822"/>
            <a:ext cx="3584520" cy="2554200"/>
            <a:chOff x="7975178" y="1411822"/>
            <a:chExt cx="3584520" cy="255420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618009A-F9CE-4E20-8EC3-0B21BA33CCD8}"/>
                    </a:ext>
                  </a:extLst>
                </p14:cNvPr>
                <p14:cNvContentPartPr/>
                <p14:nvPr/>
              </p14:nvContentPartPr>
              <p14:xfrm>
                <a:off x="7975178" y="2998342"/>
                <a:ext cx="763200" cy="967680"/>
              </p14:xfrm>
            </p:contentPart>
          </mc:Choice>
          <mc:Fallback>
            <p:pic>
              <p:nvPicPr>
                <p:cNvPr id="17" name="Freihand 16">
                  <a:extLst>
                    <a:ext uri="{FF2B5EF4-FFF2-40B4-BE49-F238E27FC236}">
                      <a16:creationId xmlns:a16="http://schemas.microsoft.com/office/drawing/2014/main" id="{7618009A-F9CE-4E20-8EC3-0B21BA33CCD8}"/>
                    </a:ext>
                  </a:extLst>
                </p:cNvPr>
                <p:cNvPicPr/>
                <p:nvPr/>
              </p:nvPicPr>
              <p:blipFill>
                <a:blip r:embed="rId26"/>
                <a:stretch>
                  <a:fillRect/>
                </a:stretch>
              </p:blipFill>
              <p:spPr>
                <a:xfrm>
                  <a:off x="7966178" y="2989342"/>
                  <a:ext cx="780840" cy="985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5CD100DE-5E27-471D-87FA-A34EECD334D8}"/>
                    </a:ext>
                  </a:extLst>
                </p14:cNvPr>
                <p14:cNvContentPartPr/>
                <p14:nvPr/>
              </p14:nvContentPartPr>
              <p14:xfrm>
                <a:off x="8532098" y="2770822"/>
                <a:ext cx="397800" cy="246600"/>
              </p14:xfrm>
            </p:contentPart>
          </mc:Choice>
          <mc:Fallback>
            <p:pic>
              <p:nvPicPr>
                <p:cNvPr id="18" name="Freihand 17">
                  <a:extLst>
                    <a:ext uri="{FF2B5EF4-FFF2-40B4-BE49-F238E27FC236}">
                      <a16:creationId xmlns:a16="http://schemas.microsoft.com/office/drawing/2014/main" id="{5CD100DE-5E27-471D-87FA-A34EECD334D8}"/>
                    </a:ext>
                  </a:extLst>
                </p:cNvPr>
                <p:cNvPicPr/>
                <p:nvPr/>
              </p:nvPicPr>
              <p:blipFill>
                <a:blip r:embed="rId28"/>
                <a:stretch>
                  <a:fillRect/>
                </a:stretch>
              </p:blipFill>
              <p:spPr>
                <a:xfrm>
                  <a:off x="8523458" y="2761822"/>
                  <a:ext cx="4154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AAAF624C-68DD-4650-9132-6481482FBF5F}"/>
                    </a:ext>
                  </a:extLst>
                </p14:cNvPr>
                <p14:cNvContentPartPr/>
                <p14:nvPr/>
              </p14:nvContentPartPr>
              <p14:xfrm>
                <a:off x="8489978" y="1996102"/>
                <a:ext cx="282960" cy="297720"/>
              </p14:xfrm>
            </p:contentPart>
          </mc:Choice>
          <mc:Fallback>
            <p:pic>
              <p:nvPicPr>
                <p:cNvPr id="19" name="Freihand 18">
                  <a:extLst>
                    <a:ext uri="{FF2B5EF4-FFF2-40B4-BE49-F238E27FC236}">
                      <a16:creationId xmlns:a16="http://schemas.microsoft.com/office/drawing/2014/main" id="{AAAF624C-68DD-4650-9132-6481482FBF5F}"/>
                    </a:ext>
                  </a:extLst>
                </p:cNvPr>
                <p:cNvPicPr/>
                <p:nvPr/>
              </p:nvPicPr>
              <p:blipFill>
                <a:blip r:embed="rId30"/>
                <a:stretch>
                  <a:fillRect/>
                </a:stretch>
              </p:blipFill>
              <p:spPr>
                <a:xfrm>
                  <a:off x="8480978" y="1987102"/>
                  <a:ext cx="3006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320B130F-AD8F-4FA1-BC02-F79D8F8749F8}"/>
                    </a:ext>
                  </a:extLst>
                </p14:cNvPr>
                <p14:cNvContentPartPr/>
                <p14:nvPr/>
              </p14:nvContentPartPr>
              <p14:xfrm>
                <a:off x="8525618" y="2123902"/>
                <a:ext cx="173880" cy="32760"/>
              </p14:xfrm>
            </p:contentPart>
          </mc:Choice>
          <mc:Fallback>
            <p:pic>
              <p:nvPicPr>
                <p:cNvPr id="20" name="Freihand 19">
                  <a:extLst>
                    <a:ext uri="{FF2B5EF4-FFF2-40B4-BE49-F238E27FC236}">
                      <a16:creationId xmlns:a16="http://schemas.microsoft.com/office/drawing/2014/main" id="{320B130F-AD8F-4FA1-BC02-F79D8F8749F8}"/>
                    </a:ext>
                  </a:extLst>
                </p:cNvPr>
                <p:cNvPicPr/>
                <p:nvPr/>
              </p:nvPicPr>
              <p:blipFill>
                <a:blip r:embed="rId32"/>
                <a:stretch>
                  <a:fillRect/>
                </a:stretch>
              </p:blipFill>
              <p:spPr>
                <a:xfrm>
                  <a:off x="8516618" y="2114902"/>
                  <a:ext cx="191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CDE8E9B0-16B2-4CDF-BF7E-F75825E3707D}"/>
                    </a:ext>
                  </a:extLst>
                </p14:cNvPr>
                <p14:cNvContentPartPr/>
                <p14:nvPr/>
              </p14:nvContentPartPr>
              <p14:xfrm>
                <a:off x="8792378" y="1948942"/>
                <a:ext cx="221400" cy="179280"/>
              </p14:xfrm>
            </p:contentPart>
          </mc:Choice>
          <mc:Fallback>
            <p:pic>
              <p:nvPicPr>
                <p:cNvPr id="21" name="Freihand 20">
                  <a:extLst>
                    <a:ext uri="{FF2B5EF4-FFF2-40B4-BE49-F238E27FC236}">
                      <a16:creationId xmlns:a16="http://schemas.microsoft.com/office/drawing/2014/main" id="{CDE8E9B0-16B2-4CDF-BF7E-F75825E3707D}"/>
                    </a:ext>
                  </a:extLst>
                </p:cNvPr>
                <p:cNvPicPr/>
                <p:nvPr/>
              </p:nvPicPr>
              <p:blipFill>
                <a:blip r:embed="rId34"/>
                <a:stretch>
                  <a:fillRect/>
                </a:stretch>
              </p:blipFill>
              <p:spPr>
                <a:xfrm>
                  <a:off x="8783378" y="1939942"/>
                  <a:ext cx="239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46CA52F4-8CD5-4FFA-B69D-300CF5DDAA8D}"/>
                    </a:ext>
                  </a:extLst>
                </p14:cNvPr>
                <p14:cNvContentPartPr/>
                <p14:nvPr/>
              </p14:nvContentPartPr>
              <p14:xfrm>
                <a:off x="8999738" y="1912582"/>
                <a:ext cx="195480" cy="182880"/>
              </p14:xfrm>
            </p:contentPart>
          </mc:Choice>
          <mc:Fallback>
            <p:pic>
              <p:nvPicPr>
                <p:cNvPr id="22" name="Freihand 21">
                  <a:extLst>
                    <a:ext uri="{FF2B5EF4-FFF2-40B4-BE49-F238E27FC236}">
                      <a16:creationId xmlns:a16="http://schemas.microsoft.com/office/drawing/2014/main" id="{46CA52F4-8CD5-4FFA-B69D-300CF5DDAA8D}"/>
                    </a:ext>
                  </a:extLst>
                </p:cNvPr>
                <p:cNvPicPr/>
                <p:nvPr/>
              </p:nvPicPr>
              <p:blipFill>
                <a:blip r:embed="rId36"/>
                <a:stretch>
                  <a:fillRect/>
                </a:stretch>
              </p:blipFill>
              <p:spPr>
                <a:xfrm>
                  <a:off x="8990738" y="1903942"/>
                  <a:ext cx="213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A82FAAD8-150D-4B5F-BC6F-00A870023A18}"/>
                    </a:ext>
                  </a:extLst>
                </p14:cNvPr>
                <p14:cNvContentPartPr/>
                <p14:nvPr/>
              </p14:nvContentPartPr>
              <p14:xfrm>
                <a:off x="9234458" y="1657342"/>
                <a:ext cx="155880" cy="442800"/>
              </p14:xfrm>
            </p:contentPart>
          </mc:Choice>
          <mc:Fallback>
            <p:pic>
              <p:nvPicPr>
                <p:cNvPr id="23" name="Freihand 22">
                  <a:extLst>
                    <a:ext uri="{FF2B5EF4-FFF2-40B4-BE49-F238E27FC236}">
                      <a16:creationId xmlns:a16="http://schemas.microsoft.com/office/drawing/2014/main" id="{A82FAAD8-150D-4B5F-BC6F-00A870023A18}"/>
                    </a:ext>
                  </a:extLst>
                </p:cNvPr>
                <p:cNvPicPr/>
                <p:nvPr/>
              </p:nvPicPr>
              <p:blipFill>
                <a:blip r:embed="rId38"/>
                <a:stretch>
                  <a:fillRect/>
                </a:stretch>
              </p:blipFill>
              <p:spPr>
                <a:xfrm>
                  <a:off x="9225818" y="1648342"/>
                  <a:ext cx="17352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EF599181-894D-42F9-9A5F-7E80CC44FAE9}"/>
                    </a:ext>
                  </a:extLst>
                </p14:cNvPr>
                <p14:cNvContentPartPr/>
                <p14:nvPr/>
              </p14:nvContentPartPr>
              <p14:xfrm>
                <a:off x="9412658" y="1465822"/>
                <a:ext cx="559440" cy="473760"/>
              </p14:xfrm>
            </p:contentPart>
          </mc:Choice>
          <mc:Fallback>
            <p:pic>
              <p:nvPicPr>
                <p:cNvPr id="24" name="Freihand 23">
                  <a:extLst>
                    <a:ext uri="{FF2B5EF4-FFF2-40B4-BE49-F238E27FC236}">
                      <a16:creationId xmlns:a16="http://schemas.microsoft.com/office/drawing/2014/main" id="{EF599181-894D-42F9-9A5F-7E80CC44FAE9}"/>
                    </a:ext>
                  </a:extLst>
                </p:cNvPr>
                <p:cNvPicPr/>
                <p:nvPr/>
              </p:nvPicPr>
              <p:blipFill>
                <a:blip r:embed="rId40"/>
                <a:stretch>
                  <a:fillRect/>
                </a:stretch>
              </p:blipFill>
              <p:spPr>
                <a:xfrm>
                  <a:off x="9404018" y="1457182"/>
                  <a:ext cx="57708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F9191966-1EC1-47CF-B49A-0587815D9265}"/>
                    </a:ext>
                  </a:extLst>
                </p14:cNvPr>
                <p14:cNvContentPartPr/>
                <p14:nvPr/>
              </p14:nvContentPartPr>
              <p14:xfrm>
                <a:off x="9386018" y="1470142"/>
                <a:ext cx="80280" cy="68400"/>
              </p14:xfrm>
            </p:contentPart>
          </mc:Choice>
          <mc:Fallback>
            <p:pic>
              <p:nvPicPr>
                <p:cNvPr id="25" name="Freihand 24">
                  <a:extLst>
                    <a:ext uri="{FF2B5EF4-FFF2-40B4-BE49-F238E27FC236}">
                      <a16:creationId xmlns:a16="http://schemas.microsoft.com/office/drawing/2014/main" id="{F9191966-1EC1-47CF-B49A-0587815D9265}"/>
                    </a:ext>
                  </a:extLst>
                </p:cNvPr>
                <p:cNvPicPr/>
                <p:nvPr/>
              </p:nvPicPr>
              <p:blipFill>
                <a:blip r:embed="rId42"/>
                <a:stretch>
                  <a:fillRect/>
                </a:stretch>
              </p:blipFill>
              <p:spPr>
                <a:xfrm>
                  <a:off x="9377378" y="1461142"/>
                  <a:ext cx="97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C44A439D-3C2E-44C2-BA44-AB80F7EF46B3}"/>
                    </a:ext>
                  </a:extLst>
                </p14:cNvPr>
                <p14:cNvContentPartPr/>
                <p14:nvPr/>
              </p14:nvContentPartPr>
              <p14:xfrm>
                <a:off x="10157498" y="1411822"/>
                <a:ext cx="442800" cy="221760"/>
              </p14:xfrm>
            </p:contentPart>
          </mc:Choice>
          <mc:Fallback>
            <p:pic>
              <p:nvPicPr>
                <p:cNvPr id="26" name="Freihand 25">
                  <a:extLst>
                    <a:ext uri="{FF2B5EF4-FFF2-40B4-BE49-F238E27FC236}">
                      <a16:creationId xmlns:a16="http://schemas.microsoft.com/office/drawing/2014/main" id="{C44A439D-3C2E-44C2-BA44-AB80F7EF46B3}"/>
                    </a:ext>
                  </a:extLst>
                </p:cNvPr>
                <p:cNvPicPr/>
                <p:nvPr/>
              </p:nvPicPr>
              <p:blipFill>
                <a:blip r:embed="rId44"/>
                <a:stretch>
                  <a:fillRect/>
                </a:stretch>
              </p:blipFill>
              <p:spPr>
                <a:xfrm>
                  <a:off x="10148498" y="1402822"/>
                  <a:ext cx="4604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ED5CB25C-910D-4046-A51D-563F86197D3F}"/>
                    </a:ext>
                  </a:extLst>
                </p14:cNvPr>
                <p14:cNvContentPartPr/>
                <p14:nvPr/>
              </p14:nvContentPartPr>
              <p14:xfrm>
                <a:off x="9457658" y="2125702"/>
                <a:ext cx="173520" cy="396000"/>
              </p14:xfrm>
            </p:contentPart>
          </mc:Choice>
          <mc:Fallback>
            <p:pic>
              <p:nvPicPr>
                <p:cNvPr id="27" name="Freihand 26">
                  <a:extLst>
                    <a:ext uri="{FF2B5EF4-FFF2-40B4-BE49-F238E27FC236}">
                      <a16:creationId xmlns:a16="http://schemas.microsoft.com/office/drawing/2014/main" id="{ED5CB25C-910D-4046-A51D-563F86197D3F}"/>
                    </a:ext>
                  </a:extLst>
                </p:cNvPr>
                <p:cNvPicPr/>
                <p:nvPr/>
              </p:nvPicPr>
              <p:blipFill>
                <a:blip r:embed="rId46"/>
                <a:stretch>
                  <a:fillRect/>
                </a:stretch>
              </p:blipFill>
              <p:spPr>
                <a:xfrm>
                  <a:off x="9448658" y="2116702"/>
                  <a:ext cx="19116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8DB80D7F-FD88-4900-A765-1D9726DE9105}"/>
                    </a:ext>
                  </a:extLst>
                </p14:cNvPr>
                <p14:cNvContentPartPr/>
                <p14:nvPr/>
              </p14:nvContentPartPr>
              <p14:xfrm>
                <a:off x="9680498" y="2153782"/>
                <a:ext cx="221040" cy="171360"/>
              </p14:xfrm>
            </p:contentPart>
          </mc:Choice>
          <mc:Fallback>
            <p:pic>
              <p:nvPicPr>
                <p:cNvPr id="28" name="Freihand 27">
                  <a:extLst>
                    <a:ext uri="{FF2B5EF4-FFF2-40B4-BE49-F238E27FC236}">
                      <a16:creationId xmlns:a16="http://schemas.microsoft.com/office/drawing/2014/main" id="{8DB80D7F-FD88-4900-A765-1D9726DE9105}"/>
                    </a:ext>
                  </a:extLst>
                </p:cNvPr>
                <p:cNvPicPr/>
                <p:nvPr/>
              </p:nvPicPr>
              <p:blipFill>
                <a:blip r:embed="rId48"/>
                <a:stretch>
                  <a:fillRect/>
                </a:stretch>
              </p:blipFill>
              <p:spPr>
                <a:xfrm>
                  <a:off x="9671858" y="2144782"/>
                  <a:ext cx="238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CF1C631E-8A00-49DE-83BC-6B84DC662473}"/>
                    </a:ext>
                  </a:extLst>
                </p14:cNvPr>
                <p14:cNvContentPartPr/>
                <p14:nvPr/>
              </p14:nvContentPartPr>
              <p14:xfrm>
                <a:off x="9909098" y="2000782"/>
                <a:ext cx="222480" cy="182880"/>
              </p14:xfrm>
            </p:contentPart>
          </mc:Choice>
          <mc:Fallback>
            <p:pic>
              <p:nvPicPr>
                <p:cNvPr id="29" name="Freihand 28">
                  <a:extLst>
                    <a:ext uri="{FF2B5EF4-FFF2-40B4-BE49-F238E27FC236}">
                      <a16:creationId xmlns:a16="http://schemas.microsoft.com/office/drawing/2014/main" id="{CF1C631E-8A00-49DE-83BC-6B84DC662473}"/>
                    </a:ext>
                  </a:extLst>
                </p:cNvPr>
                <p:cNvPicPr/>
                <p:nvPr/>
              </p:nvPicPr>
              <p:blipFill>
                <a:blip r:embed="rId50"/>
                <a:stretch>
                  <a:fillRect/>
                </a:stretch>
              </p:blipFill>
              <p:spPr>
                <a:xfrm>
                  <a:off x="9900098" y="1992142"/>
                  <a:ext cx="240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EF14998B-1B83-45E5-8AF5-4CA144B59E02}"/>
                    </a:ext>
                  </a:extLst>
                </p14:cNvPr>
                <p14:cNvContentPartPr/>
                <p14:nvPr/>
              </p14:nvContentPartPr>
              <p14:xfrm>
                <a:off x="10339298" y="1948222"/>
                <a:ext cx="372600" cy="189360"/>
              </p14:xfrm>
            </p:contentPart>
          </mc:Choice>
          <mc:Fallback>
            <p:pic>
              <p:nvPicPr>
                <p:cNvPr id="30" name="Freihand 29">
                  <a:extLst>
                    <a:ext uri="{FF2B5EF4-FFF2-40B4-BE49-F238E27FC236}">
                      <a16:creationId xmlns:a16="http://schemas.microsoft.com/office/drawing/2014/main" id="{EF14998B-1B83-45E5-8AF5-4CA144B59E02}"/>
                    </a:ext>
                  </a:extLst>
                </p:cNvPr>
                <p:cNvPicPr/>
                <p:nvPr/>
              </p:nvPicPr>
              <p:blipFill>
                <a:blip r:embed="rId52"/>
                <a:stretch>
                  <a:fillRect/>
                </a:stretch>
              </p:blipFill>
              <p:spPr>
                <a:xfrm>
                  <a:off x="10330658" y="1939582"/>
                  <a:ext cx="390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FA986D99-4DAB-45E2-A1B4-8BF123E78E5D}"/>
                    </a:ext>
                  </a:extLst>
                </p14:cNvPr>
                <p14:cNvContentPartPr/>
                <p14:nvPr/>
              </p14:nvContentPartPr>
              <p14:xfrm>
                <a:off x="10544138" y="1777582"/>
                <a:ext cx="11880" cy="31680"/>
              </p14:xfrm>
            </p:contentPart>
          </mc:Choice>
          <mc:Fallback>
            <p:pic>
              <p:nvPicPr>
                <p:cNvPr id="31" name="Freihand 30">
                  <a:extLst>
                    <a:ext uri="{FF2B5EF4-FFF2-40B4-BE49-F238E27FC236}">
                      <a16:creationId xmlns:a16="http://schemas.microsoft.com/office/drawing/2014/main" id="{FA986D99-4DAB-45E2-A1B4-8BF123E78E5D}"/>
                    </a:ext>
                  </a:extLst>
                </p:cNvPr>
                <p:cNvPicPr/>
                <p:nvPr/>
              </p:nvPicPr>
              <p:blipFill>
                <a:blip r:embed="rId54"/>
                <a:stretch>
                  <a:fillRect/>
                </a:stretch>
              </p:blipFill>
              <p:spPr>
                <a:xfrm>
                  <a:off x="10535138" y="1768582"/>
                  <a:ext cx="295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0E01AB31-2C88-45C2-B1D8-220CCB35F43D}"/>
                    </a:ext>
                  </a:extLst>
                </p14:cNvPr>
                <p14:cNvContentPartPr/>
                <p14:nvPr/>
              </p14:nvContentPartPr>
              <p14:xfrm>
                <a:off x="9624698" y="2642302"/>
                <a:ext cx="23040" cy="250200"/>
              </p14:xfrm>
            </p:contentPart>
          </mc:Choice>
          <mc:Fallback>
            <p:pic>
              <p:nvPicPr>
                <p:cNvPr id="32" name="Freihand 31">
                  <a:extLst>
                    <a:ext uri="{FF2B5EF4-FFF2-40B4-BE49-F238E27FC236}">
                      <a16:creationId xmlns:a16="http://schemas.microsoft.com/office/drawing/2014/main" id="{0E01AB31-2C88-45C2-B1D8-220CCB35F43D}"/>
                    </a:ext>
                  </a:extLst>
                </p:cNvPr>
                <p:cNvPicPr/>
                <p:nvPr/>
              </p:nvPicPr>
              <p:blipFill>
                <a:blip r:embed="rId56"/>
                <a:stretch>
                  <a:fillRect/>
                </a:stretch>
              </p:blipFill>
              <p:spPr>
                <a:xfrm>
                  <a:off x="9615698" y="2633302"/>
                  <a:ext cx="406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C27C277C-AA87-4E0C-9FC1-728AB79A1777}"/>
                    </a:ext>
                  </a:extLst>
                </p14:cNvPr>
                <p14:cNvContentPartPr/>
                <p14:nvPr/>
              </p14:nvContentPartPr>
              <p14:xfrm>
                <a:off x="9435698" y="2473462"/>
                <a:ext cx="306720" cy="137160"/>
              </p14:xfrm>
            </p:contentPart>
          </mc:Choice>
          <mc:Fallback>
            <p:pic>
              <p:nvPicPr>
                <p:cNvPr id="33" name="Freihand 32">
                  <a:extLst>
                    <a:ext uri="{FF2B5EF4-FFF2-40B4-BE49-F238E27FC236}">
                      <a16:creationId xmlns:a16="http://schemas.microsoft.com/office/drawing/2014/main" id="{C27C277C-AA87-4E0C-9FC1-728AB79A1777}"/>
                    </a:ext>
                  </a:extLst>
                </p:cNvPr>
                <p:cNvPicPr/>
                <p:nvPr/>
              </p:nvPicPr>
              <p:blipFill>
                <a:blip r:embed="rId58"/>
                <a:stretch>
                  <a:fillRect/>
                </a:stretch>
              </p:blipFill>
              <p:spPr>
                <a:xfrm>
                  <a:off x="9427058" y="2464822"/>
                  <a:ext cx="324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49A0BBF5-A153-4925-8FA0-43F29C3414AE}"/>
                    </a:ext>
                  </a:extLst>
                </p14:cNvPr>
                <p14:cNvContentPartPr/>
                <p14:nvPr/>
              </p14:nvContentPartPr>
              <p14:xfrm>
                <a:off x="9742778" y="2425222"/>
                <a:ext cx="263520" cy="365040"/>
              </p14:xfrm>
            </p:contentPart>
          </mc:Choice>
          <mc:Fallback>
            <p:pic>
              <p:nvPicPr>
                <p:cNvPr id="34" name="Freihand 33">
                  <a:extLst>
                    <a:ext uri="{FF2B5EF4-FFF2-40B4-BE49-F238E27FC236}">
                      <a16:creationId xmlns:a16="http://schemas.microsoft.com/office/drawing/2014/main" id="{49A0BBF5-A153-4925-8FA0-43F29C3414AE}"/>
                    </a:ext>
                  </a:extLst>
                </p:cNvPr>
                <p:cNvPicPr/>
                <p:nvPr/>
              </p:nvPicPr>
              <p:blipFill>
                <a:blip r:embed="rId60"/>
                <a:stretch>
                  <a:fillRect/>
                </a:stretch>
              </p:blipFill>
              <p:spPr>
                <a:xfrm>
                  <a:off x="9733778" y="2416222"/>
                  <a:ext cx="28116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E9AFCCAD-687B-42CF-A5F3-236677C47B40}"/>
                    </a:ext>
                  </a:extLst>
                </p14:cNvPr>
                <p14:cNvContentPartPr/>
                <p14:nvPr/>
              </p14:nvContentPartPr>
              <p14:xfrm>
                <a:off x="10070018" y="2334142"/>
                <a:ext cx="77040" cy="392760"/>
              </p14:xfrm>
            </p:contentPart>
          </mc:Choice>
          <mc:Fallback>
            <p:pic>
              <p:nvPicPr>
                <p:cNvPr id="35" name="Freihand 34">
                  <a:extLst>
                    <a:ext uri="{FF2B5EF4-FFF2-40B4-BE49-F238E27FC236}">
                      <a16:creationId xmlns:a16="http://schemas.microsoft.com/office/drawing/2014/main" id="{E9AFCCAD-687B-42CF-A5F3-236677C47B40}"/>
                    </a:ext>
                  </a:extLst>
                </p:cNvPr>
                <p:cNvPicPr/>
                <p:nvPr/>
              </p:nvPicPr>
              <p:blipFill>
                <a:blip r:embed="rId62"/>
                <a:stretch>
                  <a:fillRect/>
                </a:stretch>
              </p:blipFill>
              <p:spPr>
                <a:xfrm>
                  <a:off x="10061378" y="2325502"/>
                  <a:ext cx="9468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31F9C765-739B-4C06-A7A2-3FD700E28862}"/>
                    </a:ext>
                  </a:extLst>
                </p14:cNvPr>
                <p14:cNvContentPartPr/>
                <p14:nvPr/>
              </p14:nvContentPartPr>
              <p14:xfrm>
                <a:off x="10234898" y="2498302"/>
                <a:ext cx="110160" cy="174240"/>
              </p14:xfrm>
            </p:contentPart>
          </mc:Choice>
          <mc:Fallback>
            <p:pic>
              <p:nvPicPr>
                <p:cNvPr id="36" name="Freihand 35">
                  <a:extLst>
                    <a:ext uri="{FF2B5EF4-FFF2-40B4-BE49-F238E27FC236}">
                      <a16:creationId xmlns:a16="http://schemas.microsoft.com/office/drawing/2014/main" id="{31F9C765-739B-4C06-A7A2-3FD700E28862}"/>
                    </a:ext>
                  </a:extLst>
                </p:cNvPr>
                <p:cNvPicPr/>
                <p:nvPr/>
              </p:nvPicPr>
              <p:blipFill>
                <a:blip r:embed="rId64"/>
                <a:stretch>
                  <a:fillRect/>
                </a:stretch>
              </p:blipFill>
              <p:spPr>
                <a:xfrm>
                  <a:off x="10226258" y="2489302"/>
                  <a:ext cx="127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E8AEDFC5-1FDB-4258-AC9B-1D5DBA41E8D8}"/>
                    </a:ext>
                  </a:extLst>
                </p14:cNvPr>
                <p14:cNvContentPartPr/>
                <p14:nvPr/>
              </p14:nvContentPartPr>
              <p14:xfrm>
                <a:off x="10408418" y="2452582"/>
                <a:ext cx="101520" cy="132120"/>
              </p14:xfrm>
            </p:contentPart>
          </mc:Choice>
          <mc:Fallback>
            <p:pic>
              <p:nvPicPr>
                <p:cNvPr id="37" name="Freihand 36">
                  <a:extLst>
                    <a:ext uri="{FF2B5EF4-FFF2-40B4-BE49-F238E27FC236}">
                      <a16:creationId xmlns:a16="http://schemas.microsoft.com/office/drawing/2014/main" id="{E8AEDFC5-1FDB-4258-AC9B-1D5DBA41E8D8}"/>
                    </a:ext>
                  </a:extLst>
                </p:cNvPr>
                <p:cNvPicPr/>
                <p:nvPr/>
              </p:nvPicPr>
              <p:blipFill>
                <a:blip r:embed="rId66"/>
                <a:stretch>
                  <a:fillRect/>
                </a:stretch>
              </p:blipFill>
              <p:spPr>
                <a:xfrm>
                  <a:off x="10399418" y="2443942"/>
                  <a:ext cx="119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10E0482C-A7D6-4E7E-9CD0-50ED18BF7033}"/>
                    </a:ext>
                  </a:extLst>
                </p14:cNvPr>
                <p14:cNvContentPartPr/>
                <p14:nvPr/>
              </p14:nvContentPartPr>
              <p14:xfrm>
                <a:off x="10555658" y="2388502"/>
                <a:ext cx="101160" cy="403560"/>
              </p14:xfrm>
            </p:contentPart>
          </mc:Choice>
          <mc:Fallback>
            <p:pic>
              <p:nvPicPr>
                <p:cNvPr id="38" name="Freihand 37">
                  <a:extLst>
                    <a:ext uri="{FF2B5EF4-FFF2-40B4-BE49-F238E27FC236}">
                      <a16:creationId xmlns:a16="http://schemas.microsoft.com/office/drawing/2014/main" id="{10E0482C-A7D6-4E7E-9CD0-50ED18BF7033}"/>
                    </a:ext>
                  </a:extLst>
                </p:cNvPr>
                <p:cNvPicPr/>
                <p:nvPr/>
              </p:nvPicPr>
              <p:blipFill>
                <a:blip r:embed="rId68"/>
                <a:stretch>
                  <a:fillRect/>
                </a:stretch>
              </p:blipFill>
              <p:spPr>
                <a:xfrm>
                  <a:off x="10547018" y="2379862"/>
                  <a:ext cx="11880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53F72028-BF04-48F5-BA6B-530003D326C3}"/>
                    </a:ext>
                  </a:extLst>
                </p14:cNvPr>
                <p14:cNvContentPartPr/>
                <p14:nvPr/>
              </p14:nvContentPartPr>
              <p14:xfrm>
                <a:off x="10781378" y="2324422"/>
                <a:ext cx="280440" cy="144000"/>
              </p14:xfrm>
            </p:contentPart>
          </mc:Choice>
          <mc:Fallback>
            <p:pic>
              <p:nvPicPr>
                <p:cNvPr id="39" name="Freihand 38">
                  <a:extLst>
                    <a:ext uri="{FF2B5EF4-FFF2-40B4-BE49-F238E27FC236}">
                      <a16:creationId xmlns:a16="http://schemas.microsoft.com/office/drawing/2014/main" id="{53F72028-BF04-48F5-BA6B-530003D326C3}"/>
                    </a:ext>
                  </a:extLst>
                </p:cNvPr>
                <p:cNvPicPr/>
                <p:nvPr/>
              </p:nvPicPr>
              <p:blipFill>
                <a:blip r:embed="rId70"/>
                <a:stretch>
                  <a:fillRect/>
                </a:stretch>
              </p:blipFill>
              <p:spPr>
                <a:xfrm>
                  <a:off x="10772738" y="2315782"/>
                  <a:ext cx="298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DAD6A283-7322-471C-813A-77C4CEA5D74C}"/>
                    </a:ext>
                  </a:extLst>
                </p14:cNvPr>
                <p14:cNvContentPartPr/>
                <p14:nvPr/>
              </p14:nvContentPartPr>
              <p14:xfrm>
                <a:off x="11069018" y="2039662"/>
                <a:ext cx="430920" cy="294840"/>
              </p14:xfrm>
            </p:contentPart>
          </mc:Choice>
          <mc:Fallback>
            <p:pic>
              <p:nvPicPr>
                <p:cNvPr id="40" name="Freihand 39">
                  <a:extLst>
                    <a:ext uri="{FF2B5EF4-FFF2-40B4-BE49-F238E27FC236}">
                      <a16:creationId xmlns:a16="http://schemas.microsoft.com/office/drawing/2014/main" id="{DAD6A283-7322-471C-813A-77C4CEA5D74C}"/>
                    </a:ext>
                  </a:extLst>
                </p:cNvPr>
                <p:cNvPicPr/>
                <p:nvPr/>
              </p:nvPicPr>
              <p:blipFill>
                <a:blip r:embed="rId72"/>
                <a:stretch>
                  <a:fillRect/>
                </a:stretch>
              </p:blipFill>
              <p:spPr>
                <a:xfrm>
                  <a:off x="11060018" y="2030662"/>
                  <a:ext cx="4485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13EF9222-D1E7-4716-A274-73D012C1F7B1}"/>
                    </a:ext>
                  </a:extLst>
                </p14:cNvPr>
                <p14:cNvContentPartPr/>
                <p14:nvPr/>
              </p14:nvContentPartPr>
              <p14:xfrm>
                <a:off x="9034658" y="3273742"/>
                <a:ext cx="118800" cy="178200"/>
              </p14:xfrm>
            </p:contentPart>
          </mc:Choice>
          <mc:Fallback>
            <p:pic>
              <p:nvPicPr>
                <p:cNvPr id="41" name="Freihand 40">
                  <a:extLst>
                    <a:ext uri="{FF2B5EF4-FFF2-40B4-BE49-F238E27FC236}">
                      <a16:creationId xmlns:a16="http://schemas.microsoft.com/office/drawing/2014/main" id="{13EF9222-D1E7-4716-A274-73D012C1F7B1}"/>
                    </a:ext>
                  </a:extLst>
                </p:cNvPr>
                <p:cNvPicPr/>
                <p:nvPr/>
              </p:nvPicPr>
              <p:blipFill>
                <a:blip r:embed="rId74"/>
                <a:stretch>
                  <a:fillRect/>
                </a:stretch>
              </p:blipFill>
              <p:spPr>
                <a:xfrm>
                  <a:off x="9026018" y="3265102"/>
                  <a:ext cx="136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3AE2FE11-1CD0-4F06-BCD8-47F7F17FFA12}"/>
                    </a:ext>
                  </a:extLst>
                </p14:cNvPr>
                <p14:cNvContentPartPr/>
                <p14:nvPr/>
              </p14:nvContentPartPr>
              <p14:xfrm>
                <a:off x="9128258" y="3286342"/>
                <a:ext cx="338760" cy="151920"/>
              </p14:xfrm>
            </p:contentPart>
          </mc:Choice>
          <mc:Fallback>
            <p:pic>
              <p:nvPicPr>
                <p:cNvPr id="42" name="Freihand 41">
                  <a:extLst>
                    <a:ext uri="{FF2B5EF4-FFF2-40B4-BE49-F238E27FC236}">
                      <a16:creationId xmlns:a16="http://schemas.microsoft.com/office/drawing/2014/main" id="{3AE2FE11-1CD0-4F06-BCD8-47F7F17FFA12}"/>
                    </a:ext>
                  </a:extLst>
                </p:cNvPr>
                <p:cNvPicPr/>
                <p:nvPr/>
              </p:nvPicPr>
              <p:blipFill>
                <a:blip r:embed="rId76"/>
                <a:stretch>
                  <a:fillRect/>
                </a:stretch>
              </p:blipFill>
              <p:spPr>
                <a:xfrm>
                  <a:off x="9119258" y="3277702"/>
                  <a:ext cx="356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C4C81B52-80A6-48B9-BB05-96FECCF1C5A0}"/>
                    </a:ext>
                  </a:extLst>
                </p14:cNvPr>
                <p14:cNvContentPartPr/>
                <p14:nvPr/>
              </p14:nvContentPartPr>
              <p14:xfrm>
                <a:off x="9403658" y="3308302"/>
                <a:ext cx="92160" cy="30960"/>
              </p14:xfrm>
            </p:contentPart>
          </mc:Choice>
          <mc:Fallback>
            <p:pic>
              <p:nvPicPr>
                <p:cNvPr id="43" name="Freihand 42">
                  <a:extLst>
                    <a:ext uri="{FF2B5EF4-FFF2-40B4-BE49-F238E27FC236}">
                      <a16:creationId xmlns:a16="http://schemas.microsoft.com/office/drawing/2014/main" id="{C4C81B52-80A6-48B9-BB05-96FECCF1C5A0}"/>
                    </a:ext>
                  </a:extLst>
                </p:cNvPr>
                <p:cNvPicPr/>
                <p:nvPr/>
              </p:nvPicPr>
              <p:blipFill>
                <a:blip r:embed="rId78"/>
                <a:stretch>
                  <a:fillRect/>
                </a:stretch>
              </p:blipFill>
              <p:spPr>
                <a:xfrm>
                  <a:off x="9395018" y="3299662"/>
                  <a:ext cx="109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3164F07B-7EFD-48FB-B4B5-56528E79BD12}"/>
                    </a:ext>
                  </a:extLst>
                </p14:cNvPr>
                <p14:cNvContentPartPr/>
                <p14:nvPr/>
              </p14:nvContentPartPr>
              <p14:xfrm>
                <a:off x="9645218" y="3080782"/>
                <a:ext cx="12600" cy="364680"/>
              </p14:xfrm>
            </p:contentPart>
          </mc:Choice>
          <mc:Fallback>
            <p:pic>
              <p:nvPicPr>
                <p:cNvPr id="44" name="Freihand 43">
                  <a:extLst>
                    <a:ext uri="{FF2B5EF4-FFF2-40B4-BE49-F238E27FC236}">
                      <a16:creationId xmlns:a16="http://schemas.microsoft.com/office/drawing/2014/main" id="{3164F07B-7EFD-48FB-B4B5-56528E79BD12}"/>
                    </a:ext>
                  </a:extLst>
                </p:cNvPr>
                <p:cNvPicPr/>
                <p:nvPr/>
              </p:nvPicPr>
              <p:blipFill>
                <a:blip r:embed="rId80"/>
                <a:stretch>
                  <a:fillRect/>
                </a:stretch>
              </p:blipFill>
              <p:spPr>
                <a:xfrm>
                  <a:off x="9636218" y="3072142"/>
                  <a:ext cx="3024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EF801AD7-7DED-4E55-9EE7-FCE8908DD80A}"/>
                    </a:ext>
                  </a:extLst>
                </p14:cNvPr>
                <p14:cNvContentPartPr/>
                <p14:nvPr/>
              </p14:nvContentPartPr>
              <p14:xfrm>
                <a:off x="9790658" y="3102382"/>
                <a:ext cx="285840" cy="197640"/>
              </p14:xfrm>
            </p:contentPart>
          </mc:Choice>
          <mc:Fallback>
            <p:pic>
              <p:nvPicPr>
                <p:cNvPr id="45" name="Freihand 44">
                  <a:extLst>
                    <a:ext uri="{FF2B5EF4-FFF2-40B4-BE49-F238E27FC236}">
                      <a16:creationId xmlns:a16="http://schemas.microsoft.com/office/drawing/2014/main" id="{EF801AD7-7DED-4E55-9EE7-FCE8908DD80A}"/>
                    </a:ext>
                  </a:extLst>
                </p:cNvPr>
                <p:cNvPicPr/>
                <p:nvPr/>
              </p:nvPicPr>
              <p:blipFill>
                <a:blip r:embed="rId82"/>
                <a:stretch>
                  <a:fillRect/>
                </a:stretch>
              </p:blipFill>
              <p:spPr>
                <a:xfrm>
                  <a:off x="9782018" y="3093742"/>
                  <a:ext cx="303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8DEDBD19-9553-420D-BE71-6B155EAB511B}"/>
                    </a:ext>
                  </a:extLst>
                </p14:cNvPr>
                <p14:cNvContentPartPr/>
                <p14:nvPr/>
              </p14:nvContentPartPr>
              <p14:xfrm>
                <a:off x="10130498" y="2870902"/>
                <a:ext cx="133920" cy="286920"/>
              </p14:xfrm>
            </p:contentPart>
          </mc:Choice>
          <mc:Fallback>
            <p:pic>
              <p:nvPicPr>
                <p:cNvPr id="46" name="Freihand 45">
                  <a:extLst>
                    <a:ext uri="{FF2B5EF4-FFF2-40B4-BE49-F238E27FC236}">
                      <a16:creationId xmlns:a16="http://schemas.microsoft.com/office/drawing/2014/main" id="{8DEDBD19-9553-420D-BE71-6B155EAB511B}"/>
                    </a:ext>
                  </a:extLst>
                </p:cNvPr>
                <p:cNvPicPr/>
                <p:nvPr/>
              </p:nvPicPr>
              <p:blipFill>
                <a:blip r:embed="rId84"/>
                <a:stretch>
                  <a:fillRect/>
                </a:stretch>
              </p:blipFill>
              <p:spPr>
                <a:xfrm>
                  <a:off x="10121498" y="2861902"/>
                  <a:ext cx="1515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468D2EE4-701A-48BA-8E05-F92D6CFB60FD}"/>
                    </a:ext>
                  </a:extLst>
                </p14:cNvPr>
                <p14:cNvContentPartPr/>
                <p14:nvPr/>
              </p14:nvContentPartPr>
              <p14:xfrm>
                <a:off x="10341098" y="2847142"/>
                <a:ext cx="154440" cy="218160"/>
              </p14:xfrm>
            </p:contentPart>
          </mc:Choice>
          <mc:Fallback>
            <p:pic>
              <p:nvPicPr>
                <p:cNvPr id="47" name="Freihand 46">
                  <a:extLst>
                    <a:ext uri="{FF2B5EF4-FFF2-40B4-BE49-F238E27FC236}">
                      <a16:creationId xmlns:a16="http://schemas.microsoft.com/office/drawing/2014/main" id="{468D2EE4-701A-48BA-8E05-F92D6CFB60FD}"/>
                    </a:ext>
                  </a:extLst>
                </p:cNvPr>
                <p:cNvPicPr/>
                <p:nvPr/>
              </p:nvPicPr>
              <p:blipFill>
                <a:blip r:embed="rId86"/>
                <a:stretch>
                  <a:fillRect/>
                </a:stretch>
              </p:blipFill>
              <p:spPr>
                <a:xfrm>
                  <a:off x="10332098" y="2838502"/>
                  <a:ext cx="172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4120D3A2-9369-409B-98FD-E5B9E5677F08}"/>
                    </a:ext>
                  </a:extLst>
                </p14:cNvPr>
                <p14:cNvContentPartPr/>
                <p14:nvPr/>
              </p14:nvContentPartPr>
              <p14:xfrm>
                <a:off x="10485818" y="2767222"/>
                <a:ext cx="200160" cy="301320"/>
              </p14:xfrm>
            </p:contentPart>
          </mc:Choice>
          <mc:Fallback>
            <p:pic>
              <p:nvPicPr>
                <p:cNvPr id="49" name="Freihand 48">
                  <a:extLst>
                    <a:ext uri="{FF2B5EF4-FFF2-40B4-BE49-F238E27FC236}">
                      <a16:creationId xmlns:a16="http://schemas.microsoft.com/office/drawing/2014/main" id="{4120D3A2-9369-409B-98FD-E5B9E5677F08}"/>
                    </a:ext>
                  </a:extLst>
                </p:cNvPr>
                <p:cNvPicPr/>
                <p:nvPr/>
              </p:nvPicPr>
              <p:blipFill>
                <a:blip r:embed="rId88"/>
                <a:stretch>
                  <a:fillRect/>
                </a:stretch>
              </p:blipFill>
              <p:spPr>
                <a:xfrm>
                  <a:off x="10476818" y="2758222"/>
                  <a:ext cx="2178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167388EC-CFE5-4FD2-B240-16FC934E907C}"/>
                    </a:ext>
                  </a:extLst>
                </p14:cNvPr>
                <p14:cNvContentPartPr/>
                <p14:nvPr/>
              </p14:nvContentPartPr>
              <p14:xfrm>
                <a:off x="10765898" y="2676502"/>
                <a:ext cx="16920" cy="350640"/>
              </p14:xfrm>
            </p:contentPart>
          </mc:Choice>
          <mc:Fallback>
            <p:pic>
              <p:nvPicPr>
                <p:cNvPr id="50" name="Freihand 49">
                  <a:extLst>
                    <a:ext uri="{FF2B5EF4-FFF2-40B4-BE49-F238E27FC236}">
                      <a16:creationId xmlns:a16="http://schemas.microsoft.com/office/drawing/2014/main" id="{167388EC-CFE5-4FD2-B240-16FC934E907C}"/>
                    </a:ext>
                  </a:extLst>
                </p:cNvPr>
                <p:cNvPicPr/>
                <p:nvPr/>
              </p:nvPicPr>
              <p:blipFill>
                <a:blip r:embed="rId90"/>
                <a:stretch>
                  <a:fillRect/>
                </a:stretch>
              </p:blipFill>
              <p:spPr>
                <a:xfrm>
                  <a:off x="10757258" y="2667502"/>
                  <a:ext cx="3456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7CD2ECA6-D411-4C59-AC23-B1B7B5125C2F}"/>
                    </a:ext>
                  </a:extLst>
                </p14:cNvPr>
                <p14:cNvContentPartPr/>
                <p14:nvPr/>
              </p14:nvContentPartPr>
              <p14:xfrm>
                <a:off x="10840058" y="2670022"/>
                <a:ext cx="102960" cy="215640"/>
              </p14:xfrm>
            </p:contentPart>
          </mc:Choice>
          <mc:Fallback>
            <p:pic>
              <p:nvPicPr>
                <p:cNvPr id="51" name="Freihand 50">
                  <a:extLst>
                    <a:ext uri="{FF2B5EF4-FFF2-40B4-BE49-F238E27FC236}">
                      <a16:creationId xmlns:a16="http://schemas.microsoft.com/office/drawing/2014/main" id="{7CD2ECA6-D411-4C59-AC23-B1B7B5125C2F}"/>
                    </a:ext>
                  </a:extLst>
                </p:cNvPr>
                <p:cNvPicPr/>
                <p:nvPr/>
              </p:nvPicPr>
              <p:blipFill>
                <a:blip r:embed="rId92"/>
                <a:stretch>
                  <a:fillRect/>
                </a:stretch>
              </p:blipFill>
              <p:spPr>
                <a:xfrm>
                  <a:off x="10831058" y="2661382"/>
                  <a:ext cx="120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D7BB7661-1B1A-4565-B031-B14D58163F93}"/>
                    </a:ext>
                  </a:extLst>
                </p14:cNvPr>
                <p14:cNvContentPartPr/>
                <p14:nvPr/>
              </p14:nvContentPartPr>
              <p14:xfrm>
                <a:off x="10957778" y="2742382"/>
                <a:ext cx="148320" cy="253440"/>
              </p14:xfrm>
            </p:contentPart>
          </mc:Choice>
          <mc:Fallback>
            <p:pic>
              <p:nvPicPr>
                <p:cNvPr id="52" name="Freihand 51">
                  <a:extLst>
                    <a:ext uri="{FF2B5EF4-FFF2-40B4-BE49-F238E27FC236}">
                      <a16:creationId xmlns:a16="http://schemas.microsoft.com/office/drawing/2014/main" id="{D7BB7661-1B1A-4565-B031-B14D58163F93}"/>
                    </a:ext>
                  </a:extLst>
                </p:cNvPr>
                <p:cNvPicPr/>
                <p:nvPr/>
              </p:nvPicPr>
              <p:blipFill>
                <a:blip r:embed="rId94"/>
                <a:stretch>
                  <a:fillRect/>
                </a:stretch>
              </p:blipFill>
              <p:spPr>
                <a:xfrm>
                  <a:off x="10948778" y="2733742"/>
                  <a:ext cx="1659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122DA1D4-BD21-4105-B31B-043A4CD74E59}"/>
                    </a:ext>
                  </a:extLst>
                </p14:cNvPr>
                <p14:cNvContentPartPr/>
                <p14:nvPr/>
              </p14:nvContentPartPr>
              <p14:xfrm>
                <a:off x="11136698" y="2572462"/>
                <a:ext cx="199440" cy="187200"/>
              </p14:xfrm>
            </p:contentPart>
          </mc:Choice>
          <mc:Fallback>
            <p:pic>
              <p:nvPicPr>
                <p:cNvPr id="53" name="Freihand 52">
                  <a:extLst>
                    <a:ext uri="{FF2B5EF4-FFF2-40B4-BE49-F238E27FC236}">
                      <a16:creationId xmlns:a16="http://schemas.microsoft.com/office/drawing/2014/main" id="{122DA1D4-BD21-4105-B31B-043A4CD74E59}"/>
                    </a:ext>
                  </a:extLst>
                </p:cNvPr>
                <p:cNvPicPr/>
                <p:nvPr/>
              </p:nvPicPr>
              <p:blipFill>
                <a:blip r:embed="rId96"/>
                <a:stretch>
                  <a:fillRect/>
                </a:stretch>
              </p:blipFill>
              <p:spPr>
                <a:xfrm>
                  <a:off x="11128058" y="2563822"/>
                  <a:ext cx="2170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283C25CE-5342-4AFC-99D5-9734286A6607}"/>
                    </a:ext>
                  </a:extLst>
                </p14:cNvPr>
                <p14:cNvContentPartPr/>
                <p14:nvPr/>
              </p14:nvContentPartPr>
              <p14:xfrm>
                <a:off x="11275298" y="2544742"/>
                <a:ext cx="98280" cy="165240"/>
              </p14:xfrm>
            </p:contentPart>
          </mc:Choice>
          <mc:Fallback>
            <p:pic>
              <p:nvPicPr>
                <p:cNvPr id="54" name="Freihand 53">
                  <a:extLst>
                    <a:ext uri="{FF2B5EF4-FFF2-40B4-BE49-F238E27FC236}">
                      <a16:creationId xmlns:a16="http://schemas.microsoft.com/office/drawing/2014/main" id="{283C25CE-5342-4AFC-99D5-9734286A6607}"/>
                    </a:ext>
                  </a:extLst>
                </p:cNvPr>
                <p:cNvPicPr/>
                <p:nvPr/>
              </p:nvPicPr>
              <p:blipFill>
                <a:blip r:embed="rId98"/>
                <a:stretch>
                  <a:fillRect/>
                </a:stretch>
              </p:blipFill>
              <p:spPr>
                <a:xfrm>
                  <a:off x="11266298" y="2536102"/>
                  <a:ext cx="115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5ABC8776-8309-4F62-A206-DFAE5B27B6F5}"/>
                    </a:ext>
                  </a:extLst>
                </p14:cNvPr>
                <p14:cNvContentPartPr/>
                <p14:nvPr/>
              </p14:nvContentPartPr>
              <p14:xfrm>
                <a:off x="11358818" y="2364742"/>
                <a:ext cx="200880" cy="419040"/>
              </p14:xfrm>
            </p:contentPart>
          </mc:Choice>
          <mc:Fallback>
            <p:pic>
              <p:nvPicPr>
                <p:cNvPr id="55" name="Freihand 54">
                  <a:extLst>
                    <a:ext uri="{FF2B5EF4-FFF2-40B4-BE49-F238E27FC236}">
                      <a16:creationId xmlns:a16="http://schemas.microsoft.com/office/drawing/2014/main" id="{5ABC8776-8309-4F62-A206-DFAE5B27B6F5}"/>
                    </a:ext>
                  </a:extLst>
                </p:cNvPr>
                <p:cNvPicPr/>
                <p:nvPr/>
              </p:nvPicPr>
              <p:blipFill>
                <a:blip r:embed="rId100"/>
                <a:stretch>
                  <a:fillRect/>
                </a:stretch>
              </p:blipFill>
              <p:spPr>
                <a:xfrm>
                  <a:off x="11350178" y="2355742"/>
                  <a:ext cx="218520" cy="43668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A29D034-8DD4-48DA-A9C8-DA62698D4475}"/>
              </a:ext>
            </a:extLst>
          </p:cNvPr>
          <p:cNvPicPr>
            <a:picLocks noChangeAspect="1"/>
          </p:cNvPicPr>
          <p:nvPr/>
        </p:nvPicPr>
        <p:blipFill>
          <a:blip r:embed="rId3"/>
          <a:stretch>
            <a:fillRect/>
          </a:stretch>
        </p:blipFill>
        <p:spPr>
          <a:xfrm>
            <a:off x="0" y="1440000"/>
            <a:ext cx="7650782" cy="4680000"/>
          </a:xfrm>
          <a:prstGeom prst="rect">
            <a:avLst/>
          </a:prstGeom>
        </p:spPr>
      </p:pic>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grpSp>
        <p:nvGrpSpPr>
          <p:cNvPr id="211991" name="Gruppieren 211990">
            <a:extLst>
              <a:ext uri="{FF2B5EF4-FFF2-40B4-BE49-F238E27FC236}">
                <a16:creationId xmlns:a16="http://schemas.microsoft.com/office/drawing/2014/main" id="{2A0E3CBB-C416-433E-BED5-E7AC5029A177}"/>
              </a:ext>
            </a:extLst>
          </p:cNvPr>
          <p:cNvGrpSpPr/>
          <p:nvPr/>
        </p:nvGrpSpPr>
        <p:grpSpPr>
          <a:xfrm>
            <a:off x="1678778" y="282142"/>
            <a:ext cx="10194840" cy="3985560"/>
            <a:chOff x="1678778" y="282142"/>
            <a:chExt cx="10194840" cy="398556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BB6BCA0-22B3-4FF5-AD17-2349418B4B83}"/>
                    </a:ext>
                  </a:extLst>
                </p14:cNvPr>
                <p14:cNvContentPartPr/>
                <p14:nvPr/>
              </p14:nvContentPartPr>
              <p14:xfrm>
                <a:off x="1678778" y="2106262"/>
                <a:ext cx="838800" cy="65520"/>
              </p14:xfrm>
            </p:contentPart>
          </mc:Choice>
          <mc:Fallback>
            <p:pic>
              <p:nvPicPr>
                <p:cNvPr id="3" name="Freihand 2">
                  <a:extLst>
                    <a:ext uri="{FF2B5EF4-FFF2-40B4-BE49-F238E27FC236}">
                      <a16:creationId xmlns:a16="http://schemas.microsoft.com/office/drawing/2014/main" id="{2BB6BCA0-22B3-4FF5-AD17-2349418B4B83}"/>
                    </a:ext>
                  </a:extLst>
                </p:cNvPr>
                <p:cNvPicPr/>
                <p:nvPr/>
              </p:nvPicPr>
              <p:blipFill>
                <a:blip r:embed="rId5"/>
                <a:stretch>
                  <a:fillRect/>
                </a:stretch>
              </p:blipFill>
              <p:spPr>
                <a:xfrm>
                  <a:off x="1670138" y="2097262"/>
                  <a:ext cx="856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4D2E8C81-80C8-423A-8E76-7F9A615D476D}"/>
                    </a:ext>
                  </a:extLst>
                </p14:cNvPr>
                <p14:cNvContentPartPr/>
                <p14:nvPr/>
              </p14:nvContentPartPr>
              <p14:xfrm>
                <a:off x="2861018" y="1571302"/>
                <a:ext cx="4396320" cy="477720"/>
              </p14:xfrm>
            </p:contentPart>
          </mc:Choice>
          <mc:Fallback>
            <p:pic>
              <p:nvPicPr>
                <p:cNvPr id="4" name="Freihand 3">
                  <a:extLst>
                    <a:ext uri="{FF2B5EF4-FFF2-40B4-BE49-F238E27FC236}">
                      <a16:creationId xmlns:a16="http://schemas.microsoft.com/office/drawing/2014/main" id="{4D2E8C81-80C8-423A-8E76-7F9A615D476D}"/>
                    </a:ext>
                  </a:extLst>
                </p:cNvPr>
                <p:cNvPicPr/>
                <p:nvPr/>
              </p:nvPicPr>
              <p:blipFill>
                <a:blip r:embed="rId7"/>
                <a:stretch>
                  <a:fillRect/>
                </a:stretch>
              </p:blipFill>
              <p:spPr>
                <a:xfrm>
                  <a:off x="2852378" y="1562302"/>
                  <a:ext cx="441396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41A5F41D-E2F3-4DFC-A713-5859FF81EDDA}"/>
                    </a:ext>
                  </a:extLst>
                </p14:cNvPr>
                <p14:cNvContentPartPr/>
                <p14:nvPr/>
              </p14:nvContentPartPr>
              <p14:xfrm>
                <a:off x="7304138" y="1641502"/>
                <a:ext cx="34920" cy="321480"/>
              </p14:xfrm>
            </p:contentPart>
          </mc:Choice>
          <mc:Fallback>
            <p:pic>
              <p:nvPicPr>
                <p:cNvPr id="6" name="Freihand 5">
                  <a:extLst>
                    <a:ext uri="{FF2B5EF4-FFF2-40B4-BE49-F238E27FC236}">
                      <a16:creationId xmlns:a16="http://schemas.microsoft.com/office/drawing/2014/main" id="{41A5F41D-E2F3-4DFC-A713-5859FF81EDDA}"/>
                    </a:ext>
                  </a:extLst>
                </p:cNvPr>
                <p:cNvPicPr/>
                <p:nvPr/>
              </p:nvPicPr>
              <p:blipFill>
                <a:blip r:embed="rId9"/>
                <a:stretch>
                  <a:fillRect/>
                </a:stretch>
              </p:blipFill>
              <p:spPr>
                <a:xfrm>
                  <a:off x="7295498" y="1632862"/>
                  <a:ext cx="525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A6510BDF-A33E-4057-8469-6D117F32C9EC}"/>
                    </a:ext>
                  </a:extLst>
                </p14:cNvPr>
                <p14:cNvContentPartPr/>
                <p14:nvPr/>
              </p14:nvContentPartPr>
              <p14:xfrm>
                <a:off x="7402778" y="1722862"/>
                <a:ext cx="179640" cy="170640"/>
              </p14:xfrm>
            </p:contentPart>
          </mc:Choice>
          <mc:Fallback>
            <p:pic>
              <p:nvPicPr>
                <p:cNvPr id="7" name="Freihand 6">
                  <a:extLst>
                    <a:ext uri="{FF2B5EF4-FFF2-40B4-BE49-F238E27FC236}">
                      <a16:creationId xmlns:a16="http://schemas.microsoft.com/office/drawing/2014/main" id="{A6510BDF-A33E-4057-8469-6D117F32C9EC}"/>
                    </a:ext>
                  </a:extLst>
                </p:cNvPr>
                <p:cNvPicPr/>
                <p:nvPr/>
              </p:nvPicPr>
              <p:blipFill>
                <a:blip r:embed="rId11"/>
                <a:stretch>
                  <a:fillRect/>
                </a:stretch>
              </p:blipFill>
              <p:spPr>
                <a:xfrm>
                  <a:off x="7393778" y="1713862"/>
                  <a:ext cx="197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2FE9776D-E272-4855-B201-DFEB1ADB66DF}"/>
                    </a:ext>
                  </a:extLst>
                </p14:cNvPr>
                <p14:cNvContentPartPr/>
                <p14:nvPr/>
              </p14:nvContentPartPr>
              <p14:xfrm>
                <a:off x="7670978" y="1754902"/>
                <a:ext cx="125640" cy="159120"/>
              </p14:xfrm>
            </p:contentPart>
          </mc:Choice>
          <mc:Fallback>
            <p:pic>
              <p:nvPicPr>
                <p:cNvPr id="8" name="Freihand 7">
                  <a:extLst>
                    <a:ext uri="{FF2B5EF4-FFF2-40B4-BE49-F238E27FC236}">
                      <a16:creationId xmlns:a16="http://schemas.microsoft.com/office/drawing/2014/main" id="{2FE9776D-E272-4855-B201-DFEB1ADB66DF}"/>
                    </a:ext>
                  </a:extLst>
                </p:cNvPr>
                <p:cNvPicPr/>
                <p:nvPr/>
              </p:nvPicPr>
              <p:blipFill>
                <a:blip r:embed="rId13"/>
                <a:stretch>
                  <a:fillRect/>
                </a:stretch>
              </p:blipFill>
              <p:spPr>
                <a:xfrm>
                  <a:off x="7662338" y="1745902"/>
                  <a:ext cx="143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DE7E9D37-514B-40C2-AF3E-739CBA830234}"/>
                    </a:ext>
                  </a:extLst>
                </p14:cNvPr>
                <p14:cNvContentPartPr/>
                <p14:nvPr/>
              </p14:nvContentPartPr>
              <p14:xfrm>
                <a:off x="7649018" y="1677862"/>
                <a:ext cx="61560" cy="79920"/>
              </p14:xfrm>
            </p:contentPart>
          </mc:Choice>
          <mc:Fallback>
            <p:pic>
              <p:nvPicPr>
                <p:cNvPr id="9" name="Freihand 8">
                  <a:extLst>
                    <a:ext uri="{FF2B5EF4-FFF2-40B4-BE49-F238E27FC236}">
                      <a16:creationId xmlns:a16="http://schemas.microsoft.com/office/drawing/2014/main" id="{DE7E9D37-514B-40C2-AF3E-739CBA830234}"/>
                    </a:ext>
                  </a:extLst>
                </p:cNvPr>
                <p:cNvPicPr/>
                <p:nvPr/>
              </p:nvPicPr>
              <p:blipFill>
                <a:blip r:embed="rId15"/>
                <a:stretch>
                  <a:fillRect/>
                </a:stretch>
              </p:blipFill>
              <p:spPr>
                <a:xfrm>
                  <a:off x="7640378" y="1669222"/>
                  <a:ext cx="79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8EB2F94C-BF46-4788-9750-4DCD1B691644}"/>
                    </a:ext>
                  </a:extLst>
                </p14:cNvPr>
                <p14:cNvContentPartPr/>
                <p14:nvPr/>
              </p14:nvContentPartPr>
              <p14:xfrm>
                <a:off x="7834058" y="1801702"/>
                <a:ext cx="200520" cy="134280"/>
              </p14:xfrm>
            </p:contentPart>
          </mc:Choice>
          <mc:Fallback>
            <p:pic>
              <p:nvPicPr>
                <p:cNvPr id="10" name="Freihand 9">
                  <a:extLst>
                    <a:ext uri="{FF2B5EF4-FFF2-40B4-BE49-F238E27FC236}">
                      <a16:creationId xmlns:a16="http://schemas.microsoft.com/office/drawing/2014/main" id="{8EB2F94C-BF46-4788-9750-4DCD1B691644}"/>
                    </a:ext>
                  </a:extLst>
                </p:cNvPr>
                <p:cNvPicPr/>
                <p:nvPr/>
              </p:nvPicPr>
              <p:blipFill>
                <a:blip r:embed="rId17"/>
                <a:stretch>
                  <a:fillRect/>
                </a:stretch>
              </p:blipFill>
              <p:spPr>
                <a:xfrm>
                  <a:off x="7825418" y="1793062"/>
                  <a:ext cx="218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0F49CD44-16A3-4762-B8CF-0F0CD296AD28}"/>
                    </a:ext>
                  </a:extLst>
                </p14:cNvPr>
                <p14:cNvContentPartPr/>
                <p14:nvPr/>
              </p14:nvContentPartPr>
              <p14:xfrm>
                <a:off x="8227898" y="1738702"/>
                <a:ext cx="15840" cy="162000"/>
              </p14:xfrm>
            </p:contentPart>
          </mc:Choice>
          <mc:Fallback>
            <p:pic>
              <p:nvPicPr>
                <p:cNvPr id="11" name="Freihand 10">
                  <a:extLst>
                    <a:ext uri="{FF2B5EF4-FFF2-40B4-BE49-F238E27FC236}">
                      <a16:creationId xmlns:a16="http://schemas.microsoft.com/office/drawing/2014/main" id="{0F49CD44-16A3-4762-B8CF-0F0CD296AD28}"/>
                    </a:ext>
                  </a:extLst>
                </p:cNvPr>
                <p:cNvPicPr/>
                <p:nvPr/>
              </p:nvPicPr>
              <p:blipFill>
                <a:blip r:embed="rId19"/>
                <a:stretch>
                  <a:fillRect/>
                </a:stretch>
              </p:blipFill>
              <p:spPr>
                <a:xfrm>
                  <a:off x="8218898" y="1730062"/>
                  <a:ext cx="33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4B411E75-B113-45C0-BD9B-35E0C6D4DA9E}"/>
                    </a:ext>
                  </a:extLst>
                </p14:cNvPr>
                <p14:cNvContentPartPr/>
                <p14:nvPr/>
              </p14:nvContentPartPr>
              <p14:xfrm>
                <a:off x="8100458" y="1671382"/>
                <a:ext cx="172800" cy="155880"/>
              </p14:xfrm>
            </p:contentPart>
          </mc:Choice>
          <mc:Fallback>
            <p:pic>
              <p:nvPicPr>
                <p:cNvPr id="12" name="Freihand 11">
                  <a:extLst>
                    <a:ext uri="{FF2B5EF4-FFF2-40B4-BE49-F238E27FC236}">
                      <a16:creationId xmlns:a16="http://schemas.microsoft.com/office/drawing/2014/main" id="{4B411E75-B113-45C0-BD9B-35E0C6D4DA9E}"/>
                    </a:ext>
                  </a:extLst>
                </p:cNvPr>
                <p:cNvPicPr/>
                <p:nvPr/>
              </p:nvPicPr>
              <p:blipFill>
                <a:blip r:embed="rId21"/>
                <a:stretch>
                  <a:fillRect/>
                </a:stretch>
              </p:blipFill>
              <p:spPr>
                <a:xfrm>
                  <a:off x="8091818" y="1662742"/>
                  <a:ext cx="190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5952D056-4E51-47EB-94DB-DE0A515A0827}"/>
                    </a:ext>
                  </a:extLst>
                </p14:cNvPr>
                <p14:cNvContentPartPr/>
                <p14:nvPr/>
              </p14:nvContentPartPr>
              <p14:xfrm>
                <a:off x="8320058" y="1671382"/>
                <a:ext cx="547560" cy="210960"/>
              </p14:xfrm>
            </p:contentPart>
          </mc:Choice>
          <mc:Fallback>
            <p:pic>
              <p:nvPicPr>
                <p:cNvPr id="13" name="Freihand 12">
                  <a:extLst>
                    <a:ext uri="{FF2B5EF4-FFF2-40B4-BE49-F238E27FC236}">
                      <a16:creationId xmlns:a16="http://schemas.microsoft.com/office/drawing/2014/main" id="{5952D056-4E51-47EB-94DB-DE0A515A0827}"/>
                    </a:ext>
                  </a:extLst>
                </p:cNvPr>
                <p:cNvPicPr/>
                <p:nvPr/>
              </p:nvPicPr>
              <p:blipFill>
                <a:blip r:embed="rId23"/>
                <a:stretch>
                  <a:fillRect/>
                </a:stretch>
              </p:blipFill>
              <p:spPr>
                <a:xfrm>
                  <a:off x="8311058" y="1662382"/>
                  <a:ext cx="565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7311D118-D418-4FBC-BFE9-4F476A3C1565}"/>
                    </a:ext>
                  </a:extLst>
                </p14:cNvPr>
                <p14:cNvContentPartPr/>
                <p14:nvPr/>
              </p14:nvContentPartPr>
              <p14:xfrm>
                <a:off x="8807858" y="1680022"/>
                <a:ext cx="82440" cy="29160"/>
              </p14:xfrm>
            </p:contentPart>
          </mc:Choice>
          <mc:Fallback>
            <p:pic>
              <p:nvPicPr>
                <p:cNvPr id="14" name="Freihand 13">
                  <a:extLst>
                    <a:ext uri="{FF2B5EF4-FFF2-40B4-BE49-F238E27FC236}">
                      <a16:creationId xmlns:a16="http://schemas.microsoft.com/office/drawing/2014/main" id="{7311D118-D418-4FBC-BFE9-4F476A3C1565}"/>
                    </a:ext>
                  </a:extLst>
                </p:cNvPr>
                <p:cNvPicPr/>
                <p:nvPr/>
              </p:nvPicPr>
              <p:blipFill>
                <a:blip r:embed="rId25"/>
                <a:stretch>
                  <a:fillRect/>
                </a:stretch>
              </p:blipFill>
              <p:spPr>
                <a:xfrm>
                  <a:off x="8798858" y="1671382"/>
                  <a:ext cx="1000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A4A295BA-B245-49CD-ADEB-DF3923E536E1}"/>
                    </a:ext>
                  </a:extLst>
                </p14:cNvPr>
                <p14:cNvContentPartPr/>
                <p14:nvPr/>
              </p14:nvContentPartPr>
              <p14:xfrm>
                <a:off x="7113338" y="1357822"/>
                <a:ext cx="501120" cy="315720"/>
              </p14:xfrm>
            </p:contentPart>
          </mc:Choice>
          <mc:Fallback>
            <p:pic>
              <p:nvPicPr>
                <p:cNvPr id="15" name="Freihand 14">
                  <a:extLst>
                    <a:ext uri="{FF2B5EF4-FFF2-40B4-BE49-F238E27FC236}">
                      <a16:creationId xmlns:a16="http://schemas.microsoft.com/office/drawing/2014/main" id="{A4A295BA-B245-49CD-ADEB-DF3923E536E1}"/>
                    </a:ext>
                  </a:extLst>
                </p:cNvPr>
                <p:cNvPicPr/>
                <p:nvPr/>
              </p:nvPicPr>
              <p:blipFill>
                <a:blip r:embed="rId27"/>
                <a:stretch>
                  <a:fillRect/>
                </a:stretch>
              </p:blipFill>
              <p:spPr>
                <a:xfrm>
                  <a:off x="7104338" y="1349182"/>
                  <a:ext cx="5187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F08ACDB9-9F41-4CAE-9DF3-A80AE3D05BA5}"/>
                    </a:ext>
                  </a:extLst>
                </p14:cNvPr>
                <p14:cNvContentPartPr/>
                <p14:nvPr/>
              </p14:nvContentPartPr>
              <p14:xfrm>
                <a:off x="7149698" y="1443142"/>
                <a:ext cx="259920" cy="314640"/>
              </p14:xfrm>
            </p:contentPart>
          </mc:Choice>
          <mc:Fallback>
            <p:pic>
              <p:nvPicPr>
                <p:cNvPr id="16" name="Freihand 15">
                  <a:extLst>
                    <a:ext uri="{FF2B5EF4-FFF2-40B4-BE49-F238E27FC236}">
                      <a16:creationId xmlns:a16="http://schemas.microsoft.com/office/drawing/2014/main" id="{F08ACDB9-9F41-4CAE-9DF3-A80AE3D05BA5}"/>
                    </a:ext>
                  </a:extLst>
                </p:cNvPr>
                <p:cNvPicPr/>
                <p:nvPr/>
              </p:nvPicPr>
              <p:blipFill>
                <a:blip r:embed="rId29"/>
                <a:stretch>
                  <a:fillRect/>
                </a:stretch>
              </p:blipFill>
              <p:spPr>
                <a:xfrm>
                  <a:off x="7141058" y="1434502"/>
                  <a:ext cx="2775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ABA10366-268F-44A4-ADD7-67810F44E082}"/>
                    </a:ext>
                  </a:extLst>
                </p14:cNvPr>
                <p14:cNvContentPartPr/>
                <p14:nvPr/>
              </p14:nvContentPartPr>
              <p14:xfrm>
                <a:off x="8961218" y="408862"/>
                <a:ext cx="198360" cy="294120"/>
              </p14:xfrm>
            </p:contentPart>
          </mc:Choice>
          <mc:Fallback>
            <p:pic>
              <p:nvPicPr>
                <p:cNvPr id="18" name="Freihand 17">
                  <a:extLst>
                    <a:ext uri="{FF2B5EF4-FFF2-40B4-BE49-F238E27FC236}">
                      <a16:creationId xmlns:a16="http://schemas.microsoft.com/office/drawing/2014/main" id="{ABA10366-268F-44A4-ADD7-67810F44E082}"/>
                    </a:ext>
                  </a:extLst>
                </p:cNvPr>
                <p:cNvPicPr/>
                <p:nvPr/>
              </p:nvPicPr>
              <p:blipFill>
                <a:blip r:embed="rId31"/>
                <a:stretch>
                  <a:fillRect/>
                </a:stretch>
              </p:blipFill>
              <p:spPr>
                <a:xfrm>
                  <a:off x="8952218" y="399862"/>
                  <a:ext cx="2160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6B4AA005-0396-4789-A725-AD7565698AAD}"/>
                    </a:ext>
                  </a:extLst>
                </p14:cNvPr>
                <p14:cNvContentPartPr/>
                <p14:nvPr/>
              </p14:nvContentPartPr>
              <p14:xfrm>
                <a:off x="9191978" y="490582"/>
                <a:ext cx="315360" cy="99720"/>
              </p14:xfrm>
            </p:contentPart>
          </mc:Choice>
          <mc:Fallback>
            <p:pic>
              <p:nvPicPr>
                <p:cNvPr id="19" name="Freihand 18">
                  <a:extLst>
                    <a:ext uri="{FF2B5EF4-FFF2-40B4-BE49-F238E27FC236}">
                      <a16:creationId xmlns:a16="http://schemas.microsoft.com/office/drawing/2014/main" id="{6B4AA005-0396-4789-A725-AD7565698AAD}"/>
                    </a:ext>
                  </a:extLst>
                </p:cNvPr>
                <p:cNvPicPr/>
                <p:nvPr/>
              </p:nvPicPr>
              <p:blipFill>
                <a:blip r:embed="rId33"/>
                <a:stretch>
                  <a:fillRect/>
                </a:stretch>
              </p:blipFill>
              <p:spPr>
                <a:xfrm>
                  <a:off x="9182978" y="481942"/>
                  <a:ext cx="333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1BEBEB21-B510-466B-884F-E16A998FD588}"/>
                    </a:ext>
                  </a:extLst>
                </p14:cNvPr>
                <p14:cNvContentPartPr/>
                <p14:nvPr/>
              </p14:nvContentPartPr>
              <p14:xfrm>
                <a:off x="9569258" y="438742"/>
                <a:ext cx="296640" cy="117360"/>
              </p14:xfrm>
            </p:contentPart>
          </mc:Choice>
          <mc:Fallback>
            <p:pic>
              <p:nvPicPr>
                <p:cNvPr id="20" name="Freihand 19">
                  <a:extLst>
                    <a:ext uri="{FF2B5EF4-FFF2-40B4-BE49-F238E27FC236}">
                      <a16:creationId xmlns:a16="http://schemas.microsoft.com/office/drawing/2014/main" id="{1BEBEB21-B510-466B-884F-E16A998FD588}"/>
                    </a:ext>
                  </a:extLst>
                </p:cNvPr>
                <p:cNvPicPr/>
                <p:nvPr/>
              </p:nvPicPr>
              <p:blipFill>
                <a:blip r:embed="rId35"/>
                <a:stretch>
                  <a:fillRect/>
                </a:stretch>
              </p:blipFill>
              <p:spPr>
                <a:xfrm>
                  <a:off x="9560258" y="430102"/>
                  <a:ext cx="314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E3BC9B89-71F4-4094-BF50-874BC9C935C1}"/>
                    </a:ext>
                  </a:extLst>
                </p14:cNvPr>
                <p14:cNvContentPartPr/>
                <p14:nvPr/>
              </p14:nvContentPartPr>
              <p14:xfrm>
                <a:off x="10039058" y="348022"/>
                <a:ext cx="145440" cy="187920"/>
              </p14:xfrm>
            </p:contentPart>
          </mc:Choice>
          <mc:Fallback>
            <p:pic>
              <p:nvPicPr>
                <p:cNvPr id="21" name="Freihand 20">
                  <a:extLst>
                    <a:ext uri="{FF2B5EF4-FFF2-40B4-BE49-F238E27FC236}">
                      <a16:creationId xmlns:a16="http://schemas.microsoft.com/office/drawing/2014/main" id="{E3BC9B89-71F4-4094-BF50-874BC9C935C1}"/>
                    </a:ext>
                  </a:extLst>
                </p:cNvPr>
                <p:cNvPicPr/>
                <p:nvPr/>
              </p:nvPicPr>
              <p:blipFill>
                <a:blip r:embed="rId37"/>
                <a:stretch>
                  <a:fillRect/>
                </a:stretch>
              </p:blipFill>
              <p:spPr>
                <a:xfrm>
                  <a:off x="10030058" y="339022"/>
                  <a:ext cx="1630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ED710931-CBC8-4F71-BAB2-DDF24034FF50}"/>
                    </a:ext>
                  </a:extLst>
                </p14:cNvPr>
                <p14:cNvContentPartPr/>
                <p14:nvPr/>
              </p14:nvContentPartPr>
              <p14:xfrm>
                <a:off x="10067858" y="472222"/>
                <a:ext cx="311400" cy="38520"/>
              </p14:xfrm>
            </p:contentPart>
          </mc:Choice>
          <mc:Fallback>
            <p:pic>
              <p:nvPicPr>
                <p:cNvPr id="22" name="Freihand 21">
                  <a:extLst>
                    <a:ext uri="{FF2B5EF4-FFF2-40B4-BE49-F238E27FC236}">
                      <a16:creationId xmlns:a16="http://schemas.microsoft.com/office/drawing/2014/main" id="{ED710931-CBC8-4F71-BAB2-DDF24034FF50}"/>
                    </a:ext>
                  </a:extLst>
                </p:cNvPr>
                <p:cNvPicPr/>
                <p:nvPr/>
              </p:nvPicPr>
              <p:blipFill>
                <a:blip r:embed="rId39"/>
                <a:stretch>
                  <a:fillRect/>
                </a:stretch>
              </p:blipFill>
              <p:spPr>
                <a:xfrm>
                  <a:off x="10058858" y="463222"/>
                  <a:ext cx="329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3E7A65E7-B9C8-4052-9BF2-5D70F93533F2}"/>
                    </a:ext>
                  </a:extLst>
                </p14:cNvPr>
                <p14:cNvContentPartPr/>
                <p14:nvPr/>
              </p14:nvContentPartPr>
              <p14:xfrm>
                <a:off x="10399418" y="345502"/>
                <a:ext cx="152280" cy="177840"/>
              </p14:xfrm>
            </p:contentPart>
          </mc:Choice>
          <mc:Fallback>
            <p:pic>
              <p:nvPicPr>
                <p:cNvPr id="23" name="Freihand 22">
                  <a:extLst>
                    <a:ext uri="{FF2B5EF4-FFF2-40B4-BE49-F238E27FC236}">
                      <a16:creationId xmlns:a16="http://schemas.microsoft.com/office/drawing/2014/main" id="{3E7A65E7-B9C8-4052-9BF2-5D70F93533F2}"/>
                    </a:ext>
                  </a:extLst>
                </p:cNvPr>
                <p:cNvPicPr/>
                <p:nvPr/>
              </p:nvPicPr>
              <p:blipFill>
                <a:blip r:embed="rId41"/>
                <a:stretch>
                  <a:fillRect/>
                </a:stretch>
              </p:blipFill>
              <p:spPr>
                <a:xfrm>
                  <a:off x="10390778" y="336862"/>
                  <a:ext cx="169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0DBCE790-EED0-411B-9713-863EA14CB98B}"/>
                    </a:ext>
                  </a:extLst>
                </p14:cNvPr>
                <p14:cNvContentPartPr/>
                <p14:nvPr/>
              </p14:nvContentPartPr>
              <p14:xfrm>
                <a:off x="10592378" y="437302"/>
                <a:ext cx="106200" cy="82440"/>
              </p14:xfrm>
            </p:contentPart>
          </mc:Choice>
          <mc:Fallback>
            <p:pic>
              <p:nvPicPr>
                <p:cNvPr id="24" name="Freihand 23">
                  <a:extLst>
                    <a:ext uri="{FF2B5EF4-FFF2-40B4-BE49-F238E27FC236}">
                      <a16:creationId xmlns:a16="http://schemas.microsoft.com/office/drawing/2014/main" id="{0DBCE790-EED0-411B-9713-863EA14CB98B}"/>
                    </a:ext>
                  </a:extLst>
                </p:cNvPr>
                <p:cNvPicPr/>
                <p:nvPr/>
              </p:nvPicPr>
              <p:blipFill>
                <a:blip r:embed="rId43"/>
                <a:stretch>
                  <a:fillRect/>
                </a:stretch>
              </p:blipFill>
              <p:spPr>
                <a:xfrm>
                  <a:off x="10583378" y="428302"/>
                  <a:ext cx="123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48769C11-C9D0-47AE-B83B-6EA7354B108C}"/>
                    </a:ext>
                  </a:extLst>
                </p14:cNvPr>
                <p14:cNvContentPartPr/>
                <p14:nvPr/>
              </p14:nvContentPartPr>
              <p14:xfrm>
                <a:off x="10752218" y="354142"/>
                <a:ext cx="167400" cy="205200"/>
              </p14:xfrm>
            </p:contentPart>
          </mc:Choice>
          <mc:Fallback>
            <p:pic>
              <p:nvPicPr>
                <p:cNvPr id="25" name="Freihand 24">
                  <a:extLst>
                    <a:ext uri="{FF2B5EF4-FFF2-40B4-BE49-F238E27FC236}">
                      <a16:creationId xmlns:a16="http://schemas.microsoft.com/office/drawing/2014/main" id="{48769C11-C9D0-47AE-B83B-6EA7354B108C}"/>
                    </a:ext>
                  </a:extLst>
                </p:cNvPr>
                <p:cNvPicPr/>
                <p:nvPr/>
              </p:nvPicPr>
              <p:blipFill>
                <a:blip r:embed="rId45"/>
                <a:stretch>
                  <a:fillRect/>
                </a:stretch>
              </p:blipFill>
              <p:spPr>
                <a:xfrm>
                  <a:off x="10743218" y="345142"/>
                  <a:ext cx="185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2EEB0F98-2F1F-4D04-965B-BA1F661F8956}"/>
                    </a:ext>
                  </a:extLst>
                </p14:cNvPr>
                <p14:cNvContentPartPr/>
                <p14:nvPr/>
              </p14:nvContentPartPr>
              <p14:xfrm>
                <a:off x="10809818" y="449902"/>
                <a:ext cx="121320" cy="106920"/>
              </p14:xfrm>
            </p:contentPart>
          </mc:Choice>
          <mc:Fallback>
            <p:pic>
              <p:nvPicPr>
                <p:cNvPr id="28" name="Freihand 27">
                  <a:extLst>
                    <a:ext uri="{FF2B5EF4-FFF2-40B4-BE49-F238E27FC236}">
                      <a16:creationId xmlns:a16="http://schemas.microsoft.com/office/drawing/2014/main" id="{2EEB0F98-2F1F-4D04-965B-BA1F661F8956}"/>
                    </a:ext>
                  </a:extLst>
                </p:cNvPr>
                <p:cNvPicPr/>
                <p:nvPr/>
              </p:nvPicPr>
              <p:blipFill>
                <a:blip r:embed="rId47"/>
                <a:stretch>
                  <a:fillRect/>
                </a:stretch>
              </p:blipFill>
              <p:spPr>
                <a:xfrm>
                  <a:off x="10801178" y="441262"/>
                  <a:ext cx="138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4A519FC3-5F28-4DD0-A118-356A8F439E9C}"/>
                    </a:ext>
                  </a:extLst>
                </p14:cNvPr>
                <p14:cNvContentPartPr/>
                <p14:nvPr/>
              </p14:nvContentPartPr>
              <p14:xfrm>
                <a:off x="10795418" y="407062"/>
                <a:ext cx="198000" cy="132480"/>
              </p14:xfrm>
            </p:contentPart>
          </mc:Choice>
          <mc:Fallback>
            <p:pic>
              <p:nvPicPr>
                <p:cNvPr id="29" name="Freihand 28">
                  <a:extLst>
                    <a:ext uri="{FF2B5EF4-FFF2-40B4-BE49-F238E27FC236}">
                      <a16:creationId xmlns:a16="http://schemas.microsoft.com/office/drawing/2014/main" id="{4A519FC3-5F28-4DD0-A118-356A8F439E9C}"/>
                    </a:ext>
                  </a:extLst>
                </p:cNvPr>
                <p:cNvPicPr/>
                <p:nvPr/>
              </p:nvPicPr>
              <p:blipFill>
                <a:blip r:embed="rId49"/>
                <a:stretch>
                  <a:fillRect/>
                </a:stretch>
              </p:blipFill>
              <p:spPr>
                <a:xfrm>
                  <a:off x="10786418" y="398062"/>
                  <a:ext cx="215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FE3BAC53-800B-4CD6-9C3D-FFC428DA3AD3}"/>
                    </a:ext>
                  </a:extLst>
                </p14:cNvPr>
                <p14:cNvContentPartPr/>
                <p14:nvPr/>
              </p14:nvContentPartPr>
              <p14:xfrm>
                <a:off x="11027618" y="282142"/>
                <a:ext cx="150120" cy="210240"/>
              </p14:xfrm>
            </p:contentPart>
          </mc:Choice>
          <mc:Fallback>
            <p:pic>
              <p:nvPicPr>
                <p:cNvPr id="30" name="Freihand 29">
                  <a:extLst>
                    <a:ext uri="{FF2B5EF4-FFF2-40B4-BE49-F238E27FC236}">
                      <a16:creationId xmlns:a16="http://schemas.microsoft.com/office/drawing/2014/main" id="{FE3BAC53-800B-4CD6-9C3D-FFC428DA3AD3}"/>
                    </a:ext>
                  </a:extLst>
                </p:cNvPr>
                <p:cNvPicPr/>
                <p:nvPr/>
              </p:nvPicPr>
              <p:blipFill>
                <a:blip r:embed="rId51"/>
                <a:stretch>
                  <a:fillRect/>
                </a:stretch>
              </p:blipFill>
              <p:spPr>
                <a:xfrm>
                  <a:off x="11018618" y="273502"/>
                  <a:ext cx="1677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CF278F48-C352-4CF8-B79A-211C20F1D0AC}"/>
                    </a:ext>
                  </a:extLst>
                </p14:cNvPr>
                <p14:cNvContentPartPr/>
                <p14:nvPr/>
              </p14:nvContentPartPr>
              <p14:xfrm>
                <a:off x="11204018" y="292942"/>
                <a:ext cx="225360" cy="211680"/>
              </p14:xfrm>
            </p:contentPart>
          </mc:Choice>
          <mc:Fallback>
            <p:pic>
              <p:nvPicPr>
                <p:cNvPr id="32" name="Freihand 31">
                  <a:extLst>
                    <a:ext uri="{FF2B5EF4-FFF2-40B4-BE49-F238E27FC236}">
                      <a16:creationId xmlns:a16="http://schemas.microsoft.com/office/drawing/2014/main" id="{CF278F48-C352-4CF8-B79A-211C20F1D0AC}"/>
                    </a:ext>
                  </a:extLst>
                </p:cNvPr>
                <p:cNvPicPr/>
                <p:nvPr/>
              </p:nvPicPr>
              <p:blipFill>
                <a:blip r:embed="rId53"/>
                <a:stretch>
                  <a:fillRect/>
                </a:stretch>
              </p:blipFill>
              <p:spPr>
                <a:xfrm>
                  <a:off x="11195018" y="284302"/>
                  <a:ext cx="243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3AA69011-A3E4-47CF-A7E6-2D0DAE6B26D0}"/>
                    </a:ext>
                  </a:extLst>
                </p14:cNvPr>
                <p14:cNvContentPartPr/>
                <p14:nvPr/>
              </p14:nvContentPartPr>
              <p14:xfrm>
                <a:off x="9691298" y="714862"/>
                <a:ext cx="266040" cy="1305720"/>
              </p14:xfrm>
            </p:contentPart>
          </mc:Choice>
          <mc:Fallback>
            <p:pic>
              <p:nvPicPr>
                <p:cNvPr id="34" name="Freihand 33">
                  <a:extLst>
                    <a:ext uri="{FF2B5EF4-FFF2-40B4-BE49-F238E27FC236}">
                      <a16:creationId xmlns:a16="http://schemas.microsoft.com/office/drawing/2014/main" id="{3AA69011-A3E4-47CF-A7E6-2D0DAE6B26D0}"/>
                    </a:ext>
                  </a:extLst>
                </p:cNvPr>
                <p:cNvPicPr/>
                <p:nvPr/>
              </p:nvPicPr>
              <p:blipFill>
                <a:blip r:embed="rId55"/>
                <a:stretch>
                  <a:fillRect/>
                </a:stretch>
              </p:blipFill>
              <p:spPr>
                <a:xfrm>
                  <a:off x="9682658" y="706222"/>
                  <a:ext cx="283680" cy="1323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1A79CE2D-5E5C-4409-9C20-66045A0B865E}"/>
                    </a:ext>
                  </a:extLst>
                </p14:cNvPr>
                <p14:cNvContentPartPr/>
                <p14:nvPr/>
              </p14:nvContentPartPr>
              <p14:xfrm>
                <a:off x="9600218" y="1801702"/>
                <a:ext cx="1737000" cy="108720"/>
              </p14:xfrm>
            </p:contentPart>
          </mc:Choice>
          <mc:Fallback>
            <p:pic>
              <p:nvPicPr>
                <p:cNvPr id="35" name="Freihand 34">
                  <a:extLst>
                    <a:ext uri="{FF2B5EF4-FFF2-40B4-BE49-F238E27FC236}">
                      <a16:creationId xmlns:a16="http://schemas.microsoft.com/office/drawing/2014/main" id="{1A79CE2D-5E5C-4409-9C20-66045A0B865E}"/>
                    </a:ext>
                  </a:extLst>
                </p:cNvPr>
                <p:cNvPicPr/>
                <p:nvPr/>
              </p:nvPicPr>
              <p:blipFill>
                <a:blip r:embed="rId57"/>
                <a:stretch>
                  <a:fillRect/>
                </a:stretch>
              </p:blipFill>
              <p:spPr>
                <a:xfrm>
                  <a:off x="9591578" y="1793062"/>
                  <a:ext cx="1754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D8EEA1CF-DA7C-4343-8FD8-5CDFB99467DA}"/>
                    </a:ext>
                  </a:extLst>
                </p14:cNvPr>
                <p14:cNvContentPartPr/>
                <p14:nvPr/>
              </p14:nvContentPartPr>
              <p14:xfrm>
                <a:off x="11340458" y="1685782"/>
                <a:ext cx="212760" cy="285840"/>
              </p14:xfrm>
            </p:contentPart>
          </mc:Choice>
          <mc:Fallback>
            <p:pic>
              <p:nvPicPr>
                <p:cNvPr id="36" name="Freihand 35">
                  <a:extLst>
                    <a:ext uri="{FF2B5EF4-FFF2-40B4-BE49-F238E27FC236}">
                      <a16:creationId xmlns:a16="http://schemas.microsoft.com/office/drawing/2014/main" id="{D8EEA1CF-DA7C-4343-8FD8-5CDFB99467DA}"/>
                    </a:ext>
                  </a:extLst>
                </p:cNvPr>
                <p:cNvPicPr/>
                <p:nvPr/>
              </p:nvPicPr>
              <p:blipFill>
                <a:blip r:embed="rId59"/>
                <a:stretch>
                  <a:fillRect/>
                </a:stretch>
              </p:blipFill>
              <p:spPr>
                <a:xfrm>
                  <a:off x="11331458" y="1676782"/>
                  <a:ext cx="2304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30CC95CF-51C2-4C93-BE71-ECC7719264D5}"/>
                    </a:ext>
                  </a:extLst>
                </p14:cNvPr>
                <p14:cNvContentPartPr/>
                <p14:nvPr/>
              </p14:nvContentPartPr>
              <p14:xfrm>
                <a:off x="9697778" y="596782"/>
                <a:ext cx="368640" cy="265320"/>
              </p14:xfrm>
            </p:contentPart>
          </mc:Choice>
          <mc:Fallback>
            <p:pic>
              <p:nvPicPr>
                <p:cNvPr id="37" name="Freihand 36">
                  <a:extLst>
                    <a:ext uri="{FF2B5EF4-FFF2-40B4-BE49-F238E27FC236}">
                      <a16:creationId xmlns:a16="http://schemas.microsoft.com/office/drawing/2014/main" id="{30CC95CF-51C2-4C93-BE71-ECC7719264D5}"/>
                    </a:ext>
                  </a:extLst>
                </p:cNvPr>
                <p:cNvPicPr/>
                <p:nvPr/>
              </p:nvPicPr>
              <p:blipFill>
                <a:blip r:embed="rId61"/>
                <a:stretch>
                  <a:fillRect/>
                </a:stretch>
              </p:blipFill>
              <p:spPr>
                <a:xfrm>
                  <a:off x="9689138" y="588142"/>
                  <a:ext cx="3862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5829B3A3-9E6C-4D23-A5E8-74F67FED1818}"/>
                    </a:ext>
                  </a:extLst>
                </p14:cNvPr>
                <p14:cNvContentPartPr/>
                <p14:nvPr/>
              </p14:nvContentPartPr>
              <p14:xfrm>
                <a:off x="10009898" y="1060462"/>
                <a:ext cx="1137240" cy="589680"/>
              </p14:xfrm>
            </p:contentPart>
          </mc:Choice>
          <mc:Fallback>
            <p:pic>
              <p:nvPicPr>
                <p:cNvPr id="38" name="Freihand 37">
                  <a:extLst>
                    <a:ext uri="{FF2B5EF4-FFF2-40B4-BE49-F238E27FC236}">
                      <a16:creationId xmlns:a16="http://schemas.microsoft.com/office/drawing/2014/main" id="{5829B3A3-9E6C-4D23-A5E8-74F67FED1818}"/>
                    </a:ext>
                  </a:extLst>
                </p:cNvPr>
                <p:cNvPicPr/>
                <p:nvPr/>
              </p:nvPicPr>
              <p:blipFill>
                <a:blip r:embed="rId63"/>
                <a:stretch>
                  <a:fillRect/>
                </a:stretch>
              </p:blipFill>
              <p:spPr>
                <a:xfrm>
                  <a:off x="10000898" y="1051462"/>
                  <a:ext cx="115488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FAF2F954-6F49-4B73-BFCE-3D055D9F46A6}"/>
                    </a:ext>
                  </a:extLst>
                </p14:cNvPr>
                <p14:cNvContentPartPr/>
                <p14:nvPr/>
              </p14:nvContentPartPr>
              <p14:xfrm>
                <a:off x="9371978" y="675262"/>
                <a:ext cx="78840" cy="146880"/>
              </p14:xfrm>
            </p:contentPart>
          </mc:Choice>
          <mc:Fallback>
            <p:pic>
              <p:nvPicPr>
                <p:cNvPr id="40" name="Freihand 39">
                  <a:extLst>
                    <a:ext uri="{FF2B5EF4-FFF2-40B4-BE49-F238E27FC236}">
                      <a16:creationId xmlns:a16="http://schemas.microsoft.com/office/drawing/2014/main" id="{FAF2F954-6F49-4B73-BFCE-3D055D9F46A6}"/>
                    </a:ext>
                  </a:extLst>
                </p:cNvPr>
                <p:cNvPicPr/>
                <p:nvPr/>
              </p:nvPicPr>
              <p:blipFill>
                <a:blip r:embed="rId65"/>
                <a:stretch>
                  <a:fillRect/>
                </a:stretch>
              </p:blipFill>
              <p:spPr>
                <a:xfrm>
                  <a:off x="9362978" y="666262"/>
                  <a:ext cx="96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FA449565-1DB8-45CB-B8A5-F2EF78F513D2}"/>
                    </a:ext>
                  </a:extLst>
                </p14:cNvPr>
                <p14:cNvContentPartPr/>
                <p14:nvPr/>
              </p14:nvContentPartPr>
              <p14:xfrm>
                <a:off x="9404378" y="737902"/>
                <a:ext cx="224280" cy="73800"/>
              </p14:xfrm>
            </p:contentPart>
          </mc:Choice>
          <mc:Fallback>
            <p:pic>
              <p:nvPicPr>
                <p:cNvPr id="41" name="Freihand 40">
                  <a:extLst>
                    <a:ext uri="{FF2B5EF4-FFF2-40B4-BE49-F238E27FC236}">
                      <a16:creationId xmlns:a16="http://schemas.microsoft.com/office/drawing/2014/main" id="{FA449565-1DB8-45CB-B8A5-F2EF78F513D2}"/>
                    </a:ext>
                  </a:extLst>
                </p:cNvPr>
                <p:cNvPicPr/>
                <p:nvPr/>
              </p:nvPicPr>
              <p:blipFill>
                <a:blip r:embed="rId67"/>
                <a:stretch>
                  <a:fillRect/>
                </a:stretch>
              </p:blipFill>
              <p:spPr>
                <a:xfrm>
                  <a:off x="9395378" y="728902"/>
                  <a:ext cx="241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996D1927-4EF6-4625-A716-DC0CF53BFDB7}"/>
                    </a:ext>
                  </a:extLst>
                </p14:cNvPr>
                <p14:cNvContentPartPr/>
                <p14:nvPr/>
              </p14:nvContentPartPr>
              <p14:xfrm>
                <a:off x="9650618" y="676342"/>
                <a:ext cx="126000" cy="144000"/>
              </p14:xfrm>
            </p:contentPart>
          </mc:Choice>
          <mc:Fallback>
            <p:pic>
              <p:nvPicPr>
                <p:cNvPr id="42" name="Freihand 41">
                  <a:extLst>
                    <a:ext uri="{FF2B5EF4-FFF2-40B4-BE49-F238E27FC236}">
                      <a16:creationId xmlns:a16="http://schemas.microsoft.com/office/drawing/2014/main" id="{996D1927-4EF6-4625-A716-DC0CF53BFDB7}"/>
                    </a:ext>
                  </a:extLst>
                </p:cNvPr>
                <p:cNvPicPr/>
                <p:nvPr/>
              </p:nvPicPr>
              <p:blipFill>
                <a:blip r:embed="rId69"/>
                <a:stretch>
                  <a:fillRect/>
                </a:stretch>
              </p:blipFill>
              <p:spPr>
                <a:xfrm>
                  <a:off x="9641978" y="667702"/>
                  <a:ext cx="143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420C45FE-EA1E-4DC2-8805-17E0128224AC}"/>
                    </a:ext>
                  </a:extLst>
                </p14:cNvPr>
                <p14:cNvContentPartPr/>
                <p14:nvPr/>
              </p14:nvContentPartPr>
              <p14:xfrm>
                <a:off x="11008538" y="1942102"/>
                <a:ext cx="79200" cy="180360"/>
              </p14:xfrm>
            </p:contentPart>
          </mc:Choice>
          <mc:Fallback>
            <p:pic>
              <p:nvPicPr>
                <p:cNvPr id="44" name="Freihand 43">
                  <a:extLst>
                    <a:ext uri="{FF2B5EF4-FFF2-40B4-BE49-F238E27FC236}">
                      <a16:creationId xmlns:a16="http://schemas.microsoft.com/office/drawing/2014/main" id="{420C45FE-EA1E-4DC2-8805-17E0128224AC}"/>
                    </a:ext>
                  </a:extLst>
                </p:cNvPr>
                <p:cNvPicPr/>
                <p:nvPr/>
              </p:nvPicPr>
              <p:blipFill>
                <a:blip r:embed="rId71"/>
                <a:stretch>
                  <a:fillRect/>
                </a:stretch>
              </p:blipFill>
              <p:spPr>
                <a:xfrm>
                  <a:off x="10999538" y="1933462"/>
                  <a:ext cx="96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8C99C83D-0B1D-48F2-98D2-40840398AF23}"/>
                    </a:ext>
                  </a:extLst>
                </p14:cNvPr>
                <p14:cNvContentPartPr/>
                <p14:nvPr/>
              </p14:nvContentPartPr>
              <p14:xfrm>
                <a:off x="11086298" y="1940662"/>
                <a:ext cx="395280" cy="241560"/>
              </p14:xfrm>
            </p:contentPart>
          </mc:Choice>
          <mc:Fallback>
            <p:pic>
              <p:nvPicPr>
                <p:cNvPr id="45" name="Freihand 44">
                  <a:extLst>
                    <a:ext uri="{FF2B5EF4-FFF2-40B4-BE49-F238E27FC236}">
                      <a16:creationId xmlns:a16="http://schemas.microsoft.com/office/drawing/2014/main" id="{8C99C83D-0B1D-48F2-98D2-40840398AF23}"/>
                    </a:ext>
                  </a:extLst>
                </p:cNvPr>
                <p:cNvPicPr/>
                <p:nvPr/>
              </p:nvPicPr>
              <p:blipFill>
                <a:blip r:embed="rId73"/>
                <a:stretch>
                  <a:fillRect/>
                </a:stretch>
              </p:blipFill>
              <p:spPr>
                <a:xfrm>
                  <a:off x="11077298" y="1931662"/>
                  <a:ext cx="4129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5DE5EC91-1F23-4341-A4DE-1A19961EEBE1}"/>
                    </a:ext>
                  </a:extLst>
                </p14:cNvPr>
                <p14:cNvContentPartPr/>
                <p14:nvPr/>
              </p14:nvContentPartPr>
              <p14:xfrm>
                <a:off x="11451698" y="1991782"/>
                <a:ext cx="120600" cy="123480"/>
              </p14:xfrm>
            </p:contentPart>
          </mc:Choice>
          <mc:Fallback>
            <p:pic>
              <p:nvPicPr>
                <p:cNvPr id="46" name="Freihand 45">
                  <a:extLst>
                    <a:ext uri="{FF2B5EF4-FFF2-40B4-BE49-F238E27FC236}">
                      <a16:creationId xmlns:a16="http://schemas.microsoft.com/office/drawing/2014/main" id="{5DE5EC91-1F23-4341-A4DE-1A19961EEBE1}"/>
                    </a:ext>
                  </a:extLst>
                </p:cNvPr>
                <p:cNvPicPr/>
                <p:nvPr/>
              </p:nvPicPr>
              <p:blipFill>
                <a:blip r:embed="rId75"/>
                <a:stretch>
                  <a:fillRect/>
                </a:stretch>
              </p:blipFill>
              <p:spPr>
                <a:xfrm>
                  <a:off x="11442698" y="1982782"/>
                  <a:ext cx="138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90276AED-5E51-4B21-A9B9-35AB79924FBF}"/>
                    </a:ext>
                  </a:extLst>
                </p14:cNvPr>
                <p14:cNvContentPartPr/>
                <p14:nvPr/>
              </p14:nvContentPartPr>
              <p14:xfrm>
                <a:off x="11466098" y="2070262"/>
                <a:ext cx="89280" cy="7920"/>
              </p14:xfrm>
            </p:contentPart>
          </mc:Choice>
          <mc:Fallback>
            <p:pic>
              <p:nvPicPr>
                <p:cNvPr id="47" name="Freihand 46">
                  <a:extLst>
                    <a:ext uri="{FF2B5EF4-FFF2-40B4-BE49-F238E27FC236}">
                      <a16:creationId xmlns:a16="http://schemas.microsoft.com/office/drawing/2014/main" id="{90276AED-5E51-4B21-A9B9-35AB79924FBF}"/>
                    </a:ext>
                  </a:extLst>
                </p:cNvPr>
                <p:cNvPicPr/>
                <p:nvPr/>
              </p:nvPicPr>
              <p:blipFill>
                <a:blip r:embed="rId77"/>
                <a:stretch>
                  <a:fillRect/>
                </a:stretch>
              </p:blipFill>
              <p:spPr>
                <a:xfrm>
                  <a:off x="11457458" y="2061262"/>
                  <a:ext cx="106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E1AD6CE9-F637-4BD9-ADC4-0694B6F21ADC}"/>
                    </a:ext>
                  </a:extLst>
                </p14:cNvPr>
                <p14:cNvContentPartPr/>
                <p14:nvPr/>
              </p14:nvContentPartPr>
              <p14:xfrm>
                <a:off x="11611898" y="1929142"/>
                <a:ext cx="225000" cy="192960"/>
              </p14:xfrm>
            </p:contentPart>
          </mc:Choice>
          <mc:Fallback>
            <p:pic>
              <p:nvPicPr>
                <p:cNvPr id="48" name="Freihand 47">
                  <a:extLst>
                    <a:ext uri="{FF2B5EF4-FFF2-40B4-BE49-F238E27FC236}">
                      <a16:creationId xmlns:a16="http://schemas.microsoft.com/office/drawing/2014/main" id="{E1AD6CE9-F637-4BD9-ADC4-0694B6F21ADC}"/>
                    </a:ext>
                  </a:extLst>
                </p:cNvPr>
                <p:cNvPicPr/>
                <p:nvPr/>
              </p:nvPicPr>
              <p:blipFill>
                <a:blip r:embed="rId79"/>
                <a:stretch>
                  <a:fillRect/>
                </a:stretch>
              </p:blipFill>
              <p:spPr>
                <a:xfrm>
                  <a:off x="11603258" y="1920502"/>
                  <a:ext cx="242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461BE621-AA03-4B5E-9F94-F176D0495AAA}"/>
                    </a:ext>
                  </a:extLst>
                </p14:cNvPr>
                <p14:cNvContentPartPr/>
                <p14:nvPr/>
              </p14:nvContentPartPr>
              <p14:xfrm>
                <a:off x="9757898" y="2170342"/>
                <a:ext cx="52560" cy="1079280"/>
              </p14:xfrm>
            </p:contentPart>
          </mc:Choice>
          <mc:Fallback>
            <p:pic>
              <p:nvPicPr>
                <p:cNvPr id="49" name="Freihand 48">
                  <a:extLst>
                    <a:ext uri="{FF2B5EF4-FFF2-40B4-BE49-F238E27FC236}">
                      <a16:creationId xmlns:a16="http://schemas.microsoft.com/office/drawing/2014/main" id="{461BE621-AA03-4B5E-9F94-F176D0495AAA}"/>
                    </a:ext>
                  </a:extLst>
                </p:cNvPr>
                <p:cNvPicPr/>
                <p:nvPr/>
              </p:nvPicPr>
              <p:blipFill>
                <a:blip r:embed="rId81"/>
                <a:stretch>
                  <a:fillRect/>
                </a:stretch>
              </p:blipFill>
              <p:spPr>
                <a:xfrm>
                  <a:off x="9748898" y="2161702"/>
                  <a:ext cx="70200" cy="1096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B424D723-5FD9-493A-8388-C136C6116A60}"/>
                    </a:ext>
                  </a:extLst>
                </p14:cNvPr>
                <p14:cNvContentPartPr/>
                <p14:nvPr/>
              </p14:nvContentPartPr>
              <p14:xfrm>
                <a:off x="9486458" y="3058822"/>
                <a:ext cx="1946880" cy="90720"/>
              </p14:xfrm>
            </p:contentPart>
          </mc:Choice>
          <mc:Fallback>
            <p:pic>
              <p:nvPicPr>
                <p:cNvPr id="50" name="Freihand 49">
                  <a:extLst>
                    <a:ext uri="{FF2B5EF4-FFF2-40B4-BE49-F238E27FC236}">
                      <a16:creationId xmlns:a16="http://schemas.microsoft.com/office/drawing/2014/main" id="{B424D723-5FD9-493A-8388-C136C6116A60}"/>
                    </a:ext>
                  </a:extLst>
                </p:cNvPr>
                <p:cNvPicPr/>
                <p:nvPr/>
              </p:nvPicPr>
              <p:blipFill>
                <a:blip r:embed="rId83"/>
                <a:stretch>
                  <a:fillRect/>
                </a:stretch>
              </p:blipFill>
              <p:spPr>
                <a:xfrm>
                  <a:off x="9477458" y="3049822"/>
                  <a:ext cx="1964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01956713-B44C-4F42-8DA2-E969884F1BDE}"/>
                    </a:ext>
                  </a:extLst>
                </p14:cNvPr>
                <p14:cNvContentPartPr/>
                <p14:nvPr/>
              </p14:nvContentPartPr>
              <p14:xfrm>
                <a:off x="11299418" y="3008062"/>
                <a:ext cx="233280" cy="208800"/>
              </p14:xfrm>
            </p:contentPart>
          </mc:Choice>
          <mc:Fallback>
            <p:pic>
              <p:nvPicPr>
                <p:cNvPr id="51" name="Freihand 50">
                  <a:extLst>
                    <a:ext uri="{FF2B5EF4-FFF2-40B4-BE49-F238E27FC236}">
                      <a16:creationId xmlns:a16="http://schemas.microsoft.com/office/drawing/2014/main" id="{01956713-B44C-4F42-8DA2-E969884F1BDE}"/>
                    </a:ext>
                  </a:extLst>
                </p:cNvPr>
                <p:cNvPicPr/>
                <p:nvPr/>
              </p:nvPicPr>
              <p:blipFill>
                <a:blip r:embed="rId85"/>
                <a:stretch>
                  <a:fillRect/>
                </a:stretch>
              </p:blipFill>
              <p:spPr>
                <a:xfrm>
                  <a:off x="11290778" y="2999062"/>
                  <a:ext cx="2509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726B4FF8-FEE3-4ABB-9123-AA498E5E7F81}"/>
                    </a:ext>
                  </a:extLst>
                </p14:cNvPr>
                <p14:cNvContentPartPr/>
                <p14:nvPr/>
              </p14:nvContentPartPr>
              <p14:xfrm>
                <a:off x="9569978" y="2065582"/>
                <a:ext cx="288720" cy="173520"/>
              </p14:xfrm>
            </p:contentPart>
          </mc:Choice>
          <mc:Fallback>
            <p:pic>
              <p:nvPicPr>
                <p:cNvPr id="52" name="Freihand 51">
                  <a:extLst>
                    <a:ext uri="{FF2B5EF4-FFF2-40B4-BE49-F238E27FC236}">
                      <a16:creationId xmlns:a16="http://schemas.microsoft.com/office/drawing/2014/main" id="{726B4FF8-FEE3-4ABB-9123-AA498E5E7F81}"/>
                    </a:ext>
                  </a:extLst>
                </p:cNvPr>
                <p:cNvPicPr/>
                <p:nvPr/>
              </p:nvPicPr>
              <p:blipFill>
                <a:blip r:embed="rId87"/>
                <a:stretch>
                  <a:fillRect/>
                </a:stretch>
              </p:blipFill>
              <p:spPr>
                <a:xfrm>
                  <a:off x="9560978" y="2056582"/>
                  <a:ext cx="306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4EF5748D-35AC-43D0-864E-5436858CF745}"/>
                    </a:ext>
                  </a:extLst>
                </p14:cNvPr>
                <p14:cNvContentPartPr/>
                <p14:nvPr/>
              </p14:nvContentPartPr>
              <p14:xfrm>
                <a:off x="9994418" y="2596942"/>
                <a:ext cx="941400" cy="85320"/>
              </p14:xfrm>
            </p:contentPart>
          </mc:Choice>
          <mc:Fallback>
            <p:pic>
              <p:nvPicPr>
                <p:cNvPr id="53" name="Freihand 52">
                  <a:extLst>
                    <a:ext uri="{FF2B5EF4-FFF2-40B4-BE49-F238E27FC236}">
                      <a16:creationId xmlns:a16="http://schemas.microsoft.com/office/drawing/2014/main" id="{4EF5748D-35AC-43D0-864E-5436858CF745}"/>
                    </a:ext>
                  </a:extLst>
                </p:cNvPr>
                <p:cNvPicPr/>
                <p:nvPr/>
              </p:nvPicPr>
              <p:blipFill>
                <a:blip r:embed="rId89"/>
                <a:stretch>
                  <a:fillRect/>
                </a:stretch>
              </p:blipFill>
              <p:spPr>
                <a:xfrm>
                  <a:off x="9985418" y="2587942"/>
                  <a:ext cx="959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C9806538-9D31-494F-9A77-D42847329A2C}"/>
                    </a:ext>
                  </a:extLst>
                </p14:cNvPr>
                <p14:cNvContentPartPr/>
                <p14:nvPr/>
              </p14:nvContentPartPr>
              <p14:xfrm>
                <a:off x="10103498" y="2120302"/>
                <a:ext cx="164520" cy="250920"/>
              </p14:xfrm>
            </p:contentPart>
          </mc:Choice>
          <mc:Fallback>
            <p:pic>
              <p:nvPicPr>
                <p:cNvPr id="54" name="Freihand 53">
                  <a:extLst>
                    <a:ext uri="{FF2B5EF4-FFF2-40B4-BE49-F238E27FC236}">
                      <a16:creationId xmlns:a16="http://schemas.microsoft.com/office/drawing/2014/main" id="{C9806538-9D31-494F-9A77-D42847329A2C}"/>
                    </a:ext>
                  </a:extLst>
                </p:cNvPr>
                <p:cNvPicPr/>
                <p:nvPr/>
              </p:nvPicPr>
              <p:blipFill>
                <a:blip r:embed="rId91"/>
                <a:stretch>
                  <a:fillRect/>
                </a:stretch>
              </p:blipFill>
              <p:spPr>
                <a:xfrm>
                  <a:off x="10094498" y="2111662"/>
                  <a:ext cx="1821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C8C43E8B-B6C0-4031-A735-88966AB646AE}"/>
                    </a:ext>
                  </a:extLst>
                </p14:cNvPr>
                <p14:cNvContentPartPr/>
                <p14:nvPr/>
              </p14:nvContentPartPr>
              <p14:xfrm>
                <a:off x="10307618" y="2135782"/>
                <a:ext cx="405000" cy="169920"/>
              </p14:xfrm>
            </p:contentPart>
          </mc:Choice>
          <mc:Fallback>
            <p:pic>
              <p:nvPicPr>
                <p:cNvPr id="55" name="Freihand 54">
                  <a:extLst>
                    <a:ext uri="{FF2B5EF4-FFF2-40B4-BE49-F238E27FC236}">
                      <a16:creationId xmlns:a16="http://schemas.microsoft.com/office/drawing/2014/main" id="{C8C43E8B-B6C0-4031-A735-88966AB646AE}"/>
                    </a:ext>
                  </a:extLst>
                </p:cNvPr>
                <p:cNvPicPr/>
                <p:nvPr/>
              </p:nvPicPr>
              <p:blipFill>
                <a:blip r:embed="rId93"/>
                <a:stretch>
                  <a:fillRect/>
                </a:stretch>
              </p:blipFill>
              <p:spPr>
                <a:xfrm>
                  <a:off x="10298618" y="2127142"/>
                  <a:ext cx="422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6144F158-3ED5-496F-8BB0-28BBEA9E6EAE}"/>
                    </a:ext>
                  </a:extLst>
                </p14:cNvPr>
                <p14:cNvContentPartPr/>
                <p14:nvPr/>
              </p14:nvContentPartPr>
              <p14:xfrm>
                <a:off x="9266138" y="2079622"/>
                <a:ext cx="129600" cy="227160"/>
              </p14:xfrm>
            </p:contentPart>
          </mc:Choice>
          <mc:Fallback>
            <p:pic>
              <p:nvPicPr>
                <p:cNvPr id="57" name="Freihand 56">
                  <a:extLst>
                    <a:ext uri="{FF2B5EF4-FFF2-40B4-BE49-F238E27FC236}">
                      <a16:creationId xmlns:a16="http://schemas.microsoft.com/office/drawing/2014/main" id="{6144F158-3ED5-496F-8BB0-28BBEA9E6EAE}"/>
                    </a:ext>
                  </a:extLst>
                </p:cNvPr>
                <p:cNvPicPr/>
                <p:nvPr/>
              </p:nvPicPr>
              <p:blipFill>
                <a:blip r:embed="rId95"/>
                <a:stretch>
                  <a:fillRect/>
                </a:stretch>
              </p:blipFill>
              <p:spPr>
                <a:xfrm>
                  <a:off x="9257498" y="2070622"/>
                  <a:ext cx="147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B9C9E389-BEE8-40DE-B8FD-A9B3C95F00F0}"/>
                    </a:ext>
                  </a:extLst>
                </p14:cNvPr>
                <p14:cNvContentPartPr/>
                <p14:nvPr/>
              </p14:nvContentPartPr>
              <p14:xfrm>
                <a:off x="9307178" y="2183662"/>
                <a:ext cx="167040" cy="97200"/>
              </p14:xfrm>
            </p:contentPart>
          </mc:Choice>
          <mc:Fallback>
            <p:pic>
              <p:nvPicPr>
                <p:cNvPr id="58" name="Freihand 57">
                  <a:extLst>
                    <a:ext uri="{FF2B5EF4-FFF2-40B4-BE49-F238E27FC236}">
                      <a16:creationId xmlns:a16="http://schemas.microsoft.com/office/drawing/2014/main" id="{B9C9E389-BEE8-40DE-B8FD-A9B3C95F00F0}"/>
                    </a:ext>
                  </a:extLst>
                </p:cNvPr>
                <p:cNvPicPr/>
                <p:nvPr/>
              </p:nvPicPr>
              <p:blipFill>
                <a:blip r:embed="rId97"/>
                <a:stretch>
                  <a:fillRect/>
                </a:stretch>
              </p:blipFill>
              <p:spPr>
                <a:xfrm>
                  <a:off x="9298538" y="2174662"/>
                  <a:ext cx="184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38499425-47E2-43B5-9C49-E7BDAB0AC9B1}"/>
                    </a:ext>
                  </a:extLst>
                </p14:cNvPr>
                <p14:cNvContentPartPr/>
                <p14:nvPr/>
              </p14:nvContentPartPr>
              <p14:xfrm>
                <a:off x="9496538" y="2133982"/>
                <a:ext cx="103320" cy="193680"/>
              </p14:xfrm>
            </p:contentPart>
          </mc:Choice>
          <mc:Fallback>
            <p:pic>
              <p:nvPicPr>
                <p:cNvPr id="59" name="Freihand 58">
                  <a:extLst>
                    <a:ext uri="{FF2B5EF4-FFF2-40B4-BE49-F238E27FC236}">
                      <a16:creationId xmlns:a16="http://schemas.microsoft.com/office/drawing/2014/main" id="{38499425-47E2-43B5-9C49-E7BDAB0AC9B1}"/>
                    </a:ext>
                  </a:extLst>
                </p:cNvPr>
                <p:cNvPicPr/>
                <p:nvPr/>
              </p:nvPicPr>
              <p:blipFill>
                <a:blip r:embed="rId99"/>
                <a:stretch>
                  <a:fillRect/>
                </a:stretch>
              </p:blipFill>
              <p:spPr>
                <a:xfrm>
                  <a:off x="9487898" y="2125342"/>
                  <a:ext cx="1209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2A6E95C1-6994-4B97-AF79-3EF629CFBD12}"/>
                    </a:ext>
                  </a:extLst>
                </p14:cNvPr>
                <p14:cNvContentPartPr/>
                <p14:nvPr/>
              </p14:nvContentPartPr>
              <p14:xfrm>
                <a:off x="10979018" y="3183022"/>
                <a:ext cx="79920" cy="184680"/>
              </p14:xfrm>
            </p:contentPart>
          </mc:Choice>
          <mc:Fallback>
            <p:pic>
              <p:nvPicPr>
                <p:cNvPr id="61" name="Freihand 60">
                  <a:extLst>
                    <a:ext uri="{FF2B5EF4-FFF2-40B4-BE49-F238E27FC236}">
                      <a16:creationId xmlns:a16="http://schemas.microsoft.com/office/drawing/2014/main" id="{2A6E95C1-6994-4B97-AF79-3EF629CFBD12}"/>
                    </a:ext>
                  </a:extLst>
                </p:cNvPr>
                <p:cNvPicPr/>
                <p:nvPr/>
              </p:nvPicPr>
              <p:blipFill>
                <a:blip r:embed="rId101"/>
                <a:stretch>
                  <a:fillRect/>
                </a:stretch>
              </p:blipFill>
              <p:spPr>
                <a:xfrm>
                  <a:off x="10970018" y="3174022"/>
                  <a:ext cx="975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D33D6A05-B6CA-41ED-9895-D9670DC22BB1}"/>
                    </a:ext>
                  </a:extLst>
                </p14:cNvPr>
                <p14:cNvContentPartPr/>
                <p14:nvPr/>
              </p14:nvContentPartPr>
              <p14:xfrm>
                <a:off x="11051738" y="3212902"/>
                <a:ext cx="391680" cy="113760"/>
              </p14:xfrm>
            </p:contentPart>
          </mc:Choice>
          <mc:Fallback>
            <p:pic>
              <p:nvPicPr>
                <p:cNvPr id="62" name="Freihand 61">
                  <a:extLst>
                    <a:ext uri="{FF2B5EF4-FFF2-40B4-BE49-F238E27FC236}">
                      <a16:creationId xmlns:a16="http://schemas.microsoft.com/office/drawing/2014/main" id="{D33D6A05-B6CA-41ED-9895-D9670DC22BB1}"/>
                    </a:ext>
                  </a:extLst>
                </p:cNvPr>
                <p:cNvPicPr/>
                <p:nvPr/>
              </p:nvPicPr>
              <p:blipFill>
                <a:blip r:embed="rId103"/>
                <a:stretch>
                  <a:fillRect/>
                </a:stretch>
              </p:blipFill>
              <p:spPr>
                <a:xfrm>
                  <a:off x="11042738" y="3204262"/>
                  <a:ext cx="409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EADDEAD9-57E7-48DD-ABE4-E8F14AAF968A}"/>
                    </a:ext>
                  </a:extLst>
                </p14:cNvPr>
                <p14:cNvContentPartPr/>
                <p14:nvPr/>
              </p14:nvContentPartPr>
              <p14:xfrm>
                <a:off x="11353778" y="3149542"/>
                <a:ext cx="122760" cy="254880"/>
              </p14:xfrm>
            </p:contentPart>
          </mc:Choice>
          <mc:Fallback>
            <p:pic>
              <p:nvPicPr>
                <p:cNvPr id="63" name="Freihand 62">
                  <a:extLst>
                    <a:ext uri="{FF2B5EF4-FFF2-40B4-BE49-F238E27FC236}">
                      <a16:creationId xmlns:a16="http://schemas.microsoft.com/office/drawing/2014/main" id="{EADDEAD9-57E7-48DD-ABE4-E8F14AAF968A}"/>
                    </a:ext>
                  </a:extLst>
                </p:cNvPr>
                <p:cNvPicPr/>
                <p:nvPr/>
              </p:nvPicPr>
              <p:blipFill>
                <a:blip r:embed="rId105"/>
                <a:stretch>
                  <a:fillRect/>
                </a:stretch>
              </p:blipFill>
              <p:spPr>
                <a:xfrm>
                  <a:off x="11344778" y="3140542"/>
                  <a:ext cx="140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1968" name="Freihand 211967">
                  <a:extLst>
                    <a:ext uri="{FF2B5EF4-FFF2-40B4-BE49-F238E27FC236}">
                      <a16:creationId xmlns:a16="http://schemas.microsoft.com/office/drawing/2014/main" id="{92F3B4F2-FC38-431B-B2F6-321B853EE192}"/>
                    </a:ext>
                  </a:extLst>
                </p14:cNvPr>
                <p14:cNvContentPartPr/>
                <p14:nvPr/>
              </p14:nvContentPartPr>
              <p14:xfrm>
                <a:off x="11487338" y="3220822"/>
                <a:ext cx="111960" cy="111600"/>
              </p14:xfrm>
            </p:contentPart>
          </mc:Choice>
          <mc:Fallback>
            <p:pic>
              <p:nvPicPr>
                <p:cNvPr id="211968" name="Freihand 211967">
                  <a:extLst>
                    <a:ext uri="{FF2B5EF4-FFF2-40B4-BE49-F238E27FC236}">
                      <a16:creationId xmlns:a16="http://schemas.microsoft.com/office/drawing/2014/main" id="{92F3B4F2-FC38-431B-B2F6-321B853EE192}"/>
                    </a:ext>
                  </a:extLst>
                </p:cNvPr>
                <p:cNvPicPr/>
                <p:nvPr/>
              </p:nvPicPr>
              <p:blipFill>
                <a:blip r:embed="rId107"/>
                <a:stretch>
                  <a:fillRect/>
                </a:stretch>
              </p:blipFill>
              <p:spPr>
                <a:xfrm>
                  <a:off x="11478338" y="3211822"/>
                  <a:ext cx="129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1969" name="Freihand 211968">
                  <a:extLst>
                    <a:ext uri="{FF2B5EF4-FFF2-40B4-BE49-F238E27FC236}">
                      <a16:creationId xmlns:a16="http://schemas.microsoft.com/office/drawing/2014/main" id="{B2223C0B-0828-49B8-9F50-22344759B22C}"/>
                    </a:ext>
                  </a:extLst>
                </p14:cNvPr>
                <p14:cNvContentPartPr/>
                <p14:nvPr/>
              </p14:nvContentPartPr>
              <p14:xfrm>
                <a:off x="11493458" y="3246022"/>
                <a:ext cx="350280" cy="65160"/>
              </p14:xfrm>
            </p:contentPart>
          </mc:Choice>
          <mc:Fallback>
            <p:pic>
              <p:nvPicPr>
                <p:cNvPr id="211969" name="Freihand 211968">
                  <a:extLst>
                    <a:ext uri="{FF2B5EF4-FFF2-40B4-BE49-F238E27FC236}">
                      <a16:creationId xmlns:a16="http://schemas.microsoft.com/office/drawing/2014/main" id="{B2223C0B-0828-49B8-9F50-22344759B22C}"/>
                    </a:ext>
                  </a:extLst>
                </p:cNvPr>
                <p:cNvPicPr/>
                <p:nvPr/>
              </p:nvPicPr>
              <p:blipFill>
                <a:blip r:embed="rId109"/>
                <a:stretch>
                  <a:fillRect/>
                </a:stretch>
              </p:blipFill>
              <p:spPr>
                <a:xfrm>
                  <a:off x="11484818" y="3237022"/>
                  <a:ext cx="367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1970" name="Freihand 211969">
                  <a:extLst>
                    <a:ext uri="{FF2B5EF4-FFF2-40B4-BE49-F238E27FC236}">
                      <a16:creationId xmlns:a16="http://schemas.microsoft.com/office/drawing/2014/main" id="{32C68F56-F166-4F84-B0CF-6DCA1B89026D}"/>
                    </a:ext>
                  </a:extLst>
                </p14:cNvPr>
                <p14:cNvContentPartPr/>
                <p14:nvPr/>
              </p14:nvContentPartPr>
              <p14:xfrm>
                <a:off x="11793698" y="3157102"/>
                <a:ext cx="79920" cy="146520"/>
              </p14:xfrm>
            </p:contentPart>
          </mc:Choice>
          <mc:Fallback>
            <p:pic>
              <p:nvPicPr>
                <p:cNvPr id="211970" name="Freihand 211969">
                  <a:extLst>
                    <a:ext uri="{FF2B5EF4-FFF2-40B4-BE49-F238E27FC236}">
                      <a16:creationId xmlns:a16="http://schemas.microsoft.com/office/drawing/2014/main" id="{32C68F56-F166-4F84-B0CF-6DCA1B89026D}"/>
                    </a:ext>
                  </a:extLst>
                </p:cNvPr>
                <p:cNvPicPr/>
                <p:nvPr/>
              </p:nvPicPr>
              <p:blipFill>
                <a:blip r:embed="rId111"/>
                <a:stretch>
                  <a:fillRect/>
                </a:stretch>
              </p:blipFill>
              <p:spPr>
                <a:xfrm>
                  <a:off x="11784698" y="3148462"/>
                  <a:ext cx="97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1972" name="Freihand 211971">
                  <a:extLst>
                    <a:ext uri="{FF2B5EF4-FFF2-40B4-BE49-F238E27FC236}">
                      <a16:creationId xmlns:a16="http://schemas.microsoft.com/office/drawing/2014/main" id="{FDFFBA90-3407-4BDB-A53A-597A8097AD8D}"/>
                    </a:ext>
                  </a:extLst>
                </p14:cNvPr>
                <p14:cNvContentPartPr/>
                <p14:nvPr/>
              </p14:nvContentPartPr>
              <p14:xfrm>
                <a:off x="9769418" y="3296782"/>
                <a:ext cx="48600" cy="686160"/>
              </p14:xfrm>
            </p:contentPart>
          </mc:Choice>
          <mc:Fallback>
            <p:pic>
              <p:nvPicPr>
                <p:cNvPr id="211972" name="Freihand 211971">
                  <a:extLst>
                    <a:ext uri="{FF2B5EF4-FFF2-40B4-BE49-F238E27FC236}">
                      <a16:creationId xmlns:a16="http://schemas.microsoft.com/office/drawing/2014/main" id="{FDFFBA90-3407-4BDB-A53A-597A8097AD8D}"/>
                    </a:ext>
                  </a:extLst>
                </p:cNvPr>
                <p:cNvPicPr/>
                <p:nvPr/>
              </p:nvPicPr>
              <p:blipFill>
                <a:blip r:embed="rId113"/>
                <a:stretch>
                  <a:fillRect/>
                </a:stretch>
              </p:blipFill>
              <p:spPr>
                <a:xfrm>
                  <a:off x="9760778" y="3288142"/>
                  <a:ext cx="66240" cy="703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1973" name="Freihand 211972">
                  <a:extLst>
                    <a:ext uri="{FF2B5EF4-FFF2-40B4-BE49-F238E27FC236}">
                      <a16:creationId xmlns:a16="http://schemas.microsoft.com/office/drawing/2014/main" id="{92E22E70-8A55-452A-84B9-4B3949A9B624}"/>
                    </a:ext>
                  </a:extLst>
                </p14:cNvPr>
                <p14:cNvContentPartPr/>
                <p14:nvPr/>
              </p14:nvContentPartPr>
              <p14:xfrm>
                <a:off x="9483578" y="3933622"/>
                <a:ext cx="2124360" cy="75240"/>
              </p14:xfrm>
            </p:contentPart>
          </mc:Choice>
          <mc:Fallback>
            <p:pic>
              <p:nvPicPr>
                <p:cNvPr id="211973" name="Freihand 211972">
                  <a:extLst>
                    <a:ext uri="{FF2B5EF4-FFF2-40B4-BE49-F238E27FC236}">
                      <a16:creationId xmlns:a16="http://schemas.microsoft.com/office/drawing/2014/main" id="{92E22E70-8A55-452A-84B9-4B3949A9B624}"/>
                    </a:ext>
                  </a:extLst>
                </p:cNvPr>
                <p:cNvPicPr/>
                <p:nvPr/>
              </p:nvPicPr>
              <p:blipFill>
                <a:blip r:embed="rId115"/>
                <a:stretch>
                  <a:fillRect/>
                </a:stretch>
              </p:blipFill>
              <p:spPr>
                <a:xfrm>
                  <a:off x="9474938" y="3924982"/>
                  <a:ext cx="2142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1974" name="Freihand 211973">
                  <a:extLst>
                    <a:ext uri="{FF2B5EF4-FFF2-40B4-BE49-F238E27FC236}">
                      <a16:creationId xmlns:a16="http://schemas.microsoft.com/office/drawing/2014/main" id="{4E961D7F-D114-4BE7-B003-DF61F82EE1EF}"/>
                    </a:ext>
                  </a:extLst>
                </p14:cNvPr>
                <p14:cNvContentPartPr/>
                <p14:nvPr/>
              </p14:nvContentPartPr>
              <p14:xfrm>
                <a:off x="11466098" y="3840022"/>
                <a:ext cx="184680" cy="211320"/>
              </p14:xfrm>
            </p:contentPart>
          </mc:Choice>
          <mc:Fallback>
            <p:pic>
              <p:nvPicPr>
                <p:cNvPr id="211974" name="Freihand 211973">
                  <a:extLst>
                    <a:ext uri="{FF2B5EF4-FFF2-40B4-BE49-F238E27FC236}">
                      <a16:creationId xmlns:a16="http://schemas.microsoft.com/office/drawing/2014/main" id="{4E961D7F-D114-4BE7-B003-DF61F82EE1EF}"/>
                    </a:ext>
                  </a:extLst>
                </p:cNvPr>
                <p:cNvPicPr/>
                <p:nvPr/>
              </p:nvPicPr>
              <p:blipFill>
                <a:blip r:embed="rId117"/>
                <a:stretch>
                  <a:fillRect/>
                </a:stretch>
              </p:blipFill>
              <p:spPr>
                <a:xfrm>
                  <a:off x="11457458" y="3831022"/>
                  <a:ext cx="2023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1975" name="Freihand 211974">
                  <a:extLst>
                    <a:ext uri="{FF2B5EF4-FFF2-40B4-BE49-F238E27FC236}">
                      <a16:creationId xmlns:a16="http://schemas.microsoft.com/office/drawing/2014/main" id="{6919FC2C-6A84-4C85-BE66-205200541E32}"/>
                    </a:ext>
                  </a:extLst>
                </p14:cNvPr>
                <p14:cNvContentPartPr/>
                <p14:nvPr/>
              </p14:nvContentPartPr>
              <p14:xfrm>
                <a:off x="9444338" y="3202822"/>
                <a:ext cx="478800" cy="277200"/>
              </p14:xfrm>
            </p:contentPart>
          </mc:Choice>
          <mc:Fallback>
            <p:pic>
              <p:nvPicPr>
                <p:cNvPr id="211975" name="Freihand 211974">
                  <a:extLst>
                    <a:ext uri="{FF2B5EF4-FFF2-40B4-BE49-F238E27FC236}">
                      <a16:creationId xmlns:a16="http://schemas.microsoft.com/office/drawing/2014/main" id="{6919FC2C-6A84-4C85-BE66-205200541E32}"/>
                    </a:ext>
                  </a:extLst>
                </p:cNvPr>
                <p:cNvPicPr/>
                <p:nvPr/>
              </p:nvPicPr>
              <p:blipFill>
                <a:blip r:embed="rId119"/>
                <a:stretch>
                  <a:fillRect/>
                </a:stretch>
              </p:blipFill>
              <p:spPr>
                <a:xfrm>
                  <a:off x="9435698" y="3193822"/>
                  <a:ext cx="4964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1976" name="Freihand 211975">
                  <a:extLst>
                    <a:ext uri="{FF2B5EF4-FFF2-40B4-BE49-F238E27FC236}">
                      <a16:creationId xmlns:a16="http://schemas.microsoft.com/office/drawing/2014/main" id="{B3B6EE97-0546-4153-AC14-AD36DF5CD92E}"/>
                    </a:ext>
                  </a:extLst>
                </p14:cNvPr>
                <p14:cNvContentPartPr/>
                <p14:nvPr/>
              </p14:nvContentPartPr>
              <p14:xfrm>
                <a:off x="9996938" y="3406222"/>
                <a:ext cx="952920" cy="333000"/>
              </p14:xfrm>
            </p:contentPart>
          </mc:Choice>
          <mc:Fallback>
            <p:pic>
              <p:nvPicPr>
                <p:cNvPr id="211976" name="Freihand 211975">
                  <a:extLst>
                    <a:ext uri="{FF2B5EF4-FFF2-40B4-BE49-F238E27FC236}">
                      <a16:creationId xmlns:a16="http://schemas.microsoft.com/office/drawing/2014/main" id="{B3B6EE97-0546-4153-AC14-AD36DF5CD92E}"/>
                    </a:ext>
                  </a:extLst>
                </p:cNvPr>
                <p:cNvPicPr/>
                <p:nvPr/>
              </p:nvPicPr>
              <p:blipFill>
                <a:blip r:embed="rId121"/>
                <a:stretch>
                  <a:fillRect/>
                </a:stretch>
              </p:blipFill>
              <p:spPr>
                <a:xfrm>
                  <a:off x="9988298" y="3397582"/>
                  <a:ext cx="9705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1978" name="Freihand 211977">
                  <a:extLst>
                    <a:ext uri="{FF2B5EF4-FFF2-40B4-BE49-F238E27FC236}">
                      <a16:creationId xmlns:a16="http://schemas.microsoft.com/office/drawing/2014/main" id="{C35832A1-C863-43FD-B76A-E14C0D7618F8}"/>
                    </a:ext>
                  </a:extLst>
                </p14:cNvPr>
                <p14:cNvContentPartPr/>
                <p14:nvPr/>
              </p14:nvContentPartPr>
              <p14:xfrm>
                <a:off x="9153098" y="3223702"/>
                <a:ext cx="121680" cy="201240"/>
              </p14:xfrm>
            </p:contentPart>
          </mc:Choice>
          <mc:Fallback>
            <p:pic>
              <p:nvPicPr>
                <p:cNvPr id="211978" name="Freihand 211977">
                  <a:extLst>
                    <a:ext uri="{FF2B5EF4-FFF2-40B4-BE49-F238E27FC236}">
                      <a16:creationId xmlns:a16="http://schemas.microsoft.com/office/drawing/2014/main" id="{C35832A1-C863-43FD-B76A-E14C0D7618F8}"/>
                    </a:ext>
                  </a:extLst>
                </p:cNvPr>
                <p:cNvPicPr/>
                <p:nvPr/>
              </p:nvPicPr>
              <p:blipFill>
                <a:blip r:embed="rId123"/>
                <a:stretch>
                  <a:fillRect/>
                </a:stretch>
              </p:blipFill>
              <p:spPr>
                <a:xfrm>
                  <a:off x="9144098" y="3214702"/>
                  <a:ext cx="1393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1979" name="Freihand 211978">
                  <a:extLst>
                    <a:ext uri="{FF2B5EF4-FFF2-40B4-BE49-F238E27FC236}">
                      <a16:creationId xmlns:a16="http://schemas.microsoft.com/office/drawing/2014/main" id="{E0A732FC-50FB-4B18-A996-653A808C9AFA}"/>
                    </a:ext>
                  </a:extLst>
                </p14:cNvPr>
                <p14:cNvContentPartPr/>
                <p14:nvPr/>
              </p14:nvContentPartPr>
              <p14:xfrm>
                <a:off x="9189098" y="3300742"/>
                <a:ext cx="89640" cy="45720"/>
              </p14:xfrm>
            </p:contentPart>
          </mc:Choice>
          <mc:Fallback>
            <p:pic>
              <p:nvPicPr>
                <p:cNvPr id="211979" name="Freihand 211978">
                  <a:extLst>
                    <a:ext uri="{FF2B5EF4-FFF2-40B4-BE49-F238E27FC236}">
                      <a16:creationId xmlns:a16="http://schemas.microsoft.com/office/drawing/2014/main" id="{E0A732FC-50FB-4B18-A996-653A808C9AFA}"/>
                    </a:ext>
                  </a:extLst>
                </p:cNvPr>
                <p:cNvPicPr/>
                <p:nvPr/>
              </p:nvPicPr>
              <p:blipFill>
                <a:blip r:embed="rId125"/>
                <a:stretch>
                  <a:fillRect/>
                </a:stretch>
              </p:blipFill>
              <p:spPr>
                <a:xfrm>
                  <a:off x="9180098" y="3291742"/>
                  <a:ext cx="107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1980" name="Freihand 211979">
                  <a:extLst>
                    <a:ext uri="{FF2B5EF4-FFF2-40B4-BE49-F238E27FC236}">
                      <a16:creationId xmlns:a16="http://schemas.microsoft.com/office/drawing/2014/main" id="{B2F5AA7F-A342-427B-9BB5-84A8954EBC10}"/>
                    </a:ext>
                  </a:extLst>
                </p14:cNvPr>
                <p14:cNvContentPartPr/>
                <p14:nvPr/>
              </p14:nvContentPartPr>
              <p14:xfrm>
                <a:off x="9355778" y="3206782"/>
                <a:ext cx="144720" cy="183600"/>
              </p14:xfrm>
            </p:contentPart>
          </mc:Choice>
          <mc:Fallback>
            <p:pic>
              <p:nvPicPr>
                <p:cNvPr id="211980" name="Freihand 211979">
                  <a:extLst>
                    <a:ext uri="{FF2B5EF4-FFF2-40B4-BE49-F238E27FC236}">
                      <a16:creationId xmlns:a16="http://schemas.microsoft.com/office/drawing/2014/main" id="{B2F5AA7F-A342-427B-9BB5-84A8954EBC10}"/>
                    </a:ext>
                  </a:extLst>
                </p:cNvPr>
                <p:cNvPicPr/>
                <p:nvPr/>
              </p:nvPicPr>
              <p:blipFill>
                <a:blip r:embed="rId127"/>
                <a:stretch>
                  <a:fillRect/>
                </a:stretch>
              </p:blipFill>
              <p:spPr>
                <a:xfrm>
                  <a:off x="9346778" y="3197782"/>
                  <a:ext cx="162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1981" name="Freihand 211980">
                  <a:extLst>
                    <a:ext uri="{FF2B5EF4-FFF2-40B4-BE49-F238E27FC236}">
                      <a16:creationId xmlns:a16="http://schemas.microsoft.com/office/drawing/2014/main" id="{60379398-75A7-4084-9B29-3544F148C62C}"/>
                    </a:ext>
                  </a:extLst>
                </p14:cNvPr>
                <p14:cNvContentPartPr/>
                <p14:nvPr/>
              </p14:nvContentPartPr>
              <p14:xfrm>
                <a:off x="9514538" y="3268342"/>
                <a:ext cx="108000" cy="142560"/>
              </p14:xfrm>
            </p:contentPart>
          </mc:Choice>
          <mc:Fallback>
            <p:pic>
              <p:nvPicPr>
                <p:cNvPr id="211981" name="Freihand 211980">
                  <a:extLst>
                    <a:ext uri="{FF2B5EF4-FFF2-40B4-BE49-F238E27FC236}">
                      <a16:creationId xmlns:a16="http://schemas.microsoft.com/office/drawing/2014/main" id="{60379398-75A7-4084-9B29-3544F148C62C}"/>
                    </a:ext>
                  </a:extLst>
                </p:cNvPr>
                <p:cNvPicPr/>
                <p:nvPr/>
              </p:nvPicPr>
              <p:blipFill>
                <a:blip r:embed="rId129"/>
                <a:stretch>
                  <a:fillRect/>
                </a:stretch>
              </p:blipFill>
              <p:spPr>
                <a:xfrm>
                  <a:off x="9505898" y="3259342"/>
                  <a:ext cx="125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1982" name="Freihand 211981">
                  <a:extLst>
                    <a:ext uri="{FF2B5EF4-FFF2-40B4-BE49-F238E27FC236}">
                      <a16:creationId xmlns:a16="http://schemas.microsoft.com/office/drawing/2014/main" id="{135B5212-0477-4D6E-9E0E-3E5EFBAB2D3A}"/>
                    </a:ext>
                  </a:extLst>
                </p14:cNvPr>
                <p14:cNvContentPartPr/>
                <p14:nvPr/>
              </p14:nvContentPartPr>
              <p14:xfrm>
                <a:off x="11070818" y="3991582"/>
                <a:ext cx="147960" cy="177120"/>
              </p14:xfrm>
            </p:contentPart>
          </mc:Choice>
          <mc:Fallback>
            <p:pic>
              <p:nvPicPr>
                <p:cNvPr id="211982" name="Freihand 211981">
                  <a:extLst>
                    <a:ext uri="{FF2B5EF4-FFF2-40B4-BE49-F238E27FC236}">
                      <a16:creationId xmlns:a16="http://schemas.microsoft.com/office/drawing/2014/main" id="{135B5212-0477-4D6E-9E0E-3E5EFBAB2D3A}"/>
                    </a:ext>
                  </a:extLst>
                </p:cNvPr>
                <p:cNvPicPr/>
                <p:nvPr/>
              </p:nvPicPr>
              <p:blipFill>
                <a:blip r:embed="rId131"/>
                <a:stretch>
                  <a:fillRect/>
                </a:stretch>
              </p:blipFill>
              <p:spPr>
                <a:xfrm>
                  <a:off x="11061818" y="3982942"/>
                  <a:ext cx="165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1983" name="Freihand 211982">
                  <a:extLst>
                    <a:ext uri="{FF2B5EF4-FFF2-40B4-BE49-F238E27FC236}">
                      <a16:creationId xmlns:a16="http://schemas.microsoft.com/office/drawing/2014/main" id="{F1A1B978-31F1-4F03-BDAD-96C9D42C6A33}"/>
                    </a:ext>
                  </a:extLst>
                </p14:cNvPr>
                <p14:cNvContentPartPr/>
                <p14:nvPr/>
              </p14:nvContentPartPr>
              <p14:xfrm>
                <a:off x="11191418" y="4002382"/>
                <a:ext cx="590400" cy="265320"/>
              </p14:xfrm>
            </p:contentPart>
          </mc:Choice>
          <mc:Fallback>
            <p:pic>
              <p:nvPicPr>
                <p:cNvPr id="211983" name="Freihand 211982">
                  <a:extLst>
                    <a:ext uri="{FF2B5EF4-FFF2-40B4-BE49-F238E27FC236}">
                      <a16:creationId xmlns:a16="http://schemas.microsoft.com/office/drawing/2014/main" id="{F1A1B978-31F1-4F03-BDAD-96C9D42C6A33}"/>
                    </a:ext>
                  </a:extLst>
                </p:cNvPr>
                <p:cNvPicPr/>
                <p:nvPr/>
              </p:nvPicPr>
              <p:blipFill>
                <a:blip r:embed="rId133"/>
                <a:stretch>
                  <a:fillRect/>
                </a:stretch>
              </p:blipFill>
              <p:spPr>
                <a:xfrm>
                  <a:off x="11182418" y="3993382"/>
                  <a:ext cx="6080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1985" name="Freihand 211984">
                  <a:extLst>
                    <a:ext uri="{FF2B5EF4-FFF2-40B4-BE49-F238E27FC236}">
                      <a16:creationId xmlns:a16="http://schemas.microsoft.com/office/drawing/2014/main" id="{BF972C3D-8039-420F-A9D4-D35AEEA3B066}"/>
                    </a:ext>
                  </a:extLst>
                </p14:cNvPr>
                <p14:cNvContentPartPr/>
                <p14:nvPr/>
              </p14:nvContentPartPr>
              <p14:xfrm>
                <a:off x="10703978" y="3453742"/>
                <a:ext cx="280800" cy="101880"/>
              </p14:xfrm>
            </p:contentPart>
          </mc:Choice>
          <mc:Fallback>
            <p:pic>
              <p:nvPicPr>
                <p:cNvPr id="211985" name="Freihand 211984">
                  <a:extLst>
                    <a:ext uri="{FF2B5EF4-FFF2-40B4-BE49-F238E27FC236}">
                      <a16:creationId xmlns:a16="http://schemas.microsoft.com/office/drawing/2014/main" id="{BF972C3D-8039-420F-A9D4-D35AEEA3B066}"/>
                    </a:ext>
                  </a:extLst>
                </p:cNvPr>
                <p:cNvPicPr/>
                <p:nvPr/>
              </p:nvPicPr>
              <p:blipFill>
                <a:blip r:embed="rId135"/>
                <a:stretch>
                  <a:fillRect/>
                </a:stretch>
              </p:blipFill>
              <p:spPr>
                <a:xfrm>
                  <a:off x="10695338" y="3445102"/>
                  <a:ext cx="298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1986" name="Freihand 211985">
                  <a:extLst>
                    <a:ext uri="{FF2B5EF4-FFF2-40B4-BE49-F238E27FC236}">
                      <a16:creationId xmlns:a16="http://schemas.microsoft.com/office/drawing/2014/main" id="{D3ADC450-23F1-4DCA-AB1E-57C205DB36B0}"/>
                    </a:ext>
                  </a:extLst>
                </p14:cNvPr>
                <p14:cNvContentPartPr/>
                <p14:nvPr/>
              </p14:nvContentPartPr>
              <p14:xfrm>
                <a:off x="10893338" y="3397222"/>
                <a:ext cx="16200" cy="43200"/>
              </p14:xfrm>
            </p:contentPart>
          </mc:Choice>
          <mc:Fallback>
            <p:pic>
              <p:nvPicPr>
                <p:cNvPr id="211986" name="Freihand 211985">
                  <a:extLst>
                    <a:ext uri="{FF2B5EF4-FFF2-40B4-BE49-F238E27FC236}">
                      <a16:creationId xmlns:a16="http://schemas.microsoft.com/office/drawing/2014/main" id="{D3ADC450-23F1-4DCA-AB1E-57C205DB36B0}"/>
                    </a:ext>
                  </a:extLst>
                </p:cNvPr>
                <p:cNvPicPr/>
                <p:nvPr/>
              </p:nvPicPr>
              <p:blipFill>
                <a:blip r:embed="rId137"/>
                <a:stretch>
                  <a:fillRect/>
                </a:stretch>
              </p:blipFill>
              <p:spPr>
                <a:xfrm>
                  <a:off x="10884698" y="3388222"/>
                  <a:ext cx="33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1987" name="Freihand 211986">
                  <a:extLst>
                    <a:ext uri="{FF2B5EF4-FFF2-40B4-BE49-F238E27FC236}">
                      <a16:creationId xmlns:a16="http://schemas.microsoft.com/office/drawing/2014/main" id="{EA8E9AAD-07C1-4BBD-8767-63EE11B902D5}"/>
                    </a:ext>
                  </a:extLst>
                </p14:cNvPr>
                <p14:cNvContentPartPr/>
                <p14:nvPr/>
              </p14:nvContentPartPr>
              <p14:xfrm>
                <a:off x="11014658" y="3439342"/>
                <a:ext cx="334440" cy="123120"/>
              </p14:xfrm>
            </p:contentPart>
          </mc:Choice>
          <mc:Fallback>
            <p:pic>
              <p:nvPicPr>
                <p:cNvPr id="211987" name="Freihand 211986">
                  <a:extLst>
                    <a:ext uri="{FF2B5EF4-FFF2-40B4-BE49-F238E27FC236}">
                      <a16:creationId xmlns:a16="http://schemas.microsoft.com/office/drawing/2014/main" id="{EA8E9AAD-07C1-4BBD-8767-63EE11B902D5}"/>
                    </a:ext>
                  </a:extLst>
                </p:cNvPr>
                <p:cNvPicPr/>
                <p:nvPr/>
              </p:nvPicPr>
              <p:blipFill>
                <a:blip r:embed="rId139"/>
                <a:stretch>
                  <a:fillRect/>
                </a:stretch>
              </p:blipFill>
              <p:spPr>
                <a:xfrm>
                  <a:off x="11006018" y="3430702"/>
                  <a:ext cx="352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1988" name="Freihand 211987">
                  <a:extLst>
                    <a:ext uri="{FF2B5EF4-FFF2-40B4-BE49-F238E27FC236}">
                      <a16:creationId xmlns:a16="http://schemas.microsoft.com/office/drawing/2014/main" id="{E56EB868-09AF-4846-8E70-B3B0AE6B69D3}"/>
                    </a:ext>
                  </a:extLst>
                </p14:cNvPr>
                <p14:cNvContentPartPr/>
                <p14:nvPr/>
              </p14:nvContentPartPr>
              <p14:xfrm>
                <a:off x="11302658" y="3457342"/>
                <a:ext cx="199440" cy="135360"/>
              </p14:xfrm>
            </p:contentPart>
          </mc:Choice>
          <mc:Fallback>
            <p:pic>
              <p:nvPicPr>
                <p:cNvPr id="211988" name="Freihand 211987">
                  <a:extLst>
                    <a:ext uri="{FF2B5EF4-FFF2-40B4-BE49-F238E27FC236}">
                      <a16:creationId xmlns:a16="http://schemas.microsoft.com/office/drawing/2014/main" id="{E56EB868-09AF-4846-8E70-B3B0AE6B69D3}"/>
                    </a:ext>
                  </a:extLst>
                </p:cNvPr>
                <p:cNvPicPr/>
                <p:nvPr/>
              </p:nvPicPr>
              <p:blipFill>
                <a:blip r:embed="rId141"/>
                <a:stretch>
                  <a:fillRect/>
                </a:stretch>
              </p:blipFill>
              <p:spPr>
                <a:xfrm>
                  <a:off x="11293658" y="3448702"/>
                  <a:ext cx="217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990" name="Freihand 211989">
                  <a:extLst>
                    <a:ext uri="{FF2B5EF4-FFF2-40B4-BE49-F238E27FC236}">
                      <a16:creationId xmlns:a16="http://schemas.microsoft.com/office/drawing/2014/main" id="{7BA3112E-B67F-414D-84DA-79FA2AA4E17B}"/>
                    </a:ext>
                  </a:extLst>
                </p14:cNvPr>
                <p14:cNvContentPartPr/>
                <p14:nvPr/>
              </p14:nvContentPartPr>
              <p14:xfrm>
                <a:off x="9815858" y="3126862"/>
                <a:ext cx="1533240" cy="838080"/>
              </p14:xfrm>
            </p:contentPart>
          </mc:Choice>
          <mc:Fallback>
            <p:pic>
              <p:nvPicPr>
                <p:cNvPr id="211990" name="Freihand 211989">
                  <a:extLst>
                    <a:ext uri="{FF2B5EF4-FFF2-40B4-BE49-F238E27FC236}">
                      <a16:creationId xmlns:a16="http://schemas.microsoft.com/office/drawing/2014/main" id="{7BA3112E-B67F-414D-84DA-79FA2AA4E17B}"/>
                    </a:ext>
                  </a:extLst>
                </p:cNvPr>
                <p:cNvPicPr/>
                <p:nvPr/>
              </p:nvPicPr>
              <p:blipFill>
                <a:blip r:embed="rId143"/>
                <a:stretch>
                  <a:fillRect/>
                </a:stretch>
              </p:blipFill>
              <p:spPr>
                <a:xfrm>
                  <a:off x="9807218" y="3118222"/>
                  <a:ext cx="1550880" cy="85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211992" name="Freihand 211991">
                <a:extLst>
                  <a:ext uri="{FF2B5EF4-FFF2-40B4-BE49-F238E27FC236}">
                    <a16:creationId xmlns:a16="http://schemas.microsoft.com/office/drawing/2014/main" id="{25822BBB-371A-4DA2-8A0F-1ED3D385F368}"/>
                  </a:ext>
                </a:extLst>
              </p14:cNvPr>
              <p14:cNvContentPartPr/>
              <p14:nvPr/>
            </p14:nvContentPartPr>
            <p14:xfrm>
              <a:off x="2726018" y="5527342"/>
              <a:ext cx="990360" cy="522000"/>
            </p14:xfrm>
          </p:contentPart>
        </mc:Choice>
        <mc:Fallback>
          <p:pic>
            <p:nvPicPr>
              <p:cNvPr id="211992" name="Freihand 211991">
                <a:extLst>
                  <a:ext uri="{FF2B5EF4-FFF2-40B4-BE49-F238E27FC236}">
                    <a16:creationId xmlns:a16="http://schemas.microsoft.com/office/drawing/2014/main" id="{25822BBB-371A-4DA2-8A0F-1ED3D385F368}"/>
                  </a:ext>
                </a:extLst>
              </p:cNvPr>
              <p:cNvPicPr/>
              <p:nvPr/>
            </p:nvPicPr>
            <p:blipFill>
              <a:blip r:embed="rId145"/>
              <a:stretch>
                <a:fillRect/>
              </a:stretch>
            </p:blipFill>
            <p:spPr>
              <a:xfrm>
                <a:off x="2717018" y="5518702"/>
                <a:ext cx="100800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1996" name="Freihand 211995">
                <a:extLst>
                  <a:ext uri="{FF2B5EF4-FFF2-40B4-BE49-F238E27FC236}">
                    <a16:creationId xmlns:a16="http://schemas.microsoft.com/office/drawing/2014/main" id="{D85C7CB6-F81B-47BC-8FBF-F8777598681F}"/>
                  </a:ext>
                </a:extLst>
              </p14:cNvPr>
              <p14:cNvContentPartPr/>
              <p14:nvPr/>
            </p14:nvContentPartPr>
            <p14:xfrm>
              <a:off x="1846178" y="4365622"/>
              <a:ext cx="276840" cy="310680"/>
            </p14:xfrm>
          </p:contentPart>
        </mc:Choice>
        <mc:Fallback>
          <p:pic>
            <p:nvPicPr>
              <p:cNvPr id="211996" name="Freihand 211995">
                <a:extLst>
                  <a:ext uri="{FF2B5EF4-FFF2-40B4-BE49-F238E27FC236}">
                    <a16:creationId xmlns:a16="http://schemas.microsoft.com/office/drawing/2014/main" id="{D85C7CB6-F81B-47BC-8FBF-F8777598681F}"/>
                  </a:ext>
                </a:extLst>
              </p:cNvPr>
              <p:cNvPicPr/>
              <p:nvPr/>
            </p:nvPicPr>
            <p:blipFill>
              <a:blip r:embed="rId147"/>
              <a:stretch>
                <a:fillRect/>
              </a:stretch>
            </p:blipFill>
            <p:spPr>
              <a:xfrm>
                <a:off x="1837178" y="4356622"/>
                <a:ext cx="29448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1997" name="Freihand 211996">
                <a:extLst>
                  <a:ext uri="{FF2B5EF4-FFF2-40B4-BE49-F238E27FC236}">
                    <a16:creationId xmlns:a16="http://schemas.microsoft.com/office/drawing/2014/main" id="{4E5BF093-ED91-411F-A5D0-40D5A9F23AF4}"/>
                  </a:ext>
                </a:extLst>
              </p14:cNvPr>
              <p14:cNvContentPartPr/>
              <p14:nvPr/>
            </p14:nvContentPartPr>
            <p14:xfrm>
              <a:off x="1170818" y="2459782"/>
              <a:ext cx="788760" cy="320400"/>
            </p14:xfrm>
          </p:contentPart>
        </mc:Choice>
        <mc:Fallback>
          <p:pic>
            <p:nvPicPr>
              <p:cNvPr id="211997" name="Freihand 211996">
                <a:extLst>
                  <a:ext uri="{FF2B5EF4-FFF2-40B4-BE49-F238E27FC236}">
                    <a16:creationId xmlns:a16="http://schemas.microsoft.com/office/drawing/2014/main" id="{4E5BF093-ED91-411F-A5D0-40D5A9F23AF4}"/>
                  </a:ext>
                </a:extLst>
              </p:cNvPr>
              <p:cNvPicPr/>
              <p:nvPr/>
            </p:nvPicPr>
            <p:blipFill>
              <a:blip r:embed="rId149"/>
              <a:stretch>
                <a:fillRect/>
              </a:stretch>
            </p:blipFill>
            <p:spPr>
              <a:xfrm>
                <a:off x="1161818" y="2450782"/>
                <a:ext cx="8064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999" name="Freihand 211998">
                <a:extLst>
                  <a:ext uri="{FF2B5EF4-FFF2-40B4-BE49-F238E27FC236}">
                    <a16:creationId xmlns:a16="http://schemas.microsoft.com/office/drawing/2014/main" id="{2D11A05D-8D31-473F-85F6-B180D63F7A80}"/>
                  </a:ext>
                </a:extLst>
              </p14:cNvPr>
              <p14:cNvContentPartPr/>
              <p14:nvPr/>
            </p14:nvContentPartPr>
            <p14:xfrm>
              <a:off x="4012658" y="5564782"/>
              <a:ext cx="1216800" cy="577440"/>
            </p14:xfrm>
          </p:contentPart>
        </mc:Choice>
        <mc:Fallback>
          <p:pic>
            <p:nvPicPr>
              <p:cNvPr id="211999" name="Freihand 211998">
                <a:extLst>
                  <a:ext uri="{FF2B5EF4-FFF2-40B4-BE49-F238E27FC236}">
                    <a16:creationId xmlns:a16="http://schemas.microsoft.com/office/drawing/2014/main" id="{2D11A05D-8D31-473F-85F6-B180D63F7A80}"/>
                  </a:ext>
                </a:extLst>
              </p:cNvPr>
              <p:cNvPicPr/>
              <p:nvPr/>
            </p:nvPicPr>
            <p:blipFill>
              <a:blip r:embed="rId151"/>
              <a:stretch>
                <a:fillRect/>
              </a:stretch>
            </p:blipFill>
            <p:spPr>
              <a:xfrm>
                <a:off x="4003658" y="5555782"/>
                <a:ext cx="123444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2003" name="Freihand 212002">
                <a:extLst>
                  <a:ext uri="{FF2B5EF4-FFF2-40B4-BE49-F238E27FC236}">
                    <a16:creationId xmlns:a16="http://schemas.microsoft.com/office/drawing/2014/main" id="{E9B45144-7668-48BD-8CEC-1DAB544B98B7}"/>
                  </a:ext>
                </a:extLst>
              </p14:cNvPr>
              <p14:cNvContentPartPr/>
              <p14:nvPr/>
            </p14:nvContentPartPr>
            <p14:xfrm>
              <a:off x="3955778" y="5569822"/>
              <a:ext cx="1325880" cy="596520"/>
            </p14:xfrm>
          </p:contentPart>
        </mc:Choice>
        <mc:Fallback>
          <p:pic>
            <p:nvPicPr>
              <p:cNvPr id="212003" name="Freihand 212002">
                <a:extLst>
                  <a:ext uri="{FF2B5EF4-FFF2-40B4-BE49-F238E27FC236}">
                    <a16:creationId xmlns:a16="http://schemas.microsoft.com/office/drawing/2014/main" id="{E9B45144-7668-48BD-8CEC-1DAB544B98B7}"/>
                  </a:ext>
                </a:extLst>
              </p:cNvPr>
              <p:cNvPicPr/>
              <p:nvPr/>
            </p:nvPicPr>
            <p:blipFill>
              <a:blip r:embed="rId153"/>
              <a:stretch>
                <a:fillRect/>
              </a:stretch>
            </p:blipFill>
            <p:spPr>
              <a:xfrm>
                <a:off x="3946778" y="5560822"/>
                <a:ext cx="1343520" cy="614160"/>
              </a:xfrm>
              <a:prstGeom prst="rect">
                <a:avLst/>
              </a:prstGeom>
            </p:spPr>
          </p:pic>
        </mc:Fallback>
      </mc:AlternateContent>
      <p:grpSp>
        <p:nvGrpSpPr>
          <p:cNvPr id="212005" name="Gruppieren 212004">
            <a:extLst>
              <a:ext uri="{FF2B5EF4-FFF2-40B4-BE49-F238E27FC236}">
                <a16:creationId xmlns:a16="http://schemas.microsoft.com/office/drawing/2014/main" id="{D5D61964-51F9-4998-8935-437052831166}"/>
              </a:ext>
            </a:extLst>
          </p:cNvPr>
          <p:cNvGrpSpPr/>
          <p:nvPr/>
        </p:nvGrpSpPr>
        <p:grpSpPr>
          <a:xfrm>
            <a:off x="960578" y="4230262"/>
            <a:ext cx="777960" cy="563760"/>
            <a:chOff x="960578" y="4230262"/>
            <a:chExt cx="777960" cy="563760"/>
          </a:xfrm>
        </p:grpSpPr>
        <mc:AlternateContent xmlns:mc="http://schemas.openxmlformats.org/markup-compatibility/2006">
          <mc:Choice xmlns:p14="http://schemas.microsoft.com/office/powerpoint/2010/main" Requires="p14">
            <p:contentPart p14:bwMode="auto" r:id="rId154">
              <p14:nvContentPartPr>
                <p14:cNvPr id="212000" name="Freihand 211999">
                  <a:extLst>
                    <a:ext uri="{FF2B5EF4-FFF2-40B4-BE49-F238E27FC236}">
                      <a16:creationId xmlns:a16="http://schemas.microsoft.com/office/drawing/2014/main" id="{0A0C21BF-67B1-4D84-BF03-76E66BB8FAAD}"/>
                    </a:ext>
                  </a:extLst>
                </p14:cNvPr>
                <p14:cNvContentPartPr/>
                <p14:nvPr/>
              </p14:nvContentPartPr>
              <p14:xfrm>
                <a:off x="1021418" y="4493422"/>
                <a:ext cx="590040" cy="157320"/>
              </p14:xfrm>
            </p:contentPart>
          </mc:Choice>
          <mc:Fallback>
            <p:pic>
              <p:nvPicPr>
                <p:cNvPr id="212000" name="Freihand 211999">
                  <a:extLst>
                    <a:ext uri="{FF2B5EF4-FFF2-40B4-BE49-F238E27FC236}">
                      <a16:creationId xmlns:a16="http://schemas.microsoft.com/office/drawing/2014/main" id="{0A0C21BF-67B1-4D84-BF03-76E66BB8FAAD}"/>
                    </a:ext>
                  </a:extLst>
                </p:cNvPr>
                <p:cNvPicPr/>
                <p:nvPr/>
              </p:nvPicPr>
              <p:blipFill>
                <a:blip r:embed="rId155"/>
                <a:stretch>
                  <a:fillRect/>
                </a:stretch>
              </p:blipFill>
              <p:spPr>
                <a:xfrm>
                  <a:off x="1012778" y="4484422"/>
                  <a:ext cx="607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2001" name="Freihand 212000">
                  <a:extLst>
                    <a:ext uri="{FF2B5EF4-FFF2-40B4-BE49-F238E27FC236}">
                      <a16:creationId xmlns:a16="http://schemas.microsoft.com/office/drawing/2014/main" id="{967AFEB7-0359-49EC-B895-90F0829F05AA}"/>
                    </a:ext>
                  </a:extLst>
                </p14:cNvPr>
                <p14:cNvContentPartPr/>
                <p14:nvPr/>
              </p14:nvContentPartPr>
              <p14:xfrm>
                <a:off x="1417418" y="4527622"/>
                <a:ext cx="248040" cy="177120"/>
              </p14:xfrm>
            </p:contentPart>
          </mc:Choice>
          <mc:Fallback>
            <p:pic>
              <p:nvPicPr>
                <p:cNvPr id="212001" name="Freihand 212000">
                  <a:extLst>
                    <a:ext uri="{FF2B5EF4-FFF2-40B4-BE49-F238E27FC236}">
                      <a16:creationId xmlns:a16="http://schemas.microsoft.com/office/drawing/2014/main" id="{967AFEB7-0359-49EC-B895-90F0829F05AA}"/>
                    </a:ext>
                  </a:extLst>
                </p:cNvPr>
                <p:cNvPicPr/>
                <p:nvPr/>
              </p:nvPicPr>
              <p:blipFill>
                <a:blip r:embed="rId157"/>
                <a:stretch>
                  <a:fillRect/>
                </a:stretch>
              </p:blipFill>
              <p:spPr>
                <a:xfrm>
                  <a:off x="1408418" y="4518622"/>
                  <a:ext cx="265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2004" name="Freihand 212003">
                  <a:extLst>
                    <a:ext uri="{FF2B5EF4-FFF2-40B4-BE49-F238E27FC236}">
                      <a16:creationId xmlns:a16="http://schemas.microsoft.com/office/drawing/2014/main" id="{96A19FE0-C94C-4A38-AA7F-9F91BFC9B753}"/>
                    </a:ext>
                  </a:extLst>
                </p14:cNvPr>
                <p14:cNvContentPartPr/>
                <p14:nvPr/>
              </p14:nvContentPartPr>
              <p14:xfrm>
                <a:off x="960578" y="4230262"/>
                <a:ext cx="777960" cy="563760"/>
              </p14:xfrm>
            </p:contentPart>
          </mc:Choice>
          <mc:Fallback>
            <p:pic>
              <p:nvPicPr>
                <p:cNvPr id="212004" name="Freihand 212003">
                  <a:extLst>
                    <a:ext uri="{FF2B5EF4-FFF2-40B4-BE49-F238E27FC236}">
                      <a16:creationId xmlns:a16="http://schemas.microsoft.com/office/drawing/2014/main" id="{96A19FE0-C94C-4A38-AA7F-9F91BFC9B753}"/>
                    </a:ext>
                  </a:extLst>
                </p:cNvPr>
                <p:cNvPicPr/>
                <p:nvPr/>
              </p:nvPicPr>
              <p:blipFill>
                <a:blip r:embed="rId159"/>
                <a:stretch>
                  <a:fillRect/>
                </a:stretch>
              </p:blipFill>
              <p:spPr>
                <a:xfrm>
                  <a:off x="951938" y="4221622"/>
                  <a:ext cx="795600" cy="58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212006" name="Freihand 212005">
                <a:extLst>
                  <a:ext uri="{FF2B5EF4-FFF2-40B4-BE49-F238E27FC236}">
                    <a16:creationId xmlns:a16="http://schemas.microsoft.com/office/drawing/2014/main" id="{141FD284-E2C5-4B65-B356-3BAAF5D9D647}"/>
                  </a:ext>
                </a:extLst>
              </p14:cNvPr>
              <p14:cNvContentPartPr/>
              <p14:nvPr/>
            </p14:nvContentPartPr>
            <p14:xfrm>
              <a:off x="2683898" y="5514382"/>
              <a:ext cx="1021680" cy="655920"/>
            </p14:xfrm>
          </p:contentPart>
        </mc:Choice>
        <mc:Fallback>
          <p:pic>
            <p:nvPicPr>
              <p:cNvPr id="212006" name="Freihand 212005">
                <a:extLst>
                  <a:ext uri="{FF2B5EF4-FFF2-40B4-BE49-F238E27FC236}">
                    <a16:creationId xmlns:a16="http://schemas.microsoft.com/office/drawing/2014/main" id="{141FD284-E2C5-4B65-B356-3BAAF5D9D647}"/>
                  </a:ext>
                </a:extLst>
              </p:cNvPr>
              <p:cNvPicPr/>
              <p:nvPr/>
            </p:nvPicPr>
            <p:blipFill>
              <a:blip r:embed="rId161"/>
              <a:stretch>
                <a:fillRect/>
              </a:stretch>
            </p:blipFill>
            <p:spPr>
              <a:xfrm>
                <a:off x="2674898" y="5505382"/>
                <a:ext cx="1039320" cy="673560"/>
              </a:xfrm>
              <a:prstGeom prst="rect">
                <a:avLst/>
              </a:prstGeom>
            </p:spPr>
          </p:pic>
        </mc:Fallback>
      </mc:AlternateContent>
      <p:grpSp>
        <p:nvGrpSpPr>
          <p:cNvPr id="212009" name="Gruppieren 212008">
            <a:extLst>
              <a:ext uri="{FF2B5EF4-FFF2-40B4-BE49-F238E27FC236}">
                <a16:creationId xmlns:a16="http://schemas.microsoft.com/office/drawing/2014/main" id="{93DA9FA6-9B7B-4C98-B875-4F286C674FF9}"/>
              </a:ext>
            </a:extLst>
          </p:cNvPr>
          <p:cNvGrpSpPr/>
          <p:nvPr/>
        </p:nvGrpSpPr>
        <p:grpSpPr>
          <a:xfrm>
            <a:off x="1012778" y="2326942"/>
            <a:ext cx="766800" cy="493200"/>
            <a:chOff x="1012778" y="2326942"/>
            <a:chExt cx="766800" cy="493200"/>
          </a:xfrm>
        </p:grpSpPr>
        <mc:AlternateContent xmlns:mc="http://schemas.openxmlformats.org/markup-compatibility/2006">
          <mc:Choice xmlns:p14="http://schemas.microsoft.com/office/powerpoint/2010/main" Requires="p14">
            <p:contentPart p14:bwMode="auto" r:id="rId162">
              <p14:nvContentPartPr>
                <p14:cNvPr id="211993" name="Freihand 211992">
                  <a:extLst>
                    <a:ext uri="{FF2B5EF4-FFF2-40B4-BE49-F238E27FC236}">
                      <a16:creationId xmlns:a16="http://schemas.microsoft.com/office/drawing/2014/main" id="{15BA6DC9-49C4-43F7-9C8A-E5196A6043C8}"/>
                    </a:ext>
                  </a:extLst>
                </p14:cNvPr>
                <p14:cNvContentPartPr/>
                <p14:nvPr/>
              </p14:nvContentPartPr>
              <p14:xfrm>
                <a:off x="1012778" y="2369062"/>
                <a:ext cx="713160" cy="331920"/>
              </p14:xfrm>
            </p:contentPart>
          </mc:Choice>
          <mc:Fallback>
            <p:pic>
              <p:nvPicPr>
                <p:cNvPr id="211993" name="Freihand 211992">
                  <a:extLst>
                    <a:ext uri="{FF2B5EF4-FFF2-40B4-BE49-F238E27FC236}">
                      <a16:creationId xmlns:a16="http://schemas.microsoft.com/office/drawing/2014/main" id="{15BA6DC9-49C4-43F7-9C8A-E5196A6043C8}"/>
                    </a:ext>
                  </a:extLst>
                </p:cNvPr>
                <p:cNvPicPr/>
                <p:nvPr/>
              </p:nvPicPr>
              <p:blipFill>
                <a:blip r:embed="rId163"/>
                <a:stretch>
                  <a:fillRect/>
                </a:stretch>
              </p:blipFill>
              <p:spPr>
                <a:xfrm>
                  <a:off x="1004138" y="2360062"/>
                  <a:ext cx="7308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1994" name="Freihand 211993">
                  <a:extLst>
                    <a:ext uri="{FF2B5EF4-FFF2-40B4-BE49-F238E27FC236}">
                      <a16:creationId xmlns:a16="http://schemas.microsoft.com/office/drawing/2014/main" id="{7D3EFBF0-5A1D-4B8D-984D-2ECF07E5627B}"/>
                    </a:ext>
                  </a:extLst>
                </p14:cNvPr>
                <p14:cNvContentPartPr/>
                <p14:nvPr/>
              </p14:nvContentPartPr>
              <p14:xfrm>
                <a:off x="1469258" y="2533942"/>
                <a:ext cx="310320" cy="254880"/>
              </p14:xfrm>
            </p:contentPart>
          </mc:Choice>
          <mc:Fallback>
            <p:pic>
              <p:nvPicPr>
                <p:cNvPr id="211994" name="Freihand 211993">
                  <a:extLst>
                    <a:ext uri="{FF2B5EF4-FFF2-40B4-BE49-F238E27FC236}">
                      <a16:creationId xmlns:a16="http://schemas.microsoft.com/office/drawing/2014/main" id="{7D3EFBF0-5A1D-4B8D-984D-2ECF07E5627B}"/>
                    </a:ext>
                  </a:extLst>
                </p:cNvPr>
                <p:cNvPicPr/>
                <p:nvPr/>
              </p:nvPicPr>
              <p:blipFill>
                <a:blip r:embed="rId165"/>
                <a:stretch>
                  <a:fillRect/>
                </a:stretch>
              </p:blipFill>
              <p:spPr>
                <a:xfrm>
                  <a:off x="1460618" y="2524942"/>
                  <a:ext cx="3279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2007" name="Freihand 212006">
                  <a:extLst>
                    <a:ext uri="{FF2B5EF4-FFF2-40B4-BE49-F238E27FC236}">
                      <a16:creationId xmlns:a16="http://schemas.microsoft.com/office/drawing/2014/main" id="{BA588158-E8B6-4707-9473-6D26D4000550}"/>
                    </a:ext>
                  </a:extLst>
                </p14:cNvPr>
                <p14:cNvContentPartPr/>
                <p14:nvPr/>
              </p14:nvContentPartPr>
              <p14:xfrm>
                <a:off x="1016738" y="2326942"/>
                <a:ext cx="703440" cy="364680"/>
              </p14:xfrm>
            </p:contentPart>
          </mc:Choice>
          <mc:Fallback>
            <p:pic>
              <p:nvPicPr>
                <p:cNvPr id="212007" name="Freihand 212006">
                  <a:extLst>
                    <a:ext uri="{FF2B5EF4-FFF2-40B4-BE49-F238E27FC236}">
                      <a16:creationId xmlns:a16="http://schemas.microsoft.com/office/drawing/2014/main" id="{BA588158-E8B6-4707-9473-6D26D4000550}"/>
                    </a:ext>
                  </a:extLst>
                </p:cNvPr>
                <p:cNvPicPr/>
                <p:nvPr/>
              </p:nvPicPr>
              <p:blipFill>
                <a:blip r:embed="rId167"/>
                <a:stretch>
                  <a:fillRect/>
                </a:stretch>
              </p:blipFill>
              <p:spPr>
                <a:xfrm>
                  <a:off x="1008098" y="2318302"/>
                  <a:ext cx="72108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2008" name="Freihand 212007">
                  <a:extLst>
                    <a:ext uri="{FF2B5EF4-FFF2-40B4-BE49-F238E27FC236}">
                      <a16:creationId xmlns:a16="http://schemas.microsoft.com/office/drawing/2014/main" id="{3295E121-D5D2-4380-8191-3E2C8B0C74E9}"/>
                    </a:ext>
                  </a:extLst>
                </p14:cNvPr>
                <p14:cNvContentPartPr/>
                <p14:nvPr/>
              </p14:nvContentPartPr>
              <p14:xfrm>
                <a:off x="1509578" y="2481382"/>
                <a:ext cx="256320" cy="338760"/>
              </p14:xfrm>
            </p:contentPart>
          </mc:Choice>
          <mc:Fallback>
            <p:pic>
              <p:nvPicPr>
                <p:cNvPr id="212008" name="Freihand 212007">
                  <a:extLst>
                    <a:ext uri="{FF2B5EF4-FFF2-40B4-BE49-F238E27FC236}">
                      <a16:creationId xmlns:a16="http://schemas.microsoft.com/office/drawing/2014/main" id="{3295E121-D5D2-4380-8191-3E2C8B0C74E9}"/>
                    </a:ext>
                  </a:extLst>
                </p:cNvPr>
                <p:cNvPicPr/>
                <p:nvPr/>
              </p:nvPicPr>
              <p:blipFill>
                <a:blip r:embed="rId169"/>
                <a:stretch>
                  <a:fillRect/>
                </a:stretch>
              </p:blipFill>
              <p:spPr>
                <a:xfrm>
                  <a:off x="1500578" y="2472382"/>
                  <a:ext cx="273960" cy="356400"/>
                </a:xfrm>
                <a:prstGeom prst="rect">
                  <a:avLst/>
                </a:prstGeom>
              </p:spPr>
            </p:pic>
          </mc:Fallback>
        </mc:AlternateContent>
      </p:grpSp>
      <p:grpSp>
        <p:nvGrpSpPr>
          <p:cNvPr id="212026" name="Gruppieren 212025">
            <a:extLst>
              <a:ext uri="{FF2B5EF4-FFF2-40B4-BE49-F238E27FC236}">
                <a16:creationId xmlns:a16="http://schemas.microsoft.com/office/drawing/2014/main" id="{927D1922-10FA-47D0-8A00-61C7C3C109A2}"/>
              </a:ext>
            </a:extLst>
          </p:cNvPr>
          <p:cNvGrpSpPr/>
          <p:nvPr/>
        </p:nvGrpSpPr>
        <p:grpSpPr>
          <a:xfrm>
            <a:off x="1003058" y="6015862"/>
            <a:ext cx="2822040" cy="642240"/>
            <a:chOff x="1003058" y="6015862"/>
            <a:chExt cx="2822040" cy="642240"/>
          </a:xfrm>
        </p:grpSpPr>
        <mc:AlternateContent xmlns:mc="http://schemas.openxmlformats.org/markup-compatibility/2006">
          <mc:Choice xmlns:p14="http://schemas.microsoft.com/office/powerpoint/2010/main" Requires="p14">
            <p:contentPart p14:bwMode="auto" r:id="rId170">
              <p14:nvContentPartPr>
                <p14:cNvPr id="212010" name="Freihand 212009">
                  <a:extLst>
                    <a:ext uri="{FF2B5EF4-FFF2-40B4-BE49-F238E27FC236}">
                      <a16:creationId xmlns:a16="http://schemas.microsoft.com/office/drawing/2014/main" id="{887544C3-751E-43A9-B7DE-32F76939762B}"/>
                    </a:ext>
                  </a:extLst>
                </p14:cNvPr>
                <p14:cNvContentPartPr/>
                <p14:nvPr/>
              </p14:nvContentPartPr>
              <p14:xfrm>
                <a:off x="2563298" y="6119902"/>
                <a:ext cx="207720" cy="275400"/>
              </p14:xfrm>
            </p:contentPart>
          </mc:Choice>
          <mc:Fallback>
            <p:pic>
              <p:nvPicPr>
                <p:cNvPr id="212010" name="Freihand 212009">
                  <a:extLst>
                    <a:ext uri="{FF2B5EF4-FFF2-40B4-BE49-F238E27FC236}">
                      <a16:creationId xmlns:a16="http://schemas.microsoft.com/office/drawing/2014/main" id="{887544C3-751E-43A9-B7DE-32F76939762B}"/>
                    </a:ext>
                  </a:extLst>
                </p:cNvPr>
                <p:cNvPicPr/>
                <p:nvPr/>
              </p:nvPicPr>
              <p:blipFill>
                <a:blip r:embed="rId171"/>
                <a:stretch>
                  <a:fillRect/>
                </a:stretch>
              </p:blipFill>
              <p:spPr>
                <a:xfrm>
                  <a:off x="2554658" y="6110902"/>
                  <a:ext cx="2253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2011" name="Freihand 212010">
                  <a:extLst>
                    <a:ext uri="{FF2B5EF4-FFF2-40B4-BE49-F238E27FC236}">
                      <a16:creationId xmlns:a16="http://schemas.microsoft.com/office/drawing/2014/main" id="{D76D89DE-BEC2-47F4-98B5-4C8CDB302FF5}"/>
                    </a:ext>
                  </a:extLst>
                </p14:cNvPr>
                <p14:cNvContentPartPr/>
                <p14:nvPr/>
              </p14:nvContentPartPr>
              <p14:xfrm>
                <a:off x="2519018" y="6015862"/>
                <a:ext cx="388080" cy="200160"/>
              </p14:xfrm>
            </p:contentPart>
          </mc:Choice>
          <mc:Fallback>
            <p:pic>
              <p:nvPicPr>
                <p:cNvPr id="212011" name="Freihand 212010">
                  <a:extLst>
                    <a:ext uri="{FF2B5EF4-FFF2-40B4-BE49-F238E27FC236}">
                      <a16:creationId xmlns:a16="http://schemas.microsoft.com/office/drawing/2014/main" id="{D76D89DE-BEC2-47F4-98B5-4C8CDB302FF5}"/>
                    </a:ext>
                  </a:extLst>
                </p:cNvPr>
                <p:cNvPicPr/>
                <p:nvPr/>
              </p:nvPicPr>
              <p:blipFill>
                <a:blip r:embed="rId173"/>
                <a:stretch>
                  <a:fillRect/>
                </a:stretch>
              </p:blipFill>
              <p:spPr>
                <a:xfrm>
                  <a:off x="2510018" y="6007222"/>
                  <a:ext cx="405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2013" name="Freihand 212012">
                  <a:extLst>
                    <a:ext uri="{FF2B5EF4-FFF2-40B4-BE49-F238E27FC236}">
                      <a16:creationId xmlns:a16="http://schemas.microsoft.com/office/drawing/2014/main" id="{A1A3BCC7-6114-4799-98A6-CF5776EDF03E}"/>
                    </a:ext>
                  </a:extLst>
                </p14:cNvPr>
                <p14:cNvContentPartPr/>
                <p14:nvPr/>
              </p14:nvContentPartPr>
              <p14:xfrm>
                <a:off x="1003058" y="6406822"/>
                <a:ext cx="171720" cy="200520"/>
              </p14:xfrm>
            </p:contentPart>
          </mc:Choice>
          <mc:Fallback>
            <p:pic>
              <p:nvPicPr>
                <p:cNvPr id="212013" name="Freihand 212012">
                  <a:extLst>
                    <a:ext uri="{FF2B5EF4-FFF2-40B4-BE49-F238E27FC236}">
                      <a16:creationId xmlns:a16="http://schemas.microsoft.com/office/drawing/2014/main" id="{A1A3BCC7-6114-4799-98A6-CF5776EDF03E}"/>
                    </a:ext>
                  </a:extLst>
                </p:cNvPr>
                <p:cNvPicPr/>
                <p:nvPr/>
              </p:nvPicPr>
              <p:blipFill>
                <a:blip r:embed="rId175"/>
                <a:stretch>
                  <a:fillRect/>
                </a:stretch>
              </p:blipFill>
              <p:spPr>
                <a:xfrm>
                  <a:off x="994058" y="6398182"/>
                  <a:ext cx="189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2014" name="Freihand 212013">
                  <a:extLst>
                    <a:ext uri="{FF2B5EF4-FFF2-40B4-BE49-F238E27FC236}">
                      <a16:creationId xmlns:a16="http://schemas.microsoft.com/office/drawing/2014/main" id="{FC05A63A-E219-4C3C-BA35-2944923473DB}"/>
                    </a:ext>
                  </a:extLst>
                </p14:cNvPr>
                <p14:cNvContentPartPr/>
                <p14:nvPr/>
              </p14:nvContentPartPr>
              <p14:xfrm>
                <a:off x="1260098" y="6480982"/>
                <a:ext cx="39600" cy="5400"/>
              </p14:xfrm>
            </p:contentPart>
          </mc:Choice>
          <mc:Fallback>
            <p:pic>
              <p:nvPicPr>
                <p:cNvPr id="212014" name="Freihand 212013">
                  <a:extLst>
                    <a:ext uri="{FF2B5EF4-FFF2-40B4-BE49-F238E27FC236}">
                      <a16:creationId xmlns:a16="http://schemas.microsoft.com/office/drawing/2014/main" id="{FC05A63A-E219-4C3C-BA35-2944923473DB}"/>
                    </a:ext>
                  </a:extLst>
                </p:cNvPr>
                <p:cNvPicPr/>
                <p:nvPr/>
              </p:nvPicPr>
              <p:blipFill>
                <a:blip r:embed="rId177"/>
                <a:stretch>
                  <a:fillRect/>
                </a:stretch>
              </p:blipFill>
              <p:spPr>
                <a:xfrm>
                  <a:off x="1251098" y="6472342"/>
                  <a:ext cx="57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2015" name="Freihand 212014">
                  <a:extLst>
                    <a:ext uri="{FF2B5EF4-FFF2-40B4-BE49-F238E27FC236}">
                      <a16:creationId xmlns:a16="http://schemas.microsoft.com/office/drawing/2014/main" id="{8CA46916-0F86-40B3-839E-CA4E811360BA}"/>
                    </a:ext>
                  </a:extLst>
                </p14:cNvPr>
                <p14:cNvContentPartPr/>
                <p14:nvPr/>
              </p14:nvContentPartPr>
              <p14:xfrm>
                <a:off x="1389338" y="6285862"/>
                <a:ext cx="141120" cy="245880"/>
              </p14:xfrm>
            </p:contentPart>
          </mc:Choice>
          <mc:Fallback>
            <p:pic>
              <p:nvPicPr>
                <p:cNvPr id="212015" name="Freihand 212014">
                  <a:extLst>
                    <a:ext uri="{FF2B5EF4-FFF2-40B4-BE49-F238E27FC236}">
                      <a16:creationId xmlns:a16="http://schemas.microsoft.com/office/drawing/2014/main" id="{8CA46916-0F86-40B3-839E-CA4E811360BA}"/>
                    </a:ext>
                  </a:extLst>
                </p:cNvPr>
                <p:cNvPicPr/>
                <p:nvPr/>
              </p:nvPicPr>
              <p:blipFill>
                <a:blip r:embed="rId179"/>
                <a:stretch>
                  <a:fillRect/>
                </a:stretch>
              </p:blipFill>
              <p:spPr>
                <a:xfrm>
                  <a:off x="1380698" y="6277222"/>
                  <a:ext cx="1587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2016" name="Freihand 212015">
                  <a:extLst>
                    <a:ext uri="{FF2B5EF4-FFF2-40B4-BE49-F238E27FC236}">
                      <a16:creationId xmlns:a16="http://schemas.microsoft.com/office/drawing/2014/main" id="{25440BFC-6AF4-458A-B22A-008021036FF0}"/>
                    </a:ext>
                  </a:extLst>
                </p14:cNvPr>
                <p14:cNvContentPartPr/>
                <p14:nvPr/>
              </p14:nvContentPartPr>
              <p14:xfrm>
                <a:off x="1598498" y="6424822"/>
                <a:ext cx="197640" cy="233280"/>
              </p14:xfrm>
            </p:contentPart>
          </mc:Choice>
          <mc:Fallback>
            <p:pic>
              <p:nvPicPr>
                <p:cNvPr id="212016" name="Freihand 212015">
                  <a:extLst>
                    <a:ext uri="{FF2B5EF4-FFF2-40B4-BE49-F238E27FC236}">
                      <a16:creationId xmlns:a16="http://schemas.microsoft.com/office/drawing/2014/main" id="{25440BFC-6AF4-458A-B22A-008021036FF0}"/>
                    </a:ext>
                  </a:extLst>
                </p:cNvPr>
                <p:cNvPicPr/>
                <p:nvPr/>
              </p:nvPicPr>
              <p:blipFill>
                <a:blip r:embed="rId181"/>
                <a:stretch>
                  <a:fillRect/>
                </a:stretch>
              </p:blipFill>
              <p:spPr>
                <a:xfrm>
                  <a:off x="1589858" y="6415822"/>
                  <a:ext cx="2152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2017" name="Freihand 212016">
                  <a:extLst>
                    <a:ext uri="{FF2B5EF4-FFF2-40B4-BE49-F238E27FC236}">
                      <a16:creationId xmlns:a16="http://schemas.microsoft.com/office/drawing/2014/main" id="{051EB4A2-B98D-4D23-A033-BFAD42F9110C}"/>
                    </a:ext>
                  </a:extLst>
                </p14:cNvPr>
                <p14:cNvContentPartPr/>
                <p14:nvPr/>
              </p14:nvContentPartPr>
              <p14:xfrm>
                <a:off x="1942658" y="6402502"/>
                <a:ext cx="198720" cy="81000"/>
              </p14:xfrm>
            </p:contentPart>
          </mc:Choice>
          <mc:Fallback>
            <p:pic>
              <p:nvPicPr>
                <p:cNvPr id="212017" name="Freihand 212016">
                  <a:extLst>
                    <a:ext uri="{FF2B5EF4-FFF2-40B4-BE49-F238E27FC236}">
                      <a16:creationId xmlns:a16="http://schemas.microsoft.com/office/drawing/2014/main" id="{051EB4A2-B98D-4D23-A033-BFAD42F9110C}"/>
                    </a:ext>
                  </a:extLst>
                </p:cNvPr>
                <p:cNvPicPr/>
                <p:nvPr/>
              </p:nvPicPr>
              <p:blipFill>
                <a:blip r:embed="rId183"/>
                <a:stretch>
                  <a:fillRect/>
                </a:stretch>
              </p:blipFill>
              <p:spPr>
                <a:xfrm>
                  <a:off x="1934018" y="6393502"/>
                  <a:ext cx="216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2018" name="Freihand 212017">
                  <a:extLst>
                    <a:ext uri="{FF2B5EF4-FFF2-40B4-BE49-F238E27FC236}">
                      <a16:creationId xmlns:a16="http://schemas.microsoft.com/office/drawing/2014/main" id="{F53091B4-377D-4F1D-A3D2-FCB5BD72D416}"/>
                    </a:ext>
                  </a:extLst>
                </p14:cNvPr>
                <p14:cNvContentPartPr/>
                <p14:nvPr/>
              </p14:nvContentPartPr>
              <p14:xfrm>
                <a:off x="2148218" y="6366862"/>
                <a:ext cx="227520" cy="105480"/>
              </p14:xfrm>
            </p:contentPart>
          </mc:Choice>
          <mc:Fallback>
            <p:pic>
              <p:nvPicPr>
                <p:cNvPr id="212018" name="Freihand 212017">
                  <a:extLst>
                    <a:ext uri="{FF2B5EF4-FFF2-40B4-BE49-F238E27FC236}">
                      <a16:creationId xmlns:a16="http://schemas.microsoft.com/office/drawing/2014/main" id="{F53091B4-377D-4F1D-A3D2-FCB5BD72D416}"/>
                    </a:ext>
                  </a:extLst>
                </p:cNvPr>
                <p:cNvPicPr/>
                <p:nvPr/>
              </p:nvPicPr>
              <p:blipFill>
                <a:blip r:embed="rId185"/>
                <a:stretch>
                  <a:fillRect/>
                </a:stretch>
              </p:blipFill>
              <p:spPr>
                <a:xfrm>
                  <a:off x="2139578" y="6358222"/>
                  <a:ext cx="245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2019" name="Freihand 212018">
                  <a:extLst>
                    <a:ext uri="{FF2B5EF4-FFF2-40B4-BE49-F238E27FC236}">
                      <a16:creationId xmlns:a16="http://schemas.microsoft.com/office/drawing/2014/main" id="{64FE6C8A-4BCE-4E84-A012-6C2FE238AF2C}"/>
                    </a:ext>
                  </a:extLst>
                </p14:cNvPr>
                <p14:cNvContentPartPr/>
                <p14:nvPr/>
              </p14:nvContentPartPr>
              <p14:xfrm>
                <a:off x="2495258" y="6251302"/>
                <a:ext cx="93240" cy="243000"/>
              </p14:xfrm>
            </p:contentPart>
          </mc:Choice>
          <mc:Fallback>
            <p:pic>
              <p:nvPicPr>
                <p:cNvPr id="212019" name="Freihand 212018">
                  <a:extLst>
                    <a:ext uri="{FF2B5EF4-FFF2-40B4-BE49-F238E27FC236}">
                      <a16:creationId xmlns:a16="http://schemas.microsoft.com/office/drawing/2014/main" id="{64FE6C8A-4BCE-4E84-A012-6C2FE238AF2C}"/>
                    </a:ext>
                  </a:extLst>
                </p:cNvPr>
                <p:cNvPicPr/>
                <p:nvPr/>
              </p:nvPicPr>
              <p:blipFill>
                <a:blip r:embed="rId187"/>
                <a:stretch>
                  <a:fillRect/>
                </a:stretch>
              </p:blipFill>
              <p:spPr>
                <a:xfrm>
                  <a:off x="2486618" y="6242662"/>
                  <a:ext cx="1108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2020" name="Freihand 212019">
                  <a:extLst>
                    <a:ext uri="{FF2B5EF4-FFF2-40B4-BE49-F238E27FC236}">
                      <a16:creationId xmlns:a16="http://schemas.microsoft.com/office/drawing/2014/main" id="{5307AD91-9D57-4EE7-9008-DF3C8E7BB3EE}"/>
                    </a:ext>
                  </a:extLst>
                </p14:cNvPr>
                <p14:cNvContentPartPr/>
                <p14:nvPr/>
              </p14:nvContentPartPr>
              <p14:xfrm>
                <a:off x="2605058" y="6309982"/>
                <a:ext cx="104760" cy="159120"/>
              </p14:xfrm>
            </p:contentPart>
          </mc:Choice>
          <mc:Fallback>
            <p:pic>
              <p:nvPicPr>
                <p:cNvPr id="212020" name="Freihand 212019">
                  <a:extLst>
                    <a:ext uri="{FF2B5EF4-FFF2-40B4-BE49-F238E27FC236}">
                      <a16:creationId xmlns:a16="http://schemas.microsoft.com/office/drawing/2014/main" id="{5307AD91-9D57-4EE7-9008-DF3C8E7BB3EE}"/>
                    </a:ext>
                  </a:extLst>
                </p:cNvPr>
                <p:cNvPicPr/>
                <p:nvPr/>
              </p:nvPicPr>
              <p:blipFill>
                <a:blip r:embed="rId189"/>
                <a:stretch>
                  <a:fillRect/>
                </a:stretch>
              </p:blipFill>
              <p:spPr>
                <a:xfrm>
                  <a:off x="2596058" y="6300982"/>
                  <a:ext cx="122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2021" name="Freihand 212020">
                  <a:extLst>
                    <a:ext uri="{FF2B5EF4-FFF2-40B4-BE49-F238E27FC236}">
                      <a16:creationId xmlns:a16="http://schemas.microsoft.com/office/drawing/2014/main" id="{60C46FED-1588-4FC7-BE8D-775E37C67249}"/>
                    </a:ext>
                  </a:extLst>
                </p14:cNvPr>
                <p14:cNvContentPartPr/>
                <p14:nvPr/>
              </p14:nvContentPartPr>
              <p14:xfrm>
                <a:off x="2715938" y="6212062"/>
                <a:ext cx="362160" cy="249480"/>
              </p14:xfrm>
            </p:contentPart>
          </mc:Choice>
          <mc:Fallback>
            <p:pic>
              <p:nvPicPr>
                <p:cNvPr id="212021" name="Freihand 212020">
                  <a:extLst>
                    <a:ext uri="{FF2B5EF4-FFF2-40B4-BE49-F238E27FC236}">
                      <a16:creationId xmlns:a16="http://schemas.microsoft.com/office/drawing/2014/main" id="{60C46FED-1588-4FC7-BE8D-775E37C67249}"/>
                    </a:ext>
                  </a:extLst>
                </p:cNvPr>
                <p:cNvPicPr/>
                <p:nvPr/>
              </p:nvPicPr>
              <p:blipFill>
                <a:blip r:embed="rId191"/>
                <a:stretch>
                  <a:fillRect/>
                </a:stretch>
              </p:blipFill>
              <p:spPr>
                <a:xfrm>
                  <a:off x="2707298" y="6203422"/>
                  <a:ext cx="3798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2022" name="Freihand 212021">
                  <a:extLst>
                    <a:ext uri="{FF2B5EF4-FFF2-40B4-BE49-F238E27FC236}">
                      <a16:creationId xmlns:a16="http://schemas.microsoft.com/office/drawing/2014/main" id="{8D2234B3-0B01-4F54-9A12-67B5ABB23C96}"/>
                    </a:ext>
                  </a:extLst>
                </p14:cNvPr>
                <p14:cNvContentPartPr/>
                <p14:nvPr/>
              </p14:nvContentPartPr>
              <p14:xfrm>
                <a:off x="3096098" y="6399262"/>
                <a:ext cx="223920" cy="84240"/>
              </p14:xfrm>
            </p:contentPart>
          </mc:Choice>
          <mc:Fallback>
            <p:pic>
              <p:nvPicPr>
                <p:cNvPr id="212022" name="Freihand 212021">
                  <a:extLst>
                    <a:ext uri="{FF2B5EF4-FFF2-40B4-BE49-F238E27FC236}">
                      <a16:creationId xmlns:a16="http://schemas.microsoft.com/office/drawing/2014/main" id="{8D2234B3-0B01-4F54-9A12-67B5ABB23C96}"/>
                    </a:ext>
                  </a:extLst>
                </p:cNvPr>
                <p:cNvPicPr/>
                <p:nvPr/>
              </p:nvPicPr>
              <p:blipFill>
                <a:blip r:embed="rId193"/>
                <a:stretch>
                  <a:fillRect/>
                </a:stretch>
              </p:blipFill>
              <p:spPr>
                <a:xfrm>
                  <a:off x="3087098" y="6390262"/>
                  <a:ext cx="241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2023" name="Freihand 212022">
                  <a:extLst>
                    <a:ext uri="{FF2B5EF4-FFF2-40B4-BE49-F238E27FC236}">
                      <a16:creationId xmlns:a16="http://schemas.microsoft.com/office/drawing/2014/main" id="{13570C41-284A-495F-B60E-FF377EBA837C}"/>
                    </a:ext>
                  </a:extLst>
                </p14:cNvPr>
                <p14:cNvContentPartPr/>
                <p14:nvPr/>
              </p14:nvContentPartPr>
              <p14:xfrm>
                <a:off x="3384818" y="6419062"/>
                <a:ext cx="86400" cy="214920"/>
              </p14:xfrm>
            </p:contentPart>
          </mc:Choice>
          <mc:Fallback>
            <p:pic>
              <p:nvPicPr>
                <p:cNvPr id="212023" name="Freihand 212022">
                  <a:extLst>
                    <a:ext uri="{FF2B5EF4-FFF2-40B4-BE49-F238E27FC236}">
                      <a16:creationId xmlns:a16="http://schemas.microsoft.com/office/drawing/2014/main" id="{13570C41-284A-495F-B60E-FF377EBA837C}"/>
                    </a:ext>
                  </a:extLst>
                </p:cNvPr>
                <p:cNvPicPr/>
                <p:nvPr/>
              </p:nvPicPr>
              <p:blipFill>
                <a:blip r:embed="rId195"/>
                <a:stretch>
                  <a:fillRect/>
                </a:stretch>
              </p:blipFill>
              <p:spPr>
                <a:xfrm>
                  <a:off x="3375818" y="6410422"/>
                  <a:ext cx="1040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2024" name="Freihand 212023">
                  <a:extLst>
                    <a:ext uri="{FF2B5EF4-FFF2-40B4-BE49-F238E27FC236}">
                      <a16:creationId xmlns:a16="http://schemas.microsoft.com/office/drawing/2014/main" id="{E6013E3F-3FF3-4F7D-9410-B721132A8D82}"/>
                    </a:ext>
                  </a:extLst>
                </p14:cNvPr>
                <p14:cNvContentPartPr/>
                <p14:nvPr/>
              </p14:nvContentPartPr>
              <p14:xfrm>
                <a:off x="3476978" y="6255622"/>
                <a:ext cx="348120" cy="248040"/>
              </p14:xfrm>
            </p:contentPart>
          </mc:Choice>
          <mc:Fallback>
            <p:pic>
              <p:nvPicPr>
                <p:cNvPr id="212024" name="Freihand 212023">
                  <a:extLst>
                    <a:ext uri="{FF2B5EF4-FFF2-40B4-BE49-F238E27FC236}">
                      <a16:creationId xmlns:a16="http://schemas.microsoft.com/office/drawing/2014/main" id="{E6013E3F-3FF3-4F7D-9410-B721132A8D82}"/>
                    </a:ext>
                  </a:extLst>
                </p:cNvPr>
                <p:cNvPicPr/>
                <p:nvPr/>
              </p:nvPicPr>
              <p:blipFill>
                <a:blip r:embed="rId197"/>
                <a:stretch>
                  <a:fillRect/>
                </a:stretch>
              </p:blipFill>
              <p:spPr>
                <a:xfrm>
                  <a:off x="3467978" y="6246622"/>
                  <a:ext cx="3657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2025" name="Freihand 212024">
                  <a:extLst>
                    <a:ext uri="{FF2B5EF4-FFF2-40B4-BE49-F238E27FC236}">
                      <a16:creationId xmlns:a16="http://schemas.microsoft.com/office/drawing/2014/main" id="{A7A68634-3E1D-4F17-AD5C-0C48011A5777}"/>
                    </a:ext>
                  </a:extLst>
                </p14:cNvPr>
                <p14:cNvContentPartPr/>
                <p14:nvPr/>
              </p14:nvContentPartPr>
              <p14:xfrm>
                <a:off x="3574538" y="6235462"/>
                <a:ext cx="9720" cy="14760"/>
              </p14:xfrm>
            </p:contentPart>
          </mc:Choice>
          <mc:Fallback>
            <p:pic>
              <p:nvPicPr>
                <p:cNvPr id="212025" name="Freihand 212024">
                  <a:extLst>
                    <a:ext uri="{FF2B5EF4-FFF2-40B4-BE49-F238E27FC236}">
                      <a16:creationId xmlns:a16="http://schemas.microsoft.com/office/drawing/2014/main" id="{A7A68634-3E1D-4F17-AD5C-0C48011A5777}"/>
                    </a:ext>
                  </a:extLst>
                </p:cNvPr>
                <p:cNvPicPr/>
                <p:nvPr/>
              </p:nvPicPr>
              <p:blipFill>
                <a:blip r:embed="rId199"/>
                <a:stretch>
                  <a:fillRect/>
                </a:stretch>
              </p:blipFill>
              <p:spPr>
                <a:xfrm>
                  <a:off x="3565898" y="6226462"/>
                  <a:ext cx="27360" cy="32400"/>
                </a:xfrm>
                <a:prstGeom prst="rect">
                  <a:avLst/>
                </a:prstGeom>
              </p:spPr>
            </p:pic>
          </mc:Fallback>
        </mc:AlternateContent>
      </p:grpSp>
      <p:grpSp>
        <p:nvGrpSpPr>
          <p:cNvPr id="212042" name="Gruppieren 212041">
            <a:extLst>
              <a:ext uri="{FF2B5EF4-FFF2-40B4-BE49-F238E27FC236}">
                <a16:creationId xmlns:a16="http://schemas.microsoft.com/office/drawing/2014/main" id="{B685C086-E747-4239-ACFA-A375009AA23F}"/>
              </a:ext>
            </a:extLst>
          </p:cNvPr>
          <p:cNvGrpSpPr/>
          <p:nvPr/>
        </p:nvGrpSpPr>
        <p:grpSpPr>
          <a:xfrm>
            <a:off x="1244978" y="3658222"/>
            <a:ext cx="4900680" cy="553680"/>
            <a:chOff x="1244978" y="3658222"/>
            <a:chExt cx="4900680" cy="553680"/>
          </a:xfrm>
        </p:grpSpPr>
        <mc:AlternateContent xmlns:mc="http://schemas.openxmlformats.org/markup-compatibility/2006">
          <mc:Choice xmlns:p14="http://schemas.microsoft.com/office/powerpoint/2010/main" Requires="p14">
            <p:contentPart p14:bwMode="auto" r:id="rId200">
              <p14:nvContentPartPr>
                <p14:cNvPr id="212040" name="Freihand 212039">
                  <a:extLst>
                    <a:ext uri="{FF2B5EF4-FFF2-40B4-BE49-F238E27FC236}">
                      <a16:creationId xmlns:a16="http://schemas.microsoft.com/office/drawing/2014/main" id="{A5B7D7E6-286E-4127-B2EF-0889A13EAA5D}"/>
                    </a:ext>
                  </a:extLst>
                </p14:cNvPr>
                <p14:cNvContentPartPr/>
                <p14:nvPr/>
              </p14:nvContentPartPr>
              <p14:xfrm>
                <a:off x="1244978" y="3786742"/>
                <a:ext cx="730080" cy="425160"/>
              </p14:xfrm>
            </p:contentPart>
          </mc:Choice>
          <mc:Fallback>
            <p:pic>
              <p:nvPicPr>
                <p:cNvPr id="212040" name="Freihand 212039">
                  <a:extLst>
                    <a:ext uri="{FF2B5EF4-FFF2-40B4-BE49-F238E27FC236}">
                      <a16:creationId xmlns:a16="http://schemas.microsoft.com/office/drawing/2014/main" id="{A5B7D7E6-286E-4127-B2EF-0889A13EAA5D}"/>
                    </a:ext>
                  </a:extLst>
                </p:cNvPr>
                <p:cNvPicPr/>
                <p:nvPr/>
              </p:nvPicPr>
              <p:blipFill>
                <a:blip r:embed="rId201"/>
                <a:stretch>
                  <a:fillRect/>
                </a:stretch>
              </p:blipFill>
              <p:spPr>
                <a:xfrm>
                  <a:off x="1235978" y="3777742"/>
                  <a:ext cx="74772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2041" name="Freihand 212040">
                  <a:extLst>
                    <a:ext uri="{FF2B5EF4-FFF2-40B4-BE49-F238E27FC236}">
                      <a16:creationId xmlns:a16="http://schemas.microsoft.com/office/drawing/2014/main" id="{F15D9292-99EB-487D-BA52-E2DC6C1CB4AE}"/>
                    </a:ext>
                  </a:extLst>
                </p14:cNvPr>
                <p14:cNvContentPartPr/>
                <p14:nvPr/>
              </p14:nvContentPartPr>
              <p14:xfrm>
                <a:off x="2422538" y="3658222"/>
                <a:ext cx="3723120" cy="55440"/>
              </p14:xfrm>
            </p:contentPart>
          </mc:Choice>
          <mc:Fallback>
            <p:pic>
              <p:nvPicPr>
                <p:cNvPr id="212041" name="Freihand 212040">
                  <a:extLst>
                    <a:ext uri="{FF2B5EF4-FFF2-40B4-BE49-F238E27FC236}">
                      <a16:creationId xmlns:a16="http://schemas.microsoft.com/office/drawing/2014/main" id="{F15D9292-99EB-487D-BA52-E2DC6C1CB4AE}"/>
                    </a:ext>
                  </a:extLst>
                </p:cNvPr>
                <p:cNvPicPr/>
                <p:nvPr/>
              </p:nvPicPr>
              <p:blipFill>
                <a:blip r:embed="rId203"/>
                <a:stretch>
                  <a:fillRect/>
                </a:stretch>
              </p:blipFill>
              <p:spPr>
                <a:xfrm>
                  <a:off x="2413538" y="3649222"/>
                  <a:ext cx="3740760" cy="73080"/>
                </a:xfrm>
                <a:prstGeom prst="rect">
                  <a:avLst/>
                </a:prstGeom>
              </p:spPr>
            </p:pic>
          </mc:Fallback>
        </mc:AlternateContent>
      </p:grpSp>
      <p:grpSp>
        <p:nvGrpSpPr>
          <p:cNvPr id="212044" name="Gruppieren 212043">
            <a:extLst>
              <a:ext uri="{FF2B5EF4-FFF2-40B4-BE49-F238E27FC236}">
                <a16:creationId xmlns:a16="http://schemas.microsoft.com/office/drawing/2014/main" id="{BF734BFD-A69B-4D3D-ADA1-A59335F96CDD}"/>
              </a:ext>
            </a:extLst>
          </p:cNvPr>
          <p:cNvGrpSpPr/>
          <p:nvPr/>
        </p:nvGrpSpPr>
        <p:grpSpPr>
          <a:xfrm>
            <a:off x="4505858" y="5381902"/>
            <a:ext cx="2908080" cy="1229040"/>
            <a:chOff x="4505858" y="5381902"/>
            <a:chExt cx="2908080" cy="1229040"/>
          </a:xfrm>
        </p:grpSpPr>
        <mc:AlternateContent xmlns:mc="http://schemas.openxmlformats.org/markup-compatibility/2006">
          <mc:Choice xmlns:p14="http://schemas.microsoft.com/office/powerpoint/2010/main" Requires="p14">
            <p:contentPart p14:bwMode="auto" r:id="rId204">
              <p14:nvContentPartPr>
                <p14:cNvPr id="212027" name="Freihand 212026">
                  <a:extLst>
                    <a:ext uri="{FF2B5EF4-FFF2-40B4-BE49-F238E27FC236}">
                      <a16:creationId xmlns:a16="http://schemas.microsoft.com/office/drawing/2014/main" id="{6AE83062-9874-4328-85A8-FBC01D3C2F30}"/>
                    </a:ext>
                  </a:extLst>
                </p14:cNvPr>
                <p14:cNvContentPartPr/>
                <p14:nvPr/>
              </p14:nvContentPartPr>
              <p14:xfrm>
                <a:off x="4638698" y="6267862"/>
                <a:ext cx="71640" cy="222120"/>
              </p14:xfrm>
            </p:contentPart>
          </mc:Choice>
          <mc:Fallback>
            <p:pic>
              <p:nvPicPr>
                <p:cNvPr id="212027" name="Freihand 212026">
                  <a:extLst>
                    <a:ext uri="{FF2B5EF4-FFF2-40B4-BE49-F238E27FC236}">
                      <a16:creationId xmlns:a16="http://schemas.microsoft.com/office/drawing/2014/main" id="{6AE83062-9874-4328-85A8-FBC01D3C2F30}"/>
                    </a:ext>
                  </a:extLst>
                </p:cNvPr>
                <p:cNvPicPr/>
                <p:nvPr/>
              </p:nvPicPr>
              <p:blipFill>
                <a:blip r:embed="rId205"/>
                <a:stretch>
                  <a:fillRect/>
                </a:stretch>
              </p:blipFill>
              <p:spPr>
                <a:xfrm>
                  <a:off x="4629698" y="6259222"/>
                  <a:ext cx="892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2028" name="Freihand 212027">
                  <a:extLst>
                    <a:ext uri="{FF2B5EF4-FFF2-40B4-BE49-F238E27FC236}">
                      <a16:creationId xmlns:a16="http://schemas.microsoft.com/office/drawing/2014/main" id="{518BD075-9BC2-4E4E-AB4A-5D06B7E55C43}"/>
                    </a:ext>
                  </a:extLst>
                </p14:cNvPr>
                <p14:cNvContentPartPr/>
                <p14:nvPr/>
              </p14:nvContentPartPr>
              <p14:xfrm>
                <a:off x="4505858" y="6199462"/>
                <a:ext cx="189720" cy="160920"/>
              </p14:xfrm>
            </p:contentPart>
          </mc:Choice>
          <mc:Fallback>
            <p:pic>
              <p:nvPicPr>
                <p:cNvPr id="212028" name="Freihand 212027">
                  <a:extLst>
                    <a:ext uri="{FF2B5EF4-FFF2-40B4-BE49-F238E27FC236}">
                      <a16:creationId xmlns:a16="http://schemas.microsoft.com/office/drawing/2014/main" id="{518BD075-9BC2-4E4E-AB4A-5D06B7E55C43}"/>
                    </a:ext>
                  </a:extLst>
                </p:cNvPr>
                <p:cNvPicPr/>
                <p:nvPr/>
              </p:nvPicPr>
              <p:blipFill>
                <a:blip r:embed="rId207"/>
                <a:stretch>
                  <a:fillRect/>
                </a:stretch>
              </p:blipFill>
              <p:spPr>
                <a:xfrm>
                  <a:off x="4497218" y="6190822"/>
                  <a:ext cx="207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2029" name="Freihand 212028">
                  <a:extLst>
                    <a:ext uri="{FF2B5EF4-FFF2-40B4-BE49-F238E27FC236}">
                      <a16:creationId xmlns:a16="http://schemas.microsoft.com/office/drawing/2014/main" id="{B0284451-F5E3-4D10-B301-AB7A6844782E}"/>
                    </a:ext>
                  </a:extLst>
                </p14:cNvPr>
                <p14:cNvContentPartPr/>
                <p14:nvPr/>
              </p14:nvContentPartPr>
              <p14:xfrm>
                <a:off x="4869098" y="6401782"/>
                <a:ext cx="65880" cy="209160"/>
              </p14:xfrm>
            </p:contentPart>
          </mc:Choice>
          <mc:Fallback>
            <p:pic>
              <p:nvPicPr>
                <p:cNvPr id="212029" name="Freihand 212028">
                  <a:extLst>
                    <a:ext uri="{FF2B5EF4-FFF2-40B4-BE49-F238E27FC236}">
                      <a16:creationId xmlns:a16="http://schemas.microsoft.com/office/drawing/2014/main" id="{B0284451-F5E3-4D10-B301-AB7A6844782E}"/>
                    </a:ext>
                  </a:extLst>
                </p:cNvPr>
                <p:cNvPicPr/>
                <p:nvPr/>
              </p:nvPicPr>
              <p:blipFill>
                <a:blip r:embed="rId209"/>
                <a:stretch>
                  <a:fillRect/>
                </a:stretch>
              </p:blipFill>
              <p:spPr>
                <a:xfrm>
                  <a:off x="4860458" y="6393142"/>
                  <a:ext cx="83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030" name="Freihand 212029">
                  <a:extLst>
                    <a:ext uri="{FF2B5EF4-FFF2-40B4-BE49-F238E27FC236}">
                      <a16:creationId xmlns:a16="http://schemas.microsoft.com/office/drawing/2014/main" id="{EE695946-BF37-4850-81BD-3963D0078928}"/>
                    </a:ext>
                  </a:extLst>
                </p14:cNvPr>
                <p14:cNvContentPartPr/>
                <p14:nvPr/>
              </p14:nvContentPartPr>
              <p14:xfrm>
                <a:off x="5067098" y="6426982"/>
                <a:ext cx="232560" cy="113040"/>
              </p14:xfrm>
            </p:contentPart>
          </mc:Choice>
          <mc:Fallback>
            <p:pic>
              <p:nvPicPr>
                <p:cNvPr id="212030" name="Freihand 212029">
                  <a:extLst>
                    <a:ext uri="{FF2B5EF4-FFF2-40B4-BE49-F238E27FC236}">
                      <a16:creationId xmlns:a16="http://schemas.microsoft.com/office/drawing/2014/main" id="{EE695946-BF37-4850-81BD-3963D0078928}"/>
                    </a:ext>
                  </a:extLst>
                </p:cNvPr>
                <p:cNvPicPr/>
                <p:nvPr/>
              </p:nvPicPr>
              <p:blipFill>
                <a:blip r:embed="rId211"/>
                <a:stretch>
                  <a:fillRect/>
                </a:stretch>
              </p:blipFill>
              <p:spPr>
                <a:xfrm>
                  <a:off x="5058098" y="6417982"/>
                  <a:ext cx="250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2031" name="Freihand 212030">
                  <a:extLst>
                    <a:ext uri="{FF2B5EF4-FFF2-40B4-BE49-F238E27FC236}">
                      <a16:creationId xmlns:a16="http://schemas.microsoft.com/office/drawing/2014/main" id="{24A365B3-F2B3-48F9-AA0B-C231692BCEC7}"/>
                    </a:ext>
                  </a:extLst>
                </p14:cNvPr>
                <p14:cNvContentPartPr/>
                <p14:nvPr/>
              </p14:nvContentPartPr>
              <p14:xfrm>
                <a:off x="5336018" y="6475942"/>
                <a:ext cx="86040" cy="113760"/>
              </p14:xfrm>
            </p:contentPart>
          </mc:Choice>
          <mc:Fallback>
            <p:pic>
              <p:nvPicPr>
                <p:cNvPr id="212031" name="Freihand 212030">
                  <a:extLst>
                    <a:ext uri="{FF2B5EF4-FFF2-40B4-BE49-F238E27FC236}">
                      <a16:creationId xmlns:a16="http://schemas.microsoft.com/office/drawing/2014/main" id="{24A365B3-F2B3-48F9-AA0B-C231692BCEC7}"/>
                    </a:ext>
                  </a:extLst>
                </p:cNvPr>
                <p:cNvPicPr/>
                <p:nvPr/>
              </p:nvPicPr>
              <p:blipFill>
                <a:blip r:embed="rId213"/>
                <a:stretch>
                  <a:fillRect/>
                </a:stretch>
              </p:blipFill>
              <p:spPr>
                <a:xfrm>
                  <a:off x="5327378" y="6466942"/>
                  <a:ext cx="103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2032" name="Freihand 212031">
                  <a:extLst>
                    <a:ext uri="{FF2B5EF4-FFF2-40B4-BE49-F238E27FC236}">
                      <a16:creationId xmlns:a16="http://schemas.microsoft.com/office/drawing/2014/main" id="{D0C56FE2-A95C-444B-9559-AAD3812DD1CA}"/>
                    </a:ext>
                  </a:extLst>
                </p14:cNvPr>
                <p14:cNvContentPartPr/>
                <p14:nvPr/>
              </p14:nvContentPartPr>
              <p14:xfrm>
                <a:off x="5459138" y="6330502"/>
                <a:ext cx="174600" cy="221040"/>
              </p14:xfrm>
            </p:contentPart>
          </mc:Choice>
          <mc:Fallback>
            <p:pic>
              <p:nvPicPr>
                <p:cNvPr id="212032" name="Freihand 212031">
                  <a:extLst>
                    <a:ext uri="{FF2B5EF4-FFF2-40B4-BE49-F238E27FC236}">
                      <a16:creationId xmlns:a16="http://schemas.microsoft.com/office/drawing/2014/main" id="{D0C56FE2-A95C-444B-9559-AAD3812DD1CA}"/>
                    </a:ext>
                  </a:extLst>
                </p:cNvPr>
                <p:cNvPicPr/>
                <p:nvPr/>
              </p:nvPicPr>
              <p:blipFill>
                <a:blip r:embed="rId215"/>
                <a:stretch>
                  <a:fillRect/>
                </a:stretch>
              </p:blipFill>
              <p:spPr>
                <a:xfrm>
                  <a:off x="5450138" y="6321862"/>
                  <a:ext cx="192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2033" name="Freihand 212032">
                  <a:extLst>
                    <a:ext uri="{FF2B5EF4-FFF2-40B4-BE49-F238E27FC236}">
                      <a16:creationId xmlns:a16="http://schemas.microsoft.com/office/drawing/2014/main" id="{5C218C2D-BCC4-4AA1-AD09-8723A5883A9C}"/>
                    </a:ext>
                  </a:extLst>
                </p14:cNvPr>
                <p14:cNvContentPartPr/>
                <p14:nvPr/>
              </p14:nvContentPartPr>
              <p14:xfrm>
                <a:off x="5696378" y="6449662"/>
                <a:ext cx="269280" cy="95760"/>
              </p14:xfrm>
            </p:contentPart>
          </mc:Choice>
          <mc:Fallback>
            <p:pic>
              <p:nvPicPr>
                <p:cNvPr id="212033" name="Freihand 212032">
                  <a:extLst>
                    <a:ext uri="{FF2B5EF4-FFF2-40B4-BE49-F238E27FC236}">
                      <a16:creationId xmlns:a16="http://schemas.microsoft.com/office/drawing/2014/main" id="{5C218C2D-BCC4-4AA1-AD09-8723A5883A9C}"/>
                    </a:ext>
                  </a:extLst>
                </p:cNvPr>
                <p:cNvPicPr/>
                <p:nvPr/>
              </p:nvPicPr>
              <p:blipFill>
                <a:blip r:embed="rId217"/>
                <a:stretch>
                  <a:fillRect/>
                </a:stretch>
              </p:blipFill>
              <p:spPr>
                <a:xfrm>
                  <a:off x="5687378" y="6440662"/>
                  <a:ext cx="286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2034" name="Freihand 212033">
                  <a:extLst>
                    <a:ext uri="{FF2B5EF4-FFF2-40B4-BE49-F238E27FC236}">
                      <a16:creationId xmlns:a16="http://schemas.microsoft.com/office/drawing/2014/main" id="{CFDE2596-77D6-41FA-8C08-2436E1D6448C}"/>
                    </a:ext>
                  </a:extLst>
                </p14:cNvPr>
                <p14:cNvContentPartPr/>
                <p14:nvPr/>
              </p14:nvContentPartPr>
              <p14:xfrm>
                <a:off x="6055658" y="6379102"/>
                <a:ext cx="172800" cy="128520"/>
              </p14:xfrm>
            </p:contentPart>
          </mc:Choice>
          <mc:Fallback>
            <p:pic>
              <p:nvPicPr>
                <p:cNvPr id="212034" name="Freihand 212033">
                  <a:extLst>
                    <a:ext uri="{FF2B5EF4-FFF2-40B4-BE49-F238E27FC236}">
                      <a16:creationId xmlns:a16="http://schemas.microsoft.com/office/drawing/2014/main" id="{CFDE2596-77D6-41FA-8C08-2436E1D6448C}"/>
                    </a:ext>
                  </a:extLst>
                </p:cNvPr>
                <p:cNvPicPr/>
                <p:nvPr/>
              </p:nvPicPr>
              <p:blipFill>
                <a:blip r:embed="rId219"/>
                <a:stretch>
                  <a:fillRect/>
                </a:stretch>
              </p:blipFill>
              <p:spPr>
                <a:xfrm>
                  <a:off x="6046658" y="6370462"/>
                  <a:ext cx="190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2035" name="Freihand 212034">
                  <a:extLst>
                    <a:ext uri="{FF2B5EF4-FFF2-40B4-BE49-F238E27FC236}">
                      <a16:creationId xmlns:a16="http://schemas.microsoft.com/office/drawing/2014/main" id="{B6DFD8A5-BD6A-4C27-B6FF-FCB1AA6F96A8}"/>
                    </a:ext>
                  </a:extLst>
                </p14:cNvPr>
                <p14:cNvContentPartPr/>
                <p14:nvPr/>
              </p14:nvContentPartPr>
              <p14:xfrm>
                <a:off x="6252218" y="6310342"/>
                <a:ext cx="210960" cy="102240"/>
              </p14:xfrm>
            </p:contentPart>
          </mc:Choice>
          <mc:Fallback>
            <p:pic>
              <p:nvPicPr>
                <p:cNvPr id="212035" name="Freihand 212034">
                  <a:extLst>
                    <a:ext uri="{FF2B5EF4-FFF2-40B4-BE49-F238E27FC236}">
                      <a16:creationId xmlns:a16="http://schemas.microsoft.com/office/drawing/2014/main" id="{B6DFD8A5-BD6A-4C27-B6FF-FCB1AA6F96A8}"/>
                    </a:ext>
                  </a:extLst>
                </p:cNvPr>
                <p:cNvPicPr/>
                <p:nvPr/>
              </p:nvPicPr>
              <p:blipFill>
                <a:blip r:embed="rId221"/>
                <a:stretch>
                  <a:fillRect/>
                </a:stretch>
              </p:blipFill>
              <p:spPr>
                <a:xfrm>
                  <a:off x="6243218" y="6301342"/>
                  <a:ext cx="228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2036" name="Freihand 212035">
                  <a:extLst>
                    <a:ext uri="{FF2B5EF4-FFF2-40B4-BE49-F238E27FC236}">
                      <a16:creationId xmlns:a16="http://schemas.microsoft.com/office/drawing/2014/main" id="{71D5D1A9-4C32-48F9-A1C6-C916D3BFD17A}"/>
                    </a:ext>
                  </a:extLst>
                </p14:cNvPr>
                <p14:cNvContentPartPr/>
                <p14:nvPr/>
              </p14:nvContentPartPr>
              <p14:xfrm>
                <a:off x="6657218" y="6093262"/>
                <a:ext cx="82800" cy="315000"/>
              </p14:xfrm>
            </p:contentPart>
          </mc:Choice>
          <mc:Fallback>
            <p:pic>
              <p:nvPicPr>
                <p:cNvPr id="212036" name="Freihand 212035">
                  <a:extLst>
                    <a:ext uri="{FF2B5EF4-FFF2-40B4-BE49-F238E27FC236}">
                      <a16:creationId xmlns:a16="http://schemas.microsoft.com/office/drawing/2014/main" id="{71D5D1A9-4C32-48F9-A1C6-C916D3BFD17A}"/>
                    </a:ext>
                  </a:extLst>
                </p:cNvPr>
                <p:cNvPicPr/>
                <p:nvPr/>
              </p:nvPicPr>
              <p:blipFill>
                <a:blip r:embed="rId223"/>
                <a:stretch>
                  <a:fillRect/>
                </a:stretch>
              </p:blipFill>
              <p:spPr>
                <a:xfrm>
                  <a:off x="6648578" y="6084622"/>
                  <a:ext cx="10044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2037" name="Freihand 212036">
                  <a:extLst>
                    <a:ext uri="{FF2B5EF4-FFF2-40B4-BE49-F238E27FC236}">
                      <a16:creationId xmlns:a16="http://schemas.microsoft.com/office/drawing/2014/main" id="{34E9046B-B18D-4238-8D56-1254B3944A79}"/>
                    </a:ext>
                  </a:extLst>
                </p14:cNvPr>
                <p14:cNvContentPartPr/>
                <p14:nvPr/>
              </p14:nvContentPartPr>
              <p14:xfrm>
                <a:off x="6719498" y="6278302"/>
                <a:ext cx="17280" cy="20520"/>
              </p14:xfrm>
            </p:contentPart>
          </mc:Choice>
          <mc:Fallback>
            <p:pic>
              <p:nvPicPr>
                <p:cNvPr id="212037" name="Freihand 212036">
                  <a:extLst>
                    <a:ext uri="{FF2B5EF4-FFF2-40B4-BE49-F238E27FC236}">
                      <a16:creationId xmlns:a16="http://schemas.microsoft.com/office/drawing/2014/main" id="{34E9046B-B18D-4238-8D56-1254B3944A79}"/>
                    </a:ext>
                  </a:extLst>
                </p:cNvPr>
                <p:cNvPicPr/>
                <p:nvPr/>
              </p:nvPicPr>
              <p:blipFill>
                <a:blip r:embed="rId225"/>
                <a:stretch>
                  <a:fillRect/>
                </a:stretch>
              </p:blipFill>
              <p:spPr>
                <a:xfrm>
                  <a:off x="6710858" y="6269302"/>
                  <a:ext cx="34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2038" name="Freihand 212037">
                  <a:extLst>
                    <a:ext uri="{FF2B5EF4-FFF2-40B4-BE49-F238E27FC236}">
                      <a16:creationId xmlns:a16="http://schemas.microsoft.com/office/drawing/2014/main" id="{E178E72A-2ED1-4F1F-8F5A-A0547CC91E0D}"/>
                    </a:ext>
                  </a:extLst>
                </p14:cNvPr>
                <p14:cNvContentPartPr/>
                <p14:nvPr/>
              </p14:nvContentPartPr>
              <p14:xfrm>
                <a:off x="6768458" y="6121342"/>
                <a:ext cx="645480" cy="222480"/>
              </p14:xfrm>
            </p:contentPart>
          </mc:Choice>
          <mc:Fallback>
            <p:pic>
              <p:nvPicPr>
                <p:cNvPr id="212038" name="Freihand 212037">
                  <a:extLst>
                    <a:ext uri="{FF2B5EF4-FFF2-40B4-BE49-F238E27FC236}">
                      <a16:creationId xmlns:a16="http://schemas.microsoft.com/office/drawing/2014/main" id="{E178E72A-2ED1-4F1F-8F5A-A0547CC91E0D}"/>
                    </a:ext>
                  </a:extLst>
                </p:cNvPr>
                <p:cNvPicPr/>
                <p:nvPr/>
              </p:nvPicPr>
              <p:blipFill>
                <a:blip r:embed="rId227"/>
                <a:stretch>
                  <a:fillRect/>
                </a:stretch>
              </p:blipFill>
              <p:spPr>
                <a:xfrm>
                  <a:off x="6759458" y="6112342"/>
                  <a:ext cx="6631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2043" name="Freihand 212042">
                  <a:extLst>
                    <a:ext uri="{FF2B5EF4-FFF2-40B4-BE49-F238E27FC236}">
                      <a16:creationId xmlns:a16="http://schemas.microsoft.com/office/drawing/2014/main" id="{F1BBE53E-9E34-4FE0-AEB2-7618C5A61C3B}"/>
                    </a:ext>
                  </a:extLst>
                </p14:cNvPr>
                <p14:cNvContentPartPr/>
                <p14:nvPr/>
              </p14:nvContentPartPr>
              <p14:xfrm>
                <a:off x="5386058" y="5381902"/>
                <a:ext cx="1712880" cy="709920"/>
              </p14:xfrm>
            </p:contentPart>
          </mc:Choice>
          <mc:Fallback>
            <p:pic>
              <p:nvPicPr>
                <p:cNvPr id="212043" name="Freihand 212042">
                  <a:extLst>
                    <a:ext uri="{FF2B5EF4-FFF2-40B4-BE49-F238E27FC236}">
                      <a16:creationId xmlns:a16="http://schemas.microsoft.com/office/drawing/2014/main" id="{F1BBE53E-9E34-4FE0-AEB2-7618C5A61C3B}"/>
                    </a:ext>
                  </a:extLst>
                </p:cNvPr>
                <p:cNvPicPr/>
                <p:nvPr/>
              </p:nvPicPr>
              <p:blipFill>
                <a:blip r:embed="rId229"/>
                <a:stretch>
                  <a:fillRect/>
                </a:stretch>
              </p:blipFill>
              <p:spPr>
                <a:xfrm>
                  <a:off x="5377418" y="5373262"/>
                  <a:ext cx="1730520" cy="72756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941608" y="180387"/>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Aktuelle Zinsstruktur (Deutschland)</a:t>
            </a:r>
          </a:p>
        </p:txBody>
      </p:sp>
      <p:sp>
        <p:nvSpPr>
          <p:cNvPr id="211974" name="Text Box 6"/>
          <p:cNvSpPr txBox="1">
            <a:spLocks noChangeArrowheads="1"/>
          </p:cNvSpPr>
          <p:nvPr/>
        </p:nvSpPr>
        <p:spPr bwMode="auto">
          <a:xfrm>
            <a:off x="742951" y="4629105"/>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sp>
        <p:nvSpPr>
          <p:cNvPr id="8" name="Rechteck 7">
            <a:extLst>
              <a:ext uri="{FF2B5EF4-FFF2-40B4-BE49-F238E27FC236}">
                <a16:creationId xmlns:a16="http://schemas.microsoft.com/office/drawing/2014/main" id="{86512E97-94CB-422C-9617-30E0A78990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3A0C97F-E32F-4759-B45A-40D5F16301ED}"/>
              </a:ext>
            </a:extLst>
          </p:cNvPr>
          <p:cNvPicPr>
            <a:picLocks noChangeAspect="1"/>
          </p:cNvPicPr>
          <p:nvPr/>
        </p:nvPicPr>
        <p:blipFill>
          <a:blip r:embed="rId3"/>
          <a:stretch>
            <a:fillRect/>
          </a:stretch>
        </p:blipFill>
        <p:spPr>
          <a:xfrm>
            <a:off x="0" y="720000"/>
            <a:ext cx="6473739" cy="39600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82872F4-3583-41DD-8251-7745A8E43C1F}"/>
                  </a:ext>
                </a:extLst>
              </p14:cNvPr>
              <p14:cNvContentPartPr/>
              <p14:nvPr/>
            </p14:nvContentPartPr>
            <p14:xfrm>
              <a:off x="527858" y="2220382"/>
              <a:ext cx="5438160" cy="1101960"/>
            </p14:xfrm>
          </p:contentPart>
        </mc:Choice>
        <mc:Fallback>
          <p:pic>
            <p:nvPicPr>
              <p:cNvPr id="2" name="Freihand 1">
                <a:extLst>
                  <a:ext uri="{FF2B5EF4-FFF2-40B4-BE49-F238E27FC236}">
                    <a16:creationId xmlns:a16="http://schemas.microsoft.com/office/drawing/2014/main" id="{D82872F4-3583-41DD-8251-7745A8E43C1F}"/>
                  </a:ext>
                </a:extLst>
              </p:cNvPr>
              <p:cNvPicPr/>
              <p:nvPr/>
            </p:nvPicPr>
            <p:blipFill>
              <a:blip r:embed="rId5"/>
              <a:stretch>
                <a:fillRect/>
              </a:stretch>
            </p:blipFill>
            <p:spPr>
              <a:xfrm>
                <a:off x="518858" y="2211382"/>
                <a:ext cx="5455800" cy="111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884A3048-5425-463D-BBE2-3B20E1BAA12B}"/>
                  </a:ext>
                </a:extLst>
              </p14:cNvPr>
              <p14:cNvContentPartPr/>
              <p14:nvPr/>
            </p14:nvContentPartPr>
            <p14:xfrm>
              <a:off x="1284218" y="2252062"/>
              <a:ext cx="40320" cy="330120"/>
            </p14:xfrm>
          </p:contentPart>
        </mc:Choice>
        <mc:Fallback>
          <p:pic>
            <p:nvPicPr>
              <p:cNvPr id="3" name="Freihand 2">
                <a:extLst>
                  <a:ext uri="{FF2B5EF4-FFF2-40B4-BE49-F238E27FC236}">
                    <a16:creationId xmlns:a16="http://schemas.microsoft.com/office/drawing/2014/main" id="{884A3048-5425-463D-BBE2-3B20E1BAA12B}"/>
                  </a:ext>
                </a:extLst>
              </p:cNvPr>
              <p:cNvPicPr/>
              <p:nvPr/>
            </p:nvPicPr>
            <p:blipFill>
              <a:blip r:embed="rId7"/>
              <a:stretch>
                <a:fillRect/>
              </a:stretch>
            </p:blipFill>
            <p:spPr>
              <a:xfrm>
                <a:off x="1275578" y="2243422"/>
                <a:ext cx="57960" cy="347760"/>
              </a:xfrm>
              <a:prstGeom prst="rect">
                <a:avLst/>
              </a:prstGeom>
            </p:spPr>
          </p:pic>
        </mc:Fallback>
      </mc:AlternateContent>
      <p:grpSp>
        <p:nvGrpSpPr>
          <p:cNvPr id="43" name="Gruppieren 42">
            <a:extLst>
              <a:ext uri="{FF2B5EF4-FFF2-40B4-BE49-F238E27FC236}">
                <a16:creationId xmlns:a16="http://schemas.microsoft.com/office/drawing/2014/main" id="{CAC55C86-4706-4068-B8BB-75B27CA83390}"/>
              </a:ext>
            </a:extLst>
          </p:cNvPr>
          <p:cNvGrpSpPr/>
          <p:nvPr/>
        </p:nvGrpSpPr>
        <p:grpSpPr>
          <a:xfrm>
            <a:off x="7389098" y="782182"/>
            <a:ext cx="4137120" cy="1481400"/>
            <a:chOff x="7389098" y="782182"/>
            <a:chExt cx="4137120" cy="148140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3CFF4369-E1AD-41D1-925E-128AA4E80E3F}"/>
                    </a:ext>
                  </a:extLst>
                </p14:cNvPr>
                <p14:cNvContentPartPr/>
                <p14:nvPr/>
              </p14:nvContentPartPr>
              <p14:xfrm>
                <a:off x="7389098" y="1266742"/>
                <a:ext cx="228600" cy="151560"/>
              </p14:xfrm>
            </p:contentPart>
          </mc:Choice>
          <mc:Fallback>
            <p:pic>
              <p:nvPicPr>
                <p:cNvPr id="9" name="Freihand 8">
                  <a:extLst>
                    <a:ext uri="{FF2B5EF4-FFF2-40B4-BE49-F238E27FC236}">
                      <a16:creationId xmlns:a16="http://schemas.microsoft.com/office/drawing/2014/main" id="{3CFF4369-E1AD-41D1-925E-128AA4E80E3F}"/>
                    </a:ext>
                  </a:extLst>
                </p:cNvPr>
                <p:cNvPicPr/>
                <p:nvPr/>
              </p:nvPicPr>
              <p:blipFill>
                <a:blip r:embed="rId9"/>
                <a:stretch>
                  <a:fillRect/>
                </a:stretch>
              </p:blipFill>
              <p:spPr>
                <a:xfrm>
                  <a:off x="7380458" y="1258102"/>
                  <a:ext cx="246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496B98F8-928C-4964-BD1D-B495E915C24C}"/>
                    </a:ext>
                  </a:extLst>
                </p14:cNvPr>
                <p14:cNvContentPartPr/>
                <p14:nvPr/>
              </p14:nvContentPartPr>
              <p14:xfrm>
                <a:off x="7690778" y="1045342"/>
                <a:ext cx="146160" cy="244800"/>
              </p14:xfrm>
            </p:contentPart>
          </mc:Choice>
          <mc:Fallback>
            <p:pic>
              <p:nvPicPr>
                <p:cNvPr id="10" name="Freihand 9">
                  <a:extLst>
                    <a:ext uri="{FF2B5EF4-FFF2-40B4-BE49-F238E27FC236}">
                      <a16:creationId xmlns:a16="http://schemas.microsoft.com/office/drawing/2014/main" id="{496B98F8-928C-4964-BD1D-B495E915C24C}"/>
                    </a:ext>
                  </a:extLst>
                </p:cNvPr>
                <p:cNvPicPr/>
                <p:nvPr/>
              </p:nvPicPr>
              <p:blipFill>
                <a:blip r:embed="rId11"/>
                <a:stretch>
                  <a:fillRect/>
                </a:stretch>
              </p:blipFill>
              <p:spPr>
                <a:xfrm>
                  <a:off x="7682138" y="1036702"/>
                  <a:ext cx="163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AF0716A3-12E0-4539-9710-109988A87429}"/>
                    </a:ext>
                  </a:extLst>
                </p14:cNvPr>
                <p14:cNvContentPartPr/>
                <p14:nvPr/>
              </p14:nvContentPartPr>
              <p14:xfrm>
                <a:off x="7780058" y="1288342"/>
                <a:ext cx="63360" cy="60840"/>
              </p14:xfrm>
            </p:contentPart>
          </mc:Choice>
          <mc:Fallback>
            <p:pic>
              <p:nvPicPr>
                <p:cNvPr id="11" name="Freihand 10">
                  <a:extLst>
                    <a:ext uri="{FF2B5EF4-FFF2-40B4-BE49-F238E27FC236}">
                      <a16:creationId xmlns:a16="http://schemas.microsoft.com/office/drawing/2014/main" id="{AF0716A3-12E0-4539-9710-109988A87429}"/>
                    </a:ext>
                  </a:extLst>
                </p:cNvPr>
                <p:cNvPicPr/>
                <p:nvPr/>
              </p:nvPicPr>
              <p:blipFill>
                <a:blip r:embed="rId13"/>
                <a:stretch>
                  <a:fillRect/>
                </a:stretch>
              </p:blipFill>
              <p:spPr>
                <a:xfrm>
                  <a:off x="7771058" y="1279702"/>
                  <a:ext cx="81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294B04AC-90EF-441A-9222-F24F77EC4130}"/>
                    </a:ext>
                  </a:extLst>
                </p14:cNvPr>
                <p14:cNvContentPartPr/>
                <p14:nvPr/>
              </p14:nvContentPartPr>
              <p14:xfrm>
                <a:off x="8003618" y="1004662"/>
                <a:ext cx="282960" cy="317160"/>
              </p14:xfrm>
            </p:contentPart>
          </mc:Choice>
          <mc:Fallback>
            <p:pic>
              <p:nvPicPr>
                <p:cNvPr id="12" name="Freihand 11">
                  <a:extLst>
                    <a:ext uri="{FF2B5EF4-FFF2-40B4-BE49-F238E27FC236}">
                      <a16:creationId xmlns:a16="http://schemas.microsoft.com/office/drawing/2014/main" id="{294B04AC-90EF-441A-9222-F24F77EC4130}"/>
                    </a:ext>
                  </a:extLst>
                </p:cNvPr>
                <p:cNvPicPr/>
                <p:nvPr/>
              </p:nvPicPr>
              <p:blipFill>
                <a:blip r:embed="rId15"/>
                <a:stretch>
                  <a:fillRect/>
                </a:stretch>
              </p:blipFill>
              <p:spPr>
                <a:xfrm>
                  <a:off x="7994618" y="995662"/>
                  <a:ext cx="30060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7997D15A-E312-49F6-BA94-CE20BDDAC169}"/>
                    </a:ext>
                  </a:extLst>
                </p14:cNvPr>
                <p14:cNvContentPartPr/>
                <p14:nvPr/>
              </p14:nvContentPartPr>
              <p14:xfrm>
                <a:off x="8432018" y="948862"/>
                <a:ext cx="492120" cy="313200"/>
              </p14:xfrm>
            </p:contentPart>
          </mc:Choice>
          <mc:Fallback>
            <p:pic>
              <p:nvPicPr>
                <p:cNvPr id="13" name="Freihand 12">
                  <a:extLst>
                    <a:ext uri="{FF2B5EF4-FFF2-40B4-BE49-F238E27FC236}">
                      <a16:creationId xmlns:a16="http://schemas.microsoft.com/office/drawing/2014/main" id="{7997D15A-E312-49F6-BA94-CE20BDDAC169}"/>
                    </a:ext>
                  </a:extLst>
                </p:cNvPr>
                <p:cNvPicPr/>
                <p:nvPr/>
              </p:nvPicPr>
              <p:blipFill>
                <a:blip r:embed="rId17"/>
                <a:stretch>
                  <a:fillRect/>
                </a:stretch>
              </p:blipFill>
              <p:spPr>
                <a:xfrm>
                  <a:off x="8423018" y="940222"/>
                  <a:ext cx="5097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C728F847-A81A-4FA1-AA2A-85721789DF10}"/>
                    </a:ext>
                  </a:extLst>
                </p14:cNvPr>
                <p14:cNvContentPartPr/>
                <p14:nvPr/>
              </p14:nvContentPartPr>
              <p14:xfrm>
                <a:off x="9202058" y="1002862"/>
                <a:ext cx="123840" cy="194400"/>
              </p14:xfrm>
            </p:contentPart>
          </mc:Choice>
          <mc:Fallback>
            <p:pic>
              <p:nvPicPr>
                <p:cNvPr id="14" name="Freihand 13">
                  <a:extLst>
                    <a:ext uri="{FF2B5EF4-FFF2-40B4-BE49-F238E27FC236}">
                      <a16:creationId xmlns:a16="http://schemas.microsoft.com/office/drawing/2014/main" id="{C728F847-A81A-4FA1-AA2A-85721789DF10}"/>
                    </a:ext>
                  </a:extLst>
                </p:cNvPr>
                <p:cNvPicPr/>
                <p:nvPr/>
              </p:nvPicPr>
              <p:blipFill>
                <a:blip r:embed="rId19"/>
                <a:stretch>
                  <a:fillRect/>
                </a:stretch>
              </p:blipFill>
              <p:spPr>
                <a:xfrm>
                  <a:off x="9193418" y="993862"/>
                  <a:ext cx="141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8E368214-D7E3-4BDF-8243-6131EE370AD5}"/>
                    </a:ext>
                  </a:extLst>
                </p14:cNvPr>
                <p14:cNvContentPartPr/>
                <p14:nvPr/>
              </p14:nvContentPartPr>
              <p14:xfrm>
                <a:off x="9411218" y="938782"/>
                <a:ext cx="266040" cy="253440"/>
              </p14:xfrm>
            </p:contentPart>
          </mc:Choice>
          <mc:Fallback>
            <p:pic>
              <p:nvPicPr>
                <p:cNvPr id="15" name="Freihand 14">
                  <a:extLst>
                    <a:ext uri="{FF2B5EF4-FFF2-40B4-BE49-F238E27FC236}">
                      <a16:creationId xmlns:a16="http://schemas.microsoft.com/office/drawing/2014/main" id="{8E368214-D7E3-4BDF-8243-6131EE370AD5}"/>
                    </a:ext>
                  </a:extLst>
                </p:cNvPr>
                <p:cNvPicPr/>
                <p:nvPr/>
              </p:nvPicPr>
              <p:blipFill>
                <a:blip r:embed="rId21"/>
                <a:stretch>
                  <a:fillRect/>
                </a:stretch>
              </p:blipFill>
              <p:spPr>
                <a:xfrm>
                  <a:off x="9402578" y="930142"/>
                  <a:ext cx="283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B6F7D941-9C20-435B-8FF0-F7604D35DE0B}"/>
                    </a:ext>
                  </a:extLst>
                </p14:cNvPr>
                <p14:cNvContentPartPr/>
                <p14:nvPr/>
              </p14:nvContentPartPr>
              <p14:xfrm>
                <a:off x="9774818" y="1017982"/>
                <a:ext cx="38520" cy="100440"/>
              </p14:xfrm>
            </p:contentPart>
          </mc:Choice>
          <mc:Fallback>
            <p:pic>
              <p:nvPicPr>
                <p:cNvPr id="16" name="Freihand 15">
                  <a:extLst>
                    <a:ext uri="{FF2B5EF4-FFF2-40B4-BE49-F238E27FC236}">
                      <a16:creationId xmlns:a16="http://schemas.microsoft.com/office/drawing/2014/main" id="{B6F7D941-9C20-435B-8FF0-F7604D35DE0B}"/>
                    </a:ext>
                  </a:extLst>
                </p:cNvPr>
                <p:cNvPicPr/>
                <p:nvPr/>
              </p:nvPicPr>
              <p:blipFill>
                <a:blip r:embed="rId23"/>
                <a:stretch>
                  <a:fillRect/>
                </a:stretch>
              </p:blipFill>
              <p:spPr>
                <a:xfrm>
                  <a:off x="9765818" y="1009342"/>
                  <a:ext cx="56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72B1A4F8-F06C-42B3-A51B-D911FF40B73B}"/>
                    </a:ext>
                  </a:extLst>
                </p14:cNvPr>
                <p14:cNvContentPartPr/>
                <p14:nvPr/>
              </p14:nvContentPartPr>
              <p14:xfrm>
                <a:off x="9856178" y="822142"/>
                <a:ext cx="232200" cy="289440"/>
              </p14:xfrm>
            </p:contentPart>
          </mc:Choice>
          <mc:Fallback>
            <p:pic>
              <p:nvPicPr>
                <p:cNvPr id="17" name="Freihand 16">
                  <a:extLst>
                    <a:ext uri="{FF2B5EF4-FFF2-40B4-BE49-F238E27FC236}">
                      <a16:creationId xmlns:a16="http://schemas.microsoft.com/office/drawing/2014/main" id="{72B1A4F8-F06C-42B3-A51B-D911FF40B73B}"/>
                    </a:ext>
                  </a:extLst>
                </p:cNvPr>
                <p:cNvPicPr/>
                <p:nvPr/>
              </p:nvPicPr>
              <p:blipFill>
                <a:blip r:embed="rId25"/>
                <a:stretch>
                  <a:fillRect/>
                </a:stretch>
              </p:blipFill>
              <p:spPr>
                <a:xfrm>
                  <a:off x="9847538" y="813142"/>
                  <a:ext cx="2498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937215A8-6426-4DD9-AC09-FC4E3459623E}"/>
                    </a:ext>
                  </a:extLst>
                </p14:cNvPr>
                <p14:cNvContentPartPr/>
                <p14:nvPr/>
              </p14:nvContentPartPr>
              <p14:xfrm>
                <a:off x="10036898" y="841942"/>
                <a:ext cx="232200" cy="288360"/>
              </p14:xfrm>
            </p:contentPart>
          </mc:Choice>
          <mc:Fallback>
            <p:pic>
              <p:nvPicPr>
                <p:cNvPr id="18" name="Freihand 17">
                  <a:extLst>
                    <a:ext uri="{FF2B5EF4-FFF2-40B4-BE49-F238E27FC236}">
                      <a16:creationId xmlns:a16="http://schemas.microsoft.com/office/drawing/2014/main" id="{937215A8-6426-4DD9-AC09-FC4E3459623E}"/>
                    </a:ext>
                  </a:extLst>
                </p:cNvPr>
                <p:cNvPicPr/>
                <p:nvPr/>
              </p:nvPicPr>
              <p:blipFill>
                <a:blip r:embed="rId27"/>
                <a:stretch>
                  <a:fillRect/>
                </a:stretch>
              </p:blipFill>
              <p:spPr>
                <a:xfrm>
                  <a:off x="10027898" y="833302"/>
                  <a:ext cx="24984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447A7A48-2AA0-45B5-A6AA-181F92141AFA}"/>
                    </a:ext>
                  </a:extLst>
                </p14:cNvPr>
                <p14:cNvContentPartPr/>
                <p14:nvPr/>
              </p14:nvContentPartPr>
              <p14:xfrm>
                <a:off x="10167218" y="962182"/>
                <a:ext cx="104760" cy="19440"/>
              </p14:xfrm>
            </p:contentPart>
          </mc:Choice>
          <mc:Fallback>
            <p:pic>
              <p:nvPicPr>
                <p:cNvPr id="19" name="Freihand 18">
                  <a:extLst>
                    <a:ext uri="{FF2B5EF4-FFF2-40B4-BE49-F238E27FC236}">
                      <a16:creationId xmlns:a16="http://schemas.microsoft.com/office/drawing/2014/main" id="{447A7A48-2AA0-45B5-A6AA-181F92141AFA}"/>
                    </a:ext>
                  </a:extLst>
                </p:cNvPr>
                <p:cNvPicPr/>
                <p:nvPr/>
              </p:nvPicPr>
              <p:blipFill>
                <a:blip r:embed="rId29"/>
                <a:stretch>
                  <a:fillRect/>
                </a:stretch>
              </p:blipFill>
              <p:spPr>
                <a:xfrm>
                  <a:off x="10158578" y="953542"/>
                  <a:ext cx="122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357E3C1D-F138-46BD-A6A5-96C39621AF73}"/>
                    </a:ext>
                  </a:extLst>
                </p14:cNvPr>
                <p14:cNvContentPartPr/>
                <p14:nvPr/>
              </p14:nvContentPartPr>
              <p14:xfrm>
                <a:off x="10404098" y="951382"/>
                <a:ext cx="235080" cy="114480"/>
              </p14:xfrm>
            </p:contentPart>
          </mc:Choice>
          <mc:Fallback>
            <p:pic>
              <p:nvPicPr>
                <p:cNvPr id="20" name="Freihand 19">
                  <a:extLst>
                    <a:ext uri="{FF2B5EF4-FFF2-40B4-BE49-F238E27FC236}">
                      <a16:creationId xmlns:a16="http://schemas.microsoft.com/office/drawing/2014/main" id="{357E3C1D-F138-46BD-A6A5-96C39621AF73}"/>
                    </a:ext>
                  </a:extLst>
                </p:cNvPr>
                <p:cNvPicPr/>
                <p:nvPr/>
              </p:nvPicPr>
              <p:blipFill>
                <a:blip r:embed="rId31"/>
                <a:stretch>
                  <a:fillRect/>
                </a:stretch>
              </p:blipFill>
              <p:spPr>
                <a:xfrm>
                  <a:off x="10395098" y="942382"/>
                  <a:ext cx="252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CC84912F-79CF-46A8-8699-DFAFADFA911B}"/>
                    </a:ext>
                  </a:extLst>
                </p14:cNvPr>
                <p14:cNvContentPartPr/>
                <p14:nvPr/>
              </p14:nvContentPartPr>
              <p14:xfrm>
                <a:off x="10641698" y="782182"/>
                <a:ext cx="346320" cy="216720"/>
              </p14:xfrm>
            </p:contentPart>
          </mc:Choice>
          <mc:Fallback>
            <p:pic>
              <p:nvPicPr>
                <p:cNvPr id="21" name="Freihand 20">
                  <a:extLst>
                    <a:ext uri="{FF2B5EF4-FFF2-40B4-BE49-F238E27FC236}">
                      <a16:creationId xmlns:a16="http://schemas.microsoft.com/office/drawing/2014/main" id="{CC84912F-79CF-46A8-8699-DFAFADFA911B}"/>
                    </a:ext>
                  </a:extLst>
                </p:cNvPr>
                <p:cNvPicPr/>
                <p:nvPr/>
              </p:nvPicPr>
              <p:blipFill>
                <a:blip r:embed="rId33"/>
                <a:stretch>
                  <a:fillRect/>
                </a:stretch>
              </p:blipFill>
              <p:spPr>
                <a:xfrm>
                  <a:off x="10632698" y="773542"/>
                  <a:ext cx="363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044E51E4-79EF-46F7-89A8-EC02189F8908}"/>
                    </a:ext>
                  </a:extLst>
                </p14:cNvPr>
                <p14:cNvContentPartPr/>
                <p14:nvPr/>
              </p14:nvContentPartPr>
              <p14:xfrm>
                <a:off x="7840538" y="1703782"/>
                <a:ext cx="442080" cy="172800"/>
              </p14:xfrm>
            </p:contentPart>
          </mc:Choice>
          <mc:Fallback>
            <p:pic>
              <p:nvPicPr>
                <p:cNvPr id="22" name="Freihand 21">
                  <a:extLst>
                    <a:ext uri="{FF2B5EF4-FFF2-40B4-BE49-F238E27FC236}">
                      <a16:creationId xmlns:a16="http://schemas.microsoft.com/office/drawing/2014/main" id="{044E51E4-79EF-46F7-89A8-EC02189F8908}"/>
                    </a:ext>
                  </a:extLst>
                </p:cNvPr>
                <p:cNvPicPr/>
                <p:nvPr/>
              </p:nvPicPr>
              <p:blipFill>
                <a:blip r:embed="rId35"/>
                <a:stretch>
                  <a:fillRect/>
                </a:stretch>
              </p:blipFill>
              <p:spPr>
                <a:xfrm>
                  <a:off x="7831898" y="1695142"/>
                  <a:ext cx="459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0ED4AED7-C174-4A49-91F5-BDEF420EA2D7}"/>
                    </a:ext>
                  </a:extLst>
                </p14:cNvPr>
                <p14:cNvContentPartPr/>
                <p14:nvPr/>
              </p14:nvContentPartPr>
              <p14:xfrm>
                <a:off x="8243378" y="1536742"/>
                <a:ext cx="11880" cy="6120"/>
              </p14:xfrm>
            </p:contentPart>
          </mc:Choice>
          <mc:Fallback>
            <p:pic>
              <p:nvPicPr>
                <p:cNvPr id="23" name="Freihand 22">
                  <a:extLst>
                    <a:ext uri="{FF2B5EF4-FFF2-40B4-BE49-F238E27FC236}">
                      <a16:creationId xmlns:a16="http://schemas.microsoft.com/office/drawing/2014/main" id="{0ED4AED7-C174-4A49-91F5-BDEF420EA2D7}"/>
                    </a:ext>
                  </a:extLst>
                </p:cNvPr>
                <p:cNvPicPr/>
                <p:nvPr/>
              </p:nvPicPr>
              <p:blipFill>
                <a:blip r:embed="rId37"/>
                <a:stretch>
                  <a:fillRect/>
                </a:stretch>
              </p:blipFill>
              <p:spPr>
                <a:xfrm>
                  <a:off x="8234378" y="1527742"/>
                  <a:ext cx="29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9AAE85D2-E317-464F-BEB9-97D7DD467C79}"/>
                    </a:ext>
                  </a:extLst>
                </p14:cNvPr>
                <p14:cNvContentPartPr/>
                <p14:nvPr/>
              </p14:nvContentPartPr>
              <p14:xfrm>
                <a:off x="8575658" y="1490662"/>
                <a:ext cx="124560" cy="253080"/>
              </p14:xfrm>
            </p:contentPart>
          </mc:Choice>
          <mc:Fallback>
            <p:pic>
              <p:nvPicPr>
                <p:cNvPr id="24" name="Freihand 23">
                  <a:extLst>
                    <a:ext uri="{FF2B5EF4-FFF2-40B4-BE49-F238E27FC236}">
                      <a16:creationId xmlns:a16="http://schemas.microsoft.com/office/drawing/2014/main" id="{9AAE85D2-E317-464F-BEB9-97D7DD467C79}"/>
                    </a:ext>
                  </a:extLst>
                </p:cNvPr>
                <p:cNvPicPr/>
                <p:nvPr/>
              </p:nvPicPr>
              <p:blipFill>
                <a:blip r:embed="rId39"/>
                <a:stretch>
                  <a:fillRect/>
                </a:stretch>
              </p:blipFill>
              <p:spPr>
                <a:xfrm>
                  <a:off x="8566658" y="1482022"/>
                  <a:ext cx="1422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B04F51D3-AA00-460B-931E-6F0BB13DA314}"/>
                    </a:ext>
                  </a:extLst>
                </p14:cNvPr>
                <p14:cNvContentPartPr/>
                <p14:nvPr/>
              </p14:nvContentPartPr>
              <p14:xfrm>
                <a:off x="8742698" y="1655182"/>
                <a:ext cx="233640" cy="23400"/>
              </p14:xfrm>
            </p:contentPart>
          </mc:Choice>
          <mc:Fallback>
            <p:pic>
              <p:nvPicPr>
                <p:cNvPr id="25" name="Freihand 24">
                  <a:extLst>
                    <a:ext uri="{FF2B5EF4-FFF2-40B4-BE49-F238E27FC236}">
                      <a16:creationId xmlns:a16="http://schemas.microsoft.com/office/drawing/2014/main" id="{B04F51D3-AA00-460B-931E-6F0BB13DA314}"/>
                    </a:ext>
                  </a:extLst>
                </p:cNvPr>
                <p:cNvPicPr/>
                <p:nvPr/>
              </p:nvPicPr>
              <p:blipFill>
                <a:blip r:embed="rId41"/>
                <a:stretch>
                  <a:fillRect/>
                </a:stretch>
              </p:blipFill>
              <p:spPr>
                <a:xfrm>
                  <a:off x="8734058" y="1646542"/>
                  <a:ext cx="251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659AC9BF-1F4F-4FE5-926E-60A42BD09D90}"/>
                    </a:ext>
                  </a:extLst>
                </p14:cNvPr>
                <p14:cNvContentPartPr/>
                <p14:nvPr/>
              </p14:nvContentPartPr>
              <p14:xfrm>
                <a:off x="8982098" y="1555822"/>
                <a:ext cx="174600" cy="118440"/>
              </p14:xfrm>
            </p:contentPart>
          </mc:Choice>
          <mc:Fallback>
            <p:pic>
              <p:nvPicPr>
                <p:cNvPr id="26" name="Freihand 25">
                  <a:extLst>
                    <a:ext uri="{FF2B5EF4-FFF2-40B4-BE49-F238E27FC236}">
                      <a16:creationId xmlns:a16="http://schemas.microsoft.com/office/drawing/2014/main" id="{659AC9BF-1F4F-4FE5-926E-60A42BD09D90}"/>
                    </a:ext>
                  </a:extLst>
                </p:cNvPr>
                <p:cNvPicPr/>
                <p:nvPr/>
              </p:nvPicPr>
              <p:blipFill>
                <a:blip r:embed="rId43"/>
                <a:stretch>
                  <a:fillRect/>
                </a:stretch>
              </p:blipFill>
              <p:spPr>
                <a:xfrm>
                  <a:off x="8973458" y="1546822"/>
                  <a:ext cx="192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F0044537-2D8C-4DB7-9490-A36D94D83C9F}"/>
                    </a:ext>
                  </a:extLst>
                </p14:cNvPr>
                <p14:cNvContentPartPr/>
                <p14:nvPr/>
              </p14:nvContentPartPr>
              <p14:xfrm>
                <a:off x="9175778" y="1536022"/>
                <a:ext cx="82440" cy="127080"/>
              </p14:xfrm>
            </p:contentPart>
          </mc:Choice>
          <mc:Fallback>
            <p:pic>
              <p:nvPicPr>
                <p:cNvPr id="27" name="Freihand 26">
                  <a:extLst>
                    <a:ext uri="{FF2B5EF4-FFF2-40B4-BE49-F238E27FC236}">
                      <a16:creationId xmlns:a16="http://schemas.microsoft.com/office/drawing/2014/main" id="{F0044537-2D8C-4DB7-9490-A36D94D83C9F}"/>
                    </a:ext>
                  </a:extLst>
                </p:cNvPr>
                <p:cNvPicPr/>
                <p:nvPr/>
              </p:nvPicPr>
              <p:blipFill>
                <a:blip r:embed="rId45"/>
                <a:stretch>
                  <a:fillRect/>
                </a:stretch>
              </p:blipFill>
              <p:spPr>
                <a:xfrm>
                  <a:off x="9166778" y="1527382"/>
                  <a:ext cx="100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95A21B22-4B58-4906-B079-EEBE8C030AA6}"/>
                    </a:ext>
                  </a:extLst>
                </p14:cNvPr>
                <p14:cNvContentPartPr/>
                <p14:nvPr/>
              </p14:nvContentPartPr>
              <p14:xfrm>
                <a:off x="9307178" y="1460062"/>
                <a:ext cx="341640" cy="155160"/>
              </p14:xfrm>
            </p:contentPart>
          </mc:Choice>
          <mc:Fallback>
            <p:pic>
              <p:nvPicPr>
                <p:cNvPr id="28" name="Freihand 27">
                  <a:extLst>
                    <a:ext uri="{FF2B5EF4-FFF2-40B4-BE49-F238E27FC236}">
                      <a16:creationId xmlns:a16="http://schemas.microsoft.com/office/drawing/2014/main" id="{95A21B22-4B58-4906-B079-EEBE8C030AA6}"/>
                    </a:ext>
                  </a:extLst>
                </p:cNvPr>
                <p:cNvPicPr/>
                <p:nvPr/>
              </p:nvPicPr>
              <p:blipFill>
                <a:blip r:embed="rId47"/>
                <a:stretch>
                  <a:fillRect/>
                </a:stretch>
              </p:blipFill>
              <p:spPr>
                <a:xfrm>
                  <a:off x="9298538" y="1451422"/>
                  <a:ext cx="359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E98B37A7-140F-4E71-8E62-B11966571844}"/>
                    </a:ext>
                  </a:extLst>
                </p14:cNvPr>
                <p14:cNvContentPartPr/>
                <p14:nvPr/>
              </p14:nvContentPartPr>
              <p14:xfrm>
                <a:off x="9663938" y="1326142"/>
                <a:ext cx="202680" cy="248040"/>
              </p14:xfrm>
            </p:contentPart>
          </mc:Choice>
          <mc:Fallback>
            <p:pic>
              <p:nvPicPr>
                <p:cNvPr id="29" name="Freihand 28">
                  <a:extLst>
                    <a:ext uri="{FF2B5EF4-FFF2-40B4-BE49-F238E27FC236}">
                      <a16:creationId xmlns:a16="http://schemas.microsoft.com/office/drawing/2014/main" id="{E98B37A7-140F-4E71-8E62-B11966571844}"/>
                    </a:ext>
                  </a:extLst>
                </p:cNvPr>
                <p:cNvPicPr/>
                <p:nvPr/>
              </p:nvPicPr>
              <p:blipFill>
                <a:blip r:embed="rId49"/>
                <a:stretch>
                  <a:fillRect/>
                </a:stretch>
              </p:blipFill>
              <p:spPr>
                <a:xfrm>
                  <a:off x="9655298" y="1317502"/>
                  <a:ext cx="2203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C1632B40-EAE9-467B-880A-05BAEF556A27}"/>
                    </a:ext>
                  </a:extLst>
                </p14:cNvPr>
                <p14:cNvContentPartPr/>
                <p14:nvPr/>
              </p14:nvContentPartPr>
              <p14:xfrm>
                <a:off x="9951578" y="1432342"/>
                <a:ext cx="341640" cy="95040"/>
              </p14:xfrm>
            </p:contentPart>
          </mc:Choice>
          <mc:Fallback>
            <p:pic>
              <p:nvPicPr>
                <p:cNvPr id="30" name="Freihand 29">
                  <a:extLst>
                    <a:ext uri="{FF2B5EF4-FFF2-40B4-BE49-F238E27FC236}">
                      <a16:creationId xmlns:a16="http://schemas.microsoft.com/office/drawing/2014/main" id="{C1632B40-EAE9-467B-880A-05BAEF556A27}"/>
                    </a:ext>
                  </a:extLst>
                </p:cNvPr>
                <p:cNvPicPr/>
                <p:nvPr/>
              </p:nvPicPr>
              <p:blipFill>
                <a:blip r:embed="rId51"/>
                <a:stretch>
                  <a:fillRect/>
                </a:stretch>
              </p:blipFill>
              <p:spPr>
                <a:xfrm>
                  <a:off x="9942578" y="1423702"/>
                  <a:ext cx="359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11734182-B13D-46F0-90D4-619E00FF11E6}"/>
                    </a:ext>
                  </a:extLst>
                </p14:cNvPr>
                <p14:cNvContentPartPr/>
                <p14:nvPr/>
              </p14:nvContentPartPr>
              <p14:xfrm>
                <a:off x="10223738" y="1317862"/>
                <a:ext cx="33840" cy="23400"/>
              </p14:xfrm>
            </p:contentPart>
          </mc:Choice>
          <mc:Fallback>
            <p:pic>
              <p:nvPicPr>
                <p:cNvPr id="31" name="Freihand 30">
                  <a:extLst>
                    <a:ext uri="{FF2B5EF4-FFF2-40B4-BE49-F238E27FC236}">
                      <a16:creationId xmlns:a16="http://schemas.microsoft.com/office/drawing/2014/main" id="{11734182-B13D-46F0-90D4-619E00FF11E6}"/>
                    </a:ext>
                  </a:extLst>
                </p:cNvPr>
                <p:cNvPicPr/>
                <p:nvPr/>
              </p:nvPicPr>
              <p:blipFill>
                <a:blip r:embed="rId53"/>
                <a:stretch>
                  <a:fillRect/>
                </a:stretch>
              </p:blipFill>
              <p:spPr>
                <a:xfrm>
                  <a:off x="10214738" y="1308862"/>
                  <a:ext cx="51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69D793C8-1D79-469C-A35C-245A0C2EC00B}"/>
                    </a:ext>
                  </a:extLst>
                </p14:cNvPr>
                <p14:cNvContentPartPr/>
                <p14:nvPr/>
              </p14:nvContentPartPr>
              <p14:xfrm>
                <a:off x="10547378" y="1347742"/>
                <a:ext cx="400320" cy="131760"/>
              </p14:xfrm>
            </p:contentPart>
          </mc:Choice>
          <mc:Fallback>
            <p:pic>
              <p:nvPicPr>
                <p:cNvPr id="32" name="Freihand 31">
                  <a:extLst>
                    <a:ext uri="{FF2B5EF4-FFF2-40B4-BE49-F238E27FC236}">
                      <a16:creationId xmlns:a16="http://schemas.microsoft.com/office/drawing/2014/main" id="{69D793C8-1D79-469C-A35C-245A0C2EC00B}"/>
                    </a:ext>
                  </a:extLst>
                </p:cNvPr>
                <p:cNvPicPr/>
                <p:nvPr/>
              </p:nvPicPr>
              <p:blipFill>
                <a:blip r:embed="rId55"/>
                <a:stretch>
                  <a:fillRect/>
                </a:stretch>
              </p:blipFill>
              <p:spPr>
                <a:xfrm>
                  <a:off x="10538738" y="1338742"/>
                  <a:ext cx="417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CEB33DAD-BD6E-4FA4-B4C1-D8BC11AC0D10}"/>
                    </a:ext>
                  </a:extLst>
                </p14:cNvPr>
                <p14:cNvContentPartPr/>
                <p14:nvPr/>
              </p14:nvContentPartPr>
              <p14:xfrm>
                <a:off x="10968578" y="1241182"/>
                <a:ext cx="71640" cy="208800"/>
              </p14:xfrm>
            </p:contentPart>
          </mc:Choice>
          <mc:Fallback>
            <p:pic>
              <p:nvPicPr>
                <p:cNvPr id="33" name="Freihand 32">
                  <a:extLst>
                    <a:ext uri="{FF2B5EF4-FFF2-40B4-BE49-F238E27FC236}">
                      <a16:creationId xmlns:a16="http://schemas.microsoft.com/office/drawing/2014/main" id="{CEB33DAD-BD6E-4FA4-B4C1-D8BC11AC0D10}"/>
                    </a:ext>
                  </a:extLst>
                </p:cNvPr>
                <p:cNvPicPr/>
                <p:nvPr/>
              </p:nvPicPr>
              <p:blipFill>
                <a:blip r:embed="rId57"/>
                <a:stretch>
                  <a:fillRect/>
                </a:stretch>
              </p:blipFill>
              <p:spPr>
                <a:xfrm>
                  <a:off x="10959938" y="1232182"/>
                  <a:ext cx="89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1CFBBCBB-3EF8-408D-8B6C-15271DB2196C}"/>
                    </a:ext>
                  </a:extLst>
                </p14:cNvPr>
                <p14:cNvContentPartPr/>
                <p14:nvPr/>
              </p14:nvContentPartPr>
              <p14:xfrm>
                <a:off x="11118698" y="1218862"/>
                <a:ext cx="167760" cy="202680"/>
              </p14:xfrm>
            </p:contentPart>
          </mc:Choice>
          <mc:Fallback>
            <p:pic>
              <p:nvPicPr>
                <p:cNvPr id="34" name="Freihand 33">
                  <a:extLst>
                    <a:ext uri="{FF2B5EF4-FFF2-40B4-BE49-F238E27FC236}">
                      <a16:creationId xmlns:a16="http://schemas.microsoft.com/office/drawing/2014/main" id="{1CFBBCBB-3EF8-408D-8B6C-15271DB2196C}"/>
                    </a:ext>
                  </a:extLst>
                </p:cNvPr>
                <p:cNvPicPr/>
                <p:nvPr/>
              </p:nvPicPr>
              <p:blipFill>
                <a:blip r:embed="rId59"/>
                <a:stretch>
                  <a:fillRect/>
                </a:stretch>
              </p:blipFill>
              <p:spPr>
                <a:xfrm>
                  <a:off x="11110058" y="1209862"/>
                  <a:ext cx="185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FF08D111-FC8A-4424-8A0E-96F2BB9EAB15}"/>
                    </a:ext>
                  </a:extLst>
                </p14:cNvPr>
                <p14:cNvContentPartPr/>
                <p14:nvPr/>
              </p14:nvContentPartPr>
              <p14:xfrm>
                <a:off x="11288978" y="1138942"/>
                <a:ext cx="237240" cy="294480"/>
              </p14:xfrm>
            </p:contentPart>
          </mc:Choice>
          <mc:Fallback>
            <p:pic>
              <p:nvPicPr>
                <p:cNvPr id="35" name="Freihand 34">
                  <a:extLst>
                    <a:ext uri="{FF2B5EF4-FFF2-40B4-BE49-F238E27FC236}">
                      <a16:creationId xmlns:a16="http://schemas.microsoft.com/office/drawing/2014/main" id="{FF08D111-FC8A-4424-8A0E-96F2BB9EAB15}"/>
                    </a:ext>
                  </a:extLst>
                </p:cNvPr>
                <p:cNvPicPr/>
                <p:nvPr/>
              </p:nvPicPr>
              <p:blipFill>
                <a:blip r:embed="rId61"/>
                <a:stretch>
                  <a:fillRect/>
                </a:stretch>
              </p:blipFill>
              <p:spPr>
                <a:xfrm>
                  <a:off x="11279978" y="1130302"/>
                  <a:ext cx="2548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C3DA1A7B-28C0-47E6-8FE6-83773D62DA7E}"/>
                    </a:ext>
                  </a:extLst>
                </p14:cNvPr>
                <p14:cNvContentPartPr/>
                <p14:nvPr/>
              </p14:nvContentPartPr>
              <p14:xfrm>
                <a:off x="8598698" y="2124982"/>
                <a:ext cx="241920" cy="138600"/>
              </p14:xfrm>
            </p:contentPart>
          </mc:Choice>
          <mc:Fallback>
            <p:pic>
              <p:nvPicPr>
                <p:cNvPr id="36" name="Freihand 35">
                  <a:extLst>
                    <a:ext uri="{FF2B5EF4-FFF2-40B4-BE49-F238E27FC236}">
                      <a16:creationId xmlns:a16="http://schemas.microsoft.com/office/drawing/2014/main" id="{C3DA1A7B-28C0-47E6-8FE6-83773D62DA7E}"/>
                    </a:ext>
                  </a:extLst>
                </p:cNvPr>
                <p:cNvPicPr/>
                <p:nvPr/>
              </p:nvPicPr>
              <p:blipFill>
                <a:blip r:embed="rId63"/>
                <a:stretch>
                  <a:fillRect/>
                </a:stretch>
              </p:blipFill>
              <p:spPr>
                <a:xfrm>
                  <a:off x="8590058" y="2115982"/>
                  <a:ext cx="259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0568994A-57F0-429C-8DA9-1B71CEFBB928}"/>
                    </a:ext>
                  </a:extLst>
                </p14:cNvPr>
                <p14:cNvContentPartPr/>
                <p14:nvPr/>
              </p14:nvContentPartPr>
              <p14:xfrm>
                <a:off x="8891738" y="2092222"/>
                <a:ext cx="132840" cy="66240"/>
              </p14:xfrm>
            </p:contentPart>
          </mc:Choice>
          <mc:Fallback>
            <p:pic>
              <p:nvPicPr>
                <p:cNvPr id="37" name="Freihand 36">
                  <a:extLst>
                    <a:ext uri="{FF2B5EF4-FFF2-40B4-BE49-F238E27FC236}">
                      <a16:creationId xmlns:a16="http://schemas.microsoft.com/office/drawing/2014/main" id="{0568994A-57F0-429C-8DA9-1B71CEFBB928}"/>
                    </a:ext>
                  </a:extLst>
                </p:cNvPr>
                <p:cNvPicPr/>
                <p:nvPr/>
              </p:nvPicPr>
              <p:blipFill>
                <a:blip r:embed="rId65"/>
                <a:stretch>
                  <a:fillRect/>
                </a:stretch>
              </p:blipFill>
              <p:spPr>
                <a:xfrm>
                  <a:off x="8883098" y="2083582"/>
                  <a:ext cx="150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A28A190E-80BB-40ED-8C2A-02BA93A5DA14}"/>
                    </a:ext>
                  </a:extLst>
                </p14:cNvPr>
                <p14:cNvContentPartPr/>
                <p14:nvPr/>
              </p14:nvContentPartPr>
              <p14:xfrm>
                <a:off x="9091898" y="1878382"/>
                <a:ext cx="241200" cy="260640"/>
              </p14:xfrm>
            </p:contentPart>
          </mc:Choice>
          <mc:Fallback>
            <p:pic>
              <p:nvPicPr>
                <p:cNvPr id="38" name="Freihand 37">
                  <a:extLst>
                    <a:ext uri="{FF2B5EF4-FFF2-40B4-BE49-F238E27FC236}">
                      <a16:creationId xmlns:a16="http://schemas.microsoft.com/office/drawing/2014/main" id="{A28A190E-80BB-40ED-8C2A-02BA93A5DA14}"/>
                    </a:ext>
                  </a:extLst>
                </p:cNvPr>
                <p:cNvPicPr/>
                <p:nvPr/>
              </p:nvPicPr>
              <p:blipFill>
                <a:blip r:embed="rId67"/>
                <a:stretch>
                  <a:fillRect/>
                </a:stretch>
              </p:blipFill>
              <p:spPr>
                <a:xfrm>
                  <a:off x="9082898" y="1869742"/>
                  <a:ext cx="2588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51A3DECC-21EE-469D-8CB3-0DC4585F2066}"/>
                    </a:ext>
                  </a:extLst>
                </p14:cNvPr>
                <p14:cNvContentPartPr/>
                <p14:nvPr/>
              </p14:nvContentPartPr>
              <p14:xfrm>
                <a:off x="9489338" y="1933462"/>
                <a:ext cx="172800" cy="123480"/>
              </p14:xfrm>
            </p:contentPart>
          </mc:Choice>
          <mc:Fallback>
            <p:pic>
              <p:nvPicPr>
                <p:cNvPr id="39" name="Freihand 38">
                  <a:extLst>
                    <a:ext uri="{FF2B5EF4-FFF2-40B4-BE49-F238E27FC236}">
                      <a16:creationId xmlns:a16="http://schemas.microsoft.com/office/drawing/2014/main" id="{51A3DECC-21EE-469D-8CB3-0DC4585F2066}"/>
                    </a:ext>
                  </a:extLst>
                </p:cNvPr>
                <p:cNvPicPr/>
                <p:nvPr/>
              </p:nvPicPr>
              <p:blipFill>
                <a:blip r:embed="rId69"/>
                <a:stretch>
                  <a:fillRect/>
                </a:stretch>
              </p:blipFill>
              <p:spPr>
                <a:xfrm>
                  <a:off x="9480338" y="1924462"/>
                  <a:ext cx="190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FD9BC66A-70FF-4BFF-9B63-D2519E3FEE52}"/>
                    </a:ext>
                  </a:extLst>
                </p14:cNvPr>
                <p14:cNvContentPartPr/>
                <p14:nvPr/>
              </p14:nvContentPartPr>
              <p14:xfrm>
                <a:off x="9692738" y="1816822"/>
                <a:ext cx="120960" cy="220680"/>
              </p14:xfrm>
            </p:contentPart>
          </mc:Choice>
          <mc:Fallback>
            <p:pic>
              <p:nvPicPr>
                <p:cNvPr id="40" name="Freihand 39">
                  <a:extLst>
                    <a:ext uri="{FF2B5EF4-FFF2-40B4-BE49-F238E27FC236}">
                      <a16:creationId xmlns:a16="http://schemas.microsoft.com/office/drawing/2014/main" id="{FD9BC66A-70FF-4BFF-9B63-D2519E3FEE52}"/>
                    </a:ext>
                  </a:extLst>
                </p:cNvPr>
                <p:cNvPicPr/>
                <p:nvPr/>
              </p:nvPicPr>
              <p:blipFill>
                <a:blip r:embed="rId71"/>
                <a:stretch>
                  <a:fillRect/>
                </a:stretch>
              </p:blipFill>
              <p:spPr>
                <a:xfrm>
                  <a:off x="9684098" y="1807822"/>
                  <a:ext cx="138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AE53B473-5897-4B22-B580-5F6E4EDB3994}"/>
                    </a:ext>
                  </a:extLst>
                </p14:cNvPr>
                <p14:cNvContentPartPr/>
                <p14:nvPr/>
              </p14:nvContentPartPr>
              <p14:xfrm>
                <a:off x="9876338" y="1893142"/>
                <a:ext cx="352440" cy="94320"/>
              </p14:xfrm>
            </p:contentPart>
          </mc:Choice>
          <mc:Fallback>
            <p:pic>
              <p:nvPicPr>
                <p:cNvPr id="41" name="Freihand 40">
                  <a:extLst>
                    <a:ext uri="{FF2B5EF4-FFF2-40B4-BE49-F238E27FC236}">
                      <a16:creationId xmlns:a16="http://schemas.microsoft.com/office/drawing/2014/main" id="{AE53B473-5897-4B22-B580-5F6E4EDB3994}"/>
                    </a:ext>
                  </a:extLst>
                </p:cNvPr>
                <p:cNvPicPr/>
                <p:nvPr/>
              </p:nvPicPr>
              <p:blipFill>
                <a:blip r:embed="rId73"/>
                <a:stretch>
                  <a:fillRect/>
                </a:stretch>
              </p:blipFill>
              <p:spPr>
                <a:xfrm>
                  <a:off x="9867698" y="1884502"/>
                  <a:ext cx="370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217E8AF7-A04F-429E-8E61-D18EFFD8E758}"/>
                    </a:ext>
                  </a:extLst>
                </p14:cNvPr>
                <p14:cNvContentPartPr/>
                <p14:nvPr/>
              </p14:nvContentPartPr>
              <p14:xfrm>
                <a:off x="10367018" y="1698022"/>
                <a:ext cx="27360" cy="347760"/>
              </p14:xfrm>
            </p:contentPart>
          </mc:Choice>
          <mc:Fallback>
            <p:pic>
              <p:nvPicPr>
                <p:cNvPr id="42" name="Freihand 41">
                  <a:extLst>
                    <a:ext uri="{FF2B5EF4-FFF2-40B4-BE49-F238E27FC236}">
                      <a16:creationId xmlns:a16="http://schemas.microsoft.com/office/drawing/2014/main" id="{217E8AF7-A04F-429E-8E61-D18EFFD8E758}"/>
                    </a:ext>
                  </a:extLst>
                </p:cNvPr>
                <p:cNvPicPr/>
                <p:nvPr/>
              </p:nvPicPr>
              <p:blipFill>
                <a:blip r:embed="rId75"/>
                <a:stretch>
                  <a:fillRect/>
                </a:stretch>
              </p:blipFill>
              <p:spPr>
                <a:xfrm>
                  <a:off x="10358378" y="1689382"/>
                  <a:ext cx="45000" cy="365400"/>
                </a:xfrm>
                <a:prstGeom prst="rect">
                  <a:avLst/>
                </a:prstGeom>
              </p:spPr>
            </p:pic>
          </mc:Fallback>
        </mc:AlternateContent>
      </p:grpSp>
      <p:grpSp>
        <p:nvGrpSpPr>
          <p:cNvPr id="46" name="Gruppieren 45">
            <a:extLst>
              <a:ext uri="{FF2B5EF4-FFF2-40B4-BE49-F238E27FC236}">
                <a16:creationId xmlns:a16="http://schemas.microsoft.com/office/drawing/2014/main" id="{E50CB581-E8A9-4986-9955-589BECAF8CA5}"/>
              </a:ext>
            </a:extLst>
          </p:cNvPr>
          <p:cNvGrpSpPr/>
          <p:nvPr/>
        </p:nvGrpSpPr>
        <p:grpSpPr>
          <a:xfrm>
            <a:off x="1022138" y="621262"/>
            <a:ext cx="6050520" cy="2491920"/>
            <a:chOff x="1022138" y="621262"/>
            <a:chExt cx="6050520" cy="2491920"/>
          </a:xfrm>
        </p:grpSpPr>
        <mc:AlternateContent xmlns:mc="http://schemas.openxmlformats.org/markup-compatibility/2006">
          <mc:Choice xmlns:p14="http://schemas.microsoft.com/office/powerpoint/2010/main" Requires="p14">
            <p:contentPart p14:bwMode="auto" r:id="rId76">
              <p14:nvContentPartPr>
                <p14:cNvPr id="5" name="Freihand 4">
                  <a:extLst>
                    <a:ext uri="{FF2B5EF4-FFF2-40B4-BE49-F238E27FC236}">
                      <a16:creationId xmlns:a16="http://schemas.microsoft.com/office/drawing/2014/main" id="{1DB8D1E7-8E4C-4E47-87FA-B9EB280CB1A1}"/>
                    </a:ext>
                  </a:extLst>
                </p14:cNvPr>
                <p14:cNvContentPartPr/>
                <p14:nvPr/>
              </p14:nvContentPartPr>
              <p14:xfrm>
                <a:off x="6101378" y="1438102"/>
                <a:ext cx="971280" cy="350280"/>
              </p14:xfrm>
            </p:contentPart>
          </mc:Choice>
          <mc:Fallback>
            <p:pic>
              <p:nvPicPr>
                <p:cNvPr id="5" name="Freihand 4">
                  <a:extLst>
                    <a:ext uri="{FF2B5EF4-FFF2-40B4-BE49-F238E27FC236}">
                      <a16:creationId xmlns:a16="http://schemas.microsoft.com/office/drawing/2014/main" id="{1DB8D1E7-8E4C-4E47-87FA-B9EB280CB1A1}"/>
                    </a:ext>
                  </a:extLst>
                </p:cNvPr>
                <p:cNvPicPr/>
                <p:nvPr/>
              </p:nvPicPr>
              <p:blipFill>
                <a:blip r:embed="rId77"/>
                <a:stretch>
                  <a:fillRect/>
                </a:stretch>
              </p:blipFill>
              <p:spPr>
                <a:xfrm>
                  <a:off x="6092738" y="1429102"/>
                  <a:ext cx="98892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 name="Freihand 5">
                  <a:extLst>
                    <a:ext uri="{FF2B5EF4-FFF2-40B4-BE49-F238E27FC236}">
                      <a16:creationId xmlns:a16="http://schemas.microsoft.com/office/drawing/2014/main" id="{44DB6468-82BE-4C96-91F7-BD7136EC8EC2}"/>
                    </a:ext>
                  </a:extLst>
                </p14:cNvPr>
                <p14:cNvContentPartPr/>
                <p14:nvPr/>
              </p14:nvContentPartPr>
              <p14:xfrm>
                <a:off x="5939378" y="1497862"/>
                <a:ext cx="429840" cy="465840"/>
              </p14:xfrm>
            </p:contentPart>
          </mc:Choice>
          <mc:Fallback>
            <p:pic>
              <p:nvPicPr>
                <p:cNvPr id="6" name="Freihand 5">
                  <a:extLst>
                    <a:ext uri="{FF2B5EF4-FFF2-40B4-BE49-F238E27FC236}">
                      <a16:creationId xmlns:a16="http://schemas.microsoft.com/office/drawing/2014/main" id="{44DB6468-82BE-4C96-91F7-BD7136EC8EC2}"/>
                    </a:ext>
                  </a:extLst>
                </p:cNvPr>
                <p:cNvPicPr/>
                <p:nvPr/>
              </p:nvPicPr>
              <p:blipFill>
                <a:blip r:embed="rId79"/>
                <a:stretch>
                  <a:fillRect/>
                </a:stretch>
              </p:blipFill>
              <p:spPr>
                <a:xfrm>
                  <a:off x="5930378" y="1489222"/>
                  <a:ext cx="44748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3E29A806-A989-4F03-8AC1-74443A512176}"/>
                    </a:ext>
                  </a:extLst>
                </p14:cNvPr>
                <p14:cNvContentPartPr/>
                <p14:nvPr/>
              </p14:nvContentPartPr>
              <p14:xfrm>
                <a:off x="1022138" y="842662"/>
                <a:ext cx="4758480" cy="2270520"/>
              </p14:xfrm>
            </p:contentPart>
          </mc:Choice>
          <mc:Fallback>
            <p:pic>
              <p:nvPicPr>
                <p:cNvPr id="44" name="Freihand 43">
                  <a:extLst>
                    <a:ext uri="{FF2B5EF4-FFF2-40B4-BE49-F238E27FC236}">
                      <a16:creationId xmlns:a16="http://schemas.microsoft.com/office/drawing/2014/main" id="{3E29A806-A989-4F03-8AC1-74443A512176}"/>
                    </a:ext>
                  </a:extLst>
                </p:cNvPr>
                <p:cNvPicPr/>
                <p:nvPr/>
              </p:nvPicPr>
              <p:blipFill>
                <a:blip r:embed="rId81"/>
                <a:stretch>
                  <a:fillRect/>
                </a:stretch>
              </p:blipFill>
              <p:spPr>
                <a:xfrm>
                  <a:off x="1013138" y="833662"/>
                  <a:ext cx="4776120" cy="2288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5" name="Freihand 44">
                  <a:extLst>
                    <a:ext uri="{FF2B5EF4-FFF2-40B4-BE49-F238E27FC236}">
                      <a16:creationId xmlns:a16="http://schemas.microsoft.com/office/drawing/2014/main" id="{20A972A0-C0BA-4C2E-B495-17A3CCFF9D98}"/>
                    </a:ext>
                  </a:extLst>
                </p14:cNvPr>
                <p14:cNvContentPartPr/>
                <p14:nvPr/>
              </p14:nvContentPartPr>
              <p14:xfrm>
                <a:off x="5351138" y="621262"/>
                <a:ext cx="521280" cy="364320"/>
              </p14:xfrm>
            </p:contentPart>
          </mc:Choice>
          <mc:Fallback>
            <p:pic>
              <p:nvPicPr>
                <p:cNvPr id="45" name="Freihand 44">
                  <a:extLst>
                    <a:ext uri="{FF2B5EF4-FFF2-40B4-BE49-F238E27FC236}">
                      <a16:creationId xmlns:a16="http://schemas.microsoft.com/office/drawing/2014/main" id="{20A972A0-C0BA-4C2E-B495-17A3CCFF9D98}"/>
                    </a:ext>
                  </a:extLst>
                </p:cNvPr>
                <p:cNvPicPr/>
                <p:nvPr/>
              </p:nvPicPr>
              <p:blipFill>
                <a:blip r:embed="rId83"/>
                <a:stretch>
                  <a:fillRect/>
                </a:stretch>
              </p:blipFill>
              <p:spPr>
                <a:xfrm>
                  <a:off x="5342498" y="612622"/>
                  <a:ext cx="538920" cy="381960"/>
                </a:xfrm>
                <a:prstGeom prst="rect">
                  <a:avLst/>
                </a:prstGeom>
              </p:spPr>
            </p:pic>
          </mc:Fallback>
        </mc:AlternateContent>
      </p:grpSp>
      <p:grpSp>
        <p:nvGrpSpPr>
          <p:cNvPr id="211994" name="Gruppieren 211993">
            <a:extLst>
              <a:ext uri="{FF2B5EF4-FFF2-40B4-BE49-F238E27FC236}">
                <a16:creationId xmlns:a16="http://schemas.microsoft.com/office/drawing/2014/main" id="{03D20869-35F8-48B7-988E-0C882C03527B}"/>
              </a:ext>
            </a:extLst>
          </p:cNvPr>
          <p:cNvGrpSpPr/>
          <p:nvPr/>
        </p:nvGrpSpPr>
        <p:grpSpPr>
          <a:xfrm>
            <a:off x="699218" y="4838662"/>
            <a:ext cx="7605360" cy="1245960"/>
            <a:chOff x="699218" y="4838662"/>
            <a:chExt cx="7605360" cy="1245960"/>
          </a:xfrm>
        </p:grpSpPr>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61E953B0-1C2C-4FCC-A695-30266C6737F4}"/>
                    </a:ext>
                  </a:extLst>
                </p14:cNvPr>
                <p14:cNvContentPartPr/>
                <p14:nvPr/>
              </p14:nvContentPartPr>
              <p14:xfrm>
                <a:off x="699218" y="5526982"/>
                <a:ext cx="356400" cy="32760"/>
              </p14:xfrm>
            </p:contentPart>
          </mc:Choice>
          <mc:Fallback>
            <p:pic>
              <p:nvPicPr>
                <p:cNvPr id="47" name="Freihand 46">
                  <a:extLst>
                    <a:ext uri="{FF2B5EF4-FFF2-40B4-BE49-F238E27FC236}">
                      <a16:creationId xmlns:a16="http://schemas.microsoft.com/office/drawing/2014/main" id="{61E953B0-1C2C-4FCC-A695-30266C6737F4}"/>
                    </a:ext>
                  </a:extLst>
                </p:cNvPr>
                <p:cNvPicPr/>
                <p:nvPr/>
              </p:nvPicPr>
              <p:blipFill>
                <a:blip r:embed="rId85"/>
                <a:stretch>
                  <a:fillRect/>
                </a:stretch>
              </p:blipFill>
              <p:spPr>
                <a:xfrm>
                  <a:off x="690218" y="5518342"/>
                  <a:ext cx="374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FF440E3E-F5B1-4598-B181-BFBCDBDBC81B}"/>
                    </a:ext>
                  </a:extLst>
                </p14:cNvPr>
                <p14:cNvContentPartPr/>
                <p14:nvPr/>
              </p14:nvContentPartPr>
              <p14:xfrm>
                <a:off x="723338" y="5612302"/>
                <a:ext cx="254880" cy="37080"/>
              </p14:xfrm>
            </p:contentPart>
          </mc:Choice>
          <mc:Fallback>
            <p:pic>
              <p:nvPicPr>
                <p:cNvPr id="48" name="Freihand 47">
                  <a:extLst>
                    <a:ext uri="{FF2B5EF4-FFF2-40B4-BE49-F238E27FC236}">
                      <a16:creationId xmlns:a16="http://schemas.microsoft.com/office/drawing/2014/main" id="{FF440E3E-F5B1-4598-B181-BFBCDBDBC81B}"/>
                    </a:ext>
                  </a:extLst>
                </p:cNvPr>
                <p:cNvPicPr/>
                <p:nvPr/>
              </p:nvPicPr>
              <p:blipFill>
                <a:blip r:embed="rId87"/>
                <a:stretch>
                  <a:fillRect/>
                </a:stretch>
              </p:blipFill>
              <p:spPr>
                <a:xfrm>
                  <a:off x="714338" y="5603302"/>
                  <a:ext cx="272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474BDC50-039F-48B6-9AE9-00D51DD9F32F}"/>
                    </a:ext>
                  </a:extLst>
                </p14:cNvPr>
                <p14:cNvContentPartPr/>
                <p14:nvPr/>
              </p14:nvContentPartPr>
              <p14:xfrm>
                <a:off x="1067138" y="5444542"/>
                <a:ext cx="165240" cy="276840"/>
              </p14:xfrm>
            </p:contentPart>
          </mc:Choice>
          <mc:Fallback>
            <p:pic>
              <p:nvPicPr>
                <p:cNvPr id="49" name="Freihand 48">
                  <a:extLst>
                    <a:ext uri="{FF2B5EF4-FFF2-40B4-BE49-F238E27FC236}">
                      <a16:creationId xmlns:a16="http://schemas.microsoft.com/office/drawing/2014/main" id="{474BDC50-039F-48B6-9AE9-00D51DD9F32F}"/>
                    </a:ext>
                  </a:extLst>
                </p:cNvPr>
                <p:cNvPicPr/>
                <p:nvPr/>
              </p:nvPicPr>
              <p:blipFill>
                <a:blip r:embed="rId89"/>
                <a:stretch>
                  <a:fillRect/>
                </a:stretch>
              </p:blipFill>
              <p:spPr>
                <a:xfrm>
                  <a:off x="1058138" y="5435542"/>
                  <a:ext cx="1828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5B3F7BF5-07FE-46C1-B66F-AF491EBD833B}"/>
                    </a:ext>
                  </a:extLst>
                </p14:cNvPr>
                <p14:cNvContentPartPr/>
                <p14:nvPr/>
              </p14:nvContentPartPr>
              <p14:xfrm>
                <a:off x="1425338" y="5364262"/>
                <a:ext cx="142200" cy="286560"/>
              </p14:xfrm>
            </p:contentPart>
          </mc:Choice>
          <mc:Fallback>
            <p:pic>
              <p:nvPicPr>
                <p:cNvPr id="50" name="Freihand 49">
                  <a:extLst>
                    <a:ext uri="{FF2B5EF4-FFF2-40B4-BE49-F238E27FC236}">
                      <a16:creationId xmlns:a16="http://schemas.microsoft.com/office/drawing/2014/main" id="{5B3F7BF5-07FE-46C1-B66F-AF491EBD833B}"/>
                    </a:ext>
                  </a:extLst>
                </p:cNvPr>
                <p:cNvPicPr/>
                <p:nvPr/>
              </p:nvPicPr>
              <p:blipFill>
                <a:blip r:embed="rId91"/>
                <a:stretch>
                  <a:fillRect/>
                </a:stretch>
              </p:blipFill>
              <p:spPr>
                <a:xfrm>
                  <a:off x="1416698" y="5355622"/>
                  <a:ext cx="1598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DF3FC768-D0CE-4DF5-A9B1-AD0AB6B64D43}"/>
                    </a:ext>
                  </a:extLst>
                </p14:cNvPr>
                <p14:cNvContentPartPr/>
                <p14:nvPr/>
              </p14:nvContentPartPr>
              <p14:xfrm>
                <a:off x="1674458" y="5209462"/>
                <a:ext cx="577800" cy="339480"/>
              </p14:xfrm>
            </p:contentPart>
          </mc:Choice>
          <mc:Fallback>
            <p:pic>
              <p:nvPicPr>
                <p:cNvPr id="51" name="Freihand 50">
                  <a:extLst>
                    <a:ext uri="{FF2B5EF4-FFF2-40B4-BE49-F238E27FC236}">
                      <a16:creationId xmlns:a16="http://schemas.microsoft.com/office/drawing/2014/main" id="{DF3FC768-D0CE-4DF5-A9B1-AD0AB6B64D43}"/>
                    </a:ext>
                  </a:extLst>
                </p:cNvPr>
                <p:cNvPicPr/>
                <p:nvPr/>
              </p:nvPicPr>
              <p:blipFill>
                <a:blip r:embed="rId93"/>
                <a:stretch>
                  <a:fillRect/>
                </a:stretch>
              </p:blipFill>
              <p:spPr>
                <a:xfrm>
                  <a:off x="1665458" y="5200822"/>
                  <a:ext cx="5954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818A9D13-F62D-4B85-8062-E764516FAE09}"/>
                    </a:ext>
                  </a:extLst>
                </p14:cNvPr>
                <p14:cNvContentPartPr/>
                <p14:nvPr/>
              </p14:nvContentPartPr>
              <p14:xfrm>
                <a:off x="1819178" y="5134942"/>
                <a:ext cx="28080" cy="3600"/>
              </p14:xfrm>
            </p:contentPart>
          </mc:Choice>
          <mc:Fallback>
            <p:pic>
              <p:nvPicPr>
                <p:cNvPr id="52" name="Freihand 51">
                  <a:extLst>
                    <a:ext uri="{FF2B5EF4-FFF2-40B4-BE49-F238E27FC236}">
                      <a16:creationId xmlns:a16="http://schemas.microsoft.com/office/drawing/2014/main" id="{818A9D13-F62D-4B85-8062-E764516FAE09}"/>
                    </a:ext>
                  </a:extLst>
                </p:cNvPr>
                <p:cNvPicPr/>
                <p:nvPr/>
              </p:nvPicPr>
              <p:blipFill>
                <a:blip r:embed="rId95"/>
                <a:stretch>
                  <a:fillRect/>
                </a:stretch>
              </p:blipFill>
              <p:spPr>
                <a:xfrm>
                  <a:off x="1810538" y="5125942"/>
                  <a:ext cx="45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68424C0C-57F9-4F34-886C-58DF1D44E8B5}"/>
                    </a:ext>
                  </a:extLst>
                </p14:cNvPr>
                <p14:cNvContentPartPr/>
                <p14:nvPr/>
              </p14:nvContentPartPr>
              <p14:xfrm>
                <a:off x="1356578" y="5681422"/>
                <a:ext cx="166320" cy="95760"/>
              </p14:xfrm>
            </p:contentPart>
          </mc:Choice>
          <mc:Fallback>
            <p:pic>
              <p:nvPicPr>
                <p:cNvPr id="53" name="Freihand 52">
                  <a:extLst>
                    <a:ext uri="{FF2B5EF4-FFF2-40B4-BE49-F238E27FC236}">
                      <a16:creationId xmlns:a16="http://schemas.microsoft.com/office/drawing/2014/main" id="{68424C0C-57F9-4F34-886C-58DF1D44E8B5}"/>
                    </a:ext>
                  </a:extLst>
                </p:cNvPr>
                <p:cNvPicPr/>
                <p:nvPr/>
              </p:nvPicPr>
              <p:blipFill>
                <a:blip r:embed="rId97"/>
                <a:stretch>
                  <a:fillRect/>
                </a:stretch>
              </p:blipFill>
              <p:spPr>
                <a:xfrm>
                  <a:off x="1347578" y="5672422"/>
                  <a:ext cx="183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Freihand 53">
                  <a:extLst>
                    <a:ext uri="{FF2B5EF4-FFF2-40B4-BE49-F238E27FC236}">
                      <a16:creationId xmlns:a16="http://schemas.microsoft.com/office/drawing/2014/main" id="{7DDAFE97-D0E2-499C-B1E2-A367631AEF1F}"/>
                    </a:ext>
                  </a:extLst>
                </p14:cNvPr>
                <p14:cNvContentPartPr/>
                <p14:nvPr/>
              </p14:nvContentPartPr>
              <p14:xfrm>
                <a:off x="2358098" y="5064742"/>
                <a:ext cx="129240" cy="108720"/>
              </p14:xfrm>
            </p:contentPart>
          </mc:Choice>
          <mc:Fallback>
            <p:pic>
              <p:nvPicPr>
                <p:cNvPr id="54" name="Freihand 53">
                  <a:extLst>
                    <a:ext uri="{FF2B5EF4-FFF2-40B4-BE49-F238E27FC236}">
                      <a16:creationId xmlns:a16="http://schemas.microsoft.com/office/drawing/2014/main" id="{7DDAFE97-D0E2-499C-B1E2-A367631AEF1F}"/>
                    </a:ext>
                  </a:extLst>
                </p:cNvPr>
                <p:cNvPicPr/>
                <p:nvPr/>
              </p:nvPicPr>
              <p:blipFill>
                <a:blip r:embed="rId99"/>
                <a:stretch>
                  <a:fillRect/>
                </a:stretch>
              </p:blipFill>
              <p:spPr>
                <a:xfrm>
                  <a:off x="2349098" y="5055742"/>
                  <a:ext cx="146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BCAFFCAB-3B5D-46ED-98DA-3CF2D03CDB5D}"/>
                    </a:ext>
                  </a:extLst>
                </p14:cNvPr>
                <p14:cNvContentPartPr/>
                <p14:nvPr/>
              </p14:nvContentPartPr>
              <p14:xfrm>
                <a:off x="2645738" y="5243662"/>
                <a:ext cx="173880" cy="172800"/>
              </p14:xfrm>
            </p:contentPart>
          </mc:Choice>
          <mc:Fallback>
            <p:pic>
              <p:nvPicPr>
                <p:cNvPr id="56" name="Freihand 55">
                  <a:extLst>
                    <a:ext uri="{FF2B5EF4-FFF2-40B4-BE49-F238E27FC236}">
                      <a16:creationId xmlns:a16="http://schemas.microsoft.com/office/drawing/2014/main" id="{BCAFFCAB-3B5D-46ED-98DA-3CF2D03CDB5D}"/>
                    </a:ext>
                  </a:extLst>
                </p:cNvPr>
                <p:cNvPicPr/>
                <p:nvPr/>
              </p:nvPicPr>
              <p:blipFill>
                <a:blip r:embed="rId101"/>
                <a:stretch>
                  <a:fillRect/>
                </a:stretch>
              </p:blipFill>
              <p:spPr>
                <a:xfrm>
                  <a:off x="2637098" y="5235022"/>
                  <a:ext cx="191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11543A86-6255-4958-8DDB-5B1C1826FE76}"/>
                    </a:ext>
                  </a:extLst>
                </p14:cNvPr>
                <p14:cNvContentPartPr/>
                <p14:nvPr/>
              </p14:nvContentPartPr>
              <p14:xfrm>
                <a:off x="2886218" y="5229982"/>
                <a:ext cx="340560" cy="102240"/>
              </p14:xfrm>
            </p:contentPart>
          </mc:Choice>
          <mc:Fallback>
            <p:pic>
              <p:nvPicPr>
                <p:cNvPr id="57" name="Freihand 56">
                  <a:extLst>
                    <a:ext uri="{FF2B5EF4-FFF2-40B4-BE49-F238E27FC236}">
                      <a16:creationId xmlns:a16="http://schemas.microsoft.com/office/drawing/2014/main" id="{11543A86-6255-4958-8DDB-5B1C1826FE76}"/>
                    </a:ext>
                  </a:extLst>
                </p:cNvPr>
                <p:cNvPicPr/>
                <p:nvPr/>
              </p:nvPicPr>
              <p:blipFill>
                <a:blip r:embed="rId103"/>
                <a:stretch>
                  <a:fillRect/>
                </a:stretch>
              </p:blipFill>
              <p:spPr>
                <a:xfrm>
                  <a:off x="2877218" y="5220982"/>
                  <a:ext cx="358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E6501C15-6B85-40CD-BB07-37F560A96B74}"/>
                    </a:ext>
                  </a:extLst>
                </p14:cNvPr>
                <p14:cNvContentPartPr/>
                <p14:nvPr/>
              </p14:nvContentPartPr>
              <p14:xfrm>
                <a:off x="3219938" y="5060422"/>
                <a:ext cx="399600" cy="225360"/>
              </p14:xfrm>
            </p:contentPart>
          </mc:Choice>
          <mc:Fallback>
            <p:pic>
              <p:nvPicPr>
                <p:cNvPr id="58" name="Freihand 57">
                  <a:extLst>
                    <a:ext uri="{FF2B5EF4-FFF2-40B4-BE49-F238E27FC236}">
                      <a16:creationId xmlns:a16="http://schemas.microsoft.com/office/drawing/2014/main" id="{E6501C15-6B85-40CD-BB07-37F560A96B74}"/>
                    </a:ext>
                  </a:extLst>
                </p:cNvPr>
                <p:cNvPicPr/>
                <p:nvPr/>
              </p:nvPicPr>
              <p:blipFill>
                <a:blip r:embed="rId105"/>
                <a:stretch>
                  <a:fillRect/>
                </a:stretch>
              </p:blipFill>
              <p:spPr>
                <a:xfrm>
                  <a:off x="3210938" y="5051422"/>
                  <a:ext cx="4172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9" name="Freihand 58">
                  <a:extLst>
                    <a:ext uri="{FF2B5EF4-FFF2-40B4-BE49-F238E27FC236}">
                      <a16:creationId xmlns:a16="http://schemas.microsoft.com/office/drawing/2014/main" id="{0E96C8F6-ADBA-480A-8FDF-916FBA50966C}"/>
                    </a:ext>
                  </a:extLst>
                </p14:cNvPr>
                <p14:cNvContentPartPr/>
                <p14:nvPr/>
              </p14:nvContentPartPr>
              <p14:xfrm>
                <a:off x="3705578" y="5022982"/>
                <a:ext cx="116280" cy="219240"/>
              </p14:xfrm>
            </p:contentPart>
          </mc:Choice>
          <mc:Fallback>
            <p:pic>
              <p:nvPicPr>
                <p:cNvPr id="59" name="Freihand 58">
                  <a:extLst>
                    <a:ext uri="{FF2B5EF4-FFF2-40B4-BE49-F238E27FC236}">
                      <a16:creationId xmlns:a16="http://schemas.microsoft.com/office/drawing/2014/main" id="{0E96C8F6-ADBA-480A-8FDF-916FBA50966C}"/>
                    </a:ext>
                  </a:extLst>
                </p:cNvPr>
                <p:cNvPicPr/>
                <p:nvPr/>
              </p:nvPicPr>
              <p:blipFill>
                <a:blip r:embed="rId107"/>
                <a:stretch>
                  <a:fillRect/>
                </a:stretch>
              </p:blipFill>
              <p:spPr>
                <a:xfrm>
                  <a:off x="3696938" y="5014342"/>
                  <a:ext cx="1339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0" name="Freihand 59">
                  <a:extLst>
                    <a:ext uri="{FF2B5EF4-FFF2-40B4-BE49-F238E27FC236}">
                      <a16:creationId xmlns:a16="http://schemas.microsoft.com/office/drawing/2014/main" id="{21D58144-1925-4054-B236-9FE6C1CB42D9}"/>
                    </a:ext>
                  </a:extLst>
                </p14:cNvPr>
                <p14:cNvContentPartPr/>
                <p14:nvPr/>
              </p14:nvContentPartPr>
              <p14:xfrm>
                <a:off x="3699458" y="5136382"/>
                <a:ext cx="302040" cy="77040"/>
              </p14:xfrm>
            </p:contentPart>
          </mc:Choice>
          <mc:Fallback>
            <p:pic>
              <p:nvPicPr>
                <p:cNvPr id="60" name="Freihand 59">
                  <a:extLst>
                    <a:ext uri="{FF2B5EF4-FFF2-40B4-BE49-F238E27FC236}">
                      <a16:creationId xmlns:a16="http://schemas.microsoft.com/office/drawing/2014/main" id="{21D58144-1925-4054-B236-9FE6C1CB42D9}"/>
                    </a:ext>
                  </a:extLst>
                </p:cNvPr>
                <p:cNvPicPr/>
                <p:nvPr/>
              </p:nvPicPr>
              <p:blipFill>
                <a:blip r:embed="rId109"/>
                <a:stretch>
                  <a:fillRect/>
                </a:stretch>
              </p:blipFill>
              <p:spPr>
                <a:xfrm>
                  <a:off x="3690818" y="5127742"/>
                  <a:ext cx="319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F08FF1B9-BD56-448D-A6F2-2779B28CEEC3}"/>
                    </a:ext>
                  </a:extLst>
                </p14:cNvPr>
                <p14:cNvContentPartPr/>
                <p14:nvPr/>
              </p14:nvContentPartPr>
              <p14:xfrm>
                <a:off x="4005098" y="5067262"/>
                <a:ext cx="157680" cy="127080"/>
              </p14:xfrm>
            </p:contentPart>
          </mc:Choice>
          <mc:Fallback>
            <p:pic>
              <p:nvPicPr>
                <p:cNvPr id="61" name="Freihand 60">
                  <a:extLst>
                    <a:ext uri="{FF2B5EF4-FFF2-40B4-BE49-F238E27FC236}">
                      <a16:creationId xmlns:a16="http://schemas.microsoft.com/office/drawing/2014/main" id="{F08FF1B9-BD56-448D-A6F2-2779B28CEEC3}"/>
                    </a:ext>
                  </a:extLst>
                </p:cNvPr>
                <p:cNvPicPr/>
                <p:nvPr/>
              </p:nvPicPr>
              <p:blipFill>
                <a:blip r:embed="rId111"/>
                <a:stretch>
                  <a:fillRect/>
                </a:stretch>
              </p:blipFill>
              <p:spPr>
                <a:xfrm>
                  <a:off x="3996098" y="5058622"/>
                  <a:ext cx="175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A3F73BE5-677B-4C6E-B2DF-91390CAC0ABC}"/>
                    </a:ext>
                  </a:extLst>
                </p14:cNvPr>
                <p14:cNvContentPartPr/>
                <p14:nvPr/>
              </p14:nvContentPartPr>
              <p14:xfrm>
                <a:off x="4212458" y="5073742"/>
                <a:ext cx="86400" cy="152280"/>
              </p14:xfrm>
            </p:contentPart>
          </mc:Choice>
          <mc:Fallback>
            <p:pic>
              <p:nvPicPr>
                <p:cNvPr id="62" name="Freihand 61">
                  <a:extLst>
                    <a:ext uri="{FF2B5EF4-FFF2-40B4-BE49-F238E27FC236}">
                      <a16:creationId xmlns:a16="http://schemas.microsoft.com/office/drawing/2014/main" id="{A3F73BE5-677B-4C6E-B2DF-91390CAC0ABC}"/>
                    </a:ext>
                  </a:extLst>
                </p:cNvPr>
                <p:cNvPicPr/>
                <p:nvPr/>
              </p:nvPicPr>
              <p:blipFill>
                <a:blip r:embed="rId113"/>
                <a:stretch>
                  <a:fillRect/>
                </a:stretch>
              </p:blipFill>
              <p:spPr>
                <a:xfrm>
                  <a:off x="4203458" y="5064742"/>
                  <a:ext cx="1040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3DC8E094-E5D8-4F3D-8860-658151FDFC1B}"/>
                    </a:ext>
                  </a:extLst>
                </p14:cNvPr>
                <p14:cNvContentPartPr/>
                <p14:nvPr/>
              </p14:nvContentPartPr>
              <p14:xfrm>
                <a:off x="4311818" y="4988422"/>
                <a:ext cx="303840" cy="174600"/>
              </p14:xfrm>
            </p:contentPart>
          </mc:Choice>
          <mc:Fallback>
            <p:pic>
              <p:nvPicPr>
                <p:cNvPr id="63" name="Freihand 62">
                  <a:extLst>
                    <a:ext uri="{FF2B5EF4-FFF2-40B4-BE49-F238E27FC236}">
                      <a16:creationId xmlns:a16="http://schemas.microsoft.com/office/drawing/2014/main" id="{3DC8E094-E5D8-4F3D-8860-658151FDFC1B}"/>
                    </a:ext>
                  </a:extLst>
                </p:cNvPr>
                <p:cNvPicPr/>
                <p:nvPr/>
              </p:nvPicPr>
              <p:blipFill>
                <a:blip r:embed="rId115"/>
                <a:stretch>
                  <a:fillRect/>
                </a:stretch>
              </p:blipFill>
              <p:spPr>
                <a:xfrm>
                  <a:off x="4302818" y="4979422"/>
                  <a:ext cx="321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1969" name="Freihand 211968">
                  <a:extLst>
                    <a:ext uri="{FF2B5EF4-FFF2-40B4-BE49-F238E27FC236}">
                      <a16:creationId xmlns:a16="http://schemas.microsoft.com/office/drawing/2014/main" id="{905D5744-60F6-44E2-A616-28F4CC93CDD7}"/>
                    </a:ext>
                  </a:extLst>
                </p14:cNvPr>
                <p14:cNvContentPartPr/>
                <p14:nvPr/>
              </p14:nvContentPartPr>
              <p14:xfrm>
                <a:off x="4636898" y="4860262"/>
                <a:ext cx="689760" cy="285480"/>
              </p14:xfrm>
            </p:contentPart>
          </mc:Choice>
          <mc:Fallback>
            <p:pic>
              <p:nvPicPr>
                <p:cNvPr id="211969" name="Freihand 211968">
                  <a:extLst>
                    <a:ext uri="{FF2B5EF4-FFF2-40B4-BE49-F238E27FC236}">
                      <a16:creationId xmlns:a16="http://schemas.microsoft.com/office/drawing/2014/main" id="{905D5744-60F6-44E2-A616-28F4CC93CDD7}"/>
                    </a:ext>
                  </a:extLst>
                </p:cNvPr>
                <p:cNvPicPr/>
                <p:nvPr/>
              </p:nvPicPr>
              <p:blipFill>
                <a:blip r:embed="rId117"/>
                <a:stretch>
                  <a:fillRect/>
                </a:stretch>
              </p:blipFill>
              <p:spPr>
                <a:xfrm>
                  <a:off x="4628258" y="4851262"/>
                  <a:ext cx="7074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1970" name="Freihand 211969">
                  <a:extLst>
                    <a:ext uri="{FF2B5EF4-FFF2-40B4-BE49-F238E27FC236}">
                      <a16:creationId xmlns:a16="http://schemas.microsoft.com/office/drawing/2014/main" id="{AD18F1AE-E3AC-4FD4-8982-726D62A53E6B}"/>
                    </a:ext>
                  </a:extLst>
                </p14:cNvPr>
                <p14:cNvContentPartPr/>
                <p14:nvPr/>
              </p14:nvContentPartPr>
              <p14:xfrm>
                <a:off x="5243858" y="4855942"/>
                <a:ext cx="17280" cy="2880"/>
              </p14:xfrm>
            </p:contentPart>
          </mc:Choice>
          <mc:Fallback>
            <p:pic>
              <p:nvPicPr>
                <p:cNvPr id="211970" name="Freihand 211969">
                  <a:extLst>
                    <a:ext uri="{FF2B5EF4-FFF2-40B4-BE49-F238E27FC236}">
                      <a16:creationId xmlns:a16="http://schemas.microsoft.com/office/drawing/2014/main" id="{AD18F1AE-E3AC-4FD4-8982-726D62A53E6B}"/>
                    </a:ext>
                  </a:extLst>
                </p:cNvPr>
                <p:cNvPicPr/>
                <p:nvPr/>
              </p:nvPicPr>
              <p:blipFill>
                <a:blip r:embed="rId119"/>
                <a:stretch>
                  <a:fillRect/>
                </a:stretch>
              </p:blipFill>
              <p:spPr>
                <a:xfrm>
                  <a:off x="5234858" y="4846942"/>
                  <a:ext cx="34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1972" name="Freihand 211971">
                  <a:extLst>
                    <a:ext uri="{FF2B5EF4-FFF2-40B4-BE49-F238E27FC236}">
                      <a16:creationId xmlns:a16="http://schemas.microsoft.com/office/drawing/2014/main" id="{4E2474AB-B34D-4B2D-B18F-286E4393B2D2}"/>
                    </a:ext>
                  </a:extLst>
                </p14:cNvPr>
                <p14:cNvContentPartPr/>
                <p14:nvPr/>
              </p14:nvContentPartPr>
              <p14:xfrm>
                <a:off x="2123378" y="5851702"/>
                <a:ext cx="413640" cy="38160"/>
              </p14:xfrm>
            </p:contentPart>
          </mc:Choice>
          <mc:Fallback>
            <p:pic>
              <p:nvPicPr>
                <p:cNvPr id="211972" name="Freihand 211971">
                  <a:extLst>
                    <a:ext uri="{FF2B5EF4-FFF2-40B4-BE49-F238E27FC236}">
                      <a16:creationId xmlns:a16="http://schemas.microsoft.com/office/drawing/2014/main" id="{4E2474AB-B34D-4B2D-B18F-286E4393B2D2}"/>
                    </a:ext>
                  </a:extLst>
                </p:cNvPr>
                <p:cNvPicPr/>
                <p:nvPr/>
              </p:nvPicPr>
              <p:blipFill>
                <a:blip r:embed="rId121"/>
                <a:stretch>
                  <a:fillRect/>
                </a:stretch>
              </p:blipFill>
              <p:spPr>
                <a:xfrm>
                  <a:off x="2114378" y="5842702"/>
                  <a:ext cx="431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1973" name="Freihand 211972">
                  <a:extLst>
                    <a:ext uri="{FF2B5EF4-FFF2-40B4-BE49-F238E27FC236}">
                      <a16:creationId xmlns:a16="http://schemas.microsoft.com/office/drawing/2014/main" id="{0EC4B07B-B7EF-4724-A0C9-088411AB3D82}"/>
                    </a:ext>
                  </a:extLst>
                </p14:cNvPr>
                <p14:cNvContentPartPr/>
                <p14:nvPr/>
              </p14:nvContentPartPr>
              <p14:xfrm>
                <a:off x="2199698" y="5723542"/>
                <a:ext cx="464040" cy="361080"/>
              </p14:xfrm>
            </p:contentPart>
          </mc:Choice>
          <mc:Fallback>
            <p:pic>
              <p:nvPicPr>
                <p:cNvPr id="211973" name="Freihand 211972">
                  <a:extLst>
                    <a:ext uri="{FF2B5EF4-FFF2-40B4-BE49-F238E27FC236}">
                      <a16:creationId xmlns:a16="http://schemas.microsoft.com/office/drawing/2014/main" id="{0EC4B07B-B7EF-4724-A0C9-088411AB3D82}"/>
                    </a:ext>
                  </a:extLst>
                </p:cNvPr>
                <p:cNvPicPr/>
                <p:nvPr/>
              </p:nvPicPr>
              <p:blipFill>
                <a:blip r:embed="rId123"/>
                <a:stretch>
                  <a:fillRect/>
                </a:stretch>
              </p:blipFill>
              <p:spPr>
                <a:xfrm>
                  <a:off x="2190698" y="5714542"/>
                  <a:ext cx="48168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1975" name="Freihand 211974">
                  <a:extLst>
                    <a:ext uri="{FF2B5EF4-FFF2-40B4-BE49-F238E27FC236}">
                      <a16:creationId xmlns:a16="http://schemas.microsoft.com/office/drawing/2014/main" id="{826B14F5-D08D-42BB-9B5F-6EDABB71CBD8}"/>
                    </a:ext>
                  </a:extLst>
                </p14:cNvPr>
                <p14:cNvContentPartPr/>
                <p14:nvPr/>
              </p14:nvContentPartPr>
              <p14:xfrm>
                <a:off x="2950298" y="5570542"/>
                <a:ext cx="138240" cy="309600"/>
              </p14:xfrm>
            </p:contentPart>
          </mc:Choice>
          <mc:Fallback>
            <p:pic>
              <p:nvPicPr>
                <p:cNvPr id="211975" name="Freihand 211974">
                  <a:extLst>
                    <a:ext uri="{FF2B5EF4-FFF2-40B4-BE49-F238E27FC236}">
                      <a16:creationId xmlns:a16="http://schemas.microsoft.com/office/drawing/2014/main" id="{826B14F5-D08D-42BB-9B5F-6EDABB71CBD8}"/>
                    </a:ext>
                  </a:extLst>
                </p:cNvPr>
                <p:cNvPicPr/>
                <p:nvPr/>
              </p:nvPicPr>
              <p:blipFill>
                <a:blip r:embed="rId125"/>
                <a:stretch>
                  <a:fillRect/>
                </a:stretch>
              </p:blipFill>
              <p:spPr>
                <a:xfrm>
                  <a:off x="2941658" y="5561542"/>
                  <a:ext cx="1558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1976" name="Freihand 211975">
                  <a:extLst>
                    <a:ext uri="{FF2B5EF4-FFF2-40B4-BE49-F238E27FC236}">
                      <a16:creationId xmlns:a16="http://schemas.microsoft.com/office/drawing/2014/main" id="{BA9AD626-74B7-4CA4-B024-12295B9BCBF7}"/>
                    </a:ext>
                  </a:extLst>
                </p14:cNvPr>
                <p14:cNvContentPartPr/>
                <p14:nvPr/>
              </p14:nvContentPartPr>
              <p14:xfrm>
                <a:off x="3155858" y="5685022"/>
                <a:ext cx="143640" cy="81360"/>
              </p14:xfrm>
            </p:contentPart>
          </mc:Choice>
          <mc:Fallback>
            <p:pic>
              <p:nvPicPr>
                <p:cNvPr id="211976" name="Freihand 211975">
                  <a:extLst>
                    <a:ext uri="{FF2B5EF4-FFF2-40B4-BE49-F238E27FC236}">
                      <a16:creationId xmlns:a16="http://schemas.microsoft.com/office/drawing/2014/main" id="{BA9AD626-74B7-4CA4-B024-12295B9BCBF7}"/>
                    </a:ext>
                  </a:extLst>
                </p:cNvPr>
                <p:cNvPicPr/>
                <p:nvPr/>
              </p:nvPicPr>
              <p:blipFill>
                <a:blip r:embed="rId127"/>
                <a:stretch>
                  <a:fillRect/>
                </a:stretch>
              </p:blipFill>
              <p:spPr>
                <a:xfrm>
                  <a:off x="3146858" y="5676022"/>
                  <a:ext cx="161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1977" name="Freihand 211976">
                  <a:extLst>
                    <a:ext uri="{FF2B5EF4-FFF2-40B4-BE49-F238E27FC236}">
                      <a16:creationId xmlns:a16="http://schemas.microsoft.com/office/drawing/2014/main" id="{1E889062-5440-4195-8456-831767BD8F58}"/>
                    </a:ext>
                  </a:extLst>
                </p14:cNvPr>
                <p14:cNvContentPartPr/>
                <p14:nvPr/>
              </p14:nvContentPartPr>
              <p14:xfrm>
                <a:off x="3330458" y="5534182"/>
                <a:ext cx="184680" cy="203760"/>
              </p14:xfrm>
            </p:contentPart>
          </mc:Choice>
          <mc:Fallback>
            <p:pic>
              <p:nvPicPr>
                <p:cNvPr id="211977" name="Freihand 211976">
                  <a:extLst>
                    <a:ext uri="{FF2B5EF4-FFF2-40B4-BE49-F238E27FC236}">
                      <a16:creationId xmlns:a16="http://schemas.microsoft.com/office/drawing/2014/main" id="{1E889062-5440-4195-8456-831767BD8F58}"/>
                    </a:ext>
                  </a:extLst>
                </p:cNvPr>
                <p:cNvPicPr/>
                <p:nvPr/>
              </p:nvPicPr>
              <p:blipFill>
                <a:blip r:embed="rId129"/>
                <a:stretch>
                  <a:fillRect/>
                </a:stretch>
              </p:blipFill>
              <p:spPr>
                <a:xfrm>
                  <a:off x="3321458" y="5525182"/>
                  <a:ext cx="202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1978" name="Freihand 211977">
                  <a:extLst>
                    <a:ext uri="{FF2B5EF4-FFF2-40B4-BE49-F238E27FC236}">
                      <a16:creationId xmlns:a16="http://schemas.microsoft.com/office/drawing/2014/main" id="{BEC848D3-23EF-4300-9363-1632566DB6EE}"/>
                    </a:ext>
                  </a:extLst>
                </p14:cNvPr>
                <p14:cNvContentPartPr/>
                <p14:nvPr/>
              </p14:nvContentPartPr>
              <p14:xfrm>
                <a:off x="3646178" y="5535622"/>
                <a:ext cx="544680" cy="128520"/>
              </p14:xfrm>
            </p:contentPart>
          </mc:Choice>
          <mc:Fallback>
            <p:pic>
              <p:nvPicPr>
                <p:cNvPr id="211978" name="Freihand 211977">
                  <a:extLst>
                    <a:ext uri="{FF2B5EF4-FFF2-40B4-BE49-F238E27FC236}">
                      <a16:creationId xmlns:a16="http://schemas.microsoft.com/office/drawing/2014/main" id="{BEC848D3-23EF-4300-9363-1632566DB6EE}"/>
                    </a:ext>
                  </a:extLst>
                </p:cNvPr>
                <p:cNvPicPr/>
                <p:nvPr/>
              </p:nvPicPr>
              <p:blipFill>
                <a:blip r:embed="rId131"/>
                <a:stretch>
                  <a:fillRect/>
                </a:stretch>
              </p:blipFill>
              <p:spPr>
                <a:xfrm>
                  <a:off x="3637538" y="5526622"/>
                  <a:ext cx="562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1979" name="Freihand 211978">
                  <a:extLst>
                    <a:ext uri="{FF2B5EF4-FFF2-40B4-BE49-F238E27FC236}">
                      <a16:creationId xmlns:a16="http://schemas.microsoft.com/office/drawing/2014/main" id="{58607FF6-31D6-43FF-8E06-870AB5100DCA}"/>
                    </a:ext>
                  </a:extLst>
                </p14:cNvPr>
                <p14:cNvContentPartPr/>
                <p14:nvPr/>
              </p14:nvContentPartPr>
              <p14:xfrm>
                <a:off x="4236218" y="5430142"/>
                <a:ext cx="248400" cy="221400"/>
              </p14:xfrm>
            </p:contentPart>
          </mc:Choice>
          <mc:Fallback>
            <p:pic>
              <p:nvPicPr>
                <p:cNvPr id="211979" name="Freihand 211978">
                  <a:extLst>
                    <a:ext uri="{FF2B5EF4-FFF2-40B4-BE49-F238E27FC236}">
                      <a16:creationId xmlns:a16="http://schemas.microsoft.com/office/drawing/2014/main" id="{58607FF6-31D6-43FF-8E06-870AB5100DCA}"/>
                    </a:ext>
                  </a:extLst>
                </p:cNvPr>
                <p:cNvPicPr/>
                <p:nvPr/>
              </p:nvPicPr>
              <p:blipFill>
                <a:blip r:embed="rId133"/>
                <a:stretch>
                  <a:fillRect/>
                </a:stretch>
              </p:blipFill>
              <p:spPr>
                <a:xfrm>
                  <a:off x="4227218" y="5421142"/>
                  <a:ext cx="2660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1980" name="Freihand 211979">
                  <a:extLst>
                    <a:ext uri="{FF2B5EF4-FFF2-40B4-BE49-F238E27FC236}">
                      <a16:creationId xmlns:a16="http://schemas.microsoft.com/office/drawing/2014/main" id="{810331DC-726E-412F-ACE0-F9965C9F198D}"/>
                    </a:ext>
                  </a:extLst>
                </p14:cNvPr>
                <p14:cNvContentPartPr/>
                <p14:nvPr/>
              </p14:nvContentPartPr>
              <p14:xfrm>
                <a:off x="4499018" y="5346622"/>
                <a:ext cx="512640" cy="398520"/>
              </p14:xfrm>
            </p:contentPart>
          </mc:Choice>
          <mc:Fallback>
            <p:pic>
              <p:nvPicPr>
                <p:cNvPr id="211980" name="Freihand 211979">
                  <a:extLst>
                    <a:ext uri="{FF2B5EF4-FFF2-40B4-BE49-F238E27FC236}">
                      <a16:creationId xmlns:a16="http://schemas.microsoft.com/office/drawing/2014/main" id="{810331DC-726E-412F-ACE0-F9965C9F198D}"/>
                    </a:ext>
                  </a:extLst>
                </p:cNvPr>
                <p:cNvPicPr/>
                <p:nvPr/>
              </p:nvPicPr>
              <p:blipFill>
                <a:blip r:embed="rId135"/>
                <a:stretch>
                  <a:fillRect/>
                </a:stretch>
              </p:blipFill>
              <p:spPr>
                <a:xfrm>
                  <a:off x="4490378" y="5337622"/>
                  <a:ext cx="53028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1981" name="Freihand 211980">
                  <a:extLst>
                    <a:ext uri="{FF2B5EF4-FFF2-40B4-BE49-F238E27FC236}">
                      <a16:creationId xmlns:a16="http://schemas.microsoft.com/office/drawing/2014/main" id="{D409F830-3362-4766-BF22-C35D7AE9D3BB}"/>
                    </a:ext>
                  </a:extLst>
                </p14:cNvPr>
                <p14:cNvContentPartPr/>
                <p14:nvPr/>
              </p14:nvContentPartPr>
              <p14:xfrm>
                <a:off x="5297858" y="5406382"/>
                <a:ext cx="160920" cy="53640"/>
              </p14:xfrm>
            </p:contentPart>
          </mc:Choice>
          <mc:Fallback>
            <p:pic>
              <p:nvPicPr>
                <p:cNvPr id="211981" name="Freihand 211980">
                  <a:extLst>
                    <a:ext uri="{FF2B5EF4-FFF2-40B4-BE49-F238E27FC236}">
                      <a16:creationId xmlns:a16="http://schemas.microsoft.com/office/drawing/2014/main" id="{D409F830-3362-4766-BF22-C35D7AE9D3BB}"/>
                    </a:ext>
                  </a:extLst>
                </p:cNvPr>
                <p:cNvPicPr/>
                <p:nvPr/>
              </p:nvPicPr>
              <p:blipFill>
                <a:blip r:embed="rId137"/>
                <a:stretch>
                  <a:fillRect/>
                </a:stretch>
              </p:blipFill>
              <p:spPr>
                <a:xfrm>
                  <a:off x="5288858" y="5397382"/>
                  <a:ext cx="178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1982" name="Freihand 211981">
                  <a:extLst>
                    <a:ext uri="{FF2B5EF4-FFF2-40B4-BE49-F238E27FC236}">
                      <a16:creationId xmlns:a16="http://schemas.microsoft.com/office/drawing/2014/main" id="{EC53A54D-CDB4-4C09-992A-DFDDB9DE55CB}"/>
                    </a:ext>
                  </a:extLst>
                </p14:cNvPr>
                <p14:cNvContentPartPr/>
                <p14:nvPr/>
              </p14:nvContentPartPr>
              <p14:xfrm>
                <a:off x="5312618" y="5490982"/>
                <a:ext cx="145440" cy="44640"/>
              </p14:xfrm>
            </p:contentPart>
          </mc:Choice>
          <mc:Fallback>
            <p:pic>
              <p:nvPicPr>
                <p:cNvPr id="211982" name="Freihand 211981">
                  <a:extLst>
                    <a:ext uri="{FF2B5EF4-FFF2-40B4-BE49-F238E27FC236}">
                      <a16:creationId xmlns:a16="http://schemas.microsoft.com/office/drawing/2014/main" id="{EC53A54D-CDB4-4C09-992A-DFDDB9DE55CB}"/>
                    </a:ext>
                  </a:extLst>
                </p:cNvPr>
                <p:cNvPicPr/>
                <p:nvPr/>
              </p:nvPicPr>
              <p:blipFill>
                <a:blip r:embed="rId139"/>
                <a:stretch>
                  <a:fillRect/>
                </a:stretch>
              </p:blipFill>
              <p:spPr>
                <a:xfrm>
                  <a:off x="5303618" y="5481982"/>
                  <a:ext cx="163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1983" name="Freihand 211982">
                  <a:extLst>
                    <a:ext uri="{FF2B5EF4-FFF2-40B4-BE49-F238E27FC236}">
                      <a16:creationId xmlns:a16="http://schemas.microsoft.com/office/drawing/2014/main" id="{10E97199-0D55-42F5-B222-C8EB534E5A9B}"/>
                    </a:ext>
                  </a:extLst>
                </p14:cNvPr>
                <p14:cNvContentPartPr/>
                <p14:nvPr/>
              </p14:nvContentPartPr>
              <p14:xfrm>
                <a:off x="5433218" y="5317462"/>
                <a:ext cx="103680" cy="277920"/>
              </p14:xfrm>
            </p:contentPart>
          </mc:Choice>
          <mc:Fallback>
            <p:pic>
              <p:nvPicPr>
                <p:cNvPr id="211983" name="Freihand 211982">
                  <a:extLst>
                    <a:ext uri="{FF2B5EF4-FFF2-40B4-BE49-F238E27FC236}">
                      <a16:creationId xmlns:a16="http://schemas.microsoft.com/office/drawing/2014/main" id="{10E97199-0D55-42F5-B222-C8EB534E5A9B}"/>
                    </a:ext>
                  </a:extLst>
                </p:cNvPr>
                <p:cNvPicPr/>
                <p:nvPr/>
              </p:nvPicPr>
              <p:blipFill>
                <a:blip r:embed="rId141"/>
                <a:stretch>
                  <a:fillRect/>
                </a:stretch>
              </p:blipFill>
              <p:spPr>
                <a:xfrm>
                  <a:off x="5424578" y="5308822"/>
                  <a:ext cx="121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984" name="Freihand 211983">
                  <a:extLst>
                    <a:ext uri="{FF2B5EF4-FFF2-40B4-BE49-F238E27FC236}">
                      <a16:creationId xmlns:a16="http://schemas.microsoft.com/office/drawing/2014/main" id="{270266B1-4E8F-4674-9780-F2B75A36A79B}"/>
                    </a:ext>
                  </a:extLst>
                </p14:cNvPr>
                <p14:cNvContentPartPr/>
                <p14:nvPr/>
              </p14:nvContentPartPr>
              <p14:xfrm>
                <a:off x="5730578" y="5089582"/>
                <a:ext cx="241200" cy="314640"/>
              </p14:xfrm>
            </p:contentPart>
          </mc:Choice>
          <mc:Fallback>
            <p:pic>
              <p:nvPicPr>
                <p:cNvPr id="211984" name="Freihand 211983">
                  <a:extLst>
                    <a:ext uri="{FF2B5EF4-FFF2-40B4-BE49-F238E27FC236}">
                      <a16:creationId xmlns:a16="http://schemas.microsoft.com/office/drawing/2014/main" id="{270266B1-4E8F-4674-9780-F2B75A36A79B}"/>
                    </a:ext>
                  </a:extLst>
                </p:cNvPr>
                <p:cNvPicPr/>
                <p:nvPr/>
              </p:nvPicPr>
              <p:blipFill>
                <a:blip r:embed="rId143"/>
                <a:stretch>
                  <a:fillRect/>
                </a:stretch>
              </p:blipFill>
              <p:spPr>
                <a:xfrm>
                  <a:off x="5721578" y="5080582"/>
                  <a:ext cx="2588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1985" name="Freihand 211984">
                  <a:extLst>
                    <a:ext uri="{FF2B5EF4-FFF2-40B4-BE49-F238E27FC236}">
                      <a16:creationId xmlns:a16="http://schemas.microsoft.com/office/drawing/2014/main" id="{92809708-A0E5-4F57-BD1E-7817DC78F3F8}"/>
                    </a:ext>
                  </a:extLst>
                </p14:cNvPr>
                <p14:cNvContentPartPr/>
                <p14:nvPr/>
              </p14:nvContentPartPr>
              <p14:xfrm>
                <a:off x="5765138" y="5199382"/>
                <a:ext cx="172080" cy="51480"/>
              </p14:xfrm>
            </p:contentPart>
          </mc:Choice>
          <mc:Fallback>
            <p:pic>
              <p:nvPicPr>
                <p:cNvPr id="211985" name="Freihand 211984">
                  <a:extLst>
                    <a:ext uri="{FF2B5EF4-FFF2-40B4-BE49-F238E27FC236}">
                      <a16:creationId xmlns:a16="http://schemas.microsoft.com/office/drawing/2014/main" id="{92809708-A0E5-4F57-BD1E-7817DC78F3F8}"/>
                    </a:ext>
                  </a:extLst>
                </p:cNvPr>
                <p:cNvPicPr/>
                <p:nvPr/>
              </p:nvPicPr>
              <p:blipFill>
                <a:blip r:embed="rId145"/>
                <a:stretch>
                  <a:fillRect/>
                </a:stretch>
              </p:blipFill>
              <p:spPr>
                <a:xfrm>
                  <a:off x="5756138" y="5190742"/>
                  <a:ext cx="189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1986" name="Freihand 211985">
                  <a:extLst>
                    <a:ext uri="{FF2B5EF4-FFF2-40B4-BE49-F238E27FC236}">
                      <a16:creationId xmlns:a16="http://schemas.microsoft.com/office/drawing/2014/main" id="{C36CF01A-0CEF-455D-BC99-EC3D497ADD28}"/>
                    </a:ext>
                  </a:extLst>
                </p14:cNvPr>
                <p14:cNvContentPartPr/>
                <p14:nvPr/>
              </p14:nvContentPartPr>
              <p14:xfrm>
                <a:off x="6001658" y="5200462"/>
                <a:ext cx="252360" cy="122760"/>
              </p14:xfrm>
            </p:contentPart>
          </mc:Choice>
          <mc:Fallback>
            <p:pic>
              <p:nvPicPr>
                <p:cNvPr id="211986" name="Freihand 211985">
                  <a:extLst>
                    <a:ext uri="{FF2B5EF4-FFF2-40B4-BE49-F238E27FC236}">
                      <a16:creationId xmlns:a16="http://schemas.microsoft.com/office/drawing/2014/main" id="{C36CF01A-0CEF-455D-BC99-EC3D497ADD28}"/>
                    </a:ext>
                  </a:extLst>
                </p:cNvPr>
                <p:cNvPicPr/>
                <p:nvPr/>
              </p:nvPicPr>
              <p:blipFill>
                <a:blip r:embed="rId147"/>
                <a:stretch>
                  <a:fillRect/>
                </a:stretch>
              </p:blipFill>
              <p:spPr>
                <a:xfrm>
                  <a:off x="5992658" y="5191462"/>
                  <a:ext cx="270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1987" name="Freihand 211986">
                  <a:extLst>
                    <a:ext uri="{FF2B5EF4-FFF2-40B4-BE49-F238E27FC236}">
                      <a16:creationId xmlns:a16="http://schemas.microsoft.com/office/drawing/2014/main" id="{A1DAD65E-58EC-4E3D-AA64-7396A176D93B}"/>
                    </a:ext>
                  </a:extLst>
                </p14:cNvPr>
                <p14:cNvContentPartPr/>
                <p14:nvPr/>
              </p14:nvContentPartPr>
              <p14:xfrm>
                <a:off x="6248978" y="5096782"/>
                <a:ext cx="191520" cy="235440"/>
              </p14:xfrm>
            </p:contentPart>
          </mc:Choice>
          <mc:Fallback>
            <p:pic>
              <p:nvPicPr>
                <p:cNvPr id="211987" name="Freihand 211986">
                  <a:extLst>
                    <a:ext uri="{FF2B5EF4-FFF2-40B4-BE49-F238E27FC236}">
                      <a16:creationId xmlns:a16="http://schemas.microsoft.com/office/drawing/2014/main" id="{A1DAD65E-58EC-4E3D-AA64-7396A176D93B}"/>
                    </a:ext>
                  </a:extLst>
                </p:cNvPr>
                <p:cNvPicPr/>
                <p:nvPr/>
              </p:nvPicPr>
              <p:blipFill>
                <a:blip r:embed="rId149"/>
                <a:stretch>
                  <a:fillRect/>
                </a:stretch>
              </p:blipFill>
              <p:spPr>
                <a:xfrm>
                  <a:off x="6240338" y="5087782"/>
                  <a:ext cx="2091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988" name="Freihand 211987">
                  <a:extLst>
                    <a:ext uri="{FF2B5EF4-FFF2-40B4-BE49-F238E27FC236}">
                      <a16:creationId xmlns:a16="http://schemas.microsoft.com/office/drawing/2014/main" id="{D5187A78-8CE5-4235-A45E-462279E7F118}"/>
                    </a:ext>
                  </a:extLst>
                </p14:cNvPr>
                <p14:cNvContentPartPr/>
                <p14:nvPr/>
              </p14:nvContentPartPr>
              <p14:xfrm>
                <a:off x="6497018" y="5087782"/>
                <a:ext cx="289800" cy="156960"/>
              </p14:xfrm>
            </p:contentPart>
          </mc:Choice>
          <mc:Fallback>
            <p:pic>
              <p:nvPicPr>
                <p:cNvPr id="211988" name="Freihand 211987">
                  <a:extLst>
                    <a:ext uri="{FF2B5EF4-FFF2-40B4-BE49-F238E27FC236}">
                      <a16:creationId xmlns:a16="http://schemas.microsoft.com/office/drawing/2014/main" id="{D5187A78-8CE5-4235-A45E-462279E7F118}"/>
                    </a:ext>
                  </a:extLst>
                </p:cNvPr>
                <p:cNvPicPr/>
                <p:nvPr/>
              </p:nvPicPr>
              <p:blipFill>
                <a:blip r:embed="rId151"/>
                <a:stretch>
                  <a:fillRect/>
                </a:stretch>
              </p:blipFill>
              <p:spPr>
                <a:xfrm>
                  <a:off x="6488378" y="5079142"/>
                  <a:ext cx="307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1989" name="Freihand 211988">
                  <a:extLst>
                    <a:ext uri="{FF2B5EF4-FFF2-40B4-BE49-F238E27FC236}">
                      <a16:creationId xmlns:a16="http://schemas.microsoft.com/office/drawing/2014/main" id="{7D6A48D1-7FEA-45B9-8EBF-571781E8266D}"/>
                    </a:ext>
                  </a:extLst>
                </p14:cNvPr>
                <p14:cNvContentPartPr/>
                <p14:nvPr/>
              </p14:nvContentPartPr>
              <p14:xfrm>
                <a:off x="6888338" y="5027662"/>
                <a:ext cx="170280" cy="195840"/>
              </p14:xfrm>
            </p:contentPart>
          </mc:Choice>
          <mc:Fallback>
            <p:pic>
              <p:nvPicPr>
                <p:cNvPr id="211989" name="Freihand 211988">
                  <a:extLst>
                    <a:ext uri="{FF2B5EF4-FFF2-40B4-BE49-F238E27FC236}">
                      <a16:creationId xmlns:a16="http://schemas.microsoft.com/office/drawing/2014/main" id="{7D6A48D1-7FEA-45B9-8EBF-571781E8266D}"/>
                    </a:ext>
                  </a:extLst>
                </p:cNvPr>
                <p:cNvPicPr/>
                <p:nvPr/>
              </p:nvPicPr>
              <p:blipFill>
                <a:blip r:embed="rId153"/>
                <a:stretch>
                  <a:fillRect/>
                </a:stretch>
              </p:blipFill>
              <p:spPr>
                <a:xfrm>
                  <a:off x="6879698" y="5019022"/>
                  <a:ext cx="187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1990" name="Freihand 211989">
                  <a:extLst>
                    <a:ext uri="{FF2B5EF4-FFF2-40B4-BE49-F238E27FC236}">
                      <a16:creationId xmlns:a16="http://schemas.microsoft.com/office/drawing/2014/main" id="{1B35DF88-DA4E-42E9-B376-46A2CC74A2B8}"/>
                    </a:ext>
                  </a:extLst>
                </p14:cNvPr>
                <p14:cNvContentPartPr/>
                <p14:nvPr/>
              </p14:nvContentPartPr>
              <p14:xfrm>
                <a:off x="7106498" y="4866742"/>
                <a:ext cx="352800" cy="277200"/>
              </p14:xfrm>
            </p:contentPart>
          </mc:Choice>
          <mc:Fallback>
            <p:pic>
              <p:nvPicPr>
                <p:cNvPr id="211990" name="Freihand 211989">
                  <a:extLst>
                    <a:ext uri="{FF2B5EF4-FFF2-40B4-BE49-F238E27FC236}">
                      <a16:creationId xmlns:a16="http://schemas.microsoft.com/office/drawing/2014/main" id="{1B35DF88-DA4E-42E9-B376-46A2CC74A2B8}"/>
                    </a:ext>
                  </a:extLst>
                </p:cNvPr>
                <p:cNvPicPr/>
                <p:nvPr/>
              </p:nvPicPr>
              <p:blipFill>
                <a:blip r:embed="rId155"/>
                <a:stretch>
                  <a:fillRect/>
                </a:stretch>
              </p:blipFill>
              <p:spPr>
                <a:xfrm>
                  <a:off x="7097498" y="4857742"/>
                  <a:ext cx="3704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1991" name="Freihand 211990">
                  <a:extLst>
                    <a:ext uri="{FF2B5EF4-FFF2-40B4-BE49-F238E27FC236}">
                      <a16:creationId xmlns:a16="http://schemas.microsoft.com/office/drawing/2014/main" id="{A5484C89-5625-4BCC-8CFA-FAE487224FAC}"/>
                    </a:ext>
                  </a:extLst>
                </p14:cNvPr>
                <p14:cNvContentPartPr/>
                <p14:nvPr/>
              </p14:nvContentPartPr>
              <p14:xfrm>
                <a:off x="7430498" y="4838662"/>
                <a:ext cx="27720" cy="37440"/>
              </p14:xfrm>
            </p:contentPart>
          </mc:Choice>
          <mc:Fallback>
            <p:pic>
              <p:nvPicPr>
                <p:cNvPr id="211991" name="Freihand 211990">
                  <a:extLst>
                    <a:ext uri="{FF2B5EF4-FFF2-40B4-BE49-F238E27FC236}">
                      <a16:creationId xmlns:a16="http://schemas.microsoft.com/office/drawing/2014/main" id="{A5484C89-5625-4BCC-8CFA-FAE487224FAC}"/>
                    </a:ext>
                  </a:extLst>
                </p:cNvPr>
                <p:cNvPicPr/>
                <p:nvPr/>
              </p:nvPicPr>
              <p:blipFill>
                <a:blip r:embed="rId157"/>
                <a:stretch>
                  <a:fillRect/>
                </a:stretch>
              </p:blipFill>
              <p:spPr>
                <a:xfrm>
                  <a:off x="7421858" y="4830022"/>
                  <a:ext cx="45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1992" name="Freihand 211991">
                  <a:extLst>
                    <a:ext uri="{FF2B5EF4-FFF2-40B4-BE49-F238E27FC236}">
                      <a16:creationId xmlns:a16="http://schemas.microsoft.com/office/drawing/2014/main" id="{11C942F0-765C-4006-9A41-3493F18C0655}"/>
                    </a:ext>
                  </a:extLst>
                </p14:cNvPr>
                <p14:cNvContentPartPr/>
                <p14:nvPr/>
              </p14:nvContentPartPr>
              <p14:xfrm>
                <a:off x="7492778" y="4861342"/>
                <a:ext cx="496440" cy="355680"/>
              </p14:xfrm>
            </p:contentPart>
          </mc:Choice>
          <mc:Fallback>
            <p:pic>
              <p:nvPicPr>
                <p:cNvPr id="211992" name="Freihand 211991">
                  <a:extLst>
                    <a:ext uri="{FF2B5EF4-FFF2-40B4-BE49-F238E27FC236}">
                      <a16:creationId xmlns:a16="http://schemas.microsoft.com/office/drawing/2014/main" id="{11C942F0-765C-4006-9A41-3493F18C0655}"/>
                    </a:ext>
                  </a:extLst>
                </p:cNvPr>
                <p:cNvPicPr/>
                <p:nvPr/>
              </p:nvPicPr>
              <p:blipFill>
                <a:blip r:embed="rId159"/>
                <a:stretch>
                  <a:fillRect/>
                </a:stretch>
              </p:blipFill>
              <p:spPr>
                <a:xfrm>
                  <a:off x="7484138" y="4852702"/>
                  <a:ext cx="51408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1993" name="Freihand 211992">
                  <a:extLst>
                    <a:ext uri="{FF2B5EF4-FFF2-40B4-BE49-F238E27FC236}">
                      <a16:creationId xmlns:a16="http://schemas.microsoft.com/office/drawing/2014/main" id="{E2EAD323-691F-4A4B-96D1-FAC21C4392E7}"/>
                    </a:ext>
                  </a:extLst>
                </p14:cNvPr>
                <p14:cNvContentPartPr/>
                <p14:nvPr/>
              </p14:nvContentPartPr>
              <p14:xfrm>
                <a:off x="6780338" y="5081302"/>
                <a:ext cx="1524240" cy="371880"/>
              </p14:xfrm>
            </p:contentPart>
          </mc:Choice>
          <mc:Fallback>
            <p:pic>
              <p:nvPicPr>
                <p:cNvPr id="211993" name="Freihand 211992">
                  <a:extLst>
                    <a:ext uri="{FF2B5EF4-FFF2-40B4-BE49-F238E27FC236}">
                      <a16:creationId xmlns:a16="http://schemas.microsoft.com/office/drawing/2014/main" id="{E2EAD323-691F-4A4B-96D1-FAC21C4392E7}"/>
                    </a:ext>
                  </a:extLst>
                </p:cNvPr>
                <p:cNvPicPr/>
                <p:nvPr/>
              </p:nvPicPr>
              <p:blipFill>
                <a:blip r:embed="rId161"/>
                <a:stretch>
                  <a:fillRect/>
                </a:stretch>
              </p:blipFill>
              <p:spPr>
                <a:xfrm>
                  <a:off x="6771338" y="5072302"/>
                  <a:ext cx="1541880" cy="389520"/>
                </a:xfrm>
                <a:prstGeom prst="rect">
                  <a:avLst/>
                </a:prstGeom>
              </p:spPr>
            </p:pic>
          </mc:Fallback>
        </mc:AlternateContent>
      </p:grpSp>
    </p:spTree>
    <p:extLst>
      <p:ext uri="{BB962C8B-B14F-4D97-AF65-F5344CB8AC3E}">
        <p14:creationId xmlns:p14="http://schemas.microsoft.com/office/powerpoint/2010/main" val="26404966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1A4E0AB-9D90-42F9-8151-094B4D430A70}"/>
              </a:ext>
            </a:extLst>
          </p:cNvPr>
          <p:cNvPicPr>
            <a:picLocks noChangeAspect="1"/>
          </p:cNvPicPr>
          <p:nvPr/>
        </p:nvPicPr>
        <p:blipFill>
          <a:blip r:embed="rId3"/>
          <a:stretch>
            <a:fillRect/>
          </a:stretch>
        </p:blipFill>
        <p:spPr>
          <a:xfrm>
            <a:off x="1080000" y="1980000"/>
            <a:ext cx="7145217" cy="3600000"/>
          </a:xfrm>
          <a:prstGeom prst="rect">
            <a:avLst/>
          </a:prstGeom>
        </p:spPr>
      </p:pic>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83634" y="625808"/>
            <a:ext cx="12024732" cy="1459470"/>
          </a:xfrm>
          <a:prstGeom prst="rect">
            <a:avLst/>
          </a:prstGeom>
          <a:noFill/>
          <a:ln>
            <a:noFill/>
          </a:ln>
        </p:spPr>
        <p:txBody>
          <a:bodyPr vert="horz" wrap="square" lIns="81646" tIns="40823" rIns="81646" bIns="40823" anchorCtr="0" compatLnSpc="0">
            <a:noAutofit/>
          </a:bodyPr>
          <a:lstStyle/>
          <a:p>
            <a:r>
              <a:rPr lang="de-DE" sz="1996" dirty="0"/>
              <a:t>Im Zuge der globalen Finanz- und Wirtschaftskrise sahen sich die Notenbanken und insbesondere die EZB dazu gezwungen massiv an den Geld- und Finanzmärkten zu intervenieren, da im Herbst 2018 nach der Pleite von Lehman Brothers (eine der größten Investmentbanken der Welt) am 15. September 2008, die internationalen Banken das gegenseitige Vertrauen verloren haben und der Interbankenmarkt auszutrocknen drohte. </a:t>
            </a:r>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8344584" y="5078393"/>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6" name="Textfeld 5">
            <a:extLst>
              <a:ext uri="{FF2B5EF4-FFF2-40B4-BE49-F238E27FC236}">
                <a16:creationId xmlns:a16="http://schemas.microsoft.com/office/drawing/2014/main" id="{29B18CC1-0A19-4DC4-BDF4-11F9E42522FA}"/>
              </a:ext>
            </a:extLst>
          </p:cNvPr>
          <p:cNvSpPr txBox="1"/>
          <p:nvPr/>
        </p:nvSpPr>
        <p:spPr>
          <a:xfrm>
            <a:off x="0" y="5558260"/>
            <a:ext cx="12192000" cy="1299740"/>
          </a:xfrm>
          <a:prstGeom prst="rect">
            <a:avLst/>
          </a:prstGeom>
          <a:noFill/>
          <a:ln>
            <a:noFill/>
          </a:ln>
        </p:spPr>
        <p:txBody>
          <a:bodyPr vert="horz" wrap="square" lIns="81646" tIns="40823" rIns="81646" bIns="40823" anchorCtr="0" compatLnSpc="0">
            <a:noAutofit/>
          </a:bodyPr>
          <a:lstStyle/>
          <a:p>
            <a:r>
              <a:rPr lang="de-DE" sz="1600" dirty="0" err="1"/>
              <a:t>Euribor</a:t>
            </a:r>
            <a:r>
              <a:rPr lang="de-DE" sz="1600" dirty="0"/>
              <a:t> (Euro Interbank </a:t>
            </a:r>
            <a:r>
              <a:rPr lang="de-DE" sz="1600" dirty="0" err="1"/>
              <a:t>Offered</a:t>
            </a:r>
            <a:r>
              <a:rPr lang="de-DE" sz="1600" dirty="0"/>
              <a:t> Rate): </a:t>
            </a:r>
            <a:r>
              <a:rPr lang="de-DE" sz="1600" dirty="0" err="1"/>
              <a:t>Euribor</a:t>
            </a:r>
            <a:r>
              <a:rPr lang="de-DE" sz="1600" dirty="0"/>
              <a:t> bezeichnet die durchschnittlichen Zinssätze, zu denen viele europäische Banken einander Anleihen in Euro gewähren.</a:t>
            </a:r>
          </a:p>
          <a:p>
            <a:r>
              <a:rPr lang="de-DE" sz="1600" dirty="0"/>
              <a:t>EONIA (Euro </a:t>
            </a:r>
            <a:r>
              <a:rPr lang="de-DE" sz="1600" dirty="0" err="1"/>
              <a:t>OverNight</a:t>
            </a:r>
            <a:r>
              <a:rPr lang="de-DE" sz="1600" dirty="0"/>
              <a:t> Index Average): Dies war der Tages-Zinssatz, die die EZB als Zielzinssatz versucht hat zu steuern. Im Zuge von Zinsmanipulationen durch die </a:t>
            </a:r>
            <a:r>
              <a:rPr lang="de-DE" sz="1600" dirty="0" err="1"/>
              <a:t>Geschäftbanken</a:t>
            </a:r>
            <a:r>
              <a:rPr lang="de-DE" sz="1600" dirty="0"/>
              <a:t> in der Eurozone wird der EONIA durch den ESTR seit Oktober 2019 abgelöst</a:t>
            </a:r>
          </a:p>
          <a:p>
            <a:r>
              <a:rPr lang="de-DE" sz="1600" dirty="0"/>
              <a:t>ESTR (Euro Short-Term Rate): Referenzzinssatz der EZB zur Steuerung der kurzfristigen Zinsen </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9" name="Gruppieren 48">
            <a:extLst>
              <a:ext uri="{FF2B5EF4-FFF2-40B4-BE49-F238E27FC236}">
                <a16:creationId xmlns:a16="http://schemas.microsoft.com/office/drawing/2014/main" id="{3E0D3D5D-0822-4F4C-AEC6-D410CE0E6EB9}"/>
              </a:ext>
            </a:extLst>
          </p:cNvPr>
          <p:cNvGrpSpPr/>
          <p:nvPr/>
        </p:nvGrpSpPr>
        <p:grpSpPr>
          <a:xfrm>
            <a:off x="2016458" y="1881982"/>
            <a:ext cx="9334800" cy="1082880"/>
            <a:chOff x="2016458" y="1881982"/>
            <a:chExt cx="9334800" cy="1082880"/>
          </a:xfrm>
        </p:grpSpPr>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2599EB8A-C353-48F9-8A11-A9E846D98239}"/>
                    </a:ext>
                  </a:extLst>
                </p14:cNvPr>
                <p14:cNvContentPartPr/>
                <p14:nvPr/>
              </p14:nvContentPartPr>
              <p14:xfrm>
                <a:off x="4463378" y="2043622"/>
                <a:ext cx="1558440" cy="612360"/>
              </p14:xfrm>
            </p:contentPart>
          </mc:Choice>
          <mc:Fallback>
            <p:pic>
              <p:nvPicPr>
                <p:cNvPr id="10" name="Freihand 9">
                  <a:extLst>
                    <a:ext uri="{FF2B5EF4-FFF2-40B4-BE49-F238E27FC236}">
                      <a16:creationId xmlns:a16="http://schemas.microsoft.com/office/drawing/2014/main" id="{2599EB8A-C353-48F9-8A11-A9E846D98239}"/>
                    </a:ext>
                  </a:extLst>
                </p:cNvPr>
                <p:cNvPicPr/>
                <p:nvPr/>
              </p:nvPicPr>
              <p:blipFill>
                <a:blip r:embed="rId5"/>
                <a:stretch>
                  <a:fillRect/>
                </a:stretch>
              </p:blipFill>
              <p:spPr>
                <a:xfrm>
                  <a:off x="4454738" y="2034982"/>
                  <a:ext cx="157608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B611EA0E-6807-48B9-BEC5-D9DC00E4DF65}"/>
                    </a:ext>
                  </a:extLst>
                </p14:cNvPr>
                <p14:cNvContentPartPr/>
                <p14:nvPr/>
              </p14:nvContentPartPr>
              <p14:xfrm>
                <a:off x="5921018" y="2053702"/>
                <a:ext cx="2441520" cy="80640"/>
              </p14:xfrm>
            </p:contentPart>
          </mc:Choice>
          <mc:Fallback>
            <p:pic>
              <p:nvPicPr>
                <p:cNvPr id="11" name="Freihand 10">
                  <a:extLst>
                    <a:ext uri="{FF2B5EF4-FFF2-40B4-BE49-F238E27FC236}">
                      <a16:creationId xmlns:a16="http://schemas.microsoft.com/office/drawing/2014/main" id="{B611EA0E-6807-48B9-BEC5-D9DC00E4DF65}"/>
                    </a:ext>
                  </a:extLst>
                </p:cNvPr>
                <p:cNvPicPr/>
                <p:nvPr/>
              </p:nvPicPr>
              <p:blipFill>
                <a:blip r:embed="rId7"/>
                <a:stretch>
                  <a:fillRect/>
                </a:stretch>
              </p:blipFill>
              <p:spPr>
                <a:xfrm>
                  <a:off x="5912018" y="2045062"/>
                  <a:ext cx="2459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6C4467C4-641B-497B-B488-5B92447D126D}"/>
                    </a:ext>
                  </a:extLst>
                </p14:cNvPr>
                <p14:cNvContentPartPr/>
                <p14:nvPr/>
              </p14:nvContentPartPr>
              <p14:xfrm>
                <a:off x="5793578" y="1938142"/>
                <a:ext cx="583560" cy="275040"/>
              </p14:xfrm>
            </p:contentPart>
          </mc:Choice>
          <mc:Fallback>
            <p:pic>
              <p:nvPicPr>
                <p:cNvPr id="12" name="Freihand 11">
                  <a:extLst>
                    <a:ext uri="{FF2B5EF4-FFF2-40B4-BE49-F238E27FC236}">
                      <a16:creationId xmlns:a16="http://schemas.microsoft.com/office/drawing/2014/main" id="{6C4467C4-641B-497B-B488-5B92447D126D}"/>
                    </a:ext>
                  </a:extLst>
                </p:cNvPr>
                <p:cNvPicPr/>
                <p:nvPr/>
              </p:nvPicPr>
              <p:blipFill>
                <a:blip r:embed="rId9"/>
                <a:stretch>
                  <a:fillRect/>
                </a:stretch>
              </p:blipFill>
              <p:spPr>
                <a:xfrm>
                  <a:off x="5784938" y="1929142"/>
                  <a:ext cx="6012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B8C78D76-54AE-4797-9454-E4BE00F15FDE}"/>
                    </a:ext>
                  </a:extLst>
                </p14:cNvPr>
                <p14:cNvContentPartPr/>
                <p14:nvPr/>
              </p14:nvContentPartPr>
              <p14:xfrm>
                <a:off x="8558018" y="1902142"/>
                <a:ext cx="167760" cy="218880"/>
              </p14:xfrm>
            </p:contentPart>
          </mc:Choice>
          <mc:Fallback>
            <p:pic>
              <p:nvPicPr>
                <p:cNvPr id="14" name="Freihand 13">
                  <a:extLst>
                    <a:ext uri="{FF2B5EF4-FFF2-40B4-BE49-F238E27FC236}">
                      <a16:creationId xmlns:a16="http://schemas.microsoft.com/office/drawing/2014/main" id="{B8C78D76-54AE-4797-9454-E4BE00F15FDE}"/>
                    </a:ext>
                  </a:extLst>
                </p:cNvPr>
                <p:cNvPicPr/>
                <p:nvPr/>
              </p:nvPicPr>
              <p:blipFill>
                <a:blip r:embed="rId11"/>
                <a:stretch>
                  <a:fillRect/>
                </a:stretch>
              </p:blipFill>
              <p:spPr>
                <a:xfrm>
                  <a:off x="8549018" y="1893142"/>
                  <a:ext cx="1854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F9847CAA-2947-4743-9B88-6969B7FE3852}"/>
                    </a:ext>
                  </a:extLst>
                </p14:cNvPr>
                <p14:cNvContentPartPr/>
                <p14:nvPr/>
              </p14:nvContentPartPr>
              <p14:xfrm>
                <a:off x="8673578" y="2052982"/>
                <a:ext cx="443520" cy="78840"/>
              </p14:xfrm>
            </p:contentPart>
          </mc:Choice>
          <mc:Fallback>
            <p:pic>
              <p:nvPicPr>
                <p:cNvPr id="15" name="Freihand 14">
                  <a:extLst>
                    <a:ext uri="{FF2B5EF4-FFF2-40B4-BE49-F238E27FC236}">
                      <a16:creationId xmlns:a16="http://schemas.microsoft.com/office/drawing/2014/main" id="{F9847CAA-2947-4743-9B88-6969B7FE3852}"/>
                    </a:ext>
                  </a:extLst>
                </p:cNvPr>
                <p:cNvPicPr/>
                <p:nvPr/>
              </p:nvPicPr>
              <p:blipFill>
                <a:blip r:embed="rId13"/>
                <a:stretch>
                  <a:fillRect/>
                </a:stretch>
              </p:blipFill>
              <p:spPr>
                <a:xfrm>
                  <a:off x="8664578" y="2043982"/>
                  <a:ext cx="461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FDEC8675-E16A-430F-8C1C-9DB9471C9A2D}"/>
                    </a:ext>
                  </a:extLst>
                </p14:cNvPr>
                <p14:cNvContentPartPr/>
                <p14:nvPr/>
              </p14:nvContentPartPr>
              <p14:xfrm>
                <a:off x="8973818" y="2095462"/>
                <a:ext cx="175320" cy="7560"/>
              </p14:xfrm>
            </p:contentPart>
          </mc:Choice>
          <mc:Fallback>
            <p:pic>
              <p:nvPicPr>
                <p:cNvPr id="16" name="Freihand 15">
                  <a:extLst>
                    <a:ext uri="{FF2B5EF4-FFF2-40B4-BE49-F238E27FC236}">
                      <a16:creationId xmlns:a16="http://schemas.microsoft.com/office/drawing/2014/main" id="{FDEC8675-E16A-430F-8C1C-9DB9471C9A2D}"/>
                    </a:ext>
                  </a:extLst>
                </p:cNvPr>
                <p:cNvPicPr/>
                <p:nvPr/>
              </p:nvPicPr>
              <p:blipFill>
                <a:blip r:embed="rId15"/>
                <a:stretch>
                  <a:fillRect/>
                </a:stretch>
              </p:blipFill>
              <p:spPr>
                <a:xfrm>
                  <a:off x="8965178" y="2086462"/>
                  <a:ext cx="192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1262CB2A-AF8C-4201-9568-CC2B06F2A28C}"/>
                    </a:ext>
                  </a:extLst>
                </p14:cNvPr>
                <p14:cNvContentPartPr/>
                <p14:nvPr/>
              </p14:nvContentPartPr>
              <p14:xfrm>
                <a:off x="9277658" y="1946422"/>
                <a:ext cx="203040" cy="263520"/>
              </p14:xfrm>
            </p:contentPart>
          </mc:Choice>
          <mc:Fallback>
            <p:pic>
              <p:nvPicPr>
                <p:cNvPr id="17" name="Freihand 16">
                  <a:extLst>
                    <a:ext uri="{FF2B5EF4-FFF2-40B4-BE49-F238E27FC236}">
                      <a16:creationId xmlns:a16="http://schemas.microsoft.com/office/drawing/2014/main" id="{1262CB2A-AF8C-4201-9568-CC2B06F2A28C}"/>
                    </a:ext>
                  </a:extLst>
                </p:cNvPr>
                <p:cNvPicPr/>
                <p:nvPr/>
              </p:nvPicPr>
              <p:blipFill>
                <a:blip r:embed="rId17"/>
                <a:stretch>
                  <a:fillRect/>
                </a:stretch>
              </p:blipFill>
              <p:spPr>
                <a:xfrm>
                  <a:off x="9268658" y="1937782"/>
                  <a:ext cx="2206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6AF301CA-74D0-422E-8915-91BBBC9EED92}"/>
                    </a:ext>
                  </a:extLst>
                </p14:cNvPr>
                <p14:cNvContentPartPr/>
                <p14:nvPr/>
              </p14:nvContentPartPr>
              <p14:xfrm>
                <a:off x="9490778" y="1960822"/>
                <a:ext cx="51480" cy="62640"/>
              </p14:xfrm>
            </p:contentPart>
          </mc:Choice>
          <mc:Fallback>
            <p:pic>
              <p:nvPicPr>
                <p:cNvPr id="18" name="Freihand 17">
                  <a:extLst>
                    <a:ext uri="{FF2B5EF4-FFF2-40B4-BE49-F238E27FC236}">
                      <a16:creationId xmlns:a16="http://schemas.microsoft.com/office/drawing/2014/main" id="{6AF301CA-74D0-422E-8915-91BBBC9EED92}"/>
                    </a:ext>
                  </a:extLst>
                </p:cNvPr>
                <p:cNvPicPr/>
                <p:nvPr/>
              </p:nvPicPr>
              <p:blipFill>
                <a:blip r:embed="rId19"/>
                <a:stretch>
                  <a:fillRect/>
                </a:stretch>
              </p:blipFill>
              <p:spPr>
                <a:xfrm>
                  <a:off x="9482138" y="1951822"/>
                  <a:ext cx="69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EC8C69C6-5E1B-48E6-8313-ED80E9D8E85B}"/>
                    </a:ext>
                  </a:extLst>
                </p14:cNvPr>
                <p14:cNvContentPartPr/>
                <p14:nvPr/>
              </p14:nvContentPartPr>
              <p14:xfrm>
                <a:off x="9529298" y="2002942"/>
                <a:ext cx="76320" cy="129240"/>
              </p14:xfrm>
            </p:contentPart>
          </mc:Choice>
          <mc:Fallback>
            <p:pic>
              <p:nvPicPr>
                <p:cNvPr id="20" name="Freihand 19">
                  <a:extLst>
                    <a:ext uri="{FF2B5EF4-FFF2-40B4-BE49-F238E27FC236}">
                      <a16:creationId xmlns:a16="http://schemas.microsoft.com/office/drawing/2014/main" id="{EC8C69C6-5E1B-48E6-8313-ED80E9D8E85B}"/>
                    </a:ext>
                  </a:extLst>
                </p:cNvPr>
                <p:cNvPicPr/>
                <p:nvPr/>
              </p:nvPicPr>
              <p:blipFill>
                <a:blip r:embed="rId21"/>
                <a:stretch>
                  <a:fillRect/>
                </a:stretch>
              </p:blipFill>
              <p:spPr>
                <a:xfrm>
                  <a:off x="9520298" y="1994302"/>
                  <a:ext cx="93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11C22AE4-FBF6-46FB-B707-81F010D93B99}"/>
                    </a:ext>
                  </a:extLst>
                </p14:cNvPr>
                <p14:cNvContentPartPr/>
                <p14:nvPr/>
              </p14:nvContentPartPr>
              <p14:xfrm>
                <a:off x="9645218" y="1921942"/>
                <a:ext cx="261000" cy="192600"/>
              </p14:xfrm>
            </p:contentPart>
          </mc:Choice>
          <mc:Fallback>
            <p:pic>
              <p:nvPicPr>
                <p:cNvPr id="21" name="Freihand 20">
                  <a:extLst>
                    <a:ext uri="{FF2B5EF4-FFF2-40B4-BE49-F238E27FC236}">
                      <a16:creationId xmlns:a16="http://schemas.microsoft.com/office/drawing/2014/main" id="{11C22AE4-FBF6-46FB-B707-81F010D93B99}"/>
                    </a:ext>
                  </a:extLst>
                </p:cNvPr>
                <p:cNvPicPr/>
                <p:nvPr/>
              </p:nvPicPr>
              <p:blipFill>
                <a:blip r:embed="rId23"/>
                <a:stretch>
                  <a:fillRect/>
                </a:stretch>
              </p:blipFill>
              <p:spPr>
                <a:xfrm>
                  <a:off x="9636578" y="1913302"/>
                  <a:ext cx="278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E5AD35E6-5352-4536-8098-960E36153D62}"/>
                    </a:ext>
                  </a:extLst>
                </p14:cNvPr>
                <p14:cNvContentPartPr/>
                <p14:nvPr/>
              </p14:nvContentPartPr>
              <p14:xfrm>
                <a:off x="9825938" y="2040742"/>
                <a:ext cx="34560" cy="84960"/>
              </p14:xfrm>
            </p:contentPart>
          </mc:Choice>
          <mc:Fallback>
            <p:pic>
              <p:nvPicPr>
                <p:cNvPr id="22" name="Freihand 21">
                  <a:extLst>
                    <a:ext uri="{FF2B5EF4-FFF2-40B4-BE49-F238E27FC236}">
                      <a16:creationId xmlns:a16="http://schemas.microsoft.com/office/drawing/2014/main" id="{E5AD35E6-5352-4536-8098-960E36153D62}"/>
                    </a:ext>
                  </a:extLst>
                </p:cNvPr>
                <p:cNvPicPr/>
                <p:nvPr/>
              </p:nvPicPr>
              <p:blipFill>
                <a:blip r:embed="rId25"/>
                <a:stretch>
                  <a:fillRect/>
                </a:stretch>
              </p:blipFill>
              <p:spPr>
                <a:xfrm>
                  <a:off x="9816938" y="2032102"/>
                  <a:ext cx="52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BD734A4D-3023-48E4-81EE-8BEB44613888}"/>
                    </a:ext>
                  </a:extLst>
                </p14:cNvPr>
                <p14:cNvContentPartPr/>
                <p14:nvPr/>
              </p14:nvContentPartPr>
              <p14:xfrm>
                <a:off x="9890378" y="2047222"/>
                <a:ext cx="414000" cy="245160"/>
              </p14:xfrm>
            </p:contentPart>
          </mc:Choice>
          <mc:Fallback>
            <p:pic>
              <p:nvPicPr>
                <p:cNvPr id="23" name="Freihand 22">
                  <a:extLst>
                    <a:ext uri="{FF2B5EF4-FFF2-40B4-BE49-F238E27FC236}">
                      <a16:creationId xmlns:a16="http://schemas.microsoft.com/office/drawing/2014/main" id="{BD734A4D-3023-48E4-81EE-8BEB44613888}"/>
                    </a:ext>
                  </a:extLst>
                </p:cNvPr>
                <p:cNvPicPr/>
                <p:nvPr/>
              </p:nvPicPr>
              <p:blipFill>
                <a:blip r:embed="rId27"/>
                <a:stretch>
                  <a:fillRect/>
                </a:stretch>
              </p:blipFill>
              <p:spPr>
                <a:xfrm>
                  <a:off x="9881738" y="2038582"/>
                  <a:ext cx="4316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0B518178-9354-4677-8D25-A84AF00A625C}"/>
                    </a:ext>
                  </a:extLst>
                </p14:cNvPr>
                <p14:cNvContentPartPr/>
                <p14:nvPr/>
              </p14:nvContentPartPr>
              <p14:xfrm>
                <a:off x="10528658" y="1957222"/>
                <a:ext cx="140400" cy="193320"/>
              </p14:xfrm>
            </p:contentPart>
          </mc:Choice>
          <mc:Fallback>
            <p:pic>
              <p:nvPicPr>
                <p:cNvPr id="24" name="Freihand 23">
                  <a:extLst>
                    <a:ext uri="{FF2B5EF4-FFF2-40B4-BE49-F238E27FC236}">
                      <a16:creationId xmlns:a16="http://schemas.microsoft.com/office/drawing/2014/main" id="{0B518178-9354-4677-8D25-A84AF00A625C}"/>
                    </a:ext>
                  </a:extLst>
                </p:cNvPr>
                <p:cNvPicPr/>
                <p:nvPr/>
              </p:nvPicPr>
              <p:blipFill>
                <a:blip r:embed="rId29"/>
                <a:stretch>
                  <a:fillRect/>
                </a:stretch>
              </p:blipFill>
              <p:spPr>
                <a:xfrm>
                  <a:off x="10519658" y="1948582"/>
                  <a:ext cx="158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F7ED94D9-38C6-4784-8819-FE7092AAAE44}"/>
                    </a:ext>
                  </a:extLst>
                </p14:cNvPr>
                <p14:cNvContentPartPr/>
                <p14:nvPr/>
              </p14:nvContentPartPr>
              <p14:xfrm>
                <a:off x="10558538" y="2073142"/>
                <a:ext cx="285120" cy="62280"/>
              </p14:xfrm>
            </p:contentPart>
          </mc:Choice>
          <mc:Fallback>
            <p:pic>
              <p:nvPicPr>
                <p:cNvPr id="25" name="Freihand 24">
                  <a:extLst>
                    <a:ext uri="{FF2B5EF4-FFF2-40B4-BE49-F238E27FC236}">
                      <a16:creationId xmlns:a16="http://schemas.microsoft.com/office/drawing/2014/main" id="{F7ED94D9-38C6-4784-8819-FE7092AAAE44}"/>
                    </a:ext>
                  </a:extLst>
                </p:cNvPr>
                <p:cNvPicPr/>
                <p:nvPr/>
              </p:nvPicPr>
              <p:blipFill>
                <a:blip r:embed="rId31"/>
                <a:stretch>
                  <a:fillRect/>
                </a:stretch>
              </p:blipFill>
              <p:spPr>
                <a:xfrm>
                  <a:off x="10549538" y="2064502"/>
                  <a:ext cx="302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D31DF12F-20A0-4644-A41B-6F3272357AC1}"/>
                    </a:ext>
                  </a:extLst>
                </p14:cNvPr>
                <p14:cNvContentPartPr/>
                <p14:nvPr/>
              </p14:nvContentPartPr>
              <p14:xfrm>
                <a:off x="10876778" y="2010142"/>
                <a:ext cx="51840" cy="24480"/>
              </p14:xfrm>
            </p:contentPart>
          </mc:Choice>
          <mc:Fallback>
            <p:pic>
              <p:nvPicPr>
                <p:cNvPr id="26" name="Freihand 25">
                  <a:extLst>
                    <a:ext uri="{FF2B5EF4-FFF2-40B4-BE49-F238E27FC236}">
                      <a16:creationId xmlns:a16="http://schemas.microsoft.com/office/drawing/2014/main" id="{D31DF12F-20A0-4644-A41B-6F3272357AC1}"/>
                    </a:ext>
                  </a:extLst>
                </p:cNvPr>
                <p:cNvPicPr/>
                <p:nvPr/>
              </p:nvPicPr>
              <p:blipFill>
                <a:blip r:embed="rId33"/>
                <a:stretch>
                  <a:fillRect/>
                </a:stretch>
              </p:blipFill>
              <p:spPr>
                <a:xfrm>
                  <a:off x="10868138" y="2001502"/>
                  <a:ext cx="69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7ED8AC68-9B76-4D3B-A710-54041887E4BF}"/>
                    </a:ext>
                  </a:extLst>
                </p14:cNvPr>
                <p14:cNvContentPartPr/>
                <p14:nvPr/>
              </p14:nvContentPartPr>
              <p14:xfrm>
                <a:off x="10927538" y="2043622"/>
                <a:ext cx="65160" cy="93240"/>
              </p14:xfrm>
            </p:contentPart>
          </mc:Choice>
          <mc:Fallback>
            <p:pic>
              <p:nvPicPr>
                <p:cNvPr id="27" name="Freihand 26">
                  <a:extLst>
                    <a:ext uri="{FF2B5EF4-FFF2-40B4-BE49-F238E27FC236}">
                      <a16:creationId xmlns:a16="http://schemas.microsoft.com/office/drawing/2014/main" id="{7ED8AC68-9B76-4D3B-A710-54041887E4BF}"/>
                    </a:ext>
                  </a:extLst>
                </p:cNvPr>
                <p:cNvPicPr/>
                <p:nvPr/>
              </p:nvPicPr>
              <p:blipFill>
                <a:blip r:embed="rId35"/>
                <a:stretch>
                  <a:fillRect/>
                </a:stretch>
              </p:blipFill>
              <p:spPr>
                <a:xfrm>
                  <a:off x="10918538" y="2034982"/>
                  <a:ext cx="82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C2928A25-98CE-4570-96F9-8D9C50FDF55A}"/>
                    </a:ext>
                  </a:extLst>
                </p14:cNvPr>
                <p14:cNvContentPartPr/>
                <p14:nvPr/>
              </p14:nvContentPartPr>
              <p14:xfrm>
                <a:off x="11070818" y="2063422"/>
                <a:ext cx="194400" cy="61560"/>
              </p14:xfrm>
            </p:contentPart>
          </mc:Choice>
          <mc:Fallback>
            <p:pic>
              <p:nvPicPr>
                <p:cNvPr id="28" name="Freihand 27">
                  <a:extLst>
                    <a:ext uri="{FF2B5EF4-FFF2-40B4-BE49-F238E27FC236}">
                      <a16:creationId xmlns:a16="http://schemas.microsoft.com/office/drawing/2014/main" id="{C2928A25-98CE-4570-96F9-8D9C50FDF55A}"/>
                    </a:ext>
                  </a:extLst>
                </p:cNvPr>
                <p:cNvPicPr/>
                <p:nvPr/>
              </p:nvPicPr>
              <p:blipFill>
                <a:blip r:embed="rId37"/>
                <a:stretch>
                  <a:fillRect/>
                </a:stretch>
              </p:blipFill>
              <p:spPr>
                <a:xfrm>
                  <a:off x="11061818" y="2054782"/>
                  <a:ext cx="212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9C52AB0B-1514-455F-B621-FB410108D46C}"/>
                    </a:ext>
                  </a:extLst>
                </p14:cNvPr>
                <p14:cNvContentPartPr/>
                <p14:nvPr/>
              </p14:nvContentPartPr>
              <p14:xfrm>
                <a:off x="8675018" y="2332702"/>
                <a:ext cx="498600" cy="107280"/>
              </p14:xfrm>
            </p:contentPart>
          </mc:Choice>
          <mc:Fallback>
            <p:pic>
              <p:nvPicPr>
                <p:cNvPr id="29" name="Freihand 28">
                  <a:extLst>
                    <a:ext uri="{FF2B5EF4-FFF2-40B4-BE49-F238E27FC236}">
                      <a16:creationId xmlns:a16="http://schemas.microsoft.com/office/drawing/2014/main" id="{9C52AB0B-1514-455F-B621-FB410108D46C}"/>
                    </a:ext>
                  </a:extLst>
                </p:cNvPr>
                <p:cNvPicPr/>
                <p:nvPr/>
              </p:nvPicPr>
              <p:blipFill>
                <a:blip r:embed="rId39"/>
                <a:stretch>
                  <a:fillRect/>
                </a:stretch>
              </p:blipFill>
              <p:spPr>
                <a:xfrm>
                  <a:off x="8666018" y="2324062"/>
                  <a:ext cx="516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8015B8DD-0F0E-4AA2-A793-E37B87A3F2C8}"/>
                    </a:ext>
                  </a:extLst>
                </p14:cNvPr>
                <p14:cNvContentPartPr/>
                <p14:nvPr/>
              </p14:nvContentPartPr>
              <p14:xfrm>
                <a:off x="9371978" y="2236582"/>
                <a:ext cx="180000" cy="197640"/>
              </p14:xfrm>
            </p:contentPart>
          </mc:Choice>
          <mc:Fallback>
            <p:pic>
              <p:nvPicPr>
                <p:cNvPr id="30" name="Freihand 29">
                  <a:extLst>
                    <a:ext uri="{FF2B5EF4-FFF2-40B4-BE49-F238E27FC236}">
                      <a16:creationId xmlns:a16="http://schemas.microsoft.com/office/drawing/2014/main" id="{8015B8DD-0F0E-4AA2-A793-E37B87A3F2C8}"/>
                    </a:ext>
                  </a:extLst>
                </p:cNvPr>
                <p:cNvPicPr/>
                <p:nvPr/>
              </p:nvPicPr>
              <p:blipFill>
                <a:blip r:embed="rId41"/>
                <a:stretch>
                  <a:fillRect/>
                </a:stretch>
              </p:blipFill>
              <p:spPr>
                <a:xfrm>
                  <a:off x="9363338" y="2227582"/>
                  <a:ext cx="197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FF0D9FF3-B2FE-4D7E-9A27-20D7CD3AA883}"/>
                    </a:ext>
                  </a:extLst>
                </p14:cNvPr>
                <p14:cNvContentPartPr/>
                <p14:nvPr/>
              </p14:nvContentPartPr>
              <p14:xfrm>
                <a:off x="9645938" y="2205982"/>
                <a:ext cx="257040" cy="203400"/>
              </p14:xfrm>
            </p:contentPart>
          </mc:Choice>
          <mc:Fallback>
            <p:pic>
              <p:nvPicPr>
                <p:cNvPr id="31" name="Freihand 30">
                  <a:extLst>
                    <a:ext uri="{FF2B5EF4-FFF2-40B4-BE49-F238E27FC236}">
                      <a16:creationId xmlns:a16="http://schemas.microsoft.com/office/drawing/2014/main" id="{FF0D9FF3-B2FE-4D7E-9A27-20D7CD3AA883}"/>
                    </a:ext>
                  </a:extLst>
                </p:cNvPr>
                <p:cNvPicPr/>
                <p:nvPr/>
              </p:nvPicPr>
              <p:blipFill>
                <a:blip r:embed="rId43"/>
                <a:stretch>
                  <a:fillRect/>
                </a:stretch>
              </p:blipFill>
              <p:spPr>
                <a:xfrm>
                  <a:off x="9637298" y="2197342"/>
                  <a:ext cx="2746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654C360A-C5BC-4111-BA39-192B5E9617BC}"/>
                    </a:ext>
                  </a:extLst>
                </p14:cNvPr>
                <p14:cNvContentPartPr/>
                <p14:nvPr/>
              </p14:nvContentPartPr>
              <p14:xfrm>
                <a:off x="9899018" y="2241262"/>
                <a:ext cx="189360" cy="145800"/>
              </p14:xfrm>
            </p:contentPart>
          </mc:Choice>
          <mc:Fallback>
            <p:pic>
              <p:nvPicPr>
                <p:cNvPr id="32" name="Freihand 31">
                  <a:extLst>
                    <a:ext uri="{FF2B5EF4-FFF2-40B4-BE49-F238E27FC236}">
                      <a16:creationId xmlns:a16="http://schemas.microsoft.com/office/drawing/2014/main" id="{654C360A-C5BC-4111-BA39-192B5E9617BC}"/>
                    </a:ext>
                  </a:extLst>
                </p:cNvPr>
                <p:cNvPicPr/>
                <p:nvPr/>
              </p:nvPicPr>
              <p:blipFill>
                <a:blip r:embed="rId45"/>
                <a:stretch>
                  <a:fillRect/>
                </a:stretch>
              </p:blipFill>
              <p:spPr>
                <a:xfrm>
                  <a:off x="9890018" y="2232622"/>
                  <a:ext cx="207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0DD5FA90-1D03-45A2-B443-6DF45ABD734D}"/>
                    </a:ext>
                  </a:extLst>
                </p14:cNvPr>
                <p14:cNvContentPartPr/>
                <p14:nvPr/>
              </p14:nvContentPartPr>
              <p14:xfrm>
                <a:off x="10126178" y="2193022"/>
                <a:ext cx="698400" cy="178200"/>
              </p14:xfrm>
            </p:contentPart>
          </mc:Choice>
          <mc:Fallback>
            <p:pic>
              <p:nvPicPr>
                <p:cNvPr id="33" name="Freihand 32">
                  <a:extLst>
                    <a:ext uri="{FF2B5EF4-FFF2-40B4-BE49-F238E27FC236}">
                      <a16:creationId xmlns:a16="http://schemas.microsoft.com/office/drawing/2014/main" id="{0DD5FA90-1D03-45A2-B443-6DF45ABD734D}"/>
                    </a:ext>
                  </a:extLst>
                </p:cNvPr>
                <p:cNvPicPr/>
                <p:nvPr/>
              </p:nvPicPr>
              <p:blipFill>
                <a:blip r:embed="rId47"/>
                <a:stretch>
                  <a:fillRect/>
                </a:stretch>
              </p:blipFill>
              <p:spPr>
                <a:xfrm>
                  <a:off x="10117538" y="2184022"/>
                  <a:ext cx="716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C683CACA-EC25-45AE-96E5-94FCB07973F2}"/>
                    </a:ext>
                  </a:extLst>
                </p14:cNvPr>
                <p14:cNvContentPartPr/>
                <p14:nvPr/>
              </p14:nvContentPartPr>
              <p14:xfrm>
                <a:off x="2016458" y="1881982"/>
                <a:ext cx="2353320" cy="899280"/>
              </p14:xfrm>
            </p:contentPart>
          </mc:Choice>
          <mc:Fallback>
            <p:pic>
              <p:nvPicPr>
                <p:cNvPr id="35" name="Freihand 34">
                  <a:extLst>
                    <a:ext uri="{FF2B5EF4-FFF2-40B4-BE49-F238E27FC236}">
                      <a16:creationId xmlns:a16="http://schemas.microsoft.com/office/drawing/2014/main" id="{C683CACA-EC25-45AE-96E5-94FCB07973F2}"/>
                    </a:ext>
                  </a:extLst>
                </p:cNvPr>
                <p:cNvPicPr/>
                <p:nvPr/>
              </p:nvPicPr>
              <p:blipFill>
                <a:blip r:embed="rId49"/>
                <a:stretch>
                  <a:fillRect/>
                </a:stretch>
              </p:blipFill>
              <p:spPr>
                <a:xfrm>
                  <a:off x="2007458" y="1873342"/>
                  <a:ext cx="2370960" cy="916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EB1190EB-CE81-4DB8-AE19-973AB338D56E}"/>
                    </a:ext>
                  </a:extLst>
                </p14:cNvPr>
                <p14:cNvContentPartPr/>
                <p14:nvPr/>
              </p14:nvContentPartPr>
              <p14:xfrm>
                <a:off x="9032138" y="2589382"/>
                <a:ext cx="27360" cy="210600"/>
              </p14:xfrm>
            </p:contentPart>
          </mc:Choice>
          <mc:Fallback>
            <p:pic>
              <p:nvPicPr>
                <p:cNvPr id="37" name="Freihand 36">
                  <a:extLst>
                    <a:ext uri="{FF2B5EF4-FFF2-40B4-BE49-F238E27FC236}">
                      <a16:creationId xmlns:a16="http://schemas.microsoft.com/office/drawing/2014/main" id="{EB1190EB-CE81-4DB8-AE19-973AB338D56E}"/>
                    </a:ext>
                  </a:extLst>
                </p:cNvPr>
                <p:cNvPicPr/>
                <p:nvPr/>
              </p:nvPicPr>
              <p:blipFill>
                <a:blip r:embed="rId51"/>
                <a:stretch>
                  <a:fillRect/>
                </a:stretch>
              </p:blipFill>
              <p:spPr>
                <a:xfrm>
                  <a:off x="9023498" y="2580742"/>
                  <a:ext cx="45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6E09C49D-341E-4E6C-8E78-B953545B4C21}"/>
                    </a:ext>
                  </a:extLst>
                </p14:cNvPr>
                <p14:cNvContentPartPr/>
                <p14:nvPr/>
              </p14:nvContentPartPr>
              <p14:xfrm>
                <a:off x="8937098" y="2554462"/>
                <a:ext cx="258480" cy="25560"/>
              </p14:xfrm>
            </p:contentPart>
          </mc:Choice>
          <mc:Fallback>
            <p:pic>
              <p:nvPicPr>
                <p:cNvPr id="38" name="Freihand 37">
                  <a:extLst>
                    <a:ext uri="{FF2B5EF4-FFF2-40B4-BE49-F238E27FC236}">
                      <a16:creationId xmlns:a16="http://schemas.microsoft.com/office/drawing/2014/main" id="{6E09C49D-341E-4E6C-8E78-B953545B4C21}"/>
                    </a:ext>
                  </a:extLst>
                </p:cNvPr>
                <p:cNvPicPr/>
                <p:nvPr/>
              </p:nvPicPr>
              <p:blipFill>
                <a:blip r:embed="rId53"/>
                <a:stretch>
                  <a:fillRect/>
                </a:stretch>
              </p:blipFill>
              <p:spPr>
                <a:xfrm>
                  <a:off x="8928458" y="2545822"/>
                  <a:ext cx="276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CF771F51-8371-4E79-B8AC-E467725BCB71}"/>
                    </a:ext>
                  </a:extLst>
                </p14:cNvPr>
                <p14:cNvContentPartPr/>
                <p14:nvPr/>
              </p14:nvContentPartPr>
              <p14:xfrm>
                <a:off x="9193058" y="2545462"/>
                <a:ext cx="533880" cy="412560"/>
              </p14:xfrm>
            </p:contentPart>
          </mc:Choice>
          <mc:Fallback>
            <p:pic>
              <p:nvPicPr>
                <p:cNvPr id="39" name="Freihand 38">
                  <a:extLst>
                    <a:ext uri="{FF2B5EF4-FFF2-40B4-BE49-F238E27FC236}">
                      <a16:creationId xmlns:a16="http://schemas.microsoft.com/office/drawing/2014/main" id="{CF771F51-8371-4E79-B8AC-E467725BCB71}"/>
                    </a:ext>
                  </a:extLst>
                </p:cNvPr>
                <p:cNvPicPr/>
                <p:nvPr/>
              </p:nvPicPr>
              <p:blipFill>
                <a:blip r:embed="rId55"/>
                <a:stretch>
                  <a:fillRect/>
                </a:stretch>
              </p:blipFill>
              <p:spPr>
                <a:xfrm>
                  <a:off x="9184418" y="2536822"/>
                  <a:ext cx="55152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8E18FBBD-0A08-4B5A-BBF6-EC422EF6C558}"/>
                    </a:ext>
                  </a:extLst>
                </p14:cNvPr>
                <p14:cNvContentPartPr/>
                <p14:nvPr/>
              </p14:nvContentPartPr>
              <p14:xfrm>
                <a:off x="9613898" y="2567062"/>
                <a:ext cx="146880" cy="211680"/>
              </p14:xfrm>
            </p:contentPart>
          </mc:Choice>
          <mc:Fallback>
            <p:pic>
              <p:nvPicPr>
                <p:cNvPr id="40" name="Freihand 39">
                  <a:extLst>
                    <a:ext uri="{FF2B5EF4-FFF2-40B4-BE49-F238E27FC236}">
                      <a16:creationId xmlns:a16="http://schemas.microsoft.com/office/drawing/2014/main" id="{8E18FBBD-0A08-4B5A-BBF6-EC422EF6C558}"/>
                    </a:ext>
                  </a:extLst>
                </p:cNvPr>
                <p:cNvPicPr/>
                <p:nvPr/>
              </p:nvPicPr>
              <p:blipFill>
                <a:blip r:embed="rId57"/>
                <a:stretch>
                  <a:fillRect/>
                </a:stretch>
              </p:blipFill>
              <p:spPr>
                <a:xfrm>
                  <a:off x="9605258" y="2558422"/>
                  <a:ext cx="164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E12AB1BF-37E2-41DF-BB26-ADE6717F1543}"/>
                    </a:ext>
                  </a:extLst>
                </p14:cNvPr>
                <p14:cNvContentPartPr/>
                <p14:nvPr/>
              </p14:nvContentPartPr>
              <p14:xfrm>
                <a:off x="9706058" y="2538262"/>
                <a:ext cx="437760" cy="426600"/>
              </p14:xfrm>
            </p:contentPart>
          </mc:Choice>
          <mc:Fallback>
            <p:pic>
              <p:nvPicPr>
                <p:cNvPr id="41" name="Freihand 40">
                  <a:extLst>
                    <a:ext uri="{FF2B5EF4-FFF2-40B4-BE49-F238E27FC236}">
                      <a16:creationId xmlns:a16="http://schemas.microsoft.com/office/drawing/2014/main" id="{E12AB1BF-37E2-41DF-BB26-ADE6717F1543}"/>
                    </a:ext>
                  </a:extLst>
                </p:cNvPr>
                <p:cNvPicPr/>
                <p:nvPr/>
              </p:nvPicPr>
              <p:blipFill>
                <a:blip r:embed="rId59"/>
                <a:stretch>
                  <a:fillRect/>
                </a:stretch>
              </p:blipFill>
              <p:spPr>
                <a:xfrm>
                  <a:off x="9697418" y="2529262"/>
                  <a:ext cx="45540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59C898CB-F1DE-4530-BC5C-B964A382ECE9}"/>
                    </a:ext>
                  </a:extLst>
                </p14:cNvPr>
                <p14:cNvContentPartPr/>
                <p14:nvPr/>
              </p14:nvContentPartPr>
              <p14:xfrm>
                <a:off x="10131578" y="2555902"/>
                <a:ext cx="200520" cy="164880"/>
              </p14:xfrm>
            </p:contentPart>
          </mc:Choice>
          <mc:Fallback>
            <p:pic>
              <p:nvPicPr>
                <p:cNvPr id="42" name="Freihand 41">
                  <a:extLst>
                    <a:ext uri="{FF2B5EF4-FFF2-40B4-BE49-F238E27FC236}">
                      <a16:creationId xmlns:a16="http://schemas.microsoft.com/office/drawing/2014/main" id="{59C898CB-F1DE-4530-BC5C-B964A382ECE9}"/>
                    </a:ext>
                  </a:extLst>
                </p:cNvPr>
                <p:cNvPicPr/>
                <p:nvPr/>
              </p:nvPicPr>
              <p:blipFill>
                <a:blip r:embed="rId61"/>
                <a:stretch>
                  <a:fillRect/>
                </a:stretch>
              </p:blipFill>
              <p:spPr>
                <a:xfrm>
                  <a:off x="10122938" y="2546902"/>
                  <a:ext cx="218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B277E395-75CA-4D1E-BFAD-2A8071310DBA}"/>
                    </a:ext>
                  </a:extLst>
                </p14:cNvPr>
                <p14:cNvContentPartPr/>
                <p14:nvPr/>
              </p14:nvContentPartPr>
              <p14:xfrm>
                <a:off x="10358378" y="2560582"/>
                <a:ext cx="150480" cy="167040"/>
              </p14:xfrm>
            </p:contentPart>
          </mc:Choice>
          <mc:Fallback>
            <p:pic>
              <p:nvPicPr>
                <p:cNvPr id="43" name="Freihand 42">
                  <a:extLst>
                    <a:ext uri="{FF2B5EF4-FFF2-40B4-BE49-F238E27FC236}">
                      <a16:creationId xmlns:a16="http://schemas.microsoft.com/office/drawing/2014/main" id="{B277E395-75CA-4D1E-BFAD-2A8071310DBA}"/>
                    </a:ext>
                  </a:extLst>
                </p:cNvPr>
                <p:cNvPicPr/>
                <p:nvPr/>
              </p:nvPicPr>
              <p:blipFill>
                <a:blip r:embed="rId63"/>
                <a:stretch>
                  <a:fillRect/>
                </a:stretch>
              </p:blipFill>
              <p:spPr>
                <a:xfrm>
                  <a:off x="10349738" y="2551942"/>
                  <a:ext cx="168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52512191-39EA-4E14-9A73-6D2B383056EB}"/>
                    </a:ext>
                  </a:extLst>
                </p14:cNvPr>
                <p14:cNvContentPartPr/>
                <p14:nvPr/>
              </p14:nvContentPartPr>
              <p14:xfrm>
                <a:off x="10399058" y="2621422"/>
                <a:ext cx="329040" cy="67320"/>
              </p14:xfrm>
            </p:contentPart>
          </mc:Choice>
          <mc:Fallback>
            <p:pic>
              <p:nvPicPr>
                <p:cNvPr id="44" name="Freihand 43">
                  <a:extLst>
                    <a:ext uri="{FF2B5EF4-FFF2-40B4-BE49-F238E27FC236}">
                      <a16:creationId xmlns:a16="http://schemas.microsoft.com/office/drawing/2014/main" id="{52512191-39EA-4E14-9A73-6D2B383056EB}"/>
                    </a:ext>
                  </a:extLst>
                </p:cNvPr>
                <p:cNvPicPr/>
                <p:nvPr/>
              </p:nvPicPr>
              <p:blipFill>
                <a:blip r:embed="rId65"/>
                <a:stretch>
                  <a:fillRect/>
                </a:stretch>
              </p:blipFill>
              <p:spPr>
                <a:xfrm>
                  <a:off x="10390058" y="2612782"/>
                  <a:ext cx="346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FCB97482-030A-48BD-8858-11AC0D3EAA09}"/>
                    </a:ext>
                  </a:extLst>
                </p14:cNvPr>
                <p14:cNvContentPartPr/>
                <p14:nvPr/>
              </p14:nvContentPartPr>
              <p14:xfrm>
                <a:off x="10757618" y="2560582"/>
                <a:ext cx="89640" cy="161640"/>
              </p14:xfrm>
            </p:contentPart>
          </mc:Choice>
          <mc:Fallback>
            <p:pic>
              <p:nvPicPr>
                <p:cNvPr id="45" name="Freihand 44">
                  <a:extLst>
                    <a:ext uri="{FF2B5EF4-FFF2-40B4-BE49-F238E27FC236}">
                      <a16:creationId xmlns:a16="http://schemas.microsoft.com/office/drawing/2014/main" id="{FCB97482-030A-48BD-8858-11AC0D3EAA09}"/>
                    </a:ext>
                  </a:extLst>
                </p:cNvPr>
                <p:cNvPicPr/>
                <p:nvPr/>
              </p:nvPicPr>
              <p:blipFill>
                <a:blip r:embed="rId67"/>
                <a:stretch>
                  <a:fillRect/>
                </a:stretch>
              </p:blipFill>
              <p:spPr>
                <a:xfrm>
                  <a:off x="10748618" y="2551582"/>
                  <a:ext cx="107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ED4B90F4-6CF4-4DA4-B1B1-89FECE471774}"/>
                    </a:ext>
                  </a:extLst>
                </p14:cNvPr>
                <p14:cNvContentPartPr/>
                <p14:nvPr/>
              </p14:nvContentPartPr>
              <p14:xfrm>
                <a:off x="10885778" y="2587222"/>
                <a:ext cx="97200" cy="123120"/>
              </p14:xfrm>
            </p:contentPart>
          </mc:Choice>
          <mc:Fallback>
            <p:pic>
              <p:nvPicPr>
                <p:cNvPr id="46" name="Freihand 45">
                  <a:extLst>
                    <a:ext uri="{FF2B5EF4-FFF2-40B4-BE49-F238E27FC236}">
                      <a16:creationId xmlns:a16="http://schemas.microsoft.com/office/drawing/2014/main" id="{ED4B90F4-6CF4-4DA4-B1B1-89FECE471774}"/>
                    </a:ext>
                  </a:extLst>
                </p:cNvPr>
                <p:cNvPicPr/>
                <p:nvPr/>
              </p:nvPicPr>
              <p:blipFill>
                <a:blip r:embed="rId69"/>
                <a:stretch>
                  <a:fillRect/>
                </a:stretch>
              </p:blipFill>
              <p:spPr>
                <a:xfrm>
                  <a:off x="10877138" y="2578222"/>
                  <a:ext cx="114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3609419A-0F5C-4757-AC4C-40D31B87791B}"/>
                    </a:ext>
                  </a:extLst>
                </p14:cNvPr>
                <p14:cNvContentPartPr/>
                <p14:nvPr/>
              </p14:nvContentPartPr>
              <p14:xfrm>
                <a:off x="10985138" y="2523862"/>
                <a:ext cx="366120" cy="188640"/>
              </p14:xfrm>
            </p:contentPart>
          </mc:Choice>
          <mc:Fallback>
            <p:pic>
              <p:nvPicPr>
                <p:cNvPr id="47" name="Freihand 46">
                  <a:extLst>
                    <a:ext uri="{FF2B5EF4-FFF2-40B4-BE49-F238E27FC236}">
                      <a16:creationId xmlns:a16="http://schemas.microsoft.com/office/drawing/2014/main" id="{3609419A-0F5C-4757-AC4C-40D31B87791B}"/>
                    </a:ext>
                  </a:extLst>
                </p:cNvPr>
                <p:cNvPicPr/>
                <p:nvPr/>
              </p:nvPicPr>
              <p:blipFill>
                <a:blip r:embed="rId71"/>
                <a:stretch>
                  <a:fillRect/>
                </a:stretch>
              </p:blipFill>
              <p:spPr>
                <a:xfrm>
                  <a:off x="10976498" y="2514862"/>
                  <a:ext cx="383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5DE2D1A2-25B9-4F08-875C-8D9A43E24557}"/>
                    </a:ext>
                  </a:extLst>
                </p14:cNvPr>
                <p14:cNvContentPartPr/>
                <p14:nvPr/>
              </p14:nvContentPartPr>
              <p14:xfrm>
                <a:off x="11188538" y="2564542"/>
                <a:ext cx="121680" cy="21600"/>
              </p14:xfrm>
            </p:contentPart>
          </mc:Choice>
          <mc:Fallback>
            <p:pic>
              <p:nvPicPr>
                <p:cNvPr id="48" name="Freihand 47">
                  <a:extLst>
                    <a:ext uri="{FF2B5EF4-FFF2-40B4-BE49-F238E27FC236}">
                      <a16:creationId xmlns:a16="http://schemas.microsoft.com/office/drawing/2014/main" id="{5DE2D1A2-25B9-4F08-875C-8D9A43E24557}"/>
                    </a:ext>
                  </a:extLst>
                </p:cNvPr>
                <p:cNvPicPr/>
                <p:nvPr/>
              </p:nvPicPr>
              <p:blipFill>
                <a:blip r:embed="rId73"/>
                <a:stretch>
                  <a:fillRect/>
                </a:stretch>
              </p:blipFill>
              <p:spPr>
                <a:xfrm>
                  <a:off x="11179538" y="2555542"/>
                  <a:ext cx="139320" cy="39240"/>
                </a:xfrm>
                <a:prstGeom prst="rect">
                  <a:avLst/>
                </a:prstGeom>
              </p:spPr>
            </p:pic>
          </mc:Fallback>
        </mc:AlternateContent>
      </p:grpSp>
      <p:grpSp>
        <p:nvGrpSpPr>
          <p:cNvPr id="73" name="Gruppieren 72">
            <a:extLst>
              <a:ext uri="{FF2B5EF4-FFF2-40B4-BE49-F238E27FC236}">
                <a16:creationId xmlns:a16="http://schemas.microsoft.com/office/drawing/2014/main" id="{5713FAA6-248F-49A0-8D78-53E72E258323}"/>
              </a:ext>
            </a:extLst>
          </p:cNvPr>
          <p:cNvGrpSpPr/>
          <p:nvPr/>
        </p:nvGrpSpPr>
        <p:grpSpPr>
          <a:xfrm>
            <a:off x="242018" y="2123902"/>
            <a:ext cx="1700280" cy="2456640"/>
            <a:chOff x="242018" y="2123902"/>
            <a:chExt cx="1700280" cy="2456640"/>
          </a:xfrm>
        </p:grpSpPr>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83C3D770-AC45-4D0A-8744-49F3087C11A6}"/>
                    </a:ext>
                  </a:extLst>
                </p14:cNvPr>
                <p14:cNvContentPartPr/>
                <p14:nvPr/>
              </p14:nvContentPartPr>
              <p14:xfrm>
                <a:off x="1211498" y="2983942"/>
                <a:ext cx="307440" cy="1592280"/>
              </p14:xfrm>
            </p:contentPart>
          </mc:Choice>
          <mc:Fallback>
            <p:pic>
              <p:nvPicPr>
                <p:cNvPr id="50" name="Freihand 49">
                  <a:extLst>
                    <a:ext uri="{FF2B5EF4-FFF2-40B4-BE49-F238E27FC236}">
                      <a16:creationId xmlns:a16="http://schemas.microsoft.com/office/drawing/2014/main" id="{83C3D770-AC45-4D0A-8744-49F3087C11A6}"/>
                    </a:ext>
                  </a:extLst>
                </p:cNvPr>
                <p:cNvPicPr/>
                <p:nvPr/>
              </p:nvPicPr>
              <p:blipFill>
                <a:blip r:embed="rId75"/>
                <a:stretch>
                  <a:fillRect/>
                </a:stretch>
              </p:blipFill>
              <p:spPr>
                <a:xfrm>
                  <a:off x="1202858" y="2974942"/>
                  <a:ext cx="325080" cy="1609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91638F73-7F3E-4DBC-A207-337F9CCC1DE0}"/>
                    </a:ext>
                  </a:extLst>
                </p14:cNvPr>
                <p14:cNvContentPartPr/>
                <p14:nvPr/>
              </p14:nvContentPartPr>
              <p14:xfrm>
                <a:off x="1662578" y="3176902"/>
                <a:ext cx="279720" cy="1403640"/>
              </p14:xfrm>
            </p:contentPart>
          </mc:Choice>
          <mc:Fallback>
            <p:pic>
              <p:nvPicPr>
                <p:cNvPr id="51" name="Freihand 50">
                  <a:extLst>
                    <a:ext uri="{FF2B5EF4-FFF2-40B4-BE49-F238E27FC236}">
                      <a16:creationId xmlns:a16="http://schemas.microsoft.com/office/drawing/2014/main" id="{91638F73-7F3E-4DBC-A207-337F9CCC1DE0}"/>
                    </a:ext>
                  </a:extLst>
                </p:cNvPr>
                <p:cNvPicPr/>
                <p:nvPr/>
              </p:nvPicPr>
              <p:blipFill>
                <a:blip r:embed="rId77"/>
                <a:stretch>
                  <a:fillRect/>
                </a:stretch>
              </p:blipFill>
              <p:spPr>
                <a:xfrm>
                  <a:off x="1653578" y="3167902"/>
                  <a:ext cx="297360" cy="1421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77F12DEA-0E14-4BC4-9455-F8F866513FBB}"/>
                    </a:ext>
                  </a:extLst>
                </p14:cNvPr>
                <p14:cNvContentPartPr/>
                <p14:nvPr/>
              </p14:nvContentPartPr>
              <p14:xfrm>
                <a:off x="364418" y="2797102"/>
                <a:ext cx="81720" cy="281520"/>
              </p14:xfrm>
            </p:contentPart>
          </mc:Choice>
          <mc:Fallback>
            <p:pic>
              <p:nvPicPr>
                <p:cNvPr id="52" name="Freihand 51">
                  <a:extLst>
                    <a:ext uri="{FF2B5EF4-FFF2-40B4-BE49-F238E27FC236}">
                      <a16:creationId xmlns:a16="http://schemas.microsoft.com/office/drawing/2014/main" id="{77F12DEA-0E14-4BC4-9455-F8F866513FBB}"/>
                    </a:ext>
                  </a:extLst>
                </p:cNvPr>
                <p:cNvPicPr/>
                <p:nvPr/>
              </p:nvPicPr>
              <p:blipFill>
                <a:blip r:embed="rId79"/>
                <a:stretch>
                  <a:fillRect/>
                </a:stretch>
              </p:blipFill>
              <p:spPr>
                <a:xfrm>
                  <a:off x="355778" y="2788102"/>
                  <a:ext cx="993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F1EF6404-430B-4505-9E50-5DD563EA1294}"/>
                    </a:ext>
                  </a:extLst>
                </p14:cNvPr>
                <p14:cNvContentPartPr/>
                <p14:nvPr/>
              </p14:nvContentPartPr>
              <p14:xfrm>
                <a:off x="242378" y="2697382"/>
                <a:ext cx="329400" cy="389880"/>
              </p14:xfrm>
            </p:contentPart>
          </mc:Choice>
          <mc:Fallback>
            <p:pic>
              <p:nvPicPr>
                <p:cNvPr id="53" name="Freihand 52">
                  <a:extLst>
                    <a:ext uri="{FF2B5EF4-FFF2-40B4-BE49-F238E27FC236}">
                      <a16:creationId xmlns:a16="http://schemas.microsoft.com/office/drawing/2014/main" id="{F1EF6404-430B-4505-9E50-5DD563EA1294}"/>
                    </a:ext>
                  </a:extLst>
                </p:cNvPr>
                <p:cNvPicPr/>
                <p:nvPr/>
              </p:nvPicPr>
              <p:blipFill>
                <a:blip r:embed="rId81"/>
                <a:stretch>
                  <a:fillRect/>
                </a:stretch>
              </p:blipFill>
              <p:spPr>
                <a:xfrm>
                  <a:off x="233378" y="2688382"/>
                  <a:ext cx="34704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D76A18A3-CB92-4F8F-B02D-01C73C211140}"/>
                    </a:ext>
                  </a:extLst>
                </p14:cNvPr>
                <p14:cNvContentPartPr/>
                <p14:nvPr/>
              </p14:nvContentPartPr>
              <p14:xfrm>
                <a:off x="594098" y="2823742"/>
                <a:ext cx="186120" cy="134640"/>
              </p14:xfrm>
            </p:contentPart>
          </mc:Choice>
          <mc:Fallback>
            <p:pic>
              <p:nvPicPr>
                <p:cNvPr id="54" name="Freihand 53">
                  <a:extLst>
                    <a:ext uri="{FF2B5EF4-FFF2-40B4-BE49-F238E27FC236}">
                      <a16:creationId xmlns:a16="http://schemas.microsoft.com/office/drawing/2014/main" id="{D76A18A3-CB92-4F8F-B02D-01C73C211140}"/>
                    </a:ext>
                  </a:extLst>
                </p:cNvPr>
                <p:cNvPicPr/>
                <p:nvPr/>
              </p:nvPicPr>
              <p:blipFill>
                <a:blip r:embed="rId83"/>
                <a:stretch>
                  <a:fillRect/>
                </a:stretch>
              </p:blipFill>
              <p:spPr>
                <a:xfrm>
                  <a:off x="585458" y="2815102"/>
                  <a:ext cx="203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6615B995-AB70-4E2F-A41B-43CCF9DECB53}"/>
                    </a:ext>
                  </a:extLst>
                </p14:cNvPr>
                <p14:cNvContentPartPr/>
                <p14:nvPr/>
              </p14:nvContentPartPr>
              <p14:xfrm>
                <a:off x="811178" y="2651662"/>
                <a:ext cx="78120" cy="228600"/>
              </p14:xfrm>
            </p:contentPart>
          </mc:Choice>
          <mc:Fallback>
            <p:pic>
              <p:nvPicPr>
                <p:cNvPr id="55" name="Freihand 54">
                  <a:extLst>
                    <a:ext uri="{FF2B5EF4-FFF2-40B4-BE49-F238E27FC236}">
                      <a16:creationId xmlns:a16="http://schemas.microsoft.com/office/drawing/2014/main" id="{6615B995-AB70-4E2F-A41B-43CCF9DECB53}"/>
                    </a:ext>
                  </a:extLst>
                </p:cNvPr>
                <p:cNvPicPr/>
                <p:nvPr/>
              </p:nvPicPr>
              <p:blipFill>
                <a:blip r:embed="rId85"/>
                <a:stretch>
                  <a:fillRect/>
                </a:stretch>
              </p:blipFill>
              <p:spPr>
                <a:xfrm>
                  <a:off x="802538" y="2642662"/>
                  <a:ext cx="95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8CEF0ECB-695F-45A5-9396-2C0EE95720F7}"/>
                    </a:ext>
                  </a:extLst>
                </p14:cNvPr>
                <p14:cNvContentPartPr/>
                <p14:nvPr/>
              </p14:nvContentPartPr>
              <p14:xfrm>
                <a:off x="962378" y="2530342"/>
                <a:ext cx="56160" cy="282600"/>
              </p14:xfrm>
            </p:contentPart>
          </mc:Choice>
          <mc:Fallback>
            <p:pic>
              <p:nvPicPr>
                <p:cNvPr id="56" name="Freihand 55">
                  <a:extLst>
                    <a:ext uri="{FF2B5EF4-FFF2-40B4-BE49-F238E27FC236}">
                      <a16:creationId xmlns:a16="http://schemas.microsoft.com/office/drawing/2014/main" id="{8CEF0ECB-695F-45A5-9396-2C0EE95720F7}"/>
                    </a:ext>
                  </a:extLst>
                </p:cNvPr>
                <p:cNvPicPr/>
                <p:nvPr/>
              </p:nvPicPr>
              <p:blipFill>
                <a:blip r:embed="rId87"/>
                <a:stretch>
                  <a:fillRect/>
                </a:stretch>
              </p:blipFill>
              <p:spPr>
                <a:xfrm>
                  <a:off x="953378" y="2521342"/>
                  <a:ext cx="738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B417B512-2A4C-48EA-B52A-C0636145959C}"/>
                    </a:ext>
                  </a:extLst>
                </p14:cNvPr>
                <p14:cNvContentPartPr/>
                <p14:nvPr/>
              </p14:nvContentPartPr>
              <p14:xfrm>
                <a:off x="1082618" y="2450422"/>
                <a:ext cx="145440" cy="231840"/>
              </p14:xfrm>
            </p:contentPart>
          </mc:Choice>
          <mc:Fallback>
            <p:pic>
              <p:nvPicPr>
                <p:cNvPr id="57" name="Freihand 56">
                  <a:extLst>
                    <a:ext uri="{FF2B5EF4-FFF2-40B4-BE49-F238E27FC236}">
                      <a16:creationId xmlns:a16="http://schemas.microsoft.com/office/drawing/2014/main" id="{B417B512-2A4C-48EA-B52A-C0636145959C}"/>
                    </a:ext>
                  </a:extLst>
                </p:cNvPr>
                <p:cNvPicPr/>
                <p:nvPr/>
              </p:nvPicPr>
              <p:blipFill>
                <a:blip r:embed="rId89"/>
                <a:stretch>
                  <a:fillRect/>
                </a:stretch>
              </p:blipFill>
              <p:spPr>
                <a:xfrm>
                  <a:off x="1073618" y="2441782"/>
                  <a:ext cx="1630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1B903267-1E70-46C1-AE9F-33E23E5B5237}"/>
                    </a:ext>
                  </a:extLst>
                </p14:cNvPr>
                <p14:cNvContentPartPr/>
                <p14:nvPr/>
              </p14:nvContentPartPr>
              <p14:xfrm>
                <a:off x="1256498" y="2423422"/>
                <a:ext cx="57240" cy="322200"/>
              </p14:xfrm>
            </p:contentPart>
          </mc:Choice>
          <mc:Fallback>
            <p:pic>
              <p:nvPicPr>
                <p:cNvPr id="58" name="Freihand 57">
                  <a:extLst>
                    <a:ext uri="{FF2B5EF4-FFF2-40B4-BE49-F238E27FC236}">
                      <a16:creationId xmlns:a16="http://schemas.microsoft.com/office/drawing/2014/main" id="{1B903267-1E70-46C1-AE9F-33E23E5B5237}"/>
                    </a:ext>
                  </a:extLst>
                </p:cNvPr>
                <p:cNvPicPr/>
                <p:nvPr/>
              </p:nvPicPr>
              <p:blipFill>
                <a:blip r:embed="rId91"/>
                <a:stretch>
                  <a:fillRect/>
                </a:stretch>
              </p:blipFill>
              <p:spPr>
                <a:xfrm>
                  <a:off x="1247858" y="2414422"/>
                  <a:ext cx="748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30698034-039B-4ADD-9D12-7DD8A471BC4A}"/>
                    </a:ext>
                  </a:extLst>
                </p14:cNvPr>
                <p14:cNvContentPartPr/>
                <p14:nvPr/>
              </p14:nvContentPartPr>
              <p14:xfrm>
                <a:off x="1375658" y="2266102"/>
                <a:ext cx="262080" cy="175320"/>
              </p14:xfrm>
            </p:contentPart>
          </mc:Choice>
          <mc:Fallback>
            <p:pic>
              <p:nvPicPr>
                <p:cNvPr id="59" name="Freihand 58">
                  <a:extLst>
                    <a:ext uri="{FF2B5EF4-FFF2-40B4-BE49-F238E27FC236}">
                      <a16:creationId xmlns:a16="http://schemas.microsoft.com/office/drawing/2014/main" id="{30698034-039B-4ADD-9D12-7DD8A471BC4A}"/>
                    </a:ext>
                  </a:extLst>
                </p:cNvPr>
                <p:cNvPicPr/>
                <p:nvPr/>
              </p:nvPicPr>
              <p:blipFill>
                <a:blip r:embed="rId93"/>
                <a:stretch>
                  <a:fillRect/>
                </a:stretch>
              </p:blipFill>
              <p:spPr>
                <a:xfrm>
                  <a:off x="1366658" y="2257462"/>
                  <a:ext cx="279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CDE5BE1C-A7E7-4E5B-80D2-AD459D7BFC67}"/>
                    </a:ext>
                  </a:extLst>
                </p14:cNvPr>
                <p14:cNvContentPartPr/>
                <p14:nvPr/>
              </p14:nvContentPartPr>
              <p14:xfrm>
                <a:off x="1672298" y="2167462"/>
                <a:ext cx="53280" cy="189360"/>
              </p14:xfrm>
            </p:contentPart>
          </mc:Choice>
          <mc:Fallback>
            <p:pic>
              <p:nvPicPr>
                <p:cNvPr id="60" name="Freihand 59">
                  <a:extLst>
                    <a:ext uri="{FF2B5EF4-FFF2-40B4-BE49-F238E27FC236}">
                      <a16:creationId xmlns:a16="http://schemas.microsoft.com/office/drawing/2014/main" id="{CDE5BE1C-A7E7-4E5B-80D2-AD459D7BFC67}"/>
                    </a:ext>
                  </a:extLst>
                </p:cNvPr>
                <p:cNvPicPr/>
                <p:nvPr/>
              </p:nvPicPr>
              <p:blipFill>
                <a:blip r:embed="rId95"/>
                <a:stretch>
                  <a:fillRect/>
                </a:stretch>
              </p:blipFill>
              <p:spPr>
                <a:xfrm>
                  <a:off x="1663658" y="2158822"/>
                  <a:ext cx="70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A1CAA010-B27C-42D3-BA78-F820F6C65F13}"/>
                    </a:ext>
                  </a:extLst>
                </p14:cNvPr>
                <p14:cNvContentPartPr/>
                <p14:nvPr/>
              </p14:nvContentPartPr>
              <p14:xfrm>
                <a:off x="1720538" y="2123902"/>
                <a:ext cx="81000" cy="157680"/>
              </p14:xfrm>
            </p:contentPart>
          </mc:Choice>
          <mc:Fallback>
            <p:pic>
              <p:nvPicPr>
                <p:cNvPr id="61" name="Freihand 60">
                  <a:extLst>
                    <a:ext uri="{FF2B5EF4-FFF2-40B4-BE49-F238E27FC236}">
                      <a16:creationId xmlns:a16="http://schemas.microsoft.com/office/drawing/2014/main" id="{A1CAA010-B27C-42D3-BA78-F820F6C65F13}"/>
                    </a:ext>
                  </a:extLst>
                </p:cNvPr>
                <p:cNvPicPr/>
                <p:nvPr/>
              </p:nvPicPr>
              <p:blipFill>
                <a:blip r:embed="rId97"/>
                <a:stretch>
                  <a:fillRect/>
                </a:stretch>
              </p:blipFill>
              <p:spPr>
                <a:xfrm>
                  <a:off x="1711898" y="2114902"/>
                  <a:ext cx="98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A64B42E6-EFDC-402C-8628-B3B40F567EF9}"/>
                    </a:ext>
                  </a:extLst>
                </p14:cNvPr>
                <p14:cNvContentPartPr/>
                <p14:nvPr/>
              </p14:nvContentPartPr>
              <p14:xfrm>
                <a:off x="1805858" y="2219662"/>
                <a:ext cx="74160" cy="42840"/>
              </p14:xfrm>
            </p:contentPart>
          </mc:Choice>
          <mc:Fallback>
            <p:pic>
              <p:nvPicPr>
                <p:cNvPr id="62" name="Freihand 61">
                  <a:extLst>
                    <a:ext uri="{FF2B5EF4-FFF2-40B4-BE49-F238E27FC236}">
                      <a16:creationId xmlns:a16="http://schemas.microsoft.com/office/drawing/2014/main" id="{A64B42E6-EFDC-402C-8628-B3B40F567EF9}"/>
                    </a:ext>
                  </a:extLst>
                </p:cNvPr>
                <p:cNvPicPr/>
                <p:nvPr/>
              </p:nvPicPr>
              <p:blipFill>
                <a:blip r:embed="rId99"/>
                <a:stretch>
                  <a:fillRect/>
                </a:stretch>
              </p:blipFill>
              <p:spPr>
                <a:xfrm>
                  <a:off x="1796858" y="2211022"/>
                  <a:ext cx="91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DCBED4A1-70A7-4986-A7D6-6C74139D7B46}"/>
                    </a:ext>
                  </a:extLst>
                </p14:cNvPr>
                <p14:cNvContentPartPr/>
                <p14:nvPr/>
              </p14:nvContentPartPr>
              <p14:xfrm>
                <a:off x="807938" y="3737062"/>
                <a:ext cx="300240" cy="7560"/>
              </p14:xfrm>
            </p:contentPart>
          </mc:Choice>
          <mc:Fallback>
            <p:pic>
              <p:nvPicPr>
                <p:cNvPr id="63" name="Freihand 62">
                  <a:extLst>
                    <a:ext uri="{FF2B5EF4-FFF2-40B4-BE49-F238E27FC236}">
                      <a16:creationId xmlns:a16="http://schemas.microsoft.com/office/drawing/2014/main" id="{DCBED4A1-70A7-4986-A7D6-6C74139D7B46}"/>
                    </a:ext>
                  </a:extLst>
                </p:cNvPr>
                <p:cNvPicPr/>
                <p:nvPr/>
              </p:nvPicPr>
              <p:blipFill>
                <a:blip r:embed="rId101"/>
                <a:stretch>
                  <a:fillRect/>
                </a:stretch>
              </p:blipFill>
              <p:spPr>
                <a:xfrm>
                  <a:off x="798938" y="3728422"/>
                  <a:ext cx="317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75D45727-38BA-4A26-8CCC-9A80660DC67F}"/>
                    </a:ext>
                  </a:extLst>
                </p14:cNvPr>
                <p14:cNvContentPartPr/>
                <p14:nvPr/>
              </p14:nvContentPartPr>
              <p14:xfrm>
                <a:off x="1064978" y="3651382"/>
                <a:ext cx="203040" cy="198720"/>
              </p14:xfrm>
            </p:contentPart>
          </mc:Choice>
          <mc:Fallback>
            <p:pic>
              <p:nvPicPr>
                <p:cNvPr id="64" name="Freihand 63">
                  <a:extLst>
                    <a:ext uri="{FF2B5EF4-FFF2-40B4-BE49-F238E27FC236}">
                      <a16:creationId xmlns:a16="http://schemas.microsoft.com/office/drawing/2014/main" id="{75D45727-38BA-4A26-8CCC-9A80660DC67F}"/>
                    </a:ext>
                  </a:extLst>
                </p:cNvPr>
                <p:cNvPicPr/>
                <p:nvPr/>
              </p:nvPicPr>
              <p:blipFill>
                <a:blip r:embed="rId103"/>
                <a:stretch>
                  <a:fillRect/>
                </a:stretch>
              </p:blipFill>
              <p:spPr>
                <a:xfrm>
                  <a:off x="1055978" y="3642742"/>
                  <a:ext cx="220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AB8DCCCF-C3D7-40A2-8480-AFFA9AE6E875}"/>
                    </a:ext>
                  </a:extLst>
                </p14:cNvPr>
                <p14:cNvContentPartPr/>
                <p14:nvPr/>
              </p14:nvContentPartPr>
              <p14:xfrm>
                <a:off x="242018" y="3658222"/>
                <a:ext cx="199800" cy="234360"/>
              </p14:xfrm>
            </p:contentPart>
          </mc:Choice>
          <mc:Fallback>
            <p:pic>
              <p:nvPicPr>
                <p:cNvPr id="65" name="Freihand 64">
                  <a:extLst>
                    <a:ext uri="{FF2B5EF4-FFF2-40B4-BE49-F238E27FC236}">
                      <a16:creationId xmlns:a16="http://schemas.microsoft.com/office/drawing/2014/main" id="{AB8DCCCF-C3D7-40A2-8480-AFFA9AE6E875}"/>
                    </a:ext>
                  </a:extLst>
                </p:cNvPr>
                <p:cNvPicPr/>
                <p:nvPr/>
              </p:nvPicPr>
              <p:blipFill>
                <a:blip r:embed="rId105"/>
                <a:stretch>
                  <a:fillRect/>
                </a:stretch>
              </p:blipFill>
              <p:spPr>
                <a:xfrm>
                  <a:off x="233018" y="3649222"/>
                  <a:ext cx="2174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F246F39F-8DEE-45A2-9D4E-73D1A1C341A9}"/>
                    </a:ext>
                  </a:extLst>
                </p14:cNvPr>
                <p14:cNvContentPartPr/>
                <p14:nvPr/>
              </p14:nvContentPartPr>
              <p14:xfrm>
                <a:off x="584738" y="3625822"/>
                <a:ext cx="59760" cy="216360"/>
              </p14:xfrm>
            </p:contentPart>
          </mc:Choice>
          <mc:Fallback>
            <p:pic>
              <p:nvPicPr>
                <p:cNvPr id="66" name="Freihand 65">
                  <a:extLst>
                    <a:ext uri="{FF2B5EF4-FFF2-40B4-BE49-F238E27FC236}">
                      <a16:creationId xmlns:a16="http://schemas.microsoft.com/office/drawing/2014/main" id="{F246F39F-8DEE-45A2-9D4E-73D1A1C341A9}"/>
                    </a:ext>
                  </a:extLst>
                </p:cNvPr>
                <p:cNvPicPr/>
                <p:nvPr/>
              </p:nvPicPr>
              <p:blipFill>
                <a:blip r:embed="rId107"/>
                <a:stretch>
                  <a:fillRect/>
                </a:stretch>
              </p:blipFill>
              <p:spPr>
                <a:xfrm>
                  <a:off x="575738" y="3616822"/>
                  <a:ext cx="77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5A599C7F-132D-4A1B-A085-ACFC57A624AA}"/>
                    </a:ext>
                  </a:extLst>
                </p14:cNvPr>
                <p14:cNvContentPartPr/>
                <p14:nvPr/>
              </p14:nvContentPartPr>
              <p14:xfrm>
                <a:off x="503738" y="3535822"/>
                <a:ext cx="97920" cy="132480"/>
              </p14:xfrm>
            </p:contentPart>
          </mc:Choice>
          <mc:Fallback>
            <p:pic>
              <p:nvPicPr>
                <p:cNvPr id="67" name="Freihand 66">
                  <a:extLst>
                    <a:ext uri="{FF2B5EF4-FFF2-40B4-BE49-F238E27FC236}">
                      <a16:creationId xmlns:a16="http://schemas.microsoft.com/office/drawing/2014/main" id="{5A599C7F-132D-4A1B-A085-ACFC57A624AA}"/>
                    </a:ext>
                  </a:extLst>
                </p:cNvPr>
                <p:cNvPicPr/>
                <p:nvPr/>
              </p:nvPicPr>
              <p:blipFill>
                <a:blip r:embed="rId109"/>
                <a:stretch>
                  <a:fillRect/>
                </a:stretch>
              </p:blipFill>
              <p:spPr>
                <a:xfrm>
                  <a:off x="494738" y="3527182"/>
                  <a:ext cx="115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AB35B2AA-F4E4-4308-AADC-11D4A432750C}"/>
                    </a:ext>
                  </a:extLst>
                </p14:cNvPr>
                <p14:cNvContentPartPr/>
                <p14:nvPr/>
              </p14:nvContentPartPr>
              <p14:xfrm>
                <a:off x="676898" y="3736342"/>
                <a:ext cx="82080" cy="138960"/>
              </p14:xfrm>
            </p:contentPart>
          </mc:Choice>
          <mc:Fallback>
            <p:pic>
              <p:nvPicPr>
                <p:cNvPr id="68" name="Freihand 67">
                  <a:extLst>
                    <a:ext uri="{FF2B5EF4-FFF2-40B4-BE49-F238E27FC236}">
                      <a16:creationId xmlns:a16="http://schemas.microsoft.com/office/drawing/2014/main" id="{AB35B2AA-F4E4-4308-AADC-11D4A432750C}"/>
                    </a:ext>
                  </a:extLst>
                </p:cNvPr>
                <p:cNvPicPr/>
                <p:nvPr/>
              </p:nvPicPr>
              <p:blipFill>
                <a:blip r:embed="rId111"/>
                <a:stretch>
                  <a:fillRect/>
                </a:stretch>
              </p:blipFill>
              <p:spPr>
                <a:xfrm>
                  <a:off x="668258" y="3727342"/>
                  <a:ext cx="99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93400DD2-7773-421C-BED5-F6C053E61966}"/>
                    </a:ext>
                  </a:extLst>
                </p14:cNvPr>
                <p14:cNvContentPartPr/>
                <p14:nvPr/>
              </p14:nvContentPartPr>
              <p14:xfrm>
                <a:off x="1697138" y="3129382"/>
                <a:ext cx="31680" cy="1396440"/>
              </p14:xfrm>
            </p:contentPart>
          </mc:Choice>
          <mc:Fallback>
            <p:pic>
              <p:nvPicPr>
                <p:cNvPr id="71" name="Freihand 70">
                  <a:extLst>
                    <a:ext uri="{FF2B5EF4-FFF2-40B4-BE49-F238E27FC236}">
                      <a16:creationId xmlns:a16="http://schemas.microsoft.com/office/drawing/2014/main" id="{93400DD2-7773-421C-BED5-F6C053E61966}"/>
                    </a:ext>
                  </a:extLst>
                </p:cNvPr>
                <p:cNvPicPr/>
                <p:nvPr/>
              </p:nvPicPr>
              <p:blipFill>
                <a:blip r:embed="rId113"/>
                <a:stretch>
                  <a:fillRect/>
                </a:stretch>
              </p:blipFill>
              <p:spPr>
                <a:xfrm>
                  <a:off x="1688138" y="3120382"/>
                  <a:ext cx="49320" cy="1414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FD2AE5AD-35DE-40BB-8D84-06F1AF0E418B}"/>
                    </a:ext>
                  </a:extLst>
                </p14:cNvPr>
                <p14:cNvContentPartPr/>
                <p14:nvPr/>
              </p14:nvContentPartPr>
              <p14:xfrm>
                <a:off x="1239218" y="3037222"/>
                <a:ext cx="557640" cy="1425240"/>
              </p14:xfrm>
            </p:contentPart>
          </mc:Choice>
          <mc:Fallback>
            <p:pic>
              <p:nvPicPr>
                <p:cNvPr id="72" name="Freihand 71">
                  <a:extLst>
                    <a:ext uri="{FF2B5EF4-FFF2-40B4-BE49-F238E27FC236}">
                      <a16:creationId xmlns:a16="http://schemas.microsoft.com/office/drawing/2014/main" id="{FD2AE5AD-35DE-40BB-8D84-06F1AF0E418B}"/>
                    </a:ext>
                  </a:extLst>
                </p:cNvPr>
                <p:cNvPicPr/>
                <p:nvPr/>
              </p:nvPicPr>
              <p:blipFill>
                <a:blip r:embed="rId115"/>
                <a:stretch>
                  <a:fillRect/>
                </a:stretch>
              </p:blipFill>
              <p:spPr>
                <a:xfrm>
                  <a:off x="1230218" y="3028222"/>
                  <a:ext cx="575280" cy="1442880"/>
                </a:xfrm>
                <a:prstGeom prst="rect">
                  <a:avLst/>
                </a:prstGeom>
              </p:spPr>
            </p:pic>
          </mc:Fallback>
        </mc:AlternateContent>
      </p:grpSp>
      <p:grpSp>
        <p:nvGrpSpPr>
          <p:cNvPr id="107" name="Gruppieren 106">
            <a:extLst>
              <a:ext uri="{FF2B5EF4-FFF2-40B4-BE49-F238E27FC236}">
                <a16:creationId xmlns:a16="http://schemas.microsoft.com/office/drawing/2014/main" id="{E8BA8452-670E-4470-8E5B-1C0B31E60FAC}"/>
              </a:ext>
            </a:extLst>
          </p:cNvPr>
          <p:cNvGrpSpPr/>
          <p:nvPr/>
        </p:nvGrpSpPr>
        <p:grpSpPr>
          <a:xfrm>
            <a:off x="2054978" y="2642662"/>
            <a:ext cx="5404680" cy="2491560"/>
            <a:chOff x="2054978" y="2642662"/>
            <a:chExt cx="5404680" cy="2491560"/>
          </a:xfrm>
        </p:grpSpPr>
        <mc:AlternateContent xmlns:mc="http://schemas.openxmlformats.org/markup-compatibility/2006">
          <mc:Choice xmlns:p14="http://schemas.microsoft.com/office/powerpoint/2010/main" Requires="p14">
            <p:contentPart p14:bwMode="auto" r:id="rId116">
              <p14:nvContentPartPr>
                <p14:cNvPr id="7" name="Freihand 6">
                  <a:extLst>
                    <a:ext uri="{FF2B5EF4-FFF2-40B4-BE49-F238E27FC236}">
                      <a16:creationId xmlns:a16="http://schemas.microsoft.com/office/drawing/2014/main" id="{09992194-F6E9-40F6-BBC6-6C03FD31FFC1}"/>
                    </a:ext>
                  </a:extLst>
                </p14:cNvPr>
                <p14:cNvContentPartPr/>
                <p14:nvPr/>
              </p14:nvContentPartPr>
              <p14:xfrm>
                <a:off x="2054978" y="2988262"/>
                <a:ext cx="2503080" cy="2145960"/>
              </p14:xfrm>
            </p:contentPart>
          </mc:Choice>
          <mc:Fallback>
            <p:pic>
              <p:nvPicPr>
                <p:cNvPr id="7" name="Freihand 6">
                  <a:extLst>
                    <a:ext uri="{FF2B5EF4-FFF2-40B4-BE49-F238E27FC236}">
                      <a16:creationId xmlns:a16="http://schemas.microsoft.com/office/drawing/2014/main" id="{09992194-F6E9-40F6-BBC6-6C03FD31FFC1}"/>
                    </a:ext>
                  </a:extLst>
                </p:cNvPr>
                <p:cNvPicPr/>
                <p:nvPr/>
              </p:nvPicPr>
              <p:blipFill>
                <a:blip r:embed="rId117"/>
                <a:stretch>
                  <a:fillRect/>
                </a:stretch>
              </p:blipFill>
              <p:spPr>
                <a:xfrm>
                  <a:off x="2046338" y="2979622"/>
                  <a:ext cx="2520720" cy="2163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 name="Freihand 7">
                  <a:extLst>
                    <a:ext uri="{FF2B5EF4-FFF2-40B4-BE49-F238E27FC236}">
                      <a16:creationId xmlns:a16="http://schemas.microsoft.com/office/drawing/2014/main" id="{F53A0F78-B512-46FA-8D23-191465C68B6E}"/>
                    </a:ext>
                  </a:extLst>
                </p14:cNvPr>
                <p14:cNvContentPartPr/>
                <p14:nvPr/>
              </p14:nvContentPartPr>
              <p14:xfrm>
                <a:off x="6753338" y="4179502"/>
                <a:ext cx="706320" cy="819000"/>
              </p14:xfrm>
            </p:contentPart>
          </mc:Choice>
          <mc:Fallback>
            <p:pic>
              <p:nvPicPr>
                <p:cNvPr id="8" name="Freihand 7">
                  <a:extLst>
                    <a:ext uri="{FF2B5EF4-FFF2-40B4-BE49-F238E27FC236}">
                      <a16:creationId xmlns:a16="http://schemas.microsoft.com/office/drawing/2014/main" id="{F53A0F78-B512-46FA-8D23-191465C68B6E}"/>
                    </a:ext>
                  </a:extLst>
                </p:cNvPr>
                <p:cNvPicPr/>
                <p:nvPr/>
              </p:nvPicPr>
              <p:blipFill>
                <a:blip r:embed="rId119"/>
                <a:stretch>
                  <a:fillRect/>
                </a:stretch>
              </p:blipFill>
              <p:spPr>
                <a:xfrm>
                  <a:off x="6744698" y="4170862"/>
                  <a:ext cx="723960" cy="836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0467AF21-43B3-4D29-81AD-CE86FC43D4BB}"/>
                    </a:ext>
                  </a:extLst>
                </p14:cNvPr>
                <p14:cNvContentPartPr/>
                <p14:nvPr/>
              </p14:nvContentPartPr>
              <p14:xfrm>
                <a:off x="2508218" y="2986822"/>
                <a:ext cx="1130400" cy="1916280"/>
              </p14:xfrm>
            </p:contentPart>
          </mc:Choice>
          <mc:Fallback>
            <p:pic>
              <p:nvPicPr>
                <p:cNvPr id="74" name="Freihand 73">
                  <a:extLst>
                    <a:ext uri="{FF2B5EF4-FFF2-40B4-BE49-F238E27FC236}">
                      <a16:creationId xmlns:a16="http://schemas.microsoft.com/office/drawing/2014/main" id="{0467AF21-43B3-4D29-81AD-CE86FC43D4BB}"/>
                    </a:ext>
                  </a:extLst>
                </p:cNvPr>
                <p:cNvPicPr/>
                <p:nvPr/>
              </p:nvPicPr>
              <p:blipFill>
                <a:blip r:embed="rId121"/>
                <a:stretch>
                  <a:fillRect/>
                </a:stretch>
              </p:blipFill>
              <p:spPr>
                <a:xfrm>
                  <a:off x="2499218" y="2978182"/>
                  <a:ext cx="1148040" cy="1933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B2E67066-C108-4D09-9A32-D1FCB4E04BF5}"/>
                    </a:ext>
                  </a:extLst>
                </p14:cNvPr>
                <p14:cNvContentPartPr/>
                <p14:nvPr/>
              </p14:nvContentPartPr>
              <p14:xfrm>
                <a:off x="3403178" y="3146302"/>
                <a:ext cx="486000" cy="317160"/>
              </p14:xfrm>
            </p:contentPart>
          </mc:Choice>
          <mc:Fallback>
            <p:pic>
              <p:nvPicPr>
                <p:cNvPr id="75" name="Freihand 74">
                  <a:extLst>
                    <a:ext uri="{FF2B5EF4-FFF2-40B4-BE49-F238E27FC236}">
                      <a16:creationId xmlns:a16="http://schemas.microsoft.com/office/drawing/2014/main" id="{B2E67066-C108-4D09-9A32-D1FCB4E04BF5}"/>
                    </a:ext>
                  </a:extLst>
                </p:cNvPr>
                <p:cNvPicPr/>
                <p:nvPr/>
              </p:nvPicPr>
              <p:blipFill>
                <a:blip r:embed="rId123"/>
                <a:stretch>
                  <a:fillRect/>
                </a:stretch>
              </p:blipFill>
              <p:spPr>
                <a:xfrm>
                  <a:off x="3394538" y="3137662"/>
                  <a:ext cx="5036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62AF21D5-E653-485B-B04D-F1EAAA2B740C}"/>
                    </a:ext>
                  </a:extLst>
                </p14:cNvPr>
                <p14:cNvContentPartPr/>
                <p14:nvPr/>
              </p14:nvContentPartPr>
              <p14:xfrm>
                <a:off x="3251258" y="3226222"/>
                <a:ext cx="417240" cy="537480"/>
              </p14:xfrm>
            </p:contentPart>
          </mc:Choice>
          <mc:Fallback>
            <p:pic>
              <p:nvPicPr>
                <p:cNvPr id="76" name="Freihand 75">
                  <a:extLst>
                    <a:ext uri="{FF2B5EF4-FFF2-40B4-BE49-F238E27FC236}">
                      <a16:creationId xmlns:a16="http://schemas.microsoft.com/office/drawing/2014/main" id="{62AF21D5-E653-485B-B04D-F1EAAA2B740C}"/>
                    </a:ext>
                  </a:extLst>
                </p:cNvPr>
                <p:cNvPicPr/>
                <p:nvPr/>
              </p:nvPicPr>
              <p:blipFill>
                <a:blip r:embed="rId125"/>
                <a:stretch>
                  <a:fillRect/>
                </a:stretch>
              </p:blipFill>
              <p:spPr>
                <a:xfrm>
                  <a:off x="3242618" y="3217582"/>
                  <a:ext cx="43488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0CA831F1-6886-4A6F-9163-C98D23F96437}"/>
                    </a:ext>
                  </a:extLst>
                </p14:cNvPr>
                <p14:cNvContentPartPr/>
                <p14:nvPr/>
              </p14:nvContentPartPr>
              <p14:xfrm>
                <a:off x="4312898" y="2941102"/>
                <a:ext cx="87480" cy="160920"/>
              </p14:xfrm>
            </p:contentPart>
          </mc:Choice>
          <mc:Fallback>
            <p:pic>
              <p:nvPicPr>
                <p:cNvPr id="77" name="Freihand 76">
                  <a:extLst>
                    <a:ext uri="{FF2B5EF4-FFF2-40B4-BE49-F238E27FC236}">
                      <a16:creationId xmlns:a16="http://schemas.microsoft.com/office/drawing/2014/main" id="{0CA831F1-6886-4A6F-9163-C98D23F96437}"/>
                    </a:ext>
                  </a:extLst>
                </p:cNvPr>
                <p:cNvPicPr/>
                <p:nvPr/>
              </p:nvPicPr>
              <p:blipFill>
                <a:blip r:embed="rId127"/>
                <a:stretch>
                  <a:fillRect/>
                </a:stretch>
              </p:blipFill>
              <p:spPr>
                <a:xfrm>
                  <a:off x="4304258" y="2932102"/>
                  <a:ext cx="105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CB35286D-6631-4BF6-B792-43D4B2D7F9D9}"/>
                    </a:ext>
                  </a:extLst>
                </p14:cNvPr>
                <p14:cNvContentPartPr/>
                <p14:nvPr/>
              </p14:nvContentPartPr>
              <p14:xfrm>
                <a:off x="4214618" y="2866222"/>
                <a:ext cx="221040" cy="85320"/>
              </p14:xfrm>
            </p:contentPart>
          </mc:Choice>
          <mc:Fallback>
            <p:pic>
              <p:nvPicPr>
                <p:cNvPr id="78" name="Freihand 77">
                  <a:extLst>
                    <a:ext uri="{FF2B5EF4-FFF2-40B4-BE49-F238E27FC236}">
                      <a16:creationId xmlns:a16="http://schemas.microsoft.com/office/drawing/2014/main" id="{CB35286D-6631-4BF6-B792-43D4B2D7F9D9}"/>
                    </a:ext>
                  </a:extLst>
                </p:cNvPr>
                <p:cNvPicPr/>
                <p:nvPr/>
              </p:nvPicPr>
              <p:blipFill>
                <a:blip r:embed="rId129"/>
                <a:stretch>
                  <a:fillRect/>
                </a:stretch>
              </p:blipFill>
              <p:spPr>
                <a:xfrm>
                  <a:off x="4205618" y="2857222"/>
                  <a:ext cx="238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7E336CFE-5BDF-4939-AC47-13ADF2440514}"/>
                    </a:ext>
                  </a:extLst>
                </p14:cNvPr>
                <p14:cNvContentPartPr/>
                <p14:nvPr/>
              </p14:nvContentPartPr>
              <p14:xfrm>
                <a:off x="4427378" y="2831302"/>
                <a:ext cx="368640" cy="175320"/>
              </p14:xfrm>
            </p:contentPart>
          </mc:Choice>
          <mc:Fallback>
            <p:pic>
              <p:nvPicPr>
                <p:cNvPr id="79" name="Freihand 78">
                  <a:extLst>
                    <a:ext uri="{FF2B5EF4-FFF2-40B4-BE49-F238E27FC236}">
                      <a16:creationId xmlns:a16="http://schemas.microsoft.com/office/drawing/2014/main" id="{7E336CFE-5BDF-4939-AC47-13ADF2440514}"/>
                    </a:ext>
                  </a:extLst>
                </p:cNvPr>
                <p:cNvPicPr/>
                <p:nvPr/>
              </p:nvPicPr>
              <p:blipFill>
                <a:blip r:embed="rId131"/>
                <a:stretch>
                  <a:fillRect/>
                </a:stretch>
              </p:blipFill>
              <p:spPr>
                <a:xfrm>
                  <a:off x="4418738" y="2822302"/>
                  <a:ext cx="386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414F42D9-6C39-4F3B-B31B-D3AAE6AC6D1C}"/>
                    </a:ext>
                  </a:extLst>
                </p14:cNvPr>
                <p14:cNvContentPartPr/>
                <p14:nvPr/>
              </p14:nvContentPartPr>
              <p14:xfrm>
                <a:off x="4325498" y="2988982"/>
                <a:ext cx="89280" cy="60840"/>
              </p14:xfrm>
            </p:contentPart>
          </mc:Choice>
          <mc:Fallback>
            <p:pic>
              <p:nvPicPr>
                <p:cNvPr id="81" name="Freihand 80">
                  <a:extLst>
                    <a:ext uri="{FF2B5EF4-FFF2-40B4-BE49-F238E27FC236}">
                      <a16:creationId xmlns:a16="http://schemas.microsoft.com/office/drawing/2014/main" id="{414F42D9-6C39-4F3B-B31B-D3AAE6AC6D1C}"/>
                    </a:ext>
                  </a:extLst>
                </p:cNvPr>
                <p:cNvPicPr/>
                <p:nvPr/>
              </p:nvPicPr>
              <p:blipFill>
                <a:blip r:embed="rId133"/>
                <a:stretch>
                  <a:fillRect/>
                </a:stretch>
              </p:blipFill>
              <p:spPr>
                <a:xfrm>
                  <a:off x="4316498" y="2980342"/>
                  <a:ext cx="106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623D7B7F-66A8-4CC0-B27F-B4EF62B22496}"/>
                    </a:ext>
                  </a:extLst>
                </p14:cNvPr>
                <p14:cNvContentPartPr/>
                <p14:nvPr/>
              </p14:nvContentPartPr>
              <p14:xfrm>
                <a:off x="4886738" y="2875942"/>
                <a:ext cx="221400" cy="142200"/>
              </p14:xfrm>
            </p:contentPart>
          </mc:Choice>
          <mc:Fallback>
            <p:pic>
              <p:nvPicPr>
                <p:cNvPr id="82" name="Freihand 81">
                  <a:extLst>
                    <a:ext uri="{FF2B5EF4-FFF2-40B4-BE49-F238E27FC236}">
                      <a16:creationId xmlns:a16="http://schemas.microsoft.com/office/drawing/2014/main" id="{623D7B7F-66A8-4CC0-B27F-B4EF62B22496}"/>
                    </a:ext>
                  </a:extLst>
                </p:cNvPr>
                <p:cNvPicPr/>
                <p:nvPr/>
              </p:nvPicPr>
              <p:blipFill>
                <a:blip r:embed="rId135"/>
                <a:stretch>
                  <a:fillRect/>
                </a:stretch>
              </p:blipFill>
              <p:spPr>
                <a:xfrm>
                  <a:off x="4877738" y="2867302"/>
                  <a:ext cx="239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F66CBA2C-B551-4B6C-A4C7-594C390771CB}"/>
                    </a:ext>
                  </a:extLst>
                </p14:cNvPr>
                <p14:cNvContentPartPr/>
                <p14:nvPr/>
              </p14:nvContentPartPr>
              <p14:xfrm>
                <a:off x="5134058" y="2833102"/>
                <a:ext cx="193680" cy="168840"/>
              </p14:xfrm>
            </p:contentPart>
          </mc:Choice>
          <mc:Fallback>
            <p:pic>
              <p:nvPicPr>
                <p:cNvPr id="83" name="Freihand 82">
                  <a:extLst>
                    <a:ext uri="{FF2B5EF4-FFF2-40B4-BE49-F238E27FC236}">
                      <a16:creationId xmlns:a16="http://schemas.microsoft.com/office/drawing/2014/main" id="{F66CBA2C-B551-4B6C-A4C7-594C390771CB}"/>
                    </a:ext>
                  </a:extLst>
                </p:cNvPr>
                <p:cNvPicPr/>
                <p:nvPr/>
              </p:nvPicPr>
              <p:blipFill>
                <a:blip r:embed="rId137"/>
                <a:stretch>
                  <a:fillRect/>
                </a:stretch>
              </p:blipFill>
              <p:spPr>
                <a:xfrm>
                  <a:off x="5125058" y="2824102"/>
                  <a:ext cx="211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C6A4642B-5346-48AF-ADC2-A48149FBEB1D}"/>
                    </a:ext>
                  </a:extLst>
                </p14:cNvPr>
                <p14:cNvContentPartPr/>
                <p14:nvPr/>
              </p14:nvContentPartPr>
              <p14:xfrm>
                <a:off x="5264018" y="2874862"/>
                <a:ext cx="64440" cy="30960"/>
              </p14:xfrm>
            </p:contentPart>
          </mc:Choice>
          <mc:Fallback>
            <p:pic>
              <p:nvPicPr>
                <p:cNvPr id="84" name="Freihand 83">
                  <a:extLst>
                    <a:ext uri="{FF2B5EF4-FFF2-40B4-BE49-F238E27FC236}">
                      <a16:creationId xmlns:a16="http://schemas.microsoft.com/office/drawing/2014/main" id="{C6A4642B-5346-48AF-ADC2-A48149FBEB1D}"/>
                    </a:ext>
                  </a:extLst>
                </p:cNvPr>
                <p:cNvPicPr/>
                <p:nvPr/>
              </p:nvPicPr>
              <p:blipFill>
                <a:blip r:embed="rId139"/>
                <a:stretch>
                  <a:fillRect/>
                </a:stretch>
              </p:blipFill>
              <p:spPr>
                <a:xfrm>
                  <a:off x="5255018" y="2866222"/>
                  <a:ext cx="82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A449D9F3-AF70-444F-AE24-086952987FD9}"/>
                    </a:ext>
                  </a:extLst>
                </p14:cNvPr>
                <p14:cNvContentPartPr/>
                <p14:nvPr/>
              </p14:nvContentPartPr>
              <p14:xfrm>
                <a:off x="5346818" y="2642662"/>
                <a:ext cx="398160" cy="255960"/>
              </p14:xfrm>
            </p:contentPart>
          </mc:Choice>
          <mc:Fallback>
            <p:pic>
              <p:nvPicPr>
                <p:cNvPr id="85" name="Freihand 84">
                  <a:extLst>
                    <a:ext uri="{FF2B5EF4-FFF2-40B4-BE49-F238E27FC236}">
                      <a16:creationId xmlns:a16="http://schemas.microsoft.com/office/drawing/2014/main" id="{A449D9F3-AF70-444F-AE24-086952987FD9}"/>
                    </a:ext>
                  </a:extLst>
                </p:cNvPr>
                <p:cNvPicPr/>
                <p:nvPr/>
              </p:nvPicPr>
              <p:blipFill>
                <a:blip r:embed="rId141"/>
                <a:stretch>
                  <a:fillRect/>
                </a:stretch>
              </p:blipFill>
              <p:spPr>
                <a:xfrm>
                  <a:off x="5338178" y="2634022"/>
                  <a:ext cx="4158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E07E04DC-5083-484F-839B-540560CCEA69}"/>
                    </a:ext>
                  </a:extLst>
                </p14:cNvPr>
                <p14:cNvContentPartPr/>
                <p14:nvPr/>
              </p14:nvContentPartPr>
              <p14:xfrm>
                <a:off x="5745698" y="2704582"/>
                <a:ext cx="79200" cy="136440"/>
              </p14:xfrm>
            </p:contentPart>
          </mc:Choice>
          <mc:Fallback>
            <p:pic>
              <p:nvPicPr>
                <p:cNvPr id="86" name="Freihand 85">
                  <a:extLst>
                    <a:ext uri="{FF2B5EF4-FFF2-40B4-BE49-F238E27FC236}">
                      <a16:creationId xmlns:a16="http://schemas.microsoft.com/office/drawing/2014/main" id="{E07E04DC-5083-484F-839B-540560CCEA69}"/>
                    </a:ext>
                  </a:extLst>
                </p:cNvPr>
                <p:cNvPicPr/>
                <p:nvPr/>
              </p:nvPicPr>
              <p:blipFill>
                <a:blip r:embed="rId143"/>
                <a:stretch>
                  <a:fillRect/>
                </a:stretch>
              </p:blipFill>
              <p:spPr>
                <a:xfrm>
                  <a:off x="5736698" y="2695942"/>
                  <a:ext cx="96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5B11784C-3E1B-462A-B68D-9DB5E911AAE0}"/>
                    </a:ext>
                  </a:extLst>
                </p14:cNvPr>
                <p14:cNvContentPartPr/>
                <p14:nvPr/>
              </p14:nvContentPartPr>
              <p14:xfrm>
                <a:off x="5890418" y="2671462"/>
                <a:ext cx="123480" cy="109800"/>
              </p14:xfrm>
            </p:contentPart>
          </mc:Choice>
          <mc:Fallback>
            <p:pic>
              <p:nvPicPr>
                <p:cNvPr id="87" name="Freihand 86">
                  <a:extLst>
                    <a:ext uri="{FF2B5EF4-FFF2-40B4-BE49-F238E27FC236}">
                      <a16:creationId xmlns:a16="http://schemas.microsoft.com/office/drawing/2014/main" id="{5B11784C-3E1B-462A-B68D-9DB5E911AAE0}"/>
                    </a:ext>
                  </a:extLst>
                </p:cNvPr>
                <p:cNvPicPr/>
                <p:nvPr/>
              </p:nvPicPr>
              <p:blipFill>
                <a:blip r:embed="rId145"/>
                <a:stretch>
                  <a:fillRect/>
                </a:stretch>
              </p:blipFill>
              <p:spPr>
                <a:xfrm>
                  <a:off x="5881418" y="2662822"/>
                  <a:ext cx="141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4D6E4019-AA8A-4370-8A21-5639C9F9961A}"/>
                    </a:ext>
                  </a:extLst>
                </p14:cNvPr>
                <p14:cNvContentPartPr/>
                <p14:nvPr/>
              </p14:nvContentPartPr>
              <p14:xfrm>
                <a:off x="3699458" y="3548782"/>
                <a:ext cx="934920" cy="1239120"/>
              </p14:xfrm>
            </p:contentPart>
          </mc:Choice>
          <mc:Fallback>
            <p:pic>
              <p:nvPicPr>
                <p:cNvPr id="88" name="Freihand 87">
                  <a:extLst>
                    <a:ext uri="{FF2B5EF4-FFF2-40B4-BE49-F238E27FC236}">
                      <a16:creationId xmlns:a16="http://schemas.microsoft.com/office/drawing/2014/main" id="{4D6E4019-AA8A-4370-8A21-5639C9F9961A}"/>
                    </a:ext>
                  </a:extLst>
                </p:cNvPr>
                <p:cNvPicPr/>
                <p:nvPr/>
              </p:nvPicPr>
              <p:blipFill>
                <a:blip r:embed="rId147"/>
                <a:stretch>
                  <a:fillRect/>
                </a:stretch>
              </p:blipFill>
              <p:spPr>
                <a:xfrm>
                  <a:off x="3690818" y="3540142"/>
                  <a:ext cx="952560" cy="1256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8F310B68-6FBB-41D1-B138-2D62819B80D7}"/>
                    </a:ext>
                  </a:extLst>
                </p14:cNvPr>
                <p14:cNvContentPartPr/>
                <p14:nvPr/>
              </p14:nvContentPartPr>
              <p14:xfrm>
                <a:off x="4846418" y="3547342"/>
                <a:ext cx="462240" cy="205200"/>
              </p14:xfrm>
            </p:contentPart>
          </mc:Choice>
          <mc:Fallback>
            <p:pic>
              <p:nvPicPr>
                <p:cNvPr id="89" name="Freihand 88">
                  <a:extLst>
                    <a:ext uri="{FF2B5EF4-FFF2-40B4-BE49-F238E27FC236}">
                      <a16:creationId xmlns:a16="http://schemas.microsoft.com/office/drawing/2014/main" id="{8F310B68-6FBB-41D1-B138-2D62819B80D7}"/>
                    </a:ext>
                  </a:extLst>
                </p:cNvPr>
                <p:cNvPicPr/>
                <p:nvPr/>
              </p:nvPicPr>
              <p:blipFill>
                <a:blip r:embed="rId149"/>
                <a:stretch>
                  <a:fillRect/>
                </a:stretch>
              </p:blipFill>
              <p:spPr>
                <a:xfrm>
                  <a:off x="4837778" y="3538342"/>
                  <a:ext cx="4798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BBDFA096-50E3-4FE8-B1EE-F8BA24EBD4FE}"/>
                    </a:ext>
                  </a:extLst>
                </p14:cNvPr>
                <p14:cNvContentPartPr/>
                <p14:nvPr/>
              </p14:nvContentPartPr>
              <p14:xfrm>
                <a:off x="4718978" y="3477142"/>
                <a:ext cx="333360" cy="443880"/>
              </p14:xfrm>
            </p:contentPart>
          </mc:Choice>
          <mc:Fallback>
            <p:pic>
              <p:nvPicPr>
                <p:cNvPr id="90" name="Freihand 89">
                  <a:extLst>
                    <a:ext uri="{FF2B5EF4-FFF2-40B4-BE49-F238E27FC236}">
                      <a16:creationId xmlns:a16="http://schemas.microsoft.com/office/drawing/2014/main" id="{BBDFA096-50E3-4FE8-B1EE-F8BA24EBD4FE}"/>
                    </a:ext>
                  </a:extLst>
                </p:cNvPr>
                <p:cNvPicPr/>
                <p:nvPr/>
              </p:nvPicPr>
              <p:blipFill>
                <a:blip r:embed="rId151"/>
                <a:stretch>
                  <a:fillRect/>
                </a:stretch>
              </p:blipFill>
              <p:spPr>
                <a:xfrm>
                  <a:off x="4710338" y="3468502"/>
                  <a:ext cx="35100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C961776C-3DED-4280-9D3C-0C952D613CB7}"/>
                    </a:ext>
                  </a:extLst>
                </p14:cNvPr>
                <p14:cNvContentPartPr/>
                <p14:nvPr/>
              </p14:nvContentPartPr>
              <p14:xfrm>
                <a:off x="5382818" y="3462022"/>
                <a:ext cx="69480" cy="112320"/>
              </p14:xfrm>
            </p:contentPart>
          </mc:Choice>
          <mc:Fallback>
            <p:pic>
              <p:nvPicPr>
                <p:cNvPr id="92" name="Freihand 91">
                  <a:extLst>
                    <a:ext uri="{FF2B5EF4-FFF2-40B4-BE49-F238E27FC236}">
                      <a16:creationId xmlns:a16="http://schemas.microsoft.com/office/drawing/2014/main" id="{C961776C-3DED-4280-9D3C-0C952D613CB7}"/>
                    </a:ext>
                  </a:extLst>
                </p:cNvPr>
                <p:cNvPicPr/>
                <p:nvPr/>
              </p:nvPicPr>
              <p:blipFill>
                <a:blip r:embed="rId153"/>
                <a:stretch>
                  <a:fillRect/>
                </a:stretch>
              </p:blipFill>
              <p:spPr>
                <a:xfrm>
                  <a:off x="5373818" y="3453382"/>
                  <a:ext cx="87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D25EE414-97BB-49FD-9A2F-C8519E101669}"/>
                    </a:ext>
                  </a:extLst>
                </p14:cNvPr>
                <p14:cNvContentPartPr/>
                <p14:nvPr/>
              </p14:nvContentPartPr>
              <p14:xfrm>
                <a:off x="5377058" y="3302902"/>
                <a:ext cx="171720" cy="152640"/>
              </p14:xfrm>
            </p:contentPart>
          </mc:Choice>
          <mc:Fallback>
            <p:pic>
              <p:nvPicPr>
                <p:cNvPr id="93" name="Freihand 92">
                  <a:extLst>
                    <a:ext uri="{FF2B5EF4-FFF2-40B4-BE49-F238E27FC236}">
                      <a16:creationId xmlns:a16="http://schemas.microsoft.com/office/drawing/2014/main" id="{D25EE414-97BB-49FD-9A2F-C8519E101669}"/>
                    </a:ext>
                  </a:extLst>
                </p:cNvPr>
                <p:cNvPicPr/>
                <p:nvPr/>
              </p:nvPicPr>
              <p:blipFill>
                <a:blip r:embed="rId155"/>
                <a:stretch>
                  <a:fillRect/>
                </a:stretch>
              </p:blipFill>
              <p:spPr>
                <a:xfrm>
                  <a:off x="5368058" y="3293902"/>
                  <a:ext cx="189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0BADBA3F-09A7-420B-AD4B-4B0FAF26D28E}"/>
                    </a:ext>
                  </a:extLst>
                </p14:cNvPr>
                <p14:cNvContentPartPr/>
                <p14:nvPr/>
              </p14:nvContentPartPr>
              <p14:xfrm>
                <a:off x="5440058" y="3498382"/>
                <a:ext cx="133920" cy="38160"/>
              </p14:xfrm>
            </p:contentPart>
          </mc:Choice>
          <mc:Fallback>
            <p:pic>
              <p:nvPicPr>
                <p:cNvPr id="94" name="Freihand 93">
                  <a:extLst>
                    <a:ext uri="{FF2B5EF4-FFF2-40B4-BE49-F238E27FC236}">
                      <a16:creationId xmlns:a16="http://schemas.microsoft.com/office/drawing/2014/main" id="{0BADBA3F-09A7-420B-AD4B-4B0FAF26D28E}"/>
                    </a:ext>
                  </a:extLst>
                </p:cNvPr>
                <p:cNvPicPr/>
                <p:nvPr/>
              </p:nvPicPr>
              <p:blipFill>
                <a:blip r:embed="rId157"/>
                <a:stretch>
                  <a:fillRect/>
                </a:stretch>
              </p:blipFill>
              <p:spPr>
                <a:xfrm>
                  <a:off x="5431058" y="3489382"/>
                  <a:ext cx="1515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C609A584-F2F5-428C-8C21-8E2F0ED2EA2F}"/>
                    </a:ext>
                  </a:extLst>
                </p14:cNvPr>
                <p14:cNvContentPartPr/>
                <p14:nvPr/>
              </p14:nvContentPartPr>
              <p14:xfrm>
                <a:off x="5565698" y="3291742"/>
                <a:ext cx="410400" cy="182160"/>
              </p14:xfrm>
            </p:contentPart>
          </mc:Choice>
          <mc:Fallback>
            <p:pic>
              <p:nvPicPr>
                <p:cNvPr id="95" name="Freihand 94">
                  <a:extLst>
                    <a:ext uri="{FF2B5EF4-FFF2-40B4-BE49-F238E27FC236}">
                      <a16:creationId xmlns:a16="http://schemas.microsoft.com/office/drawing/2014/main" id="{C609A584-F2F5-428C-8C21-8E2F0ED2EA2F}"/>
                    </a:ext>
                  </a:extLst>
                </p:cNvPr>
                <p:cNvPicPr/>
                <p:nvPr/>
              </p:nvPicPr>
              <p:blipFill>
                <a:blip r:embed="rId159"/>
                <a:stretch>
                  <a:fillRect/>
                </a:stretch>
              </p:blipFill>
              <p:spPr>
                <a:xfrm>
                  <a:off x="5557058" y="3283102"/>
                  <a:ext cx="428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B42CAD22-4AC2-4276-91F4-796DA4C7B139}"/>
                    </a:ext>
                  </a:extLst>
                </p14:cNvPr>
                <p14:cNvContentPartPr/>
                <p14:nvPr/>
              </p14:nvContentPartPr>
              <p14:xfrm>
                <a:off x="6016418" y="3164302"/>
                <a:ext cx="14760" cy="56160"/>
              </p14:xfrm>
            </p:contentPart>
          </mc:Choice>
          <mc:Fallback>
            <p:pic>
              <p:nvPicPr>
                <p:cNvPr id="97" name="Freihand 96">
                  <a:extLst>
                    <a:ext uri="{FF2B5EF4-FFF2-40B4-BE49-F238E27FC236}">
                      <a16:creationId xmlns:a16="http://schemas.microsoft.com/office/drawing/2014/main" id="{B42CAD22-4AC2-4276-91F4-796DA4C7B139}"/>
                    </a:ext>
                  </a:extLst>
                </p:cNvPr>
                <p:cNvPicPr/>
                <p:nvPr/>
              </p:nvPicPr>
              <p:blipFill>
                <a:blip r:embed="rId161"/>
                <a:stretch>
                  <a:fillRect/>
                </a:stretch>
              </p:blipFill>
              <p:spPr>
                <a:xfrm>
                  <a:off x="6007418" y="3155662"/>
                  <a:ext cx="32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A9C5E3E4-3542-43AE-A7AA-E6175126755F}"/>
                    </a:ext>
                  </a:extLst>
                </p14:cNvPr>
                <p14:cNvContentPartPr/>
                <p14:nvPr/>
              </p14:nvContentPartPr>
              <p14:xfrm>
                <a:off x="5990138" y="3050182"/>
                <a:ext cx="132480" cy="239760"/>
              </p14:xfrm>
            </p:contentPart>
          </mc:Choice>
          <mc:Fallback>
            <p:pic>
              <p:nvPicPr>
                <p:cNvPr id="98" name="Freihand 97">
                  <a:extLst>
                    <a:ext uri="{FF2B5EF4-FFF2-40B4-BE49-F238E27FC236}">
                      <a16:creationId xmlns:a16="http://schemas.microsoft.com/office/drawing/2014/main" id="{A9C5E3E4-3542-43AE-A7AA-E6175126755F}"/>
                    </a:ext>
                  </a:extLst>
                </p:cNvPr>
                <p:cNvPicPr/>
                <p:nvPr/>
              </p:nvPicPr>
              <p:blipFill>
                <a:blip r:embed="rId163"/>
                <a:stretch>
                  <a:fillRect/>
                </a:stretch>
              </p:blipFill>
              <p:spPr>
                <a:xfrm>
                  <a:off x="5981138" y="3041542"/>
                  <a:ext cx="150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F2B1206F-B8E3-47E9-B97A-1BCAA779F674}"/>
                    </a:ext>
                  </a:extLst>
                </p14:cNvPr>
                <p14:cNvContentPartPr/>
                <p14:nvPr/>
              </p14:nvContentPartPr>
              <p14:xfrm>
                <a:off x="6084818" y="3077902"/>
                <a:ext cx="221400" cy="138960"/>
              </p14:xfrm>
            </p:contentPart>
          </mc:Choice>
          <mc:Fallback>
            <p:pic>
              <p:nvPicPr>
                <p:cNvPr id="99" name="Freihand 98">
                  <a:extLst>
                    <a:ext uri="{FF2B5EF4-FFF2-40B4-BE49-F238E27FC236}">
                      <a16:creationId xmlns:a16="http://schemas.microsoft.com/office/drawing/2014/main" id="{F2B1206F-B8E3-47E9-B97A-1BCAA779F674}"/>
                    </a:ext>
                  </a:extLst>
                </p:cNvPr>
                <p:cNvPicPr/>
                <p:nvPr/>
              </p:nvPicPr>
              <p:blipFill>
                <a:blip r:embed="rId165"/>
                <a:stretch>
                  <a:fillRect/>
                </a:stretch>
              </p:blipFill>
              <p:spPr>
                <a:xfrm>
                  <a:off x="6076178" y="3068902"/>
                  <a:ext cx="239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BC1F241A-C109-406B-B7CC-E19B49A8735C}"/>
                    </a:ext>
                  </a:extLst>
                </p14:cNvPr>
                <p14:cNvContentPartPr/>
                <p14:nvPr/>
              </p14:nvContentPartPr>
              <p14:xfrm>
                <a:off x="6252938" y="3000502"/>
                <a:ext cx="183600" cy="144720"/>
              </p14:xfrm>
            </p:contentPart>
          </mc:Choice>
          <mc:Fallback>
            <p:pic>
              <p:nvPicPr>
                <p:cNvPr id="100" name="Freihand 99">
                  <a:extLst>
                    <a:ext uri="{FF2B5EF4-FFF2-40B4-BE49-F238E27FC236}">
                      <a16:creationId xmlns:a16="http://schemas.microsoft.com/office/drawing/2014/main" id="{BC1F241A-C109-406B-B7CC-E19B49A8735C}"/>
                    </a:ext>
                  </a:extLst>
                </p:cNvPr>
                <p:cNvPicPr/>
                <p:nvPr/>
              </p:nvPicPr>
              <p:blipFill>
                <a:blip r:embed="rId167"/>
                <a:stretch>
                  <a:fillRect/>
                </a:stretch>
              </p:blipFill>
              <p:spPr>
                <a:xfrm>
                  <a:off x="6243938" y="2991862"/>
                  <a:ext cx="201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6738C89D-7A5F-42D9-9DF1-B9347119B0CC}"/>
                    </a:ext>
                  </a:extLst>
                </p14:cNvPr>
                <p14:cNvContentPartPr/>
                <p14:nvPr/>
              </p14:nvContentPartPr>
              <p14:xfrm>
                <a:off x="6451658" y="2919502"/>
                <a:ext cx="131760" cy="126360"/>
              </p14:xfrm>
            </p:contentPart>
          </mc:Choice>
          <mc:Fallback>
            <p:pic>
              <p:nvPicPr>
                <p:cNvPr id="101" name="Freihand 100">
                  <a:extLst>
                    <a:ext uri="{FF2B5EF4-FFF2-40B4-BE49-F238E27FC236}">
                      <a16:creationId xmlns:a16="http://schemas.microsoft.com/office/drawing/2014/main" id="{6738C89D-7A5F-42D9-9DF1-B9347119B0CC}"/>
                    </a:ext>
                  </a:extLst>
                </p:cNvPr>
                <p:cNvPicPr/>
                <p:nvPr/>
              </p:nvPicPr>
              <p:blipFill>
                <a:blip r:embed="rId169"/>
                <a:stretch>
                  <a:fillRect/>
                </a:stretch>
              </p:blipFill>
              <p:spPr>
                <a:xfrm>
                  <a:off x="6443018" y="2910862"/>
                  <a:ext cx="149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Freihand 101">
                  <a:extLst>
                    <a:ext uri="{FF2B5EF4-FFF2-40B4-BE49-F238E27FC236}">
                      <a16:creationId xmlns:a16="http://schemas.microsoft.com/office/drawing/2014/main" id="{CA692475-703C-45EA-88D6-71CF16AB45EC}"/>
                    </a:ext>
                  </a:extLst>
                </p14:cNvPr>
                <p14:cNvContentPartPr/>
                <p14:nvPr/>
              </p14:nvContentPartPr>
              <p14:xfrm>
                <a:off x="6860258" y="3886102"/>
                <a:ext cx="118080" cy="304920"/>
              </p14:xfrm>
            </p:contentPart>
          </mc:Choice>
          <mc:Fallback>
            <p:pic>
              <p:nvPicPr>
                <p:cNvPr id="102" name="Freihand 101">
                  <a:extLst>
                    <a:ext uri="{FF2B5EF4-FFF2-40B4-BE49-F238E27FC236}">
                      <a16:creationId xmlns:a16="http://schemas.microsoft.com/office/drawing/2014/main" id="{CA692475-703C-45EA-88D6-71CF16AB45EC}"/>
                    </a:ext>
                  </a:extLst>
                </p:cNvPr>
                <p:cNvPicPr/>
                <p:nvPr/>
              </p:nvPicPr>
              <p:blipFill>
                <a:blip r:embed="rId171"/>
                <a:stretch>
                  <a:fillRect/>
                </a:stretch>
              </p:blipFill>
              <p:spPr>
                <a:xfrm>
                  <a:off x="6851618" y="3877462"/>
                  <a:ext cx="1357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5A6705EF-3C7A-4129-896C-43700C6C86E0}"/>
                    </a:ext>
                  </a:extLst>
                </p14:cNvPr>
                <p14:cNvContentPartPr/>
                <p14:nvPr/>
              </p14:nvContentPartPr>
              <p14:xfrm>
                <a:off x="6887618" y="3995542"/>
                <a:ext cx="135000" cy="225360"/>
              </p14:xfrm>
            </p:contentPart>
          </mc:Choice>
          <mc:Fallback>
            <p:pic>
              <p:nvPicPr>
                <p:cNvPr id="103" name="Freihand 102">
                  <a:extLst>
                    <a:ext uri="{FF2B5EF4-FFF2-40B4-BE49-F238E27FC236}">
                      <a16:creationId xmlns:a16="http://schemas.microsoft.com/office/drawing/2014/main" id="{5A6705EF-3C7A-4129-896C-43700C6C86E0}"/>
                    </a:ext>
                  </a:extLst>
                </p:cNvPr>
                <p:cNvPicPr/>
                <p:nvPr/>
              </p:nvPicPr>
              <p:blipFill>
                <a:blip r:embed="rId173"/>
                <a:stretch>
                  <a:fillRect/>
                </a:stretch>
              </p:blipFill>
              <p:spPr>
                <a:xfrm>
                  <a:off x="6878978" y="3986902"/>
                  <a:ext cx="1526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38D4ACB5-E0B1-4A9E-832F-F30E209DD413}"/>
                    </a:ext>
                  </a:extLst>
                </p14:cNvPr>
                <p14:cNvContentPartPr/>
                <p14:nvPr/>
              </p14:nvContentPartPr>
              <p14:xfrm>
                <a:off x="6519698" y="3386062"/>
                <a:ext cx="195480" cy="354240"/>
              </p14:xfrm>
            </p:contentPart>
          </mc:Choice>
          <mc:Fallback>
            <p:pic>
              <p:nvPicPr>
                <p:cNvPr id="104" name="Freihand 103">
                  <a:extLst>
                    <a:ext uri="{FF2B5EF4-FFF2-40B4-BE49-F238E27FC236}">
                      <a16:creationId xmlns:a16="http://schemas.microsoft.com/office/drawing/2014/main" id="{38D4ACB5-E0B1-4A9E-832F-F30E209DD413}"/>
                    </a:ext>
                  </a:extLst>
                </p:cNvPr>
                <p:cNvPicPr/>
                <p:nvPr/>
              </p:nvPicPr>
              <p:blipFill>
                <a:blip r:embed="rId175"/>
                <a:stretch>
                  <a:fillRect/>
                </a:stretch>
              </p:blipFill>
              <p:spPr>
                <a:xfrm>
                  <a:off x="6511058" y="3377422"/>
                  <a:ext cx="2131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F2E0EE0A-D475-47CC-A8B7-5BB071AB1EED}"/>
                    </a:ext>
                  </a:extLst>
                </p14:cNvPr>
                <p14:cNvContentPartPr/>
                <p14:nvPr/>
              </p14:nvContentPartPr>
              <p14:xfrm>
                <a:off x="6716258" y="3440422"/>
                <a:ext cx="272880" cy="214560"/>
              </p14:xfrm>
            </p:contentPart>
          </mc:Choice>
          <mc:Fallback>
            <p:pic>
              <p:nvPicPr>
                <p:cNvPr id="105" name="Freihand 104">
                  <a:extLst>
                    <a:ext uri="{FF2B5EF4-FFF2-40B4-BE49-F238E27FC236}">
                      <a16:creationId xmlns:a16="http://schemas.microsoft.com/office/drawing/2014/main" id="{F2E0EE0A-D475-47CC-A8B7-5BB071AB1EED}"/>
                    </a:ext>
                  </a:extLst>
                </p:cNvPr>
                <p:cNvPicPr/>
                <p:nvPr/>
              </p:nvPicPr>
              <p:blipFill>
                <a:blip r:embed="rId177"/>
                <a:stretch>
                  <a:fillRect/>
                </a:stretch>
              </p:blipFill>
              <p:spPr>
                <a:xfrm>
                  <a:off x="6707618" y="3431782"/>
                  <a:ext cx="290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96671BD9-C53F-4B72-9E7F-1C631B4DF174}"/>
                    </a:ext>
                  </a:extLst>
                </p14:cNvPr>
                <p14:cNvContentPartPr/>
                <p14:nvPr/>
              </p14:nvContentPartPr>
              <p14:xfrm>
                <a:off x="6977618" y="3204622"/>
                <a:ext cx="445680" cy="284400"/>
              </p14:xfrm>
            </p:contentPart>
          </mc:Choice>
          <mc:Fallback>
            <p:pic>
              <p:nvPicPr>
                <p:cNvPr id="106" name="Freihand 105">
                  <a:extLst>
                    <a:ext uri="{FF2B5EF4-FFF2-40B4-BE49-F238E27FC236}">
                      <a16:creationId xmlns:a16="http://schemas.microsoft.com/office/drawing/2014/main" id="{96671BD9-C53F-4B72-9E7F-1C631B4DF174}"/>
                    </a:ext>
                  </a:extLst>
                </p:cNvPr>
                <p:cNvPicPr/>
                <p:nvPr/>
              </p:nvPicPr>
              <p:blipFill>
                <a:blip r:embed="rId179"/>
                <a:stretch>
                  <a:fillRect/>
                </a:stretch>
              </p:blipFill>
              <p:spPr>
                <a:xfrm>
                  <a:off x="6968618" y="3195982"/>
                  <a:ext cx="463320" cy="30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999FE1EA-B143-4434-9691-C7595A915722}"/>
                  </a:ext>
                </a:extLst>
              </p14:cNvPr>
              <p14:cNvContentPartPr/>
              <p14:nvPr/>
            </p14:nvContentPartPr>
            <p14:xfrm>
              <a:off x="7795538" y="4510342"/>
              <a:ext cx="243720" cy="436680"/>
            </p14:xfrm>
          </p:contentPart>
        </mc:Choice>
        <mc:Fallback>
          <p:pic>
            <p:nvPicPr>
              <p:cNvPr id="108" name="Freihand 107">
                <a:extLst>
                  <a:ext uri="{FF2B5EF4-FFF2-40B4-BE49-F238E27FC236}">
                    <a16:creationId xmlns:a16="http://schemas.microsoft.com/office/drawing/2014/main" id="{999FE1EA-B143-4434-9691-C7595A915722}"/>
                  </a:ext>
                </a:extLst>
              </p:cNvPr>
              <p:cNvPicPr/>
              <p:nvPr/>
            </p:nvPicPr>
            <p:blipFill>
              <a:blip r:embed="rId181"/>
              <a:stretch>
                <a:fillRect/>
              </a:stretch>
            </p:blipFill>
            <p:spPr>
              <a:xfrm>
                <a:off x="7786538" y="4501702"/>
                <a:ext cx="261360" cy="454320"/>
              </a:xfrm>
              <a:prstGeom prst="rect">
                <a:avLst/>
              </a:prstGeom>
            </p:spPr>
          </p:pic>
        </mc:Fallback>
      </mc:AlternateContent>
      <p:grpSp>
        <p:nvGrpSpPr>
          <p:cNvPr id="118" name="Gruppieren 117">
            <a:extLst>
              <a:ext uri="{FF2B5EF4-FFF2-40B4-BE49-F238E27FC236}">
                <a16:creationId xmlns:a16="http://schemas.microsoft.com/office/drawing/2014/main" id="{C6DA8CD0-24C2-4851-B901-4314B494A1FE}"/>
              </a:ext>
            </a:extLst>
          </p:cNvPr>
          <p:cNvGrpSpPr/>
          <p:nvPr/>
        </p:nvGrpSpPr>
        <p:grpSpPr>
          <a:xfrm>
            <a:off x="7992818" y="3195982"/>
            <a:ext cx="1638360" cy="1229760"/>
            <a:chOff x="7992818" y="3195982"/>
            <a:chExt cx="1638360" cy="1229760"/>
          </a:xfrm>
        </p:grpSpPr>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9806AF7D-4083-4006-9627-AA9E768A2169}"/>
                    </a:ext>
                  </a:extLst>
                </p14:cNvPr>
                <p14:cNvContentPartPr/>
                <p14:nvPr/>
              </p14:nvContentPartPr>
              <p14:xfrm>
                <a:off x="8019818" y="3928582"/>
                <a:ext cx="298080" cy="497160"/>
              </p14:xfrm>
            </p:contentPart>
          </mc:Choice>
          <mc:Fallback>
            <p:pic>
              <p:nvPicPr>
                <p:cNvPr id="109" name="Freihand 108">
                  <a:extLst>
                    <a:ext uri="{FF2B5EF4-FFF2-40B4-BE49-F238E27FC236}">
                      <a16:creationId xmlns:a16="http://schemas.microsoft.com/office/drawing/2014/main" id="{9806AF7D-4083-4006-9627-AA9E768A2169}"/>
                    </a:ext>
                  </a:extLst>
                </p:cNvPr>
                <p:cNvPicPr/>
                <p:nvPr/>
              </p:nvPicPr>
              <p:blipFill>
                <a:blip r:embed="rId183"/>
                <a:stretch>
                  <a:fillRect/>
                </a:stretch>
              </p:blipFill>
              <p:spPr>
                <a:xfrm>
                  <a:off x="8011178" y="3919942"/>
                  <a:ext cx="31572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C51B7299-A2C8-479C-87C3-D1419DB9463D}"/>
                    </a:ext>
                  </a:extLst>
                </p14:cNvPr>
                <p14:cNvContentPartPr/>
                <p14:nvPr/>
              </p14:nvContentPartPr>
              <p14:xfrm>
                <a:off x="7992818" y="4045222"/>
                <a:ext cx="252360" cy="365400"/>
              </p14:xfrm>
            </p:contentPart>
          </mc:Choice>
          <mc:Fallback>
            <p:pic>
              <p:nvPicPr>
                <p:cNvPr id="110" name="Freihand 109">
                  <a:extLst>
                    <a:ext uri="{FF2B5EF4-FFF2-40B4-BE49-F238E27FC236}">
                      <a16:creationId xmlns:a16="http://schemas.microsoft.com/office/drawing/2014/main" id="{C51B7299-A2C8-479C-87C3-D1419DB9463D}"/>
                    </a:ext>
                  </a:extLst>
                </p:cNvPr>
                <p:cNvPicPr/>
                <p:nvPr/>
              </p:nvPicPr>
              <p:blipFill>
                <a:blip r:embed="rId185"/>
                <a:stretch>
                  <a:fillRect/>
                </a:stretch>
              </p:blipFill>
              <p:spPr>
                <a:xfrm>
                  <a:off x="7984178" y="4036222"/>
                  <a:ext cx="27000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2659AB97-FB5A-4DF1-841D-07B6CF582778}"/>
                    </a:ext>
                  </a:extLst>
                </p14:cNvPr>
                <p14:cNvContentPartPr/>
                <p14:nvPr/>
              </p14:nvContentPartPr>
              <p14:xfrm>
                <a:off x="8483498" y="3531142"/>
                <a:ext cx="186480" cy="265680"/>
              </p14:xfrm>
            </p:contentPart>
          </mc:Choice>
          <mc:Fallback>
            <p:pic>
              <p:nvPicPr>
                <p:cNvPr id="112" name="Freihand 111">
                  <a:extLst>
                    <a:ext uri="{FF2B5EF4-FFF2-40B4-BE49-F238E27FC236}">
                      <a16:creationId xmlns:a16="http://schemas.microsoft.com/office/drawing/2014/main" id="{2659AB97-FB5A-4DF1-841D-07B6CF582778}"/>
                    </a:ext>
                  </a:extLst>
                </p:cNvPr>
                <p:cNvPicPr/>
                <p:nvPr/>
              </p:nvPicPr>
              <p:blipFill>
                <a:blip r:embed="rId187"/>
                <a:stretch>
                  <a:fillRect/>
                </a:stretch>
              </p:blipFill>
              <p:spPr>
                <a:xfrm>
                  <a:off x="8474858" y="3522502"/>
                  <a:ext cx="204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Freihand 112">
                  <a:extLst>
                    <a:ext uri="{FF2B5EF4-FFF2-40B4-BE49-F238E27FC236}">
                      <a16:creationId xmlns:a16="http://schemas.microsoft.com/office/drawing/2014/main" id="{A7EA0603-BA15-4FE1-97F9-08BA7DB859E7}"/>
                    </a:ext>
                  </a:extLst>
                </p14:cNvPr>
                <p14:cNvContentPartPr/>
                <p14:nvPr/>
              </p14:nvContentPartPr>
              <p14:xfrm>
                <a:off x="8708858" y="3421342"/>
                <a:ext cx="112320" cy="211680"/>
              </p14:xfrm>
            </p:contentPart>
          </mc:Choice>
          <mc:Fallback>
            <p:pic>
              <p:nvPicPr>
                <p:cNvPr id="113" name="Freihand 112">
                  <a:extLst>
                    <a:ext uri="{FF2B5EF4-FFF2-40B4-BE49-F238E27FC236}">
                      <a16:creationId xmlns:a16="http://schemas.microsoft.com/office/drawing/2014/main" id="{A7EA0603-BA15-4FE1-97F9-08BA7DB859E7}"/>
                    </a:ext>
                  </a:extLst>
                </p:cNvPr>
                <p:cNvPicPr/>
                <p:nvPr/>
              </p:nvPicPr>
              <p:blipFill>
                <a:blip r:embed="rId189"/>
                <a:stretch>
                  <a:fillRect/>
                </a:stretch>
              </p:blipFill>
              <p:spPr>
                <a:xfrm>
                  <a:off x="8699858" y="3412342"/>
                  <a:ext cx="1299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Freihand 113">
                  <a:extLst>
                    <a:ext uri="{FF2B5EF4-FFF2-40B4-BE49-F238E27FC236}">
                      <a16:creationId xmlns:a16="http://schemas.microsoft.com/office/drawing/2014/main" id="{B9607281-700D-48DD-9136-614921B95282}"/>
                    </a:ext>
                  </a:extLst>
                </p14:cNvPr>
                <p14:cNvContentPartPr/>
                <p14:nvPr/>
              </p14:nvContentPartPr>
              <p14:xfrm>
                <a:off x="8773658" y="3484342"/>
                <a:ext cx="224280" cy="133560"/>
              </p14:xfrm>
            </p:contentPart>
          </mc:Choice>
          <mc:Fallback>
            <p:pic>
              <p:nvPicPr>
                <p:cNvPr id="114" name="Freihand 113">
                  <a:extLst>
                    <a:ext uri="{FF2B5EF4-FFF2-40B4-BE49-F238E27FC236}">
                      <a16:creationId xmlns:a16="http://schemas.microsoft.com/office/drawing/2014/main" id="{B9607281-700D-48DD-9136-614921B95282}"/>
                    </a:ext>
                  </a:extLst>
                </p:cNvPr>
                <p:cNvPicPr/>
                <p:nvPr/>
              </p:nvPicPr>
              <p:blipFill>
                <a:blip r:embed="rId191"/>
                <a:stretch>
                  <a:fillRect/>
                </a:stretch>
              </p:blipFill>
              <p:spPr>
                <a:xfrm>
                  <a:off x="8765018" y="3475702"/>
                  <a:ext cx="241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 name="Freihand 114">
                  <a:extLst>
                    <a:ext uri="{FF2B5EF4-FFF2-40B4-BE49-F238E27FC236}">
                      <a16:creationId xmlns:a16="http://schemas.microsoft.com/office/drawing/2014/main" id="{2385F32D-040E-411A-B66D-6D41370CAA4E}"/>
                    </a:ext>
                  </a:extLst>
                </p14:cNvPr>
                <p14:cNvContentPartPr/>
                <p14:nvPr/>
              </p14:nvContentPartPr>
              <p14:xfrm>
                <a:off x="8957978" y="3293542"/>
                <a:ext cx="652320" cy="268200"/>
              </p14:xfrm>
            </p:contentPart>
          </mc:Choice>
          <mc:Fallback>
            <p:pic>
              <p:nvPicPr>
                <p:cNvPr id="115" name="Freihand 114">
                  <a:extLst>
                    <a:ext uri="{FF2B5EF4-FFF2-40B4-BE49-F238E27FC236}">
                      <a16:creationId xmlns:a16="http://schemas.microsoft.com/office/drawing/2014/main" id="{2385F32D-040E-411A-B66D-6D41370CAA4E}"/>
                    </a:ext>
                  </a:extLst>
                </p:cNvPr>
                <p:cNvPicPr/>
                <p:nvPr/>
              </p:nvPicPr>
              <p:blipFill>
                <a:blip r:embed="rId193"/>
                <a:stretch>
                  <a:fillRect/>
                </a:stretch>
              </p:blipFill>
              <p:spPr>
                <a:xfrm>
                  <a:off x="8949338" y="3284542"/>
                  <a:ext cx="6699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6" name="Freihand 115">
                  <a:extLst>
                    <a:ext uri="{FF2B5EF4-FFF2-40B4-BE49-F238E27FC236}">
                      <a16:creationId xmlns:a16="http://schemas.microsoft.com/office/drawing/2014/main" id="{9999A7BD-43B7-4FED-A4F9-4858CB1602AD}"/>
                    </a:ext>
                  </a:extLst>
                </p14:cNvPr>
                <p14:cNvContentPartPr/>
                <p14:nvPr/>
              </p14:nvContentPartPr>
              <p14:xfrm>
                <a:off x="9353618" y="3195982"/>
                <a:ext cx="6480" cy="13320"/>
              </p14:xfrm>
            </p:contentPart>
          </mc:Choice>
          <mc:Fallback>
            <p:pic>
              <p:nvPicPr>
                <p:cNvPr id="116" name="Freihand 115">
                  <a:extLst>
                    <a:ext uri="{FF2B5EF4-FFF2-40B4-BE49-F238E27FC236}">
                      <a16:creationId xmlns:a16="http://schemas.microsoft.com/office/drawing/2014/main" id="{9999A7BD-43B7-4FED-A4F9-4858CB1602AD}"/>
                    </a:ext>
                  </a:extLst>
                </p:cNvPr>
                <p:cNvPicPr/>
                <p:nvPr/>
              </p:nvPicPr>
              <p:blipFill>
                <a:blip r:embed="rId195"/>
                <a:stretch>
                  <a:fillRect/>
                </a:stretch>
              </p:blipFill>
              <p:spPr>
                <a:xfrm>
                  <a:off x="9344978" y="3186982"/>
                  <a:ext cx="24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7" name="Freihand 116">
                  <a:extLst>
                    <a:ext uri="{FF2B5EF4-FFF2-40B4-BE49-F238E27FC236}">
                      <a16:creationId xmlns:a16="http://schemas.microsoft.com/office/drawing/2014/main" id="{359B85EB-8007-4F3C-A590-4D9A08E4A4DF}"/>
                    </a:ext>
                  </a:extLst>
                </p14:cNvPr>
                <p14:cNvContentPartPr/>
                <p14:nvPr/>
              </p14:nvContentPartPr>
              <p14:xfrm>
                <a:off x="8469818" y="3467782"/>
                <a:ext cx="1161360" cy="460440"/>
              </p14:xfrm>
            </p:contentPart>
          </mc:Choice>
          <mc:Fallback>
            <p:pic>
              <p:nvPicPr>
                <p:cNvPr id="117" name="Freihand 116">
                  <a:extLst>
                    <a:ext uri="{FF2B5EF4-FFF2-40B4-BE49-F238E27FC236}">
                      <a16:creationId xmlns:a16="http://schemas.microsoft.com/office/drawing/2014/main" id="{359B85EB-8007-4F3C-A590-4D9A08E4A4DF}"/>
                    </a:ext>
                  </a:extLst>
                </p:cNvPr>
                <p:cNvPicPr/>
                <p:nvPr/>
              </p:nvPicPr>
              <p:blipFill>
                <a:blip r:embed="rId197"/>
                <a:stretch>
                  <a:fillRect/>
                </a:stretch>
              </p:blipFill>
              <p:spPr>
                <a:xfrm>
                  <a:off x="8460818" y="3459142"/>
                  <a:ext cx="1179000" cy="478080"/>
                </a:xfrm>
                <a:prstGeom prst="rect">
                  <a:avLst/>
                </a:prstGeom>
              </p:spPr>
            </p:pic>
          </mc:Fallback>
        </mc:AlternateContent>
      </p:grpSp>
    </p:spTree>
    <p:extLst>
      <p:ext uri="{BB962C8B-B14F-4D97-AF65-F5344CB8AC3E}">
        <p14:creationId xmlns:p14="http://schemas.microsoft.com/office/powerpoint/2010/main" val="77404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7F9E4F4-855B-4054-8083-D145E63AA459}"/>
              </a:ext>
            </a:extLst>
          </p:cNvPr>
          <p:cNvPicPr>
            <a:picLocks noChangeAspect="1"/>
          </p:cNvPicPr>
          <p:nvPr/>
        </p:nvPicPr>
        <p:blipFill>
          <a:blip r:embed="rId3"/>
          <a:stretch>
            <a:fillRect/>
          </a:stretch>
        </p:blipFill>
        <p:spPr>
          <a:xfrm>
            <a:off x="0" y="720000"/>
            <a:ext cx="6921127" cy="504000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B4DB296-ACF3-4FC5-AA38-193857418E34}"/>
              </a:ext>
            </a:extLst>
          </p:cNvPr>
          <p:cNvPicPr>
            <a:picLocks noChangeAspect="1"/>
          </p:cNvPicPr>
          <p:nvPr/>
        </p:nvPicPr>
        <p:blipFill>
          <a:blip r:embed="rId3"/>
          <a:stretch>
            <a:fillRect/>
          </a:stretch>
        </p:blipFill>
        <p:spPr>
          <a:xfrm>
            <a:off x="0" y="1080000"/>
            <a:ext cx="6911866" cy="4680000"/>
          </a:xfrm>
          <a:prstGeom prst="rect">
            <a:avLst/>
          </a:prstGeom>
        </p:spPr>
      </p:pic>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4"/>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634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1053983-157F-4707-92DF-C4F2D73B21A3}"/>
              </a:ext>
            </a:extLst>
          </p:cNvPr>
          <p:cNvPicPr>
            <a:picLocks noChangeAspect="1"/>
          </p:cNvPicPr>
          <p:nvPr/>
        </p:nvPicPr>
        <p:blipFill>
          <a:blip r:embed="rId3"/>
          <a:stretch>
            <a:fillRect/>
          </a:stretch>
        </p:blipFill>
        <p:spPr>
          <a:xfrm>
            <a:off x="0" y="1080000"/>
            <a:ext cx="6309474" cy="4320000"/>
          </a:xfrm>
          <a:prstGeom prst="rect">
            <a:avLst/>
          </a:prstGeom>
        </p:spPr>
      </p:pic>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979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endParaRPr lang="de-DE" sz="2540" dirty="0">
              <a:solidFill>
                <a:srgbClr val="000000"/>
              </a:solidFill>
            </a:endParaRPr>
          </a:p>
          <a:p>
            <a:r>
              <a:rPr lang="de-DE" sz="2540" dirty="0">
                <a:solidFill>
                  <a:srgbClr val="000000"/>
                </a:solidFill>
              </a:rPr>
              <a:t>Die EZB sieht ein stabiles Preisniveau bei mittelfristig symmetrisch von 2% bzgl. der Veränderungsrate des HVPI .</a:t>
            </a:r>
          </a:p>
          <a:p>
            <a:endParaRPr lang="de-DE" sz="2540" dirty="0"/>
          </a:p>
          <a:p>
            <a:r>
              <a:rPr lang="de-DE" sz="2540" dirty="0"/>
              <a:t>Siehe ausführliche Erläuterungen vorher</a:t>
            </a:r>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4158498-71CA-4B39-9EA4-CCE683666A1F}"/>
                  </a:ext>
                </a:extLst>
              </p14:cNvPr>
              <p14:cNvContentPartPr/>
              <p14:nvPr/>
            </p14:nvContentPartPr>
            <p14:xfrm>
              <a:off x="10663040" y="807080"/>
              <a:ext cx="21960" cy="7920"/>
            </p14:xfrm>
          </p:contentPart>
        </mc:Choice>
        <mc:Fallback>
          <p:pic>
            <p:nvPicPr>
              <p:cNvPr id="2" name="Freihand 1">
                <a:extLst>
                  <a:ext uri="{FF2B5EF4-FFF2-40B4-BE49-F238E27FC236}">
                    <a16:creationId xmlns:a16="http://schemas.microsoft.com/office/drawing/2014/main" id="{24158498-71CA-4B39-9EA4-CCE683666A1F}"/>
                  </a:ext>
                </a:extLst>
              </p:cNvPr>
              <p:cNvPicPr/>
              <p:nvPr/>
            </p:nvPicPr>
            <p:blipFill>
              <a:blip r:embed="rId4"/>
              <a:stretch>
                <a:fillRect/>
              </a:stretch>
            </p:blipFill>
            <p:spPr>
              <a:xfrm>
                <a:off x="10654400" y="798080"/>
                <a:ext cx="39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DD7C9A9-B3D6-4368-9030-3A530294CBED}"/>
                  </a:ext>
                </a:extLst>
              </p14:cNvPr>
              <p14:cNvContentPartPr/>
              <p14:nvPr/>
            </p14:nvContentPartPr>
            <p14:xfrm>
              <a:off x="11707658" y="1689382"/>
              <a:ext cx="11160" cy="9720"/>
            </p14:xfrm>
          </p:contentPart>
        </mc:Choice>
        <mc:Fallback>
          <p:pic>
            <p:nvPicPr>
              <p:cNvPr id="5" name="Freihand 4">
                <a:extLst>
                  <a:ext uri="{FF2B5EF4-FFF2-40B4-BE49-F238E27FC236}">
                    <a16:creationId xmlns:a16="http://schemas.microsoft.com/office/drawing/2014/main" id="{BDD7C9A9-B3D6-4368-9030-3A530294CBED}"/>
                  </a:ext>
                </a:extLst>
              </p:cNvPr>
              <p:cNvPicPr/>
              <p:nvPr/>
            </p:nvPicPr>
            <p:blipFill>
              <a:blip r:embed="rId6"/>
              <a:stretch>
                <a:fillRect/>
              </a:stretch>
            </p:blipFill>
            <p:spPr>
              <a:xfrm>
                <a:off x="11698658" y="1680382"/>
                <a:ext cx="28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0AA6960-9C80-4452-B94E-591876CFD269}"/>
                  </a:ext>
                </a:extLst>
              </p14:cNvPr>
              <p14:cNvContentPartPr/>
              <p14:nvPr/>
            </p14:nvContentPartPr>
            <p14:xfrm>
              <a:off x="4662458" y="1348822"/>
              <a:ext cx="4095720" cy="96120"/>
            </p14:xfrm>
          </p:contentPart>
        </mc:Choice>
        <mc:Fallback>
          <p:pic>
            <p:nvPicPr>
              <p:cNvPr id="6" name="Freihand 5">
                <a:extLst>
                  <a:ext uri="{FF2B5EF4-FFF2-40B4-BE49-F238E27FC236}">
                    <a16:creationId xmlns:a16="http://schemas.microsoft.com/office/drawing/2014/main" id="{90AA6960-9C80-4452-B94E-591876CFD269}"/>
                  </a:ext>
                </a:extLst>
              </p:cNvPr>
              <p:cNvPicPr/>
              <p:nvPr/>
            </p:nvPicPr>
            <p:blipFill>
              <a:blip r:embed="rId8"/>
              <a:stretch>
                <a:fillRect/>
              </a:stretch>
            </p:blipFill>
            <p:spPr>
              <a:xfrm>
                <a:off x="4653458" y="1340182"/>
                <a:ext cx="4113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9F4DA65E-28DC-4411-94AB-2E4518863546}"/>
                  </a:ext>
                </a:extLst>
              </p14:cNvPr>
              <p14:cNvContentPartPr/>
              <p14:nvPr/>
            </p14:nvContentPartPr>
            <p14:xfrm>
              <a:off x="5654618" y="2537182"/>
              <a:ext cx="4854240" cy="57600"/>
            </p14:xfrm>
          </p:contentPart>
        </mc:Choice>
        <mc:Fallback>
          <p:pic>
            <p:nvPicPr>
              <p:cNvPr id="7" name="Freihand 6">
                <a:extLst>
                  <a:ext uri="{FF2B5EF4-FFF2-40B4-BE49-F238E27FC236}">
                    <a16:creationId xmlns:a16="http://schemas.microsoft.com/office/drawing/2014/main" id="{9F4DA65E-28DC-4411-94AB-2E4518863546}"/>
                  </a:ext>
                </a:extLst>
              </p:cNvPr>
              <p:cNvPicPr/>
              <p:nvPr/>
            </p:nvPicPr>
            <p:blipFill>
              <a:blip r:embed="rId10"/>
              <a:stretch>
                <a:fillRect/>
              </a:stretch>
            </p:blipFill>
            <p:spPr>
              <a:xfrm>
                <a:off x="5645618" y="2528182"/>
                <a:ext cx="4871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ED26E4C-D4C0-44FE-9939-96FDEADBCED0}"/>
                  </a:ext>
                </a:extLst>
              </p14:cNvPr>
              <p14:cNvContentPartPr/>
              <p14:nvPr/>
            </p14:nvContentPartPr>
            <p14:xfrm>
              <a:off x="6219818" y="1915822"/>
              <a:ext cx="3385080" cy="1014480"/>
            </p14:xfrm>
          </p:contentPart>
        </mc:Choice>
        <mc:Fallback>
          <p:pic>
            <p:nvPicPr>
              <p:cNvPr id="8" name="Freihand 7">
                <a:extLst>
                  <a:ext uri="{FF2B5EF4-FFF2-40B4-BE49-F238E27FC236}">
                    <a16:creationId xmlns:a16="http://schemas.microsoft.com/office/drawing/2014/main" id="{1ED26E4C-D4C0-44FE-9939-96FDEADBCED0}"/>
                  </a:ext>
                </a:extLst>
              </p:cNvPr>
              <p:cNvPicPr/>
              <p:nvPr/>
            </p:nvPicPr>
            <p:blipFill>
              <a:blip r:embed="rId12"/>
              <a:stretch>
                <a:fillRect/>
              </a:stretch>
            </p:blipFill>
            <p:spPr>
              <a:xfrm>
                <a:off x="6210818" y="1906822"/>
                <a:ext cx="3402720" cy="1032120"/>
              </a:xfrm>
              <a:prstGeom prst="rect">
                <a:avLst/>
              </a:prstGeom>
            </p:spPr>
          </p:pic>
        </mc:Fallback>
      </mc:AlternateContent>
      <p:grpSp>
        <p:nvGrpSpPr>
          <p:cNvPr id="14" name="Gruppieren 13">
            <a:extLst>
              <a:ext uri="{FF2B5EF4-FFF2-40B4-BE49-F238E27FC236}">
                <a16:creationId xmlns:a16="http://schemas.microsoft.com/office/drawing/2014/main" id="{CA6B70F5-7D07-4D91-9CAA-4766B5EF007C}"/>
              </a:ext>
            </a:extLst>
          </p:cNvPr>
          <p:cNvGrpSpPr/>
          <p:nvPr/>
        </p:nvGrpSpPr>
        <p:grpSpPr>
          <a:xfrm>
            <a:off x="5325578" y="1874062"/>
            <a:ext cx="5378040" cy="1016280"/>
            <a:chOff x="5325578" y="1874062"/>
            <a:chExt cx="5378040" cy="101628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42396A4-B845-4A0D-B559-5DC661585560}"/>
                    </a:ext>
                  </a:extLst>
                </p14:cNvPr>
                <p14:cNvContentPartPr/>
                <p14:nvPr/>
              </p14:nvContentPartPr>
              <p14:xfrm>
                <a:off x="5815178" y="1874062"/>
                <a:ext cx="4497840" cy="969840"/>
              </p14:xfrm>
            </p:contentPart>
          </mc:Choice>
          <mc:Fallback>
            <p:pic>
              <p:nvPicPr>
                <p:cNvPr id="10" name="Freihand 9">
                  <a:extLst>
                    <a:ext uri="{FF2B5EF4-FFF2-40B4-BE49-F238E27FC236}">
                      <a16:creationId xmlns:a16="http://schemas.microsoft.com/office/drawing/2014/main" id="{342396A4-B845-4A0D-B559-5DC661585560}"/>
                    </a:ext>
                  </a:extLst>
                </p:cNvPr>
                <p:cNvPicPr/>
                <p:nvPr/>
              </p:nvPicPr>
              <p:blipFill>
                <a:blip r:embed="rId14"/>
                <a:stretch>
                  <a:fillRect/>
                </a:stretch>
              </p:blipFill>
              <p:spPr>
                <a:xfrm>
                  <a:off x="5806538" y="1865062"/>
                  <a:ext cx="4515480" cy="987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4F7F1435-850D-40F7-AD3D-07350F65C142}"/>
                    </a:ext>
                  </a:extLst>
                </p14:cNvPr>
                <p14:cNvContentPartPr/>
                <p14:nvPr/>
              </p14:nvContentPartPr>
              <p14:xfrm>
                <a:off x="9586898" y="2039662"/>
                <a:ext cx="1116720" cy="850680"/>
              </p14:xfrm>
            </p:contentPart>
          </mc:Choice>
          <mc:Fallback>
            <p:pic>
              <p:nvPicPr>
                <p:cNvPr id="11" name="Freihand 10">
                  <a:extLst>
                    <a:ext uri="{FF2B5EF4-FFF2-40B4-BE49-F238E27FC236}">
                      <a16:creationId xmlns:a16="http://schemas.microsoft.com/office/drawing/2014/main" id="{4F7F1435-850D-40F7-AD3D-07350F65C142}"/>
                    </a:ext>
                  </a:extLst>
                </p:cNvPr>
                <p:cNvPicPr/>
                <p:nvPr/>
              </p:nvPicPr>
              <p:blipFill>
                <a:blip r:embed="rId16"/>
                <a:stretch>
                  <a:fillRect/>
                </a:stretch>
              </p:blipFill>
              <p:spPr>
                <a:xfrm>
                  <a:off x="9578258" y="2030662"/>
                  <a:ext cx="113436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4D8D11B4-A048-4D10-B00E-B762E0D938AF}"/>
                    </a:ext>
                  </a:extLst>
                </p14:cNvPr>
                <p14:cNvContentPartPr/>
                <p14:nvPr/>
              </p14:nvContentPartPr>
              <p14:xfrm>
                <a:off x="5325578" y="2685502"/>
                <a:ext cx="4286160" cy="84960"/>
              </p14:xfrm>
            </p:contentPart>
          </mc:Choice>
          <mc:Fallback>
            <p:pic>
              <p:nvPicPr>
                <p:cNvPr id="13" name="Freihand 12">
                  <a:extLst>
                    <a:ext uri="{FF2B5EF4-FFF2-40B4-BE49-F238E27FC236}">
                      <a16:creationId xmlns:a16="http://schemas.microsoft.com/office/drawing/2014/main" id="{4D8D11B4-A048-4D10-B00E-B762E0D938AF}"/>
                    </a:ext>
                  </a:extLst>
                </p:cNvPr>
                <p:cNvPicPr/>
                <p:nvPr/>
              </p:nvPicPr>
              <p:blipFill>
                <a:blip r:embed="rId18"/>
                <a:stretch>
                  <a:fillRect/>
                </a:stretch>
              </p:blipFill>
              <p:spPr>
                <a:xfrm>
                  <a:off x="5316578" y="2676862"/>
                  <a:ext cx="4303800" cy="102600"/>
                </a:xfrm>
                <a:prstGeom prst="rect">
                  <a:avLst/>
                </a:prstGeom>
              </p:spPr>
            </p:pic>
          </mc:Fallback>
        </mc:AlternateContent>
      </p:grpSp>
    </p:spTree>
    <p:extLst>
      <p:ext uri="{BB962C8B-B14F-4D97-AF65-F5344CB8AC3E}">
        <p14:creationId xmlns:p14="http://schemas.microsoft.com/office/powerpoint/2010/main" val="216562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5613745-6D65-49FA-875E-DC3450A7D9E3}"/>
              </a:ext>
            </a:extLst>
          </p:cNvPr>
          <p:cNvPicPr>
            <a:picLocks noChangeAspect="1"/>
          </p:cNvPicPr>
          <p:nvPr/>
        </p:nvPicPr>
        <p:blipFill>
          <a:blip r:embed="rId3"/>
          <a:stretch>
            <a:fillRect/>
          </a:stretch>
        </p:blipFill>
        <p:spPr>
          <a:xfrm>
            <a:off x="0" y="720000"/>
            <a:ext cx="7691120" cy="4485462"/>
          </a:xfrm>
          <a:prstGeom prst="rect">
            <a:avLst/>
          </a:prstGeom>
        </p:spPr>
      </p:pic>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672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grpSp>
        <p:nvGrpSpPr>
          <p:cNvPr id="6" name="Gruppieren 5">
            <a:extLst>
              <a:ext uri="{FF2B5EF4-FFF2-40B4-BE49-F238E27FC236}">
                <a16:creationId xmlns:a16="http://schemas.microsoft.com/office/drawing/2014/main" id="{7CC88A12-2422-4909-B3EB-0A8791A19A3A}"/>
              </a:ext>
            </a:extLst>
          </p:cNvPr>
          <p:cNvGrpSpPr/>
          <p:nvPr/>
        </p:nvGrpSpPr>
        <p:grpSpPr>
          <a:xfrm>
            <a:off x="-30862" y="403364"/>
            <a:ext cx="3098160" cy="685440"/>
            <a:chOff x="-30862" y="403364"/>
            <a:chExt cx="3098160" cy="6854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2217C2-3678-4931-82BD-E9BA09F185CA}"/>
                    </a:ext>
                  </a:extLst>
                </p14:cNvPr>
                <p14:cNvContentPartPr/>
                <p14:nvPr/>
              </p14:nvContentPartPr>
              <p14:xfrm>
                <a:off x="-30862" y="403364"/>
                <a:ext cx="3098160" cy="685440"/>
              </p14:xfrm>
            </p:contentPart>
          </mc:Choice>
          <mc:Fallback>
            <p:pic>
              <p:nvPicPr>
                <p:cNvPr id="2" name="Freihand 1">
                  <a:extLst>
                    <a:ext uri="{FF2B5EF4-FFF2-40B4-BE49-F238E27FC236}">
                      <a16:creationId xmlns:a16="http://schemas.microsoft.com/office/drawing/2014/main" id="{D12217C2-3678-4931-82BD-E9BA09F185CA}"/>
                    </a:ext>
                  </a:extLst>
                </p:cNvPr>
                <p:cNvPicPr/>
                <p:nvPr/>
              </p:nvPicPr>
              <p:blipFill>
                <a:blip r:embed="rId4"/>
                <a:stretch>
                  <a:fillRect/>
                </a:stretch>
              </p:blipFill>
              <p:spPr>
                <a:xfrm>
                  <a:off x="-39502" y="394364"/>
                  <a:ext cx="3115800" cy="703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36A7859-F110-40F5-BA8B-1AD7CACD7226}"/>
                    </a:ext>
                  </a:extLst>
                </p14:cNvPr>
                <p14:cNvContentPartPr/>
                <p14:nvPr/>
              </p14:nvContentPartPr>
              <p14:xfrm>
                <a:off x="2225258" y="417764"/>
                <a:ext cx="172800" cy="14400"/>
              </p14:xfrm>
            </p:contentPart>
          </mc:Choice>
          <mc:Fallback>
            <p:pic>
              <p:nvPicPr>
                <p:cNvPr id="5" name="Freihand 4">
                  <a:extLst>
                    <a:ext uri="{FF2B5EF4-FFF2-40B4-BE49-F238E27FC236}">
                      <a16:creationId xmlns:a16="http://schemas.microsoft.com/office/drawing/2014/main" id="{236A7859-F110-40F5-BA8B-1AD7CACD7226}"/>
                    </a:ext>
                  </a:extLst>
                </p:cNvPr>
                <p:cNvPicPr/>
                <p:nvPr/>
              </p:nvPicPr>
              <p:blipFill>
                <a:blip r:embed="rId6"/>
                <a:stretch>
                  <a:fillRect/>
                </a:stretch>
              </p:blipFill>
              <p:spPr>
                <a:xfrm>
                  <a:off x="2216618" y="409124"/>
                  <a:ext cx="190440" cy="32040"/>
                </a:xfrm>
                <a:prstGeom prst="rect">
                  <a:avLst/>
                </a:prstGeom>
              </p:spPr>
            </p:pic>
          </mc:Fallback>
        </mc:AlternateContent>
      </p:grpSp>
      <p:grpSp>
        <p:nvGrpSpPr>
          <p:cNvPr id="11" name="Gruppieren 10">
            <a:extLst>
              <a:ext uri="{FF2B5EF4-FFF2-40B4-BE49-F238E27FC236}">
                <a16:creationId xmlns:a16="http://schemas.microsoft.com/office/drawing/2014/main" id="{3FA74532-536A-4712-9FEC-624C429263D5}"/>
              </a:ext>
            </a:extLst>
          </p:cNvPr>
          <p:cNvGrpSpPr/>
          <p:nvPr/>
        </p:nvGrpSpPr>
        <p:grpSpPr>
          <a:xfrm>
            <a:off x="253178" y="1014284"/>
            <a:ext cx="4176720" cy="821160"/>
            <a:chOff x="253178" y="1014284"/>
            <a:chExt cx="4176720" cy="82116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3787D1D-433F-4C99-9F25-1079A398ABC8}"/>
                    </a:ext>
                  </a:extLst>
                </p14:cNvPr>
                <p14:cNvContentPartPr/>
                <p14:nvPr/>
              </p14:nvContentPartPr>
              <p14:xfrm>
                <a:off x="3407498" y="1060724"/>
                <a:ext cx="292320" cy="13320"/>
              </p14:xfrm>
            </p:contentPart>
          </mc:Choice>
          <mc:Fallback>
            <p:pic>
              <p:nvPicPr>
                <p:cNvPr id="7" name="Freihand 6">
                  <a:extLst>
                    <a:ext uri="{FF2B5EF4-FFF2-40B4-BE49-F238E27FC236}">
                      <a16:creationId xmlns:a16="http://schemas.microsoft.com/office/drawing/2014/main" id="{53787D1D-433F-4C99-9F25-1079A398ABC8}"/>
                    </a:ext>
                  </a:extLst>
                </p:cNvPr>
                <p:cNvPicPr/>
                <p:nvPr/>
              </p:nvPicPr>
              <p:blipFill>
                <a:blip r:embed="rId8"/>
                <a:stretch>
                  <a:fillRect/>
                </a:stretch>
              </p:blipFill>
              <p:spPr>
                <a:xfrm>
                  <a:off x="3398498" y="1051724"/>
                  <a:ext cx="309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4E2538C-0C0D-4A9D-A2DA-7608A9CAE082}"/>
                    </a:ext>
                  </a:extLst>
                </p14:cNvPr>
                <p14:cNvContentPartPr/>
                <p14:nvPr/>
              </p14:nvContentPartPr>
              <p14:xfrm>
                <a:off x="253178" y="1014284"/>
                <a:ext cx="4176720" cy="821160"/>
              </p14:xfrm>
            </p:contentPart>
          </mc:Choice>
          <mc:Fallback>
            <p:pic>
              <p:nvPicPr>
                <p:cNvPr id="10" name="Freihand 9">
                  <a:extLst>
                    <a:ext uri="{FF2B5EF4-FFF2-40B4-BE49-F238E27FC236}">
                      <a16:creationId xmlns:a16="http://schemas.microsoft.com/office/drawing/2014/main" id="{E4E2538C-0C0D-4A9D-A2DA-7608A9CAE082}"/>
                    </a:ext>
                  </a:extLst>
                </p:cNvPr>
                <p:cNvPicPr/>
                <p:nvPr/>
              </p:nvPicPr>
              <p:blipFill>
                <a:blip r:embed="rId10"/>
                <a:stretch>
                  <a:fillRect/>
                </a:stretch>
              </p:blipFill>
              <p:spPr>
                <a:xfrm>
                  <a:off x="244178" y="1005284"/>
                  <a:ext cx="4194360" cy="83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83A48DB3-00FA-4306-A981-4DCC2956B8DB}"/>
                  </a:ext>
                </a:extLst>
              </p14:cNvPr>
              <p14:cNvContentPartPr/>
              <p14:nvPr/>
            </p14:nvContentPartPr>
            <p14:xfrm>
              <a:off x="8912258" y="1169084"/>
              <a:ext cx="1088280" cy="466560"/>
            </p14:xfrm>
          </p:contentPart>
        </mc:Choice>
        <mc:Fallback>
          <p:pic>
            <p:nvPicPr>
              <p:cNvPr id="12" name="Freihand 11">
                <a:extLst>
                  <a:ext uri="{FF2B5EF4-FFF2-40B4-BE49-F238E27FC236}">
                    <a16:creationId xmlns:a16="http://schemas.microsoft.com/office/drawing/2014/main" id="{83A48DB3-00FA-4306-A981-4DCC2956B8DB}"/>
                  </a:ext>
                </a:extLst>
              </p:cNvPr>
              <p:cNvPicPr/>
              <p:nvPr/>
            </p:nvPicPr>
            <p:blipFill>
              <a:blip r:embed="rId12"/>
              <a:stretch>
                <a:fillRect/>
              </a:stretch>
            </p:blipFill>
            <p:spPr>
              <a:xfrm>
                <a:off x="8903618" y="1160444"/>
                <a:ext cx="1105920" cy="484200"/>
              </a:xfrm>
              <a:prstGeom prst="rect">
                <a:avLst/>
              </a:prstGeom>
            </p:spPr>
          </p:pic>
        </mc:Fallback>
      </mc:AlternateContent>
      <p:grpSp>
        <p:nvGrpSpPr>
          <p:cNvPr id="31" name="Gruppieren 30">
            <a:extLst>
              <a:ext uri="{FF2B5EF4-FFF2-40B4-BE49-F238E27FC236}">
                <a16:creationId xmlns:a16="http://schemas.microsoft.com/office/drawing/2014/main" id="{3B5D01C8-1EAA-48CC-875D-66F334511E6A}"/>
              </a:ext>
            </a:extLst>
          </p:cNvPr>
          <p:cNvGrpSpPr/>
          <p:nvPr/>
        </p:nvGrpSpPr>
        <p:grpSpPr>
          <a:xfrm>
            <a:off x="1844018" y="1943084"/>
            <a:ext cx="1226520" cy="389520"/>
            <a:chOff x="1844018" y="1943084"/>
            <a:chExt cx="1226520" cy="389520"/>
          </a:xfrm>
        </p:grpSpPr>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A5CBEB22-4469-4E8A-A937-834F8FD9C0F4}"/>
                    </a:ext>
                  </a:extLst>
                </p14:cNvPr>
                <p14:cNvContentPartPr/>
                <p14:nvPr/>
              </p14:nvContentPartPr>
              <p14:xfrm>
                <a:off x="1844018" y="1943084"/>
                <a:ext cx="146880" cy="389520"/>
              </p14:xfrm>
            </p:contentPart>
          </mc:Choice>
          <mc:Fallback>
            <p:pic>
              <p:nvPicPr>
                <p:cNvPr id="23" name="Freihand 22">
                  <a:extLst>
                    <a:ext uri="{FF2B5EF4-FFF2-40B4-BE49-F238E27FC236}">
                      <a16:creationId xmlns:a16="http://schemas.microsoft.com/office/drawing/2014/main" id="{A5CBEB22-4469-4E8A-A937-834F8FD9C0F4}"/>
                    </a:ext>
                  </a:extLst>
                </p:cNvPr>
                <p:cNvPicPr/>
                <p:nvPr/>
              </p:nvPicPr>
              <p:blipFill>
                <a:blip r:embed="rId14"/>
                <a:stretch>
                  <a:fillRect/>
                </a:stretch>
              </p:blipFill>
              <p:spPr>
                <a:xfrm>
                  <a:off x="1835018" y="1934084"/>
                  <a:ext cx="16452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C050BFEC-7AED-4920-BA82-C048837301FE}"/>
                    </a:ext>
                  </a:extLst>
                </p14:cNvPr>
                <p14:cNvContentPartPr/>
                <p14:nvPr/>
              </p14:nvContentPartPr>
              <p14:xfrm>
                <a:off x="2084858" y="2101124"/>
                <a:ext cx="153720" cy="155160"/>
              </p14:xfrm>
            </p:contentPart>
          </mc:Choice>
          <mc:Fallback>
            <p:pic>
              <p:nvPicPr>
                <p:cNvPr id="24" name="Freihand 23">
                  <a:extLst>
                    <a:ext uri="{FF2B5EF4-FFF2-40B4-BE49-F238E27FC236}">
                      <a16:creationId xmlns:a16="http://schemas.microsoft.com/office/drawing/2014/main" id="{C050BFEC-7AED-4920-BA82-C048837301FE}"/>
                    </a:ext>
                  </a:extLst>
                </p:cNvPr>
                <p:cNvPicPr/>
                <p:nvPr/>
              </p:nvPicPr>
              <p:blipFill>
                <a:blip r:embed="rId16"/>
                <a:stretch>
                  <a:fillRect/>
                </a:stretch>
              </p:blipFill>
              <p:spPr>
                <a:xfrm>
                  <a:off x="2075858" y="2092484"/>
                  <a:ext cx="171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7FEA6539-71A9-4644-9DC3-ED3DC695767C}"/>
                    </a:ext>
                  </a:extLst>
                </p14:cNvPr>
                <p14:cNvContentPartPr/>
                <p14:nvPr/>
              </p14:nvContentPartPr>
              <p14:xfrm>
                <a:off x="2285378" y="1972244"/>
                <a:ext cx="124560" cy="228960"/>
              </p14:xfrm>
            </p:contentPart>
          </mc:Choice>
          <mc:Fallback>
            <p:pic>
              <p:nvPicPr>
                <p:cNvPr id="25" name="Freihand 24">
                  <a:extLst>
                    <a:ext uri="{FF2B5EF4-FFF2-40B4-BE49-F238E27FC236}">
                      <a16:creationId xmlns:a16="http://schemas.microsoft.com/office/drawing/2014/main" id="{7FEA6539-71A9-4644-9DC3-ED3DC695767C}"/>
                    </a:ext>
                  </a:extLst>
                </p:cNvPr>
                <p:cNvPicPr/>
                <p:nvPr/>
              </p:nvPicPr>
              <p:blipFill>
                <a:blip r:embed="rId18"/>
                <a:stretch>
                  <a:fillRect/>
                </a:stretch>
              </p:blipFill>
              <p:spPr>
                <a:xfrm>
                  <a:off x="2276378" y="1963604"/>
                  <a:ext cx="1422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C21344A8-36A4-473B-8B19-C075BDA182FE}"/>
                    </a:ext>
                  </a:extLst>
                </p14:cNvPr>
                <p14:cNvContentPartPr/>
                <p14:nvPr/>
              </p14:nvContentPartPr>
              <p14:xfrm>
                <a:off x="2200058" y="1983404"/>
                <a:ext cx="21600" cy="14400"/>
              </p14:xfrm>
            </p:contentPart>
          </mc:Choice>
          <mc:Fallback>
            <p:pic>
              <p:nvPicPr>
                <p:cNvPr id="26" name="Freihand 25">
                  <a:extLst>
                    <a:ext uri="{FF2B5EF4-FFF2-40B4-BE49-F238E27FC236}">
                      <a16:creationId xmlns:a16="http://schemas.microsoft.com/office/drawing/2014/main" id="{C21344A8-36A4-473B-8B19-C075BDA182FE}"/>
                    </a:ext>
                  </a:extLst>
                </p:cNvPr>
                <p:cNvPicPr/>
                <p:nvPr/>
              </p:nvPicPr>
              <p:blipFill>
                <a:blip r:embed="rId20"/>
                <a:stretch>
                  <a:fillRect/>
                </a:stretch>
              </p:blipFill>
              <p:spPr>
                <a:xfrm>
                  <a:off x="2191418" y="1974404"/>
                  <a:ext cx="39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9CA42428-F396-4D2F-AE3F-32F00138B6FD}"/>
                    </a:ext>
                  </a:extLst>
                </p14:cNvPr>
                <p14:cNvContentPartPr/>
                <p14:nvPr/>
              </p14:nvContentPartPr>
              <p14:xfrm>
                <a:off x="2555738" y="2055764"/>
                <a:ext cx="86040" cy="83160"/>
              </p14:xfrm>
            </p:contentPart>
          </mc:Choice>
          <mc:Fallback>
            <p:pic>
              <p:nvPicPr>
                <p:cNvPr id="28" name="Freihand 27">
                  <a:extLst>
                    <a:ext uri="{FF2B5EF4-FFF2-40B4-BE49-F238E27FC236}">
                      <a16:creationId xmlns:a16="http://schemas.microsoft.com/office/drawing/2014/main" id="{9CA42428-F396-4D2F-AE3F-32F00138B6FD}"/>
                    </a:ext>
                  </a:extLst>
                </p:cNvPr>
                <p:cNvPicPr/>
                <p:nvPr/>
              </p:nvPicPr>
              <p:blipFill>
                <a:blip r:embed="rId22"/>
                <a:stretch>
                  <a:fillRect/>
                </a:stretch>
              </p:blipFill>
              <p:spPr>
                <a:xfrm>
                  <a:off x="2546738" y="2046764"/>
                  <a:ext cx="103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247B306A-0DAD-4CFF-A817-9498D4787F5F}"/>
                    </a:ext>
                  </a:extLst>
                </p14:cNvPr>
                <p14:cNvContentPartPr/>
                <p14:nvPr/>
              </p14:nvContentPartPr>
              <p14:xfrm>
                <a:off x="2578778" y="2068724"/>
                <a:ext cx="347040" cy="44640"/>
              </p14:xfrm>
            </p:contentPart>
          </mc:Choice>
          <mc:Fallback>
            <p:pic>
              <p:nvPicPr>
                <p:cNvPr id="29" name="Freihand 28">
                  <a:extLst>
                    <a:ext uri="{FF2B5EF4-FFF2-40B4-BE49-F238E27FC236}">
                      <a16:creationId xmlns:a16="http://schemas.microsoft.com/office/drawing/2014/main" id="{247B306A-0DAD-4CFF-A817-9498D4787F5F}"/>
                    </a:ext>
                  </a:extLst>
                </p:cNvPr>
                <p:cNvPicPr/>
                <p:nvPr/>
              </p:nvPicPr>
              <p:blipFill>
                <a:blip r:embed="rId24"/>
                <a:stretch>
                  <a:fillRect/>
                </a:stretch>
              </p:blipFill>
              <p:spPr>
                <a:xfrm>
                  <a:off x="2570138" y="2059724"/>
                  <a:ext cx="364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FA44F7BC-35FA-4846-BC20-28F574A34AA5}"/>
                    </a:ext>
                  </a:extLst>
                </p14:cNvPr>
                <p14:cNvContentPartPr/>
                <p14:nvPr/>
              </p14:nvContentPartPr>
              <p14:xfrm>
                <a:off x="2919698" y="1947764"/>
                <a:ext cx="150840" cy="160920"/>
              </p14:xfrm>
            </p:contentPart>
          </mc:Choice>
          <mc:Fallback>
            <p:pic>
              <p:nvPicPr>
                <p:cNvPr id="30" name="Freihand 29">
                  <a:extLst>
                    <a:ext uri="{FF2B5EF4-FFF2-40B4-BE49-F238E27FC236}">
                      <a16:creationId xmlns:a16="http://schemas.microsoft.com/office/drawing/2014/main" id="{FA44F7BC-35FA-4846-BC20-28F574A34AA5}"/>
                    </a:ext>
                  </a:extLst>
                </p:cNvPr>
                <p:cNvPicPr/>
                <p:nvPr/>
              </p:nvPicPr>
              <p:blipFill>
                <a:blip r:embed="rId26"/>
                <a:stretch>
                  <a:fillRect/>
                </a:stretch>
              </p:blipFill>
              <p:spPr>
                <a:xfrm>
                  <a:off x="2911058" y="1938764"/>
                  <a:ext cx="168480" cy="178560"/>
                </a:xfrm>
                <a:prstGeom prst="rect">
                  <a:avLst/>
                </a:prstGeom>
              </p:spPr>
            </p:pic>
          </mc:Fallback>
        </mc:AlternateContent>
      </p:grpSp>
      <p:grpSp>
        <p:nvGrpSpPr>
          <p:cNvPr id="83" name="Gruppieren 82">
            <a:extLst>
              <a:ext uri="{FF2B5EF4-FFF2-40B4-BE49-F238E27FC236}">
                <a16:creationId xmlns:a16="http://schemas.microsoft.com/office/drawing/2014/main" id="{A246B17F-B3D3-411B-91F2-818EFE662DD0}"/>
              </a:ext>
            </a:extLst>
          </p:cNvPr>
          <p:cNvGrpSpPr/>
          <p:nvPr/>
        </p:nvGrpSpPr>
        <p:grpSpPr>
          <a:xfrm>
            <a:off x="275858" y="2596844"/>
            <a:ext cx="9712080" cy="3184200"/>
            <a:chOff x="275858" y="2596844"/>
            <a:chExt cx="9712080" cy="3184200"/>
          </a:xfrm>
        </p:grpSpPr>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57A99D3D-858A-415A-A1AB-4E6F751E9811}"/>
                    </a:ext>
                  </a:extLst>
                </p14:cNvPr>
                <p14:cNvContentPartPr/>
                <p14:nvPr/>
              </p14:nvContentPartPr>
              <p14:xfrm>
                <a:off x="527498" y="3608444"/>
                <a:ext cx="950040" cy="537480"/>
              </p14:xfrm>
            </p:contentPart>
          </mc:Choice>
          <mc:Fallback>
            <p:pic>
              <p:nvPicPr>
                <p:cNvPr id="13" name="Freihand 12">
                  <a:extLst>
                    <a:ext uri="{FF2B5EF4-FFF2-40B4-BE49-F238E27FC236}">
                      <a16:creationId xmlns:a16="http://schemas.microsoft.com/office/drawing/2014/main" id="{57A99D3D-858A-415A-A1AB-4E6F751E9811}"/>
                    </a:ext>
                  </a:extLst>
                </p:cNvPr>
                <p:cNvPicPr/>
                <p:nvPr/>
              </p:nvPicPr>
              <p:blipFill>
                <a:blip r:embed="rId28"/>
                <a:stretch>
                  <a:fillRect/>
                </a:stretch>
              </p:blipFill>
              <p:spPr>
                <a:xfrm>
                  <a:off x="518498" y="3599804"/>
                  <a:ext cx="96768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DF1144F9-7716-4FE6-8438-DCA0FA4CCF9D}"/>
                    </a:ext>
                  </a:extLst>
                </p14:cNvPr>
                <p14:cNvContentPartPr/>
                <p14:nvPr/>
              </p14:nvContentPartPr>
              <p14:xfrm>
                <a:off x="2081978" y="3452564"/>
                <a:ext cx="2536920" cy="664920"/>
              </p14:xfrm>
            </p:contentPart>
          </mc:Choice>
          <mc:Fallback>
            <p:pic>
              <p:nvPicPr>
                <p:cNvPr id="14" name="Freihand 13">
                  <a:extLst>
                    <a:ext uri="{FF2B5EF4-FFF2-40B4-BE49-F238E27FC236}">
                      <a16:creationId xmlns:a16="http://schemas.microsoft.com/office/drawing/2014/main" id="{DF1144F9-7716-4FE6-8438-DCA0FA4CCF9D}"/>
                    </a:ext>
                  </a:extLst>
                </p:cNvPr>
                <p:cNvPicPr/>
                <p:nvPr/>
              </p:nvPicPr>
              <p:blipFill>
                <a:blip r:embed="rId30"/>
                <a:stretch>
                  <a:fillRect/>
                </a:stretch>
              </p:blipFill>
              <p:spPr>
                <a:xfrm>
                  <a:off x="2072978" y="3443924"/>
                  <a:ext cx="2554560" cy="682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49560E3E-78EC-428C-A38E-04293EAAEC72}"/>
                    </a:ext>
                  </a:extLst>
                </p14:cNvPr>
                <p14:cNvContentPartPr/>
                <p14:nvPr/>
              </p14:nvContentPartPr>
              <p14:xfrm>
                <a:off x="536138" y="3416564"/>
                <a:ext cx="1048680" cy="203760"/>
              </p14:xfrm>
            </p:contentPart>
          </mc:Choice>
          <mc:Fallback>
            <p:pic>
              <p:nvPicPr>
                <p:cNvPr id="15" name="Freihand 14">
                  <a:extLst>
                    <a:ext uri="{FF2B5EF4-FFF2-40B4-BE49-F238E27FC236}">
                      <a16:creationId xmlns:a16="http://schemas.microsoft.com/office/drawing/2014/main" id="{49560E3E-78EC-428C-A38E-04293EAAEC72}"/>
                    </a:ext>
                  </a:extLst>
                </p:cNvPr>
                <p:cNvPicPr/>
                <p:nvPr/>
              </p:nvPicPr>
              <p:blipFill>
                <a:blip r:embed="rId32"/>
                <a:stretch>
                  <a:fillRect/>
                </a:stretch>
              </p:blipFill>
              <p:spPr>
                <a:xfrm>
                  <a:off x="527138" y="3407924"/>
                  <a:ext cx="1066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8CE566BE-6C8C-478D-88E3-9D1D7BD8B768}"/>
                    </a:ext>
                  </a:extLst>
                </p14:cNvPr>
                <p14:cNvContentPartPr/>
                <p14:nvPr/>
              </p14:nvContentPartPr>
              <p14:xfrm>
                <a:off x="533258" y="4253204"/>
                <a:ext cx="2399760" cy="449640"/>
              </p14:xfrm>
            </p:contentPart>
          </mc:Choice>
          <mc:Fallback>
            <p:pic>
              <p:nvPicPr>
                <p:cNvPr id="17" name="Freihand 16">
                  <a:extLst>
                    <a:ext uri="{FF2B5EF4-FFF2-40B4-BE49-F238E27FC236}">
                      <a16:creationId xmlns:a16="http://schemas.microsoft.com/office/drawing/2014/main" id="{8CE566BE-6C8C-478D-88E3-9D1D7BD8B768}"/>
                    </a:ext>
                  </a:extLst>
                </p:cNvPr>
                <p:cNvPicPr/>
                <p:nvPr/>
              </p:nvPicPr>
              <p:blipFill>
                <a:blip r:embed="rId34"/>
                <a:stretch>
                  <a:fillRect/>
                </a:stretch>
              </p:blipFill>
              <p:spPr>
                <a:xfrm>
                  <a:off x="524258" y="4244564"/>
                  <a:ext cx="241740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A8A097C4-1393-4F32-8E66-5583481D254E}"/>
                    </a:ext>
                  </a:extLst>
                </p14:cNvPr>
                <p14:cNvContentPartPr/>
                <p14:nvPr/>
              </p14:nvContentPartPr>
              <p14:xfrm>
                <a:off x="2900618" y="4311884"/>
                <a:ext cx="513360" cy="319320"/>
              </p14:xfrm>
            </p:contentPart>
          </mc:Choice>
          <mc:Fallback>
            <p:pic>
              <p:nvPicPr>
                <p:cNvPr id="18" name="Freihand 17">
                  <a:extLst>
                    <a:ext uri="{FF2B5EF4-FFF2-40B4-BE49-F238E27FC236}">
                      <a16:creationId xmlns:a16="http://schemas.microsoft.com/office/drawing/2014/main" id="{A8A097C4-1393-4F32-8E66-5583481D254E}"/>
                    </a:ext>
                  </a:extLst>
                </p:cNvPr>
                <p:cNvPicPr/>
                <p:nvPr/>
              </p:nvPicPr>
              <p:blipFill>
                <a:blip r:embed="rId36"/>
                <a:stretch>
                  <a:fillRect/>
                </a:stretch>
              </p:blipFill>
              <p:spPr>
                <a:xfrm>
                  <a:off x="2891978" y="4302884"/>
                  <a:ext cx="53100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0284D947-2605-4726-967E-2E09F4E9DE61}"/>
                    </a:ext>
                  </a:extLst>
                </p14:cNvPr>
                <p14:cNvContentPartPr/>
                <p14:nvPr/>
              </p14:nvContentPartPr>
              <p14:xfrm>
                <a:off x="544778" y="4773764"/>
                <a:ext cx="2688480" cy="515520"/>
              </p14:xfrm>
            </p:contentPart>
          </mc:Choice>
          <mc:Fallback>
            <p:pic>
              <p:nvPicPr>
                <p:cNvPr id="19" name="Freihand 18">
                  <a:extLst>
                    <a:ext uri="{FF2B5EF4-FFF2-40B4-BE49-F238E27FC236}">
                      <a16:creationId xmlns:a16="http://schemas.microsoft.com/office/drawing/2014/main" id="{0284D947-2605-4726-967E-2E09F4E9DE61}"/>
                    </a:ext>
                  </a:extLst>
                </p:cNvPr>
                <p:cNvPicPr/>
                <p:nvPr/>
              </p:nvPicPr>
              <p:blipFill>
                <a:blip r:embed="rId38"/>
                <a:stretch>
                  <a:fillRect/>
                </a:stretch>
              </p:blipFill>
              <p:spPr>
                <a:xfrm>
                  <a:off x="536138" y="4765124"/>
                  <a:ext cx="270612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A0575039-E0EA-436D-9E52-57D3B78FD623}"/>
                    </a:ext>
                  </a:extLst>
                </p14:cNvPr>
                <p14:cNvContentPartPr/>
                <p14:nvPr/>
              </p14:nvContentPartPr>
              <p14:xfrm>
                <a:off x="275858" y="3405764"/>
                <a:ext cx="5270760" cy="2375280"/>
              </p14:xfrm>
            </p:contentPart>
          </mc:Choice>
          <mc:Fallback>
            <p:pic>
              <p:nvPicPr>
                <p:cNvPr id="21" name="Freihand 20">
                  <a:extLst>
                    <a:ext uri="{FF2B5EF4-FFF2-40B4-BE49-F238E27FC236}">
                      <a16:creationId xmlns:a16="http://schemas.microsoft.com/office/drawing/2014/main" id="{A0575039-E0EA-436D-9E52-57D3B78FD623}"/>
                    </a:ext>
                  </a:extLst>
                </p:cNvPr>
                <p:cNvPicPr/>
                <p:nvPr/>
              </p:nvPicPr>
              <p:blipFill>
                <a:blip r:embed="rId40"/>
                <a:stretch>
                  <a:fillRect/>
                </a:stretch>
              </p:blipFill>
              <p:spPr>
                <a:xfrm>
                  <a:off x="267218" y="3397124"/>
                  <a:ext cx="5288400" cy="2392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3274C8E0-BEFB-4ED2-B192-40854C9D7088}"/>
                    </a:ext>
                  </a:extLst>
                </p14:cNvPr>
                <p14:cNvContentPartPr/>
                <p14:nvPr/>
              </p14:nvContentPartPr>
              <p14:xfrm>
                <a:off x="373058" y="3994004"/>
                <a:ext cx="723600" cy="1546200"/>
              </p14:xfrm>
            </p:contentPart>
          </mc:Choice>
          <mc:Fallback>
            <p:pic>
              <p:nvPicPr>
                <p:cNvPr id="32" name="Freihand 31">
                  <a:extLst>
                    <a:ext uri="{FF2B5EF4-FFF2-40B4-BE49-F238E27FC236}">
                      <a16:creationId xmlns:a16="http://schemas.microsoft.com/office/drawing/2014/main" id="{3274C8E0-BEFB-4ED2-B192-40854C9D7088}"/>
                    </a:ext>
                  </a:extLst>
                </p:cNvPr>
                <p:cNvPicPr/>
                <p:nvPr/>
              </p:nvPicPr>
              <p:blipFill>
                <a:blip r:embed="rId42"/>
                <a:stretch>
                  <a:fillRect/>
                </a:stretch>
              </p:blipFill>
              <p:spPr>
                <a:xfrm>
                  <a:off x="364058" y="3985004"/>
                  <a:ext cx="741240" cy="1563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B4506CD5-5A36-4C86-A98F-A6F49A5DE6CB}"/>
                    </a:ext>
                  </a:extLst>
                </p14:cNvPr>
                <p14:cNvContentPartPr/>
                <p14:nvPr/>
              </p14:nvContentPartPr>
              <p14:xfrm>
                <a:off x="1486538" y="3255284"/>
                <a:ext cx="3889440" cy="1220040"/>
              </p14:xfrm>
            </p:contentPart>
          </mc:Choice>
          <mc:Fallback>
            <p:pic>
              <p:nvPicPr>
                <p:cNvPr id="33" name="Freihand 32">
                  <a:extLst>
                    <a:ext uri="{FF2B5EF4-FFF2-40B4-BE49-F238E27FC236}">
                      <a16:creationId xmlns:a16="http://schemas.microsoft.com/office/drawing/2014/main" id="{B4506CD5-5A36-4C86-A98F-A6F49A5DE6CB}"/>
                    </a:ext>
                  </a:extLst>
                </p:cNvPr>
                <p:cNvPicPr/>
                <p:nvPr/>
              </p:nvPicPr>
              <p:blipFill>
                <a:blip r:embed="rId44"/>
                <a:stretch>
                  <a:fillRect/>
                </a:stretch>
              </p:blipFill>
              <p:spPr>
                <a:xfrm>
                  <a:off x="1477538" y="3246644"/>
                  <a:ext cx="3907080" cy="1237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1B14C27C-6BD5-48E7-A1D5-288D4C228405}"/>
                    </a:ext>
                  </a:extLst>
                </p14:cNvPr>
                <p14:cNvContentPartPr/>
                <p14:nvPr/>
              </p14:nvContentPartPr>
              <p14:xfrm>
                <a:off x="5746058" y="3919844"/>
                <a:ext cx="535320" cy="381240"/>
              </p14:xfrm>
            </p:contentPart>
          </mc:Choice>
          <mc:Fallback>
            <p:pic>
              <p:nvPicPr>
                <p:cNvPr id="35" name="Freihand 34">
                  <a:extLst>
                    <a:ext uri="{FF2B5EF4-FFF2-40B4-BE49-F238E27FC236}">
                      <a16:creationId xmlns:a16="http://schemas.microsoft.com/office/drawing/2014/main" id="{1B14C27C-6BD5-48E7-A1D5-288D4C228405}"/>
                    </a:ext>
                  </a:extLst>
                </p:cNvPr>
                <p:cNvPicPr/>
                <p:nvPr/>
              </p:nvPicPr>
              <p:blipFill>
                <a:blip r:embed="rId46"/>
                <a:stretch>
                  <a:fillRect/>
                </a:stretch>
              </p:blipFill>
              <p:spPr>
                <a:xfrm>
                  <a:off x="5737418" y="3910844"/>
                  <a:ext cx="55296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DCA47461-EB9F-4058-9F88-FF6C8EF7E580}"/>
                    </a:ext>
                  </a:extLst>
                </p14:cNvPr>
                <p14:cNvContentPartPr/>
                <p14:nvPr/>
              </p14:nvContentPartPr>
              <p14:xfrm>
                <a:off x="5629778" y="4027844"/>
                <a:ext cx="298440" cy="327960"/>
              </p14:xfrm>
            </p:contentPart>
          </mc:Choice>
          <mc:Fallback>
            <p:pic>
              <p:nvPicPr>
                <p:cNvPr id="36" name="Freihand 35">
                  <a:extLst>
                    <a:ext uri="{FF2B5EF4-FFF2-40B4-BE49-F238E27FC236}">
                      <a16:creationId xmlns:a16="http://schemas.microsoft.com/office/drawing/2014/main" id="{DCA47461-EB9F-4058-9F88-FF6C8EF7E580}"/>
                    </a:ext>
                  </a:extLst>
                </p:cNvPr>
                <p:cNvPicPr/>
                <p:nvPr/>
              </p:nvPicPr>
              <p:blipFill>
                <a:blip r:embed="rId48"/>
                <a:stretch>
                  <a:fillRect/>
                </a:stretch>
              </p:blipFill>
              <p:spPr>
                <a:xfrm>
                  <a:off x="5621138" y="4019204"/>
                  <a:ext cx="3160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852F1455-01B0-439B-829F-C7A70B1D4F12}"/>
                    </a:ext>
                  </a:extLst>
                </p14:cNvPr>
                <p14:cNvContentPartPr/>
                <p14:nvPr/>
              </p14:nvContentPartPr>
              <p14:xfrm>
                <a:off x="8514818" y="2596844"/>
                <a:ext cx="10080" cy="18360"/>
              </p14:xfrm>
            </p:contentPart>
          </mc:Choice>
          <mc:Fallback>
            <p:pic>
              <p:nvPicPr>
                <p:cNvPr id="46" name="Freihand 45">
                  <a:extLst>
                    <a:ext uri="{FF2B5EF4-FFF2-40B4-BE49-F238E27FC236}">
                      <a16:creationId xmlns:a16="http://schemas.microsoft.com/office/drawing/2014/main" id="{852F1455-01B0-439B-829F-C7A70B1D4F12}"/>
                    </a:ext>
                  </a:extLst>
                </p:cNvPr>
                <p:cNvPicPr/>
                <p:nvPr/>
              </p:nvPicPr>
              <p:blipFill>
                <a:blip r:embed="rId50"/>
                <a:stretch>
                  <a:fillRect/>
                </a:stretch>
              </p:blipFill>
              <p:spPr>
                <a:xfrm>
                  <a:off x="8505818" y="2587844"/>
                  <a:ext cx="27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3B8686D2-AD5B-46EB-8F6B-DCA41CE769B4}"/>
                    </a:ext>
                  </a:extLst>
                </p14:cNvPr>
                <p14:cNvContentPartPr/>
                <p14:nvPr/>
              </p14:nvContentPartPr>
              <p14:xfrm>
                <a:off x="6468938" y="3530324"/>
                <a:ext cx="374040" cy="188640"/>
              </p14:xfrm>
            </p:contentPart>
          </mc:Choice>
          <mc:Fallback>
            <p:pic>
              <p:nvPicPr>
                <p:cNvPr id="38" name="Freihand 37">
                  <a:extLst>
                    <a:ext uri="{FF2B5EF4-FFF2-40B4-BE49-F238E27FC236}">
                      <a16:creationId xmlns:a16="http://schemas.microsoft.com/office/drawing/2014/main" id="{3B8686D2-AD5B-46EB-8F6B-DCA41CE769B4}"/>
                    </a:ext>
                  </a:extLst>
                </p:cNvPr>
                <p:cNvPicPr/>
                <p:nvPr/>
              </p:nvPicPr>
              <p:blipFill>
                <a:blip r:embed="rId52"/>
                <a:stretch>
                  <a:fillRect/>
                </a:stretch>
              </p:blipFill>
              <p:spPr>
                <a:xfrm>
                  <a:off x="6460298" y="3521684"/>
                  <a:ext cx="391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919D7669-6C9A-4BC5-BFA6-CE5D65941DF4}"/>
                    </a:ext>
                  </a:extLst>
                </p14:cNvPr>
                <p14:cNvContentPartPr/>
                <p14:nvPr/>
              </p14:nvContentPartPr>
              <p14:xfrm>
                <a:off x="6740378" y="3351404"/>
                <a:ext cx="45720" cy="14760"/>
              </p14:xfrm>
            </p:contentPart>
          </mc:Choice>
          <mc:Fallback>
            <p:pic>
              <p:nvPicPr>
                <p:cNvPr id="39" name="Freihand 38">
                  <a:extLst>
                    <a:ext uri="{FF2B5EF4-FFF2-40B4-BE49-F238E27FC236}">
                      <a16:creationId xmlns:a16="http://schemas.microsoft.com/office/drawing/2014/main" id="{919D7669-6C9A-4BC5-BFA6-CE5D65941DF4}"/>
                    </a:ext>
                  </a:extLst>
                </p:cNvPr>
                <p:cNvPicPr/>
                <p:nvPr/>
              </p:nvPicPr>
              <p:blipFill>
                <a:blip r:embed="rId54"/>
                <a:stretch>
                  <a:fillRect/>
                </a:stretch>
              </p:blipFill>
              <p:spPr>
                <a:xfrm>
                  <a:off x="6731378" y="3342764"/>
                  <a:ext cx="63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3B0C8D93-B7FE-4126-8089-EC1A41A801CD}"/>
                    </a:ext>
                  </a:extLst>
                </p14:cNvPr>
                <p14:cNvContentPartPr/>
                <p14:nvPr/>
              </p14:nvContentPartPr>
              <p14:xfrm>
                <a:off x="6927578" y="3398564"/>
                <a:ext cx="124920" cy="133920"/>
              </p14:xfrm>
            </p:contentPart>
          </mc:Choice>
          <mc:Fallback>
            <p:pic>
              <p:nvPicPr>
                <p:cNvPr id="40" name="Freihand 39">
                  <a:extLst>
                    <a:ext uri="{FF2B5EF4-FFF2-40B4-BE49-F238E27FC236}">
                      <a16:creationId xmlns:a16="http://schemas.microsoft.com/office/drawing/2014/main" id="{3B0C8D93-B7FE-4126-8089-EC1A41A801CD}"/>
                    </a:ext>
                  </a:extLst>
                </p:cNvPr>
                <p:cNvPicPr/>
                <p:nvPr/>
              </p:nvPicPr>
              <p:blipFill>
                <a:blip r:embed="rId56"/>
                <a:stretch>
                  <a:fillRect/>
                </a:stretch>
              </p:blipFill>
              <p:spPr>
                <a:xfrm>
                  <a:off x="6918578" y="3389564"/>
                  <a:ext cx="142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0AC8D5B3-D24B-4266-AD3B-D32F58AD0E41}"/>
                    </a:ext>
                  </a:extLst>
                </p14:cNvPr>
                <p14:cNvContentPartPr/>
                <p14:nvPr/>
              </p14:nvContentPartPr>
              <p14:xfrm>
                <a:off x="7039538" y="3267524"/>
                <a:ext cx="263880" cy="203400"/>
              </p14:xfrm>
            </p:contentPart>
          </mc:Choice>
          <mc:Fallback>
            <p:pic>
              <p:nvPicPr>
                <p:cNvPr id="41" name="Freihand 40">
                  <a:extLst>
                    <a:ext uri="{FF2B5EF4-FFF2-40B4-BE49-F238E27FC236}">
                      <a16:creationId xmlns:a16="http://schemas.microsoft.com/office/drawing/2014/main" id="{0AC8D5B3-D24B-4266-AD3B-D32F58AD0E41}"/>
                    </a:ext>
                  </a:extLst>
                </p:cNvPr>
                <p:cNvPicPr/>
                <p:nvPr/>
              </p:nvPicPr>
              <p:blipFill>
                <a:blip r:embed="rId58"/>
                <a:stretch>
                  <a:fillRect/>
                </a:stretch>
              </p:blipFill>
              <p:spPr>
                <a:xfrm>
                  <a:off x="7030538" y="3258524"/>
                  <a:ext cx="281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966A3AB8-4AE5-404B-B5BE-CC291AEA53C0}"/>
                    </a:ext>
                  </a:extLst>
                </p14:cNvPr>
                <p14:cNvContentPartPr/>
                <p14:nvPr/>
              </p14:nvContentPartPr>
              <p14:xfrm>
                <a:off x="7385858" y="2996084"/>
                <a:ext cx="256680" cy="317520"/>
              </p14:xfrm>
            </p:contentPart>
          </mc:Choice>
          <mc:Fallback>
            <p:pic>
              <p:nvPicPr>
                <p:cNvPr id="42" name="Freihand 41">
                  <a:extLst>
                    <a:ext uri="{FF2B5EF4-FFF2-40B4-BE49-F238E27FC236}">
                      <a16:creationId xmlns:a16="http://schemas.microsoft.com/office/drawing/2014/main" id="{966A3AB8-4AE5-404B-B5BE-CC291AEA53C0}"/>
                    </a:ext>
                  </a:extLst>
                </p:cNvPr>
                <p:cNvPicPr/>
                <p:nvPr/>
              </p:nvPicPr>
              <p:blipFill>
                <a:blip r:embed="rId60"/>
                <a:stretch>
                  <a:fillRect/>
                </a:stretch>
              </p:blipFill>
              <p:spPr>
                <a:xfrm>
                  <a:off x="7376858" y="2987084"/>
                  <a:ext cx="2743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B268478B-C995-40FD-BFF1-8C7BB023EEFF}"/>
                    </a:ext>
                  </a:extLst>
                </p14:cNvPr>
                <p14:cNvContentPartPr/>
                <p14:nvPr/>
              </p14:nvContentPartPr>
              <p14:xfrm>
                <a:off x="7665938" y="2866124"/>
                <a:ext cx="170280" cy="198360"/>
              </p14:xfrm>
            </p:contentPart>
          </mc:Choice>
          <mc:Fallback>
            <p:pic>
              <p:nvPicPr>
                <p:cNvPr id="43" name="Freihand 42">
                  <a:extLst>
                    <a:ext uri="{FF2B5EF4-FFF2-40B4-BE49-F238E27FC236}">
                      <a16:creationId xmlns:a16="http://schemas.microsoft.com/office/drawing/2014/main" id="{B268478B-C995-40FD-BFF1-8C7BB023EEFF}"/>
                    </a:ext>
                  </a:extLst>
                </p:cNvPr>
                <p:cNvPicPr/>
                <p:nvPr/>
              </p:nvPicPr>
              <p:blipFill>
                <a:blip r:embed="rId62"/>
                <a:stretch>
                  <a:fillRect/>
                </a:stretch>
              </p:blipFill>
              <p:spPr>
                <a:xfrm>
                  <a:off x="7656938" y="2857484"/>
                  <a:ext cx="187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83659B20-4D9D-439F-BE9C-29269C0DBFF6}"/>
                    </a:ext>
                  </a:extLst>
                </p14:cNvPr>
                <p14:cNvContentPartPr/>
                <p14:nvPr/>
              </p14:nvContentPartPr>
              <p14:xfrm>
                <a:off x="7832978" y="2896724"/>
                <a:ext cx="282600" cy="90000"/>
              </p14:xfrm>
            </p:contentPart>
          </mc:Choice>
          <mc:Fallback>
            <p:pic>
              <p:nvPicPr>
                <p:cNvPr id="44" name="Freihand 43">
                  <a:extLst>
                    <a:ext uri="{FF2B5EF4-FFF2-40B4-BE49-F238E27FC236}">
                      <a16:creationId xmlns:a16="http://schemas.microsoft.com/office/drawing/2014/main" id="{83659B20-4D9D-439F-BE9C-29269C0DBFF6}"/>
                    </a:ext>
                  </a:extLst>
                </p:cNvPr>
                <p:cNvPicPr/>
                <p:nvPr/>
              </p:nvPicPr>
              <p:blipFill>
                <a:blip r:embed="rId64"/>
                <a:stretch>
                  <a:fillRect/>
                </a:stretch>
              </p:blipFill>
              <p:spPr>
                <a:xfrm>
                  <a:off x="7824338" y="2887724"/>
                  <a:ext cx="300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6834FA5C-12FA-46CD-AF9B-0739AD86F7C0}"/>
                    </a:ext>
                  </a:extLst>
                </p14:cNvPr>
                <p14:cNvContentPartPr/>
                <p14:nvPr/>
              </p14:nvContentPartPr>
              <p14:xfrm>
                <a:off x="8248778" y="2717084"/>
                <a:ext cx="340200" cy="143640"/>
              </p14:xfrm>
            </p:contentPart>
          </mc:Choice>
          <mc:Fallback>
            <p:pic>
              <p:nvPicPr>
                <p:cNvPr id="45" name="Freihand 44">
                  <a:extLst>
                    <a:ext uri="{FF2B5EF4-FFF2-40B4-BE49-F238E27FC236}">
                      <a16:creationId xmlns:a16="http://schemas.microsoft.com/office/drawing/2014/main" id="{6834FA5C-12FA-46CD-AF9B-0739AD86F7C0}"/>
                    </a:ext>
                  </a:extLst>
                </p:cNvPr>
                <p:cNvPicPr/>
                <p:nvPr/>
              </p:nvPicPr>
              <p:blipFill>
                <a:blip r:embed="rId66"/>
                <a:stretch>
                  <a:fillRect/>
                </a:stretch>
              </p:blipFill>
              <p:spPr>
                <a:xfrm>
                  <a:off x="8240138" y="2708084"/>
                  <a:ext cx="357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4039386F-3FE1-4641-ACA6-F1D033E1D92F}"/>
                    </a:ext>
                  </a:extLst>
                </p14:cNvPr>
                <p14:cNvContentPartPr/>
                <p14:nvPr/>
              </p14:nvContentPartPr>
              <p14:xfrm>
                <a:off x="6691058" y="3908684"/>
                <a:ext cx="122760" cy="237960"/>
              </p14:xfrm>
            </p:contentPart>
          </mc:Choice>
          <mc:Fallback>
            <p:pic>
              <p:nvPicPr>
                <p:cNvPr id="47" name="Freihand 46">
                  <a:extLst>
                    <a:ext uri="{FF2B5EF4-FFF2-40B4-BE49-F238E27FC236}">
                      <a16:creationId xmlns:a16="http://schemas.microsoft.com/office/drawing/2014/main" id="{4039386F-3FE1-4641-ACA6-F1D033E1D92F}"/>
                    </a:ext>
                  </a:extLst>
                </p:cNvPr>
                <p:cNvPicPr/>
                <p:nvPr/>
              </p:nvPicPr>
              <p:blipFill>
                <a:blip r:embed="rId68"/>
                <a:stretch>
                  <a:fillRect/>
                </a:stretch>
              </p:blipFill>
              <p:spPr>
                <a:xfrm>
                  <a:off x="6682058" y="3900044"/>
                  <a:ext cx="1404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9DEDD6F5-28C3-4763-82DA-8424536CAF56}"/>
                    </a:ext>
                  </a:extLst>
                </p14:cNvPr>
                <p14:cNvContentPartPr/>
                <p14:nvPr/>
              </p14:nvContentPartPr>
              <p14:xfrm>
                <a:off x="6893738" y="3950084"/>
                <a:ext cx="218520" cy="125280"/>
              </p14:xfrm>
            </p:contentPart>
          </mc:Choice>
          <mc:Fallback>
            <p:pic>
              <p:nvPicPr>
                <p:cNvPr id="48" name="Freihand 47">
                  <a:extLst>
                    <a:ext uri="{FF2B5EF4-FFF2-40B4-BE49-F238E27FC236}">
                      <a16:creationId xmlns:a16="http://schemas.microsoft.com/office/drawing/2014/main" id="{9DEDD6F5-28C3-4763-82DA-8424536CAF56}"/>
                    </a:ext>
                  </a:extLst>
                </p:cNvPr>
                <p:cNvPicPr/>
                <p:nvPr/>
              </p:nvPicPr>
              <p:blipFill>
                <a:blip r:embed="rId70"/>
                <a:stretch>
                  <a:fillRect/>
                </a:stretch>
              </p:blipFill>
              <p:spPr>
                <a:xfrm>
                  <a:off x="6884738" y="3941444"/>
                  <a:ext cx="236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264BE57A-0523-4929-9BB1-60E53B12B27A}"/>
                    </a:ext>
                  </a:extLst>
                </p14:cNvPr>
                <p14:cNvContentPartPr/>
                <p14:nvPr/>
              </p14:nvContentPartPr>
              <p14:xfrm>
                <a:off x="7170218" y="3682964"/>
                <a:ext cx="366480" cy="232920"/>
              </p14:xfrm>
            </p:contentPart>
          </mc:Choice>
          <mc:Fallback>
            <p:pic>
              <p:nvPicPr>
                <p:cNvPr id="49" name="Freihand 48">
                  <a:extLst>
                    <a:ext uri="{FF2B5EF4-FFF2-40B4-BE49-F238E27FC236}">
                      <a16:creationId xmlns:a16="http://schemas.microsoft.com/office/drawing/2014/main" id="{264BE57A-0523-4929-9BB1-60E53B12B27A}"/>
                    </a:ext>
                  </a:extLst>
                </p:cNvPr>
                <p:cNvPicPr/>
                <p:nvPr/>
              </p:nvPicPr>
              <p:blipFill>
                <a:blip r:embed="rId72"/>
                <a:stretch>
                  <a:fillRect/>
                </a:stretch>
              </p:blipFill>
              <p:spPr>
                <a:xfrm>
                  <a:off x="7161218" y="3673964"/>
                  <a:ext cx="384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4AE48ABC-2617-4DBB-9D7D-2CE9826190BE}"/>
                    </a:ext>
                  </a:extLst>
                </p14:cNvPr>
                <p14:cNvContentPartPr/>
                <p14:nvPr/>
              </p14:nvContentPartPr>
              <p14:xfrm>
                <a:off x="7587458" y="3549044"/>
                <a:ext cx="246600" cy="142200"/>
              </p14:xfrm>
            </p:contentPart>
          </mc:Choice>
          <mc:Fallback>
            <p:pic>
              <p:nvPicPr>
                <p:cNvPr id="52" name="Freihand 51">
                  <a:extLst>
                    <a:ext uri="{FF2B5EF4-FFF2-40B4-BE49-F238E27FC236}">
                      <a16:creationId xmlns:a16="http://schemas.microsoft.com/office/drawing/2014/main" id="{4AE48ABC-2617-4DBB-9D7D-2CE9826190BE}"/>
                    </a:ext>
                  </a:extLst>
                </p:cNvPr>
                <p:cNvPicPr/>
                <p:nvPr/>
              </p:nvPicPr>
              <p:blipFill>
                <a:blip r:embed="rId74"/>
                <a:stretch>
                  <a:fillRect/>
                </a:stretch>
              </p:blipFill>
              <p:spPr>
                <a:xfrm>
                  <a:off x="7578818" y="3540404"/>
                  <a:ext cx="264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251CB295-9DF4-41DB-8E56-518E0391EB2A}"/>
                    </a:ext>
                  </a:extLst>
                </p14:cNvPr>
                <p14:cNvContentPartPr/>
                <p14:nvPr/>
              </p14:nvContentPartPr>
              <p14:xfrm>
                <a:off x="7859618" y="3471644"/>
                <a:ext cx="130680" cy="67320"/>
              </p14:xfrm>
            </p:contentPart>
          </mc:Choice>
          <mc:Fallback>
            <p:pic>
              <p:nvPicPr>
                <p:cNvPr id="53" name="Freihand 52">
                  <a:extLst>
                    <a:ext uri="{FF2B5EF4-FFF2-40B4-BE49-F238E27FC236}">
                      <a16:creationId xmlns:a16="http://schemas.microsoft.com/office/drawing/2014/main" id="{251CB295-9DF4-41DB-8E56-518E0391EB2A}"/>
                    </a:ext>
                  </a:extLst>
                </p:cNvPr>
                <p:cNvPicPr/>
                <p:nvPr/>
              </p:nvPicPr>
              <p:blipFill>
                <a:blip r:embed="rId76"/>
                <a:stretch>
                  <a:fillRect/>
                </a:stretch>
              </p:blipFill>
              <p:spPr>
                <a:xfrm>
                  <a:off x="7850618" y="3463004"/>
                  <a:ext cx="148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B04B37BB-5270-4E62-B6A0-FAF6AD371F6A}"/>
                    </a:ext>
                  </a:extLst>
                </p14:cNvPr>
                <p14:cNvContentPartPr/>
                <p14:nvPr/>
              </p14:nvContentPartPr>
              <p14:xfrm>
                <a:off x="8022338" y="3258524"/>
                <a:ext cx="135360" cy="352440"/>
              </p14:xfrm>
            </p:contentPart>
          </mc:Choice>
          <mc:Fallback>
            <p:pic>
              <p:nvPicPr>
                <p:cNvPr id="54" name="Freihand 53">
                  <a:extLst>
                    <a:ext uri="{FF2B5EF4-FFF2-40B4-BE49-F238E27FC236}">
                      <a16:creationId xmlns:a16="http://schemas.microsoft.com/office/drawing/2014/main" id="{B04B37BB-5270-4E62-B6A0-FAF6AD371F6A}"/>
                    </a:ext>
                  </a:extLst>
                </p:cNvPr>
                <p:cNvPicPr/>
                <p:nvPr/>
              </p:nvPicPr>
              <p:blipFill>
                <a:blip r:embed="rId78"/>
                <a:stretch>
                  <a:fillRect/>
                </a:stretch>
              </p:blipFill>
              <p:spPr>
                <a:xfrm>
                  <a:off x="8013698" y="3249524"/>
                  <a:ext cx="1530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42078BDD-3B34-4B77-B7B4-C24AF8F0B6DB}"/>
                    </a:ext>
                  </a:extLst>
                </p14:cNvPr>
                <p14:cNvContentPartPr/>
                <p14:nvPr/>
              </p14:nvContentPartPr>
              <p14:xfrm>
                <a:off x="8222498" y="3237284"/>
                <a:ext cx="275040" cy="101520"/>
              </p14:xfrm>
            </p:contentPart>
          </mc:Choice>
          <mc:Fallback>
            <p:pic>
              <p:nvPicPr>
                <p:cNvPr id="55" name="Freihand 54">
                  <a:extLst>
                    <a:ext uri="{FF2B5EF4-FFF2-40B4-BE49-F238E27FC236}">
                      <a16:creationId xmlns:a16="http://schemas.microsoft.com/office/drawing/2014/main" id="{42078BDD-3B34-4B77-B7B4-C24AF8F0B6DB}"/>
                    </a:ext>
                  </a:extLst>
                </p:cNvPr>
                <p:cNvPicPr/>
                <p:nvPr/>
              </p:nvPicPr>
              <p:blipFill>
                <a:blip r:embed="rId80"/>
                <a:stretch>
                  <a:fillRect/>
                </a:stretch>
              </p:blipFill>
              <p:spPr>
                <a:xfrm>
                  <a:off x="8213858" y="3228644"/>
                  <a:ext cx="292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FF9474CD-7885-4597-9FFB-9C499CEFB906}"/>
                    </a:ext>
                  </a:extLst>
                </p14:cNvPr>
                <p14:cNvContentPartPr/>
                <p14:nvPr/>
              </p14:nvContentPartPr>
              <p14:xfrm>
                <a:off x="8669618" y="3012284"/>
                <a:ext cx="112320" cy="149760"/>
              </p14:xfrm>
            </p:contentPart>
          </mc:Choice>
          <mc:Fallback>
            <p:pic>
              <p:nvPicPr>
                <p:cNvPr id="56" name="Freihand 55">
                  <a:extLst>
                    <a:ext uri="{FF2B5EF4-FFF2-40B4-BE49-F238E27FC236}">
                      <a16:creationId xmlns:a16="http://schemas.microsoft.com/office/drawing/2014/main" id="{FF9474CD-7885-4597-9FFB-9C499CEFB906}"/>
                    </a:ext>
                  </a:extLst>
                </p:cNvPr>
                <p:cNvPicPr/>
                <p:nvPr/>
              </p:nvPicPr>
              <p:blipFill>
                <a:blip r:embed="rId82"/>
                <a:stretch>
                  <a:fillRect/>
                </a:stretch>
              </p:blipFill>
              <p:spPr>
                <a:xfrm>
                  <a:off x="8660978" y="3003644"/>
                  <a:ext cx="129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CE833C10-D034-4913-9D3C-7613BF937CF6}"/>
                    </a:ext>
                  </a:extLst>
                </p14:cNvPr>
                <p14:cNvContentPartPr/>
                <p14:nvPr/>
              </p14:nvContentPartPr>
              <p14:xfrm>
                <a:off x="8828018" y="2807084"/>
                <a:ext cx="278280" cy="296640"/>
              </p14:xfrm>
            </p:contentPart>
          </mc:Choice>
          <mc:Fallback>
            <p:pic>
              <p:nvPicPr>
                <p:cNvPr id="57" name="Freihand 56">
                  <a:extLst>
                    <a:ext uri="{FF2B5EF4-FFF2-40B4-BE49-F238E27FC236}">
                      <a16:creationId xmlns:a16="http://schemas.microsoft.com/office/drawing/2014/main" id="{CE833C10-D034-4913-9D3C-7613BF937CF6}"/>
                    </a:ext>
                  </a:extLst>
                </p:cNvPr>
                <p:cNvPicPr/>
                <p:nvPr/>
              </p:nvPicPr>
              <p:blipFill>
                <a:blip r:embed="rId84"/>
                <a:stretch>
                  <a:fillRect/>
                </a:stretch>
              </p:blipFill>
              <p:spPr>
                <a:xfrm>
                  <a:off x="8819018" y="2798084"/>
                  <a:ext cx="2959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A84494A1-5530-4585-8678-078FA33D6515}"/>
                    </a:ext>
                  </a:extLst>
                </p14:cNvPr>
                <p14:cNvContentPartPr/>
                <p14:nvPr/>
              </p14:nvContentPartPr>
              <p14:xfrm>
                <a:off x="8946098" y="2767124"/>
                <a:ext cx="10800" cy="7920"/>
              </p14:xfrm>
            </p:contentPart>
          </mc:Choice>
          <mc:Fallback>
            <p:pic>
              <p:nvPicPr>
                <p:cNvPr id="58" name="Freihand 57">
                  <a:extLst>
                    <a:ext uri="{FF2B5EF4-FFF2-40B4-BE49-F238E27FC236}">
                      <a16:creationId xmlns:a16="http://schemas.microsoft.com/office/drawing/2014/main" id="{A84494A1-5530-4585-8678-078FA33D6515}"/>
                    </a:ext>
                  </a:extLst>
                </p:cNvPr>
                <p:cNvPicPr/>
                <p:nvPr/>
              </p:nvPicPr>
              <p:blipFill>
                <a:blip r:embed="rId86"/>
                <a:stretch>
                  <a:fillRect/>
                </a:stretch>
              </p:blipFill>
              <p:spPr>
                <a:xfrm>
                  <a:off x="8937098" y="2758124"/>
                  <a:ext cx="28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9904CF96-CE8B-4512-BE70-D166AD9BCB41}"/>
                    </a:ext>
                  </a:extLst>
                </p14:cNvPr>
                <p14:cNvContentPartPr/>
                <p14:nvPr/>
              </p14:nvContentPartPr>
              <p14:xfrm>
                <a:off x="7115138" y="4132604"/>
                <a:ext cx="397080" cy="294840"/>
              </p14:xfrm>
            </p:contentPart>
          </mc:Choice>
          <mc:Fallback>
            <p:pic>
              <p:nvPicPr>
                <p:cNvPr id="59" name="Freihand 58">
                  <a:extLst>
                    <a:ext uri="{FF2B5EF4-FFF2-40B4-BE49-F238E27FC236}">
                      <a16:creationId xmlns:a16="http://schemas.microsoft.com/office/drawing/2014/main" id="{9904CF96-CE8B-4512-BE70-D166AD9BCB41}"/>
                    </a:ext>
                  </a:extLst>
                </p:cNvPr>
                <p:cNvPicPr/>
                <p:nvPr/>
              </p:nvPicPr>
              <p:blipFill>
                <a:blip r:embed="rId88"/>
                <a:stretch>
                  <a:fillRect/>
                </a:stretch>
              </p:blipFill>
              <p:spPr>
                <a:xfrm>
                  <a:off x="7106138" y="4123964"/>
                  <a:ext cx="4147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AFA48A04-1A04-4376-B11E-3C2FADE69F48}"/>
                    </a:ext>
                  </a:extLst>
                </p14:cNvPr>
                <p14:cNvContentPartPr/>
                <p14:nvPr/>
              </p14:nvContentPartPr>
              <p14:xfrm>
                <a:off x="7789058" y="3911924"/>
                <a:ext cx="51840" cy="166320"/>
              </p14:xfrm>
            </p:contentPart>
          </mc:Choice>
          <mc:Fallback>
            <p:pic>
              <p:nvPicPr>
                <p:cNvPr id="61" name="Freihand 60">
                  <a:extLst>
                    <a:ext uri="{FF2B5EF4-FFF2-40B4-BE49-F238E27FC236}">
                      <a16:creationId xmlns:a16="http://schemas.microsoft.com/office/drawing/2014/main" id="{AFA48A04-1A04-4376-B11E-3C2FADE69F48}"/>
                    </a:ext>
                  </a:extLst>
                </p:cNvPr>
                <p:cNvPicPr/>
                <p:nvPr/>
              </p:nvPicPr>
              <p:blipFill>
                <a:blip r:embed="rId90"/>
                <a:stretch>
                  <a:fillRect/>
                </a:stretch>
              </p:blipFill>
              <p:spPr>
                <a:xfrm>
                  <a:off x="7780418" y="3902924"/>
                  <a:ext cx="69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10AFE772-50B9-41F9-9C1E-5003C08E35EE}"/>
                    </a:ext>
                  </a:extLst>
                </p14:cNvPr>
                <p14:cNvContentPartPr/>
                <p14:nvPr/>
              </p14:nvContentPartPr>
              <p14:xfrm>
                <a:off x="7690778" y="3811844"/>
                <a:ext cx="196920" cy="185040"/>
              </p14:xfrm>
            </p:contentPart>
          </mc:Choice>
          <mc:Fallback>
            <p:pic>
              <p:nvPicPr>
                <p:cNvPr id="62" name="Freihand 61">
                  <a:extLst>
                    <a:ext uri="{FF2B5EF4-FFF2-40B4-BE49-F238E27FC236}">
                      <a16:creationId xmlns:a16="http://schemas.microsoft.com/office/drawing/2014/main" id="{10AFE772-50B9-41F9-9C1E-5003C08E35EE}"/>
                    </a:ext>
                  </a:extLst>
                </p:cNvPr>
                <p:cNvPicPr/>
                <p:nvPr/>
              </p:nvPicPr>
              <p:blipFill>
                <a:blip r:embed="rId92"/>
                <a:stretch>
                  <a:fillRect/>
                </a:stretch>
              </p:blipFill>
              <p:spPr>
                <a:xfrm>
                  <a:off x="7681778" y="3802844"/>
                  <a:ext cx="214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0A87FA18-4E09-41B1-9766-B1507F23963E}"/>
                    </a:ext>
                  </a:extLst>
                </p14:cNvPr>
                <p14:cNvContentPartPr/>
                <p14:nvPr/>
              </p14:nvContentPartPr>
              <p14:xfrm>
                <a:off x="7882658" y="3870524"/>
                <a:ext cx="253800" cy="92880"/>
              </p14:xfrm>
            </p:contentPart>
          </mc:Choice>
          <mc:Fallback>
            <p:pic>
              <p:nvPicPr>
                <p:cNvPr id="63" name="Freihand 62">
                  <a:extLst>
                    <a:ext uri="{FF2B5EF4-FFF2-40B4-BE49-F238E27FC236}">
                      <a16:creationId xmlns:a16="http://schemas.microsoft.com/office/drawing/2014/main" id="{0A87FA18-4E09-41B1-9766-B1507F23963E}"/>
                    </a:ext>
                  </a:extLst>
                </p:cNvPr>
                <p:cNvPicPr/>
                <p:nvPr/>
              </p:nvPicPr>
              <p:blipFill>
                <a:blip r:embed="rId94"/>
                <a:stretch>
                  <a:fillRect/>
                </a:stretch>
              </p:blipFill>
              <p:spPr>
                <a:xfrm>
                  <a:off x="7873658" y="3861884"/>
                  <a:ext cx="271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EFA1B9CC-A457-4CE5-88C7-5936E9E786F3}"/>
                    </a:ext>
                  </a:extLst>
                </p14:cNvPr>
                <p14:cNvContentPartPr/>
                <p14:nvPr/>
              </p14:nvContentPartPr>
              <p14:xfrm>
                <a:off x="8127098" y="3767564"/>
                <a:ext cx="60120" cy="33840"/>
              </p14:xfrm>
            </p:contentPart>
          </mc:Choice>
          <mc:Fallback>
            <p:pic>
              <p:nvPicPr>
                <p:cNvPr id="64" name="Freihand 63">
                  <a:extLst>
                    <a:ext uri="{FF2B5EF4-FFF2-40B4-BE49-F238E27FC236}">
                      <a16:creationId xmlns:a16="http://schemas.microsoft.com/office/drawing/2014/main" id="{EFA1B9CC-A457-4CE5-88C7-5936E9E786F3}"/>
                    </a:ext>
                  </a:extLst>
                </p:cNvPr>
                <p:cNvPicPr/>
                <p:nvPr/>
              </p:nvPicPr>
              <p:blipFill>
                <a:blip r:embed="rId96"/>
                <a:stretch>
                  <a:fillRect/>
                </a:stretch>
              </p:blipFill>
              <p:spPr>
                <a:xfrm>
                  <a:off x="8118458" y="3758564"/>
                  <a:ext cx="77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C0F4E3E2-8F98-4451-837B-57AE8C203DFE}"/>
                    </a:ext>
                  </a:extLst>
                </p14:cNvPr>
                <p14:cNvContentPartPr/>
                <p14:nvPr/>
              </p14:nvContentPartPr>
              <p14:xfrm>
                <a:off x="8223218" y="3633644"/>
                <a:ext cx="339120" cy="251280"/>
              </p14:xfrm>
            </p:contentPart>
          </mc:Choice>
          <mc:Fallback>
            <p:pic>
              <p:nvPicPr>
                <p:cNvPr id="65" name="Freihand 64">
                  <a:extLst>
                    <a:ext uri="{FF2B5EF4-FFF2-40B4-BE49-F238E27FC236}">
                      <a16:creationId xmlns:a16="http://schemas.microsoft.com/office/drawing/2014/main" id="{C0F4E3E2-8F98-4451-837B-57AE8C203DFE}"/>
                    </a:ext>
                  </a:extLst>
                </p:cNvPr>
                <p:cNvPicPr/>
                <p:nvPr/>
              </p:nvPicPr>
              <p:blipFill>
                <a:blip r:embed="rId98"/>
                <a:stretch>
                  <a:fillRect/>
                </a:stretch>
              </p:blipFill>
              <p:spPr>
                <a:xfrm>
                  <a:off x="8214578" y="3625004"/>
                  <a:ext cx="3567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0E05600C-7BD5-42F8-959E-7649C089AB1E}"/>
                    </a:ext>
                  </a:extLst>
                </p14:cNvPr>
                <p14:cNvContentPartPr/>
                <p14:nvPr/>
              </p14:nvContentPartPr>
              <p14:xfrm>
                <a:off x="8502938" y="3681164"/>
                <a:ext cx="92160" cy="11160"/>
              </p14:xfrm>
            </p:contentPart>
          </mc:Choice>
          <mc:Fallback>
            <p:pic>
              <p:nvPicPr>
                <p:cNvPr id="66" name="Freihand 65">
                  <a:extLst>
                    <a:ext uri="{FF2B5EF4-FFF2-40B4-BE49-F238E27FC236}">
                      <a16:creationId xmlns:a16="http://schemas.microsoft.com/office/drawing/2014/main" id="{0E05600C-7BD5-42F8-959E-7649C089AB1E}"/>
                    </a:ext>
                  </a:extLst>
                </p:cNvPr>
                <p:cNvPicPr/>
                <p:nvPr/>
              </p:nvPicPr>
              <p:blipFill>
                <a:blip r:embed="rId100"/>
                <a:stretch>
                  <a:fillRect/>
                </a:stretch>
              </p:blipFill>
              <p:spPr>
                <a:xfrm>
                  <a:off x="8493938" y="3672524"/>
                  <a:ext cx="109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8A4FDCBD-6482-4979-9667-20FA000524B7}"/>
                    </a:ext>
                  </a:extLst>
                </p14:cNvPr>
                <p14:cNvContentPartPr/>
                <p14:nvPr/>
              </p14:nvContentPartPr>
              <p14:xfrm>
                <a:off x="8615978" y="3442844"/>
                <a:ext cx="125640" cy="218160"/>
              </p14:xfrm>
            </p:contentPart>
          </mc:Choice>
          <mc:Fallback>
            <p:pic>
              <p:nvPicPr>
                <p:cNvPr id="67" name="Freihand 66">
                  <a:extLst>
                    <a:ext uri="{FF2B5EF4-FFF2-40B4-BE49-F238E27FC236}">
                      <a16:creationId xmlns:a16="http://schemas.microsoft.com/office/drawing/2014/main" id="{8A4FDCBD-6482-4979-9667-20FA000524B7}"/>
                    </a:ext>
                  </a:extLst>
                </p:cNvPr>
                <p:cNvPicPr/>
                <p:nvPr/>
              </p:nvPicPr>
              <p:blipFill>
                <a:blip r:embed="rId102"/>
                <a:stretch>
                  <a:fillRect/>
                </a:stretch>
              </p:blipFill>
              <p:spPr>
                <a:xfrm>
                  <a:off x="8606978" y="3434204"/>
                  <a:ext cx="1432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3EC97074-ACCF-489D-9C40-2EF5AFA1B57A}"/>
                    </a:ext>
                  </a:extLst>
                </p14:cNvPr>
                <p14:cNvContentPartPr/>
                <p14:nvPr/>
              </p14:nvContentPartPr>
              <p14:xfrm>
                <a:off x="8705258" y="3448244"/>
                <a:ext cx="248760" cy="175680"/>
              </p14:xfrm>
            </p:contentPart>
          </mc:Choice>
          <mc:Fallback>
            <p:pic>
              <p:nvPicPr>
                <p:cNvPr id="68" name="Freihand 67">
                  <a:extLst>
                    <a:ext uri="{FF2B5EF4-FFF2-40B4-BE49-F238E27FC236}">
                      <a16:creationId xmlns:a16="http://schemas.microsoft.com/office/drawing/2014/main" id="{3EC97074-ACCF-489D-9C40-2EF5AFA1B57A}"/>
                    </a:ext>
                  </a:extLst>
                </p:cNvPr>
                <p:cNvPicPr/>
                <p:nvPr/>
              </p:nvPicPr>
              <p:blipFill>
                <a:blip r:embed="rId104"/>
                <a:stretch>
                  <a:fillRect/>
                </a:stretch>
              </p:blipFill>
              <p:spPr>
                <a:xfrm>
                  <a:off x="8696258" y="3439244"/>
                  <a:ext cx="266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55FA9BB4-B54B-40F5-B51E-5DB8B4C45EC9}"/>
                    </a:ext>
                  </a:extLst>
                </p14:cNvPr>
                <p14:cNvContentPartPr/>
                <p14:nvPr/>
              </p14:nvContentPartPr>
              <p14:xfrm>
                <a:off x="8924858" y="3373364"/>
                <a:ext cx="41040" cy="26280"/>
              </p14:xfrm>
            </p:contentPart>
          </mc:Choice>
          <mc:Fallback>
            <p:pic>
              <p:nvPicPr>
                <p:cNvPr id="69" name="Freihand 68">
                  <a:extLst>
                    <a:ext uri="{FF2B5EF4-FFF2-40B4-BE49-F238E27FC236}">
                      <a16:creationId xmlns:a16="http://schemas.microsoft.com/office/drawing/2014/main" id="{55FA9BB4-B54B-40F5-B51E-5DB8B4C45EC9}"/>
                    </a:ext>
                  </a:extLst>
                </p:cNvPr>
                <p:cNvPicPr/>
                <p:nvPr/>
              </p:nvPicPr>
              <p:blipFill>
                <a:blip r:embed="rId106"/>
                <a:stretch>
                  <a:fillRect/>
                </a:stretch>
              </p:blipFill>
              <p:spPr>
                <a:xfrm>
                  <a:off x="8916218" y="3364364"/>
                  <a:ext cx="58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EC759AC0-D927-411B-9FF3-D720B6FE02E4}"/>
                    </a:ext>
                  </a:extLst>
                </p14:cNvPr>
                <p14:cNvContentPartPr/>
                <p14:nvPr/>
              </p14:nvContentPartPr>
              <p14:xfrm>
                <a:off x="8990738" y="3287684"/>
                <a:ext cx="228240" cy="218880"/>
              </p14:xfrm>
            </p:contentPart>
          </mc:Choice>
          <mc:Fallback>
            <p:pic>
              <p:nvPicPr>
                <p:cNvPr id="70" name="Freihand 69">
                  <a:extLst>
                    <a:ext uri="{FF2B5EF4-FFF2-40B4-BE49-F238E27FC236}">
                      <a16:creationId xmlns:a16="http://schemas.microsoft.com/office/drawing/2014/main" id="{EC759AC0-D927-411B-9FF3-D720B6FE02E4}"/>
                    </a:ext>
                  </a:extLst>
                </p:cNvPr>
                <p:cNvPicPr/>
                <p:nvPr/>
              </p:nvPicPr>
              <p:blipFill>
                <a:blip r:embed="rId108"/>
                <a:stretch>
                  <a:fillRect/>
                </a:stretch>
              </p:blipFill>
              <p:spPr>
                <a:xfrm>
                  <a:off x="8982098" y="3279044"/>
                  <a:ext cx="2458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083F1E3C-F0B3-4E17-8B9F-2BF58103BF50}"/>
                    </a:ext>
                  </a:extLst>
                </p14:cNvPr>
                <p14:cNvContentPartPr/>
                <p14:nvPr/>
              </p14:nvContentPartPr>
              <p14:xfrm>
                <a:off x="9321218" y="3096524"/>
                <a:ext cx="149040" cy="158040"/>
              </p14:xfrm>
            </p:contentPart>
          </mc:Choice>
          <mc:Fallback>
            <p:pic>
              <p:nvPicPr>
                <p:cNvPr id="72" name="Freihand 71">
                  <a:extLst>
                    <a:ext uri="{FF2B5EF4-FFF2-40B4-BE49-F238E27FC236}">
                      <a16:creationId xmlns:a16="http://schemas.microsoft.com/office/drawing/2014/main" id="{083F1E3C-F0B3-4E17-8B9F-2BF58103BF50}"/>
                    </a:ext>
                  </a:extLst>
                </p:cNvPr>
                <p:cNvPicPr/>
                <p:nvPr/>
              </p:nvPicPr>
              <p:blipFill>
                <a:blip r:embed="rId110"/>
                <a:stretch>
                  <a:fillRect/>
                </a:stretch>
              </p:blipFill>
              <p:spPr>
                <a:xfrm>
                  <a:off x="9312218" y="3087884"/>
                  <a:ext cx="166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E8D1747C-F9D1-420A-81D4-150AB4B56517}"/>
                    </a:ext>
                  </a:extLst>
                </p14:cNvPr>
                <p14:cNvContentPartPr/>
                <p14:nvPr/>
              </p14:nvContentPartPr>
              <p14:xfrm>
                <a:off x="9511658" y="3015524"/>
                <a:ext cx="102600" cy="175320"/>
              </p14:xfrm>
            </p:contentPart>
          </mc:Choice>
          <mc:Fallback>
            <p:pic>
              <p:nvPicPr>
                <p:cNvPr id="73" name="Freihand 72">
                  <a:extLst>
                    <a:ext uri="{FF2B5EF4-FFF2-40B4-BE49-F238E27FC236}">
                      <a16:creationId xmlns:a16="http://schemas.microsoft.com/office/drawing/2014/main" id="{E8D1747C-F9D1-420A-81D4-150AB4B56517}"/>
                    </a:ext>
                  </a:extLst>
                </p:cNvPr>
                <p:cNvPicPr/>
                <p:nvPr/>
              </p:nvPicPr>
              <p:blipFill>
                <a:blip r:embed="rId112"/>
                <a:stretch>
                  <a:fillRect/>
                </a:stretch>
              </p:blipFill>
              <p:spPr>
                <a:xfrm>
                  <a:off x="9502658" y="3006884"/>
                  <a:ext cx="120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Freihand 73">
                  <a:extLst>
                    <a:ext uri="{FF2B5EF4-FFF2-40B4-BE49-F238E27FC236}">
                      <a16:creationId xmlns:a16="http://schemas.microsoft.com/office/drawing/2014/main" id="{A2D25932-2421-40F6-ADBF-B2E12E848B8C}"/>
                    </a:ext>
                  </a:extLst>
                </p14:cNvPr>
                <p14:cNvContentPartPr/>
                <p14:nvPr/>
              </p14:nvContentPartPr>
              <p14:xfrm>
                <a:off x="9644858" y="2947124"/>
                <a:ext cx="139680" cy="164880"/>
              </p14:xfrm>
            </p:contentPart>
          </mc:Choice>
          <mc:Fallback>
            <p:pic>
              <p:nvPicPr>
                <p:cNvPr id="74" name="Freihand 73">
                  <a:extLst>
                    <a:ext uri="{FF2B5EF4-FFF2-40B4-BE49-F238E27FC236}">
                      <a16:creationId xmlns:a16="http://schemas.microsoft.com/office/drawing/2014/main" id="{A2D25932-2421-40F6-ADBF-B2E12E848B8C}"/>
                    </a:ext>
                  </a:extLst>
                </p:cNvPr>
                <p:cNvPicPr/>
                <p:nvPr/>
              </p:nvPicPr>
              <p:blipFill>
                <a:blip r:embed="rId114"/>
                <a:stretch>
                  <a:fillRect/>
                </a:stretch>
              </p:blipFill>
              <p:spPr>
                <a:xfrm>
                  <a:off x="9635858" y="2938124"/>
                  <a:ext cx="157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DB72BE99-AADB-4A3E-981D-82B49645D93E}"/>
                    </a:ext>
                  </a:extLst>
                </p14:cNvPr>
                <p14:cNvContentPartPr/>
                <p14:nvPr/>
              </p14:nvContentPartPr>
              <p14:xfrm>
                <a:off x="9828458" y="2836604"/>
                <a:ext cx="159480" cy="238680"/>
              </p14:xfrm>
            </p:contentPart>
          </mc:Choice>
          <mc:Fallback>
            <p:pic>
              <p:nvPicPr>
                <p:cNvPr id="75" name="Freihand 74">
                  <a:extLst>
                    <a:ext uri="{FF2B5EF4-FFF2-40B4-BE49-F238E27FC236}">
                      <a16:creationId xmlns:a16="http://schemas.microsoft.com/office/drawing/2014/main" id="{DB72BE99-AADB-4A3E-981D-82B49645D93E}"/>
                    </a:ext>
                  </a:extLst>
                </p:cNvPr>
                <p:cNvPicPr/>
                <p:nvPr/>
              </p:nvPicPr>
              <p:blipFill>
                <a:blip r:embed="rId116"/>
                <a:stretch>
                  <a:fillRect/>
                </a:stretch>
              </p:blipFill>
              <p:spPr>
                <a:xfrm>
                  <a:off x="9819458" y="2827964"/>
                  <a:ext cx="1771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7" name="Freihand 76">
                  <a:extLst>
                    <a:ext uri="{FF2B5EF4-FFF2-40B4-BE49-F238E27FC236}">
                      <a16:creationId xmlns:a16="http://schemas.microsoft.com/office/drawing/2014/main" id="{5104A891-9AE3-4273-B439-15694E598C46}"/>
                    </a:ext>
                  </a:extLst>
                </p14:cNvPr>
                <p14:cNvContentPartPr/>
                <p14:nvPr/>
              </p14:nvContentPartPr>
              <p14:xfrm>
                <a:off x="586898" y="4162124"/>
                <a:ext cx="3923280" cy="215280"/>
              </p14:xfrm>
            </p:contentPart>
          </mc:Choice>
          <mc:Fallback>
            <p:pic>
              <p:nvPicPr>
                <p:cNvPr id="77" name="Freihand 76">
                  <a:extLst>
                    <a:ext uri="{FF2B5EF4-FFF2-40B4-BE49-F238E27FC236}">
                      <a16:creationId xmlns:a16="http://schemas.microsoft.com/office/drawing/2014/main" id="{5104A891-9AE3-4273-B439-15694E598C46}"/>
                    </a:ext>
                  </a:extLst>
                </p:cNvPr>
                <p:cNvPicPr/>
                <p:nvPr/>
              </p:nvPicPr>
              <p:blipFill>
                <a:blip r:embed="rId118"/>
                <a:stretch>
                  <a:fillRect/>
                </a:stretch>
              </p:blipFill>
              <p:spPr>
                <a:xfrm>
                  <a:off x="577898" y="4153484"/>
                  <a:ext cx="3940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8" name="Freihand 77">
                  <a:extLst>
                    <a:ext uri="{FF2B5EF4-FFF2-40B4-BE49-F238E27FC236}">
                      <a16:creationId xmlns:a16="http://schemas.microsoft.com/office/drawing/2014/main" id="{86FAC318-0A41-4102-961A-D3EA10BC8440}"/>
                    </a:ext>
                  </a:extLst>
                </p14:cNvPr>
                <p14:cNvContentPartPr/>
                <p14:nvPr/>
              </p14:nvContentPartPr>
              <p14:xfrm>
                <a:off x="773378" y="4716884"/>
                <a:ext cx="297720" cy="41760"/>
              </p14:xfrm>
            </p:contentPart>
          </mc:Choice>
          <mc:Fallback>
            <p:pic>
              <p:nvPicPr>
                <p:cNvPr id="78" name="Freihand 77">
                  <a:extLst>
                    <a:ext uri="{FF2B5EF4-FFF2-40B4-BE49-F238E27FC236}">
                      <a16:creationId xmlns:a16="http://schemas.microsoft.com/office/drawing/2014/main" id="{86FAC318-0A41-4102-961A-D3EA10BC8440}"/>
                    </a:ext>
                  </a:extLst>
                </p:cNvPr>
                <p:cNvPicPr/>
                <p:nvPr/>
              </p:nvPicPr>
              <p:blipFill>
                <a:blip r:embed="rId120"/>
                <a:stretch>
                  <a:fillRect/>
                </a:stretch>
              </p:blipFill>
              <p:spPr>
                <a:xfrm>
                  <a:off x="764378" y="4707884"/>
                  <a:ext cx="315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C5B7E28B-5A50-4610-9D7B-BDA93C9AB7AA}"/>
                    </a:ext>
                  </a:extLst>
                </p14:cNvPr>
                <p14:cNvContentPartPr/>
                <p14:nvPr/>
              </p14:nvContentPartPr>
              <p14:xfrm>
                <a:off x="1704698" y="4725164"/>
                <a:ext cx="2797920" cy="89280"/>
              </p14:xfrm>
            </p:contentPart>
          </mc:Choice>
          <mc:Fallback>
            <p:pic>
              <p:nvPicPr>
                <p:cNvPr id="79" name="Freihand 78">
                  <a:extLst>
                    <a:ext uri="{FF2B5EF4-FFF2-40B4-BE49-F238E27FC236}">
                      <a16:creationId xmlns:a16="http://schemas.microsoft.com/office/drawing/2014/main" id="{C5B7E28B-5A50-4610-9D7B-BDA93C9AB7AA}"/>
                    </a:ext>
                  </a:extLst>
                </p:cNvPr>
                <p:cNvPicPr/>
                <p:nvPr/>
              </p:nvPicPr>
              <p:blipFill>
                <a:blip r:embed="rId122"/>
                <a:stretch>
                  <a:fillRect/>
                </a:stretch>
              </p:blipFill>
              <p:spPr>
                <a:xfrm>
                  <a:off x="1696058" y="4716164"/>
                  <a:ext cx="2815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1" name="Freihand 80">
                  <a:extLst>
                    <a:ext uri="{FF2B5EF4-FFF2-40B4-BE49-F238E27FC236}">
                      <a16:creationId xmlns:a16="http://schemas.microsoft.com/office/drawing/2014/main" id="{27B6833D-721A-4985-ABED-7F31E3B9354E}"/>
                    </a:ext>
                  </a:extLst>
                </p14:cNvPr>
                <p14:cNvContentPartPr/>
                <p14:nvPr/>
              </p14:nvContentPartPr>
              <p14:xfrm>
                <a:off x="406898" y="4410884"/>
                <a:ext cx="152640" cy="40680"/>
              </p14:xfrm>
            </p:contentPart>
          </mc:Choice>
          <mc:Fallback>
            <p:pic>
              <p:nvPicPr>
                <p:cNvPr id="81" name="Freihand 80">
                  <a:extLst>
                    <a:ext uri="{FF2B5EF4-FFF2-40B4-BE49-F238E27FC236}">
                      <a16:creationId xmlns:a16="http://schemas.microsoft.com/office/drawing/2014/main" id="{27B6833D-721A-4985-ABED-7F31E3B9354E}"/>
                    </a:ext>
                  </a:extLst>
                </p:cNvPr>
                <p:cNvPicPr/>
                <p:nvPr/>
              </p:nvPicPr>
              <p:blipFill>
                <a:blip r:embed="rId124"/>
                <a:stretch>
                  <a:fillRect/>
                </a:stretch>
              </p:blipFill>
              <p:spPr>
                <a:xfrm>
                  <a:off x="398258" y="4401884"/>
                  <a:ext cx="170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 name="Freihand 81">
                  <a:extLst>
                    <a:ext uri="{FF2B5EF4-FFF2-40B4-BE49-F238E27FC236}">
                      <a16:creationId xmlns:a16="http://schemas.microsoft.com/office/drawing/2014/main" id="{A1A6A7D9-631C-42A7-9893-CF34FF6EB144}"/>
                    </a:ext>
                  </a:extLst>
                </p14:cNvPr>
                <p14:cNvContentPartPr/>
                <p14:nvPr/>
              </p14:nvContentPartPr>
              <p14:xfrm>
                <a:off x="830978" y="4294244"/>
                <a:ext cx="3905280" cy="160200"/>
              </p14:xfrm>
            </p:contentPart>
          </mc:Choice>
          <mc:Fallback>
            <p:pic>
              <p:nvPicPr>
                <p:cNvPr id="82" name="Freihand 81">
                  <a:extLst>
                    <a:ext uri="{FF2B5EF4-FFF2-40B4-BE49-F238E27FC236}">
                      <a16:creationId xmlns:a16="http://schemas.microsoft.com/office/drawing/2014/main" id="{A1A6A7D9-631C-42A7-9893-CF34FF6EB144}"/>
                    </a:ext>
                  </a:extLst>
                </p:cNvPr>
                <p:cNvPicPr/>
                <p:nvPr/>
              </p:nvPicPr>
              <p:blipFill>
                <a:blip r:embed="rId126"/>
                <a:stretch>
                  <a:fillRect/>
                </a:stretch>
              </p:blipFill>
              <p:spPr>
                <a:xfrm>
                  <a:off x="822338" y="4285244"/>
                  <a:ext cx="3922920" cy="177840"/>
                </a:xfrm>
                <a:prstGeom prst="rect">
                  <a:avLst/>
                </a:prstGeom>
              </p:spPr>
            </p:pic>
          </mc:Fallback>
        </mc:AlternateContent>
      </p:grpSp>
    </p:spTree>
    <p:extLst>
      <p:ext uri="{BB962C8B-B14F-4D97-AF65-F5344CB8AC3E}">
        <p14:creationId xmlns:p14="http://schemas.microsoft.com/office/powerpoint/2010/main" val="302077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grpSp>
        <p:nvGrpSpPr>
          <p:cNvPr id="7" name="Gruppieren 6">
            <a:extLst>
              <a:ext uri="{FF2B5EF4-FFF2-40B4-BE49-F238E27FC236}">
                <a16:creationId xmlns:a16="http://schemas.microsoft.com/office/drawing/2014/main" id="{9271EDBE-0CE0-488A-98F1-A5978B60A913}"/>
              </a:ext>
            </a:extLst>
          </p:cNvPr>
          <p:cNvGrpSpPr/>
          <p:nvPr/>
        </p:nvGrpSpPr>
        <p:grpSpPr>
          <a:xfrm>
            <a:off x="186578" y="2774684"/>
            <a:ext cx="3255480" cy="622800"/>
            <a:chOff x="186578" y="2774684"/>
            <a:chExt cx="3255480" cy="6228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5A6BE91-2732-4720-B8E2-EC3DDBE18D82}"/>
                    </a:ext>
                  </a:extLst>
                </p14:cNvPr>
                <p14:cNvContentPartPr/>
                <p14:nvPr/>
              </p14:nvContentPartPr>
              <p14:xfrm>
                <a:off x="3020858" y="2862524"/>
                <a:ext cx="193680" cy="62640"/>
              </p14:xfrm>
            </p:contentPart>
          </mc:Choice>
          <mc:Fallback>
            <p:pic>
              <p:nvPicPr>
                <p:cNvPr id="2" name="Freihand 1">
                  <a:extLst>
                    <a:ext uri="{FF2B5EF4-FFF2-40B4-BE49-F238E27FC236}">
                      <a16:creationId xmlns:a16="http://schemas.microsoft.com/office/drawing/2014/main" id="{45A6BE91-2732-4720-B8E2-EC3DDBE18D82}"/>
                    </a:ext>
                  </a:extLst>
                </p:cNvPr>
                <p:cNvPicPr/>
                <p:nvPr/>
              </p:nvPicPr>
              <p:blipFill>
                <a:blip r:embed="rId4"/>
                <a:stretch>
                  <a:fillRect/>
                </a:stretch>
              </p:blipFill>
              <p:spPr>
                <a:xfrm>
                  <a:off x="3012218" y="2853524"/>
                  <a:ext cx="211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F496B25-331F-4B26-BFA1-508FAF482A7A}"/>
                    </a:ext>
                  </a:extLst>
                </p14:cNvPr>
                <p14:cNvContentPartPr/>
                <p14:nvPr/>
              </p14:nvContentPartPr>
              <p14:xfrm>
                <a:off x="186578" y="2774684"/>
                <a:ext cx="3255480" cy="622800"/>
              </p14:xfrm>
            </p:contentPart>
          </mc:Choice>
          <mc:Fallback>
            <p:pic>
              <p:nvPicPr>
                <p:cNvPr id="5" name="Freihand 4">
                  <a:extLst>
                    <a:ext uri="{FF2B5EF4-FFF2-40B4-BE49-F238E27FC236}">
                      <a16:creationId xmlns:a16="http://schemas.microsoft.com/office/drawing/2014/main" id="{7F496B25-331F-4B26-BFA1-508FAF482A7A}"/>
                    </a:ext>
                  </a:extLst>
                </p:cNvPr>
                <p:cNvPicPr/>
                <p:nvPr/>
              </p:nvPicPr>
              <p:blipFill>
                <a:blip r:embed="rId6"/>
                <a:stretch>
                  <a:fillRect/>
                </a:stretch>
              </p:blipFill>
              <p:spPr>
                <a:xfrm>
                  <a:off x="177578" y="2766044"/>
                  <a:ext cx="327312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5E1E1323-DC9C-4E4C-92A0-C397483DCA73}"/>
                    </a:ext>
                  </a:extLst>
                </p14:cNvPr>
                <p14:cNvContentPartPr/>
                <p14:nvPr/>
              </p14:nvContentPartPr>
              <p14:xfrm>
                <a:off x="2715938" y="2788724"/>
                <a:ext cx="285840" cy="21600"/>
              </p14:xfrm>
            </p:contentPart>
          </mc:Choice>
          <mc:Fallback>
            <p:pic>
              <p:nvPicPr>
                <p:cNvPr id="6" name="Freihand 5">
                  <a:extLst>
                    <a:ext uri="{FF2B5EF4-FFF2-40B4-BE49-F238E27FC236}">
                      <a16:creationId xmlns:a16="http://schemas.microsoft.com/office/drawing/2014/main" id="{5E1E1323-DC9C-4E4C-92A0-C397483DCA73}"/>
                    </a:ext>
                  </a:extLst>
                </p:cNvPr>
                <p:cNvPicPr/>
                <p:nvPr/>
              </p:nvPicPr>
              <p:blipFill>
                <a:blip r:embed="rId8"/>
                <a:stretch>
                  <a:fillRect/>
                </a:stretch>
              </p:blipFill>
              <p:spPr>
                <a:xfrm>
                  <a:off x="2707298" y="2779724"/>
                  <a:ext cx="30348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48" name="Freihand 47">
                <a:extLst>
                  <a:ext uri="{FF2B5EF4-FFF2-40B4-BE49-F238E27FC236}">
                    <a16:creationId xmlns:a16="http://schemas.microsoft.com/office/drawing/2014/main" id="{8E0E9B38-7DA0-4B2B-B32B-42B335BD0FC9}"/>
                  </a:ext>
                </a:extLst>
              </p14:cNvPr>
              <p14:cNvContentPartPr/>
              <p14:nvPr/>
            </p14:nvContentPartPr>
            <p14:xfrm>
              <a:off x="9879218" y="1273484"/>
              <a:ext cx="244800" cy="84240"/>
            </p14:xfrm>
          </p:contentPart>
        </mc:Choice>
        <mc:Fallback>
          <p:pic>
            <p:nvPicPr>
              <p:cNvPr id="48" name="Freihand 47">
                <a:extLst>
                  <a:ext uri="{FF2B5EF4-FFF2-40B4-BE49-F238E27FC236}">
                    <a16:creationId xmlns:a16="http://schemas.microsoft.com/office/drawing/2014/main" id="{8E0E9B38-7DA0-4B2B-B32B-42B335BD0FC9}"/>
                  </a:ext>
                </a:extLst>
              </p:cNvPr>
              <p:cNvPicPr/>
              <p:nvPr/>
            </p:nvPicPr>
            <p:blipFill>
              <a:blip r:embed="rId10"/>
              <a:stretch>
                <a:fillRect/>
              </a:stretch>
            </p:blipFill>
            <p:spPr>
              <a:xfrm>
                <a:off x="9870578" y="1264844"/>
                <a:ext cx="262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 name="Freihand 22">
                <a:extLst>
                  <a:ext uri="{FF2B5EF4-FFF2-40B4-BE49-F238E27FC236}">
                    <a16:creationId xmlns:a16="http://schemas.microsoft.com/office/drawing/2014/main" id="{DF7C71FD-3BEA-4893-BB9D-E42A1ADABEF8}"/>
                  </a:ext>
                </a:extLst>
              </p14:cNvPr>
              <p14:cNvContentPartPr/>
              <p14:nvPr/>
            </p14:nvContentPartPr>
            <p14:xfrm>
              <a:off x="10284578" y="1215524"/>
              <a:ext cx="113760" cy="106560"/>
            </p14:xfrm>
          </p:contentPart>
        </mc:Choice>
        <mc:Fallback>
          <p:pic>
            <p:nvPicPr>
              <p:cNvPr id="23" name="Freihand 22">
                <a:extLst>
                  <a:ext uri="{FF2B5EF4-FFF2-40B4-BE49-F238E27FC236}">
                    <a16:creationId xmlns:a16="http://schemas.microsoft.com/office/drawing/2014/main" id="{DF7C71FD-3BEA-4893-BB9D-E42A1ADABEF8}"/>
                  </a:ext>
                </a:extLst>
              </p:cNvPr>
              <p:cNvPicPr/>
              <p:nvPr/>
            </p:nvPicPr>
            <p:blipFill>
              <a:blip r:embed="rId12"/>
              <a:stretch>
                <a:fillRect/>
              </a:stretch>
            </p:blipFill>
            <p:spPr>
              <a:xfrm>
                <a:off x="10275578" y="1206524"/>
                <a:ext cx="131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190B5404-C141-4C46-B0CD-32C9E7A4CF63}"/>
                  </a:ext>
                </a:extLst>
              </p14:cNvPr>
              <p14:cNvContentPartPr/>
              <p14:nvPr/>
            </p14:nvContentPartPr>
            <p14:xfrm>
              <a:off x="10383578" y="1276364"/>
              <a:ext cx="49320" cy="104760"/>
            </p14:xfrm>
          </p:contentPart>
        </mc:Choice>
        <mc:Fallback>
          <p:pic>
            <p:nvPicPr>
              <p:cNvPr id="24" name="Freihand 23">
                <a:extLst>
                  <a:ext uri="{FF2B5EF4-FFF2-40B4-BE49-F238E27FC236}">
                    <a16:creationId xmlns:a16="http://schemas.microsoft.com/office/drawing/2014/main" id="{190B5404-C141-4C46-B0CD-32C9E7A4CF63}"/>
                  </a:ext>
                </a:extLst>
              </p:cNvPr>
              <p:cNvPicPr/>
              <p:nvPr/>
            </p:nvPicPr>
            <p:blipFill>
              <a:blip r:embed="rId14"/>
              <a:stretch>
                <a:fillRect/>
              </a:stretch>
            </p:blipFill>
            <p:spPr>
              <a:xfrm>
                <a:off x="10374938" y="1267724"/>
                <a:ext cx="66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6A58E04B-3FC6-4BA1-8EE2-617E5890063B}"/>
                  </a:ext>
                </a:extLst>
              </p14:cNvPr>
              <p14:cNvContentPartPr/>
              <p14:nvPr/>
            </p14:nvContentPartPr>
            <p14:xfrm>
              <a:off x="10614338" y="1228484"/>
              <a:ext cx="100440" cy="125640"/>
            </p14:xfrm>
          </p:contentPart>
        </mc:Choice>
        <mc:Fallback>
          <p:pic>
            <p:nvPicPr>
              <p:cNvPr id="25" name="Freihand 24">
                <a:extLst>
                  <a:ext uri="{FF2B5EF4-FFF2-40B4-BE49-F238E27FC236}">
                    <a16:creationId xmlns:a16="http://schemas.microsoft.com/office/drawing/2014/main" id="{6A58E04B-3FC6-4BA1-8EE2-617E5890063B}"/>
                  </a:ext>
                </a:extLst>
              </p:cNvPr>
              <p:cNvPicPr/>
              <p:nvPr/>
            </p:nvPicPr>
            <p:blipFill>
              <a:blip r:embed="rId16"/>
              <a:stretch>
                <a:fillRect/>
              </a:stretch>
            </p:blipFill>
            <p:spPr>
              <a:xfrm>
                <a:off x="10605338" y="1219484"/>
                <a:ext cx="118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4E357496-CBF1-4E8E-8BAE-DEFD39B1F5AD}"/>
                  </a:ext>
                </a:extLst>
              </p14:cNvPr>
              <p14:cNvContentPartPr/>
              <p14:nvPr/>
            </p14:nvContentPartPr>
            <p14:xfrm>
              <a:off x="10563938" y="1151444"/>
              <a:ext cx="263160" cy="247680"/>
            </p14:xfrm>
          </p:contentPart>
        </mc:Choice>
        <mc:Fallback>
          <p:pic>
            <p:nvPicPr>
              <p:cNvPr id="26" name="Freihand 25">
                <a:extLst>
                  <a:ext uri="{FF2B5EF4-FFF2-40B4-BE49-F238E27FC236}">
                    <a16:creationId xmlns:a16="http://schemas.microsoft.com/office/drawing/2014/main" id="{4E357496-CBF1-4E8E-8BAE-DEFD39B1F5AD}"/>
                  </a:ext>
                </a:extLst>
              </p:cNvPr>
              <p:cNvPicPr/>
              <p:nvPr/>
            </p:nvPicPr>
            <p:blipFill>
              <a:blip r:embed="rId18"/>
              <a:stretch>
                <a:fillRect/>
              </a:stretch>
            </p:blipFill>
            <p:spPr>
              <a:xfrm>
                <a:off x="10554938" y="1142804"/>
                <a:ext cx="280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603D8385-FA35-4BA9-AC48-7F893BDD4717}"/>
                  </a:ext>
                </a:extLst>
              </p14:cNvPr>
              <p14:cNvContentPartPr/>
              <p14:nvPr/>
            </p14:nvContentPartPr>
            <p14:xfrm>
              <a:off x="8489258" y="1204724"/>
              <a:ext cx="92880" cy="201960"/>
            </p14:xfrm>
          </p:contentPart>
        </mc:Choice>
        <mc:Fallback>
          <p:pic>
            <p:nvPicPr>
              <p:cNvPr id="27" name="Freihand 26">
                <a:extLst>
                  <a:ext uri="{FF2B5EF4-FFF2-40B4-BE49-F238E27FC236}">
                    <a16:creationId xmlns:a16="http://schemas.microsoft.com/office/drawing/2014/main" id="{603D8385-FA35-4BA9-AC48-7F893BDD4717}"/>
                  </a:ext>
                </a:extLst>
              </p:cNvPr>
              <p:cNvPicPr/>
              <p:nvPr/>
            </p:nvPicPr>
            <p:blipFill>
              <a:blip r:embed="rId20"/>
              <a:stretch>
                <a:fillRect/>
              </a:stretch>
            </p:blipFill>
            <p:spPr>
              <a:xfrm>
                <a:off x="8480258" y="1196084"/>
                <a:ext cx="110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628AA7BA-210B-4281-9121-6372F4F6AD1A}"/>
                  </a:ext>
                </a:extLst>
              </p14:cNvPr>
              <p14:cNvContentPartPr/>
              <p14:nvPr/>
            </p14:nvContentPartPr>
            <p14:xfrm>
              <a:off x="8576018" y="1318124"/>
              <a:ext cx="151200" cy="133920"/>
            </p14:xfrm>
          </p:contentPart>
        </mc:Choice>
        <mc:Fallback>
          <p:pic>
            <p:nvPicPr>
              <p:cNvPr id="28" name="Freihand 27">
                <a:extLst>
                  <a:ext uri="{FF2B5EF4-FFF2-40B4-BE49-F238E27FC236}">
                    <a16:creationId xmlns:a16="http://schemas.microsoft.com/office/drawing/2014/main" id="{628AA7BA-210B-4281-9121-6372F4F6AD1A}"/>
                  </a:ext>
                </a:extLst>
              </p:cNvPr>
              <p:cNvPicPr/>
              <p:nvPr/>
            </p:nvPicPr>
            <p:blipFill>
              <a:blip r:embed="rId22"/>
              <a:stretch>
                <a:fillRect/>
              </a:stretch>
            </p:blipFill>
            <p:spPr>
              <a:xfrm>
                <a:off x="8567378" y="1309124"/>
                <a:ext cx="168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972C5C59-5D88-4EF9-ADE7-8CC07FE765FE}"/>
                  </a:ext>
                </a:extLst>
              </p14:cNvPr>
              <p14:cNvContentPartPr/>
              <p14:nvPr/>
            </p14:nvContentPartPr>
            <p14:xfrm>
              <a:off x="8759258" y="1276364"/>
              <a:ext cx="27720" cy="112320"/>
            </p14:xfrm>
          </p:contentPart>
        </mc:Choice>
        <mc:Fallback>
          <p:pic>
            <p:nvPicPr>
              <p:cNvPr id="29" name="Freihand 28">
                <a:extLst>
                  <a:ext uri="{FF2B5EF4-FFF2-40B4-BE49-F238E27FC236}">
                    <a16:creationId xmlns:a16="http://schemas.microsoft.com/office/drawing/2014/main" id="{972C5C59-5D88-4EF9-ADE7-8CC07FE765FE}"/>
                  </a:ext>
                </a:extLst>
              </p:cNvPr>
              <p:cNvPicPr/>
              <p:nvPr/>
            </p:nvPicPr>
            <p:blipFill>
              <a:blip r:embed="rId24"/>
              <a:stretch>
                <a:fillRect/>
              </a:stretch>
            </p:blipFill>
            <p:spPr>
              <a:xfrm>
                <a:off x="8750618" y="1267724"/>
                <a:ext cx="45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5271A3F5-53E2-423F-AF5B-146C357992EE}"/>
                  </a:ext>
                </a:extLst>
              </p14:cNvPr>
              <p14:cNvContentPartPr/>
              <p14:nvPr/>
            </p14:nvContentPartPr>
            <p14:xfrm>
              <a:off x="8819018" y="1195364"/>
              <a:ext cx="128160" cy="179280"/>
            </p14:xfrm>
          </p:contentPart>
        </mc:Choice>
        <mc:Fallback>
          <p:pic>
            <p:nvPicPr>
              <p:cNvPr id="30" name="Freihand 29">
                <a:extLst>
                  <a:ext uri="{FF2B5EF4-FFF2-40B4-BE49-F238E27FC236}">
                    <a16:creationId xmlns:a16="http://schemas.microsoft.com/office/drawing/2014/main" id="{5271A3F5-53E2-423F-AF5B-146C357992EE}"/>
                  </a:ext>
                </a:extLst>
              </p:cNvPr>
              <p:cNvPicPr/>
              <p:nvPr/>
            </p:nvPicPr>
            <p:blipFill>
              <a:blip r:embed="rId26"/>
              <a:stretch>
                <a:fillRect/>
              </a:stretch>
            </p:blipFill>
            <p:spPr>
              <a:xfrm>
                <a:off x="8810378" y="1186724"/>
                <a:ext cx="145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4E8D65C3-B4D3-4C64-B306-33B27D896415}"/>
                  </a:ext>
                </a:extLst>
              </p14:cNvPr>
              <p14:cNvContentPartPr/>
              <p14:nvPr/>
            </p14:nvContentPartPr>
            <p14:xfrm>
              <a:off x="8972378" y="1302644"/>
              <a:ext cx="205560" cy="63000"/>
            </p14:xfrm>
          </p:contentPart>
        </mc:Choice>
        <mc:Fallback>
          <p:pic>
            <p:nvPicPr>
              <p:cNvPr id="31" name="Freihand 30">
                <a:extLst>
                  <a:ext uri="{FF2B5EF4-FFF2-40B4-BE49-F238E27FC236}">
                    <a16:creationId xmlns:a16="http://schemas.microsoft.com/office/drawing/2014/main" id="{4E8D65C3-B4D3-4C64-B306-33B27D896415}"/>
                  </a:ext>
                </a:extLst>
              </p:cNvPr>
              <p:cNvPicPr/>
              <p:nvPr/>
            </p:nvPicPr>
            <p:blipFill>
              <a:blip r:embed="rId28"/>
              <a:stretch>
                <a:fillRect/>
              </a:stretch>
            </p:blipFill>
            <p:spPr>
              <a:xfrm>
                <a:off x="8963378" y="1294004"/>
                <a:ext cx="223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B663D0AA-C718-4DF7-9F8E-58F9D77B1E36}"/>
                  </a:ext>
                </a:extLst>
              </p14:cNvPr>
              <p14:cNvContentPartPr/>
              <p14:nvPr/>
            </p14:nvContentPartPr>
            <p14:xfrm>
              <a:off x="8910818" y="1170164"/>
              <a:ext cx="23400" cy="5400"/>
            </p14:xfrm>
          </p:contentPart>
        </mc:Choice>
        <mc:Fallback>
          <p:pic>
            <p:nvPicPr>
              <p:cNvPr id="32" name="Freihand 31">
                <a:extLst>
                  <a:ext uri="{FF2B5EF4-FFF2-40B4-BE49-F238E27FC236}">
                    <a16:creationId xmlns:a16="http://schemas.microsoft.com/office/drawing/2014/main" id="{B663D0AA-C718-4DF7-9F8E-58F9D77B1E36}"/>
                  </a:ext>
                </a:extLst>
              </p:cNvPr>
              <p:cNvPicPr/>
              <p:nvPr/>
            </p:nvPicPr>
            <p:blipFill>
              <a:blip r:embed="rId30"/>
              <a:stretch>
                <a:fillRect/>
              </a:stretch>
            </p:blipFill>
            <p:spPr>
              <a:xfrm>
                <a:off x="8902178" y="1161164"/>
                <a:ext cx="41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F24B1C8F-B865-4634-A5C4-AF63F7BE18ED}"/>
                  </a:ext>
                </a:extLst>
              </p14:cNvPr>
              <p14:cNvContentPartPr/>
              <p14:nvPr/>
            </p14:nvContentPartPr>
            <p14:xfrm>
              <a:off x="9244178" y="1308764"/>
              <a:ext cx="154800" cy="84240"/>
            </p14:xfrm>
          </p:contentPart>
        </mc:Choice>
        <mc:Fallback>
          <p:pic>
            <p:nvPicPr>
              <p:cNvPr id="33" name="Freihand 32">
                <a:extLst>
                  <a:ext uri="{FF2B5EF4-FFF2-40B4-BE49-F238E27FC236}">
                    <a16:creationId xmlns:a16="http://schemas.microsoft.com/office/drawing/2014/main" id="{F24B1C8F-B865-4634-A5C4-AF63F7BE18ED}"/>
                  </a:ext>
                </a:extLst>
              </p:cNvPr>
              <p:cNvPicPr/>
              <p:nvPr/>
            </p:nvPicPr>
            <p:blipFill>
              <a:blip r:embed="rId32"/>
              <a:stretch>
                <a:fillRect/>
              </a:stretch>
            </p:blipFill>
            <p:spPr>
              <a:xfrm>
                <a:off x="9235538" y="1300124"/>
                <a:ext cx="172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9" name="Freihand 48">
                <a:extLst>
                  <a:ext uri="{FF2B5EF4-FFF2-40B4-BE49-F238E27FC236}">
                    <a16:creationId xmlns:a16="http://schemas.microsoft.com/office/drawing/2014/main" id="{4EBD31A7-8AAC-41EE-A7E8-59D295AB7D0F}"/>
                  </a:ext>
                </a:extLst>
              </p14:cNvPr>
              <p14:cNvContentPartPr/>
              <p14:nvPr/>
            </p14:nvContentPartPr>
            <p14:xfrm>
              <a:off x="10373858" y="1071164"/>
              <a:ext cx="153720" cy="66960"/>
            </p14:xfrm>
          </p:contentPart>
        </mc:Choice>
        <mc:Fallback>
          <p:pic>
            <p:nvPicPr>
              <p:cNvPr id="49" name="Freihand 48">
                <a:extLst>
                  <a:ext uri="{FF2B5EF4-FFF2-40B4-BE49-F238E27FC236}">
                    <a16:creationId xmlns:a16="http://schemas.microsoft.com/office/drawing/2014/main" id="{4EBD31A7-8AAC-41EE-A7E8-59D295AB7D0F}"/>
                  </a:ext>
                </a:extLst>
              </p:cNvPr>
              <p:cNvPicPr/>
              <p:nvPr/>
            </p:nvPicPr>
            <p:blipFill>
              <a:blip r:embed="rId34"/>
              <a:stretch>
                <a:fillRect/>
              </a:stretch>
            </p:blipFill>
            <p:spPr>
              <a:xfrm>
                <a:off x="10364858" y="1062164"/>
                <a:ext cx="171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0" name="Freihand 49">
                <a:extLst>
                  <a:ext uri="{FF2B5EF4-FFF2-40B4-BE49-F238E27FC236}">
                    <a16:creationId xmlns:a16="http://schemas.microsoft.com/office/drawing/2014/main" id="{04547B8C-B8B8-4228-9CD2-74F26E8673A3}"/>
                  </a:ext>
                </a:extLst>
              </p14:cNvPr>
              <p14:cNvContentPartPr/>
              <p14:nvPr/>
            </p14:nvContentPartPr>
            <p14:xfrm>
              <a:off x="8206658" y="1001324"/>
              <a:ext cx="2610360" cy="615960"/>
            </p14:xfrm>
          </p:contentPart>
        </mc:Choice>
        <mc:Fallback>
          <p:pic>
            <p:nvPicPr>
              <p:cNvPr id="50" name="Freihand 49">
                <a:extLst>
                  <a:ext uri="{FF2B5EF4-FFF2-40B4-BE49-F238E27FC236}">
                    <a16:creationId xmlns:a16="http://schemas.microsoft.com/office/drawing/2014/main" id="{04547B8C-B8B8-4228-9CD2-74F26E8673A3}"/>
                  </a:ext>
                </a:extLst>
              </p:cNvPr>
              <p:cNvPicPr/>
              <p:nvPr/>
            </p:nvPicPr>
            <p:blipFill>
              <a:blip r:embed="rId36"/>
              <a:stretch>
                <a:fillRect/>
              </a:stretch>
            </p:blipFill>
            <p:spPr>
              <a:xfrm>
                <a:off x="8197658" y="992324"/>
                <a:ext cx="262800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1" name="Freihand 50">
                <a:extLst>
                  <a:ext uri="{FF2B5EF4-FFF2-40B4-BE49-F238E27FC236}">
                    <a16:creationId xmlns:a16="http://schemas.microsoft.com/office/drawing/2014/main" id="{BFC119AC-501D-47B6-9437-5C0E4D9F753E}"/>
                  </a:ext>
                </a:extLst>
              </p14:cNvPr>
              <p14:cNvContentPartPr/>
              <p14:nvPr/>
            </p14:nvContentPartPr>
            <p14:xfrm>
              <a:off x="10448018" y="1039484"/>
              <a:ext cx="511200" cy="264960"/>
            </p14:xfrm>
          </p:contentPart>
        </mc:Choice>
        <mc:Fallback>
          <p:pic>
            <p:nvPicPr>
              <p:cNvPr id="51" name="Freihand 50">
                <a:extLst>
                  <a:ext uri="{FF2B5EF4-FFF2-40B4-BE49-F238E27FC236}">
                    <a16:creationId xmlns:a16="http://schemas.microsoft.com/office/drawing/2014/main" id="{BFC119AC-501D-47B6-9437-5C0E4D9F753E}"/>
                  </a:ext>
                </a:extLst>
              </p:cNvPr>
              <p:cNvPicPr/>
              <p:nvPr/>
            </p:nvPicPr>
            <p:blipFill>
              <a:blip r:embed="rId38"/>
              <a:stretch>
                <a:fillRect/>
              </a:stretch>
            </p:blipFill>
            <p:spPr>
              <a:xfrm>
                <a:off x="10439378" y="1030844"/>
                <a:ext cx="528840" cy="282600"/>
              </a:xfrm>
              <a:prstGeom prst="rect">
                <a:avLst/>
              </a:prstGeom>
            </p:spPr>
          </p:pic>
        </mc:Fallback>
      </mc:AlternateContent>
      <p:grpSp>
        <p:nvGrpSpPr>
          <p:cNvPr id="55" name="Gruppieren 54">
            <a:extLst>
              <a:ext uri="{FF2B5EF4-FFF2-40B4-BE49-F238E27FC236}">
                <a16:creationId xmlns:a16="http://schemas.microsoft.com/office/drawing/2014/main" id="{85B92C85-3919-4E18-B4DF-416F7DD625EE}"/>
              </a:ext>
            </a:extLst>
          </p:cNvPr>
          <p:cNvGrpSpPr/>
          <p:nvPr/>
        </p:nvGrpSpPr>
        <p:grpSpPr>
          <a:xfrm>
            <a:off x="8251658" y="1580564"/>
            <a:ext cx="2754360" cy="1019520"/>
            <a:chOff x="8251658" y="1580564"/>
            <a:chExt cx="2754360" cy="1019520"/>
          </a:xfrm>
        </p:grpSpPr>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0E21EC87-8EAC-4C3E-8268-17B7557B286E}"/>
                    </a:ext>
                  </a:extLst>
                </p14:cNvPr>
                <p14:cNvContentPartPr/>
                <p14:nvPr/>
              </p14:nvContentPartPr>
              <p14:xfrm>
                <a:off x="8486378" y="2131724"/>
                <a:ext cx="29160" cy="170280"/>
              </p14:xfrm>
            </p:contentPart>
          </mc:Choice>
          <mc:Fallback>
            <p:pic>
              <p:nvPicPr>
                <p:cNvPr id="36" name="Freihand 35">
                  <a:extLst>
                    <a:ext uri="{FF2B5EF4-FFF2-40B4-BE49-F238E27FC236}">
                      <a16:creationId xmlns:a16="http://schemas.microsoft.com/office/drawing/2014/main" id="{0E21EC87-8EAC-4C3E-8268-17B7557B286E}"/>
                    </a:ext>
                  </a:extLst>
                </p:cNvPr>
                <p:cNvPicPr/>
                <p:nvPr/>
              </p:nvPicPr>
              <p:blipFill>
                <a:blip r:embed="rId40"/>
                <a:stretch>
                  <a:fillRect/>
                </a:stretch>
              </p:blipFill>
              <p:spPr>
                <a:xfrm>
                  <a:off x="8477378" y="2123084"/>
                  <a:ext cx="46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0D9AF3AF-022E-4925-A4DF-378F7D74E396}"/>
                    </a:ext>
                  </a:extLst>
                </p14:cNvPr>
                <p14:cNvContentPartPr/>
                <p14:nvPr/>
              </p14:nvContentPartPr>
              <p14:xfrm>
                <a:off x="8508338" y="2093204"/>
                <a:ext cx="172800" cy="92160"/>
              </p14:xfrm>
            </p:contentPart>
          </mc:Choice>
          <mc:Fallback>
            <p:pic>
              <p:nvPicPr>
                <p:cNvPr id="37" name="Freihand 36">
                  <a:extLst>
                    <a:ext uri="{FF2B5EF4-FFF2-40B4-BE49-F238E27FC236}">
                      <a16:creationId xmlns:a16="http://schemas.microsoft.com/office/drawing/2014/main" id="{0D9AF3AF-022E-4925-A4DF-378F7D74E396}"/>
                    </a:ext>
                  </a:extLst>
                </p:cNvPr>
                <p:cNvPicPr/>
                <p:nvPr/>
              </p:nvPicPr>
              <p:blipFill>
                <a:blip r:embed="rId42"/>
                <a:stretch>
                  <a:fillRect/>
                </a:stretch>
              </p:blipFill>
              <p:spPr>
                <a:xfrm>
                  <a:off x="8499698" y="2084204"/>
                  <a:ext cx="190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1074F12A-F689-45D7-984B-8346BB083B95}"/>
                    </a:ext>
                  </a:extLst>
                </p14:cNvPr>
                <p14:cNvContentPartPr/>
                <p14:nvPr/>
              </p14:nvContentPartPr>
              <p14:xfrm>
                <a:off x="8531018" y="2252684"/>
                <a:ext cx="381600" cy="55800"/>
              </p14:xfrm>
            </p:contentPart>
          </mc:Choice>
          <mc:Fallback>
            <p:pic>
              <p:nvPicPr>
                <p:cNvPr id="38" name="Freihand 37">
                  <a:extLst>
                    <a:ext uri="{FF2B5EF4-FFF2-40B4-BE49-F238E27FC236}">
                      <a16:creationId xmlns:a16="http://schemas.microsoft.com/office/drawing/2014/main" id="{1074F12A-F689-45D7-984B-8346BB083B95}"/>
                    </a:ext>
                  </a:extLst>
                </p:cNvPr>
                <p:cNvPicPr/>
                <p:nvPr/>
              </p:nvPicPr>
              <p:blipFill>
                <a:blip r:embed="rId44"/>
                <a:stretch>
                  <a:fillRect/>
                </a:stretch>
              </p:blipFill>
              <p:spPr>
                <a:xfrm>
                  <a:off x="8522018" y="2244044"/>
                  <a:ext cx="399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F7B85093-76DB-4BE1-868B-7B3282C37FFB}"/>
                    </a:ext>
                  </a:extLst>
                </p14:cNvPr>
                <p14:cNvContentPartPr/>
                <p14:nvPr/>
              </p14:nvContentPartPr>
              <p14:xfrm>
                <a:off x="8924498" y="2110124"/>
                <a:ext cx="12240" cy="29880"/>
              </p14:xfrm>
            </p:contentPart>
          </mc:Choice>
          <mc:Fallback>
            <p:pic>
              <p:nvPicPr>
                <p:cNvPr id="39" name="Freihand 38">
                  <a:extLst>
                    <a:ext uri="{FF2B5EF4-FFF2-40B4-BE49-F238E27FC236}">
                      <a16:creationId xmlns:a16="http://schemas.microsoft.com/office/drawing/2014/main" id="{F7B85093-76DB-4BE1-868B-7B3282C37FFB}"/>
                    </a:ext>
                  </a:extLst>
                </p:cNvPr>
                <p:cNvPicPr/>
                <p:nvPr/>
              </p:nvPicPr>
              <p:blipFill>
                <a:blip r:embed="rId46"/>
                <a:stretch>
                  <a:fillRect/>
                </a:stretch>
              </p:blipFill>
              <p:spPr>
                <a:xfrm>
                  <a:off x="8915498" y="2101484"/>
                  <a:ext cx="29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0" name="Freihand 39">
                  <a:extLst>
                    <a:ext uri="{FF2B5EF4-FFF2-40B4-BE49-F238E27FC236}">
                      <a16:creationId xmlns:a16="http://schemas.microsoft.com/office/drawing/2014/main" id="{6A552354-E258-440F-B2E1-B7888F30C294}"/>
                    </a:ext>
                  </a:extLst>
                </p14:cNvPr>
                <p14:cNvContentPartPr/>
                <p14:nvPr/>
              </p14:nvContentPartPr>
              <p14:xfrm>
                <a:off x="9002258" y="2071964"/>
                <a:ext cx="84600" cy="219600"/>
              </p14:xfrm>
            </p:contentPart>
          </mc:Choice>
          <mc:Fallback>
            <p:pic>
              <p:nvPicPr>
                <p:cNvPr id="40" name="Freihand 39">
                  <a:extLst>
                    <a:ext uri="{FF2B5EF4-FFF2-40B4-BE49-F238E27FC236}">
                      <a16:creationId xmlns:a16="http://schemas.microsoft.com/office/drawing/2014/main" id="{6A552354-E258-440F-B2E1-B7888F30C294}"/>
                    </a:ext>
                  </a:extLst>
                </p:cNvPr>
                <p:cNvPicPr/>
                <p:nvPr/>
              </p:nvPicPr>
              <p:blipFill>
                <a:blip r:embed="rId48"/>
                <a:stretch>
                  <a:fillRect/>
                </a:stretch>
              </p:blipFill>
              <p:spPr>
                <a:xfrm>
                  <a:off x="8993618" y="2063324"/>
                  <a:ext cx="102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D7CCBF16-94BB-4394-BD46-0FCF7B44B451}"/>
                    </a:ext>
                  </a:extLst>
                </p14:cNvPr>
                <p14:cNvContentPartPr/>
                <p14:nvPr/>
              </p14:nvContentPartPr>
              <p14:xfrm>
                <a:off x="9092978" y="2209844"/>
                <a:ext cx="269640" cy="249840"/>
              </p14:xfrm>
            </p:contentPart>
          </mc:Choice>
          <mc:Fallback>
            <p:pic>
              <p:nvPicPr>
                <p:cNvPr id="41" name="Freihand 40">
                  <a:extLst>
                    <a:ext uri="{FF2B5EF4-FFF2-40B4-BE49-F238E27FC236}">
                      <a16:creationId xmlns:a16="http://schemas.microsoft.com/office/drawing/2014/main" id="{D7CCBF16-94BB-4394-BD46-0FCF7B44B451}"/>
                    </a:ext>
                  </a:extLst>
                </p:cNvPr>
                <p:cNvPicPr/>
                <p:nvPr/>
              </p:nvPicPr>
              <p:blipFill>
                <a:blip r:embed="rId50"/>
                <a:stretch>
                  <a:fillRect/>
                </a:stretch>
              </p:blipFill>
              <p:spPr>
                <a:xfrm>
                  <a:off x="9084338" y="2200844"/>
                  <a:ext cx="2872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152389AA-4B19-4106-B75A-43FA6D29836A}"/>
                    </a:ext>
                  </a:extLst>
                </p14:cNvPr>
                <p14:cNvContentPartPr/>
                <p14:nvPr/>
              </p14:nvContentPartPr>
              <p14:xfrm>
                <a:off x="10386098" y="2064404"/>
                <a:ext cx="37080" cy="157680"/>
              </p14:xfrm>
            </p:contentPart>
          </mc:Choice>
          <mc:Fallback>
            <p:pic>
              <p:nvPicPr>
                <p:cNvPr id="42" name="Freihand 41">
                  <a:extLst>
                    <a:ext uri="{FF2B5EF4-FFF2-40B4-BE49-F238E27FC236}">
                      <a16:creationId xmlns:a16="http://schemas.microsoft.com/office/drawing/2014/main" id="{152389AA-4B19-4106-B75A-43FA6D29836A}"/>
                    </a:ext>
                  </a:extLst>
                </p:cNvPr>
                <p:cNvPicPr/>
                <p:nvPr/>
              </p:nvPicPr>
              <p:blipFill>
                <a:blip r:embed="rId52"/>
                <a:stretch>
                  <a:fillRect/>
                </a:stretch>
              </p:blipFill>
              <p:spPr>
                <a:xfrm>
                  <a:off x="10377458" y="2055764"/>
                  <a:ext cx="54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Freihand 42">
                  <a:extLst>
                    <a:ext uri="{FF2B5EF4-FFF2-40B4-BE49-F238E27FC236}">
                      <a16:creationId xmlns:a16="http://schemas.microsoft.com/office/drawing/2014/main" id="{01723482-BB96-4630-98F0-400250F6CD12}"/>
                    </a:ext>
                  </a:extLst>
                </p14:cNvPr>
                <p14:cNvContentPartPr/>
                <p14:nvPr/>
              </p14:nvContentPartPr>
              <p14:xfrm>
                <a:off x="10584458" y="2113364"/>
                <a:ext cx="118080" cy="147240"/>
              </p14:xfrm>
            </p:contentPart>
          </mc:Choice>
          <mc:Fallback>
            <p:pic>
              <p:nvPicPr>
                <p:cNvPr id="43" name="Freihand 42">
                  <a:extLst>
                    <a:ext uri="{FF2B5EF4-FFF2-40B4-BE49-F238E27FC236}">
                      <a16:creationId xmlns:a16="http://schemas.microsoft.com/office/drawing/2014/main" id="{01723482-BB96-4630-98F0-400250F6CD12}"/>
                    </a:ext>
                  </a:extLst>
                </p:cNvPr>
                <p:cNvPicPr/>
                <p:nvPr/>
              </p:nvPicPr>
              <p:blipFill>
                <a:blip r:embed="rId54"/>
                <a:stretch>
                  <a:fillRect/>
                </a:stretch>
              </p:blipFill>
              <p:spPr>
                <a:xfrm>
                  <a:off x="10575458" y="2104364"/>
                  <a:ext cx="135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F93CDE32-03EB-4C72-80FE-865321EEF6F8}"/>
                    </a:ext>
                  </a:extLst>
                </p14:cNvPr>
                <p14:cNvContentPartPr/>
                <p14:nvPr/>
              </p14:nvContentPartPr>
              <p14:xfrm>
                <a:off x="10547738" y="2070884"/>
                <a:ext cx="70920" cy="38520"/>
              </p14:xfrm>
            </p:contentPart>
          </mc:Choice>
          <mc:Fallback>
            <p:pic>
              <p:nvPicPr>
                <p:cNvPr id="44" name="Freihand 43">
                  <a:extLst>
                    <a:ext uri="{FF2B5EF4-FFF2-40B4-BE49-F238E27FC236}">
                      <a16:creationId xmlns:a16="http://schemas.microsoft.com/office/drawing/2014/main" id="{F93CDE32-03EB-4C72-80FE-865321EEF6F8}"/>
                    </a:ext>
                  </a:extLst>
                </p:cNvPr>
                <p:cNvPicPr/>
                <p:nvPr/>
              </p:nvPicPr>
              <p:blipFill>
                <a:blip r:embed="rId56"/>
                <a:stretch>
                  <a:fillRect/>
                </a:stretch>
              </p:blipFill>
              <p:spPr>
                <a:xfrm>
                  <a:off x="10538738" y="2061884"/>
                  <a:ext cx="88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9566BFF8-3E5A-45C2-AF0C-929BF516DA70}"/>
                    </a:ext>
                  </a:extLst>
                </p14:cNvPr>
                <p14:cNvContentPartPr/>
                <p14:nvPr/>
              </p14:nvContentPartPr>
              <p14:xfrm>
                <a:off x="10685978" y="2211284"/>
                <a:ext cx="77760" cy="91800"/>
              </p14:xfrm>
            </p:contentPart>
          </mc:Choice>
          <mc:Fallback>
            <p:pic>
              <p:nvPicPr>
                <p:cNvPr id="45" name="Freihand 44">
                  <a:extLst>
                    <a:ext uri="{FF2B5EF4-FFF2-40B4-BE49-F238E27FC236}">
                      <a16:creationId xmlns:a16="http://schemas.microsoft.com/office/drawing/2014/main" id="{9566BFF8-3E5A-45C2-AF0C-929BF516DA70}"/>
                    </a:ext>
                  </a:extLst>
                </p:cNvPr>
                <p:cNvPicPr/>
                <p:nvPr/>
              </p:nvPicPr>
              <p:blipFill>
                <a:blip r:embed="rId58"/>
                <a:stretch>
                  <a:fillRect/>
                </a:stretch>
              </p:blipFill>
              <p:spPr>
                <a:xfrm>
                  <a:off x="10676978" y="2202644"/>
                  <a:ext cx="95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 name="Freihand 7">
                  <a:extLst>
                    <a:ext uri="{FF2B5EF4-FFF2-40B4-BE49-F238E27FC236}">
                      <a16:creationId xmlns:a16="http://schemas.microsoft.com/office/drawing/2014/main" id="{51E2E1CA-ED39-4E05-8C05-EBBE347D0B4F}"/>
                    </a:ext>
                  </a:extLst>
                </p14:cNvPr>
                <p14:cNvContentPartPr/>
                <p14:nvPr/>
              </p14:nvContentPartPr>
              <p14:xfrm>
                <a:off x="8447858" y="1580564"/>
                <a:ext cx="258120" cy="301680"/>
              </p14:xfrm>
            </p:contentPart>
          </mc:Choice>
          <mc:Fallback>
            <p:pic>
              <p:nvPicPr>
                <p:cNvPr id="8" name="Freihand 7">
                  <a:extLst>
                    <a:ext uri="{FF2B5EF4-FFF2-40B4-BE49-F238E27FC236}">
                      <a16:creationId xmlns:a16="http://schemas.microsoft.com/office/drawing/2014/main" id="{51E2E1CA-ED39-4E05-8C05-EBBE347D0B4F}"/>
                    </a:ext>
                  </a:extLst>
                </p:cNvPr>
                <p:cNvPicPr/>
                <p:nvPr/>
              </p:nvPicPr>
              <p:blipFill>
                <a:blip r:embed="rId60"/>
                <a:stretch>
                  <a:fillRect/>
                </a:stretch>
              </p:blipFill>
              <p:spPr>
                <a:xfrm>
                  <a:off x="8438858" y="1571924"/>
                  <a:ext cx="27576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 name="Freihand 10">
                  <a:extLst>
                    <a:ext uri="{FF2B5EF4-FFF2-40B4-BE49-F238E27FC236}">
                      <a16:creationId xmlns:a16="http://schemas.microsoft.com/office/drawing/2014/main" id="{8216CEF7-4C38-48AA-AF10-762661D4A75C}"/>
                    </a:ext>
                  </a:extLst>
                </p14:cNvPr>
                <p14:cNvContentPartPr/>
                <p14:nvPr/>
              </p14:nvContentPartPr>
              <p14:xfrm>
                <a:off x="8565578" y="1633484"/>
                <a:ext cx="359640" cy="250200"/>
              </p14:xfrm>
            </p:contentPart>
          </mc:Choice>
          <mc:Fallback>
            <p:pic>
              <p:nvPicPr>
                <p:cNvPr id="11" name="Freihand 10">
                  <a:extLst>
                    <a:ext uri="{FF2B5EF4-FFF2-40B4-BE49-F238E27FC236}">
                      <a16:creationId xmlns:a16="http://schemas.microsoft.com/office/drawing/2014/main" id="{8216CEF7-4C38-48AA-AF10-762661D4A75C}"/>
                    </a:ext>
                  </a:extLst>
                </p:cNvPr>
                <p:cNvPicPr/>
                <p:nvPr/>
              </p:nvPicPr>
              <p:blipFill>
                <a:blip r:embed="rId62"/>
                <a:stretch>
                  <a:fillRect/>
                </a:stretch>
              </p:blipFill>
              <p:spPr>
                <a:xfrm>
                  <a:off x="8556578" y="1624844"/>
                  <a:ext cx="3772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 name="Freihand 11">
                  <a:extLst>
                    <a:ext uri="{FF2B5EF4-FFF2-40B4-BE49-F238E27FC236}">
                      <a16:creationId xmlns:a16="http://schemas.microsoft.com/office/drawing/2014/main" id="{4D1CD9B5-6310-467F-97FC-BE266B27217C}"/>
                    </a:ext>
                  </a:extLst>
                </p14:cNvPr>
                <p14:cNvContentPartPr/>
                <p14:nvPr/>
              </p14:nvContentPartPr>
              <p14:xfrm>
                <a:off x="8926298" y="1695764"/>
                <a:ext cx="121320" cy="171720"/>
              </p14:xfrm>
            </p:contentPart>
          </mc:Choice>
          <mc:Fallback>
            <p:pic>
              <p:nvPicPr>
                <p:cNvPr id="12" name="Freihand 11">
                  <a:extLst>
                    <a:ext uri="{FF2B5EF4-FFF2-40B4-BE49-F238E27FC236}">
                      <a16:creationId xmlns:a16="http://schemas.microsoft.com/office/drawing/2014/main" id="{4D1CD9B5-6310-467F-97FC-BE266B27217C}"/>
                    </a:ext>
                  </a:extLst>
                </p:cNvPr>
                <p:cNvPicPr/>
                <p:nvPr/>
              </p:nvPicPr>
              <p:blipFill>
                <a:blip r:embed="rId64"/>
                <a:stretch>
                  <a:fillRect/>
                </a:stretch>
              </p:blipFill>
              <p:spPr>
                <a:xfrm>
                  <a:off x="8917658" y="1686764"/>
                  <a:ext cx="138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3" name="Freihand 12">
                  <a:extLst>
                    <a:ext uri="{FF2B5EF4-FFF2-40B4-BE49-F238E27FC236}">
                      <a16:creationId xmlns:a16="http://schemas.microsoft.com/office/drawing/2014/main" id="{159A7005-04F0-4479-B0DD-3836561F1B53}"/>
                    </a:ext>
                  </a:extLst>
                </p14:cNvPr>
                <p14:cNvContentPartPr/>
                <p14:nvPr/>
              </p14:nvContentPartPr>
              <p14:xfrm>
                <a:off x="8986418" y="1782164"/>
                <a:ext cx="371160" cy="64440"/>
              </p14:xfrm>
            </p:contentPart>
          </mc:Choice>
          <mc:Fallback>
            <p:pic>
              <p:nvPicPr>
                <p:cNvPr id="13" name="Freihand 12">
                  <a:extLst>
                    <a:ext uri="{FF2B5EF4-FFF2-40B4-BE49-F238E27FC236}">
                      <a16:creationId xmlns:a16="http://schemas.microsoft.com/office/drawing/2014/main" id="{159A7005-04F0-4479-B0DD-3836561F1B53}"/>
                    </a:ext>
                  </a:extLst>
                </p:cNvPr>
                <p:cNvPicPr/>
                <p:nvPr/>
              </p:nvPicPr>
              <p:blipFill>
                <a:blip r:embed="rId66"/>
                <a:stretch>
                  <a:fillRect/>
                </a:stretch>
              </p:blipFill>
              <p:spPr>
                <a:xfrm>
                  <a:off x="8977418" y="1773164"/>
                  <a:ext cx="388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4" name="Freihand 13">
                  <a:extLst>
                    <a:ext uri="{FF2B5EF4-FFF2-40B4-BE49-F238E27FC236}">
                      <a16:creationId xmlns:a16="http://schemas.microsoft.com/office/drawing/2014/main" id="{F89B12B5-F58F-40D1-ADB9-99F73B567253}"/>
                    </a:ext>
                  </a:extLst>
                </p14:cNvPr>
                <p14:cNvContentPartPr/>
                <p14:nvPr/>
              </p14:nvContentPartPr>
              <p14:xfrm>
                <a:off x="9356858" y="1690004"/>
                <a:ext cx="40680" cy="21960"/>
              </p14:xfrm>
            </p:contentPart>
          </mc:Choice>
          <mc:Fallback>
            <p:pic>
              <p:nvPicPr>
                <p:cNvPr id="14" name="Freihand 13">
                  <a:extLst>
                    <a:ext uri="{FF2B5EF4-FFF2-40B4-BE49-F238E27FC236}">
                      <a16:creationId xmlns:a16="http://schemas.microsoft.com/office/drawing/2014/main" id="{F89B12B5-F58F-40D1-ADB9-99F73B567253}"/>
                    </a:ext>
                  </a:extLst>
                </p:cNvPr>
                <p:cNvPicPr/>
                <p:nvPr/>
              </p:nvPicPr>
              <p:blipFill>
                <a:blip r:embed="rId68"/>
                <a:stretch>
                  <a:fillRect/>
                </a:stretch>
              </p:blipFill>
              <p:spPr>
                <a:xfrm>
                  <a:off x="9347858" y="1681364"/>
                  <a:ext cx="58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5" name="Freihand 14">
                  <a:extLst>
                    <a:ext uri="{FF2B5EF4-FFF2-40B4-BE49-F238E27FC236}">
                      <a16:creationId xmlns:a16="http://schemas.microsoft.com/office/drawing/2014/main" id="{A091AB30-A8C3-4779-94DB-457C9292B8D1}"/>
                    </a:ext>
                  </a:extLst>
                </p14:cNvPr>
                <p14:cNvContentPartPr/>
                <p14:nvPr/>
              </p14:nvContentPartPr>
              <p14:xfrm>
                <a:off x="9454778" y="1740044"/>
                <a:ext cx="111240" cy="131400"/>
              </p14:xfrm>
            </p:contentPart>
          </mc:Choice>
          <mc:Fallback>
            <p:pic>
              <p:nvPicPr>
                <p:cNvPr id="15" name="Freihand 14">
                  <a:extLst>
                    <a:ext uri="{FF2B5EF4-FFF2-40B4-BE49-F238E27FC236}">
                      <a16:creationId xmlns:a16="http://schemas.microsoft.com/office/drawing/2014/main" id="{A091AB30-A8C3-4779-94DB-457C9292B8D1}"/>
                    </a:ext>
                  </a:extLst>
                </p:cNvPr>
                <p:cNvPicPr/>
                <p:nvPr/>
              </p:nvPicPr>
              <p:blipFill>
                <a:blip r:embed="rId70"/>
                <a:stretch>
                  <a:fillRect/>
                </a:stretch>
              </p:blipFill>
              <p:spPr>
                <a:xfrm>
                  <a:off x="9446138" y="1731404"/>
                  <a:ext cx="128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 name="Freihand 16">
                  <a:extLst>
                    <a:ext uri="{FF2B5EF4-FFF2-40B4-BE49-F238E27FC236}">
                      <a16:creationId xmlns:a16="http://schemas.microsoft.com/office/drawing/2014/main" id="{1782EAC9-B128-4BBE-B482-ADCDD70D27A0}"/>
                    </a:ext>
                  </a:extLst>
                </p14:cNvPr>
                <p14:cNvContentPartPr/>
                <p14:nvPr/>
              </p14:nvContentPartPr>
              <p14:xfrm>
                <a:off x="9882098" y="1798004"/>
                <a:ext cx="170280" cy="37440"/>
              </p14:xfrm>
            </p:contentPart>
          </mc:Choice>
          <mc:Fallback>
            <p:pic>
              <p:nvPicPr>
                <p:cNvPr id="17" name="Freihand 16">
                  <a:extLst>
                    <a:ext uri="{FF2B5EF4-FFF2-40B4-BE49-F238E27FC236}">
                      <a16:creationId xmlns:a16="http://schemas.microsoft.com/office/drawing/2014/main" id="{1782EAC9-B128-4BBE-B482-ADCDD70D27A0}"/>
                    </a:ext>
                  </a:extLst>
                </p:cNvPr>
                <p:cNvPicPr/>
                <p:nvPr/>
              </p:nvPicPr>
              <p:blipFill>
                <a:blip r:embed="rId72"/>
                <a:stretch>
                  <a:fillRect/>
                </a:stretch>
              </p:blipFill>
              <p:spPr>
                <a:xfrm>
                  <a:off x="9873098" y="1789364"/>
                  <a:ext cx="187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8" name="Freihand 17">
                  <a:extLst>
                    <a:ext uri="{FF2B5EF4-FFF2-40B4-BE49-F238E27FC236}">
                      <a16:creationId xmlns:a16="http://schemas.microsoft.com/office/drawing/2014/main" id="{FEFEDFF5-0D55-4F83-84DC-925D5F7FD3A6}"/>
                    </a:ext>
                  </a:extLst>
                </p14:cNvPr>
                <p14:cNvContentPartPr/>
                <p14:nvPr/>
              </p14:nvContentPartPr>
              <p14:xfrm>
                <a:off x="10330298" y="1651844"/>
                <a:ext cx="115560" cy="179640"/>
              </p14:xfrm>
            </p:contentPart>
          </mc:Choice>
          <mc:Fallback>
            <p:pic>
              <p:nvPicPr>
                <p:cNvPr id="18" name="Freihand 17">
                  <a:extLst>
                    <a:ext uri="{FF2B5EF4-FFF2-40B4-BE49-F238E27FC236}">
                      <a16:creationId xmlns:a16="http://schemas.microsoft.com/office/drawing/2014/main" id="{FEFEDFF5-0D55-4F83-84DC-925D5F7FD3A6}"/>
                    </a:ext>
                  </a:extLst>
                </p:cNvPr>
                <p:cNvPicPr/>
                <p:nvPr/>
              </p:nvPicPr>
              <p:blipFill>
                <a:blip r:embed="rId74"/>
                <a:stretch>
                  <a:fillRect/>
                </a:stretch>
              </p:blipFill>
              <p:spPr>
                <a:xfrm>
                  <a:off x="10321298" y="1643204"/>
                  <a:ext cx="133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9" name="Freihand 18">
                  <a:extLst>
                    <a:ext uri="{FF2B5EF4-FFF2-40B4-BE49-F238E27FC236}">
                      <a16:creationId xmlns:a16="http://schemas.microsoft.com/office/drawing/2014/main" id="{A566B46E-2332-4D93-9E03-775FE887BC20}"/>
                    </a:ext>
                  </a:extLst>
                </p14:cNvPr>
                <p14:cNvContentPartPr/>
                <p14:nvPr/>
              </p14:nvContentPartPr>
              <p14:xfrm>
                <a:off x="10564298" y="1701164"/>
                <a:ext cx="144720" cy="144000"/>
              </p14:xfrm>
            </p:contentPart>
          </mc:Choice>
          <mc:Fallback>
            <p:pic>
              <p:nvPicPr>
                <p:cNvPr id="19" name="Freihand 18">
                  <a:extLst>
                    <a:ext uri="{FF2B5EF4-FFF2-40B4-BE49-F238E27FC236}">
                      <a16:creationId xmlns:a16="http://schemas.microsoft.com/office/drawing/2014/main" id="{A566B46E-2332-4D93-9E03-775FE887BC20}"/>
                    </a:ext>
                  </a:extLst>
                </p:cNvPr>
                <p:cNvPicPr/>
                <p:nvPr/>
              </p:nvPicPr>
              <p:blipFill>
                <a:blip r:embed="rId76"/>
                <a:stretch>
                  <a:fillRect/>
                </a:stretch>
              </p:blipFill>
              <p:spPr>
                <a:xfrm>
                  <a:off x="10555298" y="1692164"/>
                  <a:ext cx="162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0" name="Freihand 19">
                  <a:extLst>
                    <a:ext uri="{FF2B5EF4-FFF2-40B4-BE49-F238E27FC236}">
                      <a16:creationId xmlns:a16="http://schemas.microsoft.com/office/drawing/2014/main" id="{25F0567F-CF7E-47E3-838C-3B3911E55572}"/>
                    </a:ext>
                  </a:extLst>
                </p14:cNvPr>
                <p14:cNvContentPartPr/>
                <p14:nvPr/>
              </p14:nvContentPartPr>
              <p14:xfrm>
                <a:off x="10553498" y="1604324"/>
                <a:ext cx="89280" cy="52200"/>
              </p14:xfrm>
            </p:contentPart>
          </mc:Choice>
          <mc:Fallback>
            <p:pic>
              <p:nvPicPr>
                <p:cNvPr id="20" name="Freihand 19">
                  <a:extLst>
                    <a:ext uri="{FF2B5EF4-FFF2-40B4-BE49-F238E27FC236}">
                      <a16:creationId xmlns:a16="http://schemas.microsoft.com/office/drawing/2014/main" id="{25F0567F-CF7E-47E3-838C-3B3911E55572}"/>
                    </a:ext>
                  </a:extLst>
                </p:cNvPr>
                <p:cNvPicPr/>
                <p:nvPr/>
              </p:nvPicPr>
              <p:blipFill>
                <a:blip r:embed="rId78"/>
                <a:stretch>
                  <a:fillRect/>
                </a:stretch>
              </p:blipFill>
              <p:spPr>
                <a:xfrm>
                  <a:off x="10544498" y="1595324"/>
                  <a:ext cx="106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 name="Freihand 20">
                  <a:extLst>
                    <a:ext uri="{FF2B5EF4-FFF2-40B4-BE49-F238E27FC236}">
                      <a16:creationId xmlns:a16="http://schemas.microsoft.com/office/drawing/2014/main" id="{3C1A264B-5C4F-4A41-9F27-C46740FAD3A9}"/>
                    </a:ext>
                  </a:extLst>
                </p14:cNvPr>
                <p14:cNvContentPartPr/>
                <p14:nvPr/>
              </p14:nvContentPartPr>
              <p14:xfrm>
                <a:off x="10666538" y="1785044"/>
                <a:ext cx="107280" cy="78480"/>
              </p14:xfrm>
            </p:contentPart>
          </mc:Choice>
          <mc:Fallback>
            <p:pic>
              <p:nvPicPr>
                <p:cNvPr id="21" name="Freihand 20">
                  <a:extLst>
                    <a:ext uri="{FF2B5EF4-FFF2-40B4-BE49-F238E27FC236}">
                      <a16:creationId xmlns:a16="http://schemas.microsoft.com/office/drawing/2014/main" id="{3C1A264B-5C4F-4A41-9F27-C46740FAD3A9}"/>
                    </a:ext>
                  </a:extLst>
                </p:cNvPr>
                <p:cNvPicPr/>
                <p:nvPr/>
              </p:nvPicPr>
              <p:blipFill>
                <a:blip r:embed="rId80"/>
                <a:stretch>
                  <a:fillRect/>
                </a:stretch>
              </p:blipFill>
              <p:spPr>
                <a:xfrm>
                  <a:off x="10657538" y="1776404"/>
                  <a:ext cx="124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12B6F179-A15C-4B3D-88EB-A3859F823288}"/>
                    </a:ext>
                  </a:extLst>
                </p14:cNvPr>
                <p14:cNvContentPartPr/>
                <p14:nvPr/>
              </p14:nvContentPartPr>
              <p14:xfrm>
                <a:off x="8251658" y="1874324"/>
                <a:ext cx="2467080" cy="480240"/>
              </p14:xfrm>
            </p:contentPart>
          </mc:Choice>
          <mc:Fallback>
            <p:pic>
              <p:nvPicPr>
                <p:cNvPr id="53" name="Freihand 52">
                  <a:extLst>
                    <a:ext uri="{FF2B5EF4-FFF2-40B4-BE49-F238E27FC236}">
                      <a16:creationId xmlns:a16="http://schemas.microsoft.com/office/drawing/2014/main" id="{12B6F179-A15C-4B3D-88EB-A3859F823288}"/>
                    </a:ext>
                  </a:extLst>
                </p:cNvPr>
                <p:cNvPicPr/>
                <p:nvPr/>
              </p:nvPicPr>
              <p:blipFill>
                <a:blip r:embed="rId82"/>
                <a:stretch>
                  <a:fillRect/>
                </a:stretch>
              </p:blipFill>
              <p:spPr>
                <a:xfrm>
                  <a:off x="8242658" y="1865324"/>
                  <a:ext cx="248472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A56D3F60-ACB6-4BF4-A0E3-7D0E6A70065E}"/>
                    </a:ext>
                  </a:extLst>
                </p14:cNvPr>
                <p14:cNvContentPartPr/>
                <p14:nvPr/>
              </p14:nvContentPartPr>
              <p14:xfrm>
                <a:off x="9098378" y="2355284"/>
                <a:ext cx="1907640" cy="244800"/>
              </p14:xfrm>
            </p:contentPart>
          </mc:Choice>
          <mc:Fallback>
            <p:pic>
              <p:nvPicPr>
                <p:cNvPr id="54" name="Freihand 53">
                  <a:extLst>
                    <a:ext uri="{FF2B5EF4-FFF2-40B4-BE49-F238E27FC236}">
                      <a16:creationId xmlns:a16="http://schemas.microsoft.com/office/drawing/2014/main" id="{A56D3F60-ACB6-4BF4-A0E3-7D0E6A70065E}"/>
                    </a:ext>
                  </a:extLst>
                </p:cNvPr>
                <p:cNvPicPr/>
                <p:nvPr/>
              </p:nvPicPr>
              <p:blipFill>
                <a:blip r:embed="rId84"/>
                <a:stretch>
                  <a:fillRect/>
                </a:stretch>
              </p:blipFill>
              <p:spPr>
                <a:xfrm>
                  <a:off x="9089378" y="2346284"/>
                  <a:ext cx="1925280" cy="26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D4A32D7E-4F43-4D80-A772-E629CFECD56E}"/>
                  </a:ext>
                </a:extLst>
              </p14:cNvPr>
              <p14:cNvContentPartPr/>
              <p14:nvPr/>
            </p14:nvContentPartPr>
            <p14:xfrm>
              <a:off x="99818" y="4630844"/>
              <a:ext cx="1873440" cy="624960"/>
            </p14:xfrm>
          </p:contentPart>
        </mc:Choice>
        <mc:Fallback>
          <p:pic>
            <p:nvPicPr>
              <p:cNvPr id="56" name="Freihand 55">
                <a:extLst>
                  <a:ext uri="{FF2B5EF4-FFF2-40B4-BE49-F238E27FC236}">
                    <a16:creationId xmlns:a16="http://schemas.microsoft.com/office/drawing/2014/main" id="{D4A32D7E-4F43-4D80-A772-E629CFECD56E}"/>
                  </a:ext>
                </a:extLst>
              </p:cNvPr>
              <p:cNvPicPr/>
              <p:nvPr/>
            </p:nvPicPr>
            <p:blipFill>
              <a:blip r:embed="rId86"/>
              <a:stretch>
                <a:fillRect/>
              </a:stretch>
            </p:blipFill>
            <p:spPr>
              <a:xfrm>
                <a:off x="90818" y="4622204"/>
                <a:ext cx="1891080" cy="642600"/>
              </a:xfrm>
              <a:prstGeom prst="rect">
                <a:avLst/>
              </a:prstGeom>
            </p:spPr>
          </p:pic>
        </mc:Fallback>
      </mc:AlternateContent>
      <p:grpSp>
        <p:nvGrpSpPr>
          <p:cNvPr id="63" name="Gruppieren 62">
            <a:extLst>
              <a:ext uri="{FF2B5EF4-FFF2-40B4-BE49-F238E27FC236}">
                <a16:creationId xmlns:a16="http://schemas.microsoft.com/office/drawing/2014/main" id="{B6077FFC-2000-4401-BD78-9452D6AEAE2D}"/>
              </a:ext>
            </a:extLst>
          </p:cNvPr>
          <p:cNvGrpSpPr/>
          <p:nvPr/>
        </p:nvGrpSpPr>
        <p:grpSpPr>
          <a:xfrm>
            <a:off x="-44902" y="4611764"/>
            <a:ext cx="2029680" cy="747720"/>
            <a:chOff x="-44902" y="4611764"/>
            <a:chExt cx="2029680" cy="747720"/>
          </a:xfrm>
        </p:grpSpPr>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D41BE0E3-4215-4260-B357-6CA6AD24C675}"/>
                    </a:ext>
                  </a:extLst>
                </p14:cNvPr>
                <p14:cNvContentPartPr/>
                <p14:nvPr/>
              </p14:nvContentPartPr>
              <p14:xfrm>
                <a:off x="-44902" y="4611764"/>
                <a:ext cx="1536480" cy="481680"/>
              </p14:xfrm>
            </p:contentPart>
          </mc:Choice>
          <mc:Fallback>
            <p:pic>
              <p:nvPicPr>
                <p:cNvPr id="57" name="Freihand 56">
                  <a:extLst>
                    <a:ext uri="{FF2B5EF4-FFF2-40B4-BE49-F238E27FC236}">
                      <a16:creationId xmlns:a16="http://schemas.microsoft.com/office/drawing/2014/main" id="{D41BE0E3-4215-4260-B357-6CA6AD24C675}"/>
                    </a:ext>
                  </a:extLst>
                </p:cNvPr>
                <p:cNvPicPr/>
                <p:nvPr/>
              </p:nvPicPr>
              <p:blipFill>
                <a:blip r:embed="rId88"/>
                <a:stretch>
                  <a:fillRect/>
                </a:stretch>
              </p:blipFill>
              <p:spPr>
                <a:xfrm>
                  <a:off x="-53902" y="4602764"/>
                  <a:ext cx="155412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CC202DD6-1558-42B4-8761-1791B97F25CA}"/>
                    </a:ext>
                  </a:extLst>
                </p14:cNvPr>
                <p14:cNvContentPartPr/>
                <p14:nvPr/>
              </p14:nvContentPartPr>
              <p14:xfrm>
                <a:off x="1901258" y="4973204"/>
                <a:ext cx="81360" cy="317520"/>
              </p14:xfrm>
            </p:contentPart>
          </mc:Choice>
          <mc:Fallback>
            <p:pic>
              <p:nvPicPr>
                <p:cNvPr id="58" name="Freihand 57">
                  <a:extLst>
                    <a:ext uri="{FF2B5EF4-FFF2-40B4-BE49-F238E27FC236}">
                      <a16:creationId xmlns:a16="http://schemas.microsoft.com/office/drawing/2014/main" id="{CC202DD6-1558-42B4-8761-1791B97F25CA}"/>
                    </a:ext>
                  </a:extLst>
                </p:cNvPr>
                <p:cNvPicPr/>
                <p:nvPr/>
              </p:nvPicPr>
              <p:blipFill>
                <a:blip r:embed="rId90"/>
                <a:stretch>
                  <a:fillRect/>
                </a:stretch>
              </p:blipFill>
              <p:spPr>
                <a:xfrm>
                  <a:off x="1892618" y="4964564"/>
                  <a:ext cx="9900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CCA8952F-6BD2-490C-9B68-321FA5DEB447}"/>
                    </a:ext>
                  </a:extLst>
                </p14:cNvPr>
                <p14:cNvContentPartPr/>
                <p14:nvPr/>
              </p14:nvContentPartPr>
              <p14:xfrm>
                <a:off x="616418" y="4675124"/>
                <a:ext cx="87480" cy="84960"/>
              </p14:xfrm>
            </p:contentPart>
          </mc:Choice>
          <mc:Fallback>
            <p:pic>
              <p:nvPicPr>
                <p:cNvPr id="60" name="Freihand 59">
                  <a:extLst>
                    <a:ext uri="{FF2B5EF4-FFF2-40B4-BE49-F238E27FC236}">
                      <a16:creationId xmlns:a16="http://schemas.microsoft.com/office/drawing/2014/main" id="{CCA8952F-6BD2-490C-9B68-321FA5DEB447}"/>
                    </a:ext>
                  </a:extLst>
                </p:cNvPr>
                <p:cNvPicPr/>
                <p:nvPr/>
              </p:nvPicPr>
              <p:blipFill>
                <a:blip r:embed="rId92"/>
                <a:stretch>
                  <a:fillRect/>
                </a:stretch>
              </p:blipFill>
              <p:spPr>
                <a:xfrm>
                  <a:off x="607778" y="4666124"/>
                  <a:ext cx="105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4F963FB5-9E2B-4CD6-B95D-B283CD6B7AD2}"/>
                    </a:ext>
                  </a:extLst>
                </p14:cNvPr>
                <p14:cNvContentPartPr/>
                <p14:nvPr/>
              </p14:nvContentPartPr>
              <p14:xfrm>
                <a:off x="149138" y="4738484"/>
                <a:ext cx="309960" cy="621000"/>
              </p14:xfrm>
            </p:contentPart>
          </mc:Choice>
          <mc:Fallback>
            <p:pic>
              <p:nvPicPr>
                <p:cNvPr id="61" name="Freihand 60">
                  <a:extLst>
                    <a:ext uri="{FF2B5EF4-FFF2-40B4-BE49-F238E27FC236}">
                      <a16:creationId xmlns:a16="http://schemas.microsoft.com/office/drawing/2014/main" id="{4F963FB5-9E2B-4CD6-B95D-B283CD6B7AD2}"/>
                    </a:ext>
                  </a:extLst>
                </p:cNvPr>
                <p:cNvPicPr/>
                <p:nvPr/>
              </p:nvPicPr>
              <p:blipFill>
                <a:blip r:embed="rId94"/>
                <a:stretch>
                  <a:fillRect/>
                </a:stretch>
              </p:blipFill>
              <p:spPr>
                <a:xfrm>
                  <a:off x="140138" y="4729484"/>
                  <a:ext cx="32760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A09D3439-ECE1-4C64-9965-4ED37756AA2A}"/>
                    </a:ext>
                  </a:extLst>
                </p14:cNvPr>
                <p14:cNvContentPartPr/>
                <p14:nvPr/>
              </p14:nvContentPartPr>
              <p14:xfrm>
                <a:off x="1279178" y="4615724"/>
                <a:ext cx="705600" cy="95400"/>
              </p14:xfrm>
            </p:contentPart>
          </mc:Choice>
          <mc:Fallback>
            <p:pic>
              <p:nvPicPr>
                <p:cNvPr id="62" name="Freihand 61">
                  <a:extLst>
                    <a:ext uri="{FF2B5EF4-FFF2-40B4-BE49-F238E27FC236}">
                      <a16:creationId xmlns:a16="http://schemas.microsoft.com/office/drawing/2014/main" id="{A09D3439-ECE1-4C64-9965-4ED37756AA2A}"/>
                    </a:ext>
                  </a:extLst>
                </p:cNvPr>
                <p:cNvPicPr/>
                <p:nvPr/>
              </p:nvPicPr>
              <p:blipFill>
                <a:blip r:embed="rId96"/>
                <a:stretch>
                  <a:fillRect/>
                </a:stretch>
              </p:blipFill>
              <p:spPr>
                <a:xfrm>
                  <a:off x="1270178" y="4606724"/>
                  <a:ext cx="723240" cy="113040"/>
                </a:xfrm>
                <a:prstGeom prst="rect">
                  <a:avLst/>
                </a:prstGeom>
              </p:spPr>
            </p:pic>
          </mc:Fallback>
        </mc:AlternateContent>
      </p:grpSp>
    </p:spTree>
    <p:extLst>
      <p:ext uri="{BB962C8B-B14F-4D97-AF65-F5344CB8AC3E}">
        <p14:creationId xmlns:p14="http://schemas.microsoft.com/office/powerpoint/2010/main" val="383172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E8DA8E87-138A-4A85-816A-2E6557777CE2}"/>
              </a:ext>
            </a:extLst>
          </p:cNvPr>
          <p:cNvGrpSpPr/>
          <p:nvPr/>
        </p:nvGrpSpPr>
        <p:grpSpPr>
          <a:xfrm>
            <a:off x="1106378" y="2340884"/>
            <a:ext cx="2625480" cy="774720"/>
            <a:chOff x="1106378" y="2340884"/>
            <a:chExt cx="2625480" cy="7747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7982C5B-FAA1-4D8C-A746-F2C9D6E0567B}"/>
                    </a:ext>
                  </a:extLst>
                </p14:cNvPr>
                <p14:cNvContentPartPr/>
                <p14:nvPr/>
              </p14:nvContentPartPr>
              <p14:xfrm>
                <a:off x="3179978" y="2381924"/>
                <a:ext cx="414000" cy="55080"/>
              </p14:xfrm>
            </p:contentPart>
          </mc:Choice>
          <mc:Fallback>
            <p:pic>
              <p:nvPicPr>
                <p:cNvPr id="2" name="Freihand 1">
                  <a:extLst>
                    <a:ext uri="{FF2B5EF4-FFF2-40B4-BE49-F238E27FC236}">
                      <a16:creationId xmlns:a16="http://schemas.microsoft.com/office/drawing/2014/main" id="{97982C5B-FAA1-4D8C-A746-F2C9D6E0567B}"/>
                    </a:ext>
                  </a:extLst>
                </p:cNvPr>
                <p:cNvPicPr/>
                <p:nvPr/>
              </p:nvPicPr>
              <p:blipFill>
                <a:blip r:embed="rId4"/>
                <a:stretch>
                  <a:fillRect/>
                </a:stretch>
              </p:blipFill>
              <p:spPr>
                <a:xfrm>
                  <a:off x="3170978" y="2373284"/>
                  <a:ext cx="431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7F59474-3C87-4E20-A64F-B4AB4DC9F10C}"/>
                    </a:ext>
                  </a:extLst>
                </p14:cNvPr>
                <p14:cNvContentPartPr/>
                <p14:nvPr/>
              </p14:nvContentPartPr>
              <p14:xfrm>
                <a:off x="1106378" y="2402084"/>
                <a:ext cx="2502000" cy="713520"/>
              </p14:xfrm>
            </p:contentPart>
          </mc:Choice>
          <mc:Fallback>
            <p:pic>
              <p:nvPicPr>
                <p:cNvPr id="3" name="Freihand 2">
                  <a:extLst>
                    <a:ext uri="{FF2B5EF4-FFF2-40B4-BE49-F238E27FC236}">
                      <a16:creationId xmlns:a16="http://schemas.microsoft.com/office/drawing/2014/main" id="{77F59474-3C87-4E20-A64F-B4AB4DC9F10C}"/>
                    </a:ext>
                  </a:extLst>
                </p:cNvPr>
                <p:cNvPicPr/>
                <p:nvPr/>
              </p:nvPicPr>
              <p:blipFill>
                <a:blip r:embed="rId6"/>
                <a:stretch>
                  <a:fillRect/>
                </a:stretch>
              </p:blipFill>
              <p:spPr>
                <a:xfrm>
                  <a:off x="1097378" y="2393444"/>
                  <a:ext cx="251964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85DD9A2-39C4-4F2B-B4E7-826F3D185895}"/>
                    </a:ext>
                  </a:extLst>
                </p14:cNvPr>
                <p14:cNvContentPartPr/>
                <p14:nvPr/>
              </p14:nvContentPartPr>
              <p14:xfrm>
                <a:off x="3407858" y="2340884"/>
                <a:ext cx="324000" cy="143280"/>
              </p14:xfrm>
            </p:contentPart>
          </mc:Choice>
          <mc:Fallback>
            <p:pic>
              <p:nvPicPr>
                <p:cNvPr id="4" name="Freihand 3">
                  <a:extLst>
                    <a:ext uri="{FF2B5EF4-FFF2-40B4-BE49-F238E27FC236}">
                      <a16:creationId xmlns:a16="http://schemas.microsoft.com/office/drawing/2014/main" id="{E85DD9A2-39C4-4F2B-B4E7-826F3D185895}"/>
                    </a:ext>
                  </a:extLst>
                </p:cNvPr>
                <p:cNvPicPr/>
                <p:nvPr/>
              </p:nvPicPr>
              <p:blipFill>
                <a:blip r:embed="rId8"/>
                <a:stretch>
                  <a:fillRect/>
                </a:stretch>
              </p:blipFill>
              <p:spPr>
                <a:xfrm>
                  <a:off x="3399218" y="2331884"/>
                  <a:ext cx="341640" cy="16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9DDD86E-8E35-4A00-B474-8D2D1A61B07A}"/>
                  </a:ext>
                </a:extLst>
              </p14:cNvPr>
              <p14:cNvContentPartPr/>
              <p14:nvPr/>
            </p14:nvContentPartPr>
            <p14:xfrm>
              <a:off x="5079338" y="2854964"/>
              <a:ext cx="5570280" cy="680040"/>
            </p14:xfrm>
          </p:contentPart>
        </mc:Choice>
        <mc:Fallback>
          <p:pic>
            <p:nvPicPr>
              <p:cNvPr id="7" name="Freihand 6">
                <a:extLst>
                  <a:ext uri="{FF2B5EF4-FFF2-40B4-BE49-F238E27FC236}">
                    <a16:creationId xmlns:a16="http://schemas.microsoft.com/office/drawing/2014/main" id="{A9DDD86E-8E35-4A00-B474-8D2D1A61B07A}"/>
                  </a:ext>
                </a:extLst>
              </p:cNvPr>
              <p:cNvPicPr/>
              <p:nvPr/>
            </p:nvPicPr>
            <p:blipFill>
              <a:blip r:embed="rId10"/>
              <a:stretch>
                <a:fillRect/>
              </a:stretch>
            </p:blipFill>
            <p:spPr>
              <a:xfrm>
                <a:off x="5070698" y="2846324"/>
                <a:ext cx="558792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30F51CF-4FC8-4614-A49C-4F686B673275}"/>
                  </a:ext>
                </a:extLst>
              </p14:cNvPr>
              <p14:cNvContentPartPr/>
              <p14:nvPr/>
            </p14:nvContentPartPr>
            <p14:xfrm>
              <a:off x="4222898" y="3955124"/>
              <a:ext cx="4065480" cy="791280"/>
            </p14:xfrm>
          </p:contentPart>
        </mc:Choice>
        <mc:Fallback>
          <p:pic>
            <p:nvPicPr>
              <p:cNvPr id="9" name="Freihand 8">
                <a:extLst>
                  <a:ext uri="{FF2B5EF4-FFF2-40B4-BE49-F238E27FC236}">
                    <a16:creationId xmlns:a16="http://schemas.microsoft.com/office/drawing/2014/main" id="{330F51CF-4FC8-4614-A49C-4F686B673275}"/>
                  </a:ext>
                </a:extLst>
              </p:cNvPr>
              <p:cNvPicPr/>
              <p:nvPr/>
            </p:nvPicPr>
            <p:blipFill>
              <a:blip r:embed="rId12"/>
              <a:stretch>
                <a:fillRect/>
              </a:stretch>
            </p:blipFill>
            <p:spPr>
              <a:xfrm>
                <a:off x="4214258" y="3946484"/>
                <a:ext cx="4083120" cy="80892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E209DB3-F7C0-4879-AFF6-610166DB8084}"/>
                  </a:ext>
                </a:extLst>
              </p14:cNvPr>
              <p14:cNvContentPartPr/>
              <p14:nvPr/>
            </p14:nvContentPartPr>
            <p14:xfrm>
              <a:off x="4744538" y="2070982"/>
              <a:ext cx="3543120" cy="54000"/>
            </p14:xfrm>
          </p:contentPart>
        </mc:Choice>
        <mc:Fallback>
          <p:pic>
            <p:nvPicPr>
              <p:cNvPr id="2" name="Freihand 1">
                <a:extLst>
                  <a:ext uri="{FF2B5EF4-FFF2-40B4-BE49-F238E27FC236}">
                    <a16:creationId xmlns:a16="http://schemas.microsoft.com/office/drawing/2014/main" id="{CE209DB3-F7C0-4879-AFF6-610166DB8084}"/>
                  </a:ext>
                </a:extLst>
              </p:cNvPr>
              <p:cNvPicPr/>
              <p:nvPr/>
            </p:nvPicPr>
            <p:blipFill>
              <a:blip r:embed="rId4"/>
              <a:stretch>
                <a:fillRect/>
              </a:stretch>
            </p:blipFill>
            <p:spPr>
              <a:xfrm>
                <a:off x="4735538" y="2062342"/>
                <a:ext cx="3560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FA8392A5-E236-44C7-B803-B385B92F4DC3}"/>
                  </a:ext>
                </a:extLst>
              </p14:cNvPr>
              <p14:cNvContentPartPr/>
              <p14:nvPr/>
            </p14:nvContentPartPr>
            <p14:xfrm>
              <a:off x="5342138" y="2255662"/>
              <a:ext cx="1367640" cy="543240"/>
            </p14:xfrm>
          </p:contentPart>
        </mc:Choice>
        <mc:Fallback>
          <p:pic>
            <p:nvPicPr>
              <p:cNvPr id="5" name="Freihand 4">
                <a:extLst>
                  <a:ext uri="{FF2B5EF4-FFF2-40B4-BE49-F238E27FC236}">
                    <a16:creationId xmlns:a16="http://schemas.microsoft.com/office/drawing/2014/main" id="{FA8392A5-E236-44C7-B803-B385B92F4DC3}"/>
                  </a:ext>
                </a:extLst>
              </p:cNvPr>
              <p:cNvPicPr/>
              <p:nvPr/>
            </p:nvPicPr>
            <p:blipFill>
              <a:blip r:embed="rId6"/>
              <a:stretch>
                <a:fillRect/>
              </a:stretch>
            </p:blipFill>
            <p:spPr>
              <a:xfrm>
                <a:off x="5333498" y="2247022"/>
                <a:ext cx="1385280" cy="560880"/>
              </a:xfrm>
              <a:prstGeom prst="rect">
                <a:avLst/>
              </a:prstGeom>
            </p:spPr>
          </p:pic>
        </mc:Fallback>
      </mc:AlternateContent>
      <p:grpSp>
        <p:nvGrpSpPr>
          <p:cNvPr id="9" name="Gruppieren 8">
            <a:extLst>
              <a:ext uri="{FF2B5EF4-FFF2-40B4-BE49-F238E27FC236}">
                <a16:creationId xmlns:a16="http://schemas.microsoft.com/office/drawing/2014/main" id="{8FBBF8D3-973E-4F08-BB83-FD25C8AC9F5C}"/>
              </a:ext>
            </a:extLst>
          </p:cNvPr>
          <p:cNvGrpSpPr/>
          <p:nvPr/>
        </p:nvGrpSpPr>
        <p:grpSpPr>
          <a:xfrm>
            <a:off x="3540338" y="2152342"/>
            <a:ext cx="1828440" cy="632520"/>
            <a:chOff x="3540338" y="2152342"/>
            <a:chExt cx="1828440" cy="63252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6DA94C7-9DB4-4FF6-B575-3F5EE6E9964E}"/>
                    </a:ext>
                  </a:extLst>
                </p14:cNvPr>
                <p14:cNvContentPartPr/>
                <p14:nvPr/>
              </p14:nvContentPartPr>
              <p14:xfrm>
                <a:off x="4827338" y="2313622"/>
                <a:ext cx="65520" cy="109800"/>
              </p14:xfrm>
            </p:contentPart>
          </mc:Choice>
          <mc:Fallback>
            <p:pic>
              <p:nvPicPr>
                <p:cNvPr id="6" name="Freihand 5">
                  <a:extLst>
                    <a:ext uri="{FF2B5EF4-FFF2-40B4-BE49-F238E27FC236}">
                      <a16:creationId xmlns:a16="http://schemas.microsoft.com/office/drawing/2014/main" id="{86DA94C7-9DB4-4FF6-B575-3F5EE6E9964E}"/>
                    </a:ext>
                  </a:extLst>
                </p:cNvPr>
                <p:cNvPicPr/>
                <p:nvPr/>
              </p:nvPicPr>
              <p:blipFill>
                <a:blip r:embed="rId8"/>
                <a:stretch>
                  <a:fillRect/>
                </a:stretch>
              </p:blipFill>
              <p:spPr>
                <a:xfrm>
                  <a:off x="4818698" y="2304982"/>
                  <a:ext cx="83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B0B3B45-F6FF-4A96-87E3-3D5BA616ED99}"/>
                    </a:ext>
                  </a:extLst>
                </p14:cNvPr>
                <p14:cNvContentPartPr/>
                <p14:nvPr/>
              </p14:nvContentPartPr>
              <p14:xfrm>
                <a:off x="3540338" y="2152342"/>
                <a:ext cx="1313640" cy="632520"/>
              </p14:xfrm>
            </p:contentPart>
          </mc:Choice>
          <mc:Fallback>
            <p:pic>
              <p:nvPicPr>
                <p:cNvPr id="7" name="Freihand 6">
                  <a:extLst>
                    <a:ext uri="{FF2B5EF4-FFF2-40B4-BE49-F238E27FC236}">
                      <a16:creationId xmlns:a16="http://schemas.microsoft.com/office/drawing/2014/main" id="{FB0B3B45-F6FF-4A96-87E3-3D5BA616ED99}"/>
                    </a:ext>
                  </a:extLst>
                </p:cNvPr>
                <p:cNvPicPr/>
                <p:nvPr/>
              </p:nvPicPr>
              <p:blipFill>
                <a:blip r:embed="rId10"/>
                <a:stretch>
                  <a:fillRect/>
                </a:stretch>
              </p:blipFill>
              <p:spPr>
                <a:xfrm>
                  <a:off x="3531338" y="2143342"/>
                  <a:ext cx="1331280" cy="650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FA876BB3-97E2-472F-911A-3223E8407111}"/>
                    </a:ext>
                  </a:extLst>
                </p14:cNvPr>
                <p14:cNvContentPartPr/>
                <p14:nvPr/>
              </p14:nvContentPartPr>
              <p14:xfrm>
                <a:off x="4606658" y="2262142"/>
                <a:ext cx="762120" cy="334800"/>
              </p14:xfrm>
            </p:contentPart>
          </mc:Choice>
          <mc:Fallback>
            <p:pic>
              <p:nvPicPr>
                <p:cNvPr id="8" name="Freihand 7">
                  <a:extLst>
                    <a:ext uri="{FF2B5EF4-FFF2-40B4-BE49-F238E27FC236}">
                      <a16:creationId xmlns:a16="http://schemas.microsoft.com/office/drawing/2014/main" id="{FA876BB3-97E2-472F-911A-3223E8407111}"/>
                    </a:ext>
                  </a:extLst>
                </p:cNvPr>
                <p:cNvPicPr/>
                <p:nvPr/>
              </p:nvPicPr>
              <p:blipFill>
                <a:blip r:embed="rId12"/>
                <a:stretch>
                  <a:fillRect/>
                </a:stretch>
              </p:blipFill>
              <p:spPr>
                <a:xfrm>
                  <a:off x="4597658" y="2253142"/>
                  <a:ext cx="779760" cy="35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D7F7DF0-AEDD-4F6C-9675-0BF21ACC2830}"/>
                  </a:ext>
                </a:extLst>
              </p14:cNvPr>
              <p14:cNvContentPartPr/>
              <p14:nvPr/>
            </p14:nvContentPartPr>
            <p14:xfrm>
              <a:off x="3058658" y="3193462"/>
              <a:ext cx="3510360" cy="84240"/>
            </p14:xfrm>
          </p:contentPart>
        </mc:Choice>
        <mc:Fallback>
          <p:pic>
            <p:nvPicPr>
              <p:cNvPr id="11" name="Freihand 10">
                <a:extLst>
                  <a:ext uri="{FF2B5EF4-FFF2-40B4-BE49-F238E27FC236}">
                    <a16:creationId xmlns:a16="http://schemas.microsoft.com/office/drawing/2014/main" id="{9D7F7DF0-AEDD-4F6C-9675-0BF21ACC2830}"/>
                  </a:ext>
                </a:extLst>
              </p:cNvPr>
              <p:cNvPicPr/>
              <p:nvPr/>
            </p:nvPicPr>
            <p:blipFill>
              <a:blip r:embed="rId14"/>
              <a:stretch>
                <a:fillRect/>
              </a:stretch>
            </p:blipFill>
            <p:spPr>
              <a:xfrm>
                <a:off x="3049658" y="3184822"/>
                <a:ext cx="3528000" cy="101880"/>
              </a:xfrm>
              <a:prstGeom prst="rect">
                <a:avLst/>
              </a:prstGeom>
            </p:spPr>
          </p:pic>
        </mc:Fallback>
      </mc:AlternateContent>
      <p:grpSp>
        <p:nvGrpSpPr>
          <p:cNvPr id="14" name="Gruppieren 13">
            <a:extLst>
              <a:ext uri="{FF2B5EF4-FFF2-40B4-BE49-F238E27FC236}">
                <a16:creationId xmlns:a16="http://schemas.microsoft.com/office/drawing/2014/main" id="{999C5932-D5C1-4182-A08C-A838D325145D}"/>
              </a:ext>
            </a:extLst>
          </p:cNvPr>
          <p:cNvGrpSpPr/>
          <p:nvPr/>
        </p:nvGrpSpPr>
        <p:grpSpPr>
          <a:xfrm>
            <a:off x="3215618" y="3097342"/>
            <a:ext cx="3408120" cy="95760"/>
            <a:chOff x="3215618" y="3097342"/>
            <a:chExt cx="3408120" cy="9576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8034233-BBEA-47EF-887F-90764F61822D}"/>
                    </a:ext>
                  </a:extLst>
                </p14:cNvPr>
                <p14:cNvContentPartPr/>
                <p14:nvPr/>
              </p14:nvContentPartPr>
              <p14:xfrm>
                <a:off x="3215618" y="3118942"/>
                <a:ext cx="1284120" cy="74160"/>
              </p14:xfrm>
            </p:contentPart>
          </mc:Choice>
          <mc:Fallback>
            <p:pic>
              <p:nvPicPr>
                <p:cNvPr id="12" name="Freihand 11">
                  <a:extLst>
                    <a:ext uri="{FF2B5EF4-FFF2-40B4-BE49-F238E27FC236}">
                      <a16:creationId xmlns:a16="http://schemas.microsoft.com/office/drawing/2014/main" id="{18034233-BBEA-47EF-887F-90764F61822D}"/>
                    </a:ext>
                  </a:extLst>
                </p:cNvPr>
                <p:cNvPicPr/>
                <p:nvPr/>
              </p:nvPicPr>
              <p:blipFill>
                <a:blip r:embed="rId16"/>
                <a:stretch>
                  <a:fillRect/>
                </a:stretch>
              </p:blipFill>
              <p:spPr>
                <a:xfrm>
                  <a:off x="3206618" y="3110302"/>
                  <a:ext cx="1301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B7CC1FB3-EBBB-4F99-99D6-62FB4EADF596}"/>
                    </a:ext>
                  </a:extLst>
                </p14:cNvPr>
                <p14:cNvContentPartPr/>
                <p14:nvPr/>
              </p14:nvContentPartPr>
              <p14:xfrm>
                <a:off x="5962058" y="3097342"/>
                <a:ext cx="661680" cy="57600"/>
              </p14:xfrm>
            </p:contentPart>
          </mc:Choice>
          <mc:Fallback>
            <p:pic>
              <p:nvPicPr>
                <p:cNvPr id="13" name="Freihand 12">
                  <a:extLst>
                    <a:ext uri="{FF2B5EF4-FFF2-40B4-BE49-F238E27FC236}">
                      <a16:creationId xmlns:a16="http://schemas.microsoft.com/office/drawing/2014/main" id="{B7CC1FB3-EBBB-4F99-99D6-62FB4EADF596}"/>
                    </a:ext>
                  </a:extLst>
                </p:cNvPr>
                <p:cNvPicPr/>
                <p:nvPr/>
              </p:nvPicPr>
              <p:blipFill>
                <a:blip r:embed="rId18"/>
                <a:stretch>
                  <a:fillRect/>
                </a:stretch>
              </p:blipFill>
              <p:spPr>
                <a:xfrm>
                  <a:off x="5953418" y="3088702"/>
                  <a:ext cx="679320" cy="7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0572E38-631B-437F-80A9-642758D31447}"/>
                  </a:ext>
                </a:extLst>
              </p14:cNvPr>
              <p14:cNvContentPartPr/>
              <p14:nvPr/>
            </p14:nvContentPartPr>
            <p14:xfrm>
              <a:off x="578978" y="4215502"/>
              <a:ext cx="5248080" cy="119520"/>
            </p14:xfrm>
          </p:contentPart>
        </mc:Choice>
        <mc:Fallback>
          <p:pic>
            <p:nvPicPr>
              <p:cNvPr id="15" name="Freihand 14">
                <a:extLst>
                  <a:ext uri="{FF2B5EF4-FFF2-40B4-BE49-F238E27FC236}">
                    <a16:creationId xmlns:a16="http://schemas.microsoft.com/office/drawing/2014/main" id="{C0572E38-631B-437F-80A9-642758D31447}"/>
                  </a:ext>
                </a:extLst>
              </p:cNvPr>
              <p:cNvPicPr/>
              <p:nvPr/>
            </p:nvPicPr>
            <p:blipFill>
              <a:blip r:embed="rId20"/>
              <a:stretch>
                <a:fillRect/>
              </a:stretch>
            </p:blipFill>
            <p:spPr>
              <a:xfrm>
                <a:off x="569978" y="4206502"/>
                <a:ext cx="5265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F918F564-1668-4AA6-9EC6-CB013A9E9DF9}"/>
                  </a:ext>
                </a:extLst>
              </p14:cNvPr>
              <p14:cNvContentPartPr/>
              <p14:nvPr/>
            </p14:nvContentPartPr>
            <p14:xfrm>
              <a:off x="1091258" y="4724542"/>
              <a:ext cx="2998080" cy="121320"/>
            </p14:xfrm>
          </p:contentPart>
        </mc:Choice>
        <mc:Fallback>
          <p:pic>
            <p:nvPicPr>
              <p:cNvPr id="16" name="Freihand 15">
                <a:extLst>
                  <a:ext uri="{FF2B5EF4-FFF2-40B4-BE49-F238E27FC236}">
                    <a16:creationId xmlns:a16="http://schemas.microsoft.com/office/drawing/2014/main" id="{F918F564-1668-4AA6-9EC6-CB013A9E9DF9}"/>
                  </a:ext>
                </a:extLst>
              </p:cNvPr>
              <p:cNvPicPr/>
              <p:nvPr/>
            </p:nvPicPr>
            <p:blipFill>
              <a:blip r:embed="rId22"/>
              <a:stretch>
                <a:fillRect/>
              </a:stretch>
            </p:blipFill>
            <p:spPr>
              <a:xfrm>
                <a:off x="1082258" y="4715902"/>
                <a:ext cx="3015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CF656F69-DE7A-44F2-9A13-7B1622BE9DC5}"/>
                  </a:ext>
                </a:extLst>
              </p14:cNvPr>
              <p14:cNvContentPartPr/>
              <p14:nvPr/>
            </p14:nvContentPartPr>
            <p14:xfrm>
              <a:off x="2134538" y="5758822"/>
              <a:ext cx="3211200" cy="45360"/>
            </p14:xfrm>
          </p:contentPart>
        </mc:Choice>
        <mc:Fallback>
          <p:pic>
            <p:nvPicPr>
              <p:cNvPr id="17" name="Freihand 16">
                <a:extLst>
                  <a:ext uri="{FF2B5EF4-FFF2-40B4-BE49-F238E27FC236}">
                    <a16:creationId xmlns:a16="http://schemas.microsoft.com/office/drawing/2014/main" id="{CF656F69-DE7A-44F2-9A13-7B1622BE9DC5}"/>
                  </a:ext>
                </a:extLst>
              </p:cNvPr>
              <p:cNvPicPr/>
              <p:nvPr/>
            </p:nvPicPr>
            <p:blipFill>
              <a:blip r:embed="rId24"/>
              <a:stretch>
                <a:fillRect/>
              </a:stretch>
            </p:blipFill>
            <p:spPr>
              <a:xfrm>
                <a:off x="2125538" y="5750182"/>
                <a:ext cx="3228840" cy="63000"/>
              </a:xfrm>
              <a:prstGeom prst="rect">
                <a:avLst/>
              </a:prstGeom>
            </p:spPr>
          </p:pic>
        </mc:Fallback>
      </mc:AlternateContent>
      <p:grpSp>
        <p:nvGrpSpPr>
          <p:cNvPr id="36" name="Gruppieren 35">
            <a:extLst>
              <a:ext uri="{FF2B5EF4-FFF2-40B4-BE49-F238E27FC236}">
                <a16:creationId xmlns:a16="http://schemas.microsoft.com/office/drawing/2014/main" id="{59B4191B-6B51-415C-8E69-0A3CA08A9CCE}"/>
              </a:ext>
            </a:extLst>
          </p:cNvPr>
          <p:cNvGrpSpPr/>
          <p:nvPr/>
        </p:nvGrpSpPr>
        <p:grpSpPr>
          <a:xfrm>
            <a:off x="3950378" y="4852702"/>
            <a:ext cx="3526920" cy="562680"/>
            <a:chOff x="3950378" y="4852702"/>
            <a:chExt cx="3526920" cy="56268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1D160C8-3A45-4A1B-9B9D-58D450ABC5A5}"/>
                    </a:ext>
                  </a:extLst>
                </p14:cNvPr>
                <p14:cNvContentPartPr/>
                <p14:nvPr/>
              </p14:nvContentPartPr>
              <p14:xfrm>
                <a:off x="4094738" y="5049262"/>
                <a:ext cx="281160" cy="290880"/>
              </p14:xfrm>
            </p:contentPart>
          </mc:Choice>
          <mc:Fallback>
            <p:pic>
              <p:nvPicPr>
                <p:cNvPr id="18" name="Freihand 17">
                  <a:extLst>
                    <a:ext uri="{FF2B5EF4-FFF2-40B4-BE49-F238E27FC236}">
                      <a16:creationId xmlns:a16="http://schemas.microsoft.com/office/drawing/2014/main" id="{E1D160C8-3A45-4A1B-9B9D-58D450ABC5A5}"/>
                    </a:ext>
                  </a:extLst>
                </p:cNvPr>
                <p:cNvPicPr/>
                <p:nvPr/>
              </p:nvPicPr>
              <p:blipFill>
                <a:blip r:embed="rId26"/>
                <a:stretch>
                  <a:fillRect/>
                </a:stretch>
              </p:blipFill>
              <p:spPr>
                <a:xfrm>
                  <a:off x="4086098" y="5040622"/>
                  <a:ext cx="2988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2225355B-EDE0-4D1E-AF21-ECB50D9D9F18}"/>
                    </a:ext>
                  </a:extLst>
                </p14:cNvPr>
                <p14:cNvContentPartPr/>
                <p14:nvPr/>
              </p14:nvContentPartPr>
              <p14:xfrm>
                <a:off x="3950378" y="5214862"/>
                <a:ext cx="237960" cy="200520"/>
              </p14:xfrm>
            </p:contentPart>
          </mc:Choice>
          <mc:Fallback>
            <p:pic>
              <p:nvPicPr>
                <p:cNvPr id="19" name="Freihand 18">
                  <a:extLst>
                    <a:ext uri="{FF2B5EF4-FFF2-40B4-BE49-F238E27FC236}">
                      <a16:creationId xmlns:a16="http://schemas.microsoft.com/office/drawing/2014/main" id="{2225355B-EDE0-4D1E-AF21-ECB50D9D9F18}"/>
                    </a:ext>
                  </a:extLst>
                </p:cNvPr>
                <p:cNvPicPr/>
                <p:nvPr/>
              </p:nvPicPr>
              <p:blipFill>
                <a:blip r:embed="rId28"/>
                <a:stretch>
                  <a:fillRect/>
                </a:stretch>
              </p:blipFill>
              <p:spPr>
                <a:xfrm>
                  <a:off x="3941738" y="5206222"/>
                  <a:ext cx="255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8306FAA-3A4E-4BFA-ADC9-8AD5F4900AF9}"/>
                    </a:ext>
                  </a:extLst>
                </p14:cNvPr>
                <p14:cNvContentPartPr/>
                <p14:nvPr/>
              </p14:nvContentPartPr>
              <p14:xfrm>
                <a:off x="4568498" y="4868182"/>
                <a:ext cx="235440" cy="215640"/>
              </p14:xfrm>
            </p:contentPart>
          </mc:Choice>
          <mc:Fallback>
            <p:pic>
              <p:nvPicPr>
                <p:cNvPr id="20" name="Freihand 19">
                  <a:extLst>
                    <a:ext uri="{FF2B5EF4-FFF2-40B4-BE49-F238E27FC236}">
                      <a16:creationId xmlns:a16="http://schemas.microsoft.com/office/drawing/2014/main" id="{98306FAA-3A4E-4BFA-ADC9-8AD5F4900AF9}"/>
                    </a:ext>
                  </a:extLst>
                </p:cNvPr>
                <p:cNvPicPr/>
                <p:nvPr/>
              </p:nvPicPr>
              <p:blipFill>
                <a:blip r:embed="rId30"/>
                <a:stretch>
                  <a:fillRect/>
                </a:stretch>
              </p:blipFill>
              <p:spPr>
                <a:xfrm>
                  <a:off x="4559858" y="4859542"/>
                  <a:ext cx="253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DCD09CD4-3435-4E32-A3EF-D1BC89E371E0}"/>
                    </a:ext>
                  </a:extLst>
                </p14:cNvPr>
                <p14:cNvContentPartPr/>
                <p14:nvPr/>
              </p14:nvContentPartPr>
              <p14:xfrm>
                <a:off x="4710338" y="5016862"/>
                <a:ext cx="343440" cy="85320"/>
              </p14:xfrm>
            </p:contentPart>
          </mc:Choice>
          <mc:Fallback>
            <p:pic>
              <p:nvPicPr>
                <p:cNvPr id="21" name="Freihand 20">
                  <a:extLst>
                    <a:ext uri="{FF2B5EF4-FFF2-40B4-BE49-F238E27FC236}">
                      <a16:creationId xmlns:a16="http://schemas.microsoft.com/office/drawing/2014/main" id="{DCD09CD4-3435-4E32-A3EF-D1BC89E371E0}"/>
                    </a:ext>
                  </a:extLst>
                </p:cNvPr>
                <p:cNvPicPr/>
                <p:nvPr/>
              </p:nvPicPr>
              <p:blipFill>
                <a:blip r:embed="rId32"/>
                <a:stretch>
                  <a:fillRect/>
                </a:stretch>
              </p:blipFill>
              <p:spPr>
                <a:xfrm>
                  <a:off x="4701338" y="5007862"/>
                  <a:ext cx="361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C470FC5A-1676-4658-8681-A2CF1BF46E1A}"/>
                    </a:ext>
                  </a:extLst>
                </p14:cNvPr>
                <p14:cNvContentPartPr/>
                <p14:nvPr/>
              </p14:nvContentPartPr>
              <p14:xfrm>
                <a:off x="5150978" y="4919302"/>
                <a:ext cx="396000" cy="189720"/>
              </p14:xfrm>
            </p:contentPart>
          </mc:Choice>
          <mc:Fallback>
            <p:pic>
              <p:nvPicPr>
                <p:cNvPr id="22" name="Freihand 21">
                  <a:extLst>
                    <a:ext uri="{FF2B5EF4-FFF2-40B4-BE49-F238E27FC236}">
                      <a16:creationId xmlns:a16="http://schemas.microsoft.com/office/drawing/2014/main" id="{C470FC5A-1676-4658-8681-A2CF1BF46E1A}"/>
                    </a:ext>
                  </a:extLst>
                </p:cNvPr>
                <p:cNvPicPr/>
                <p:nvPr/>
              </p:nvPicPr>
              <p:blipFill>
                <a:blip r:embed="rId34"/>
                <a:stretch>
                  <a:fillRect/>
                </a:stretch>
              </p:blipFill>
              <p:spPr>
                <a:xfrm>
                  <a:off x="5141978" y="4910302"/>
                  <a:ext cx="413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ADA59466-42C4-48DC-AB67-94B82C3E7DD9}"/>
                    </a:ext>
                  </a:extLst>
                </p14:cNvPr>
                <p14:cNvContentPartPr/>
                <p14:nvPr/>
              </p14:nvContentPartPr>
              <p14:xfrm>
                <a:off x="5544098" y="4912102"/>
                <a:ext cx="7200" cy="15480"/>
              </p14:xfrm>
            </p:contentPart>
          </mc:Choice>
          <mc:Fallback>
            <p:pic>
              <p:nvPicPr>
                <p:cNvPr id="23" name="Freihand 22">
                  <a:extLst>
                    <a:ext uri="{FF2B5EF4-FFF2-40B4-BE49-F238E27FC236}">
                      <a16:creationId xmlns:a16="http://schemas.microsoft.com/office/drawing/2014/main" id="{ADA59466-42C4-48DC-AB67-94B82C3E7DD9}"/>
                    </a:ext>
                  </a:extLst>
                </p:cNvPr>
                <p:cNvPicPr/>
                <p:nvPr/>
              </p:nvPicPr>
              <p:blipFill>
                <a:blip r:embed="rId36"/>
                <a:stretch>
                  <a:fillRect/>
                </a:stretch>
              </p:blipFill>
              <p:spPr>
                <a:xfrm>
                  <a:off x="5535458" y="4903102"/>
                  <a:ext cx="24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0D381E9F-32F9-4372-8093-569AC37BDF1B}"/>
                    </a:ext>
                  </a:extLst>
                </p14:cNvPr>
                <p14:cNvContentPartPr/>
                <p14:nvPr/>
              </p14:nvContentPartPr>
              <p14:xfrm>
                <a:off x="5584418" y="4877902"/>
                <a:ext cx="123840" cy="232200"/>
              </p14:xfrm>
            </p:contentPart>
          </mc:Choice>
          <mc:Fallback>
            <p:pic>
              <p:nvPicPr>
                <p:cNvPr id="24" name="Freihand 23">
                  <a:extLst>
                    <a:ext uri="{FF2B5EF4-FFF2-40B4-BE49-F238E27FC236}">
                      <a16:creationId xmlns:a16="http://schemas.microsoft.com/office/drawing/2014/main" id="{0D381E9F-32F9-4372-8093-569AC37BDF1B}"/>
                    </a:ext>
                  </a:extLst>
                </p:cNvPr>
                <p:cNvPicPr/>
                <p:nvPr/>
              </p:nvPicPr>
              <p:blipFill>
                <a:blip r:embed="rId38"/>
                <a:stretch>
                  <a:fillRect/>
                </a:stretch>
              </p:blipFill>
              <p:spPr>
                <a:xfrm>
                  <a:off x="5575418" y="4869262"/>
                  <a:ext cx="1414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B02CA3D5-9231-4DB0-911E-C362F216B1C3}"/>
                    </a:ext>
                  </a:extLst>
                </p14:cNvPr>
                <p14:cNvContentPartPr/>
                <p14:nvPr/>
              </p14:nvContentPartPr>
              <p14:xfrm>
                <a:off x="5765498" y="5026942"/>
                <a:ext cx="47880" cy="59760"/>
              </p14:xfrm>
            </p:contentPart>
          </mc:Choice>
          <mc:Fallback>
            <p:pic>
              <p:nvPicPr>
                <p:cNvPr id="26" name="Freihand 25">
                  <a:extLst>
                    <a:ext uri="{FF2B5EF4-FFF2-40B4-BE49-F238E27FC236}">
                      <a16:creationId xmlns:a16="http://schemas.microsoft.com/office/drawing/2014/main" id="{B02CA3D5-9231-4DB0-911E-C362F216B1C3}"/>
                    </a:ext>
                  </a:extLst>
                </p:cNvPr>
                <p:cNvPicPr/>
                <p:nvPr/>
              </p:nvPicPr>
              <p:blipFill>
                <a:blip r:embed="rId40"/>
                <a:stretch>
                  <a:fillRect/>
                </a:stretch>
              </p:blipFill>
              <p:spPr>
                <a:xfrm>
                  <a:off x="5756498" y="5018302"/>
                  <a:ext cx="65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0BFEA770-BB65-4E97-9621-5DA8364E5DA3}"/>
                    </a:ext>
                  </a:extLst>
                </p14:cNvPr>
                <p14:cNvContentPartPr/>
                <p14:nvPr/>
              </p14:nvContentPartPr>
              <p14:xfrm>
                <a:off x="5775938" y="5035582"/>
                <a:ext cx="89280" cy="55080"/>
              </p14:xfrm>
            </p:contentPart>
          </mc:Choice>
          <mc:Fallback>
            <p:pic>
              <p:nvPicPr>
                <p:cNvPr id="28" name="Freihand 27">
                  <a:extLst>
                    <a:ext uri="{FF2B5EF4-FFF2-40B4-BE49-F238E27FC236}">
                      <a16:creationId xmlns:a16="http://schemas.microsoft.com/office/drawing/2014/main" id="{0BFEA770-BB65-4E97-9621-5DA8364E5DA3}"/>
                    </a:ext>
                  </a:extLst>
                </p:cNvPr>
                <p:cNvPicPr/>
                <p:nvPr/>
              </p:nvPicPr>
              <p:blipFill>
                <a:blip r:embed="rId42"/>
                <a:stretch>
                  <a:fillRect/>
                </a:stretch>
              </p:blipFill>
              <p:spPr>
                <a:xfrm>
                  <a:off x="5766938" y="5026582"/>
                  <a:ext cx="106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6DFC1457-7BE9-4DDE-8BEC-951451FF3B47}"/>
                    </a:ext>
                  </a:extLst>
                </p14:cNvPr>
                <p14:cNvContentPartPr/>
                <p14:nvPr/>
              </p14:nvContentPartPr>
              <p14:xfrm>
                <a:off x="5893298" y="4917862"/>
                <a:ext cx="138240" cy="163080"/>
              </p14:xfrm>
            </p:contentPart>
          </mc:Choice>
          <mc:Fallback>
            <p:pic>
              <p:nvPicPr>
                <p:cNvPr id="29" name="Freihand 28">
                  <a:extLst>
                    <a:ext uri="{FF2B5EF4-FFF2-40B4-BE49-F238E27FC236}">
                      <a16:creationId xmlns:a16="http://schemas.microsoft.com/office/drawing/2014/main" id="{6DFC1457-7BE9-4DDE-8BEC-951451FF3B47}"/>
                    </a:ext>
                  </a:extLst>
                </p:cNvPr>
                <p:cNvPicPr/>
                <p:nvPr/>
              </p:nvPicPr>
              <p:blipFill>
                <a:blip r:embed="rId44"/>
                <a:stretch>
                  <a:fillRect/>
                </a:stretch>
              </p:blipFill>
              <p:spPr>
                <a:xfrm>
                  <a:off x="5884658" y="4908862"/>
                  <a:ext cx="155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75594B78-F57A-44EA-9982-382DCAD2E1BD}"/>
                    </a:ext>
                  </a:extLst>
                </p14:cNvPr>
                <p14:cNvContentPartPr/>
                <p14:nvPr/>
              </p14:nvContentPartPr>
              <p14:xfrm>
                <a:off x="5798978" y="4900582"/>
                <a:ext cx="121680" cy="14400"/>
              </p14:xfrm>
            </p:contentPart>
          </mc:Choice>
          <mc:Fallback>
            <p:pic>
              <p:nvPicPr>
                <p:cNvPr id="30" name="Freihand 29">
                  <a:extLst>
                    <a:ext uri="{FF2B5EF4-FFF2-40B4-BE49-F238E27FC236}">
                      <a16:creationId xmlns:a16="http://schemas.microsoft.com/office/drawing/2014/main" id="{75594B78-F57A-44EA-9982-382DCAD2E1BD}"/>
                    </a:ext>
                  </a:extLst>
                </p:cNvPr>
                <p:cNvPicPr/>
                <p:nvPr/>
              </p:nvPicPr>
              <p:blipFill>
                <a:blip r:embed="rId46"/>
                <a:stretch>
                  <a:fillRect/>
                </a:stretch>
              </p:blipFill>
              <p:spPr>
                <a:xfrm>
                  <a:off x="5790338" y="4891942"/>
                  <a:ext cx="139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01C81009-8419-4767-880E-C26641759633}"/>
                    </a:ext>
                  </a:extLst>
                </p14:cNvPr>
                <p14:cNvContentPartPr/>
                <p14:nvPr/>
              </p14:nvContentPartPr>
              <p14:xfrm>
                <a:off x="6192818" y="4882942"/>
                <a:ext cx="181440" cy="180720"/>
              </p14:xfrm>
            </p:contentPart>
          </mc:Choice>
          <mc:Fallback>
            <p:pic>
              <p:nvPicPr>
                <p:cNvPr id="31" name="Freihand 30">
                  <a:extLst>
                    <a:ext uri="{FF2B5EF4-FFF2-40B4-BE49-F238E27FC236}">
                      <a16:creationId xmlns:a16="http://schemas.microsoft.com/office/drawing/2014/main" id="{01C81009-8419-4767-880E-C26641759633}"/>
                    </a:ext>
                  </a:extLst>
                </p:cNvPr>
                <p:cNvPicPr/>
                <p:nvPr/>
              </p:nvPicPr>
              <p:blipFill>
                <a:blip r:embed="rId48"/>
                <a:stretch>
                  <a:fillRect/>
                </a:stretch>
              </p:blipFill>
              <p:spPr>
                <a:xfrm>
                  <a:off x="6184178" y="4874302"/>
                  <a:ext cx="199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D5E53D9D-056B-456C-99D1-265A229BD06A}"/>
                    </a:ext>
                  </a:extLst>
                </p14:cNvPr>
                <p14:cNvContentPartPr/>
                <p14:nvPr/>
              </p14:nvContentPartPr>
              <p14:xfrm>
                <a:off x="6436898" y="4939102"/>
                <a:ext cx="103680" cy="120600"/>
              </p14:xfrm>
            </p:contentPart>
          </mc:Choice>
          <mc:Fallback>
            <p:pic>
              <p:nvPicPr>
                <p:cNvPr id="32" name="Freihand 31">
                  <a:extLst>
                    <a:ext uri="{FF2B5EF4-FFF2-40B4-BE49-F238E27FC236}">
                      <a16:creationId xmlns:a16="http://schemas.microsoft.com/office/drawing/2014/main" id="{D5E53D9D-056B-456C-99D1-265A229BD06A}"/>
                    </a:ext>
                  </a:extLst>
                </p:cNvPr>
                <p:cNvPicPr/>
                <p:nvPr/>
              </p:nvPicPr>
              <p:blipFill>
                <a:blip r:embed="rId50"/>
                <a:stretch>
                  <a:fillRect/>
                </a:stretch>
              </p:blipFill>
              <p:spPr>
                <a:xfrm>
                  <a:off x="6427898" y="4930462"/>
                  <a:ext cx="121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56C0F982-5756-48E7-AEAF-8E2CB3CF67BF}"/>
                    </a:ext>
                  </a:extLst>
                </p14:cNvPr>
                <p14:cNvContentPartPr/>
                <p14:nvPr/>
              </p14:nvContentPartPr>
              <p14:xfrm>
                <a:off x="6522938" y="4935502"/>
                <a:ext cx="422640" cy="123840"/>
              </p14:xfrm>
            </p:contentPart>
          </mc:Choice>
          <mc:Fallback>
            <p:pic>
              <p:nvPicPr>
                <p:cNvPr id="33" name="Freihand 32">
                  <a:extLst>
                    <a:ext uri="{FF2B5EF4-FFF2-40B4-BE49-F238E27FC236}">
                      <a16:creationId xmlns:a16="http://schemas.microsoft.com/office/drawing/2014/main" id="{56C0F982-5756-48E7-AEAF-8E2CB3CF67BF}"/>
                    </a:ext>
                  </a:extLst>
                </p:cNvPr>
                <p:cNvPicPr/>
                <p:nvPr/>
              </p:nvPicPr>
              <p:blipFill>
                <a:blip r:embed="rId52"/>
                <a:stretch>
                  <a:fillRect/>
                </a:stretch>
              </p:blipFill>
              <p:spPr>
                <a:xfrm>
                  <a:off x="6514298" y="4926502"/>
                  <a:ext cx="440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935C04AF-AB4D-4B33-916D-93148FCEEA4F}"/>
                    </a:ext>
                  </a:extLst>
                </p14:cNvPr>
                <p14:cNvContentPartPr/>
                <p14:nvPr/>
              </p14:nvContentPartPr>
              <p14:xfrm>
                <a:off x="6850538" y="4852702"/>
                <a:ext cx="23040" cy="10800"/>
              </p14:xfrm>
            </p:contentPart>
          </mc:Choice>
          <mc:Fallback>
            <p:pic>
              <p:nvPicPr>
                <p:cNvPr id="34" name="Freihand 33">
                  <a:extLst>
                    <a:ext uri="{FF2B5EF4-FFF2-40B4-BE49-F238E27FC236}">
                      <a16:creationId xmlns:a16="http://schemas.microsoft.com/office/drawing/2014/main" id="{935C04AF-AB4D-4B33-916D-93148FCEEA4F}"/>
                    </a:ext>
                  </a:extLst>
                </p:cNvPr>
                <p:cNvPicPr/>
                <p:nvPr/>
              </p:nvPicPr>
              <p:blipFill>
                <a:blip r:embed="rId54"/>
                <a:stretch>
                  <a:fillRect/>
                </a:stretch>
              </p:blipFill>
              <p:spPr>
                <a:xfrm>
                  <a:off x="6841898" y="4843702"/>
                  <a:ext cx="40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77BF5513-472A-412D-926A-10B8371F8F47}"/>
                    </a:ext>
                  </a:extLst>
                </p14:cNvPr>
                <p14:cNvContentPartPr/>
                <p14:nvPr/>
              </p14:nvContentPartPr>
              <p14:xfrm>
                <a:off x="4447538" y="5177782"/>
                <a:ext cx="3029760" cy="141840"/>
              </p14:xfrm>
            </p:contentPart>
          </mc:Choice>
          <mc:Fallback>
            <p:pic>
              <p:nvPicPr>
                <p:cNvPr id="35" name="Freihand 34">
                  <a:extLst>
                    <a:ext uri="{FF2B5EF4-FFF2-40B4-BE49-F238E27FC236}">
                      <a16:creationId xmlns:a16="http://schemas.microsoft.com/office/drawing/2014/main" id="{77BF5513-472A-412D-926A-10B8371F8F47}"/>
                    </a:ext>
                  </a:extLst>
                </p:cNvPr>
                <p:cNvPicPr/>
                <p:nvPr/>
              </p:nvPicPr>
              <p:blipFill>
                <a:blip r:embed="rId56"/>
                <a:stretch>
                  <a:fillRect/>
                </a:stretch>
              </p:blipFill>
              <p:spPr>
                <a:xfrm>
                  <a:off x="4438898" y="5168782"/>
                  <a:ext cx="3047400" cy="15948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DB8C75DC-1BE6-4368-BB88-7A891E64936E}"/>
              </a:ext>
            </a:extLst>
          </p:cNvPr>
          <p:cNvGrpSpPr/>
          <p:nvPr/>
        </p:nvGrpSpPr>
        <p:grpSpPr>
          <a:xfrm>
            <a:off x="354338" y="1986022"/>
            <a:ext cx="4968720" cy="105480"/>
            <a:chOff x="354338" y="1986022"/>
            <a:chExt cx="4968720" cy="1054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F5E3284-8857-4970-9462-CE1F284E26FE}"/>
                    </a:ext>
                  </a:extLst>
                </p14:cNvPr>
                <p14:cNvContentPartPr/>
                <p14:nvPr/>
              </p14:nvContentPartPr>
              <p14:xfrm>
                <a:off x="354338" y="2036062"/>
                <a:ext cx="84600" cy="24120"/>
              </p14:xfrm>
            </p:contentPart>
          </mc:Choice>
          <mc:Fallback>
            <p:pic>
              <p:nvPicPr>
                <p:cNvPr id="2" name="Freihand 1">
                  <a:extLst>
                    <a:ext uri="{FF2B5EF4-FFF2-40B4-BE49-F238E27FC236}">
                      <a16:creationId xmlns:a16="http://schemas.microsoft.com/office/drawing/2014/main" id="{7F5E3284-8857-4970-9462-CE1F284E26FE}"/>
                    </a:ext>
                  </a:extLst>
                </p:cNvPr>
                <p:cNvPicPr/>
                <p:nvPr/>
              </p:nvPicPr>
              <p:blipFill>
                <a:blip r:embed="rId4"/>
                <a:stretch>
                  <a:fillRect/>
                </a:stretch>
              </p:blipFill>
              <p:spPr>
                <a:xfrm>
                  <a:off x="345698" y="2027062"/>
                  <a:ext cx="102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2B47A08-E37E-4340-BC3A-E248B73ECCD3}"/>
                    </a:ext>
                  </a:extLst>
                </p14:cNvPr>
                <p14:cNvContentPartPr/>
                <p14:nvPr/>
              </p14:nvContentPartPr>
              <p14:xfrm>
                <a:off x="629378" y="1986022"/>
                <a:ext cx="4693680" cy="105480"/>
              </p14:xfrm>
            </p:contentPart>
          </mc:Choice>
          <mc:Fallback>
            <p:pic>
              <p:nvPicPr>
                <p:cNvPr id="5" name="Freihand 4">
                  <a:extLst>
                    <a:ext uri="{FF2B5EF4-FFF2-40B4-BE49-F238E27FC236}">
                      <a16:creationId xmlns:a16="http://schemas.microsoft.com/office/drawing/2014/main" id="{D2B47A08-E37E-4340-BC3A-E248B73ECCD3}"/>
                    </a:ext>
                  </a:extLst>
                </p:cNvPr>
                <p:cNvPicPr/>
                <p:nvPr/>
              </p:nvPicPr>
              <p:blipFill>
                <a:blip r:embed="rId6"/>
                <a:stretch>
                  <a:fillRect/>
                </a:stretch>
              </p:blipFill>
              <p:spPr>
                <a:xfrm>
                  <a:off x="620738" y="1977022"/>
                  <a:ext cx="4711320" cy="1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F7E114A4-DD99-4815-9755-3E0870B205BC}"/>
                  </a:ext>
                </a:extLst>
              </p14:cNvPr>
              <p14:cNvContentPartPr/>
              <p14:nvPr/>
            </p14:nvContentPartPr>
            <p14:xfrm>
              <a:off x="1014218" y="2890342"/>
              <a:ext cx="3179520" cy="77400"/>
            </p14:xfrm>
          </p:contentPart>
        </mc:Choice>
        <mc:Fallback>
          <p:pic>
            <p:nvPicPr>
              <p:cNvPr id="8" name="Freihand 7">
                <a:extLst>
                  <a:ext uri="{FF2B5EF4-FFF2-40B4-BE49-F238E27FC236}">
                    <a16:creationId xmlns:a16="http://schemas.microsoft.com/office/drawing/2014/main" id="{F7E114A4-DD99-4815-9755-3E0870B205BC}"/>
                  </a:ext>
                </a:extLst>
              </p:cNvPr>
              <p:cNvPicPr/>
              <p:nvPr/>
            </p:nvPicPr>
            <p:blipFill>
              <a:blip r:embed="rId8"/>
              <a:stretch>
                <a:fillRect/>
              </a:stretch>
            </p:blipFill>
            <p:spPr>
              <a:xfrm>
                <a:off x="1005578" y="2881702"/>
                <a:ext cx="3197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69881D7-3250-4E0F-BAD9-E136038AC3C7}"/>
                  </a:ext>
                </a:extLst>
              </p14:cNvPr>
              <p14:cNvContentPartPr/>
              <p14:nvPr/>
            </p14:nvContentPartPr>
            <p14:xfrm>
              <a:off x="4958738" y="3478942"/>
              <a:ext cx="2288520" cy="97560"/>
            </p14:xfrm>
          </p:contentPart>
        </mc:Choice>
        <mc:Fallback>
          <p:pic>
            <p:nvPicPr>
              <p:cNvPr id="9" name="Freihand 8">
                <a:extLst>
                  <a:ext uri="{FF2B5EF4-FFF2-40B4-BE49-F238E27FC236}">
                    <a16:creationId xmlns:a16="http://schemas.microsoft.com/office/drawing/2014/main" id="{969881D7-3250-4E0F-BAD9-E136038AC3C7}"/>
                  </a:ext>
                </a:extLst>
              </p:cNvPr>
              <p:cNvPicPr/>
              <p:nvPr/>
            </p:nvPicPr>
            <p:blipFill>
              <a:blip r:embed="rId10"/>
              <a:stretch>
                <a:fillRect/>
              </a:stretch>
            </p:blipFill>
            <p:spPr>
              <a:xfrm>
                <a:off x="4950098" y="3470302"/>
                <a:ext cx="2306160" cy="115200"/>
              </a:xfrm>
              <a:prstGeom prst="rect">
                <a:avLst/>
              </a:prstGeom>
            </p:spPr>
          </p:pic>
        </mc:Fallback>
      </mc:AlternateContent>
      <p:grpSp>
        <p:nvGrpSpPr>
          <p:cNvPr id="12" name="Gruppieren 11">
            <a:extLst>
              <a:ext uri="{FF2B5EF4-FFF2-40B4-BE49-F238E27FC236}">
                <a16:creationId xmlns:a16="http://schemas.microsoft.com/office/drawing/2014/main" id="{D61B90EA-DE01-44FF-A3CD-0648103A1B1A}"/>
              </a:ext>
            </a:extLst>
          </p:cNvPr>
          <p:cNvGrpSpPr/>
          <p:nvPr/>
        </p:nvGrpSpPr>
        <p:grpSpPr>
          <a:xfrm>
            <a:off x="2839058" y="4002022"/>
            <a:ext cx="4859640" cy="531000"/>
            <a:chOff x="2839058" y="4002022"/>
            <a:chExt cx="4859640" cy="53100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2614BB68-F0A5-4584-A79B-EC3DE51934A7}"/>
                    </a:ext>
                  </a:extLst>
                </p14:cNvPr>
                <p14:cNvContentPartPr/>
                <p14:nvPr/>
              </p14:nvContentPartPr>
              <p14:xfrm>
                <a:off x="2839058" y="4378942"/>
                <a:ext cx="4442040" cy="117720"/>
              </p14:xfrm>
            </p:contentPart>
          </mc:Choice>
          <mc:Fallback>
            <p:pic>
              <p:nvPicPr>
                <p:cNvPr id="10" name="Freihand 9">
                  <a:extLst>
                    <a:ext uri="{FF2B5EF4-FFF2-40B4-BE49-F238E27FC236}">
                      <a16:creationId xmlns:a16="http://schemas.microsoft.com/office/drawing/2014/main" id="{2614BB68-F0A5-4584-A79B-EC3DE51934A7}"/>
                    </a:ext>
                  </a:extLst>
                </p:cNvPr>
                <p:cNvPicPr/>
                <p:nvPr/>
              </p:nvPicPr>
              <p:blipFill>
                <a:blip r:embed="rId12"/>
                <a:stretch>
                  <a:fillRect/>
                </a:stretch>
              </p:blipFill>
              <p:spPr>
                <a:xfrm>
                  <a:off x="2830418" y="4370302"/>
                  <a:ext cx="4459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431D4364-A09A-4E13-A0E6-46E6B8249595}"/>
                    </a:ext>
                  </a:extLst>
                </p14:cNvPr>
                <p14:cNvContentPartPr/>
                <p14:nvPr/>
              </p14:nvContentPartPr>
              <p14:xfrm>
                <a:off x="4970978" y="4002022"/>
                <a:ext cx="2727720" cy="531000"/>
              </p14:xfrm>
            </p:contentPart>
          </mc:Choice>
          <mc:Fallback>
            <p:pic>
              <p:nvPicPr>
                <p:cNvPr id="11" name="Freihand 10">
                  <a:extLst>
                    <a:ext uri="{FF2B5EF4-FFF2-40B4-BE49-F238E27FC236}">
                      <a16:creationId xmlns:a16="http://schemas.microsoft.com/office/drawing/2014/main" id="{431D4364-A09A-4E13-A0E6-46E6B8249595}"/>
                    </a:ext>
                  </a:extLst>
                </p:cNvPr>
                <p:cNvPicPr/>
                <p:nvPr/>
              </p:nvPicPr>
              <p:blipFill>
                <a:blip r:embed="rId14"/>
                <a:stretch>
                  <a:fillRect/>
                </a:stretch>
              </p:blipFill>
              <p:spPr>
                <a:xfrm>
                  <a:off x="4961978" y="3993022"/>
                  <a:ext cx="2745360" cy="54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6F093146-6269-4341-A91F-9F26F64677FC}"/>
                  </a:ext>
                </a:extLst>
              </p14:cNvPr>
              <p14:cNvContentPartPr/>
              <p14:nvPr/>
            </p14:nvContentPartPr>
            <p14:xfrm>
              <a:off x="250658" y="4407742"/>
              <a:ext cx="1064880" cy="577800"/>
            </p14:xfrm>
          </p:contentPart>
        </mc:Choice>
        <mc:Fallback>
          <p:pic>
            <p:nvPicPr>
              <p:cNvPr id="13" name="Freihand 12">
                <a:extLst>
                  <a:ext uri="{FF2B5EF4-FFF2-40B4-BE49-F238E27FC236}">
                    <a16:creationId xmlns:a16="http://schemas.microsoft.com/office/drawing/2014/main" id="{6F093146-6269-4341-A91F-9F26F64677FC}"/>
                  </a:ext>
                </a:extLst>
              </p:cNvPr>
              <p:cNvPicPr/>
              <p:nvPr/>
            </p:nvPicPr>
            <p:blipFill>
              <a:blip r:embed="rId16"/>
              <a:stretch>
                <a:fillRect/>
              </a:stretch>
            </p:blipFill>
            <p:spPr>
              <a:xfrm>
                <a:off x="242018" y="4399102"/>
                <a:ext cx="108252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C27933D0-7FB2-42B0-A527-9EE94C075965}"/>
                  </a:ext>
                </a:extLst>
              </p14:cNvPr>
              <p14:cNvContentPartPr/>
              <p14:nvPr/>
            </p14:nvContentPartPr>
            <p14:xfrm>
              <a:off x="332018" y="4401982"/>
              <a:ext cx="1125720" cy="636120"/>
            </p14:xfrm>
          </p:contentPart>
        </mc:Choice>
        <mc:Fallback>
          <p:pic>
            <p:nvPicPr>
              <p:cNvPr id="14" name="Freihand 13">
                <a:extLst>
                  <a:ext uri="{FF2B5EF4-FFF2-40B4-BE49-F238E27FC236}">
                    <a16:creationId xmlns:a16="http://schemas.microsoft.com/office/drawing/2014/main" id="{C27933D0-7FB2-42B0-A527-9EE94C075965}"/>
                  </a:ext>
                </a:extLst>
              </p:cNvPr>
              <p:cNvPicPr/>
              <p:nvPr/>
            </p:nvPicPr>
            <p:blipFill>
              <a:blip r:embed="rId18"/>
              <a:stretch>
                <a:fillRect/>
              </a:stretch>
            </p:blipFill>
            <p:spPr>
              <a:xfrm>
                <a:off x="323378" y="4393342"/>
                <a:ext cx="114336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07940B04-0023-4164-AD34-954F1A1E44C4}"/>
                  </a:ext>
                </a:extLst>
              </p14:cNvPr>
              <p14:cNvContentPartPr/>
              <p14:nvPr/>
            </p14:nvContentPartPr>
            <p14:xfrm>
              <a:off x="452258" y="5755942"/>
              <a:ext cx="1990440" cy="115560"/>
            </p14:xfrm>
          </p:contentPart>
        </mc:Choice>
        <mc:Fallback>
          <p:pic>
            <p:nvPicPr>
              <p:cNvPr id="15" name="Freihand 14">
                <a:extLst>
                  <a:ext uri="{FF2B5EF4-FFF2-40B4-BE49-F238E27FC236}">
                    <a16:creationId xmlns:a16="http://schemas.microsoft.com/office/drawing/2014/main" id="{07940B04-0023-4164-AD34-954F1A1E44C4}"/>
                  </a:ext>
                </a:extLst>
              </p:cNvPr>
              <p:cNvPicPr/>
              <p:nvPr/>
            </p:nvPicPr>
            <p:blipFill>
              <a:blip r:embed="rId20"/>
              <a:stretch>
                <a:fillRect/>
              </a:stretch>
            </p:blipFill>
            <p:spPr>
              <a:xfrm>
                <a:off x="443618" y="5747302"/>
                <a:ext cx="2008080" cy="13320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EE9AB3AB-EBDD-4751-8BBA-23D12068ABC8}"/>
                  </a:ext>
                </a:extLst>
              </p14:cNvPr>
              <p14:cNvContentPartPr/>
              <p14:nvPr/>
            </p14:nvContentPartPr>
            <p14:xfrm>
              <a:off x="111338" y="710705"/>
              <a:ext cx="3065760" cy="66240"/>
            </p14:xfrm>
          </p:contentPart>
        </mc:Choice>
        <mc:Fallback>
          <p:pic>
            <p:nvPicPr>
              <p:cNvPr id="5" name="Freihand 4">
                <a:extLst>
                  <a:ext uri="{FF2B5EF4-FFF2-40B4-BE49-F238E27FC236}">
                    <a16:creationId xmlns:a16="http://schemas.microsoft.com/office/drawing/2014/main" id="{EE9AB3AB-EBDD-4751-8BBA-23D12068ABC8}"/>
                  </a:ext>
                </a:extLst>
              </p:cNvPr>
              <p:cNvPicPr/>
              <p:nvPr/>
            </p:nvPicPr>
            <p:blipFill>
              <a:blip r:embed="rId4"/>
              <a:stretch>
                <a:fillRect/>
              </a:stretch>
            </p:blipFill>
            <p:spPr>
              <a:xfrm>
                <a:off x="102338" y="701705"/>
                <a:ext cx="3083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DFC76A0-90C5-4CA1-B776-F8CF2354F66C}"/>
                  </a:ext>
                </a:extLst>
              </p14:cNvPr>
              <p14:cNvContentPartPr/>
              <p14:nvPr/>
            </p14:nvContentPartPr>
            <p14:xfrm>
              <a:off x="78218" y="949025"/>
              <a:ext cx="3057480" cy="146160"/>
            </p14:xfrm>
          </p:contentPart>
        </mc:Choice>
        <mc:Fallback>
          <p:pic>
            <p:nvPicPr>
              <p:cNvPr id="6" name="Freihand 5">
                <a:extLst>
                  <a:ext uri="{FF2B5EF4-FFF2-40B4-BE49-F238E27FC236}">
                    <a16:creationId xmlns:a16="http://schemas.microsoft.com/office/drawing/2014/main" id="{8DFC76A0-90C5-4CA1-B776-F8CF2354F66C}"/>
                  </a:ext>
                </a:extLst>
              </p:cNvPr>
              <p:cNvPicPr/>
              <p:nvPr/>
            </p:nvPicPr>
            <p:blipFill>
              <a:blip r:embed="rId6"/>
              <a:stretch>
                <a:fillRect/>
              </a:stretch>
            </p:blipFill>
            <p:spPr>
              <a:xfrm>
                <a:off x="69578" y="940385"/>
                <a:ext cx="3075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9A2AEFD0-BA22-4B0F-BBE2-DF00AF773176}"/>
                  </a:ext>
                </a:extLst>
              </p14:cNvPr>
              <p14:cNvContentPartPr/>
              <p14:nvPr/>
            </p14:nvContentPartPr>
            <p14:xfrm>
              <a:off x="4777658" y="2080865"/>
              <a:ext cx="916560" cy="484920"/>
            </p14:xfrm>
          </p:contentPart>
        </mc:Choice>
        <mc:Fallback>
          <p:pic>
            <p:nvPicPr>
              <p:cNvPr id="9" name="Freihand 8">
                <a:extLst>
                  <a:ext uri="{FF2B5EF4-FFF2-40B4-BE49-F238E27FC236}">
                    <a16:creationId xmlns:a16="http://schemas.microsoft.com/office/drawing/2014/main" id="{9A2AEFD0-BA22-4B0F-BBE2-DF00AF773176}"/>
                  </a:ext>
                </a:extLst>
              </p:cNvPr>
              <p:cNvPicPr/>
              <p:nvPr/>
            </p:nvPicPr>
            <p:blipFill>
              <a:blip r:embed="rId8"/>
              <a:stretch>
                <a:fillRect/>
              </a:stretch>
            </p:blipFill>
            <p:spPr>
              <a:xfrm>
                <a:off x="4768658" y="2072225"/>
                <a:ext cx="93420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0944" name="Freihand 210943">
                <a:extLst>
                  <a:ext uri="{FF2B5EF4-FFF2-40B4-BE49-F238E27FC236}">
                    <a16:creationId xmlns:a16="http://schemas.microsoft.com/office/drawing/2014/main" id="{AEFDCB79-6AF7-4AD0-B129-398E766F6343}"/>
                  </a:ext>
                </a:extLst>
              </p14:cNvPr>
              <p14:cNvContentPartPr/>
              <p14:nvPr/>
            </p14:nvContentPartPr>
            <p14:xfrm>
              <a:off x="5284178" y="771905"/>
              <a:ext cx="3343680" cy="52200"/>
            </p14:xfrm>
          </p:contentPart>
        </mc:Choice>
        <mc:Fallback>
          <p:pic>
            <p:nvPicPr>
              <p:cNvPr id="210944" name="Freihand 210943">
                <a:extLst>
                  <a:ext uri="{FF2B5EF4-FFF2-40B4-BE49-F238E27FC236}">
                    <a16:creationId xmlns:a16="http://schemas.microsoft.com/office/drawing/2014/main" id="{AEFDCB79-6AF7-4AD0-B129-398E766F6343}"/>
                  </a:ext>
                </a:extLst>
              </p:cNvPr>
              <p:cNvPicPr/>
              <p:nvPr/>
            </p:nvPicPr>
            <p:blipFill>
              <a:blip r:embed="rId10"/>
              <a:stretch>
                <a:fillRect/>
              </a:stretch>
            </p:blipFill>
            <p:spPr>
              <a:xfrm>
                <a:off x="5275178" y="763265"/>
                <a:ext cx="3361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0950" name="Freihand 210949">
                <a:extLst>
                  <a:ext uri="{FF2B5EF4-FFF2-40B4-BE49-F238E27FC236}">
                    <a16:creationId xmlns:a16="http://schemas.microsoft.com/office/drawing/2014/main" id="{7EA9FC99-45CD-478E-BBA5-586455BDF531}"/>
                  </a:ext>
                </a:extLst>
              </p14:cNvPr>
              <p14:cNvContentPartPr/>
              <p14:nvPr/>
            </p14:nvContentPartPr>
            <p14:xfrm>
              <a:off x="69218" y="1239185"/>
              <a:ext cx="375840" cy="43560"/>
            </p14:xfrm>
          </p:contentPart>
        </mc:Choice>
        <mc:Fallback>
          <p:pic>
            <p:nvPicPr>
              <p:cNvPr id="210950" name="Freihand 210949">
                <a:extLst>
                  <a:ext uri="{FF2B5EF4-FFF2-40B4-BE49-F238E27FC236}">
                    <a16:creationId xmlns:a16="http://schemas.microsoft.com/office/drawing/2014/main" id="{7EA9FC99-45CD-478E-BBA5-586455BDF531}"/>
                  </a:ext>
                </a:extLst>
              </p:cNvPr>
              <p:cNvPicPr/>
              <p:nvPr/>
            </p:nvPicPr>
            <p:blipFill>
              <a:blip r:embed="rId12"/>
              <a:stretch>
                <a:fillRect/>
              </a:stretch>
            </p:blipFill>
            <p:spPr>
              <a:xfrm>
                <a:off x="60218" y="1230185"/>
                <a:ext cx="393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1160" name="Freihand 211159">
                <a:extLst>
                  <a:ext uri="{FF2B5EF4-FFF2-40B4-BE49-F238E27FC236}">
                    <a16:creationId xmlns:a16="http://schemas.microsoft.com/office/drawing/2014/main" id="{41CF1E7F-68FB-4FCA-9FE4-9CEF84E6FBAF}"/>
                  </a:ext>
                </a:extLst>
              </p14:cNvPr>
              <p14:cNvContentPartPr/>
              <p14:nvPr/>
            </p14:nvContentPartPr>
            <p14:xfrm>
              <a:off x="2175578" y="4668545"/>
              <a:ext cx="1055160" cy="778320"/>
            </p14:xfrm>
          </p:contentPart>
        </mc:Choice>
        <mc:Fallback>
          <p:pic>
            <p:nvPicPr>
              <p:cNvPr id="211160" name="Freihand 211159">
                <a:extLst>
                  <a:ext uri="{FF2B5EF4-FFF2-40B4-BE49-F238E27FC236}">
                    <a16:creationId xmlns:a16="http://schemas.microsoft.com/office/drawing/2014/main" id="{41CF1E7F-68FB-4FCA-9FE4-9CEF84E6FBAF}"/>
                  </a:ext>
                </a:extLst>
              </p:cNvPr>
              <p:cNvPicPr/>
              <p:nvPr/>
            </p:nvPicPr>
            <p:blipFill>
              <a:blip r:embed="rId14"/>
              <a:stretch>
                <a:fillRect/>
              </a:stretch>
            </p:blipFill>
            <p:spPr>
              <a:xfrm>
                <a:off x="2166578" y="4659905"/>
                <a:ext cx="1072800" cy="795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1187" name="Freihand 211186">
                <a:extLst>
                  <a:ext uri="{FF2B5EF4-FFF2-40B4-BE49-F238E27FC236}">
                    <a16:creationId xmlns:a16="http://schemas.microsoft.com/office/drawing/2014/main" id="{1E9334D5-11A2-4F00-B1EF-9986E80B1913}"/>
                  </a:ext>
                </a:extLst>
              </p14:cNvPr>
              <p14:cNvContentPartPr/>
              <p14:nvPr/>
            </p14:nvContentPartPr>
            <p14:xfrm>
              <a:off x="3395258" y="4646225"/>
              <a:ext cx="3310560" cy="806760"/>
            </p14:xfrm>
          </p:contentPart>
        </mc:Choice>
        <mc:Fallback>
          <p:pic>
            <p:nvPicPr>
              <p:cNvPr id="211187" name="Freihand 211186">
                <a:extLst>
                  <a:ext uri="{FF2B5EF4-FFF2-40B4-BE49-F238E27FC236}">
                    <a16:creationId xmlns:a16="http://schemas.microsoft.com/office/drawing/2014/main" id="{1E9334D5-11A2-4F00-B1EF-9986E80B1913}"/>
                  </a:ext>
                </a:extLst>
              </p:cNvPr>
              <p:cNvPicPr/>
              <p:nvPr/>
            </p:nvPicPr>
            <p:blipFill>
              <a:blip r:embed="rId16"/>
              <a:stretch>
                <a:fillRect/>
              </a:stretch>
            </p:blipFill>
            <p:spPr>
              <a:xfrm>
                <a:off x="3386258" y="4637585"/>
                <a:ext cx="3328200" cy="824400"/>
              </a:xfrm>
              <a:prstGeom prst="rect">
                <a:avLst/>
              </a:prstGeom>
            </p:spPr>
          </p:pic>
        </mc:Fallback>
      </mc:AlternateContent>
      <p:grpSp>
        <p:nvGrpSpPr>
          <p:cNvPr id="211194" name="Gruppieren 211193">
            <a:extLst>
              <a:ext uri="{FF2B5EF4-FFF2-40B4-BE49-F238E27FC236}">
                <a16:creationId xmlns:a16="http://schemas.microsoft.com/office/drawing/2014/main" id="{1D895DB6-884B-4DE8-AA13-46506B0C5735}"/>
              </a:ext>
            </a:extLst>
          </p:cNvPr>
          <p:cNvGrpSpPr/>
          <p:nvPr/>
        </p:nvGrpSpPr>
        <p:grpSpPr>
          <a:xfrm>
            <a:off x="-46702" y="91145"/>
            <a:ext cx="12222360" cy="6170400"/>
            <a:chOff x="-46702" y="91145"/>
            <a:chExt cx="12222360" cy="617040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4925D51-2C3F-42CD-B29F-E7180C76FAAF}"/>
                    </a:ext>
                  </a:extLst>
                </p14:cNvPr>
                <p14:cNvContentPartPr/>
                <p14:nvPr/>
              </p14:nvContentPartPr>
              <p14:xfrm>
                <a:off x="567818" y="3544985"/>
                <a:ext cx="163440" cy="214200"/>
              </p14:xfrm>
            </p:contentPart>
          </mc:Choice>
          <mc:Fallback>
            <p:pic>
              <p:nvPicPr>
                <p:cNvPr id="10" name="Freihand 9">
                  <a:extLst>
                    <a:ext uri="{FF2B5EF4-FFF2-40B4-BE49-F238E27FC236}">
                      <a16:creationId xmlns:a16="http://schemas.microsoft.com/office/drawing/2014/main" id="{94925D51-2C3F-42CD-B29F-E7180C76FAAF}"/>
                    </a:ext>
                  </a:extLst>
                </p:cNvPr>
                <p:cNvPicPr/>
                <p:nvPr/>
              </p:nvPicPr>
              <p:blipFill>
                <a:blip r:embed="rId18"/>
                <a:stretch>
                  <a:fillRect/>
                </a:stretch>
              </p:blipFill>
              <p:spPr>
                <a:xfrm>
                  <a:off x="558818" y="3536345"/>
                  <a:ext cx="1810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4AA8CCC2-6D9C-43E9-8F53-0797EFCC3693}"/>
                    </a:ext>
                  </a:extLst>
                </p14:cNvPr>
                <p14:cNvContentPartPr/>
                <p14:nvPr/>
              </p14:nvContentPartPr>
              <p14:xfrm>
                <a:off x="803978" y="3543905"/>
                <a:ext cx="105840" cy="164520"/>
              </p14:xfrm>
            </p:contentPart>
          </mc:Choice>
          <mc:Fallback>
            <p:pic>
              <p:nvPicPr>
                <p:cNvPr id="13" name="Freihand 12">
                  <a:extLst>
                    <a:ext uri="{FF2B5EF4-FFF2-40B4-BE49-F238E27FC236}">
                      <a16:creationId xmlns:a16="http://schemas.microsoft.com/office/drawing/2014/main" id="{4AA8CCC2-6D9C-43E9-8F53-0797EFCC3693}"/>
                    </a:ext>
                  </a:extLst>
                </p:cNvPr>
                <p:cNvPicPr/>
                <p:nvPr/>
              </p:nvPicPr>
              <p:blipFill>
                <a:blip r:embed="rId20"/>
                <a:stretch>
                  <a:fillRect/>
                </a:stretch>
              </p:blipFill>
              <p:spPr>
                <a:xfrm>
                  <a:off x="794978" y="3535265"/>
                  <a:ext cx="123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9903DA3-6B51-4466-8930-3A775E82983B}"/>
                    </a:ext>
                  </a:extLst>
                </p14:cNvPr>
                <p14:cNvContentPartPr/>
                <p14:nvPr/>
              </p14:nvContentPartPr>
              <p14:xfrm>
                <a:off x="768698" y="3633185"/>
                <a:ext cx="142200" cy="37440"/>
              </p14:xfrm>
            </p:contentPart>
          </mc:Choice>
          <mc:Fallback>
            <p:pic>
              <p:nvPicPr>
                <p:cNvPr id="14" name="Freihand 13">
                  <a:extLst>
                    <a:ext uri="{FF2B5EF4-FFF2-40B4-BE49-F238E27FC236}">
                      <a16:creationId xmlns:a16="http://schemas.microsoft.com/office/drawing/2014/main" id="{09903DA3-6B51-4466-8930-3A775E82983B}"/>
                    </a:ext>
                  </a:extLst>
                </p:cNvPr>
                <p:cNvPicPr/>
                <p:nvPr/>
              </p:nvPicPr>
              <p:blipFill>
                <a:blip r:embed="rId22"/>
                <a:stretch>
                  <a:fillRect/>
                </a:stretch>
              </p:blipFill>
              <p:spPr>
                <a:xfrm>
                  <a:off x="760058" y="3624545"/>
                  <a:ext cx="159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25AC6A57-DF9F-4F6A-A1E8-67C59BF99944}"/>
                    </a:ext>
                  </a:extLst>
                </p14:cNvPr>
                <p14:cNvContentPartPr/>
                <p14:nvPr/>
              </p14:nvContentPartPr>
              <p14:xfrm>
                <a:off x="954818" y="3471185"/>
                <a:ext cx="96480" cy="225360"/>
              </p14:xfrm>
            </p:contentPart>
          </mc:Choice>
          <mc:Fallback>
            <p:pic>
              <p:nvPicPr>
                <p:cNvPr id="15" name="Freihand 14">
                  <a:extLst>
                    <a:ext uri="{FF2B5EF4-FFF2-40B4-BE49-F238E27FC236}">
                      <a16:creationId xmlns:a16="http://schemas.microsoft.com/office/drawing/2014/main" id="{25AC6A57-DF9F-4F6A-A1E8-67C59BF99944}"/>
                    </a:ext>
                  </a:extLst>
                </p:cNvPr>
                <p:cNvPicPr/>
                <p:nvPr/>
              </p:nvPicPr>
              <p:blipFill>
                <a:blip r:embed="rId24"/>
                <a:stretch>
                  <a:fillRect/>
                </a:stretch>
              </p:blipFill>
              <p:spPr>
                <a:xfrm>
                  <a:off x="946178" y="3462545"/>
                  <a:ext cx="114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16C4B30A-FBC1-4F1B-AE16-9DB770F044C2}"/>
                    </a:ext>
                  </a:extLst>
                </p14:cNvPr>
                <p14:cNvContentPartPr/>
                <p14:nvPr/>
              </p14:nvContentPartPr>
              <p14:xfrm>
                <a:off x="1085138" y="3522305"/>
                <a:ext cx="170640" cy="174240"/>
              </p14:xfrm>
            </p:contentPart>
          </mc:Choice>
          <mc:Fallback>
            <p:pic>
              <p:nvPicPr>
                <p:cNvPr id="17" name="Freihand 16">
                  <a:extLst>
                    <a:ext uri="{FF2B5EF4-FFF2-40B4-BE49-F238E27FC236}">
                      <a16:creationId xmlns:a16="http://schemas.microsoft.com/office/drawing/2014/main" id="{16C4B30A-FBC1-4F1B-AE16-9DB770F044C2}"/>
                    </a:ext>
                  </a:extLst>
                </p:cNvPr>
                <p:cNvPicPr/>
                <p:nvPr/>
              </p:nvPicPr>
              <p:blipFill>
                <a:blip r:embed="rId26"/>
                <a:stretch>
                  <a:fillRect/>
                </a:stretch>
              </p:blipFill>
              <p:spPr>
                <a:xfrm>
                  <a:off x="1076138" y="3513665"/>
                  <a:ext cx="188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858A504-559C-4A58-A13C-E8633C85C1B8}"/>
                    </a:ext>
                  </a:extLst>
                </p14:cNvPr>
                <p14:cNvContentPartPr/>
                <p14:nvPr/>
              </p14:nvContentPartPr>
              <p14:xfrm>
                <a:off x="1329218" y="3523385"/>
                <a:ext cx="38520" cy="87120"/>
              </p14:xfrm>
            </p:contentPart>
          </mc:Choice>
          <mc:Fallback>
            <p:pic>
              <p:nvPicPr>
                <p:cNvPr id="18" name="Freihand 17">
                  <a:extLst>
                    <a:ext uri="{FF2B5EF4-FFF2-40B4-BE49-F238E27FC236}">
                      <a16:creationId xmlns:a16="http://schemas.microsoft.com/office/drawing/2014/main" id="{3858A504-559C-4A58-A13C-E8633C85C1B8}"/>
                    </a:ext>
                  </a:extLst>
                </p:cNvPr>
                <p:cNvPicPr/>
                <p:nvPr/>
              </p:nvPicPr>
              <p:blipFill>
                <a:blip r:embed="rId28"/>
                <a:stretch>
                  <a:fillRect/>
                </a:stretch>
              </p:blipFill>
              <p:spPr>
                <a:xfrm>
                  <a:off x="1320218" y="3514385"/>
                  <a:ext cx="56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CC0CF8A-B1F4-4DC0-AC8D-760EE66E52F2}"/>
                    </a:ext>
                  </a:extLst>
                </p14:cNvPr>
                <p14:cNvContentPartPr/>
                <p14:nvPr/>
              </p14:nvContentPartPr>
              <p14:xfrm>
                <a:off x="1292498" y="3551105"/>
                <a:ext cx="108360" cy="26280"/>
              </p14:xfrm>
            </p:contentPart>
          </mc:Choice>
          <mc:Fallback>
            <p:pic>
              <p:nvPicPr>
                <p:cNvPr id="19" name="Freihand 18">
                  <a:extLst>
                    <a:ext uri="{FF2B5EF4-FFF2-40B4-BE49-F238E27FC236}">
                      <a16:creationId xmlns:a16="http://schemas.microsoft.com/office/drawing/2014/main" id="{BCC0CF8A-B1F4-4DC0-AC8D-760EE66E52F2}"/>
                    </a:ext>
                  </a:extLst>
                </p:cNvPr>
                <p:cNvPicPr/>
                <p:nvPr/>
              </p:nvPicPr>
              <p:blipFill>
                <a:blip r:embed="rId30"/>
                <a:stretch>
                  <a:fillRect/>
                </a:stretch>
              </p:blipFill>
              <p:spPr>
                <a:xfrm>
                  <a:off x="1283498" y="3542465"/>
                  <a:ext cx="126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D1CD704E-7CB7-4DDF-8071-F942517A6F2B}"/>
                    </a:ext>
                  </a:extLst>
                </p14:cNvPr>
                <p14:cNvContentPartPr/>
                <p14:nvPr/>
              </p14:nvContentPartPr>
              <p14:xfrm>
                <a:off x="1503818" y="3490265"/>
                <a:ext cx="101160" cy="120600"/>
              </p14:xfrm>
            </p:contentPart>
          </mc:Choice>
          <mc:Fallback>
            <p:pic>
              <p:nvPicPr>
                <p:cNvPr id="20" name="Freihand 19">
                  <a:extLst>
                    <a:ext uri="{FF2B5EF4-FFF2-40B4-BE49-F238E27FC236}">
                      <a16:creationId xmlns:a16="http://schemas.microsoft.com/office/drawing/2014/main" id="{D1CD704E-7CB7-4DDF-8071-F942517A6F2B}"/>
                    </a:ext>
                  </a:extLst>
                </p:cNvPr>
                <p:cNvPicPr/>
                <p:nvPr/>
              </p:nvPicPr>
              <p:blipFill>
                <a:blip r:embed="rId32"/>
                <a:stretch>
                  <a:fillRect/>
                </a:stretch>
              </p:blipFill>
              <p:spPr>
                <a:xfrm>
                  <a:off x="1495178" y="3481265"/>
                  <a:ext cx="118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9B46E287-3F97-4CDF-AF10-974DFEBA5993}"/>
                    </a:ext>
                  </a:extLst>
                </p14:cNvPr>
                <p14:cNvContentPartPr/>
                <p14:nvPr/>
              </p14:nvContentPartPr>
              <p14:xfrm>
                <a:off x="1670498" y="3520865"/>
                <a:ext cx="57240" cy="87840"/>
              </p14:xfrm>
            </p:contentPart>
          </mc:Choice>
          <mc:Fallback>
            <p:pic>
              <p:nvPicPr>
                <p:cNvPr id="21" name="Freihand 20">
                  <a:extLst>
                    <a:ext uri="{FF2B5EF4-FFF2-40B4-BE49-F238E27FC236}">
                      <a16:creationId xmlns:a16="http://schemas.microsoft.com/office/drawing/2014/main" id="{9B46E287-3F97-4CDF-AF10-974DFEBA5993}"/>
                    </a:ext>
                  </a:extLst>
                </p:cNvPr>
                <p:cNvPicPr/>
                <p:nvPr/>
              </p:nvPicPr>
              <p:blipFill>
                <a:blip r:embed="rId34"/>
                <a:stretch>
                  <a:fillRect/>
                </a:stretch>
              </p:blipFill>
              <p:spPr>
                <a:xfrm>
                  <a:off x="1661858" y="3511865"/>
                  <a:ext cx="74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55AD1A70-AC71-474C-A208-5B55B7522107}"/>
                    </a:ext>
                  </a:extLst>
                </p14:cNvPr>
                <p14:cNvContentPartPr/>
                <p14:nvPr/>
              </p14:nvContentPartPr>
              <p14:xfrm>
                <a:off x="1611818" y="3460745"/>
                <a:ext cx="78120" cy="65880"/>
              </p14:xfrm>
            </p:contentPart>
          </mc:Choice>
          <mc:Fallback>
            <p:pic>
              <p:nvPicPr>
                <p:cNvPr id="22" name="Freihand 21">
                  <a:extLst>
                    <a:ext uri="{FF2B5EF4-FFF2-40B4-BE49-F238E27FC236}">
                      <a16:creationId xmlns:a16="http://schemas.microsoft.com/office/drawing/2014/main" id="{55AD1A70-AC71-474C-A208-5B55B7522107}"/>
                    </a:ext>
                  </a:extLst>
                </p:cNvPr>
                <p:cNvPicPr/>
                <p:nvPr/>
              </p:nvPicPr>
              <p:blipFill>
                <a:blip r:embed="rId36"/>
                <a:stretch>
                  <a:fillRect/>
                </a:stretch>
              </p:blipFill>
              <p:spPr>
                <a:xfrm>
                  <a:off x="1603178" y="3452105"/>
                  <a:ext cx="95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9BC12575-F292-412D-923F-3A2C6751C791}"/>
                    </a:ext>
                  </a:extLst>
                </p14:cNvPr>
                <p14:cNvContentPartPr/>
                <p14:nvPr/>
              </p14:nvContentPartPr>
              <p14:xfrm>
                <a:off x="1729538" y="3591785"/>
                <a:ext cx="64440" cy="73440"/>
              </p14:xfrm>
            </p:contentPart>
          </mc:Choice>
          <mc:Fallback>
            <p:pic>
              <p:nvPicPr>
                <p:cNvPr id="23" name="Freihand 22">
                  <a:extLst>
                    <a:ext uri="{FF2B5EF4-FFF2-40B4-BE49-F238E27FC236}">
                      <a16:creationId xmlns:a16="http://schemas.microsoft.com/office/drawing/2014/main" id="{9BC12575-F292-412D-923F-3A2C6751C791}"/>
                    </a:ext>
                  </a:extLst>
                </p:cNvPr>
                <p:cNvPicPr/>
                <p:nvPr/>
              </p:nvPicPr>
              <p:blipFill>
                <a:blip r:embed="rId38"/>
                <a:stretch>
                  <a:fillRect/>
                </a:stretch>
              </p:blipFill>
              <p:spPr>
                <a:xfrm>
                  <a:off x="1720898" y="3583145"/>
                  <a:ext cx="82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E18461D5-37CA-40FD-B03A-0D8452497D27}"/>
                    </a:ext>
                  </a:extLst>
                </p14:cNvPr>
                <p14:cNvContentPartPr/>
                <p14:nvPr/>
              </p14:nvContentPartPr>
              <p14:xfrm>
                <a:off x="1792538" y="3422585"/>
                <a:ext cx="113760" cy="272880"/>
              </p14:xfrm>
            </p:contentPart>
          </mc:Choice>
          <mc:Fallback>
            <p:pic>
              <p:nvPicPr>
                <p:cNvPr id="24" name="Freihand 23">
                  <a:extLst>
                    <a:ext uri="{FF2B5EF4-FFF2-40B4-BE49-F238E27FC236}">
                      <a16:creationId xmlns:a16="http://schemas.microsoft.com/office/drawing/2014/main" id="{E18461D5-37CA-40FD-B03A-0D8452497D27}"/>
                    </a:ext>
                  </a:extLst>
                </p:cNvPr>
                <p:cNvPicPr/>
                <p:nvPr/>
              </p:nvPicPr>
              <p:blipFill>
                <a:blip r:embed="rId40"/>
                <a:stretch>
                  <a:fillRect/>
                </a:stretch>
              </p:blipFill>
              <p:spPr>
                <a:xfrm>
                  <a:off x="1783538" y="3413945"/>
                  <a:ext cx="1314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0951" name="Freihand 210950">
                  <a:extLst>
                    <a:ext uri="{FF2B5EF4-FFF2-40B4-BE49-F238E27FC236}">
                      <a16:creationId xmlns:a16="http://schemas.microsoft.com/office/drawing/2014/main" id="{394EDDAF-37C9-461E-98DA-275438D44C3F}"/>
                    </a:ext>
                  </a:extLst>
                </p14:cNvPr>
                <p14:cNvContentPartPr/>
                <p14:nvPr/>
              </p14:nvContentPartPr>
              <p14:xfrm>
                <a:off x="1958858" y="3376865"/>
                <a:ext cx="125280" cy="292680"/>
              </p14:xfrm>
            </p:contentPart>
          </mc:Choice>
          <mc:Fallback>
            <p:pic>
              <p:nvPicPr>
                <p:cNvPr id="210951" name="Freihand 210950">
                  <a:extLst>
                    <a:ext uri="{FF2B5EF4-FFF2-40B4-BE49-F238E27FC236}">
                      <a16:creationId xmlns:a16="http://schemas.microsoft.com/office/drawing/2014/main" id="{394EDDAF-37C9-461E-98DA-275438D44C3F}"/>
                    </a:ext>
                  </a:extLst>
                </p:cNvPr>
                <p:cNvPicPr/>
                <p:nvPr/>
              </p:nvPicPr>
              <p:blipFill>
                <a:blip r:embed="rId42"/>
                <a:stretch>
                  <a:fillRect/>
                </a:stretch>
              </p:blipFill>
              <p:spPr>
                <a:xfrm>
                  <a:off x="1950218" y="3367865"/>
                  <a:ext cx="1429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0953" name="Freihand 210952">
                  <a:extLst>
                    <a:ext uri="{FF2B5EF4-FFF2-40B4-BE49-F238E27FC236}">
                      <a16:creationId xmlns:a16="http://schemas.microsoft.com/office/drawing/2014/main" id="{F9040417-616C-43B1-923D-1F342EDA869B}"/>
                    </a:ext>
                  </a:extLst>
                </p14:cNvPr>
                <p14:cNvContentPartPr/>
                <p14:nvPr/>
              </p14:nvContentPartPr>
              <p14:xfrm>
                <a:off x="2040218" y="3460385"/>
                <a:ext cx="171360" cy="192600"/>
              </p14:xfrm>
            </p:contentPart>
          </mc:Choice>
          <mc:Fallback>
            <p:pic>
              <p:nvPicPr>
                <p:cNvPr id="210953" name="Freihand 210952">
                  <a:extLst>
                    <a:ext uri="{FF2B5EF4-FFF2-40B4-BE49-F238E27FC236}">
                      <a16:creationId xmlns:a16="http://schemas.microsoft.com/office/drawing/2014/main" id="{F9040417-616C-43B1-923D-1F342EDA869B}"/>
                    </a:ext>
                  </a:extLst>
                </p:cNvPr>
                <p:cNvPicPr/>
                <p:nvPr/>
              </p:nvPicPr>
              <p:blipFill>
                <a:blip r:embed="rId44"/>
                <a:stretch>
                  <a:fillRect/>
                </a:stretch>
              </p:blipFill>
              <p:spPr>
                <a:xfrm>
                  <a:off x="2031218" y="3451745"/>
                  <a:ext cx="1890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0954" name="Freihand 210953">
                  <a:extLst>
                    <a:ext uri="{FF2B5EF4-FFF2-40B4-BE49-F238E27FC236}">
                      <a16:creationId xmlns:a16="http://schemas.microsoft.com/office/drawing/2014/main" id="{9F6F1D52-50A9-4ACB-B510-F162BEC26872}"/>
                    </a:ext>
                  </a:extLst>
                </p14:cNvPr>
                <p14:cNvContentPartPr/>
                <p14:nvPr/>
              </p14:nvContentPartPr>
              <p14:xfrm>
                <a:off x="2320658" y="3463265"/>
                <a:ext cx="29520" cy="119160"/>
              </p14:xfrm>
            </p:contentPart>
          </mc:Choice>
          <mc:Fallback>
            <p:pic>
              <p:nvPicPr>
                <p:cNvPr id="210954" name="Freihand 210953">
                  <a:extLst>
                    <a:ext uri="{FF2B5EF4-FFF2-40B4-BE49-F238E27FC236}">
                      <a16:creationId xmlns:a16="http://schemas.microsoft.com/office/drawing/2014/main" id="{9F6F1D52-50A9-4ACB-B510-F162BEC26872}"/>
                    </a:ext>
                  </a:extLst>
                </p:cNvPr>
                <p:cNvPicPr/>
                <p:nvPr/>
              </p:nvPicPr>
              <p:blipFill>
                <a:blip r:embed="rId46"/>
                <a:stretch>
                  <a:fillRect/>
                </a:stretch>
              </p:blipFill>
              <p:spPr>
                <a:xfrm>
                  <a:off x="2311658" y="3454265"/>
                  <a:ext cx="47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0955" name="Freihand 210954">
                  <a:extLst>
                    <a:ext uri="{FF2B5EF4-FFF2-40B4-BE49-F238E27FC236}">
                      <a16:creationId xmlns:a16="http://schemas.microsoft.com/office/drawing/2014/main" id="{E1FECB82-75A9-4A9D-A02E-6F40F765E2E0}"/>
                    </a:ext>
                  </a:extLst>
                </p14:cNvPr>
                <p14:cNvContentPartPr/>
                <p14:nvPr/>
              </p14:nvContentPartPr>
              <p14:xfrm>
                <a:off x="2286818" y="3532745"/>
                <a:ext cx="122040" cy="13680"/>
              </p14:xfrm>
            </p:contentPart>
          </mc:Choice>
          <mc:Fallback>
            <p:pic>
              <p:nvPicPr>
                <p:cNvPr id="210955" name="Freihand 210954">
                  <a:extLst>
                    <a:ext uri="{FF2B5EF4-FFF2-40B4-BE49-F238E27FC236}">
                      <a16:creationId xmlns:a16="http://schemas.microsoft.com/office/drawing/2014/main" id="{E1FECB82-75A9-4A9D-A02E-6F40F765E2E0}"/>
                    </a:ext>
                  </a:extLst>
                </p:cNvPr>
                <p:cNvPicPr/>
                <p:nvPr/>
              </p:nvPicPr>
              <p:blipFill>
                <a:blip r:embed="rId48"/>
                <a:stretch>
                  <a:fillRect/>
                </a:stretch>
              </p:blipFill>
              <p:spPr>
                <a:xfrm>
                  <a:off x="2277818" y="3523745"/>
                  <a:ext cx="139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0956" name="Freihand 210955">
                  <a:extLst>
                    <a:ext uri="{FF2B5EF4-FFF2-40B4-BE49-F238E27FC236}">
                      <a16:creationId xmlns:a16="http://schemas.microsoft.com/office/drawing/2014/main" id="{AFE674F2-8583-4D93-A97E-C183B4FACE79}"/>
                    </a:ext>
                  </a:extLst>
                </p14:cNvPr>
                <p14:cNvContentPartPr/>
                <p14:nvPr/>
              </p14:nvContentPartPr>
              <p14:xfrm>
                <a:off x="2518298" y="3463985"/>
                <a:ext cx="36000" cy="86040"/>
              </p14:xfrm>
            </p:contentPart>
          </mc:Choice>
          <mc:Fallback>
            <p:pic>
              <p:nvPicPr>
                <p:cNvPr id="210956" name="Freihand 210955">
                  <a:extLst>
                    <a:ext uri="{FF2B5EF4-FFF2-40B4-BE49-F238E27FC236}">
                      <a16:creationId xmlns:a16="http://schemas.microsoft.com/office/drawing/2014/main" id="{AFE674F2-8583-4D93-A97E-C183B4FACE79}"/>
                    </a:ext>
                  </a:extLst>
                </p:cNvPr>
                <p:cNvPicPr/>
                <p:nvPr/>
              </p:nvPicPr>
              <p:blipFill>
                <a:blip r:embed="rId50"/>
                <a:stretch>
                  <a:fillRect/>
                </a:stretch>
              </p:blipFill>
              <p:spPr>
                <a:xfrm>
                  <a:off x="2509658" y="3455345"/>
                  <a:ext cx="53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0957" name="Freihand 210956">
                  <a:extLst>
                    <a:ext uri="{FF2B5EF4-FFF2-40B4-BE49-F238E27FC236}">
                      <a16:creationId xmlns:a16="http://schemas.microsoft.com/office/drawing/2014/main" id="{F31C93A7-ACAC-4DC1-BCE0-1FCC4298E923}"/>
                    </a:ext>
                  </a:extLst>
                </p14:cNvPr>
                <p14:cNvContentPartPr/>
                <p14:nvPr/>
              </p14:nvContentPartPr>
              <p14:xfrm>
                <a:off x="2564378" y="3360665"/>
                <a:ext cx="9000" cy="7920"/>
              </p14:xfrm>
            </p:contentPart>
          </mc:Choice>
          <mc:Fallback>
            <p:pic>
              <p:nvPicPr>
                <p:cNvPr id="210957" name="Freihand 210956">
                  <a:extLst>
                    <a:ext uri="{FF2B5EF4-FFF2-40B4-BE49-F238E27FC236}">
                      <a16:creationId xmlns:a16="http://schemas.microsoft.com/office/drawing/2014/main" id="{F31C93A7-ACAC-4DC1-BCE0-1FCC4298E923}"/>
                    </a:ext>
                  </a:extLst>
                </p:cNvPr>
                <p:cNvPicPr/>
                <p:nvPr/>
              </p:nvPicPr>
              <p:blipFill>
                <a:blip r:embed="rId52"/>
                <a:stretch>
                  <a:fillRect/>
                </a:stretch>
              </p:blipFill>
              <p:spPr>
                <a:xfrm>
                  <a:off x="2555378" y="3352025"/>
                  <a:ext cx="26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10958" name="Freihand 210957">
                  <a:extLst>
                    <a:ext uri="{FF2B5EF4-FFF2-40B4-BE49-F238E27FC236}">
                      <a16:creationId xmlns:a16="http://schemas.microsoft.com/office/drawing/2014/main" id="{1BB9E18A-CDC5-4C28-BD77-9C2D52AB6B05}"/>
                    </a:ext>
                  </a:extLst>
                </p14:cNvPr>
                <p14:cNvContentPartPr/>
                <p14:nvPr/>
              </p14:nvContentPartPr>
              <p14:xfrm>
                <a:off x="2555738" y="3569465"/>
                <a:ext cx="61200" cy="59760"/>
              </p14:xfrm>
            </p:contentPart>
          </mc:Choice>
          <mc:Fallback>
            <p:pic>
              <p:nvPicPr>
                <p:cNvPr id="210958" name="Freihand 210957">
                  <a:extLst>
                    <a:ext uri="{FF2B5EF4-FFF2-40B4-BE49-F238E27FC236}">
                      <a16:creationId xmlns:a16="http://schemas.microsoft.com/office/drawing/2014/main" id="{1BB9E18A-CDC5-4C28-BD77-9C2D52AB6B05}"/>
                    </a:ext>
                  </a:extLst>
                </p:cNvPr>
                <p:cNvPicPr/>
                <p:nvPr/>
              </p:nvPicPr>
              <p:blipFill>
                <a:blip r:embed="rId54"/>
                <a:stretch>
                  <a:fillRect/>
                </a:stretch>
              </p:blipFill>
              <p:spPr>
                <a:xfrm>
                  <a:off x="2546738" y="3560465"/>
                  <a:ext cx="78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0959" name="Freihand 210958">
                  <a:extLst>
                    <a:ext uri="{FF2B5EF4-FFF2-40B4-BE49-F238E27FC236}">
                      <a16:creationId xmlns:a16="http://schemas.microsoft.com/office/drawing/2014/main" id="{C8FD17C5-5F83-459E-A77C-683EF36A5C06}"/>
                    </a:ext>
                  </a:extLst>
                </p14:cNvPr>
                <p14:cNvContentPartPr/>
                <p14:nvPr/>
              </p14:nvContentPartPr>
              <p14:xfrm>
                <a:off x="2653298" y="3388385"/>
                <a:ext cx="131760" cy="105480"/>
              </p14:xfrm>
            </p:contentPart>
          </mc:Choice>
          <mc:Fallback>
            <p:pic>
              <p:nvPicPr>
                <p:cNvPr id="210959" name="Freihand 210958">
                  <a:extLst>
                    <a:ext uri="{FF2B5EF4-FFF2-40B4-BE49-F238E27FC236}">
                      <a16:creationId xmlns:a16="http://schemas.microsoft.com/office/drawing/2014/main" id="{C8FD17C5-5F83-459E-A77C-683EF36A5C06}"/>
                    </a:ext>
                  </a:extLst>
                </p:cNvPr>
                <p:cNvPicPr/>
                <p:nvPr/>
              </p:nvPicPr>
              <p:blipFill>
                <a:blip r:embed="rId56"/>
                <a:stretch>
                  <a:fillRect/>
                </a:stretch>
              </p:blipFill>
              <p:spPr>
                <a:xfrm>
                  <a:off x="2644658" y="3379745"/>
                  <a:ext cx="149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0960" name="Freihand 210959">
                  <a:extLst>
                    <a:ext uri="{FF2B5EF4-FFF2-40B4-BE49-F238E27FC236}">
                      <a16:creationId xmlns:a16="http://schemas.microsoft.com/office/drawing/2014/main" id="{1F1D890B-8582-4B75-B64B-C92D10590EF9}"/>
                    </a:ext>
                  </a:extLst>
                </p14:cNvPr>
                <p14:cNvContentPartPr/>
                <p14:nvPr/>
              </p14:nvContentPartPr>
              <p14:xfrm>
                <a:off x="2689298" y="3305225"/>
                <a:ext cx="207360" cy="478800"/>
              </p14:xfrm>
            </p:contentPart>
          </mc:Choice>
          <mc:Fallback>
            <p:pic>
              <p:nvPicPr>
                <p:cNvPr id="210960" name="Freihand 210959">
                  <a:extLst>
                    <a:ext uri="{FF2B5EF4-FFF2-40B4-BE49-F238E27FC236}">
                      <a16:creationId xmlns:a16="http://schemas.microsoft.com/office/drawing/2014/main" id="{1F1D890B-8582-4B75-B64B-C92D10590EF9}"/>
                    </a:ext>
                  </a:extLst>
                </p:cNvPr>
                <p:cNvPicPr/>
                <p:nvPr/>
              </p:nvPicPr>
              <p:blipFill>
                <a:blip r:embed="rId58"/>
                <a:stretch>
                  <a:fillRect/>
                </a:stretch>
              </p:blipFill>
              <p:spPr>
                <a:xfrm>
                  <a:off x="2680298" y="3296225"/>
                  <a:ext cx="22500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1041" name="Freihand 211040">
                  <a:extLst>
                    <a:ext uri="{FF2B5EF4-FFF2-40B4-BE49-F238E27FC236}">
                      <a16:creationId xmlns:a16="http://schemas.microsoft.com/office/drawing/2014/main" id="{B968FC51-F06F-4E47-B971-89DD4D63AD3B}"/>
                    </a:ext>
                  </a:extLst>
                </p14:cNvPr>
                <p14:cNvContentPartPr/>
                <p14:nvPr/>
              </p14:nvContentPartPr>
              <p14:xfrm>
                <a:off x="849338" y="4433105"/>
                <a:ext cx="423000" cy="273960"/>
              </p14:xfrm>
            </p:contentPart>
          </mc:Choice>
          <mc:Fallback>
            <p:pic>
              <p:nvPicPr>
                <p:cNvPr id="211041" name="Freihand 211040">
                  <a:extLst>
                    <a:ext uri="{FF2B5EF4-FFF2-40B4-BE49-F238E27FC236}">
                      <a16:creationId xmlns:a16="http://schemas.microsoft.com/office/drawing/2014/main" id="{B968FC51-F06F-4E47-B971-89DD4D63AD3B}"/>
                    </a:ext>
                  </a:extLst>
                </p:cNvPr>
                <p:cNvPicPr/>
                <p:nvPr/>
              </p:nvPicPr>
              <p:blipFill>
                <a:blip r:embed="rId60"/>
                <a:stretch>
                  <a:fillRect/>
                </a:stretch>
              </p:blipFill>
              <p:spPr>
                <a:xfrm>
                  <a:off x="840338" y="4424105"/>
                  <a:ext cx="4406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1044" name="Freihand 211043">
                  <a:extLst>
                    <a:ext uri="{FF2B5EF4-FFF2-40B4-BE49-F238E27FC236}">
                      <a16:creationId xmlns:a16="http://schemas.microsoft.com/office/drawing/2014/main" id="{EDB0A18C-A265-4618-9377-E2F07AF11B53}"/>
                    </a:ext>
                  </a:extLst>
                </p14:cNvPr>
                <p14:cNvContentPartPr/>
                <p14:nvPr/>
              </p14:nvContentPartPr>
              <p14:xfrm>
                <a:off x="3284018" y="3977345"/>
                <a:ext cx="1139040" cy="802080"/>
              </p14:xfrm>
            </p:contentPart>
          </mc:Choice>
          <mc:Fallback>
            <p:pic>
              <p:nvPicPr>
                <p:cNvPr id="211044" name="Freihand 211043">
                  <a:extLst>
                    <a:ext uri="{FF2B5EF4-FFF2-40B4-BE49-F238E27FC236}">
                      <a16:creationId xmlns:a16="http://schemas.microsoft.com/office/drawing/2014/main" id="{EDB0A18C-A265-4618-9377-E2F07AF11B53}"/>
                    </a:ext>
                  </a:extLst>
                </p:cNvPr>
                <p:cNvPicPr/>
                <p:nvPr/>
              </p:nvPicPr>
              <p:blipFill>
                <a:blip r:embed="rId62"/>
                <a:stretch>
                  <a:fillRect/>
                </a:stretch>
              </p:blipFill>
              <p:spPr>
                <a:xfrm>
                  <a:off x="3275018" y="3968705"/>
                  <a:ext cx="1156680" cy="819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1049" name="Freihand 211048">
                  <a:extLst>
                    <a:ext uri="{FF2B5EF4-FFF2-40B4-BE49-F238E27FC236}">
                      <a16:creationId xmlns:a16="http://schemas.microsoft.com/office/drawing/2014/main" id="{2638E9B2-45DF-46FB-88D2-8BE42C8455BF}"/>
                    </a:ext>
                  </a:extLst>
                </p14:cNvPr>
                <p14:cNvContentPartPr/>
                <p14:nvPr/>
              </p14:nvContentPartPr>
              <p14:xfrm>
                <a:off x="3258458" y="3925505"/>
                <a:ext cx="1306080" cy="777600"/>
              </p14:xfrm>
            </p:contentPart>
          </mc:Choice>
          <mc:Fallback>
            <p:pic>
              <p:nvPicPr>
                <p:cNvPr id="211049" name="Freihand 211048">
                  <a:extLst>
                    <a:ext uri="{FF2B5EF4-FFF2-40B4-BE49-F238E27FC236}">
                      <a16:creationId xmlns:a16="http://schemas.microsoft.com/office/drawing/2014/main" id="{2638E9B2-45DF-46FB-88D2-8BE42C8455BF}"/>
                    </a:ext>
                  </a:extLst>
                </p:cNvPr>
                <p:cNvPicPr/>
                <p:nvPr/>
              </p:nvPicPr>
              <p:blipFill>
                <a:blip r:embed="rId64"/>
                <a:stretch>
                  <a:fillRect/>
                </a:stretch>
              </p:blipFill>
              <p:spPr>
                <a:xfrm>
                  <a:off x="3249458" y="3916865"/>
                  <a:ext cx="1323720" cy="795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0962" name="Freihand 210961">
                  <a:extLst>
                    <a:ext uri="{FF2B5EF4-FFF2-40B4-BE49-F238E27FC236}">
                      <a16:creationId xmlns:a16="http://schemas.microsoft.com/office/drawing/2014/main" id="{3D5BD3F9-F14C-4C9D-958E-FB2779CE6465}"/>
                    </a:ext>
                  </a:extLst>
                </p14:cNvPr>
                <p14:cNvContentPartPr/>
                <p14:nvPr/>
              </p14:nvContentPartPr>
              <p14:xfrm>
                <a:off x="6252218" y="577145"/>
                <a:ext cx="2148840" cy="219240"/>
              </p14:xfrm>
            </p:contentPart>
          </mc:Choice>
          <mc:Fallback>
            <p:pic>
              <p:nvPicPr>
                <p:cNvPr id="210962" name="Freihand 210961">
                  <a:extLst>
                    <a:ext uri="{FF2B5EF4-FFF2-40B4-BE49-F238E27FC236}">
                      <a16:creationId xmlns:a16="http://schemas.microsoft.com/office/drawing/2014/main" id="{3D5BD3F9-F14C-4C9D-958E-FB2779CE6465}"/>
                    </a:ext>
                  </a:extLst>
                </p:cNvPr>
                <p:cNvPicPr/>
                <p:nvPr/>
              </p:nvPicPr>
              <p:blipFill>
                <a:blip r:embed="rId66"/>
                <a:stretch>
                  <a:fillRect/>
                </a:stretch>
              </p:blipFill>
              <p:spPr>
                <a:xfrm>
                  <a:off x="6243578" y="568505"/>
                  <a:ext cx="2166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1055D319-D276-4AE3-B218-C6712499A0DA}"/>
                    </a:ext>
                  </a:extLst>
                </p14:cNvPr>
                <p14:cNvContentPartPr/>
                <p14:nvPr/>
              </p14:nvContentPartPr>
              <p14:xfrm>
                <a:off x="9847538" y="1412705"/>
                <a:ext cx="263880" cy="97920"/>
              </p14:xfrm>
            </p:contentPart>
          </mc:Choice>
          <mc:Fallback>
            <p:pic>
              <p:nvPicPr>
                <p:cNvPr id="40" name="Freihand 39">
                  <a:extLst>
                    <a:ext uri="{FF2B5EF4-FFF2-40B4-BE49-F238E27FC236}">
                      <a16:creationId xmlns:a16="http://schemas.microsoft.com/office/drawing/2014/main" id="{1055D319-D276-4AE3-B218-C6712499A0DA}"/>
                    </a:ext>
                  </a:extLst>
                </p:cNvPr>
                <p:cNvPicPr/>
                <p:nvPr/>
              </p:nvPicPr>
              <p:blipFill>
                <a:blip r:embed="rId68"/>
                <a:stretch>
                  <a:fillRect/>
                </a:stretch>
              </p:blipFill>
              <p:spPr>
                <a:xfrm>
                  <a:off x="9838898" y="1403705"/>
                  <a:ext cx="281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19EFF3CB-36F0-495C-9284-E74C8C963D0B}"/>
                    </a:ext>
                  </a:extLst>
                </p14:cNvPr>
                <p14:cNvContentPartPr/>
                <p14:nvPr/>
              </p14:nvContentPartPr>
              <p14:xfrm>
                <a:off x="10167218" y="1453745"/>
                <a:ext cx="48240" cy="51480"/>
              </p14:xfrm>
            </p:contentPart>
          </mc:Choice>
          <mc:Fallback>
            <p:pic>
              <p:nvPicPr>
                <p:cNvPr id="41" name="Freihand 40">
                  <a:extLst>
                    <a:ext uri="{FF2B5EF4-FFF2-40B4-BE49-F238E27FC236}">
                      <a16:creationId xmlns:a16="http://schemas.microsoft.com/office/drawing/2014/main" id="{19EFF3CB-36F0-495C-9284-E74C8C963D0B}"/>
                    </a:ext>
                  </a:extLst>
                </p:cNvPr>
                <p:cNvPicPr/>
                <p:nvPr/>
              </p:nvPicPr>
              <p:blipFill>
                <a:blip r:embed="rId70"/>
                <a:stretch>
                  <a:fillRect/>
                </a:stretch>
              </p:blipFill>
              <p:spPr>
                <a:xfrm>
                  <a:off x="10158578" y="1445105"/>
                  <a:ext cx="65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6385D1A8-EB3A-4A12-A346-6EA3CF16B927}"/>
                    </a:ext>
                  </a:extLst>
                </p14:cNvPr>
                <p14:cNvContentPartPr/>
                <p14:nvPr/>
              </p14:nvContentPartPr>
              <p14:xfrm>
                <a:off x="10278818" y="1395065"/>
                <a:ext cx="92160" cy="100080"/>
              </p14:xfrm>
            </p:contentPart>
          </mc:Choice>
          <mc:Fallback>
            <p:pic>
              <p:nvPicPr>
                <p:cNvPr id="42" name="Freihand 41">
                  <a:extLst>
                    <a:ext uri="{FF2B5EF4-FFF2-40B4-BE49-F238E27FC236}">
                      <a16:creationId xmlns:a16="http://schemas.microsoft.com/office/drawing/2014/main" id="{6385D1A8-EB3A-4A12-A346-6EA3CF16B927}"/>
                    </a:ext>
                  </a:extLst>
                </p:cNvPr>
                <p:cNvPicPr/>
                <p:nvPr/>
              </p:nvPicPr>
              <p:blipFill>
                <a:blip r:embed="rId72"/>
                <a:stretch>
                  <a:fillRect/>
                </a:stretch>
              </p:blipFill>
              <p:spPr>
                <a:xfrm>
                  <a:off x="10270178" y="1386065"/>
                  <a:ext cx="109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562FC398-4387-415C-996F-579B1F2C4ED1}"/>
                    </a:ext>
                  </a:extLst>
                </p14:cNvPr>
                <p14:cNvContentPartPr/>
                <p14:nvPr/>
              </p14:nvContentPartPr>
              <p14:xfrm>
                <a:off x="10431458" y="1411265"/>
                <a:ext cx="364680" cy="87120"/>
              </p14:xfrm>
            </p:contentPart>
          </mc:Choice>
          <mc:Fallback>
            <p:pic>
              <p:nvPicPr>
                <p:cNvPr id="43" name="Freihand 42">
                  <a:extLst>
                    <a:ext uri="{FF2B5EF4-FFF2-40B4-BE49-F238E27FC236}">
                      <a16:creationId xmlns:a16="http://schemas.microsoft.com/office/drawing/2014/main" id="{562FC398-4387-415C-996F-579B1F2C4ED1}"/>
                    </a:ext>
                  </a:extLst>
                </p:cNvPr>
                <p:cNvPicPr/>
                <p:nvPr/>
              </p:nvPicPr>
              <p:blipFill>
                <a:blip r:embed="rId74"/>
                <a:stretch>
                  <a:fillRect/>
                </a:stretch>
              </p:blipFill>
              <p:spPr>
                <a:xfrm>
                  <a:off x="10422818" y="1402625"/>
                  <a:ext cx="382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32D26F5C-53B4-468D-9EB4-859276E3C557}"/>
                    </a:ext>
                  </a:extLst>
                </p14:cNvPr>
                <p14:cNvContentPartPr/>
                <p14:nvPr/>
              </p14:nvContentPartPr>
              <p14:xfrm>
                <a:off x="10802978" y="1464185"/>
                <a:ext cx="239040" cy="51840"/>
              </p14:xfrm>
            </p:contentPart>
          </mc:Choice>
          <mc:Fallback>
            <p:pic>
              <p:nvPicPr>
                <p:cNvPr id="44" name="Freihand 43">
                  <a:extLst>
                    <a:ext uri="{FF2B5EF4-FFF2-40B4-BE49-F238E27FC236}">
                      <a16:creationId xmlns:a16="http://schemas.microsoft.com/office/drawing/2014/main" id="{32D26F5C-53B4-468D-9EB4-859276E3C557}"/>
                    </a:ext>
                  </a:extLst>
                </p:cNvPr>
                <p:cNvPicPr/>
                <p:nvPr/>
              </p:nvPicPr>
              <p:blipFill>
                <a:blip r:embed="rId76"/>
                <a:stretch>
                  <a:fillRect/>
                </a:stretch>
              </p:blipFill>
              <p:spPr>
                <a:xfrm>
                  <a:off x="10793978" y="1455185"/>
                  <a:ext cx="256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F87A738E-14C6-4601-BC8D-5B8C4A829318}"/>
                    </a:ext>
                  </a:extLst>
                </p14:cNvPr>
                <p14:cNvContentPartPr/>
                <p14:nvPr/>
              </p14:nvContentPartPr>
              <p14:xfrm>
                <a:off x="11129138" y="1344305"/>
                <a:ext cx="339840" cy="327240"/>
              </p14:xfrm>
            </p:contentPart>
          </mc:Choice>
          <mc:Fallback>
            <p:pic>
              <p:nvPicPr>
                <p:cNvPr id="45" name="Freihand 44">
                  <a:extLst>
                    <a:ext uri="{FF2B5EF4-FFF2-40B4-BE49-F238E27FC236}">
                      <a16:creationId xmlns:a16="http://schemas.microsoft.com/office/drawing/2014/main" id="{F87A738E-14C6-4601-BC8D-5B8C4A829318}"/>
                    </a:ext>
                  </a:extLst>
                </p:cNvPr>
                <p:cNvPicPr/>
                <p:nvPr/>
              </p:nvPicPr>
              <p:blipFill>
                <a:blip r:embed="rId78"/>
                <a:stretch>
                  <a:fillRect/>
                </a:stretch>
              </p:blipFill>
              <p:spPr>
                <a:xfrm>
                  <a:off x="11120498" y="1335665"/>
                  <a:ext cx="3574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6" name="Freihand 25">
                  <a:extLst>
                    <a:ext uri="{FF2B5EF4-FFF2-40B4-BE49-F238E27FC236}">
                      <a16:creationId xmlns:a16="http://schemas.microsoft.com/office/drawing/2014/main" id="{79EA4AD7-B43F-46C9-9E19-73809CB3C8E8}"/>
                    </a:ext>
                  </a:extLst>
                </p14:cNvPr>
                <p14:cNvContentPartPr/>
                <p14:nvPr/>
              </p14:nvContentPartPr>
              <p14:xfrm>
                <a:off x="8455778" y="3528785"/>
                <a:ext cx="148680" cy="220680"/>
              </p14:xfrm>
            </p:contentPart>
          </mc:Choice>
          <mc:Fallback>
            <p:pic>
              <p:nvPicPr>
                <p:cNvPr id="26" name="Freihand 25">
                  <a:extLst>
                    <a:ext uri="{FF2B5EF4-FFF2-40B4-BE49-F238E27FC236}">
                      <a16:creationId xmlns:a16="http://schemas.microsoft.com/office/drawing/2014/main" id="{79EA4AD7-B43F-46C9-9E19-73809CB3C8E8}"/>
                    </a:ext>
                  </a:extLst>
                </p:cNvPr>
                <p:cNvPicPr/>
                <p:nvPr/>
              </p:nvPicPr>
              <p:blipFill>
                <a:blip r:embed="rId80"/>
                <a:stretch>
                  <a:fillRect/>
                </a:stretch>
              </p:blipFill>
              <p:spPr>
                <a:xfrm>
                  <a:off x="8446778" y="3519785"/>
                  <a:ext cx="1663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7" name="Freihand 26">
                  <a:extLst>
                    <a:ext uri="{FF2B5EF4-FFF2-40B4-BE49-F238E27FC236}">
                      <a16:creationId xmlns:a16="http://schemas.microsoft.com/office/drawing/2014/main" id="{1CE6668F-2161-45F6-8F7C-3360E358280D}"/>
                    </a:ext>
                  </a:extLst>
                </p14:cNvPr>
                <p14:cNvContentPartPr/>
                <p14:nvPr/>
              </p14:nvContentPartPr>
              <p14:xfrm>
                <a:off x="8751698" y="3506465"/>
                <a:ext cx="144000" cy="198360"/>
              </p14:xfrm>
            </p:contentPart>
          </mc:Choice>
          <mc:Fallback>
            <p:pic>
              <p:nvPicPr>
                <p:cNvPr id="27" name="Freihand 26">
                  <a:extLst>
                    <a:ext uri="{FF2B5EF4-FFF2-40B4-BE49-F238E27FC236}">
                      <a16:creationId xmlns:a16="http://schemas.microsoft.com/office/drawing/2014/main" id="{1CE6668F-2161-45F6-8F7C-3360E358280D}"/>
                    </a:ext>
                  </a:extLst>
                </p:cNvPr>
                <p:cNvPicPr/>
                <p:nvPr/>
              </p:nvPicPr>
              <p:blipFill>
                <a:blip r:embed="rId82"/>
                <a:stretch>
                  <a:fillRect/>
                </a:stretch>
              </p:blipFill>
              <p:spPr>
                <a:xfrm>
                  <a:off x="8743058" y="3497465"/>
                  <a:ext cx="161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8" name="Freihand 27">
                  <a:extLst>
                    <a:ext uri="{FF2B5EF4-FFF2-40B4-BE49-F238E27FC236}">
                      <a16:creationId xmlns:a16="http://schemas.microsoft.com/office/drawing/2014/main" id="{98594D0B-ACC1-45B3-B45E-572C508786DC}"/>
                    </a:ext>
                  </a:extLst>
                </p14:cNvPr>
                <p14:cNvContentPartPr/>
                <p14:nvPr/>
              </p14:nvContentPartPr>
              <p14:xfrm>
                <a:off x="8719658" y="3564065"/>
                <a:ext cx="183600" cy="39600"/>
              </p14:xfrm>
            </p:contentPart>
          </mc:Choice>
          <mc:Fallback>
            <p:pic>
              <p:nvPicPr>
                <p:cNvPr id="28" name="Freihand 27">
                  <a:extLst>
                    <a:ext uri="{FF2B5EF4-FFF2-40B4-BE49-F238E27FC236}">
                      <a16:creationId xmlns:a16="http://schemas.microsoft.com/office/drawing/2014/main" id="{98594D0B-ACC1-45B3-B45E-572C508786DC}"/>
                    </a:ext>
                  </a:extLst>
                </p:cNvPr>
                <p:cNvPicPr/>
                <p:nvPr/>
              </p:nvPicPr>
              <p:blipFill>
                <a:blip r:embed="rId84"/>
                <a:stretch>
                  <a:fillRect/>
                </a:stretch>
              </p:blipFill>
              <p:spPr>
                <a:xfrm>
                  <a:off x="8710658" y="3555425"/>
                  <a:ext cx="201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0" name="Freihand 29">
                  <a:extLst>
                    <a:ext uri="{FF2B5EF4-FFF2-40B4-BE49-F238E27FC236}">
                      <a16:creationId xmlns:a16="http://schemas.microsoft.com/office/drawing/2014/main" id="{CCA96148-AF77-4A76-94ED-895A1231D4F3}"/>
                    </a:ext>
                  </a:extLst>
                </p14:cNvPr>
                <p14:cNvContentPartPr/>
                <p14:nvPr/>
              </p14:nvContentPartPr>
              <p14:xfrm>
                <a:off x="8700938" y="3612665"/>
                <a:ext cx="185040" cy="52560"/>
              </p14:xfrm>
            </p:contentPart>
          </mc:Choice>
          <mc:Fallback>
            <p:pic>
              <p:nvPicPr>
                <p:cNvPr id="30" name="Freihand 29">
                  <a:extLst>
                    <a:ext uri="{FF2B5EF4-FFF2-40B4-BE49-F238E27FC236}">
                      <a16:creationId xmlns:a16="http://schemas.microsoft.com/office/drawing/2014/main" id="{CCA96148-AF77-4A76-94ED-895A1231D4F3}"/>
                    </a:ext>
                  </a:extLst>
                </p:cNvPr>
                <p:cNvPicPr/>
                <p:nvPr/>
              </p:nvPicPr>
              <p:blipFill>
                <a:blip r:embed="rId86"/>
                <a:stretch>
                  <a:fillRect/>
                </a:stretch>
              </p:blipFill>
              <p:spPr>
                <a:xfrm>
                  <a:off x="8692298" y="3603665"/>
                  <a:ext cx="202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337CDBFA-CEDC-48C4-B600-2CCB01938034}"/>
                    </a:ext>
                  </a:extLst>
                </p14:cNvPr>
                <p14:cNvContentPartPr/>
                <p14:nvPr/>
              </p14:nvContentPartPr>
              <p14:xfrm>
                <a:off x="8960858" y="3434105"/>
                <a:ext cx="110520" cy="345240"/>
              </p14:xfrm>
            </p:contentPart>
          </mc:Choice>
          <mc:Fallback>
            <p:pic>
              <p:nvPicPr>
                <p:cNvPr id="48" name="Freihand 47">
                  <a:extLst>
                    <a:ext uri="{FF2B5EF4-FFF2-40B4-BE49-F238E27FC236}">
                      <a16:creationId xmlns:a16="http://schemas.microsoft.com/office/drawing/2014/main" id="{337CDBFA-CEDC-48C4-B600-2CCB01938034}"/>
                    </a:ext>
                  </a:extLst>
                </p:cNvPr>
                <p:cNvPicPr/>
                <p:nvPr/>
              </p:nvPicPr>
              <p:blipFill>
                <a:blip r:embed="rId88"/>
                <a:stretch>
                  <a:fillRect/>
                </a:stretch>
              </p:blipFill>
              <p:spPr>
                <a:xfrm>
                  <a:off x="8951858" y="3425465"/>
                  <a:ext cx="12816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2BE7E447-26A3-42CD-AE56-2D43984F8871}"/>
                    </a:ext>
                  </a:extLst>
                </p14:cNvPr>
                <p14:cNvContentPartPr/>
                <p14:nvPr/>
              </p14:nvContentPartPr>
              <p14:xfrm>
                <a:off x="9076418" y="3515105"/>
                <a:ext cx="218880" cy="201600"/>
              </p14:xfrm>
            </p:contentPart>
          </mc:Choice>
          <mc:Fallback>
            <p:pic>
              <p:nvPicPr>
                <p:cNvPr id="49" name="Freihand 48">
                  <a:extLst>
                    <a:ext uri="{FF2B5EF4-FFF2-40B4-BE49-F238E27FC236}">
                      <a16:creationId xmlns:a16="http://schemas.microsoft.com/office/drawing/2014/main" id="{2BE7E447-26A3-42CD-AE56-2D43984F8871}"/>
                    </a:ext>
                  </a:extLst>
                </p:cNvPr>
                <p:cNvPicPr/>
                <p:nvPr/>
              </p:nvPicPr>
              <p:blipFill>
                <a:blip r:embed="rId90"/>
                <a:stretch>
                  <a:fillRect/>
                </a:stretch>
              </p:blipFill>
              <p:spPr>
                <a:xfrm>
                  <a:off x="9067778" y="3506465"/>
                  <a:ext cx="2365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473D7239-4CD7-44AE-9870-63288E3C62F8}"/>
                    </a:ext>
                  </a:extLst>
                </p14:cNvPr>
                <p14:cNvContentPartPr/>
                <p14:nvPr/>
              </p14:nvContentPartPr>
              <p14:xfrm>
                <a:off x="9427418" y="3511505"/>
                <a:ext cx="46800" cy="196920"/>
              </p14:xfrm>
            </p:contentPart>
          </mc:Choice>
          <mc:Fallback>
            <p:pic>
              <p:nvPicPr>
                <p:cNvPr id="50" name="Freihand 49">
                  <a:extLst>
                    <a:ext uri="{FF2B5EF4-FFF2-40B4-BE49-F238E27FC236}">
                      <a16:creationId xmlns:a16="http://schemas.microsoft.com/office/drawing/2014/main" id="{473D7239-4CD7-44AE-9870-63288E3C62F8}"/>
                    </a:ext>
                  </a:extLst>
                </p:cNvPr>
                <p:cNvPicPr/>
                <p:nvPr/>
              </p:nvPicPr>
              <p:blipFill>
                <a:blip r:embed="rId92"/>
                <a:stretch>
                  <a:fillRect/>
                </a:stretch>
              </p:blipFill>
              <p:spPr>
                <a:xfrm>
                  <a:off x="9418778" y="3502505"/>
                  <a:ext cx="644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F9BE4B9F-9211-4C5E-9888-D5C0FF112521}"/>
                    </a:ext>
                  </a:extLst>
                </p14:cNvPr>
                <p14:cNvContentPartPr/>
                <p14:nvPr/>
              </p14:nvContentPartPr>
              <p14:xfrm>
                <a:off x="9397178" y="3480545"/>
                <a:ext cx="349200" cy="167040"/>
              </p14:xfrm>
            </p:contentPart>
          </mc:Choice>
          <mc:Fallback>
            <p:pic>
              <p:nvPicPr>
                <p:cNvPr id="51" name="Freihand 50">
                  <a:extLst>
                    <a:ext uri="{FF2B5EF4-FFF2-40B4-BE49-F238E27FC236}">
                      <a16:creationId xmlns:a16="http://schemas.microsoft.com/office/drawing/2014/main" id="{F9BE4B9F-9211-4C5E-9888-D5C0FF112521}"/>
                    </a:ext>
                  </a:extLst>
                </p:cNvPr>
                <p:cNvPicPr/>
                <p:nvPr/>
              </p:nvPicPr>
              <p:blipFill>
                <a:blip r:embed="rId94"/>
                <a:stretch>
                  <a:fillRect/>
                </a:stretch>
              </p:blipFill>
              <p:spPr>
                <a:xfrm>
                  <a:off x="9388178" y="3471545"/>
                  <a:ext cx="366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45436EA5-8B7B-4B2D-89B2-94B69631BA5A}"/>
                    </a:ext>
                  </a:extLst>
                </p14:cNvPr>
                <p14:cNvContentPartPr/>
                <p14:nvPr/>
              </p14:nvContentPartPr>
              <p14:xfrm>
                <a:off x="9714338" y="3503585"/>
                <a:ext cx="282960" cy="187200"/>
              </p14:xfrm>
            </p:contentPart>
          </mc:Choice>
          <mc:Fallback>
            <p:pic>
              <p:nvPicPr>
                <p:cNvPr id="52" name="Freihand 51">
                  <a:extLst>
                    <a:ext uri="{FF2B5EF4-FFF2-40B4-BE49-F238E27FC236}">
                      <a16:creationId xmlns:a16="http://schemas.microsoft.com/office/drawing/2014/main" id="{45436EA5-8B7B-4B2D-89B2-94B69631BA5A}"/>
                    </a:ext>
                  </a:extLst>
                </p:cNvPr>
                <p:cNvPicPr/>
                <p:nvPr/>
              </p:nvPicPr>
              <p:blipFill>
                <a:blip r:embed="rId96"/>
                <a:stretch>
                  <a:fillRect/>
                </a:stretch>
              </p:blipFill>
              <p:spPr>
                <a:xfrm>
                  <a:off x="9705698" y="3494945"/>
                  <a:ext cx="300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0348BB0E-8D71-472B-A31D-50A2C504FF6A}"/>
                    </a:ext>
                  </a:extLst>
                </p14:cNvPr>
                <p14:cNvContentPartPr/>
                <p14:nvPr/>
              </p14:nvContentPartPr>
              <p14:xfrm>
                <a:off x="9833138" y="3469025"/>
                <a:ext cx="120960" cy="73800"/>
              </p14:xfrm>
            </p:contentPart>
          </mc:Choice>
          <mc:Fallback>
            <p:pic>
              <p:nvPicPr>
                <p:cNvPr id="53" name="Freihand 52">
                  <a:extLst>
                    <a:ext uri="{FF2B5EF4-FFF2-40B4-BE49-F238E27FC236}">
                      <a16:creationId xmlns:a16="http://schemas.microsoft.com/office/drawing/2014/main" id="{0348BB0E-8D71-472B-A31D-50A2C504FF6A}"/>
                    </a:ext>
                  </a:extLst>
                </p:cNvPr>
                <p:cNvPicPr/>
                <p:nvPr/>
              </p:nvPicPr>
              <p:blipFill>
                <a:blip r:embed="rId98"/>
                <a:stretch>
                  <a:fillRect/>
                </a:stretch>
              </p:blipFill>
              <p:spPr>
                <a:xfrm>
                  <a:off x="9824138" y="3460025"/>
                  <a:ext cx="138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63C2438B-AEC9-450E-92BD-A33B8D18AF73}"/>
                    </a:ext>
                  </a:extLst>
                </p14:cNvPr>
                <p14:cNvContentPartPr/>
                <p14:nvPr/>
              </p14:nvContentPartPr>
              <p14:xfrm>
                <a:off x="10010258" y="3616265"/>
                <a:ext cx="57960" cy="81720"/>
              </p14:xfrm>
            </p:contentPart>
          </mc:Choice>
          <mc:Fallback>
            <p:pic>
              <p:nvPicPr>
                <p:cNvPr id="54" name="Freihand 53">
                  <a:extLst>
                    <a:ext uri="{FF2B5EF4-FFF2-40B4-BE49-F238E27FC236}">
                      <a16:creationId xmlns:a16="http://schemas.microsoft.com/office/drawing/2014/main" id="{63C2438B-AEC9-450E-92BD-A33B8D18AF73}"/>
                    </a:ext>
                  </a:extLst>
                </p:cNvPr>
                <p:cNvPicPr/>
                <p:nvPr/>
              </p:nvPicPr>
              <p:blipFill>
                <a:blip r:embed="rId100"/>
                <a:stretch>
                  <a:fillRect/>
                </a:stretch>
              </p:blipFill>
              <p:spPr>
                <a:xfrm>
                  <a:off x="10001258" y="3607265"/>
                  <a:ext cx="75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6ABE088C-55F3-4C59-8B12-CA4723967C23}"/>
                    </a:ext>
                  </a:extLst>
                </p14:cNvPr>
                <p14:cNvContentPartPr/>
                <p14:nvPr/>
              </p14:nvContentPartPr>
              <p14:xfrm>
                <a:off x="10101338" y="3400625"/>
                <a:ext cx="105480" cy="360000"/>
              </p14:xfrm>
            </p:contentPart>
          </mc:Choice>
          <mc:Fallback>
            <p:pic>
              <p:nvPicPr>
                <p:cNvPr id="55" name="Freihand 54">
                  <a:extLst>
                    <a:ext uri="{FF2B5EF4-FFF2-40B4-BE49-F238E27FC236}">
                      <a16:creationId xmlns:a16="http://schemas.microsoft.com/office/drawing/2014/main" id="{6ABE088C-55F3-4C59-8B12-CA4723967C23}"/>
                    </a:ext>
                  </a:extLst>
                </p:cNvPr>
                <p:cNvPicPr/>
                <p:nvPr/>
              </p:nvPicPr>
              <p:blipFill>
                <a:blip r:embed="rId102"/>
                <a:stretch>
                  <a:fillRect/>
                </a:stretch>
              </p:blipFill>
              <p:spPr>
                <a:xfrm>
                  <a:off x="10092338" y="3391625"/>
                  <a:ext cx="12312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1F5A85AA-1EB6-468F-A111-1122EC3C7F06}"/>
                    </a:ext>
                  </a:extLst>
                </p14:cNvPr>
                <p14:cNvContentPartPr/>
                <p14:nvPr/>
              </p14:nvContentPartPr>
              <p14:xfrm>
                <a:off x="10222658" y="3377945"/>
                <a:ext cx="109080" cy="351720"/>
              </p14:xfrm>
            </p:contentPart>
          </mc:Choice>
          <mc:Fallback>
            <p:pic>
              <p:nvPicPr>
                <p:cNvPr id="56" name="Freihand 55">
                  <a:extLst>
                    <a:ext uri="{FF2B5EF4-FFF2-40B4-BE49-F238E27FC236}">
                      <a16:creationId xmlns:a16="http://schemas.microsoft.com/office/drawing/2014/main" id="{1F5A85AA-1EB6-468F-A111-1122EC3C7F06}"/>
                    </a:ext>
                  </a:extLst>
                </p:cNvPr>
                <p:cNvPicPr/>
                <p:nvPr/>
              </p:nvPicPr>
              <p:blipFill>
                <a:blip r:embed="rId104"/>
                <a:stretch>
                  <a:fillRect/>
                </a:stretch>
              </p:blipFill>
              <p:spPr>
                <a:xfrm>
                  <a:off x="10213658" y="3368945"/>
                  <a:ext cx="12672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7D21BC6D-DB77-4CD6-9091-0D16C99E3E41}"/>
                    </a:ext>
                  </a:extLst>
                </p14:cNvPr>
                <p14:cNvContentPartPr/>
                <p14:nvPr/>
              </p14:nvContentPartPr>
              <p14:xfrm>
                <a:off x="10364858" y="3418985"/>
                <a:ext cx="243000" cy="171000"/>
              </p14:xfrm>
            </p:contentPart>
          </mc:Choice>
          <mc:Fallback>
            <p:pic>
              <p:nvPicPr>
                <p:cNvPr id="57" name="Freihand 56">
                  <a:extLst>
                    <a:ext uri="{FF2B5EF4-FFF2-40B4-BE49-F238E27FC236}">
                      <a16:creationId xmlns:a16="http://schemas.microsoft.com/office/drawing/2014/main" id="{7D21BC6D-DB77-4CD6-9091-0D16C99E3E41}"/>
                    </a:ext>
                  </a:extLst>
                </p:cNvPr>
                <p:cNvPicPr/>
                <p:nvPr/>
              </p:nvPicPr>
              <p:blipFill>
                <a:blip r:embed="rId106"/>
                <a:stretch>
                  <a:fillRect/>
                </a:stretch>
              </p:blipFill>
              <p:spPr>
                <a:xfrm>
                  <a:off x="10355858" y="3409985"/>
                  <a:ext cx="260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A4156161-3D02-448B-B9DD-E027B48CD1E7}"/>
                    </a:ext>
                  </a:extLst>
                </p14:cNvPr>
                <p14:cNvContentPartPr/>
                <p14:nvPr/>
              </p14:nvContentPartPr>
              <p14:xfrm>
                <a:off x="10620458" y="3493865"/>
                <a:ext cx="185760" cy="151560"/>
              </p14:xfrm>
            </p:contentPart>
          </mc:Choice>
          <mc:Fallback>
            <p:pic>
              <p:nvPicPr>
                <p:cNvPr id="58" name="Freihand 57">
                  <a:extLst>
                    <a:ext uri="{FF2B5EF4-FFF2-40B4-BE49-F238E27FC236}">
                      <a16:creationId xmlns:a16="http://schemas.microsoft.com/office/drawing/2014/main" id="{A4156161-3D02-448B-B9DD-E027B48CD1E7}"/>
                    </a:ext>
                  </a:extLst>
                </p:cNvPr>
                <p:cNvPicPr/>
                <p:nvPr/>
              </p:nvPicPr>
              <p:blipFill>
                <a:blip r:embed="rId108"/>
                <a:stretch>
                  <a:fillRect/>
                </a:stretch>
              </p:blipFill>
              <p:spPr>
                <a:xfrm>
                  <a:off x="10611458" y="3485225"/>
                  <a:ext cx="203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C89F622A-EC5A-4A49-A9CE-3B19AAE6A340}"/>
                    </a:ext>
                  </a:extLst>
                </p14:cNvPr>
                <p14:cNvContentPartPr/>
                <p14:nvPr/>
              </p14:nvContentPartPr>
              <p14:xfrm>
                <a:off x="10939778" y="3420785"/>
                <a:ext cx="123480" cy="234000"/>
              </p14:xfrm>
            </p:contentPart>
          </mc:Choice>
          <mc:Fallback>
            <p:pic>
              <p:nvPicPr>
                <p:cNvPr id="59" name="Freihand 58">
                  <a:extLst>
                    <a:ext uri="{FF2B5EF4-FFF2-40B4-BE49-F238E27FC236}">
                      <a16:creationId xmlns:a16="http://schemas.microsoft.com/office/drawing/2014/main" id="{C89F622A-EC5A-4A49-A9CE-3B19AAE6A340}"/>
                    </a:ext>
                  </a:extLst>
                </p:cNvPr>
                <p:cNvPicPr/>
                <p:nvPr/>
              </p:nvPicPr>
              <p:blipFill>
                <a:blip r:embed="rId110"/>
                <a:stretch>
                  <a:fillRect/>
                </a:stretch>
              </p:blipFill>
              <p:spPr>
                <a:xfrm>
                  <a:off x="10931138" y="3411785"/>
                  <a:ext cx="1411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190CE951-7133-4F1A-A962-A4F18DA62F88}"/>
                    </a:ext>
                  </a:extLst>
                </p14:cNvPr>
                <p14:cNvContentPartPr/>
                <p14:nvPr/>
              </p14:nvContentPartPr>
              <p14:xfrm>
                <a:off x="11209778" y="3506465"/>
                <a:ext cx="87120" cy="123840"/>
              </p14:xfrm>
            </p:contentPart>
          </mc:Choice>
          <mc:Fallback>
            <p:pic>
              <p:nvPicPr>
                <p:cNvPr id="60" name="Freihand 59">
                  <a:extLst>
                    <a:ext uri="{FF2B5EF4-FFF2-40B4-BE49-F238E27FC236}">
                      <a16:creationId xmlns:a16="http://schemas.microsoft.com/office/drawing/2014/main" id="{190CE951-7133-4F1A-A962-A4F18DA62F88}"/>
                    </a:ext>
                  </a:extLst>
                </p:cNvPr>
                <p:cNvPicPr/>
                <p:nvPr/>
              </p:nvPicPr>
              <p:blipFill>
                <a:blip r:embed="rId112"/>
                <a:stretch>
                  <a:fillRect/>
                </a:stretch>
              </p:blipFill>
              <p:spPr>
                <a:xfrm>
                  <a:off x="11200778" y="3497465"/>
                  <a:ext cx="104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7E72C730-A88E-4953-99DB-27B8D2A67869}"/>
                    </a:ext>
                  </a:extLst>
                </p14:cNvPr>
                <p14:cNvContentPartPr/>
                <p14:nvPr/>
              </p14:nvContentPartPr>
              <p14:xfrm>
                <a:off x="11150738" y="3432305"/>
                <a:ext cx="91800" cy="82440"/>
              </p14:xfrm>
            </p:contentPart>
          </mc:Choice>
          <mc:Fallback>
            <p:pic>
              <p:nvPicPr>
                <p:cNvPr id="61" name="Freihand 60">
                  <a:extLst>
                    <a:ext uri="{FF2B5EF4-FFF2-40B4-BE49-F238E27FC236}">
                      <a16:creationId xmlns:a16="http://schemas.microsoft.com/office/drawing/2014/main" id="{7E72C730-A88E-4953-99DB-27B8D2A67869}"/>
                    </a:ext>
                  </a:extLst>
                </p:cNvPr>
                <p:cNvPicPr/>
                <p:nvPr/>
              </p:nvPicPr>
              <p:blipFill>
                <a:blip r:embed="rId114"/>
                <a:stretch>
                  <a:fillRect/>
                </a:stretch>
              </p:blipFill>
              <p:spPr>
                <a:xfrm>
                  <a:off x="11142098" y="3423305"/>
                  <a:ext cx="109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2" name="Freihand 61">
                  <a:extLst>
                    <a:ext uri="{FF2B5EF4-FFF2-40B4-BE49-F238E27FC236}">
                      <a16:creationId xmlns:a16="http://schemas.microsoft.com/office/drawing/2014/main" id="{21587DCF-6B97-487B-A854-1B2DCAA8C97F}"/>
                    </a:ext>
                  </a:extLst>
                </p14:cNvPr>
                <p14:cNvContentPartPr/>
                <p14:nvPr/>
              </p14:nvContentPartPr>
              <p14:xfrm>
                <a:off x="11263778" y="3363905"/>
                <a:ext cx="275400" cy="551520"/>
              </p14:xfrm>
            </p:contentPart>
          </mc:Choice>
          <mc:Fallback>
            <p:pic>
              <p:nvPicPr>
                <p:cNvPr id="62" name="Freihand 61">
                  <a:extLst>
                    <a:ext uri="{FF2B5EF4-FFF2-40B4-BE49-F238E27FC236}">
                      <a16:creationId xmlns:a16="http://schemas.microsoft.com/office/drawing/2014/main" id="{21587DCF-6B97-487B-A854-1B2DCAA8C97F}"/>
                    </a:ext>
                  </a:extLst>
                </p:cNvPr>
                <p:cNvPicPr/>
                <p:nvPr/>
              </p:nvPicPr>
              <p:blipFill>
                <a:blip r:embed="rId116"/>
                <a:stretch>
                  <a:fillRect/>
                </a:stretch>
              </p:blipFill>
              <p:spPr>
                <a:xfrm>
                  <a:off x="11255138" y="3354905"/>
                  <a:ext cx="29304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45" name="Freihand 210944">
                  <a:extLst>
                    <a:ext uri="{FF2B5EF4-FFF2-40B4-BE49-F238E27FC236}">
                      <a16:creationId xmlns:a16="http://schemas.microsoft.com/office/drawing/2014/main" id="{65110B02-9998-4C4C-A6D6-F4113D3774C0}"/>
                    </a:ext>
                  </a:extLst>
                </p14:cNvPr>
                <p14:cNvContentPartPr/>
                <p14:nvPr/>
              </p14:nvContentPartPr>
              <p14:xfrm>
                <a:off x="5783858" y="1115705"/>
                <a:ext cx="1618560" cy="68760"/>
              </p14:xfrm>
            </p:contentPart>
          </mc:Choice>
          <mc:Fallback>
            <p:pic>
              <p:nvPicPr>
                <p:cNvPr id="210945" name="Freihand 210944">
                  <a:extLst>
                    <a:ext uri="{FF2B5EF4-FFF2-40B4-BE49-F238E27FC236}">
                      <a16:creationId xmlns:a16="http://schemas.microsoft.com/office/drawing/2014/main" id="{65110B02-9998-4C4C-A6D6-F4113D3774C0}"/>
                    </a:ext>
                  </a:extLst>
                </p:cNvPr>
                <p:cNvPicPr/>
                <p:nvPr/>
              </p:nvPicPr>
              <p:blipFill>
                <a:blip r:embed="rId118"/>
                <a:stretch>
                  <a:fillRect/>
                </a:stretch>
              </p:blipFill>
              <p:spPr>
                <a:xfrm>
                  <a:off x="5775218" y="1107065"/>
                  <a:ext cx="1636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46" name="Freihand 210945">
                  <a:extLst>
                    <a:ext uri="{FF2B5EF4-FFF2-40B4-BE49-F238E27FC236}">
                      <a16:creationId xmlns:a16="http://schemas.microsoft.com/office/drawing/2014/main" id="{42A15A43-436D-495A-96BC-478E84685AA1}"/>
                    </a:ext>
                  </a:extLst>
                </p14:cNvPr>
                <p14:cNvContentPartPr/>
                <p14:nvPr/>
              </p14:nvContentPartPr>
              <p14:xfrm>
                <a:off x="9269018" y="1107425"/>
                <a:ext cx="2906640" cy="99000"/>
              </p14:xfrm>
            </p:contentPart>
          </mc:Choice>
          <mc:Fallback>
            <p:pic>
              <p:nvPicPr>
                <p:cNvPr id="210946" name="Freihand 210945">
                  <a:extLst>
                    <a:ext uri="{FF2B5EF4-FFF2-40B4-BE49-F238E27FC236}">
                      <a16:creationId xmlns:a16="http://schemas.microsoft.com/office/drawing/2014/main" id="{42A15A43-436D-495A-96BC-478E84685AA1}"/>
                    </a:ext>
                  </a:extLst>
                </p:cNvPr>
                <p:cNvPicPr/>
                <p:nvPr/>
              </p:nvPicPr>
              <p:blipFill>
                <a:blip r:embed="rId120"/>
                <a:stretch>
                  <a:fillRect/>
                </a:stretch>
              </p:blipFill>
              <p:spPr>
                <a:xfrm>
                  <a:off x="9260018" y="1098785"/>
                  <a:ext cx="2924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0963" name="Freihand 210962">
                  <a:extLst>
                    <a:ext uri="{FF2B5EF4-FFF2-40B4-BE49-F238E27FC236}">
                      <a16:creationId xmlns:a16="http://schemas.microsoft.com/office/drawing/2014/main" id="{C95E552F-1213-4469-936B-4104E491163B}"/>
                    </a:ext>
                  </a:extLst>
                </p14:cNvPr>
                <p14:cNvContentPartPr/>
                <p14:nvPr/>
              </p14:nvContentPartPr>
              <p14:xfrm>
                <a:off x="6009218" y="1191305"/>
                <a:ext cx="1412280" cy="43560"/>
              </p14:xfrm>
            </p:contentPart>
          </mc:Choice>
          <mc:Fallback>
            <p:pic>
              <p:nvPicPr>
                <p:cNvPr id="210963" name="Freihand 210962">
                  <a:extLst>
                    <a:ext uri="{FF2B5EF4-FFF2-40B4-BE49-F238E27FC236}">
                      <a16:creationId xmlns:a16="http://schemas.microsoft.com/office/drawing/2014/main" id="{C95E552F-1213-4469-936B-4104E491163B}"/>
                    </a:ext>
                  </a:extLst>
                </p:cNvPr>
                <p:cNvPicPr/>
                <p:nvPr/>
              </p:nvPicPr>
              <p:blipFill>
                <a:blip r:embed="rId122"/>
                <a:stretch>
                  <a:fillRect/>
                </a:stretch>
              </p:blipFill>
              <p:spPr>
                <a:xfrm>
                  <a:off x="6000218" y="1182305"/>
                  <a:ext cx="1429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2" name="Freihand 31">
                  <a:extLst>
                    <a:ext uri="{FF2B5EF4-FFF2-40B4-BE49-F238E27FC236}">
                      <a16:creationId xmlns:a16="http://schemas.microsoft.com/office/drawing/2014/main" id="{A59A2C5F-FC5C-4FF0-B52F-CD158C0D91BA}"/>
                    </a:ext>
                  </a:extLst>
                </p14:cNvPr>
                <p14:cNvContentPartPr/>
                <p14:nvPr/>
              </p14:nvContentPartPr>
              <p14:xfrm>
                <a:off x="8162378" y="1214345"/>
                <a:ext cx="220680" cy="11880"/>
              </p14:xfrm>
            </p:contentPart>
          </mc:Choice>
          <mc:Fallback>
            <p:pic>
              <p:nvPicPr>
                <p:cNvPr id="32" name="Freihand 31">
                  <a:extLst>
                    <a:ext uri="{FF2B5EF4-FFF2-40B4-BE49-F238E27FC236}">
                      <a16:creationId xmlns:a16="http://schemas.microsoft.com/office/drawing/2014/main" id="{A59A2C5F-FC5C-4FF0-B52F-CD158C0D91BA}"/>
                    </a:ext>
                  </a:extLst>
                </p:cNvPr>
                <p:cNvPicPr/>
                <p:nvPr/>
              </p:nvPicPr>
              <p:blipFill>
                <a:blip r:embed="rId124"/>
                <a:stretch>
                  <a:fillRect/>
                </a:stretch>
              </p:blipFill>
              <p:spPr>
                <a:xfrm>
                  <a:off x="8153378" y="1205705"/>
                  <a:ext cx="238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3" name="Freihand 32">
                  <a:extLst>
                    <a:ext uri="{FF2B5EF4-FFF2-40B4-BE49-F238E27FC236}">
                      <a16:creationId xmlns:a16="http://schemas.microsoft.com/office/drawing/2014/main" id="{75730C3B-73D0-415A-8380-FF3203F471F4}"/>
                    </a:ext>
                  </a:extLst>
                </p14:cNvPr>
                <p14:cNvContentPartPr/>
                <p14:nvPr/>
              </p14:nvContentPartPr>
              <p14:xfrm>
                <a:off x="8423378" y="1097345"/>
                <a:ext cx="101880" cy="205560"/>
              </p14:xfrm>
            </p:contentPart>
          </mc:Choice>
          <mc:Fallback>
            <p:pic>
              <p:nvPicPr>
                <p:cNvPr id="33" name="Freihand 32">
                  <a:extLst>
                    <a:ext uri="{FF2B5EF4-FFF2-40B4-BE49-F238E27FC236}">
                      <a16:creationId xmlns:a16="http://schemas.microsoft.com/office/drawing/2014/main" id="{75730C3B-73D0-415A-8380-FF3203F471F4}"/>
                    </a:ext>
                  </a:extLst>
                </p:cNvPr>
                <p:cNvPicPr/>
                <p:nvPr/>
              </p:nvPicPr>
              <p:blipFill>
                <a:blip r:embed="rId126"/>
                <a:stretch>
                  <a:fillRect/>
                </a:stretch>
              </p:blipFill>
              <p:spPr>
                <a:xfrm>
                  <a:off x="8414378" y="1088345"/>
                  <a:ext cx="1195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4" name="Freihand 33">
                  <a:extLst>
                    <a:ext uri="{FF2B5EF4-FFF2-40B4-BE49-F238E27FC236}">
                      <a16:creationId xmlns:a16="http://schemas.microsoft.com/office/drawing/2014/main" id="{E1154E7D-CD36-470D-8B7D-1CD8BA27D388}"/>
                    </a:ext>
                  </a:extLst>
                </p14:cNvPr>
                <p14:cNvContentPartPr/>
                <p14:nvPr/>
              </p14:nvContentPartPr>
              <p14:xfrm>
                <a:off x="8748458" y="1067105"/>
                <a:ext cx="440280" cy="173880"/>
              </p14:xfrm>
            </p:contentPart>
          </mc:Choice>
          <mc:Fallback>
            <p:pic>
              <p:nvPicPr>
                <p:cNvPr id="34" name="Freihand 33">
                  <a:extLst>
                    <a:ext uri="{FF2B5EF4-FFF2-40B4-BE49-F238E27FC236}">
                      <a16:creationId xmlns:a16="http://schemas.microsoft.com/office/drawing/2014/main" id="{E1154E7D-CD36-470D-8B7D-1CD8BA27D388}"/>
                    </a:ext>
                  </a:extLst>
                </p:cNvPr>
                <p:cNvPicPr/>
                <p:nvPr/>
              </p:nvPicPr>
              <p:blipFill>
                <a:blip r:embed="rId128"/>
                <a:stretch>
                  <a:fillRect/>
                </a:stretch>
              </p:blipFill>
              <p:spPr>
                <a:xfrm>
                  <a:off x="8739818" y="1058465"/>
                  <a:ext cx="457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5" name="Freihand 34">
                  <a:extLst>
                    <a:ext uri="{FF2B5EF4-FFF2-40B4-BE49-F238E27FC236}">
                      <a16:creationId xmlns:a16="http://schemas.microsoft.com/office/drawing/2014/main" id="{CE20ADBE-B63C-468D-8B94-9709F734E162}"/>
                    </a:ext>
                  </a:extLst>
                </p14:cNvPr>
                <p14:cNvContentPartPr/>
                <p14:nvPr/>
              </p14:nvContentPartPr>
              <p14:xfrm>
                <a:off x="9206018" y="1184825"/>
                <a:ext cx="316080" cy="31680"/>
              </p14:xfrm>
            </p:contentPart>
          </mc:Choice>
          <mc:Fallback>
            <p:pic>
              <p:nvPicPr>
                <p:cNvPr id="35" name="Freihand 34">
                  <a:extLst>
                    <a:ext uri="{FF2B5EF4-FFF2-40B4-BE49-F238E27FC236}">
                      <a16:creationId xmlns:a16="http://schemas.microsoft.com/office/drawing/2014/main" id="{CE20ADBE-B63C-468D-8B94-9709F734E162}"/>
                    </a:ext>
                  </a:extLst>
                </p:cNvPr>
                <p:cNvPicPr/>
                <p:nvPr/>
              </p:nvPicPr>
              <p:blipFill>
                <a:blip r:embed="rId130"/>
                <a:stretch>
                  <a:fillRect/>
                </a:stretch>
              </p:blipFill>
              <p:spPr>
                <a:xfrm>
                  <a:off x="9197378" y="1176185"/>
                  <a:ext cx="333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6" name="Freihand 35">
                  <a:extLst>
                    <a:ext uri="{FF2B5EF4-FFF2-40B4-BE49-F238E27FC236}">
                      <a16:creationId xmlns:a16="http://schemas.microsoft.com/office/drawing/2014/main" id="{421118E6-F3CB-4F31-8791-354994AEFC35}"/>
                    </a:ext>
                  </a:extLst>
                </p14:cNvPr>
                <p14:cNvContentPartPr/>
                <p14:nvPr/>
              </p14:nvContentPartPr>
              <p14:xfrm>
                <a:off x="9625058" y="1086905"/>
                <a:ext cx="167400" cy="152640"/>
              </p14:xfrm>
            </p:contentPart>
          </mc:Choice>
          <mc:Fallback>
            <p:pic>
              <p:nvPicPr>
                <p:cNvPr id="36" name="Freihand 35">
                  <a:extLst>
                    <a:ext uri="{FF2B5EF4-FFF2-40B4-BE49-F238E27FC236}">
                      <a16:creationId xmlns:a16="http://schemas.microsoft.com/office/drawing/2014/main" id="{421118E6-F3CB-4F31-8791-354994AEFC35}"/>
                    </a:ext>
                  </a:extLst>
                </p:cNvPr>
                <p:cNvPicPr/>
                <p:nvPr/>
              </p:nvPicPr>
              <p:blipFill>
                <a:blip r:embed="rId132"/>
                <a:stretch>
                  <a:fillRect/>
                </a:stretch>
              </p:blipFill>
              <p:spPr>
                <a:xfrm>
                  <a:off x="9616418" y="1078265"/>
                  <a:ext cx="185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7" name="Freihand 36">
                  <a:extLst>
                    <a:ext uri="{FF2B5EF4-FFF2-40B4-BE49-F238E27FC236}">
                      <a16:creationId xmlns:a16="http://schemas.microsoft.com/office/drawing/2014/main" id="{5C9A1BD9-3B84-4941-8DBE-37F6833D49CA}"/>
                    </a:ext>
                  </a:extLst>
                </p14:cNvPr>
                <p14:cNvContentPartPr/>
                <p14:nvPr/>
              </p14:nvContentPartPr>
              <p14:xfrm>
                <a:off x="9795698" y="1120025"/>
                <a:ext cx="54360" cy="43560"/>
              </p14:xfrm>
            </p:contentPart>
          </mc:Choice>
          <mc:Fallback>
            <p:pic>
              <p:nvPicPr>
                <p:cNvPr id="37" name="Freihand 36">
                  <a:extLst>
                    <a:ext uri="{FF2B5EF4-FFF2-40B4-BE49-F238E27FC236}">
                      <a16:creationId xmlns:a16="http://schemas.microsoft.com/office/drawing/2014/main" id="{5C9A1BD9-3B84-4941-8DBE-37F6833D49CA}"/>
                    </a:ext>
                  </a:extLst>
                </p:cNvPr>
                <p:cNvPicPr/>
                <p:nvPr/>
              </p:nvPicPr>
              <p:blipFill>
                <a:blip r:embed="rId134"/>
                <a:stretch>
                  <a:fillRect/>
                </a:stretch>
              </p:blipFill>
              <p:spPr>
                <a:xfrm>
                  <a:off x="9787058" y="1111025"/>
                  <a:ext cx="72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8" name="Freihand 37">
                  <a:extLst>
                    <a:ext uri="{FF2B5EF4-FFF2-40B4-BE49-F238E27FC236}">
                      <a16:creationId xmlns:a16="http://schemas.microsoft.com/office/drawing/2014/main" id="{CE004965-9BC0-4EF8-825A-4A36CDA90749}"/>
                    </a:ext>
                  </a:extLst>
                </p14:cNvPr>
                <p14:cNvContentPartPr/>
                <p14:nvPr/>
              </p14:nvContentPartPr>
              <p14:xfrm>
                <a:off x="9875978" y="1160705"/>
                <a:ext cx="113040" cy="90000"/>
              </p14:xfrm>
            </p:contentPart>
          </mc:Choice>
          <mc:Fallback>
            <p:pic>
              <p:nvPicPr>
                <p:cNvPr id="38" name="Freihand 37">
                  <a:extLst>
                    <a:ext uri="{FF2B5EF4-FFF2-40B4-BE49-F238E27FC236}">
                      <a16:creationId xmlns:a16="http://schemas.microsoft.com/office/drawing/2014/main" id="{CE004965-9BC0-4EF8-825A-4A36CDA90749}"/>
                    </a:ext>
                  </a:extLst>
                </p:cNvPr>
                <p:cNvPicPr/>
                <p:nvPr/>
              </p:nvPicPr>
              <p:blipFill>
                <a:blip r:embed="rId136"/>
                <a:stretch>
                  <a:fillRect/>
                </a:stretch>
              </p:blipFill>
              <p:spPr>
                <a:xfrm>
                  <a:off x="9867338" y="1152065"/>
                  <a:ext cx="130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9" name="Freihand 38">
                  <a:extLst>
                    <a:ext uri="{FF2B5EF4-FFF2-40B4-BE49-F238E27FC236}">
                      <a16:creationId xmlns:a16="http://schemas.microsoft.com/office/drawing/2014/main" id="{05FA1ED4-F954-4409-A23A-615816646AE9}"/>
                    </a:ext>
                  </a:extLst>
                </p14:cNvPr>
                <p14:cNvContentPartPr/>
                <p14:nvPr/>
              </p14:nvContentPartPr>
              <p14:xfrm>
                <a:off x="10026098" y="1145945"/>
                <a:ext cx="316800" cy="120600"/>
              </p14:xfrm>
            </p:contentPart>
          </mc:Choice>
          <mc:Fallback>
            <p:pic>
              <p:nvPicPr>
                <p:cNvPr id="39" name="Freihand 38">
                  <a:extLst>
                    <a:ext uri="{FF2B5EF4-FFF2-40B4-BE49-F238E27FC236}">
                      <a16:creationId xmlns:a16="http://schemas.microsoft.com/office/drawing/2014/main" id="{05FA1ED4-F954-4409-A23A-615816646AE9}"/>
                    </a:ext>
                  </a:extLst>
                </p:cNvPr>
                <p:cNvPicPr/>
                <p:nvPr/>
              </p:nvPicPr>
              <p:blipFill>
                <a:blip r:embed="rId138"/>
                <a:stretch>
                  <a:fillRect/>
                </a:stretch>
              </p:blipFill>
              <p:spPr>
                <a:xfrm>
                  <a:off x="10017458" y="1136945"/>
                  <a:ext cx="334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0964" name="Freihand 210963">
                  <a:extLst>
                    <a:ext uri="{FF2B5EF4-FFF2-40B4-BE49-F238E27FC236}">
                      <a16:creationId xmlns:a16="http://schemas.microsoft.com/office/drawing/2014/main" id="{67669627-7632-4EB1-99E4-93F84C311F23}"/>
                    </a:ext>
                  </a:extLst>
                </p14:cNvPr>
                <p14:cNvContentPartPr/>
                <p14:nvPr/>
              </p14:nvContentPartPr>
              <p14:xfrm>
                <a:off x="9319778" y="1068545"/>
                <a:ext cx="2637000" cy="99360"/>
              </p14:xfrm>
            </p:contentPart>
          </mc:Choice>
          <mc:Fallback>
            <p:pic>
              <p:nvPicPr>
                <p:cNvPr id="210964" name="Freihand 210963">
                  <a:extLst>
                    <a:ext uri="{FF2B5EF4-FFF2-40B4-BE49-F238E27FC236}">
                      <a16:creationId xmlns:a16="http://schemas.microsoft.com/office/drawing/2014/main" id="{67669627-7632-4EB1-99E4-93F84C311F23}"/>
                    </a:ext>
                  </a:extLst>
                </p:cNvPr>
                <p:cNvPicPr/>
                <p:nvPr/>
              </p:nvPicPr>
              <p:blipFill>
                <a:blip r:embed="rId140"/>
                <a:stretch>
                  <a:fillRect/>
                </a:stretch>
              </p:blipFill>
              <p:spPr>
                <a:xfrm>
                  <a:off x="9310778" y="1059545"/>
                  <a:ext cx="2654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972" name="Freihand 210971">
                  <a:extLst>
                    <a:ext uri="{FF2B5EF4-FFF2-40B4-BE49-F238E27FC236}">
                      <a16:creationId xmlns:a16="http://schemas.microsoft.com/office/drawing/2014/main" id="{286C1F63-9D82-4113-B510-507CDB4F6D12}"/>
                    </a:ext>
                  </a:extLst>
                </p14:cNvPr>
                <p14:cNvContentPartPr/>
                <p14:nvPr/>
              </p14:nvContentPartPr>
              <p14:xfrm>
                <a:off x="6830738" y="2071505"/>
                <a:ext cx="179280" cy="128880"/>
              </p14:xfrm>
            </p:contentPart>
          </mc:Choice>
          <mc:Fallback>
            <p:pic>
              <p:nvPicPr>
                <p:cNvPr id="210972" name="Freihand 210971">
                  <a:extLst>
                    <a:ext uri="{FF2B5EF4-FFF2-40B4-BE49-F238E27FC236}">
                      <a16:creationId xmlns:a16="http://schemas.microsoft.com/office/drawing/2014/main" id="{286C1F63-9D82-4113-B510-507CDB4F6D12}"/>
                    </a:ext>
                  </a:extLst>
                </p:cNvPr>
                <p:cNvPicPr/>
                <p:nvPr/>
              </p:nvPicPr>
              <p:blipFill>
                <a:blip r:embed="rId142"/>
                <a:stretch>
                  <a:fillRect/>
                </a:stretch>
              </p:blipFill>
              <p:spPr>
                <a:xfrm>
                  <a:off x="6821738" y="2062505"/>
                  <a:ext cx="196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0973" name="Freihand 210972">
                  <a:extLst>
                    <a:ext uri="{FF2B5EF4-FFF2-40B4-BE49-F238E27FC236}">
                      <a16:creationId xmlns:a16="http://schemas.microsoft.com/office/drawing/2014/main" id="{CCA948F5-400A-4D41-A1E8-7BBFE480F7DF}"/>
                    </a:ext>
                  </a:extLst>
                </p14:cNvPr>
                <p14:cNvContentPartPr/>
                <p14:nvPr/>
              </p14:nvContentPartPr>
              <p14:xfrm>
                <a:off x="7079138" y="2069705"/>
                <a:ext cx="105120" cy="72000"/>
              </p14:xfrm>
            </p:contentPart>
          </mc:Choice>
          <mc:Fallback>
            <p:pic>
              <p:nvPicPr>
                <p:cNvPr id="210973" name="Freihand 210972">
                  <a:extLst>
                    <a:ext uri="{FF2B5EF4-FFF2-40B4-BE49-F238E27FC236}">
                      <a16:creationId xmlns:a16="http://schemas.microsoft.com/office/drawing/2014/main" id="{CCA948F5-400A-4D41-A1E8-7BBFE480F7DF}"/>
                    </a:ext>
                  </a:extLst>
                </p:cNvPr>
                <p:cNvPicPr/>
                <p:nvPr/>
              </p:nvPicPr>
              <p:blipFill>
                <a:blip r:embed="rId144"/>
                <a:stretch>
                  <a:fillRect/>
                </a:stretch>
              </p:blipFill>
              <p:spPr>
                <a:xfrm>
                  <a:off x="7070138" y="2061065"/>
                  <a:ext cx="122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974" name="Freihand 210973">
                  <a:extLst>
                    <a:ext uri="{FF2B5EF4-FFF2-40B4-BE49-F238E27FC236}">
                      <a16:creationId xmlns:a16="http://schemas.microsoft.com/office/drawing/2014/main" id="{9CD1BDAC-2F49-438D-9C4F-1224A7FA28FD}"/>
                    </a:ext>
                  </a:extLst>
                </p14:cNvPr>
                <p14:cNvContentPartPr/>
                <p14:nvPr/>
              </p14:nvContentPartPr>
              <p14:xfrm>
                <a:off x="7409258" y="1878905"/>
                <a:ext cx="188280" cy="258480"/>
              </p14:xfrm>
            </p:contentPart>
          </mc:Choice>
          <mc:Fallback>
            <p:pic>
              <p:nvPicPr>
                <p:cNvPr id="210974" name="Freihand 210973">
                  <a:extLst>
                    <a:ext uri="{FF2B5EF4-FFF2-40B4-BE49-F238E27FC236}">
                      <a16:creationId xmlns:a16="http://schemas.microsoft.com/office/drawing/2014/main" id="{9CD1BDAC-2F49-438D-9C4F-1224A7FA28FD}"/>
                    </a:ext>
                  </a:extLst>
                </p:cNvPr>
                <p:cNvPicPr/>
                <p:nvPr/>
              </p:nvPicPr>
              <p:blipFill>
                <a:blip r:embed="rId146"/>
                <a:stretch>
                  <a:fillRect/>
                </a:stretch>
              </p:blipFill>
              <p:spPr>
                <a:xfrm>
                  <a:off x="7400258" y="1870265"/>
                  <a:ext cx="2059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976" name="Freihand 210975">
                  <a:extLst>
                    <a:ext uri="{FF2B5EF4-FFF2-40B4-BE49-F238E27FC236}">
                      <a16:creationId xmlns:a16="http://schemas.microsoft.com/office/drawing/2014/main" id="{2C433CCC-CF0F-4C68-B33C-A338292683A0}"/>
                    </a:ext>
                  </a:extLst>
                </p14:cNvPr>
                <p14:cNvContentPartPr/>
                <p14:nvPr/>
              </p14:nvContentPartPr>
              <p14:xfrm>
                <a:off x="7540298" y="1866665"/>
                <a:ext cx="415080" cy="225000"/>
              </p14:xfrm>
            </p:contentPart>
          </mc:Choice>
          <mc:Fallback>
            <p:pic>
              <p:nvPicPr>
                <p:cNvPr id="210976" name="Freihand 210975">
                  <a:extLst>
                    <a:ext uri="{FF2B5EF4-FFF2-40B4-BE49-F238E27FC236}">
                      <a16:creationId xmlns:a16="http://schemas.microsoft.com/office/drawing/2014/main" id="{2C433CCC-CF0F-4C68-B33C-A338292683A0}"/>
                    </a:ext>
                  </a:extLst>
                </p:cNvPr>
                <p:cNvPicPr/>
                <p:nvPr/>
              </p:nvPicPr>
              <p:blipFill>
                <a:blip r:embed="rId148"/>
                <a:stretch>
                  <a:fillRect/>
                </a:stretch>
              </p:blipFill>
              <p:spPr>
                <a:xfrm>
                  <a:off x="7531298" y="1858025"/>
                  <a:ext cx="4327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77" name="Freihand 210976">
                  <a:extLst>
                    <a:ext uri="{FF2B5EF4-FFF2-40B4-BE49-F238E27FC236}">
                      <a16:creationId xmlns:a16="http://schemas.microsoft.com/office/drawing/2014/main" id="{816DEDE9-561E-406E-8C63-6B69A823CECC}"/>
                    </a:ext>
                  </a:extLst>
                </p14:cNvPr>
                <p14:cNvContentPartPr/>
                <p14:nvPr/>
              </p14:nvContentPartPr>
              <p14:xfrm>
                <a:off x="8006498" y="1856945"/>
                <a:ext cx="178200" cy="172800"/>
              </p14:xfrm>
            </p:contentPart>
          </mc:Choice>
          <mc:Fallback>
            <p:pic>
              <p:nvPicPr>
                <p:cNvPr id="210977" name="Freihand 210976">
                  <a:extLst>
                    <a:ext uri="{FF2B5EF4-FFF2-40B4-BE49-F238E27FC236}">
                      <a16:creationId xmlns:a16="http://schemas.microsoft.com/office/drawing/2014/main" id="{816DEDE9-561E-406E-8C63-6B69A823CECC}"/>
                    </a:ext>
                  </a:extLst>
                </p:cNvPr>
                <p:cNvPicPr/>
                <p:nvPr/>
              </p:nvPicPr>
              <p:blipFill>
                <a:blip r:embed="rId150"/>
                <a:stretch>
                  <a:fillRect/>
                </a:stretch>
              </p:blipFill>
              <p:spPr>
                <a:xfrm>
                  <a:off x="7997498" y="1847945"/>
                  <a:ext cx="195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0978" name="Freihand 210977">
                  <a:extLst>
                    <a:ext uri="{FF2B5EF4-FFF2-40B4-BE49-F238E27FC236}">
                      <a16:creationId xmlns:a16="http://schemas.microsoft.com/office/drawing/2014/main" id="{0D55BC75-450C-4D11-9E33-92DA0D958950}"/>
                    </a:ext>
                  </a:extLst>
                </p14:cNvPr>
                <p14:cNvContentPartPr/>
                <p14:nvPr/>
              </p14:nvContentPartPr>
              <p14:xfrm>
                <a:off x="7998578" y="1920305"/>
                <a:ext cx="139320" cy="3600"/>
              </p14:xfrm>
            </p:contentPart>
          </mc:Choice>
          <mc:Fallback>
            <p:pic>
              <p:nvPicPr>
                <p:cNvPr id="210978" name="Freihand 210977">
                  <a:extLst>
                    <a:ext uri="{FF2B5EF4-FFF2-40B4-BE49-F238E27FC236}">
                      <a16:creationId xmlns:a16="http://schemas.microsoft.com/office/drawing/2014/main" id="{0D55BC75-450C-4D11-9E33-92DA0D958950}"/>
                    </a:ext>
                  </a:extLst>
                </p:cNvPr>
                <p:cNvPicPr/>
                <p:nvPr/>
              </p:nvPicPr>
              <p:blipFill>
                <a:blip r:embed="rId152"/>
                <a:stretch>
                  <a:fillRect/>
                </a:stretch>
              </p:blipFill>
              <p:spPr>
                <a:xfrm>
                  <a:off x="7989938" y="1911305"/>
                  <a:ext cx="156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0979" name="Freihand 210978">
                  <a:extLst>
                    <a:ext uri="{FF2B5EF4-FFF2-40B4-BE49-F238E27FC236}">
                      <a16:creationId xmlns:a16="http://schemas.microsoft.com/office/drawing/2014/main" id="{4149D60B-85C4-4D28-B010-F6A7AEBB5AB4}"/>
                    </a:ext>
                  </a:extLst>
                </p14:cNvPr>
                <p14:cNvContentPartPr/>
                <p14:nvPr/>
              </p14:nvContentPartPr>
              <p14:xfrm>
                <a:off x="8254538" y="1907705"/>
                <a:ext cx="231120" cy="256680"/>
              </p14:xfrm>
            </p:contentPart>
          </mc:Choice>
          <mc:Fallback>
            <p:pic>
              <p:nvPicPr>
                <p:cNvPr id="210979" name="Freihand 210978">
                  <a:extLst>
                    <a:ext uri="{FF2B5EF4-FFF2-40B4-BE49-F238E27FC236}">
                      <a16:creationId xmlns:a16="http://schemas.microsoft.com/office/drawing/2014/main" id="{4149D60B-85C4-4D28-B010-F6A7AEBB5AB4}"/>
                    </a:ext>
                  </a:extLst>
                </p:cNvPr>
                <p:cNvPicPr/>
                <p:nvPr/>
              </p:nvPicPr>
              <p:blipFill>
                <a:blip r:embed="rId154"/>
                <a:stretch>
                  <a:fillRect/>
                </a:stretch>
              </p:blipFill>
              <p:spPr>
                <a:xfrm>
                  <a:off x="8245538" y="1899065"/>
                  <a:ext cx="2487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0980" name="Freihand 210979">
                  <a:extLst>
                    <a:ext uri="{FF2B5EF4-FFF2-40B4-BE49-F238E27FC236}">
                      <a16:creationId xmlns:a16="http://schemas.microsoft.com/office/drawing/2014/main" id="{03AB6141-3FDF-4E35-ADFC-027110867A2B}"/>
                    </a:ext>
                  </a:extLst>
                </p14:cNvPr>
                <p14:cNvContentPartPr/>
                <p14:nvPr/>
              </p14:nvContentPartPr>
              <p14:xfrm>
                <a:off x="8523818" y="1925345"/>
                <a:ext cx="33480" cy="91800"/>
              </p14:xfrm>
            </p:contentPart>
          </mc:Choice>
          <mc:Fallback>
            <p:pic>
              <p:nvPicPr>
                <p:cNvPr id="210980" name="Freihand 210979">
                  <a:extLst>
                    <a:ext uri="{FF2B5EF4-FFF2-40B4-BE49-F238E27FC236}">
                      <a16:creationId xmlns:a16="http://schemas.microsoft.com/office/drawing/2014/main" id="{03AB6141-3FDF-4E35-ADFC-027110867A2B}"/>
                    </a:ext>
                  </a:extLst>
                </p:cNvPr>
                <p:cNvPicPr/>
                <p:nvPr/>
              </p:nvPicPr>
              <p:blipFill>
                <a:blip r:embed="rId156"/>
                <a:stretch>
                  <a:fillRect/>
                </a:stretch>
              </p:blipFill>
              <p:spPr>
                <a:xfrm>
                  <a:off x="8515178" y="1916705"/>
                  <a:ext cx="51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0981" name="Freihand 210980">
                  <a:extLst>
                    <a:ext uri="{FF2B5EF4-FFF2-40B4-BE49-F238E27FC236}">
                      <a16:creationId xmlns:a16="http://schemas.microsoft.com/office/drawing/2014/main" id="{320E05A7-5B47-4024-8687-AC2457194F3B}"/>
                    </a:ext>
                  </a:extLst>
                </p14:cNvPr>
                <p14:cNvContentPartPr/>
                <p14:nvPr/>
              </p14:nvContentPartPr>
              <p14:xfrm>
                <a:off x="8734058" y="1748945"/>
                <a:ext cx="159840" cy="249120"/>
              </p14:xfrm>
            </p:contentPart>
          </mc:Choice>
          <mc:Fallback>
            <p:pic>
              <p:nvPicPr>
                <p:cNvPr id="210981" name="Freihand 210980">
                  <a:extLst>
                    <a:ext uri="{FF2B5EF4-FFF2-40B4-BE49-F238E27FC236}">
                      <a16:creationId xmlns:a16="http://schemas.microsoft.com/office/drawing/2014/main" id="{320E05A7-5B47-4024-8687-AC2457194F3B}"/>
                    </a:ext>
                  </a:extLst>
                </p:cNvPr>
                <p:cNvPicPr/>
                <p:nvPr/>
              </p:nvPicPr>
              <p:blipFill>
                <a:blip r:embed="rId158"/>
                <a:stretch>
                  <a:fillRect/>
                </a:stretch>
              </p:blipFill>
              <p:spPr>
                <a:xfrm>
                  <a:off x="8725058" y="1740305"/>
                  <a:ext cx="1774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0982" name="Freihand 210981">
                  <a:extLst>
                    <a:ext uri="{FF2B5EF4-FFF2-40B4-BE49-F238E27FC236}">
                      <a16:creationId xmlns:a16="http://schemas.microsoft.com/office/drawing/2014/main" id="{76F94550-E977-47A5-B2E3-F5284A785E0E}"/>
                    </a:ext>
                  </a:extLst>
                </p14:cNvPr>
                <p14:cNvContentPartPr/>
                <p14:nvPr/>
              </p14:nvContentPartPr>
              <p14:xfrm>
                <a:off x="8945018" y="1870265"/>
                <a:ext cx="100440" cy="77040"/>
              </p14:xfrm>
            </p:contentPart>
          </mc:Choice>
          <mc:Fallback>
            <p:pic>
              <p:nvPicPr>
                <p:cNvPr id="210982" name="Freihand 210981">
                  <a:extLst>
                    <a:ext uri="{FF2B5EF4-FFF2-40B4-BE49-F238E27FC236}">
                      <a16:creationId xmlns:a16="http://schemas.microsoft.com/office/drawing/2014/main" id="{76F94550-E977-47A5-B2E3-F5284A785E0E}"/>
                    </a:ext>
                  </a:extLst>
                </p:cNvPr>
                <p:cNvPicPr/>
                <p:nvPr/>
              </p:nvPicPr>
              <p:blipFill>
                <a:blip r:embed="rId160"/>
                <a:stretch>
                  <a:fillRect/>
                </a:stretch>
              </p:blipFill>
              <p:spPr>
                <a:xfrm>
                  <a:off x="8936018" y="1861625"/>
                  <a:ext cx="118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0983" name="Freihand 210982">
                  <a:extLst>
                    <a:ext uri="{FF2B5EF4-FFF2-40B4-BE49-F238E27FC236}">
                      <a16:creationId xmlns:a16="http://schemas.microsoft.com/office/drawing/2014/main" id="{E8DC6D6E-D2F6-410E-B067-1C62C7B03D1B}"/>
                    </a:ext>
                  </a:extLst>
                </p14:cNvPr>
                <p14:cNvContentPartPr/>
                <p14:nvPr/>
              </p14:nvContentPartPr>
              <p14:xfrm>
                <a:off x="9098018" y="1789625"/>
                <a:ext cx="285480" cy="152280"/>
              </p14:xfrm>
            </p:contentPart>
          </mc:Choice>
          <mc:Fallback>
            <p:pic>
              <p:nvPicPr>
                <p:cNvPr id="210983" name="Freihand 210982">
                  <a:extLst>
                    <a:ext uri="{FF2B5EF4-FFF2-40B4-BE49-F238E27FC236}">
                      <a16:creationId xmlns:a16="http://schemas.microsoft.com/office/drawing/2014/main" id="{E8DC6D6E-D2F6-410E-B067-1C62C7B03D1B}"/>
                    </a:ext>
                  </a:extLst>
                </p:cNvPr>
                <p:cNvPicPr/>
                <p:nvPr/>
              </p:nvPicPr>
              <p:blipFill>
                <a:blip r:embed="rId162"/>
                <a:stretch>
                  <a:fillRect/>
                </a:stretch>
              </p:blipFill>
              <p:spPr>
                <a:xfrm>
                  <a:off x="9089018" y="1780625"/>
                  <a:ext cx="303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0984" name="Freihand 210983">
                  <a:extLst>
                    <a:ext uri="{FF2B5EF4-FFF2-40B4-BE49-F238E27FC236}">
                      <a16:creationId xmlns:a16="http://schemas.microsoft.com/office/drawing/2014/main" id="{A8386A3B-1606-4D48-8357-07F88DFA90CF}"/>
                    </a:ext>
                  </a:extLst>
                </p14:cNvPr>
                <p14:cNvContentPartPr/>
                <p14:nvPr/>
              </p14:nvContentPartPr>
              <p14:xfrm>
                <a:off x="9395018" y="1815545"/>
                <a:ext cx="15480" cy="16200"/>
              </p14:xfrm>
            </p:contentPart>
          </mc:Choice>
          <mc:Fallback>
            <p:pic>
              <p:nvPicPr>
                <p:cNvPr id="210984" name="Freihand 210983">
                  <a:extLst>
                    <a:ext uri="{FF2B5EF4-FFF2-40B4-BE49-F238E27FC236}">
                      <a16:creationId xmlns:a16="http://schemas.microsoft.com/office/drawing/2014/main" id="{A8386A3B-1606-4D48-8357-07F88DFA90CF}"/>
                    </a:ext>
                  </a:extLst>
                </p:cNvPr>
                <p:cNvPicPr/>
                <p:nvPr/>
              </p:nvPicPr>
              <p:blipFill>
                <a:blip r:embed="rId164"/>
                <a:stretch>
                  <a:fillRect/>
                </a:stretch>
              </p:blipFill>
              <p:spPr>
                <a:xfrm>
                  <a:off x="9386018" y="1806545"/>
                  <a:ext cx="33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0985" name="Freihand 210984">
                  <a:extLst>
                    <a:ext uri="{FF2B5EF4-FFF2-40B4-BE49-F238E27FC236}">
                      <a16:creationId xmlns:a16="http://schemas.microsoft.com/office/drawing/2014/main" id="{C0968969-ED95-4461-9FDE-EEC3838AB932}"/>
                    </a:ext>
                  </a:extLst>
                </p14:cNvPr>
                <p14:cNvContentPartPr/>
                <p14:nvPr/>
              </p14:nvContentPartPr>
              <p14:xfrm>
                <a:off x="9439658" y="1871705"/>
                <a:ext cx="210240" cy="62640"/>
              </p14:xfrm>
            </p:contentPart>
          </mc:Choice>
          <mc:Fallback>
            <p:pic>
              <p:nvPicPr>
                <p:cNvPr id="210985" name="Freihand 210984">
                  <a:extLst>
                    <a:ext uri="{FF2B5EF4-FFF2-40B4-BE49-F238E27FC236}">
                      <a16:creationId xmlns:a16="http://schemas.microsoft.com/office/drawing/2014/main" id="{C0968969-ED95-4461-9FDE-EEC3838AB932}"/>
                    </a:ext>
                  </a:extLst>
                </p:cNvPr>
                <p:cNvPicPr/>
                <p:nvPr/>
              </p:nvPicPr>
              <p:blipFill>
                <a:blip r:embed="rId166"/>
                <a:stretch>
                  <a:fillRect/>
                </a:stretch>
              </p:blipFill>
              <p:spPr>
                <a:xfrm>
                  <a:off x="9430658" y="1863065"/>
                  <a:ext cx="227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0986" name="Freihand 210985">
                  <a:extLst>
                    <a:ext uri="{FF2B5EF4-FFF2-40B4-BE49-F238E27FC236}">
                      <a16:creationId xmlns:a16="http://schemas.microsoft.com/office/drawing/2014/main" id="{806C22F4-5328-4CEF-B839-96E9474BBF79}"/>
                    </a:ext>
                  </a:extLst>
                </p14:cNvPr>
                <p14:cNvContentPartPr/>
                <p14:nvPr/>
              </p14:nvContentPartPr>
              <p14:xfrm>
                <a:off x="9627578" y="1851185"/>
                <a:ext cx="555480" cy="251640"/>
              </p14:xfrm>
            </p:contentPart>
          </mc:Choice>
          <mc:Fallback>
            <p:pic>
              <p:nvPicPr>
                <p:cNvPr id="210986" name="Freihand 210985">
                  <a:extLst>
                    <a:ext uri="{FF2B5EF4-FFF2-40B4-BE49-F238E27FC236}">
                      <a16:creationId xmlns:a16="http://schemas.microsoft.com/office/drawing/2014/main" id="{806C22F4-5328-4CEF-B839-96E9474BBF79}"/>
                    </a:ext>
                  </a:extLst>
                </p:cNvPr>
                <p:cNvPicPr/>
                <p:nvPr/>
              </p:nvPicPr>
              <p:blipFill>
                <a:blip r:embed="rId168"/>
                <a:stretch>
                  <a:fillRect/>
                </a:stretch>
              </p:blipFill>
              <p:spPr>
                <a:xfrm>
                  <a:off x="9618938" y="1842185"/>
                  <a:ext cx="5731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0987" name="Freihand 210986">
                  <a:extLst>
                    <a:ext uri="{FF2B5EF4-FFF2-40B4-BE49-F238E27FC236}">
                      <a16:creationId xmlns:a16="http://schemas.microsoft.com/office/drawing/2014/main" id="{3DBAF64F-2A07-4673-B384-278F3239D698}"/>
                    </a:ext>
                  </a:extLst>
                </p14:cNvPr>
                <p14:cNvContentPartPr/>
                <p14:nvPr/>
              </p14:nvContentPartPr>
              <p14:xfrm>
                <a:off x="7239338" y="1522505"/>
                <a:ext cx="1256400" cy="843840"/>
              </p14:xfrm>
            </p:contentPart>
          </mc:Choice>
          <mc:Fallback>
            <p:pic>
              <p:nvPicPr>
                <p:cNvPr id="210987" name="Freihand 210986">
                  <a:extLst>
                    <a:ext uri="{FF2B5EF4-FFF2-40B4-BE49-F238E27FC236}">
                      <a16:creationId xmlns:a16="http://schemas.microsoft.com/office/drawing/2014/main" id="{3DBAF64F-2A07-4673-B384-278F3239D698}"/>
                    </a:ext>
                  </a:extLst>
                </p:cNvPr>
                <p:cNvPicPr/>
                <p:nvPr/>
              </p:nvPicPr>
              <p:blipFill>
                <a:blip r:embed="rId170"/>
                <a:stretch>
                  <a:fillRect/>
                </a:stretch>
              </p:blipFill>
              <p:spPr>
                <a:xfrm>
                  <a:off x="7230338" y="1513865"/>
                  <a:ext cx="1274040" cy="861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0966" name="Freihand 210965">
                  <a:extLst>
                    <a:ext uri="{FF2B5EF4-FFF2-40B4-BE49-F238E27FC236}">
                      <a16:creationId xmlns:a16="http://schemas.microsoft.com/office/drawing/2014/main" id="{6C5B68AA-5958-4CB5-AE7F-65CCB0D319B9}"/>
                    </a:ext>
                  </a:extLst>
                </p14:cNvPr>
                <p14:cNvContentPartPr/>
                <p14:nvPr/>
              </p14:nvContentPartPr>
              <p14:xfrm>
                <a:off x="5037578" y="3510785"/>
                <a:ext cx="426960" cy="50400"/>
              </p14:xfrm>
            </p:contentPart>
          </mc:Choice>
          <mc:Fallback>
            <p:pic>
              <p:nvPicPr>
                <p:cNvPr id="210966" name="Freihand 210965">
                  <a:extLst>
                    <a:ext uri="{FF2B5EF4-FFF2-40B4-BE49-F238E27FC236}">
                      <a16:creationId xmlns:a16="http://schemas.microsoft.com/office/drawing/2014/main" id="{6C5B68AA-5958-4CB5-AE7F-65CCB0D319B9}"/>
                    </a:ext>
                  </a:extLst>
                </p:cNvPr>
                <p:cNvPicPr/>
                <p:nvPr/>
              </p:nvPicPr>
              <p:blipFill>
                <a:blip r:embed="rId172"/>
                <a:stretch>
                  <a:fillRect/>
                </a:stretch>
              </p:blipFill>
              <p:spPr>
                <a:xfrm>
                  <a:off x="5028578" y="3502145"/>
                  <a:ext cx="444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0967" name="Freihand 210966">
                  <a:extLst>
                    <a:ext uri="{FF2B5EF4-FFF2-40B4-BE49-F238E27FC236}">
                      <a16:creationId xmlns:a16="http://schemas.microsoft.com/office/drawing/2014/main" id="{3F5C8FDE-2FC1-458D-B8B3-E1E5076C7524}"/>
                    </a:ext>
                  </a:extLst>
                </p14:cNvPr>
                <p14:cNvContentPartPr/>
                <p14:nvPr/>
              </p14:nvContentPartPr>
              <p14:xfrm>
                <a:off x="5046578" y="3557945"/>
                <a:ext cx="478800" cy="43200"/>
              </p14:xfrm>
            </p:contentPart>
          </mc:Choice>
          <mc:Fallback>
            <p:pic>
              <p:nvPicPr>
                <p:cNvPr id="210967" name="Freihand 210966">
                  <a:extLst>
                    <a:ext uri="{FF2B5EF4-FFF2-40B4-BE49-F238E27FC236}">
                      <a16:creationId xmlns:a16="http://schemas.microsoft.com/office/drawing/2014/main" id="{3F5C8FDE-2FC1-458D-B8B3-E1E5076C7524}"/>
                    </a:ext>
                  </a:extLst>
                </p:cNvPr>
                <p:cNvPicPr/>
                <p:nvPr/>
              </p:nvPicPr>
              <p:blipFill>
                <a:blip r:embed="rId174"/>
                <a:stretch>
                  <a:fillRect/>
                </a:stretch>
              </p:blipFill>
              <p:spPr>
                <a:xfrm>
                  <a:off x="5037578" y="3548945"/>
                  <a:ext cx="496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0969" name="Freihand 210968">
                  <a:extLst>
                    <a:ext uri="{FF2B5EF4-FFF2-40B4-BE49-F238E27FC236}">
                      <a16:creationId xmlns:a16="http://schemas.microsoft.com/office/drawing/2014/main" id="{CDE9D638-B4A8-48B6-9CB3-76944170561A}"/>
                    </a:ext>
                  </a:extLst>
                </p14:cNvPr>
                <p14:cNvContentPartPr/>
                <p14:nvPr/>
              </p14:nvContentPartPr>
              <p14:xfrm>
                <a:off x="5309378" y="2398025"/>
                <a:ext cx="1311120" cy="1031400"/>
              </p14:xfrm>
            </p:contentPart>
          </mc:Choice>
          <mc:Fallback>
            <p:pic>
              <p:nvPicPr>
                <p:cNvPr id="210969" name="Freihand 210968">
                  <a:extLst>
                    <a:ext uri="{FF2B5EF4-FFF2-40B4-BE49-F238E27FC236}">
                      <a16:creationId xmlns:a16="http://schemas.microsoft.com/office/drawing/2014/main" id="{CDE9D638-B4A8-48B6-9CB3-76944170561A}"/>
                    </a:ext>
                  </a:extLst>
                </p:cNvPr>
                <p:cNvPicPr/>
                <p:nvPr/>
              </p:nvPicPr>
              <p:blipFill>
                <a:blip r:embed="rId176"/>
                <a:stretch>
                  <a:fillRect/>
                </a:stretch>
              </p:blipFill>
              <p:spPr>
                <a:xfrm>
                  <a:off x="5300738" y="2389025"/>
                  <a:ext cx="1328760" cy="1049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0970" name="Freihand 210969">
                  <a:extLst>
                    <a:ext uri="{FF2B5EF4-FFF2-40B4-BE49-F238E27FC236}">
                      <a16:creationId xmlns:a16="http://schemas.microsoft.com/office/drawing/2014/main" id="{B965212F-B91A-4EA7-8125-0E8A3E36BE6C}"/>
                    </a:ext>
                  </a:extLst>
                </p14:cNvPr>
                <p14:cNvContentPartPr/>
                <p14:nvPr/>
              </p14:nvContentPartPr>
              <p14:xfrm>
                <a:off x="5251778" y="3213785"/>
                <a:ext cx="383040" cy="231840"/>
              </p14:xfrm>
            </p:contentPart>
          </mc:Choice>
          <mc:Fallback>
            <p:pic>
              <p:nvPicPr>
                <p:cNvPr id="210970" name="Freihand 210969">
                  <a:extLst>
                    <a:ext uri="{FF2B5EF4-FFF2-40B4-BE49-F238E27FC236}">
                      <a16:creationId xmlns:a16="http://schemas.microsoft.com/office/drawing/2014/main" id="{B965212F-B91A-4EA7-8125-0E8A3E36BE6C}"/>
                    </a:ext>
                  </a:extLst>
                </p:cNvPr>
                <p:cNvPicPr/>
                <p:nvPr/>
              </p:nvPicPr>
              <p:blipFill>
                <a:blip r:embed="rId178"/>
                <a:stretch>
                  <a:fillRect/>
                </a:stretch>
              </p:blipFill>
              <p:spPr>
                <a:xfrm>
                  <a:off x="5242778" y="3205145"/>
                  <a:ext cx="4006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0989" name="Freihand 210988">
                  <a:extLst>
                    <a:ext uri="{FF2B5EF4-FFF2-40B4-BE49-F238E27FC236}">
                      <a16:creationId xmlns:a16="http://schemas.microsoft.com/office/drawing/2014/main" id="{9884A8D2-5B35-4E1E-BBA3-D5901E2740BF}"/>
                    </a:ext>
                  </a:extLst>
                </p14:cNvPr>
                <p14:cNvContentPartPr/>
                <p14:nvPr/>
              </p14:nvContentPartPr>
              <p14:xfrm>
                <a:off x="4906898" y="3294785"/>
                <a:ext cx="908640" cy="585360"/>
              </p14:xfrm>
            </p:contentPart>
          </mc:Choice>
          <mc:Fallback>
            <p:pic>
              <p:nvPicPr>
                <p:cNvPr id="210989" name="Freihand 210988">
                  <a:extLst>
                    <a:ext uri="{FF2B5EF4-FFF2-40B4-BE49-F238E27FC236}">
                      <a16:creationId xmlns:a16="http://schemas.microsoft.com/office/drawing/2014/main" id="{9884A8D2-5B35-4E1E-BBA3-D5901E2740BF}"/>
                    </a:ext>
                  </a:extLst>
                </p:cNvPr>
                <p:cNvPicPr/>
                <p:nvPr/>
              </p:nvPicPr>
              <p:blipFill>
                <a:blip r:embed="rId180"/>
                <a:stretch>
                  <a:fillRect/>
                </a:stretch>
              </p:blipFill>
              <p:spPr>
                <a:xfrm>
                  <a:off x="4897898" y="3285785"/>
                  <a:ext cx="92628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0991" name="Freihand 210990">
                  <a:extLst>
                    <a:ext uri="{FF2B5EF4-FFF2-40B4-BE49-F238E27FC236}">
                      <a16:creationId xmlns:a16="http://schemas.microsoft.com/office/drawing/2014/main" id="{F251908B-F354-4B63-BB1A-FDD07D9D8E5A}"/>
                    </a:ext>
                  </a:extLst>
                </p14:cNvPr>
                <p14:cNvContentPartPr/>
                <p14:nvPr/>
              </p14:nvContentPartPr>
              <p14:xfrm>
                <a:off x="5103098" y="91145"/>
                <a:ext cx="3667320" cy="1449720"/>
              </p14:xfrm>
            </p:contentPart>
          </mc:Choice>
          <mc:Fallback>
            <p:pic>
              <p:nvPicPr>
                <p:cNvPr id="210991" name="Freihand 210990">
                  <a:extLst>
                    <a:ext uri="{FF2B5EF4-FFF2-40B4-BE49-F238E27FC236}">
                      <a16:creationId xmlns:a16="http://schemas.microsoft.com/office/drawing/2014/main" id="{F251908B-F354-4B63-BB1A-FDD07D9D8E5A}"/>
                    </a:ext>
                  </a:extLst>
                </p:cNvPr>
                <p:cNvPicPr/>
                <p:nvPr/>
              </p:nvPicPr>
              <p:blipFill>
                <a:blip r:embed="rId182"/>
                <a:stretch>
                  <a:fillRect/>
                </a:stretch>
              </p:blipFill>
              <p:spPr>
                <a:xfrm>
                  <a:off x="5094458" y="82505"/>
                  <a:ext cx="3684960" cy="1467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1050" name="Freihand 211049">
                  <a:extLst>
                    <a:ext uri="{FF2B5EF4-FFF2-40B4-BE49-F238E27FC236}">
                      <a16:creationId xmlns:a16="http://schemas.microsoft.com/office/drawing/2014/main" id="{8715BEF3-1419-4F46-A59B-923261132A17}"/>
                    </a:ext>
                  </a:extLst>
                </p14:cNvPr>
                <p14:cNvContentPartPr/>
                <p14:nvPr/>
              </p14:nvContentPartPr>
              <p14:xfrm>
                <a:off x="7613378" y="3986345"/>
                <a:ext cx="828000" cy="679680"/>
              </p14:xfrm>
            </p:contentPart>
          </mc:Choice>
          <mc:Fallback>
            <p:pic>
              <p:nvPicPr>
                <p:cNvPr id="211050" name="Freihand 211049">
                  <a:extLst>
                    <a:ext uri="{FF2B5EF4-FFF2-40B4-BE49-F238E27FC236}">
                      <a16:creationId xmlns:a16="http://schemas.microsoft.com/office/drawing/2014/main" id="{8715BEF3-1419-4F46-A59B-923261132A17}"/>
                    </a:ext>
                  </a:extLst>
                </p:cNvPr>
                <p:cNvPicPr/>
                <p:nvPr/>
              </p:nvPicPr>
              <p:blipFill>
                <a:blip r:embed="rId184"/>
                <a:stretch>
                  <a:fillRect/>
                </a:stretch>
              </p:blipFill>
              <p:spPr>
                <a:xfrm>
                  <a:off x="7604378" y="3977705"/>
                  <a:ext cx="84564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1053" name="Freihand 211052">
                  <a:extLst>
                    <a:ext uri="{FF2B5EF4-FFF2-40B4-BE49-F238E27FC236}">
                      <a16:creationId xmlns:a16="http://schemas.microsoft.com/office/drawing/2014/main" id="{1941F6C5-449A-4597-ABD0-94BE9C032798}"/>
                    </a:ext>
                  </a:extLst>
                </p14:cNvPr>
                <p14:cNvContentPartPr/>
                <p14:nvPr/>
              </p14:nvContentPartPr>
              <p14:xfrm>
                <a:off x="7881218" y="2675585"/>
                <a:ext cx="2103120" cy="830520"/>
              </p14:xfrm>
            </p:contentPart>
          </mc:Choice>
          <mc:Fallback>
            <p:pic>
              <p:nvPicPr>
                <p:cNvPr id="211053" name="Freihand 211052">
                  <a:extLst>
                    <a:ext uri="{FF2B5EF4-FFF2-40B4-BE49-F238E27FC236}">
                      <a16:creationId xmlns:a16="http://schemas.microsoft.com/office/drawing/2014/main" id="{1941F6C5-449A-4597-ABD0-94BE9C032798}"/>
                    </a:ext>
                  </a:extLst>
                </p:cNvPr>
                <p:cNvPicPr/>
                <p:nvPr/>
              </p:nvPicPr>
              <p:blipFill>
                <a:blip r:embed="rId186"/>
                <a:stretch>
                  <a:fillRect/>
                </a:stretch>
              </p:blipFill>
              <p:spPr>
                <a:xfrm>
                  <a:off x="7872578" y="2666945"/>
                  <a:ext cx="212076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1054" name="Freihand 211053">
                  <a:extLst>
                    <a:ext uri="{FF2B5EF4-FFF2-40B4-BE49-F238E27FC236}">
                      <a16:creationId xmlns:a16="http://schemas.microsoft.com/office/drawing/2014/main" id="{1B5B8017-51E8-4977-9BF5-8EF1C6DA465A}"/>
                    </a:ext>
                  </a:extLst>
                </p14:cNvPr>
                <p14:cNvContentPartPr/>
                <p14:nvPr/>
              </p14:nvContentPartPr>
              <p14:xfrm>
                <a:off x="7662698" y="3093905"/>
                <a:ext cx="825120" cy="625680"/>
              </p14:xfrm>
            </p:contentPart>
          </mc:Choice>
          <mc:Fallback>
            <p:pic>
              <p:nvPicPr>
                <p:cNvPr id="211054" name="Freihand 211053">
                  <a:extLst>
                    <a:ext uri="{FF2B5EF4-FFF2-40B4-BE49-F238E27FC236}">
                      <a16:creationId xmlns:a16="http://schemas.microsoft.com/office/drawing/2014/main" id="{1B5B8017-51E8-4977-9BF5-8EF1C6DA465A}"/>
                    </a:ext>
                  </a:extLst>
                </p:cNvPr>
                <p:cNvPicPr/>
                <p:nvPr/>
              </p:nvPicPr>
              <p:blipFill>
                <a:blip r:embed="rId188"/>
                <a:stretch>
                  <a:fillRect/>
                </a:stretch>
              </p:blipFill>
              <p:spPr>
                <a:xfrm>
                  <a:off x="7653698" y="3085265"/>
                  <a:ext cx="842760" cy="643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1055" name="Freihand 211054">
                  <a:extLst>
                    <a:ext uri="{FF2B5EF4-FFF2-40B4-BE49-F238E27FC236}">
                      <a16:creationId xmlns:a16="http://schemas.microsoft.com/office/drawing/2014/main" id="{4B67B164-A54A-49C0-9CB4-C301BFF821B3}"/>
                    </a:ext>
                  </a:extLst>
                </p14:cNvPr>
                <p14:cNvContentPartPr/>
                <p14:nvPr/>
              </p14:nvContentPartPr>
              <p14:xfrm>
                <a:off x="10282418" y="2305505"/>
                <a:ext cx="165960" cy="249120"/>
              </p14:xfrm>
            </p:contentPart>
          </mc:Choice>
          <mc:Fallback>
            <p:pic>
              <p:nvPicPr>
                <p:cNvPr id="211055" name="Freihand 211054">
                  <a:extLst>
                    <a:ext uri="{FF2B5EF4-FFF2-40B4-BE49-F238E27FC236}">
                      <a16:creationId xmlns:a16="http://schemas.microsoft.com/office/drawing/2014/main" id="{4B67B164-A54A-49C0-9CB4-C301BFF821B3}"/>
                    </a:ext>
                  </a:extLst>
                </p:cNvPr>
                <p:cNvPicPr/>
                <p:nvPr/>
              </p:nvPicPr>
              <p:blipFill>
                <a:blip r:embed="rId190"/>
                <a:stretch>
                  <a:fillRect/>
                </a:stretch>
              </p:blipFill>
              <p:spPr>
                <a:xfrm>
                  <a:off x="10273778" y="2296865"/>
                  <a:ext cx="1836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1056" name="Freihand 211055">
                  <a:extLst>
                    <a:ext uri="{FF2B5EF4-FFF2-40B4-BE49-F238E27FC236}">
                      <a16:creationId xmlns:a16="http://schemas.microsoft.com/office/drawing/2014/main" id="{70E536C8-D484-4829-86FE-C667EEE2602C}"/>
                    </a:ext>
                  </a:extLst>
                </p14:cNvPr>
                <p14:cNvContentPartPr/>
                <p14:nvPr/>
              </p14:nvContentPartPr>
              <p14:xfrm>
                <a:off x="10341098" y="2440865"/>
                <a:ext cx="406080" cy="102600"/>
              </p14:xfrm>
            </p:contentPart>
          </mc:Choice>
          <mc:Fallback>
            <p:pic>
              <p:nvPicPr>
                <p:cNvPr id="211056" name="Freihand 211055">
                  <a:extLst>
                    <a:ext uri="{FF2B5EF4-FFF2-40B4-BE49-F238E27FC236}">
                      <a16:creationId xmlns:a16="http://schemas.microsoft.com/office/drawing/2014/main" id="{70E536C8-D484-4829-86FE-C667EEE2602C}"/>
                    </a:ext>
                  </a:extLst>
                </p:cNvPr>
                <p:cNvPicPr/>
                <p:nvPr/>
              </p:nvPicPr>
              <p:blipFill>
                <a:blip r:embed="rId192"/>
                <a:stretch>
                  <a:fillRect/>
                </a:stretch>
              </p:blipFill>
              <p:spPr>
                <a:xfrm>
                  <a:off x="10332458" y="2431865"/>
                  <a:ext cx="423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1057" name="Freihand 211056">
                  <a:extLst>
                    <a:ext uri="{FF2B5EF4-FFF2-40B4-BE49-F238E27FC236}">
                      <a16:creationId xmlns:a16="http://schemas.microsoft.com/office/drawing/2014/main" id="{40519526-C50A-4FFB-A504-8F7E1E729816}"/>
                    </a:ext>
                  </a:extLst>
                </p14:cNvPr>
                <p14:cNvContentPartPr/>
                <p14:nvPr/>
              </p14:nvContentPartPr>
              <p14:xfrm>
                <a:off x="10745738" y="2339705"/>
                <a:ext cx="64440" cy="30240"/>
              </p14:xfrm>
            </p:contentPart>
          </mc:Choice>
          <mc:Fallback>
            <p:pic>
              <p:nvPicPr>
                <p:cNvPr id="211057" name="Freihand 211056">
                  <a:extLst>
                    <a:ext uri="{FF2B5EF4-FFF2-40B4-BE49-F238E27FC236}">
                      <a16:creationId xmlns:a16="http://schemas.microsoft.com/office/drawing/2014/main" id="{40519526-C50A-4FFB-A504-8F7E1E729816}"/>
                    </a:ext>
                  </a:extLst>
                </p:cNvPr>
                <p:cNvPicPr/>
                <p:nvPr/>
              </p:nvPicPr>
              <p:blipFill>
                <a:blip r:embed="rId194"/>
                <a:stretch>
                  <a:fillRect/>
                </a:stretch>
              </p:blipFill>
              <p:spPr>
                <a:xfrm>
                  <a:off x="10737098" y="2331065"/>
                  <a:ext cx="820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1058" name="Freihand 211057">
                  <a:extLst>
                    <a:ext uri="{FF2B5EF4-FFF2-40B4-BE49-F238E27FC236}">
                      <a16:creationId xmlns:a16="http://schemas.microsoft.com/office/drawing/2014/main" id="{5D02CADC-B6E0-4692-A684-07594140AC0F}"/>
                    </a:ext>
                  </a:extLst>
                </p14:cNvPr>
                <p14:cNvContentPartPr/>
                <p14:nvPr/>
              </p14:nvContentPartPr>
              <p14:xfrm>
                <a:off x="10821338" y="2380025"/>
                <a:ext cx="148680" cy="154080"/>
              </p14:xfrm>
            </p:contentPart>
          </mc:Choice>
          <mc:Fallback>
            <p:pic>
              <p:nvPicPr>
                <p:cNvPr id="211058" name="Freihand 211057">
                  <a:extLst>
                    <a:ext uri="{FF2B5EF4-FFF2-40B4-BE49-F238E27FC236}">
                      <a16:creationId xmlns:a16="http://schemas.microsoft.com/office/drawing/2014/main" id="{5D02CADC-B6E0-4692-A684-07594140AC0F}"/>
                    </a:ext>
                  </a:extLst>
                </p:cNvPr>
                <p:cNvPicPr/>
                <p:nvPr/>
              </p:nvPicPr>
              <p:blipFill>
                <a:blip r:embed="rId196"/>
                <a:stretch>
                  <a:fillRect/>
                </a:stretch>
              </p:blipFill>
              <p:spPr>
                <a:xfrm>
                  <a:off x="10812338" y="2371025"/>
                  <a:ext cx="166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1059" name="Freihand 211058">
                  <a:extLst>
                    <a:ext uri="{FF2B5EF4-FFF2-40B4-BE49-F238E27FC236}">
                      <a16:creationId xmlns:a16="http://schemas.microsoft.com/office/drawing/2014/main" id="{A5C3ABFC-50B7-4ECA-9385-629C37680376}"/>
                    </a:ext>
                  </a:extLst>
                </p14:cNvPr>
                <p14:cNvContentPartPr/>
                <p14:nvPr/>
              </p14:nvContentPartPr>
              <p14:xfrm>
                <a:off x="10976858" y="2395505"/>
                <a:ext cx="328680" cy="132480"/>
              </p14:xfrm>
            </p:contentPart>
          </mc:Choice>
          <mc:Fallback>
            <p:pic>
              <p:nvPicPr>
                <p:cNvPr id="211059" name="Freihand 211058">
                  <a:extLst>
                    <a:ext uri="{FF2B5EF4-FFF2-40B4-BE49-F238E27FC236}">
                      <a16:creationId xmlns:a16="http://schemas.microsoft.com/office/drawing/2014/main" id="{A5C3ABFC-50B7-4ECA-9385-629C37680376}"/>
                    </a:ext>
                  </a:extLst>
                </p:cNvPr>
                <p:cNvPicPr/>
                <p:nvPr/>
              </p:nvPicPr>
              <p:blipFill>
                <a:blip r:embed="rId198"/>
                <a:stretch>
                  <a:fillRect/>
                </a:stretch>
              </p:blipFill>
              <p:spPr>
                <a:xfrm>
                  <a:off x="10968218" y="2386865"/>
                  <a:ext cx="346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1060" name="Freihand 211059">
                  <a:extLst>
                    <a:ext uri="{FF2B5EF4-FFF2-40B4-BE49-F238E27FC236}">
                      <a16:creationId xmlns:a16="http://schemas.microsoft.com/office/drawing/2014/main" id="{0322C510-47E0-4B4D-9093-2889A6952A7E}"/>
                    </a:ext>
                  </a:extLst>
                </p14:cNvPr>
                <p14:cNvContentPartPr/>
                <p14:nvPr/>
              </p14:nvContentPartPr>
              <p14:xfrm>
                <a:off x="11294738" y="2313425"/>
                <a:ext cx="250920" cy="171000"/>
              </p14:xfrm>
            </p:contentPart>
          </mc:Choice>
          <mc:Fallback>
            <p:pic>
              <p:nvPicPr>
                <p:cNvPr id="211060" name="Freihand 211059">
                  <a:extLst>
                    <a:ext uri="{FF2B5EF4-FFF2-40B4-BE49-F238E27FC236}">
                      <a16:creationId xmlns:a16="http://schemas.microsoft.com/office/drawing/2014/main" id="{0322C510-47E0-4B4D-9093-2889A6952A7E}"/>
                    </a:ext>
                  </a:extLst>
                </p:cNvPr>
                <p:cNvPicPr/>
                <p:nvPr/>
              </p:nvPicPr>
              <p:blipFill>
                <a:blip r:embed="rId200"/>
                <a:stretch>
                  <a:fillRect/>
                </a:stretch>
              </p:blipFill>
              <p:spPr>
                <a:xfrm>
                  <a:off x="11285738" y="2304425"/>
                  <a:ext cx="268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1061" name="Freihand 211060">
                  <a:extLst>
                    <a:ext uri="{FF2B5EF4-FFF2-40B4-BE49-F238E27FC236}">
                      <a16:creationId xmlns:a16="http://schemas.microsoft.com/office/drawing/2014/main" id="{0BE4C23A-6D16-4EDE-849A-569F105BE8C3}"/>
                    </a:ext>
                  </a:extLst>
                </p14:cNvPr>
                <p14:cNvContentPartPr/>
                <p14:nvPr/>
              </p14:nvContentPartPr>
              <p14:xfrm>
                <a:off x="11242178" y="2198225"/>
                <a:ext cx="97200" cy="163800"/>
              </p14:xfrm>
            </p:contentPart>
          </mc:Choice>
          <mc:Fallback>
            <p:pic>
              <p:nvPicPr>
                <p:cNvPr id="211061" name="Freihand 211060">
                  <a:extLst>
                    <a:ext uri="{FF2B5EF4-FFF2-40B4-BE49-F238E27FC236}">
                      <a16:creationId xmlns:a16="http://schemas.microsoft.com/office/drawing/2014/main" id="{0BE4C23A-6D16-4EDE-849A-569F105BE8C3}"/>
                    </a:ext>
                  </a:extLst>
                </p:cNvPr>
                <p:cNvPicPr/>
                <p:nvPr/>
              </p:nvPicPr>
              <p:blipFill>
                <a:blip r:embed="rId202"/>
                <a:stretch>
                  <a:fillRect/>
                </a:stretch>
              </p:blipFill>
              <p:spPr>
                <a:xfrm>
                  <a:off x="11233538" y="2189585"/>
                  <a:ext cx="114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1062" name="Freihand 211061">
                  <a:extLst>
                    <a:ext uri="{FF2B5EF4-FFF2-40B4-BE49-F238E27FC236}">
                      <a16:creationId xmlns:a16="http://schemas.microsoft.com/office/drawing/2014/main" id="{F3CD5418-C00B-4907-A7B4-FB751166C919}"/>
                    </a:ext>
                  </a:extLst>
                </p14:cNvPr>
                <p14:cNvContentPartPr/>
                <p14:nvPr/>
              </p14:nvContentPartPr>
              <p14:xfrm>
                <a:off x="11289698" y="2173025"/>
                <a:ext cx="18360" cy="16920"/>
              </p14:xfrm>
            </p:contentPart>
          </mc:Choice>
          <mc:Fallback>
            <p:pic>
              <p:nvPicPr>
                <p:cNvPr id="211062" name="Freihand 211061">
                  <a:extLst>
                    <a:ext uri="{FF2B5EF4-FFF2-40B4-BE49-F238E27FC236}">
                      <a16:creationId xmlns:a16="http://schemas.microsoft.com/office/drawing/2014/main" id="{F3CD5418-C00B-4907-A7B4-FB751166C919}"/>
                    </a:ext>
                  </a:extLst>
                </p:cNvPr>
                <p:cNvPicPr/>
                <p:nvPr/>
              </p:nvPicPr>
              <p:blipFill>
                <a:blip r:embed="rId204"/>
                <a:stretch>
                  <a:fillRect/>
                </a:stretch>
              </p:blipFill>
              <p:spPr>
                <a:xfrm>
                  <a:off x="11280698" y="2164385"/>
                  <a:ext cx="36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11063" name="Freihand 211062">
                  <a:extLst>
                    <a:ext uri="{FF2B5EF4-FFF2-40B4-BE49-F238E27FC236}">
                      <a16:creationId xmlns:a16="http://schemas.microsoft.com/office/drawing/2014/main" id="{6E11610B-C616-4245-857F-2D9AD19A0BBF}"/>
                    </a:ext>
                  </a:extLst>
                </p14:cNvPr>
                <p14:cNvContentPartPr/>
                <p14:nvPr/>
              </p14:nvContentPartPr>
              <p14:xfrm>
                <a:off x="11593898" y="2363465"/>
                <a:ext cx="83160" cy="42480"/>
              </p14:xfrm>
            </p:contentPart>
          </mc:Choice>
          <mc:Fallback>
            <p:pic>
              <p:nvPicPr>
                <p:cNvPr id="211063" name="Freihand 211062">
                  <a:extLst>
                    <a:ext uri="{FF2B5EF4-FFF2-40B4-BE49-F238E27FC236}">
                      <a16:creationId xmlns:a16="http://schemas.microsoft.com/office/drawing/2014/main" id="{6E11610B-C616-4245-857F-2D9AD19A0BBF}"/>
                    </a:ext>
                  </a:extLst>
                </p:cNvPr>
                <p:cNvPicPr/>
                <p:nvPr/>
              </p:nvPicPr>
              <p:blipFill>
                <a:blip r:embed="rId206"/>
                <a:stretch>
                  <a:fillRect/>
                </a:stretch>
              </p:blipFill>
              <p:spPr>
                <a:xfrm>
                  <a:off x="11584898" y="2354465"/>
                  <a:ext cx="100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11064" name="Freihand 211063">
                  <a:extLst>
                    <a:ext uri="{FF2B5EF4-FFF2-40B4-BE49-F238E27FC236}">
                      <a16:creationId xmlns:a16="http://schemas.microsoft.com/office/drawing/2014/main" id="{6DE92750-FF17-4FF3-8D6E-3126D99F7054}"/>
                    </a:ext>
                  </a:extLst>
                </p14:cNvPr>
                <p14:cNvContentPartPr/>
                <p14:nvPr/>
              </p14:nvContentPartPr>
              <p14:xfrm>
                <a:off x="11534858" y="2318825"/>
                <a:ext cx="231120" cy="187200"/>
              </p14:xfrm>
            </p:contentPart>
          </mc:Choice>
          <mc:Fallback>
            <p:pic>
              <p:nvPicPr>
                <p:cNvPr id="211064" name="Freihand 211063">
                  <a:extLst>
                    <a:ext uri="{FF2B5EF4-FFF2-40B4-BE49-F238E27FC236}">
                      <a16:creationId xmlns:a16="http://schemas.microsoft.com/office/drawing/2014/main" id="{6DE92750-FF17-4FF3-8D6E-3126D99F7054}"/>
                    </a:ext>
                  </a:extLst>
                </p:cNvPr>
                <p:cNvPicPr/>
                <p:nvPr/>
              </p:nvPicPr>
              <p:blipFill>
                <a:blip r:embed="rId208"/>
                <a:stretch>
                  <a:fillRect/>
                </a:stretch>
              </p:blipFill>
              <p:spPr>
                <a:xfrm>
                  <a:off x="11525858" y="2310185"/>
                  <a:ext cx="248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1065" name="Freihand 211064">
                  <a:extLst>
                    <a:ext uri="{FF2B5EF4-FFF2-40B4-BE49-F238E27FC236}">
                      <a16:creationId xmlns:a16="http://schemas.microsoft.com/office/drawing/2014/main" id="{9E01CE66-B923-4019-AC03-04FCD86804BA}"/>
                    </a:ext>
                  </a:extLst>
                </p14:cNvPr>
                <p14:cNvContentPartPr/>
                <p14:nvPr/>
              </p14:nvContentPartPr>
              <p14:xfrm>
                <a:off x="11823578" y="2270225"/>
                <a:ext cx="47880" cy="209160"/>
              </p14:xfrm>
            </p:contentPart>
          </mc:Choice>
          <mc:Fallback>
            <p:pic>
              <p:nvPicPr>
                <p:cNvPr id="211065" name="Freihand 211064">
                  <a:extLst>
                    <a:ext uri="{FF2B5EF4-FFF2-40B4-BE49-F238E27FC236}">
                      <a16:creationId xmlns:a16="http://schemas.microsoft.com/office/drawing/2014/main" id="{9E01CE66-B923-4019-AC03-04FCD86804BA}"/>
                    </a:ext>
                  </a:extLst>
                </p:cNvPr>
                <p:cNvPicPr/>
                <p:nvPr/>
              </p:nvPicPr>
              <p:blipFill>
                <a:blip r:embed="rId210"/>
                <a:stretch>
                  <a:fillRect/>
                </a:stretch>
              </p:blipFill>
              <p:spPr>
                <a:xfrm>
                  <a:off x="11814938" y="2261225"/>
                  <a:ext cx="65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1066" name="Freihand 211065">
                  <a:extLst>
                    <a:ext uri="{FF2B5EF4-FFF2-40B4-BE49-F238E27FC236}">
                      <a16:creationId xmlns:a16="http://schemas.microsoft.com/office/drawing/2014/main" id="{7B3983C3-2D0E-4823-83FE-34D34BD837B8}"/>
                    </a:ext>
                  </a:extLst>
                </p14:cNvPr>
                <p14:cNvContentPartPr/>
                <p14:nvPr/>
              </p14:nvContentPartPr>
              <p14:xfrm>
                <a:off x="11887658" y="2315945"/>
                <a:ext cx="204120" cy="151200"/>
              </p14:xfrm>
            </p:contentPart>
          </mc:Choice>
          <mc:Fallback>
            <p:pic>
              <p:nvPicPr>
                <p:cNvPr id="211066" name="Freihand 211065">
                  <a:extLst>
                    <a:ext uri="{FF2B5EF4-FFF2-40B4-BE49-F238E27FC236}">
                      <a16:creationId xmlns:a16="http://schemas.microsoft.com/office/drawing/2014/main" id="{7B3983C3-2D0E-4823-83FE-34D34BD837B8}"/>
                    </a:ext>
                  </a:extLst>
                </p:cNvPr>
                <p:cNvPicPr/>
                <p:nvPr/>
              </p:nvPicPr>
              <p:blipFill>
                <a:blip r:embed="rId212"/>
                <a:stretch>
                  <a:fillRect/>
                </a:stretch>
              </p:blipFill>
              <p:spPr>
                <a:xfrm>
                  <a:off x="11878658" y="2307305"/>
                  <a:ext cx="221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1067" name="Freihand 211066">
                  <a:extLst>
                    <a:ext uri="{FF2B5EF4-FFF2-40B4-BE49-F238E27FC236}">
                      <a16:creationId xmlns:a16="http://schemas.microsoft.com/office/drawing/2014/main" id="{9508943C-0A7F-484E-8575-43164D7B7E1D}"/>
                    </a:ext>
                  </a:extLst>
                </p14:cNvPr>
                <p14:cNvContentPartPr/>
                <p14:nvPr/>
              </p14:nvContentPartPr>
              <p14:xfrm>
                <a:off x="11943818" y="2232065"/>
                <a:ext cx="128880" cy="153360"/>
              </p14:xfrm>
            </p:contentPart>
          </mc:Choice>
          <mc:Fallback>
            <p:pic>
              <p:nvPicPr>
                <p:cNvPr id="211067" name="Freihand 211066">
                  <a:extLst>
                    <a:ext uri="{FF2B5EF4-FFF2-40B4-BE49-F238E27FC236}">
                      <a16:creationId xmlns:a16="http://schemas.microsoft.com/office/drawing/2014/main" id="{9508943C-0A7F-484E-8575-43164D7B7E1D}"/>
                    </a:ext>
                  </a:extLst>
                </p:cNvPr>
                <p:cNvPicPr/>
                <p:nvPr/>
              </p:nvPicPr>
              <p:blipFill>
                <a:blip r:embed="rId214"/>
                <a:stretch>
                  <a:fillRect/>
                </a:stretch>
              </p:blipFill>
              <p:spPr>
                <a:xfrm>
                  <a:off x="11934818" y="2223425"/>
                  <a:ext cx="146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1068" name="Freihand 211067">
                  <a:extLst>
                    <a:ext uri="{FF2B5EF4-FFF2-40B4-BE49-F238E27FC236}">
                      <a16:creationId xmlns:a16="http://schemas.microsoft.com/office/drawing/2014/main" id="{0EC4DE47-B973-4F52-98C9-E1525510930D}"/>
                    </a:ext>
                  </a:extLst>
                </p14:cNvPr>
                <p14:cNvContentPartPr/>
                <p14:nvPr/>
              </p14:nvContentPartPr>
              <p14:xfrm>
                <a:off x="11937338" y="2434745"/>
                <a:ext cx="185040" cy="165600"/>
              </p14:xfrm>
            </p:contentPart>
          </mc:Choice>
          <mc:Fallback>
            <p:pic>
              <p:nvPicPr>
                <p:cNvPr id="211068" name="Freihand 211067">
                  <a:extLst>
                    <a:ext uri="{FF2B5EF4-FFF2-40B4-BE49-F238E27FC236}">
                      <a16:creationId xmlns:a16="http://schemas.microsoft.com/office/drawing/2014/main" id="{0EC4DE47-B973-4F52-98C9-E1525510930D}"/>
                    </a:ext>
                  </a:extLst>
                </p:cNvPr>
                <p:cNvPicPr/>
                <p:nvPr/>
              </p:nvPicPr>
              <p:blipFill>
                <a:blip r:embed="rId216"/>
                <a:stretch>
                  <a:fillRect/>
                </a:stretch>
              </p:blipFill>
              <p:spPr>
                <a:xfrm>
                  <a:off x="11928338" y="2425745"/>
                  <a:ext cx="202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1069" name="Freihand 211068">
                  <a:extLst>
                    <a:ext uri="{FF2B5EF4-FFF2-40B4-BE49-F238E27FC236}">
                      <a16:creationId xmlns:a16="http://schemas.microsoft.com/office/drawing/2014/main" id="{8D332BD8-3380-4D98-A5CA-8B3EF159F14A}"/>
                    </a:ext>
                  </a:extLst>
                </p14:cNvPr>
                <p14:cNvContentPartPr/>
                <p14:nvPr/>
              </p14:nvContentPartPr>
              <p14:xfrm>
                <a:off x="10385738" y="2662265"/>
                <a:ext cx="1604880" cy="81720"/>
              </p14:xfrm>
            </p:contentPart>
          </mc:Choice>
          <mc:Fallback>
            <p:pic>
              <p:nvPicPr>
                <p:cNvPr id="211069" name="Freihand 211068">
                  <a:extLst>
                    <a:ext uri="{FF2B5EF4-FFF2-40B4-BE49-F238E27FC236}">
                      <a16:creationId xmlns:a16="http://schemas.microsoft.com/office/drawing/2014/main" id="{8D332BD8-3380-4D98-A5CA-8B3EF159F14A}"/>
                    </a:ext>
                  </a:extLst>
                </p:cNvPr>
                <p:cNvPicPr/>
                <p:nvPr/>
              </p:nvPicPr>
              <p:blipFill>
                <a:blip r:embed="rId218"/>
                <a:stretch>
                  <a:fillRect/>
                </a:stretch>
              </p:blipFill>
              <p:spPr>
                <a:xfrm>
                  <a:off x="10376738" y="2653265"/>
                  <a:ext cx="1622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1071" name="Freihand 211070">
                  <a:extLst>
                    <a:ext uri="{FF2B5EF4-FFF2-40B4-BE49-F238E27FC236}">
                      <a16:creationId xmlns:a16="http://schemas.microsoft.com/office/drawing/2014/main" id="{A4760E5E-05D3-406B-9624-126B56EF49FA}"/>
                    </a:ext>
                  </a:extLst>
                </p14:cNvPr>
                <p14:cNvContentPartPr/>
                <p14:nvPr/>
              </p14:nvContentPartPr>
              <p14:xfrm>
                <a:off x="3297338" y="3939905"/>
                <a:ext cx="1328400" cy="734400"/>
              </p14:xfrm>
            </p:contentPart>
          </mc:Choice>
          <mc:Fallback>
            <p:pic>
              <p:nvPicPr>
                <p:cNvPr id="211071" name="Freihand 211070">
                  <a:extLst>
                    <a:ext uri="{FF2B5EF4-FFF2-40B4-BE49-F238E27FC236}">
                      <a16:creationId xmlns:a16="http://schemas.microsoft.com/office/drawing/2014/main" id="{A4760E5E-05D3-406B-9624-126B56EF49FA}"/>
                    </a:ext>
                  </a:extLst>
                </p:cNvPr>
                <p:cNvPicPr/>
                <p:nvPr/>
              </p:nvPicPr>
              <p:blipFill>
                <a:blip r:embed="rId220"/>
                <a:stretch>
                  <a:fillRect/>
                </a:stretch>
              </p:blipFill>
              <p:spPr>
                <a:xfrm>
                  <a:off x="3288338" y="3931265"/>
                  <a:ext cx="1346040" cy="752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1072" name="Freihand 211071">
                  <a:extLst>
                    <a:ext uri="{FF2B5EF4-FFF2-40B4-BE49-F238E27FC236}">
                      <a16:creationId xmlns:a16="http://schemas.microsoft.com/office/drawing/2014/main" id="{735B6A27-FDD1-4D6B-8DA6-BDA40D34A95E}"/>
                    </a:ext>
                  </a:extLst>
                </p14:cNvPr>
                <p14:cNvContentPartPr/>
                <p14:nvPr/>
              </p14:nvContentPartPr>
              <p14:xfrm>
                <a:off x="7573418" y="3947465"/>
                <a:ext cx="1008360" cy="751680"/>
              </p14:xfrm>
            </p:contentPart>
          </mc:Choice>
          <mc:Fallback>
            <p:pic>
              <p:nvPicPr>
                <p:cNvPr id="211072" name="Freihand 211071">
                  <a:extLst>
                    <a:ext uri="{FF2B5EF4-FFF2-40B4-BE49-F238E27FC236}">
                      <a16:creationId xmlns:a16="http://schemas.microsoft.com/office/drawing/2014/main" id="{735B6A27-FDD1-4D6B-8DA6-BDA40D34A95E}"/>
                    </a:ext>
                  </a:extLst>
                </p:cNvPr>
                <p:cNvPicPr/>
                <p:nvPr/>
              </p:nvPicPr>
              <p:blipFill>
                <a:blip r:embed="rId222"/>
                <a:stretch>
                  <a:fillRect/>
                </a:stretch>
              </p:blipFill>
              <p:spPr>
                <a:xfrm>
                  <a:off x="7564778" y="3938465"/>
                  <a:ext cx="10260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1016" name="Freihand 211015">
                  <a:extLst>
                    <a:ext uri="{FF2B5EF4-FFF2-40B4-BE49-F238E27FC236}">
                      <a16:creationId xmlns:a16="http://schemas.microsoft.com/office/drawing/2014/main" id="{944182E4-3615-46AF-83A7-B3FF457ACA00}"/>
                    </a:ext>
                  </a:extLst>
                </p14:cNvPr>
                <p14:cNvContentPartPr/>
                <p14:nvPr/>
              </p14:nvContentPartPr>
              <p14:xfrm>
                <a:off x="4986818" y="4326185"/>
                <a:ext cx="205200" cy="20880"/>
              </p14:xfrm>
            </p:contentPart>
          </mc:Choice>
          <mc:Fallback>
            <p:pic>
              <p:nvPicPr>
                <p:cNvPr id="211016" name="Freihand 211015">
                  <a:extLst>
                    <a:ext uri="{FF2B5EF4-FFF2-40B4-BE49-F238E27FC236}">
                      <a16:creationId xmlns:a16="http://schemas.microsoft.com/office/drawing/2014/main" id="{944182E4-3615-46AF-83A7-B3FF457ACA00}"/>
                    </a:ext>
                  </a:extLst>
                </p:cNvPr>
                <p:cNvPicPr/>
                <p:nvPr/>
              </p:nvPicPr>
              <p:blipFill>
                <a:blip r:embed="rId224"/>
                <a:stretch>
                  <a:fillRect/>
                </a:stretch>
              </p:blipFill>
              <p:spPr>
                <a:xfrm>
                  <a:off x="4978178" y="4317185"/>
                  <a:ext cx="222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1017" name="Freihand 211016">
                  <a:extLst>
                    <a:ext uri="{FF2B5EF4-FFF2-40B4-BE49-F238E27FC236}">
                      <a16:creationId xmlns:a16="http://schemas.microsoft.com/office/drawing/2014/main" id="{4184233A-9152-4D5E-A8D5-492CF632BDC4}"/>
                    </a:ext>
                  </a:extLst>
                </p14:cNvPr>
                <p14:cNvContentPartPr/>
                <p14:nvPr/>
              </p14:nvContentPartPr>
              <p14:xfrm>
                <a:off x="4991498" y="4405025"/>
                <a:ext cx="209160" cy="25560"/>
              </p14:xfrm>
            </p:contentPart>
          </mc:Choice>
          <mc:Fallback>
            <p:pic>
              <p:nvPicPr>
                <p:cNvPr id="211017" name="Freihand 211016">
                  <a:extLst>
                    <a:ext uri="{FF2B5EF4-FFF2-40B4-BE49-F238E27FC236}">
                      <a16:creationId xmlns:a16="http://schemas.microsoft.com/office/drawing/2014/main" id="{4184233A-9152-4D5E-A8D5-492CF632BDC4}"/>
                    </a:ext>
                  </a:extLst>
                </p:cNvPr>
                <p:cNvPicPr/>
                <p:nvPr/>
              </p:nvPicPr>
              <p:blipFill>
                <a:blip r:embed="rId226"/>
                <a:stretch>
                  <a:fillRect/>
                </a:stretch>
              </p:blipFill>
              <p:spPr>
                <a:xfrm>
                  <a:off x="4982858" y="4396385"/>
                  <a:ext cx="226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1020" name="Freihand 211019">
                  <a:extLst>
                    <a:ext uri="{FF2B5EF4-FFF2-40B4-BE49-F238E27FC236}">
                      <a16:creationId xmlns:a16="http://schemas.microsoft.com/office/drawing/2014/main" id="{8473251E-A48A-409D-8F56-6B072C7A14B7}"/>
                    </a:ext>
                  </a:extLst>
                </p14:cNvPr>
                <p14:cNvContentPartPr/>
                <p14:nvPr/>
              </p14:nvContentPartPr>
              <p14:xfrm>
                <a:off x="5359418" y="4254185"/>
                <a:ext cx="229680" cy="226440"/>
              </p14:xfrm>
            </p:contentPart>
          </mc:Choice>
          <mc:Fallback>
            <p:pic>
              <p:nvPicPr>
                <p:cNvPr id="211020" name="Freihand 211019">
                  <a:extLst>
                    <a:ext uri="{FF2B5EF4-FFF2-40B4-BE49-F238E27FC236}">
                      <a16:creationId xmlns:a16="http://schemas.microsoft.com/office/drawing/2014/main" id="{8473251E-A48A-409D-8F56-6B072C7A14B7}"/>
                    </a:ext>
                  </a:extLst>
                </p:cNvPr>
                <p:cNvPicPr/>
                <p:nvPr/>
              </p:nvPicPr>
              <p:blipFill>
                <a:blip r:embed="rId228"/>
                <a:stretch>
                  <a:fillRect/>
                </a:stretch>
              </p:blipFill>
              <p:spPr>
                <a:xfrm>
                  <a:off x="5350778" y="4245545"/>
                  <a:ext cx="247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1022" name="Freihand 211021">
                  <a:extLst>
                    <a:ext uri="{FF2B5EF4-FFF2-40B4-BE49-F238E27FC236}">
                      <a16:creationId xmlns:a16="http://schemas.microsoft.com/office/drawing/2014/main" id="{52FEEA7F-07B7-4115-BC84-1207B3D6094D}"/>
                    </a:ext>
                  </a:extLst>
                </p14:cNvPr>
                <p14:cNvContentPartPr/>
                <p14:nvPr/>
              </p14:nvContentPartPr>
              <p14:xfrm>
                <a:off x="5795378" y="4330145"/>
                <a:ext cx="32400" cy="162720"/>
              </p14:xfrm>
            </p:contentPart>
          </mc:Choice>
          <mc:Fallback>
            <p:pic>
              <p:nvPicPr>
                <p:cNvPr id="211022" name="Freihand 211021">
                  <a:extLst>
                    <a:ext uri="{FF2B5EF4-FFF2-40B4-BE49-F238E27FC236}">
                      <a16:creationId xmlns:a16="http://schemas.microsoft.com/office/drawing/2014/main" id="{52FEEA7F-07B7-4115-BC84-1207B3D6094D}"/>
                    </a:ext>
                  </a:extLst>
                </p:cNvPr>
                <p:cNvPicPr/>
                <p:nvPr/>
              </p:nvPicPr>
              <p:blipFill>
                <a:blip r:embed="rId230"/>
                <a:stretch>
                  <a:fillRect/>
                </a:stretch>
              </p:blipFill>
              <p:spPr>
                <a:xfrm>
                  <a:off x="5786738" y="4321505"/>
                  <a:ext cx="50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1023" name="Freihand 211022">
                  <a:extLst>
                    <a:ext uri="{FF2B5EF4-FFF2-40B4-BE49-F238E27FC236}">
                      <a16:creationId xmlns:a16="http://schemas.microsoft.com/office/drawing/2014/main" id="{18A24371-3E74-40F4-A79C-E5766CCBE306}"/>
                    </a:ext>
                  </a:extLst>
                </p14:cNvPr>
                <p14:cNvContentPartPr/>
                <p14:nvPr/>
              </p14:nvContentPartPr>
              <p14:xfrm>
                <a:off x="5761538" y="4384505"/>
                <a:ext cx="180360" cy="42840"/>
              </p14:xfrm>
            </p:contentPart>
          </mc:Choice>
          <mc:Fallback>
            <p:pic>
              <p:nvPicPr>
                <p:cNvPr id="211023" name="Freihand 211022">
                  <a:extLst>
                    <a:ext uri="{FF2B5EF4-FFF2-40B4-BE49-F238E27FC236}">
                      <a16:creationId xmlns:a16="http://schemas.microsoft.com/office/drawing/2014/main" id="{18A24371-3E74-40F4-A79C-E5766CCBE306}"/>
                    </a:ext>
                  </a:extLst>
                </p:cNvPr>
                <p:cNvPicPr/>
                <p:nvPr/>
              </p:nvPicPr>
              <p:blipFill>
                <a:blip r:embed="rId232"/>
                <a:stretch>
                  <a:fillRect/>
                </a:stretch>
              </p:blipFill>
              <p:spPr>
                <a:xfrm>
                  <a:off x="5752538" y="4375505"/>
                  <a:ext cx="198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1024" name="Freihand 211023">
                  <a:extLst>
                    <a:ext uri="{FF2B5EF4-FFF2-40B4-BE49-F238E27FC236}">
                      <a16:creationId xmlns:a16="http://schemas.microsoft.com/office/drawing/2014/main" id="{81900388-EC1F-40E1-9F85-43206C22FA4F}"/>
                    </a:ext>
                  </a:extLst>
                </p14:cNvPr>
                <p14:cNvContentPartPr/>
                <p14:nvPr/>
              </p14:nvContentPartPr>
              <p14:xfrm>
                <a:off x="5982578" y="4242665"/>
                <a:ext cx="308520" cy="224640"/>
              </p14:xfrm>
            </p:contentPart>
          </mc:Choice>
          <mc:Fallback>
            <p:pic>
              <p:nvPicPr>
                <p:cNvPr id="211024" name="Freihand 211023">
                  <a:extLst>
                    <a:ext uri="{FF2B5EF4-FFF2-40B4-BE49-F238E27FC236}">
                      <a16:creationId xmlns:a16="http://schemas.microsoft.com/office/drawing/2014/main" id="{81900388-EC1F-40E1-9F85-43206C22FA4F}"/>
                    </a:ext>
                  </a:extLst>
                </p:cNvPr>
                <p:cNvPicPr/>
                <p:nvPr/>
              </p:nvPicPr>
              <p:blipFill>
                <a:blip r:embed="rId234"/>
                <a:stretch>
                  <a:fillRect/>
                </a:stretch>
              </p:blipFill>
              <p:spPr>
                <a:xfrm>
                  <a:off x="5973578" y="4233665"/>
                  <a:ext cx="326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1025" name="Freihand 211024">
                  <a:extLst>
                    <a:ext uri="{FF2B5EF4-FFF2-40B4-BE49-F238E27FC236}">
                      <a16:creationId xmlns:a16="http://schemas.microsoft.com/office/drawing/2014/main" id="{0D942C52-6813-4AE0-B63B-BDB5663F87C0}"/>
                    </a:ext>
                  </a:extLst>
                </p14:cNvPr>
                <p14:cNvContentPartPr/>
                <p14:nvPr/>
              </p14:nvContentPartPr>
              <p14:xfrm>
                <a:off x="6171578" y="4227545"/>
                <a:ext cx="74520" cy="104400"/>
              </p14:xfrm>
            </p:contentPart>
          </mc:Choice>
          <mc:Fallback>
            <p:pic>
              <p:nvPicPr>
                <p:cNvPr id="211025" name="Freihand 211024">
                  <a:extLst>
                    <a:ext uri="{FF2B5EF4-FFF2-40B4-BE49-F238E27FC236}">
                      <a16:creationId xmlns:a16="http://schemas.microsoft.com/office/drawing/2014/main" id="{0D942C52-6813-4AE0-B63B-BDB5663F87C0}"/>
                    </a:ext>
                  </a:extLst>
                </p:cNvPr>
                <p:cNvPicPr/>
                <p:nvPr/>
              </p:nvPicPr>
              <p:blipFill>
                <a:blip r:embed="rId236"/>
                <a:stretch>
                  <a:fillRect/>
                </a:stretch>
              </p:blipFill>
              <p:spPr>
                <a:xfrm>
                  <a:off x="6162578" y="4218905"/>
                  <a:ext cx="92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1026" name="Freihand 211025">
                  <a:extLst>
                    <a:ext uri="{FF2B5EF4-FFF2-40B4-BE49-F238E27FC236}">
                      <a16:creationId xmlns:a16="http://schemas.microsoft.com/office/drawing/2014/main" id="{7E756059-4E72-4C5E-8D5E-805416F48076}"/>
                    </a:ext>
                  </a:extLst>
                </p14:cNvPr>
                <p14:cNvContentPartPr/>
                <p14:nvPr/>
              </p14:nvContentPartPr>
              <p14:xfrm>
                <a:off x="6365258" y="4404665"/>
                <a:ext cx="70920" cy="55440"/>
              </p14:xfrm>
            </p:contentPart>
          </mc:Choice>
          <mc:Fallback>
            <p:pic>
              <p:nvPicPr>
                <p:cNvPr id="211026" name="Freihand 211025">
                  <a:extLst>
                    <a:ext uri="{FF2B5EF4-FFF2-40B4-BE49-F238E27FC236}">
                      <a16:creationId xmlns:a16="http://schemas.microsoft.com/office/drawing/2014/main" id="{7E756059-4E72-4C5E-8D5E-805416F48076}"/>
                    </a:ext>
                  </a:extLst>
                </p:cNvPr>
                <p:cNvPicPr/>
                <p:nvPr/>
              </p:nvPicPr>
              <p:blipFill>
                <a:blip r:embed="rId238"/>
                <a:stretch>
                  <a:fillRect/>
                </a:stretch>
              </p:blipFill>
              <p:spPr>
                <a:xfrm>
                  <a:off x="6356258" y="4395665"/>
                  <a:ext cx="88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1027" name="Freihand 211026">
                  <a:extLst>
                    <a:ext uri="{FF2B5EF4-FFF2-40B4-BE49-F238E27FC236}">
                      <a16:creationId xmlns:a16="http://schemas.microsoft.com/office/drawing/2014/main" id="{9038A34D-11EA-40C2-AB5E-21387EB5E36F}"/>
                    </a:ext>
                  </a:extLst>
                </p14:cNvPr>
                <p14:cNvContentPartPr/>
                <p14:nvPr/>
              </p14:nvContentPartPr>
              <p14:xfrm>
                <a:off x="6542738" y="4287305"/>
                <a:ext cx="199080" cy="159840"/>
              </p14:xfrm>
            </p:contentPart>
          </mc:Choice>
          <mc:Fallback>
            <p:pic>
              <p:nvPicPr>
                <p:cNvPr id="211027" name="Freihand 211026">
                  <a:extLst>
                    <a:ext uri="{FF2B5EF4-FFF2-40B4-BE49-F238E27FC236}">
                      <a16:creationId xmlns:a16="http://schemas.microsoft.com/office/drawing/2014/main" id="{9038A34D-11EA-40C2-AB5E-21387EB5E36F}"/>
                    </a:ext>
                  </a:extLst>
                </p:cNvPr>
                <p:cNvPicPr/>
                <p:nvPr/>
              </p:nvPicPr>
              <p:blipFill>
                <a:blip r:embed="rId240"/>
                <a:stretch>
                  <a:fillRect/>
                </a:stretch>
              </p:blipFill>
              <p:spPr>
                <a:xfrm>
                  <a:off x="6533738" y="4278665"/>
                  <a:ext cx="216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1028" name="Freihand 211027">
                  <a:extLst>
                    <a:ext uri="{FF2B5EF4-FFF2-40B4-BE49-F238E27FC236}">
                      <a16:creationId xmlns:a16="http://schemas.microsoft.com/office/drawing/2014/main" id="{2E21626E-F680-4F6E-AD65-A7C6FAFE914D}"/>
                    </a:ext>
                  </a:extLst>
                </p14:cNvPr>
                <p14:cNvContentPartPr/>
                <p14:nvPr/>
              </p14:nvContentPartPr>
              <p14:xfrm>
                <a:off x="6786458" y="4233665"/>
                <a:ext cx="138240" cy="188640"/>
              </p14:xfrm>
            </p:contentPart>
          </mc:Choice>
          <mc:Fallback>
            <p:pic>
              <p:nvPicPr>
                <p:cNvPr id="211028" name="Freihand 211027">
                  <a:extLst>
                    <a:ext uri="{FF2B5EF4-FFF2-40B4-BE49-F238E27FC236}">
                      <a16:creationId xmlns:a16="http://schemas.microsoft.com/office/drawing/2014/main" id="{2E21626E-F680-4F6E-AD65-A7C6FAFE914D}"/>
                    </a:ext>
                  </a:extLst>
                </p:cNvPr>
                <p:cNvPicPr/>
                <p:nvPr/>
              </p:nvPicPr>
              <p:blipFill>
                <a:blip r:embed="rId242"/>
                <a:stretch>
                  <a:fillRect/>
                </a:stretch>
              </p:blipFill>
              <p:spPr>
                <a:xfrm>
                  <a:off x="6777818" y="4225025"/>
                  <a:ext cx="155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1029" name="Freihand 211028">
                  <a:extLst>
                    <a:ext uri="{FF2B5EF4-FFF2-40B4-BE49-F238E27FC236}">
                      <a16:creationId xmlns:a16="http://schemas.microsoft.com/office/drawing/2014/main" id="{80D8A829-48B7-41B4-8709-93E67A120229}"/>
                    </a:ext>
                  </a:extLst>
                </p14:cNvPr>
                <p14:cNvContentPartPr/>
                <p14:nvPr/>
              </p14:nvContentPartPr>
              <p14:xfrm>
                <a:off x="7109738" y="4239065"/>
                <a:ext cx="114480" cy="155520"/>
              </p14:xfrm>
            </p:contentPart>
          </mc:Choice>
          <mc:Fallback>
            <p:pic>
              <p:nvPicPr>
                <p:cNvPr id="211029" name="Freihand 211028">
                  <a:extLst>
                    <a:ext uri="{FF2B5EF4-FFF2-40B4-BE49-F238E27FC236}">
                      <a16:creationId xmlns:a16="http://schemas.microsoft.com/office/drawing/2014/main" id="{80D8A829-48B7-41B4-8709-93E67A120229}"/>
                    </a:ext>
                  </a:extLst>
                </p:cNvPr>
                <p:cNvPicPr/>
                <p:nvPr/>
              </p:nvPicPr>
              <p:blipFill>
                <a:blip r:embed="rId244"/>
                <a:stretch>
                  <a:fillRect/>
                </a:stretch>
              </p:blipFill>
              <p:spPr>
                <a:xfrm>
                  <a:off x="7100738" y="4230065"/>
                  <a:ext cx="132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1030" name="Freihand 211029">
                  <a:extLst>
                    <a:ext uri="{FF2B5EF4-FFF2-40B4-BE49-F238E27FC236}">
                      <a16:creationId xmlns:a16="http://schemas.microsoft.com/office/drawing/2014/main" id="{01CFED35-FB6B-4994-89DA-96E8A4D75A5F}"/>
                    </a:ext>
                  </a:extLst>
                </p14:cNvPr>
                <p14:cNvContentPartPr/>
                <p14:nvPr/>
              </p14:nvContentPartPr>
              <p14:xfrm>
                <a:off x="7015418" y="4186505"/>
                <a:ext cx="124560" cy="90360"/>
              </p14:xfrm>
            </p:contentPart>
          </mc:Choice>
          <mc:Fallback>
            <p:pic>
              <p:nvPicPr>
                <p:cNvPr id="211030" name="Freihand 211029">
                  <a:extLst>
                    <a:ext uri="{FF2B5EF4-FFF2-40B4-BE49-F238E27FC236}">
                      <a16:creationId xmlns:a16="http://schemas.microsoft.com/office/drawing/2014/main" id="{01CFED35-FB6B-4994-89DA-96E8A4D75A5F}"/>
                    </a:ext>
                  </a:extLst>
                </p:cNvPr>
                <p:cNvPicPr/>
                <p:nvPr/>
              </p:nvPicPr>
              <p:blipFill>
                <a:blip r:embed="rId246"/>
                <a:stretch>
                  <a:fillRect/>
                </a:stretch>
              </p:blipFill>
              <p:spPr>
                <a:xfrm>
                  <a:off x="7006778" y="4177505"/>
                  <a:ext cx="142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1031" name="Freihand 211030">
                  <a:extLst>
                    <a:ext uri="{FF2B5EF4-FFF2-40B4-BE49-F238E27FC236}">
                      <a16:creationId xmlns:a16="http://schemas.microsoft.com/office/drawing/2014/main" id="{03C55EB6-1306-4012-A574-DDE15763FE9E}"/>
                    </a:ext>
                  </a:extLst>
                </p14:cNvPr>
                <p14:cNvContentPartPr/>
                <p14:nvPr/>
              </p14:nvContentPartPr>
              <p14:xfrm>
                <a:off x="7286138" y="4386305"/>
                <a:ext cx="111600" cy="51480"/>
              </p14:xfrm>
            </p:contentPart>
          </mc:Choice>
          <mc:Fallback>
            <p:pic>
              <p:nvPicPr>
                <p:cNvPr id="211031" name="Freihand 211030">
                  <a:extLst>
                    <a:ext uri="{FF2B5EF4-FFF2-40B4-BE49-F238E27FC236}">
                      <a16:creationId xmlns:a16="http://schemas.microsoft.com/office/drawing/2014/main" id="{03C55EB6-1306-4012-A574-DDE15763FE9E}"/>
                    </a:ext>
                  </a:extLst>
                </p:cNvPr>
                <p:cNvPicPr/>
                <p:nvPr/>
              </p:nvPicPr>
              <p:blipFill>
                <a:blip r:embed="rId248"/>
                <a:stretch>
                  <a:fillRect/>
                </a:stretch>
              </p:blipFill>
              <p:spPr>
                <a:xfrm>
                  <a:off x="7277138" y="4377305"/>
                  <a:ext cx="129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1032" name="Freihand 211031">
                  <a:extLst>
                    <a:ext uri="{FF2B5EF4-FFF2-40B4-BE49-F238E27FC236}">
                      <a16:creationId xmlns:a16="http://schemas.microsoft.com/office/drawing/2014/main" id="{5113D628-492D-4027-BC4B-9F97E8D1D54F}"/>
                    </a:ext>
                  </a:extLst>
                </p14:cNvPr>
                <p14:cNvContentPartPr/>
                <p14:nvPr/>
              </p14:nvContentPartPr>
              <p14:xfrm>
                <a:off x="7540658" y="4271465"/>
                <a:ext cx="225360" cy="113400"/>
              </p14:xfrm>
            </p:contentPart>
          </mc:Choice>
          <mc:Fallback>
            <p:pic>
              <p:nvPicPr>
                <p:cNvPr id="211032" name="Freihand 211031">
                  <a:extLst>
                    <a:ext uri="{FF2B5EF4-FFF2-40B4-BE49-F238E27FC236}">
                      <a16:creationId xmlns:a16="http://schemas.microsoft.com/office/drawing/2014/main" id="{5113D628-492D-4027-BC4B-9F97E8D1D54F}"/>
                    </a:ext>
                  </a:extLst>
                </p:cNvPr>
                <p:cNvPicPr/>
                <p:nvPr/>
              </p:nvPicPr>
              <p:blipFill>
                <a:blip r:embed="rId250"/>
                <a:stretch>
                  <a:fillRect/>
                </a:stretch>
              </p:blipFill>
              <p:spPr>
                <a:xfrm>
                  <a:off x="7531658" y="4262825"/>
                  <a:ext cx="243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1033" name="Freihand 211032">
                  <a:extLst>
                    <a:ext uri="{FF2B5EF4-FFF2-40B4-BE49-F238E27FC236}">
                      <a16:creationId xmlns:a16="http://schemas.microsoft.com/office/drawing/2014/main" id="{CFEF21D4-242A-49C8-9DD7-640B826A4CD7}"/>
                    </a:ext>
                  </a:extLst>
                </p14:cNvPr>
                <p14:cNvContentPartPr/>
                <p14:nvPr/>
              </p14:nvContentPartPr>
              <p14:xfrm>
                <a:off x="7819298" y="4191905"/>
                <a:ext cx="143280" cy="216000"/>
              </p14:xfrm>
            </p:contentPart>
          </mc:Choice>
          <mc:Fallback>
            <p:pic>
              <p:nvPicPr>
                <p:cNvPr id="211033" name="Freihand 211032">
                  <a:extLst>
                    <a:ext uri="{FF2B5EF4-FFF2-40B4-BE49-F238E27FC236}">
                      <a16:creationId xmlns:a16="http://schemas.microsoft.com/office/drawing/2014/main" id="{CFEF21D4-242A-49C8-9DD7-640B826A4CD7}"/>
                    </a:ext>
                  </a:extLst>
                </p:cNvPr>
                <p:cNvPicPr/>
                <p:nvPr/>
              </p:nvPicPr>
              <p:blipFill>
                <a:blip r:embed="rId252"/>
                <a:stretch>
                  <a:fillRect/>
                </a:stretch>
              </p:blipFill>
              <p:spPr>
                <a:xfrm>
                  <a:off x="7810298" y="4183265"/>
                  <a:ext cx="160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1034" name="Freihand 211033">
                  <a:extLst>
                    <a:ext uri="{FF2B5EF4-FFF2-40B4-BE49-F238E27FC236}">
                      <a16:creationId xmlns:a16="http://schemas.microsoft.com/office/drawing/2014/main" id="{E3F72B4C-BF63-46C3-9133-1C3319674164}"/>
                    </a:ext>
                  </a:extLst>
                </p14:cNvPr>
                <p14:cNvContentPartPr/>
                <p14:nvPr/>
              </p14:nvContentPartPr>
              <p14:xfrm>
                <a:off x="8124218" y="4244465"/>
                <a:ext cx="114480" cy="147240"/>
              </p14:xfrm>
            </p:contentPart>
          </mc:Choice>
          <mc:Fallback>
            <p:pic>
              <p:nvPicPr>
                <p:cNvPr id="211034" name="Freihand 211033">
                  <a:extLst>
                    <a:ext uri="{FF2B5EF4-FFF2-40B4-BE49-F238E27FC236}">
                      <a16:creationId xmlns:a16="http://schemas.microsoft.com/office/drawing/2014/main" id="{E3F72B4C-BF63-46C3-9133-1C3319674164}"/>
                    </a:ext>
                  </a:extLst>
                </p:cNvPr>
                <p:cNvPicPr/>
                <p:nvPr/>
              </p:nvPicPr>
              <p:blipFill>
                <a:blip r:embed="rId254"/>
                <a:stretch>
                  <a:fillRect/>
                </a:stretch>
              </p:blipFill>
              <p:spPr>
                <a:xfrm>
                  <a:off x="8115218" y="4235825"/>
                  <a:ext cx="132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1035" name="Freihand 211034">
                  <a:extLst>
                    <a:ext uri="{FF2B5EF4-FFF2-40B4-BE49-F238E27FC236}">
                      <a16:creationId xmlns:a16="http://schemas.microsoft.com/office/drawing/2014/main" id="{366FBA0E-7A6E-40F1-89CA-0D8F73B085D3}"/>
                    </a:ext>
                  </a:extLst>
                </p14:cNvPr>
                <p14:cNvContentPartPr/>
                <p14:nvPr/>
              </p14:nvContentPartPr>
              <p14:xfrm>
                <a:off x="8062658" y="4197665"/>
                <a:ext cx="290520" cy="248760"/>
              </p14:xfrm>
            </p:contentPart>
          </mc:Choice>
          <mc:Fallback>
            <p:pic>
              <p:nvPicPr>
                <p:cNvPr id="211035" name="Freihand 211034">
                  <a:extLst>
                    <a:ext uri="{FF2B5EF4-FFF2-40B4-BE49-F238E27FC236}">
                      <a16:creationId xmlns:a16="http://schemas.microsoft.com/office/drawing/2014/main" id="{366FBA0E-7A6E-40F1-89CA-0D8F73B085D3}"/>
                    </a:ext>
                  </a:extLst>
                </p:cNvPr>
                <p:cNvPicPr/>
                <p:nvPr/>
              </p:nvPicPr>
              <p:blipFill>
                <a:blip r:embed="rId256"/>
                <a:stretch>
                  <a:fillRect/>
                </a:stretch>
              </p:blipFill>
              <p:spPr>
                <a:xfrm>
                  <a:off x="8053658" y="4188665"/>
                  <a:ext cx="3081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1036" name="Freihand 211035">
                  <a:extLst>
                    <a:ext uri="{FF2B5EF4-FFF2-40B4-BE49-F238E27FC236}">
                      <a16:creationId xmlns:a16="http://schemas.microsoft.com/office/drawing/2014/main" id="{BF6B2011-A33B-473A-8047-3A91CC71C75A}"/>
                    </a:ext>
                  </a:extLst>
                </p14:cNvPr>
                <p14:cNvContentPartPr/>
                <p14:nvPr/>
              </p14:nvContentPartPr>
              <p14:xfrm>
                <a:off x="7631738" y="4106225"/>
                <a:ext cx="213840" cy="374400"/>
              </p14:xfrm>
            </p:contentPart>
          </mc:Choice>
          <mc:Fallback>
            <p:pic>
              <p:nvPicPr>
                <p:cNvPr id="211036" name="Freihand 211035">
                  <a:extLst>
                    <a:ext uri="{FF2B5EF4-FFF2-40B4-BE49-F238E27FC236}">
                      <a16:creationId xmlns:a16="http://schemas.microsoft.com/office/drawing/2014/main" id="{BF6B2011-A33B-473A-8047-3A91CC71C75A}"/>
                    </a:ext>
                  </a:extLst>
                </p:cNvPr>
                <p:cNvPicPr/>
                <p:nvPr/>
              </p:nvPicPr>
              <p:blipFill>
                <a:blip r:embed="rId258"/>
                <a:stretch>
                  <a:fillRect/>
                </a:stretch>
              </p:blipFill>
              <p:spPr>
                <a:xfrm>
                  <a:off x="7623098" y="4097585"/>
                  <a:ext cx="23148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1037" name="Freihand 211036">
                  <a:extLst>
                    <a:ext uri="{FF2B5EF4-FFF2-40B4-BE49-F238E27FC236}">
                      <a16:creationId xmlns:a16="http://schemas.microsoft.com/office/drawing/2014/main" id="{F34E7499-1901-4FF3-9B62-8EC71F3D94C6}"/>
                    </a:ext>
                  </a:extLst>
                </p14:cNvPr>
                <p14:cNvContentPartPr/>
                <p14:nvPr/>
              </p14:nvContentPartPr>
              <p14:xfrm>
                <a:off x="8295218" y="4081745"/>
                <a:ext cx="193680" cy="448200"/>
              </p14:xfrm>
            </p:contentPart>
          </mc:Choice>
          <mc:Fallback>
            <p:pic>
              <p:nvPicPr>
                <p:cNvPr id="211037" name="Freihand 211036">
                  <a:extLst>
                    <a:ext uri="{FF2B5EF4-FFF2-40B4-BE49-F238E27FC236}">
                      <a16:creationId xmlns:a16="http://schemas.microsoft.com/office/drawing/2014/main" id="{F34E7499-1901-4FF3-9B62-8EC71F3D94C6}"/>
                    </a:ext>
                  </a:extLst>
                </p:cNvPr>
                <p:cNvPicPr/>
                <p:nvPr/>
              </p:nvPicPr>
              <p:blipFill>
                <a:blip r:embed="rId260"/>
                <a:stretch>
                  <a:fillRect/>
                </a:stretch>
              </p:blipFill>
              <p:spPr>
                <a:xfrm>
                  <a:off x="8286578" y="4072745"/>
                  <a:ext cx="21132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1038" name="Freihand 211037">
                  <a:extLst>
                    <a:ext uri="{FF2B5EF4-FFF2-40B4-BE49-F238E27FC236}">
                      <a16:creationId xmlns:a16="http://schemas.microsoft.com/office/drawing/2014/main" id="{FD7F0050-D600-4278-86FF-B68240234AE8}"/>
                    </a:ext>
                  </a:extLst>
                </p14:cNvPr>
                <p14:cNvContentPartPr/>
                <p14:nvPr/>
              </p14:nvContentPartPr>
              <p14:xfrm>
                <a:off x="8522378" y="3953945"/>
                <a:ext cx="191520" cy="177120"/>
              </p14:xfrm>
            </p:contentPart>
          </mc:Choice>
          <mc:Fallback>
            <p:pic>
              <p:nvPicPr>
                <p:cNvPr id="211038" name="Freihand 211037">
                  <a:extLst>
                    <a:ext uri="{FF2B5EF4-FFF2-40B4-BE49-F238E27FC236}">
                      <a16:creationId xmlns:a16="http://schemas.microsoft.com/office/drawing/2014/main" id="{FD7F0050-D600-4278-86FF-B68240234AE8}"/>
                    </a:ext>
                  </a:extLst>
                </p:cNvPr>
                <p:cNvPicPr/>
                <p:nvPr/>
              </p:nvPicPr>
              <p:blipFill>
                <a:blip r:embed="rId262"/>
                <a:stretch>
                  <a:fillRect/>
                </a:stretch>
              </p:blipFill>
              <p:spPr>
                <a:xfrm>
                  <a:off x="8513378" y="3945305"/>
                  <a:ext cx="2091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1040" name="Freihand 211039">
                  <a:extLst>
                    <a:ext uri="{FF2B5EF4-FFF2-40B4-BE49-F238E27FC236}">
                      <a16:creationId xmlns:a16="http://schemas.microsoft.com/office/drawing/2014/main" id="{7648B61A-5162-49E9-AB8F-633A5041E365}"/>
                    </a:ext>
                  </a:extLst>
                </p14:cNvPr>
                <p14:cNvContentPartPr/>
                <p14:nvPr/>
              </p14:nvContentPartPr>
              <p14:xfrm>
                <a:off x="5431778" y="4230065"/>
                <a:ext cx="184680" cy="230400"/>
              </p14:xfrm>
            </p:contentPart>
          </mc:Choice>
          <mc:Fallback>
            <p:pic>
              <p:nvPicPr>
                <p:cNvPr id="211040" name="Freihand 211039">
                  <a:extLst>
                    <a:ext uri="{FF2B5EF4-FFF2-40B4-BE49-F238E27FC236}">
                      <a16:creationId xmlns:a16="http://schemas.microsoft.com/office/drawing/2014/main" id="{7648B61A-5162-49E9-AB8F-633A5041E365}"/>
                    </a:ext>
                  </a:extLst>
                </p:cNvPr>
                <p:cNvPicPr/>
                <p:nvPr/>
              </p:nvPicPr>
              <p:blipFill>
                <a:blip r:embed="rId264"/>
                <a:stretch>
                  <a:fillRect/>
                </a:stretch>
              </p:blipFill>
              <p:spPr>
                <a:xfrm>
                  <a:off x="5422778" y="4221425"/>
                  <a:ext cx="202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1045" name="Freihand 211044">
                  <a:extLst>
                    <a:ext uri="{FF2B5EF4-FFF2-40B4-BE49-F238E27FC236}">
                      <a16:creationId xmlns:a16="http://schemas.microsoft.com/office/drawing/2014/main" id="{A8F19974-4C1A-4A68-AADA-0046AB6AB0AA}"/>
                    </a:ext>
                  </a:extLst>
                </p14:cNvPr>
                <p14:cNvContentPartPr/>
                <p14:nvPr/>
              </p14:nvContentPartPr>
              <p14:xfrm>
                <a:off x="7567298" y="3854585"/>
                <a:ext cx="685080" cy="964800"/>
              </p14:xfrm>
            </p:contentPart>
          </mc:Choice>
          <mc:Fallback>
            <p:pic>
              <p:nvPicPr>
                <p:cNvPr id="211045" name="Freihand 211044">
                  <a:extLst>
                    <a:ext uri="{FF2B5EF4-FFF2-40B4-BE49-F238E27FC236}">
                      <a16:creationId xmlns:a16="http://schemas.microsoft.com/office/drawing/2014/main" id="{A8F19974-4C1A-4A68-AADA-0046AB6AB0AA}"/>
                    </a:ext>
                  </a:extLst>
                </p:cNvPr>
                <p:cNvPicPr/>
                <p:nvPr/>
              </p:nvPicPr>
              <p:blipFill>
                <a:blip r:embed="rId266"/>
                <a:stretch>
                  <a:fillRect/>
                </a:stretch>
              </p:blipFill>
              <p:spPr>
                <a:xfrm>
                  <a:off x="7558658" y="3845945"/>
                  <a:ext cx="702720" cy="982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1046" name="Freihand 211045">
                  <a:extLst>
                    <a:ext uri="{FF2B5EF4-FFF2-40B4-BE49-F238E27FC236}">
                      <a16:creationId xmlns:a16="http://schemas.microsoft.com/office/drawing/2014/main" id="{2D8F6C24-61A4-474E-B54D-CB30EFAC661E}"/>
                    </a:ext>
                  </a:extLst>
                </p14:cNvPr>
                <p14:cNvContentPartPr/>
                <p14:nvPr/>
              </p14:nvContentPartPr>
              <p14:xfrm>
                <a:off x="8144738" y="3864665"/>
                <a:ext cx="582840" cy="792360"/>
              </p14:xfrm>
            </p:contentPart>
          </mc:Choice>
          <mc:Fallback>
            <p:pic>
              <p:nvPicPr>
                <p:cNvPr id="211046" name="Freihand 211045">
                  <a:extLst>
                    <a:ext uri="{FF2B5EF4-FFF2-40B4-BE49-F238E27FC236}">
                      <a16:creationId xmlns:a16="http://schemas.microsoft.com/office/drawing/2014/main" id="{2D8F6C24-61A4-474E-B54D-CB30EFAC661E}"/>
                    </a:ext>
                  </a:extLst>
                </p:cNvPr>
                <p:cNvPicPr/>
                <p:nvPr/>
              </p:nvPicPr>
              <p:blipFill>
                <a:blip r:embed="rId268"/>
                <a:stretch>
                  <a:fillRect/>
                </a:stretch>
              </p:blipFill>
              <p:spPr>
                <a:xfrm>
                  <a:off x="8135738" y="3855665"/>
                  <a:ext cx="600480" cy="810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1075" name="Freihand 211074">
                  <a:extLst>
                    <a:ext uri="{FF2B5EF4-FFF2-40B4-BE49-F238E27FC236}">
                      <a16:creationId xmlns:a16="http://schemas.microsoft.com/office/drawing/2014/main" id="{0E2FE773-C9B5-4881-AC68-EB0DBE2C7398}"/>
                    </a:ext>
                  </a:extLst>
                </p14:cNvPr>
                <p14:cNvContentPartPr/>
                <p14:nvPr/>
              </p14:nvContentPartPr>
              <p14:xfrm>
                <a:off x="5984018" y="4576385"/>
                <a:ext cx="361800" cy="50040"/>
              </p14:xfrm>
            </p:contentPart>
          </mc:Choice>
          <mc:Fallback>
            <p:pic>
              <p:nvPicPr>
                <p:cNvPr id="211075" name="Freihand 211074">
                  <a:extLst>
                    <a:ext uri="{FF2B5EF4-FFF2-40B4-BE49-F238E27FC236}">
                      <a16:creationId xmlns:a16="http://schemas.microsoft.com/office/drawing/2014/main" id="{0E2FE773-C9B5-4881-AC68-EB0DBE2C7398}"/>
                    </a:ext>
                  </a:extLst>
                </p:cNvPr>
                <p:cNvPicPr/>
                <p:nvPr/>
              </p:nvPicPr>
              <p:blipFill>
                <a:blip r:embed="rId270"/>
                <a:stretch>
                  <a:fillRect/>
                </a:stretch>
              </p:blipFill>
              <p:spPr>
                <a:xfrm>
                  <a:off x="5975378" y="4567745"/>
                  <a:ext cx="379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1076" name="Freihand 211075">
                  <a:extLst>
                    <a:ext uri="{FF2B5EF4-FFF2-40B4-BE49-F238E27FC236}">
                      <a16:creationId xmlns:a16="http://schemas.microsoft.com/office/drawing/2014/main" id="{0B922C10-D996-433F-B595-073DEE0A456A}"/>
                    </a:ext>
                  </a:extLst>
                </p14:cNvPr>
                <p14:cNvContentPartPr/>
                <p14:nvPr/>
              </p14:nvContentPartPr>
              <p14:xfrm>
                <a:off x="6796178" y="4530665"/>
                <a:ext cx="289080" cy="71280"/>
              </p14:xfrm>
            </p:contentPart>
          </mc:Choice>
          <mc:Fallback>
            <p:pic>
              <p:nvPicPr>
                <p:cNvPr id="211076" name="Freihand 211075">
                  <a:extLst>
                    <a:ext uri="{FF2B5EF4-FFF2-40B4-BE49-F238E27FC236}">
                      <a16:creationId xmlns:a16="http://schemas.microsoft.com/office/drawing/2014/main" id="{0B922C10-D996-433F-B595-073DEE0A456A}"/>
                    </a:ext>
                  </a:extLst>
                </p:cNvPr>
                <p:cNvPicPr/>
                <p:nvPr/>
              </p:nvPicPr>
              <p:blipFill>
                <a:blip r:embed="rId272"/>
                <a:stretch>
                  <a:fillRect/>
                </a:stretch>
              </p:blipFill>
              <p:spPr>
                <a:xfrm>
                  <a:off x="6787178" y="4521665"/>
                  <a:ext cx="306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1082" name="Freihand 211081">
                  <a:extLst>
                    <a:ext uri="{FF2B5EF4-FFF2-40B4-BE49-F238E27FC236}">
                      <a16:creationId xmlns:a16="http://schemas.microsoft.com/office/drawing/2014/main" id="{CAFC22CB-194B-4CBD-A9C8-EE7AE76535B5}"/>
                    </a:ext>
                  </a:extLst>
                </p14:cNvPr>
                <p14:cNvContentPartPr/>
                <p14:nvPr/>
              </p14:nvContentPartPr>
              <p14:xfrm>
                <a:off x="7551458" y="3952865"/>
                <a:ext cx="1081800" cy="900000"/>
              </p14:xfrm>
            </p:contentPart>
          </mc:Choice>
          <mc:Fallback>
            <p:pic>
              <p:nvPicPr>
                <p:cNvPr id="211082" name="Freihand 211081">
                  <a:extLst>
                    <a:ext uri="{FF2B5EF4-FFF2-40B4-BE49-F238E27FC236}">
                      <a16:creationId xmlns:a16="http://schemas.microsoft.com/office/drawing/2014/main" id="{CAFC22CB-194B-4CBD-A9C8-EE7AE76535B5}"/>
                    </a:ext>
                  </a:extLst>
                </p:cNvPr>
                <p:cNvPicPr/>
                <p:nvPr/>
              </p:nvPicPr>
              <p:blipFill>
                <a:blip r:embed="rId274"/>
                <a:stretch>
                  <a:fillRect/>
                </a:stretch>
              </p:blipFill>
              <p:spPr>
                <a:xfrm>
                  <a:off x="7542818" y="3944225"/>
                  <a:ext cx="1099440" cy="917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1083" name="Freihand 211082">
                  <a:extLst>
                    <a:ext uri="{FF2B5EF4-FFF2-40B4-BE49-F238E27FC236}">
                      <a16:creationId xmlns:a16="http://schemas.microsoft.com/office/drawing/2014/main" id="{4BDA356F-2EE9-42EB-8F77-56014C773E38}"/>
                    </a:ext>
                  </a:extLst>
                </p14:cNvPr>
                <p14:cNvContentPartPr/>
                <p14:nvPr/>
              </p14:nvContentPartPr>
              <p14:xfrm>
                <a:off x="7908578" y="3947825"/>
                <a:ext cx="505440" cy="653760"/>
              </p14:xfrm>
            </p:contentPart>
          </mc:Choice>
          <mc:Fallback>
            <p:pic>
              <p:nvPicPr>
                <p:cNvPr id="211083" name="Freihand 211082">
                  <a:extLst>
                    <a:ext uri="{FF2B5EF4-FFF2-40B4-BE49-F238E27FC236}">
                      <a16:creationId xmlns:a16="http://schemas.microsoft.com/office/drawing/2014/main" id="{4BDA356F-2EE9-42EB-8F77-56014C773E38}"/>
                    </a:ext>
                  </a:extLst>
                </p:cNvPr>
                <p:cNvPicPr/>
                <p:nvPr/>
              </p:nvPicPr>
              <p:blipFill>
                <a:blip r:embed="rId276"/>
                <a:stretch>
                  <a:fillRect/>
                </a:stretch>
              </p:blipFill>
              <p:spPr>
                <a:xfrm>
                  <a:off x="7899578" y="3939185"/>
                  <a:ext cx="52308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1086" name="Freihand 211085">
                  <a:extLst>
                    <a:ext uri="{FF2B5EF4-FFF2-40B4-BE49-F238E27FC236}">
                      <a16:creationId xmlns:a16="http://schemas.microsoft.com/office/drawing/2014/main" id="{36E5A95B-B7FA-44BD-841B-9FD60B7D44E4}"/>
                    </a:ext>
                  </a:extLst>
                </p14:cNvPr>
                <p14:cNvContentPartPr/>
                <p14:nvPr/>
              </p14:nvContentPartPr>
              <p14:xfrm>
                <a:off x="4586138" y="3901385"/>
                <a:ext cx="2872800" cy="168120"/>
              </p14:xfrm>
            </p:contentPart>
          </mc:Choice>
          <mc:Fallback>
            <p:pic>
              <p:nvPicPr>
                <p:cNvPr id="211086" name="Freihand 211085">
                  <a:extLst>
                    <a:ext uri="{FF2B5EF4-FFF2-40B4-BE49-F238E27FC236}">
                      <a16:creationId xmlns:a16="http://schemas.microsoft.com/office/drawing/2014/main" id="{36E5A95B-B7FA-44BD-841B-9FD60B7D44E4}"/>
                    </a:ext>
                  </a:extLst>
                </p:cNvPr>
                <p:cNvPicPr/>
                <p:nvPr/>
              </p:nvPicPr>
              <p:blipFill>
                <a:blip r:embed="rId278"/>
                <a:stretch>
                  <a:fillRect/>
                </a:stretch>
              </p:blipFill>
              <p:spPr>
                <a:xfrm>
                  <a:off x="4577138" y="3892385"/>
                  <a:ext cx="2890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1088" name="Freihand 211087">
                  <a:extLst>
                    <a:ext uri="{FF2B5EF4-FFF2-40B4-BE49-F238E27FC236}">
                      <a16:creationId xmlns:a16="http://schemas.microsoft.com/office/drawing/2014/main" id="{EFF45EA3-4E4F-406D-9D00-AD43A6700C1A}"/>
                    </a:ext>
                  </a:extLst>
                </p14:cNvPr>
                <p14:cNvContentPartPr/>
                <p14:nvPr/>
              </p14:nvContentPartPr>
              <p14:xfrm>
                <a:off x="6326378" y="3551825"/>
                <a:ext cx="75600" cy="212040"/>
              </p14:xfrm>
            </p:contentPart>
          </mc:Choice>
          <mc:Fallback>
            <p:pic>
              <p:nvPicPr>
                <p:cNvPr id="211088" name="Freihand 211087">
                  <a:extLst>
                    <a:ext uri="{FF2B5EF4-FFF2-40B4-BE49-F238E27FC236}">
                      <a16:creationId xmlns:a16="http://schemas.microsoft.com/office/drawing/2014/main" id="{EFF45EA3-4E4F-406D-9D00-AD43A6700C1A}"/>
                    </a:ext>
                  </a:extLst>
                </p:cNvPr>
                <p:cNvPicPr/>
                <p:nvPr/>
              </p:nvPicPr>
              <p:blipFill>
                <a:blip r:embed="rId280"/>
                <a:stretch>
                  <a:fillRect/>
                </a:stretch>
              </p:blipFill>
              <p:spPr>
                <a:xfrm>
                  <a:off x="6317738" y="3542825"/>
                  <a:ext cx="93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1089" name="Freihand 211088">
                  <a:extLst>
                    <a:ext uri="{FF2B5EF4-FFF2-40B4-BE49-F238E27FC236}">
                      <a16:creationId xmlns:a16="http://schemas.microsoft.com/office/drawing/2014/main" id="{FEF17DA3-5546-4F93-8290-479A5D791030}"/>
                    </a:ext>
                  </a:extLst>
                </p14:cNvPr>
                <p14:cNvContentPartPr/>
                <p14:nvPr/>
              </p14:nvContentPartPr>
              <p14:xfrm>
                <a:off x="6251498" y="3641825"/>
                <a:ext cx="252000" cy="131040"/>
              </p14:xfrm>
            </p:contentPart>
          </mc:Choice>
          <mc:Fallback>
            <p:pic>
              <p:nvPicPr>
                <p:cNvPr id="211089" name="Freihand 211088">
                  <a:extLst>
                    <a:ext uri="{FF2B5EF4-FFF2-40B4-BE49-F238E27FC236}">
                      <a16:creationId xmlns:a16="http://schemas.microsoft.com/office/drawing/2014/main" id="{FEF17DA3-5546-4F93-8290-479A5D791030}"/>
                    </a:ext>
                  </a:extLst>
                </p:cNvPr>
                <p:cNvPicPr/>
                <p:nvPr/>
              </p:nvPicPr>
              <p:blipFill>
                <a:blip r:embed="rId282"/>
                <a:stretch>
                  <a:fillRect/>
                </a:stretch>
              </p:blipFill>
              <p:spPr>
                <a:xfrm>
                  <a:off x="6242858" y="3633185"/>
                  <a:ext cx="269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1090" name="Freihand 211089">
                  <a:extLst>
                    <a:ext uri="{FF2B5EF4-FFF2-40B4-BE49-F238E27FC236}">
                      <a16:creationId xmlns:a16="http://schemas.microsoft.com/office/drawing/2014/main" id="{EF74D9AE-949D-4D4C-8EB4-7152990A0A41}"/>
                    </a:ext>
                  </a:extLst>
                </p14:cNvPr>
                <p14:cNvContentPartPr/>
                <p14:nvPr/>
              </p14:nvContentPartPr>
              <p14:xfrm>
                <a:off x="6266618" y="3196145"/>
                <a:ext cx="34200" cy="165600"/>
              </p14:xfrm>
            </p:contentPart>
          </mc:Choice>
          <mc:Fallback>
            <p:pic>
              <p:nvPicPr>
                <p:cNvPr id="211090" name="Freihand 211089">
                  <a:extLst>
                    <a:ext uri="{FF2B5EF4-FFF2-40B4-BE49-F238E27FC236}">
                      <a16:creationId xmlns:a16="http://schemas.microsoft.com/office/drawing/2014/main" id="{EF74D9AE-949D-4D4C-8EB4-7152990A0A41}"/>
                    </a:ext>
                  </a:extLst>
                </p:cNvPr>
                <p:cNvPicPr/>
                <p:nvPr/>
              </p:nvPicPr>
              <p:blipFill>
                <a:blip r:embed="rId284"/>
                <a:stretch>
                  <a:fillRect/>
                </a:stretch>
              </p:blipFill>
              <p:spPr>
                <a:xfrm>
                  <a:off x="6257618" y="3187505"/>
                  <a:ext cx="51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1091" name="Freihand 211090">
                  <a:extLst>
                    <a:ext uri="{FF2B5EF4-FFF2-40B4-BE49-F238E27FC236}">
                      <a16:creationId xmlns:a16="http://schemas.microsoft.com/office/drawing/2014/main" id="{FCCDBC29-27C1-46E7-9C3F-FC2EAFF432CA}"/>
                    </a:ext>
                  </a:extLst>
                </p14:cNvPr>
                <p14:cNvContentPartPr/>
                <p14:nvPr/>
              </p14:nvContentPartPr>
              <p14:xfrm>
                <a:off x="6282098" y="3135305"/>
                <a:ext cx="169560" cy="176040"/>
              </p14:xfrm>
            </p:contentPart>
          </mc:Choice>
          <mc:Fallback>
            <p:pic>
              <p:nvPicPr>
                <p:cNvPr id="211091" name="Freihand 211090">
                  <a:extLst>
                    <a:ext uri="{FF2B5EF4-FFF2-40B4-BE49-F238E27FC236}">
                      <a16:creationId xmlns:a16="http://schemas.microsoft.com/office/drawing/2014/main" id="{FCCDBC29-27C1-46E7-9C3F-FC2EAFF432CA}"/>
                    </a:ext>
                  </a:extLst>
                </p:cNvPr>
                <p:cNvPicPr/>
                <p:nvPr/>
              </p:nvPicPr>
              <p:blipFill>
                <a:blip r:embed="rId286"/>
                <a:stretch>
                  <a:fillRect/>
                </a:stretch>
              </p:blipFill>
              <p:spPr>
                <a:xfrm>
                  <a:off x="6273098" y="3126305"/>
                  <a:ext cx="1872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1092" name="Freihand 211091">
                  <a:extLst>
                    <a:ext uri="{FF2B5EF4-FFF2-40B4-BE49-F238E27FC236}">
                      <a16:creationId xmlns:a16="http://schemas.microsoft.com/office/drawing/2014/main" id="{6B5843A7-5181-4B9D-A298-C3D81B813E39}"/>
                    </a:ext>
                  </a:extLst>
                </p14:cNvPr>
                <p14:cNvContentPartPr/>
                <p14:nvPr/>
              </p14:nvContentPartPr>
              <p14:xfrm>
                <a:off x="6473618" y="3205865"/>
                <a:ext cx="177120" cy="103680"/>
              </p14:xfrm>
            </p:contentPart>
          </mc:Choice>
          <mc:Fallback>
            <p:pic>
              <p:nvPicPr>
                <p:cNvPr id="211092" name="Freihand 211091">
                  <a:extLst>
                    <a:ext uri="{FF2B5EF4-FFF2-40B4-BE49-F238E27FC236}">
                      <a16:creationId xmlns:a16="http://schemas.microsoft.com/office/drawing/2014/main" id="{6B5843A7-5181-4B9D-A298-C3D81B813E39}"/>
                    </a:ext>
                  </a:extLst>
                </p:cNvPr>
                <p:cNvPicPr/>
                <p:nvPr/>
              </p:nvPicPr>
              <p:blipFill>
                <a:blip r:embed="rId288"/>
                <a:stretch>
                  <a:fillRect/>
                </a:stretch>
              </p:blipFill>
              <p:spPr>
                <a:xfrm>
                  <a:off x="6464618" y="3197225"/>
                  <a:ext cx="194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1093" name="Freihand 211092">
                  <a:extLst>
                    <a:ext uri="{FF2B5EF4-FFF2-40B4-BE49-F238E27FC236}">
                      <a16:creationId xmlns:a16="http://schemas.microsoft.com/office/drawing/2014/main" id="{26AF4E45-E20E-4319-8313-9628CF164A40}"/>
                    </a:ext>
                  </a:extLst>
                </p14:cNvPr>
                <p14:cNvContentPartPr/>
                <p14:nvPr/>
              </p14:nvContentPartPr>
              <p14:xfrm>
                <a:off x="6638138" y="3074825"/>
                <a:ext cx="405720" cy="304560"/>
              </p14:xfrm>
            </p:contentPart>
          </mc:Choice>
          <mc:Fallback>
            <p:pic>
              <p:nvPicPr>
                <p:cNvPr id="211093" name="Freihand 211092">
                  <a:extLst>
                    <a:ext uri="{FF2B5EF4-FFF2-40B4-BE49-F238E27FC236}">
                      <a16:creationId xmlns:a16="http://schemas.microsoft.com/office/drawing/2014/main" id="{26AF4E45-E20E-4319-8313-9628CF164A40}"/>
                    </a:ext>
                  </a:extLst>
                </p:cNvPr>
                <p:cNvPicPr/>
                <p:nvPr/>
              </p:nvPicPr>
              <p:blipFill>
                <a:blip r:embed="rId290"/>
                <a:stretch>
                  <a:fillRect/>
                </a:stretch>
              </p:blipFill>
              <p:spPr>
                <a:xfrm>
                  <a:off x="6629498" y="3066185"/>
                  <a:ext cx="4233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1094" name="Freihand 211093">
                  <a:extLst>
                    <a:ext uri="{FF2B5EF4-FFF2-40B4-BE49-F238E27FC236}">
                      <a16:creationId xmlns:a16="http://schemas.microsoft.com/office/drawing/2014/main" id="{7477C620-00F4-44A8-9842-2D759EFC3913}"/>
                    </a:ext>
                  </a:extLst>
                </p14:cNvPr>
                <p14:cNvContentPartPr/>
                <p14:nvPr/>
              </p14:nvContentPartPr>
              <p14:xfrm>
                <a:off x="7047458" y="3120545"/>
                <a:ext cx="87120" cy="120960"/>
              </p14:xfrm>
            </p:contentPart>
          </mc:Choice>
          <mc:Fallback>
            <p:pic>
              <p:nvPicPr>
                <p:cNvPr id="211094" name="Freihand 211093">
                  <a:extLst>
                    <a:ext uri="{FF2B5EF4-FFF2-40B4-BE49-F238E27FC236}">
                      <a16:creationId xmlns:a16="http://schemas.microsoft.com/office/drawing/2014/main" id="{7477C620-00F4-44A8-9842-2D759EFC3913}"/>
                    </a:ext>
                  </a:extLst>
                </p:cNvPr>
                <p:cNvPicPr/>
                <p:nvPr/>
              </p:nvPicPr>
              <p:blipFill>
                <a:blip r:embed="rId292"/>
                <a:stretch>
                  <a:fillRect/>
                </a:stretch>
              </p:blipFill>
              <p:spPr>
                <a:xfrm>
                  <a:off x="7038818" y="3111545"/>
                  <a:ext cx="104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1095" name="Freihand 211094">
                  <a:extLst>
                    <a:ext uri="{FF2B5EF4-FFF2-40B4-BE49-F238E27FC236}">
                      <a16:creationId xmlns:a16="http://schemas.microsoft.com/office/drawing/2014/main" id="{FC493A5A-2954-4580-800C-2FC3F9AA95AD}"/>
                    </a:ext>
                  </a:extLst>
                </p14:cNvPr>
                <p14:cNvContentPartPr/>
                <p14:nvPr/>
              </p14:nvContentPartPr>
              <p14:xfrm>
                <a:off x="7173818" y="3089585"/>
                <a:ext cx="410400" cy="104040"/>
              </p14:xfrm>
            </p:contentPart>
          </mc:Choice>
          <mc:Fallback>
            <p:pic>
              <p:nvPicPr>
                <p:cNvPr id="211095" name="Freihand 211094">
                  <a:extLst>
                    <a:ext uri="{FF2B5EF4-FFF2-40B4-BE49-F238E27FC236}">
                      <a16:creationId xmlns:a16="http://schemas.microsoft.com/office/drawing/2014/main" id="{FC493A5A-2954-4580-800C-2FC3F9AA95AD}"/>
                    </a:ext>
                  </a:extLst>
                </p:cNvPr>
                <p:cNvPicPr/>
                <p:nvPr/>
              </p:nvPicPr>
              <p:blipFill>
                <a:blip r:embed="rId294"/>
                <a:stretch>
                  <a:fillRect/>
                </a:stretch>
              </p:blipFill>
              <p:spPr>
                <a:xfrm>
                  <a:off x="7164818" y="3080945"/>
                  <a:ext cx="428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1096" name="Freihand 211095">
                  <a:extLst>
                    <a:ext uri="{FF2B5EF4-FFF2-40B4-BE49-F238E27FC236}">
                      <a16:creationId xmlns:a16="http://schemas.microsoft.com/office/drawing/2014/main" id="{88ADB51E-452C-4C5F-90C9-E7925E2D254D}"/>
                    </a:ext>
                  </a:extLst>
                </p14:cNvPr>
                <p14:cNvContentPartPr/>
                <p14:nvPr/>
              </p14:nvContentPartPr>
              <p14:xfrm>
                <a:off x="7561538" y="3025865"/>
                <a:ext cx="62280" cy="27720"/>
              </p14:xfrm>
            </p:contentPart>
          </mc:Choice>
          <mc:Fallback>
            <p:pic>
              <p:nvPicPr>
                <p:cNvPr id="211096" name="Freihand 211095">
                  <a:extLst>
                    <a:ext uri="{FF2B5EF4-FFF2-40B4-BE49-F238E27FC236}">
                      <a16:creationId xmlns:a16="http://schemas.microsoft.com/office/drawing/2014/main" id="{88ADB51E-452C-4C5F-90C9-E7925E2D254D}"/>
                    </a:ext>
                  </a:extLst>
                </p:cNvPr>
                <p:cNvPicPr/>
                <p:nvPr/>
              </p:nvPicPr>
              <p:blipFill>
                <a:blip r:embed="rId296"/>
                <a:stretch>
                  <a:fillRect/>
                </a:stretch>
              </p:blipFill>
              <p:spPr>
                <a:xfrm>
                  <a:off x="7552898" y="3017225"/>
                  <a:ext cx="79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1097" name="Freihand 211096">
                  <a:extLst>
                    <a:ext uri="{FF2B5EF4-FFF2-40B4-BE49-F238E27FC236}">
                      <a16:creationId xmlns:a16="http://schemas.microsoft.com/office/drawing/2014/main" id="{53A12ADD-7A85-46B7-AFDA-5C34F028EEF9}"/>
                    </a:ext>
                  </a:extLst>
                </p14:cNvPr>
                <p14:cNvContentPartPr/>
                <p14:nvPr/>
              </p14:nvContentPartPr>
              <p14:xfrm>
                <a:off x="7624178" y="3029105"/>
                <a:ext cx="222120" cy="95760"/>
              </p14:xfrm>
            </p:contentPart>
          </mc:Choice>
          <mc:Fallback>
            <p:pic>
              <p:nvPicPr>
                <p:cNvPr id="211097" name="Freihand 211096">
                  <a:extLst>
                    <a:ext uri="{FF2B5EF4-FFF2-40B4-BE49-F238E27FC236}">
                      <a16:creationId xmlns:a16="http://schemas.microsoft.com/office/drawing/2014/main" id="{53A12ADD-7A85-46B7-AFDA-5C34F028EEF9}"/>
                    </a:ext>
                  </a:extLst>
                </p:cNvPr>
                <p:cNvPicPr/>
                <p:nvPr/>
              </p:nvPicPr>
              <p:blipFill>
                <a:blip r:embed="rId298"/>
                <a:stretch>
                  <a:fillRect/>
                </a:stretch>
              </p:blipFill>
              <p:spPr>
                <a:xfrm>
                  <a:off x="7615178" y="3020465"/>
                  <a:ext cx="239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1098" name="Freihand 211097">
                  <a:extLst>
                    <a:ext uri="{FF2B5EF4-FFF2-40B4-BE49-F238E27FC236}">
                      <a16:creationId xmlns:a16="http://schemas.microsoft.com/office/drawing/2014/main" id="{11A51D35-05BA-41F2-BE10-A2A97A6FCD28}"/>
                    </a:ext>
                  </a:extLst>
                </p14:cNvPr>
                <p14:cNvContentPartPr/>
                <p14:nvPr/>
              </p14:nvContentPartPr>
              <p14:xfrm>
                <a:off x="6725618" y="3383345"/>
                <a:ext cx="363600" cy="151560"/>
              </p14:xfrm>
            </p:contentPart>
          </mc:Choice>
          <mc:Fallback>
            <p:pic>
              <p:nvPicPr>
                <p:cNvPr id="211098" name="Freihand 211097">
                  <a:extLst>
                    <a:ext uri="{FF2B5EF4-FFF2-40B4-BE49-F238E27FC236}">
                      <a16:creationId xmlns:a16="http://schemas.microsoft.com/office/drawing/2014/main" id="{11A51D35-05BA-41F2-BE10-A2A97A6FCD28}"/>
                    </a:ext>
                  </a:extLst>
                </p:cNvPr>
                <p:cNvPicPr/>
                <p:nvPr/>
              </p:nvPicPr>
              <p:blipFill>
                <a:blip r:embed="rId300"/>
                <a:stretch>
                  <a:fillRect/>
                </a:stretch>
              </p:blipFill>
              <p:spPr>
                <a:xfrm>
                  <a:off x="6716978" y="3374345"/>
                  <a:ext cx="381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1099" name="Freihand 211098">
                  <a:extLst>
                    <a:ext uri="{FF2B5EF4-FFF2-40B4-BE49-F238E27FC236}">
                      <a16:creationId xmlns:a16="http://schemas.microsoft.com/office/drawing/2014/main" id="{75D025BF-BD80-4710-A38F-EFDA5B7C64B6}"/>
                    </a:ext>
                  </a:extLst>
                </p14:cNvPr>
                <p14:cNvContentPartPr/>
                <p14:nvPr/>
              </p14:nvContentPartPr>
              <p14:xfrm>
                <a:off x="7116218" y="3357065"/>
                <a:ext cx="74160" cy="175680"/>
              </p14:xfrm>
            </p:contentPart>
          </mc:Choice>
          <mc:Fallback>
            <p:pic>
              <p:nvPicPr>
                <p:cNvPr id="211099" name="Freihand 211098">
                  <a:extLst>
                    <a:ext uri="{FF2B5EF4-FFF2-40B4-BE49-F238E27FC236}">
                      <a16:creationId xmlns:a16="http://schemas.microsoft.com/office/drawing/2014/main" id="{75D025BF-BD80-4710-A38F-EFDA5B7C64B6}"/>
                    </a:ext>
                  </a:extLst>
                </p:cNvPr>
                <p:cNvPicPr/>
                <p:nvPr/>
              </p:nvPicPr>
              <p:blipFill>
                <a:blip r:embed="rId302"/>
                <a:stretch>
                  <a:fillRect/>
                </a:stretch>
              </p:blipFill>
              <p:spPr>
                <a:xfrm>
                  <a:off x="7107218" y="3348425"/>
                  <a:ext cx="91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1100" name="Freihand 211099">
                  <a:extLst>
                    <a:ext uri="{FF2B5EF4-FFF2-40B4-BE49-F238E27FC236}">
                      <a16:creationId xmlns:a16="http://schemas.microsoft.com/office/drawing/2014/main" id="{AD471CED-D5F5-4BB7-8CE9-48FB7CA8BD11}"/>
                    </a:ext>
                  </a:extLst>
                </p14:cNvPr>
                <p14:cNvContentPartPr/>
                <p14:nvPr/>
              </p14:nvContentPartPr>
              <p14:xfrm>
                <a:off x="7200818" y="3298385"/>
                <a:ext cx="271800" cy="135360"/>
              </p14:xfrm>
            </p:contentPart>
          </mc:Choice>
          <mc:Fallback>
            <p:pic>
              <p:nvPicPr>
                <p:cNvPr id="211100" name="Freihand 211099">
                  <a:extLst>
                    <a:ext uri="{FF2B5EF4-FFF2-40B4-BE49-F238E27FC236}">
                      <a16:creationId xmlns:a16="http://schemas.microsoft.com/office/drawing/2014/main" id="{AD471CED-D5F5-4BB7-8CE9-48FB7CA8BD11}"/>
                    </a:ext>
                  </a:extLst>
                </p:cNvPr>
                <p:cNvPicPr/>
                <p:nvPr/>
              </p:nvPicPr>
              <p:blipFill>
                <a:blip r:embed="rId304"/>
                <a:stretch>
                  <a:fillRect/>
                </a:stretch>
              </p:blipFill>
              <p:spPr>
                <a:xfrm>
                  <a:off x="7191818" y="3289385"/>
                  <a:ext cx="289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101" name="Freihand 211100">
                  <a:extLst>
                    <a:ext uri="{FF2B5EF4-FFF2-40B4-BE49-F238E27FC236}">
                      <a16:creationId xmlns:a16="http://schemas.microsoft.com/office/drawing/2014/main" id="{865D1163-052F-4A58-9BA1-9F7E940645A6}"/>
                    </a:ext>
                  </a:extLst>
                </p14:cNvPr>
                <p14:cNvContentPartPr/>
                <p14:nvPr/>
              </p14:nvContentPartPr>
              <p14:xfrm>
                <a:off x="7490618" y="3265625"/>
                <a:ext cx="85320" cy="92520"/>
              </p14:xfrm>
            </p:contentPart>
          </mc:Choice>
          <mc:Fallback>
            <p:pic>
              <p:nvPicPr>
                <p:cNvPr id="211101" name="Freihand 211100">
                  <a:extLst>
                    <a:ext uri="{FF2B5EF4-FFF2-40B4-BE49-F238E27FC236}">
                      <a16:creationId xmlns:a16="http://schemas.microsoft.com/office/drawing/2014/main" id="{865D1163-052F-4A58-9BA1-9F7E940645A6}"/>
                    </a:ext>
                  </a:extLst>
                </p:cNvPr>
                <p:cNvPicPr/>
                <p:nvPr/>
              </p:nvPicPr>
              <p:blipFill>
                <a:blip r:embed="rId306"/>
                <a:stretch>
                  <a:fillRect/>
                </a:stretch>
              </p:blipFill>
              <p:spPr>
                <a:xfrm>
                  <a:off x="7481978" y="3256625"/>
                  <a:ext cx="102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1102" name="Freihand 211101">
                  <a:extLst>
                    <a:ext uri="{FF2B5EF4-FFF2-40B4-BE49-F238E27FC236}">
                      <a16:creationId xmlns:a16="http://schemas.microsoft.com/office/drawing/2014/main" id="{3BF12C44-B884-4F96-A9C2-64B86850BDA5}"/>
                    </a:ext>
                  </a:extLst>
                </p14:cNvPr>
                <p14:cNvContentPartPr/>
                <p14:nvPr/>
              </p14:nvContentPartPr>
              <p14:xfrm>
                <a:off x="7593578" y="3279305"/>
                <a:ext cx="195480" cy="27720"/>
              </p14:xfrm>
            </p:contentPart>
          </mc:Choice>
          <mc:Fallback>
            <p:pic>
              <p:nvPicPr>
                <p:cNvPr id="211102" name="Freihand 211101">
                  <a:extLst>
                    <a:ext uri="{FF2B5EF4-FFF2-40B4-BE49-F238E27FC236}">
                      <a16:creationId xmlns:a16="http://schemas.microsoft.com/office/drawing/2014/main" id="{3BF12C44-B884-4F96-A9C2-64B86850BDA5}"/>
                    </a:ext>
                  </a:extLst>
                </p:cNvPr>
                <p:cNvPicPr/>
                <p:nvPr/>
              </p:nvPicPr>
              <p:blipFill>
                <a:blip r:embed="rId308"/>
                <a:stretch>
                  <a:fillRect/>
                </a:stretch>
              </p:blipFill>
              <p:spPr>
                <a:xfrm>
                  <a:off x="7584938" y="3270305"/>
                  <a:ext cx="213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1103" name="Freihand 211102">
                  <a:extLst>
                    <a:ext uri="{FF2B5EF4-FFF2-40B4-BE49-F238E27FC236}">
                      <a16:creationId xmlns:a16="http://schemas.microsoft.com/office/drawing/2014/main" id="{E402ED9C-7812-4AE8-B339-6001824211C7}"/>
                    </a:ext>
                  </a:extLst>
                </p14:cNvPr>
                <p14:cNvContentPartPr/>
                <p14:nvPr/>
              </p14:nvContentPartPr>
              <p14:xfrm>
                <a:off x="7839818" y="3084905"/>
                <a:ext cx="18000" cy="209160"/>
              </p14:xfrm>
            </p:contentPart>
          </mc:Choice>
          <mc:Fallback>
            <p:pic>
              <p:nvPicPr>
                <p:cNvPr id="211103" name="Freihand 211102">
                  <a:extLst>
                    <a:ext uri="{FF2B5EF4-FFF2-40B4-BE49-F238E27FC236}">
                      <a16:creationId xmlns:a16="http://schemas.microsoft.com/office/drawing/2014/main" id="{E402ED9C-7812-4AE8-B339-6001824211C7}"/>
                    </a:ext>
                  </a:extLst>
                </p:cNvPr>
                <p:cNvPicPr/>
                <p:nvPr/>
              </p:nvPicPr>
              <p:blipFill>
                <a:blip r:embed="rId310"/>
                <a:stretch>
                  <a:fillRect/>
                </a:stretch>
              </p:blipFill>
              <p:spPr>
                <a:xfrm>
                  <a:off x="7830818" y="3075905"/>
                  <a:ext cx="35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1002" name="Freihand 211001">
                  <a:extLst>
                    <a:ext uri="{FF2B5EF4-FFF2-40B4-BE49-F238E27FC236}">
                      <a16:creationId xmlns:a16="http://schemas.microsoft.com/office/drawing/2014/main" id="{90AA8FAA-B9E0-418D-84A1-6CEA1DFE0FCD}"/>
                    </a:ext>
                  </a:extLst>
                </p14:cNvPr>
                <p14:cNvContentPartPr/>
                <p14:nvPr/>
              </p14:nvContentPartPr>
              <p14:xfrm>
                <a:off x="2520458" y="4372985"/>
                <a:ext cx="31680" cy="132480"/>
              </p14:xfrm>
            </p:contentPart>
          </mc:Choice>
          <mc:Fallback>
            <p:pic>
              <p:nvPicPr>
                <p:cNvPr id="211002" name="Freihand 211001">
                  <a:extLst>
                    <a:ext uri="{FF2B5EF4-FFF2-40B4-BE49-F238E27FC236}">
                      <a16:creationId xmlns:a16="http://schemas.microsoft.com/office/drawing/2014/main" id="{90AA8FAA-B9E0-418D-84A1-6CEA1DFE0FCD}"/>
                    </a:ext>
                  </a:extLst>
                </p:cNvPr>
                <p:cNvPicPr/>
                <p:nvPr/>
              </p:nvPicPr>
              <p:blipFill>
                <a:blip r:embed="rId312"/>
                <a:stretch>
                  <a:fillRect/>
                </a:stretch>
              </p:blipFill>
              <p:spPr>
                <a:xfrm>
                  <a:off x="2511818" y="4364345"/>
                  <a:ext cx="49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1003" name="Freihand 211002">
                  <a:extLst>
                    <a:ext uri="{FF2B5EF4-FFF2-40B4-BE49-F238E27FC236}">
                      <a16:creationId xmlns:a16="http://schemas.microsoft.com/office/drawing/2014/main" id="{A753DF14-EEE8-4E7F-9B1B-311E22CA3F8A}"/>
                    </a:ext>
                  </a:extLst>
                </p14:cNvPr>
                <p14:cNvContentPartPr/>
                <p14:nvPr/>
              </p14:nvContentPartPr>
              <p14:xfrm>
                <a:off x="2545658" y="4217465"/>
                <a:ext cx="25560" cy="27720"/>
              </p14:xfrm>
            </p:contentPart>
          </mc:Choice>
          <mc:Fallback>
            <p:pic>
              <p:nvPicPr>
                <p:cNvPr id="211003" name="Freihand 211002">
                  <a:extLst>
                    <a:ext uri="{FF2B5EF4-FFF2-40B4-BE49-F238E27FC236}">
                      <a16:creationId xmlns:a16="http://schemas.microsoft.com/office/drawing/2014/main" id="{A753DF14-EEE8-4E7F-9B1B-311E22CA3F8A}"/>
                    </a:ext>
                  </a:extLst>
                </p:cNvPr>
                <p:cNvPicPr/>
                <p:nvPr/>
              </p:nvPicPr>
              <p:blipFill>
                <a:blip r:embed="rId314"/>
                <a:stretch>
                  <a:fillRect/>
                </a:stretch>
              </p:blipFill>
              <p:spPr>
                <a:xfrm>
                  <a:off x="2537018" y="4208465"/>
                  <a:ext cx="43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1004" name="Freihand 211003">
                  <a:extLst>
                    <a:ext uri="{FF2B5EF4-FFF2-40B4-BE49-F238E27FC236}">
                      <a16:creationId xmlns:a16="http://schemas.microsoft.com/office/drawing/2014/main" id="{FF9CBE29-4EF7-46D1-B462-37F05BC5E7D0}"/>
                    </a:ext>
                  </a:extLst>
                </p14:cNvPr>
                <p14:cNvContentPartPr/>
                <p14:nvPr/>
              </p14:nvContentPartPr>
              <p14:xfrm>
                <a:off x="2629898" y="4466945"/>
                <a:ext cx="116280" cy="149400"/>
              </p14:xfrm>
            </p:contentPart>
          </mc:Choice>
          <mc:Fallback>
            <p:pic>
              <p:nvPicPr>
                <p:cNvPr id="211004" name="Freihand 211003">
                  <a:extLst>
                    <a:ext uri="{FF2B5EF4-FFF2-40B4-BE49-F238E27FC236}">
                      <a16:creationId xmlns:a16="http://schemas.microsoft.com/office/drawing/2014/main" id="{FF9CBE29-4EF7-46D1-B462-37F05BC5E7D0}"/>
                    </a:ext>
                  </a:extLst>
                </p:cNvPr>
                <p:cNvPicPr/>
                <p:nvPr/>
              </p:nvPicPr>
              <p:blipFill>
                <a:blip r:embed="rId316"/>
                <a:stretch>
                  <a:fillRect/>
                </a:stretch>
              </p:blipFill>
              <p:spPr>
                <a:xfrm>
                  <a:off x="2621258" y="4457945"/>
                  <a:ext cx="133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1005" name="Freihand 211004">
                  <a:extLst>
                    <a:ext uri="{FF2B5EF4-FFF2-40B4-BE49-F238E27FC236}">
                      <a16:creationId xmlns:a16="http://schemas.microsoft.com/office/drawing/2014/main" id="{185DAF6F-DD1D-4715-A2FB-CB6BB0F4E81D}"/>
                    </a:ext>
                  </a:extLst>
                </p14:cNvPr>
                <p14:cNvContentPartPr/>
                <p14:nvPr/>
              </p14:nvContentPartPr>
              <p14:xfrm>
                <a:off x="2824298" y="4220705"/>
                <a:ext cx="155160" cy="176400"/>
              </p14:xfrm>
            </p:contentPart>
          </mc:Choice>
          <mc:Fallback>
            <p:pic>
              <p:nvPicPr>
                <p:cNvPr id="211005" name="Freihand 211004">
                  <a:extLst>
                    <a:ext uri="{FF2B5EF4-FFF2-40B4-BE49-F238E27FC236}">
                      <a16:creationId xmlns:a16="http://schemas.microsoft.com/office/drawing/2014/main" id="{185DAF6F-DD1D-4715-A2FB-CB6BB0F4E81D}"/>
                    </a:ext>
                  </a:extLst>
                </p:cNvPr>
                <p:cNvPicPr/>
                <p:nvPr/>
              </p:nvPicPr>
              <p:blipFill>
                <a:blip r:embed="rId318"/>
                <a:stretch>
                  <a:fillRect/>
                </a:stretch>
              </p:blipFill>
              <p:spPr>
                <a:xfrm>
                  <a:off x="2815298" y="4211705"/>
                  <a:ext cx="172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1007" name="Freihand 211006">
                  <a:extLst>
                    <a:ext uri="{FF2B5EF4-FFF2-40B4-BE49-F238E27FC236}">
                      <a16:creationId xmlns:a16="http://schemas.microsoft.com/office/drawing/2014/main" id="{71A51F38-D767-414E-BF06-2F9E28125203}"/>
                    </a:ext>
                  </a:extLst>
                </p14:cNvPr>
                <p14:cNvContentPartPr/>
                <p14:nvPr/>
              </p14:nvContentPartPr>
              <p14:xfrm>
                <a:off x="3165938" y="4380185"/>
                <a:ext cx="23040" cy="164880"/>
              </p14:xfrm>
            </p:contentPart>
          </mc:Choice>
          <mc:Fallback>
            <p:pic>
              <p:nvPicPr>
                <p:cNvPr id="211007" name="Freihand 211006">
                  <a:extLst>
                    <a:ext uri="{FF2B5EF4-FFF2-40B4-BE49-F238E27FC236}">
                      <a16:creationId xmlns:a16="http://schemas.microsoft.com/office/drawing/2014/main" id="{71A51F38-D767-414E-BF06-2F9E28125203}"/>
                    </a:ext>
                  </a:extLst>
                </p:cNvPr>
                <p:cNvPicPr/>
                <p:nvPr/>
              </p:nvPicPr>
              <p:blipFill>
                <a:blip r:embed="rId320"/>
                <a:stretch>
                  <a:fillRect/>
                </a:stretch>
              </p:blipFill>
              <p:spPr>
                <a:xfrm>
                  <a:off x="3157298" y="4371545"/>
                  <a:ext cx="406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008" name="Freihand 211007">
                  <a:extLst>
                    <a:ext uri="{FF2B5EF4-FFF2-40B4-BE49-F238E27FC236}">
                      <a16:creationId xmlns:a16="http://schemas.microsoft.com/office/drawing/2014/main" id="{3B261C83-B729-485C-B727-5DCC61EA7995}"/>
                    </a:ext>
                  </a:extLst>
                </p14:cNvPr>
                <p14:cNvContentPartPr/>
                <p14:nvPr/>
              </p14:nvContentPartPr>
              <p14:xfrm>
                <a:off x="3113378" y="4384505"/>
                <a:ext cx="378000" cy="89640"/>
              </p14:xfrm>
            </p:contentPart>
          </mc:Choice>
          <mc:Fallback>
            <p:pic>
              <p:nvPicPr>
                <p:cNvPr id="211008" name="Freihand 211007">
                  <a:extLst>
                    <a:ext uri="{FF2B5EF4-FFF2-40B4-BE49-F238E27FC236}">
                      <a16:creationId xmlns:a16="http://schemas.microsoft.com/office/drawing/2014/main" id="{3B261C83-B729-485C-B727-5DCC61EA7995}"/>
                    </a:ext>
                  </a:extLst>
                </p:cNvPr>
                <p:cNvPicPr/>
                <p:nvPr/>
              </p:nvPicPr>
              <p:blipFill>
                <a:blip r:embed="rId322"/>
                <a:stretch>
                  <a:fillRect/>
                </a:stretch>
              </p:blipFill>
              <p:spPr>
                <a:xfrm>
                  <a:off x="3104378" y="4375505"/>
                  <a:ext cx="395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1009" name="Freihand 211008">
                  <a:extLst>
                    <a:ext uri="{FF2B5EF4-FFF2-40B4-BE49-F238E27FC236}">
                      <a16:creationId xmlns:a16="http://schemas.microsoft.com/office/drawing/2014/main" id="{190DACCC-8ABF-4D07-8284-B52902FE7278}"/>
                    </a:ext>
                  </a:extLst>
                </p14:cNvPr>
                <p14:cNvContentPartPr/>
                <p14:nvPr/>
              </p14:nvContentPartPr>
              <p14:xfrm>
                <a:off x="3493178" y="4232945"/>
                <a:ext cx="23400" cy="33840"/>
              </p14:xfrm>
            </p:contentPart>
          </mc:Choice>
          <mc:Fallback>
            <p:pic>
              <p:nvPicPr>
                <p:cNvPr id="211009" name="Freihand 211008">
                  <a:extLst>
                    <a:ext uri="{FF2B5EF4-FFF2-40B4-BE49-F238E27FC236}">
                      <a16:creationId xmlns:a16="http://schemas.microsoft.com/office/drawing/2014/main" id="{190DACCC-8ABF-4D07-8284-B52902FE7278}"/>
                    </a:ext>
                  </a:extLst>
                </p:cNvPr>
                <p:cNvPicPr/>
                <p:nvPr/>
              </p:nvPicPr>
              <p:blipFill>
                <a:blip r:embed="rId324"/>
                <a:stretch>
                  <a:fillRect/>
                </a:stretch>
              </p:blipFill>
              <p:spPr>
                <a:xfrm>
                  <a:off x="3484178" y="4223945"/>
                  <a:ext cx="41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010" name="Freihand 211009">
                  <a:extLst>
                    <a:ext uri="{FF2B5EF4-FFF2-40B4-BE49-F238E27FC236}">
                      <a16:creationId xmlns:a16="http://schemas.microsoft.com/office/drawing/2014/main" id="{75ABD3EF-953F-4B99-B17B-019C91892D61}"/>
                    </a:ext>
                  </a:extLst>
                </p14:cNvPr>
                <p14:cNvContentPartPr/>
                <p14:nvPr/>
              </p14:nvContentPartPr>
              <p14:xfrm>
                <a:off x="3508658" y="4468025"/>
                <a:ext cx="103680" cy="121320"/>
              </p14:xfrm>
            </p:contentPart>
          </mc:Choice>
          <mc:Fallback>
            <p:pic>
              <p:nvPicPr>
                <p:cNvPr id="211010" name="Freihand 211009">
                  <a:extLst>
                    <a:ext uri="{FF2B5EF4-FFF2-40B4-BE49-F238E27FC236}">
                      <a16:creationId xmlns:a16="http://schemas.microsoft.com/office/drawing/2014/main" id="{75ABD3EF-953F-4B99-B17B-019C91892D61}"/>
                    </a:ext>
                  </a:extLst>
                </p:cNvPr>
                <p:cNvPicPr/>
                <p:nvPr/>
              </p:nvPicPr>
              <p:blipFill>
                <a:blip r:embed="rId326"/>
                <a:stretch>
                  <a:fillRect/>
                </a:stretch>
              </p:blipFill>
              <p:spPr>
                <a:xfrm>
                  <a:off x="3499658" y="4459025"/>
                  <a:ext cx="121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011" name="Freihand 211010">
                  <a:extLst>
                    <a:ext uri="{FF2B5EF4-FFF2-40B4-BE49-F238E27FC236}">
                      <a16:creationId xmlns:a16="http://schemas.microsoft.com/office/drawing/2014/main" id="{0AA7B4CC-EEB0-4BC8-9576-762E62C07914}"/>
                    </a:ext>
                  </a:extLst>
                </p14:cNvPr>
                <p14:cNvContentPartPr/>
                <p14:nvPr/>
              </p14:nvContentPartPr>
              <p14:xfrm>
                <a:off x="3602618" y="4272545"/>
                <a:ext cx="140400" cy="152280"/>
              </p14:xfrm>
            </p:contentPart>
          </mc:Choice>
          <mc:Fallback>
            <p:pic>
              <p:nvPicPr>
                <p:cNvPr id="211011" name="Freihand 211010">
                  <a:extLst>
                    <a:ext uri="{FF2B5EF4-FFF2-40B4-BE49-F238E27FC236}">
                      <a16:creationId xmlns:a16="http://schemas.microsoft.com/office/drawing/2014/main" id="{0AA7B4CC-EEB0-4BC8-9576-762E62C07914}"/>
                    </a:ext>
                  </a:extLst>
                </p:cNvPr>
                <p:cNvPicPr/>
                <p:nvPr/>
              </p:nvPicPr>
              <p:blipFill>
                <a:blip r:embed="rId328"/>
                <a:stretch>
                  <a:fillRect/>
                </a:stretch>
              </p:blipFill>
              <p:spPr>
                <a:xfrm>
                  <a:off x="3593618" y="4263905"/>
                  <a:ext cx="1580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1012" name="Freihand 211011">
                  <a:extLst>
                    <a:ext uri="{FF2B5EF4-FFF2-40B4-BE49-F238E27FC236}">
                      <a16:creationId xmlns:a16="http://schemas.microsoft.com/office/drawing/2014/main" id="{6DD8E35B-F21E-40D4-8B17-82F5EF93F792}"/>
                    </a:ext>
                  </a:extLst>
                </p14:cNvPr>
                <p14:cNvContentPartPr/>
                <p14:nvPr/>
              </p14:nvContentPartPr>
              <p14:xfrm>
                <a:off x="3848498" y="4448945"/>
                <a:ext cx="21960" cy="1440"/>
              </p14:xfrm>
            </p:contentPart>
          </mc:Choice>
          <mc:Fallback>
            <p:pic>
              <p:nvPicPr>
                <p:cNvPr id="211012" name="Freihand 211011">
                  <a:extLst>
                    <a:ext uri="{FF2B5EF4-FFF2-40B4-BE49-F238E27FC236}">
                      <a16:creationId xmlns:a16="http://schemas.microsoft.com/office/drawing/2014/main" id="{6DD8E35B-F21E-40D4-8B17-82F5EF93F792}"/>
                    </a:ext>
                  </a:extLst>
                </p:cNvPr>
                <p:cNvPicPr/>
                <p:nvPr/>
              </p:nvPicPr>
              <p:blipFill>
                <a:blip r:embed="rId330"/>
                <a:stretch>
                  <a:fillRect/>
                </a:stretch>
              </p:blipFill>
              <p:spPr>
                <a:xfrm>
                  <a:off x="3839858" y="4440305"/>
                  <a:ext cx="39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1013" name="Freihand 211012">
                  <a:extLst>
                    <a:ext uri="{FF2B5EF4-FFF2-40B4-BE49-F238E27FC236}">
                      <a16:creationId xmlns:a16="http://schemas.microsoft.com/office/drawing/2014/main" id="{7714C23D-4198-4D88-AA7F-135CEEAE4745}"/>
                    </a:ext>
                  </a:extLst>
                </p14:cNvPr>
                <p14:cNvContentPartPr/>
                <p14:nvPr/>
              </p14:nvContentPartPr>
              <p14:xfrm>
                <a:off x="3946418" y="4264265"/>
                <a:ext cx="381600" cy="242640"/>
              </p14:xfrm>
            </p:contentPart>
          </mc:Choice>
          <mc:Fallback>
            <p:pic>
              <p:nvPicPr>
                <p:cNvPr id="211013" name="Freihand 211012">
                  <a:extLst>
                    <a:ext uri="{FF2B5EF4-FFF2-40B4-BE49-F238E27FC236}">
                      <a16:creationId xmlns:a16="http://schemas.microsoft.com/office/drawing/2014/main" id="{7714C23D-4198-4D88-AA7F-135CEEAE4745}"/>
                    </a:ext>
                  </a:extLst>
                </p:cNvPr>
                <p:cNvPicPr/>
                <p:nvPr/>
              </p:nvPicPr>
              <p:blipFill>
                <a:blip r:embed="rId332"/>
                <a:stretch>
                  <a:fillRect/>
                </a:stretch>
              </p:blipFill>
              <p:spPr>
                <a:xfrm>
                  <a:off x="3937418" y="4255265"/>
                  <a:ext cx="3992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014" name="Freihand 211013">
                  <a:extLst>
                    <a:ext uri="{FF2B5EF4-FFF2-40B4-BE49-F238E27FC236}">
                      <a16:creationId xmlns:a16="http://schemas.microsoft.com/office/drawing/2014/main" id="{61FA5298-3A55-4F15-9CD4-C562D71B2F23}"/>
                    </a:ext>
                  </a:extLst>
                </p14:cNvPr>
                <p14:cNvContentPartPr/>
                <p14:nvPr/>
              </p14:nvContentPartPr>
              <p14:xfrm>
                <a:off x="4133978" y="4238345"/>
                <a:ext cx="117360" cy="145800"/>
              </p14:xfrm>
            </p:contentPart>
          </mc:Choice>
          <mc:Fallback>
            <p:pic>
              <p:nvPicPr>
                <p:cNvPr id="211014" name="Freihand 211013">
                  <a:extLst>
                    <a:ext uri="{FF2B5EF4-FFF2-40B4-BE49-F238E27FC236}">
                      <a16:creationId xmlns:a16="http://schemas.microsoft.com/office/drawing/2014/main" id="{61FA5298-3A55-4F15-9CD4-C562D71B2F23}"/>
                    </a:ext>
                  </a:extLst>
                </p:cNvPr>
                <p:cNvPicPr/>
                <p:nvPr/>
              </p:nvPicPr>
              <p:blipFill>
                <a:blip r:embed="rId334"/>
                <a:stretch>
                  <a:fillRect/>
                </a:stretch>
              </p:blipFill>
              <p:spPr>
                <a:xfrm>
                  <a:off x="4125338" y="4229705"/>
                  <a:ext cx="135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015" name="Freihand 211014">
                  <a:extLst>
                    <a:ext uri="{FF2B5EF4-FFF2-40B4-BE49-F238E27FC236}">
                      <a16:creationId xmlns:a16="http://schemas.microsoft.com/office/drawing/2014/main" id="{7F52E492-57B5-42C3-B38A-80453BD2F348}"/>
                    </a:ext>
                  </a:extLst>
                </p14:cNvPr>
                <p14:cNvContentPartPr/>
                <p14:nvPr/>
              </p14:nvContentPartPr>
              <p14:xfrm>
                <a:off x="4357538" y="4452185"/>
                <a:ext cx="108000" cy="102960"/>
              </p14:xfrm>
            </p:contentPart>
          </mc:Choice>
          <mc:Fallback>
            <p:pic>
              <p:nvPicPr>
                <p:cNvPr id="211015" name="Freihand 211014">
                  <a:extLst>
                    <a:ext uri="{FF2B5EF4-FFF2-40B4-BE49-F238E27FC236}">
                      <a16:creationId xmlns:a16="http://schemas.microsoft.com/office/drawing/2014/main" id="{7F52E492-57B5-42C3-B38A-80453BD2F348}"/>
                    </a:ext>
                  </a:extLst>
                </p:cNvPr>
                <p:cNvPicPr/>
                <p:nvPr/>
              </p:nvPicPr>
              <p:blipFill>
                <a:blip r:embed="rId336"/>
                <a:stretch>
                  <a:fillRect/>
                </a:stretch>
              </p:blipFill>
              <p:spPr>
                <a:xfrm>
                  <a:off x="4348538" y="4443545"/>
                  <a:ext cx="125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0993" name="Freihand 210992">
                  <a:extLst>
                    <a:ext uri="{FF2B5EF4-FFF2-40B4-BE49-F238E27FC236}">
                      <a16:creationId xmlns:a16="http://schemas.microsoft.com/office/drawing/2014/main" id="{E89CB6BC-E9CF-4C2F-8560-FB841AB2ADA7}"/>
                    </a:ext>
                  </a:extLst>
                </p14:cNvPr>
                <p14:cNvContentPartPr/>
                <p14:nvPr/>
              </p14:nvContentPartPr>
              <p14:xfrm>
                <a:off x="727298" y="4437425"/>
                <a:ext cx="275040" cy="239040"/>
              </p14:xfrm>
            </p:contentPart>
          </mc:Choice>
          <mc:Fallback>
            <p:pic>
              <p:nvPicPr>
                <p:cNvPr id="210993" name="Freihand 210992">
                  <a:extLst>
                    <a:ext uri="{FF2B5EF4-FFF2-40B4-BE49-F238E27FC236}">
                      <a16:creationId xmlns:a16="http://schemas.microsoft.com/office/drawing/2014/main" id="{E89CB6BC-E9CF-4C2F-8560-FB841AB2ADA7}"/>
                    </a:ext>
                  </a:extLst>
                </p:cNvPr>
                <p:cNvPicPr/>
                <p:nvPr/>
              </p:nvPicPr>
              <p:blipFill>
                <a:blip r:embed="rId338"/>
                <a:stretch>
                  <a:fillRect/>
                </a:stretch>
              </p:blipFill>
              <p:spPr>
                <a:xfrm>
                  <a:off x="718658" y="4428425"/>
                  <a:ext cx="2926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0994" name="Freihand 210993">
                  <a:extLst>
                    <a:ext uri="{FF2B5EF4-FFF2-40B4-BE49-F238E27FC236}">
                      <a16:creationId xmlns:a16="http://schemas.microsoft.com/office/drawing/2014/main" id="{73AD80A1-BB47-4236-8804-92509D15F26F}"/>
                    </a:ext>
                  </a:extLst>
                </p14:cNvPr>
                <p14:cNvContentPartPr/>
                <p14:nvPr/>
              </p14:nvContentPartPr>
              <p14:xfrm>
                <a:off x="1259378" y="4416905"/>
                <a:ext cx="30960" cy="160920"/>
              </p14:xfrm>
            </p:contentPart>
          </mc:Choice>
          <mc:Fallback>
            <p:pic>
              <p:nvPicPr>
                <p:cNvPr id="210994" name="Freihand 210993">
                  <a:extLst>
                    <a:ext uri="{FF2B5EF4-FFF2-40B4-BE49-F238E27FC236}">
                      <a16:creationId xmlns:a16="http://schemas.microsoft.com/office/drawing/2014/main" id="{73AD80A1-BB47-4236-8804-92509D15F26F}"/>
                    </a:ext>
                  </a:extLst>
                </p:cNvPr>
                <p:cNvPicPr/>
                <p:nvPr/>
              </p:nvPicPr>
              <p:blipFill>
                <a:blip r:embed="rId340"/>
                <a:stretch>
                  <a:fillRect/>
                </a:stretch>
              </p:blipFill>
              <p:spPr>
                <a:xfrm>
                  <a:off x="1250738" y="4408265"/>
                  <a:ext cx="48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0995" name="Freihand 210994">
                  <a:extLst>
                    <a:ext uri="{FF2B5EF4-FFF2-40B4-BE49-F238E27FC236}">
                      <a16:creationId xmlns:a16="http://schemas.microsoft.com/office/drawing/2014/main" id="{7EDFD634-4071-462E-A42F-60437E96F80B}"/>
                    </a:ext>
                  </a:extLst>
                </p14:cNvPr>
                <p14:cNvContentPartPr/>
                <p14:nvPr/>
              </p14:nvContentPartPr>
              <p14:xfrm>
                <a:off x="1216538" y="4389905"/>
                <a:ext cx="412200" cy="183600"/>
              </p14:xfrm>
            </p:contentPart>
          </mc:Choice>
          <mc:Fallback>
            <p:pic>
              <p:nvPicPr>
                <p:cNvPr id="210995" name="Freihand 210994">
                  <a:extLst>
                    <a:ext uri="{FF2B5EF4-FFF2-40B4-BE49-F238E27FC236}">
                      <a16:creationId xmlns:a16="http://schemas.microsoft.com/office/drawing/2014/main" id="{7EDFD634-4071-462E-A42F-60437E96F80B}"/>
                    </a:ext>
                  </a:extLst>
                </p:cNvPr>
                <p:cNvPicPr/>
                <p:nvPr/>
              </p:nvPicPr>
              <p:blipFill>
                <a:blip r:embed="rId342"/>
                <a:stretch>
                  <a:fillRect/>
                </a:stretch>
              </p:blipFill>
              <p:spPr>
                <a:xfrm>
                  <a:off x="1207898" y="4381265"/>
                  <a:ext cx="429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0996" name="Freihand 210995">
                  <a:extLst>
                    <a:ext uri="{FF2B5EF4-FFF2-40B4-BE49-F238E27FC236}">
                      <a16:creationId xmlns:a16="http://schemas.microsoft.com/office/drawing/2014/main" id="{2AB7B057-E8DA-465A-A3FD-9696684B481F}"/>
                    </a:ext>
                  </a:extLst>
                </p14:cNvPr>
                <p14:cNvContentPartPr/>
                <p14:nvPr/>
              </p14:nvContentPartPr>
              <p14:xfrm>
                <a:off x="1735658" y="4415465"/>
                <a:ext cx="121680" cy="114840"/>
              </p14:xfrm>
            </p:contentPart>
          </mc:Choice>
          <mc:Fallback>
            <p:pic>
              <p:nvPicPr>
                <p:cNvPr id="210996" name="Freihand 210995">
                  <a:extLst>
                    <a:ext uri="{FF2B5EF4-FFF2-40B4-BE49-F238E27FC236}">
                      <a16:creationId xmlns:a16="http://schemas.microsoft.com/office/drawing/2014/main" id="{2AB7B057-E8DA-465A-A3FD-9696684B481F}"/>
                    </a:ext>
                  </a:extLst>
                </p:cNvPr>
                <p:cNvPicPr/>
                <p:nvPr/>
              </p:nvPicPr>
              <p:blipFill>
                <a:blip r:embed="rId344"/>
                <a:stretch>
                  <a:fillRect/>
                </a:stretch>
              </p:blipFill>
              <p:spPr>
                <a:xfrm>
                  <a:off x="1727018" y="4406465"/>
                  <a:ext cx="139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0997" name="Freihand 210996">
                  <a:extLst>
                    <a:ext uri="{FF2B5EF4-FFF2-40B4-BE49-F238E27FC236}">
                      <a16:creationId xmlns:a16="http://schemas.microsoft.com/office/drawing/2014/main" id="{B0F18B9F-2440-453C-A1CF-E0F65D416040}"/>
                    </a:ext>
                  </a:extLst>
                </p14:cNvPr>
                <p14:cNvContentPartPr/>
                <p14:nvPr/>
              </p14:nvContentPartPr>
              <p14:xfrm>
                <a:off x="1676258" y="4290545"/>
                <a:ext cx="83880" cy="125280"/>
              </p14:xfrm>
            </p:contentPart>
          </mc:Choice>
          <mc:Fallback>
            <p:pic>
              <p:nvPicPr>
                <p:cNvPr id="210997" name="Freihand 210996">
                  <a:extLst>
                    <a:ext uri="{FF2B5EF4-FFF2-40B4-BE49-F238E27FC236}">
                      <a16:creationId xmlns:a16="http://schemas.microsoft.com/office/drawing/2014/main" id="{B0F18B9F-2440-453C-A1CF-E0F65D416040}"/>
                    </a:ext>
                  </a:extLst>
                </p:cNvPr>
                <p:cNvPicPr/>
                <p:nvPr/>
              </p:nvPicPr>
              <p:blipFill>
                <a:blip r:embed="rId346"/>
                <a:stretch>
                  <a:fillRect/>
                </a:stretch>
              </p:blipFill>
              <p:spPr>
                <a:xfrm>
                  <a:off x="1667618" y="4281905"/>
                  <a:ext cx="101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0998" name="Freihand 210997">
                  <a:extLst>
                    <a:ext uri="{FF2B5EF4-FFF2-40B4-BE49-F238E27FC236}">
                      <a16:creationId xmlns:a16="http://schemas.microsoft.com/office/drawing/2014/main" id="{51CAD83D-085C-4E59-9AFA-32DA9B9D70EA}"/>
                    </a:ext>
                  </a:extLst>
                </p14:cNvPr>
                <p14:cNvContentPartPr/>
                <p14:nvPr/>
              </p14:nvContentPartPr>
              <p14:xfrm>
                <a:off x="1890818" y="4461905"/>
                <a:ext cx="114120" cy="102960"/>
              </p14:xfrm>
            </p:contentPart>
          </mc:Choice>
          <mc:Fallback>
            <p:pic>
              <p:nvPicPr>
                <p:cNvPr id="210998" name="Freihand 210997">
                  <a:extLst>
                    <a:ext uri="{FF2B5EF4-FFF2-40B4-BE49-F238E27FC236}">
                      <a16:creationId xmlns:a16="http://schemas.microsoft.com/office/drawing/2014/main" id="{51CAD83D-085C-4E59-9AFA-32DA9B9D70EA}"/>
                    </a:ext>
                  </a:extLst>
                </p:cNvPr>
                <p:cNvPicPr/>
                <p:nvPr/>
              </p:nvPicPr>
              <p:blipFill>
                <a:blip r:embed="rId348"/>
                <a:stretch>
                  <a:fillRect/>
                </a:stretch>
              </p:blipFill>
              <p:spPr>
                <a:xfrm>
                  <a:off x="1881818" y="4453265"/>
                  <a:ext cx="131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0999" name="Freihand 210998">
                  <a:extLst>
                    <a:ext uri="{FF2B5EF4-FFF2-40B4-BE49-F238E27FC236}">
                      <a16:creationId xmlns:a16="http://schemas.microsoft.com/office/drawing/2014/main" id="{26EA57D9-AF60-466E-901C-69A480EBFDB3}"/>
                    </a:ext>
                  </a:extLst>
                </p14:cNvPr>
                <p14:cNvContentPartPr/>
                <p14:nvPr/>
              </p14:nvContentPartPr>
              <p14:xfrm>
                <a:off x="2177378" y="4311065"/>
                <a:ext cx="20520" cy="190800"/>
              </p14:xfrm>
            </p:contentPart>
          </mc:Choice>
          <mc:Fallback>
            <p:pic>
              <p:nvPicPr>
                <p:cNvPr id="210999" name="Freihand 210998">
                  <a:extLst>
                    <a:ext uri="{FF2B5EF4-FFF2-40B4-BE49-F238E27FC236}">
                      <a16:creationId xmlns:a16="http://schemas.microsoft.com/office/drawing/2014/main" id="{26EA57D9-AF60-466E-901C-69A480EBFDB3}"/>
                    </a:ext>
                  </a:extLst>
                </p:cNvPr>
                <p:cNvPicPr/>
                <p:nvPr/>
              </p:nvPicPr>
              <p:blipFill>
                <a:blip r:embed="rId350"/>
                <a:stretch>
                  <a:fillRect/>
                </a:stretch>
              </p:blipFill>
              <p:spPr>
                <a:xfrm>
                  <a:off x="2168378" y="4302425"/>
                  <a:ext cx="38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000" name="Freihand 210999">
                  <a:extLst>
                    <a:ext uri="{FF2B5EF4-FFF2-40B4-BE49-F238E27FC236}">
                      <a16:creationId xmlns:a16="http://schemas.microsoft.com/office/drawing/2014/main" id="{41F78A1A-0589-4245-BD3F-0E287D38D6DC}"/>
                    </a:ext>
                  </a:extLst>
                </p14:cNvPr>
                <p14:cNvContentPartPr/>
                <p14:nvPr/>
              </p14:nvContentPartPr>
              <p14:xfrm>
                <a:off x="2107178" y="4380905"/>
                <a:ext cx="166680" cy="37080"/>
              </p14:xfrm>
            </p:contentPart>
          </mc:Choice>
          <mc:Fallback>
            <p:pic>
              <p:nvPicPr>
                <p:cNvPr id="211000" name="Freihand 210999">
                  <a:extLst>
                    <a:ext uri="{FF2B5EF4-FFF2-40B4-BE49-F238E27FC236}">
                      <a16:creationId xmlns:a16="http://schemas.microsoft.com/office/drawing/2014/main" id="{41F78A1A-0589-4245-BD3F-0E287D38D6DC}"/>
                    </a:ext>
                  </a:extLst>
                </p:cNvPr>
                <p:cNvPicPr/>
                <p:nvPr/>
              </p:nvPicPr>
              <p:blipFill>
                <a:blip r:embed="rId352"/>
                <a:stretch>
                  <a:fillRect/>
                </a:stretch>
              </p:blipFill>
              <p:spPr>
                <a:xfrm>
                  <a:off x="2098538" y="4371905"/>
                  <a:ext cx="184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077" name="Freihand 211076">
                  <a:extLst>
                    <a:ext uri="{FF2B5EF4-FFF2-40B4-BE49-F238E27FC236}">
                      <a16:creationId xmlns:a16="http://schemas.microsoft.com/office/drawing/2014/main" id="{7AB405D9-45BB-48F8-B7BA-3B51099E93CD}"/>
                    </a:ext>
                  </a:extLst>
                </p14:cNvPr>
                <p14:cNvContentPartPr/>
                <p14:nvPr/>
              </p14:nvContentPartPr>
              <p14:xfrm>
                <a:off x="2427578" y="4745585"/>
                <a:ext cx="277920" cy="82800"/>
              </p14:xfrm>
            </p:contentPart>
          </mc:Choice>
          <mc:Fallback>
            <p:pic>
              <p:nvPicPr>
                <p:cNvPr id="211077" name="Freihand 211076">
                  <a:extLst>
                    <a:ext uri="{FF2B5EF4-FFF2-40B4-BE49-F238E27FC236}">
                      <a16:creationId xmlns:a16="http://schemas.microsoft.com/office/drawing/2014/main" id="{7AB405D9-45BB-48F8-B7BA-3B51099E93CD}"/>
                    </a:ext>
                  </a:extLst>
                </p:cNvPr>
                <p:cNvPicPr/>
                <p:nvPr/>
              </p:nvPicPr>
              <p:blipFill>
                <a:blip r:embed="rId354"/>
                <a:stretch>
                  <a:fillRect/>
                </a:stretch>
              </p:blipFill>
              <p:spPr>
                <a:xfrm>
                  <a:off x="2418938" y="4736945"/>
                  <a:ext cx="295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078" name="Freihand 211077">
                  <a:extLst>
                    <a:ext uri="{FF2B5EF4-FFF2-40B4-BE49-F238E27FC236}">
                      <a16:creationId xmlns:a16="http://schemas.microsoft.com/office/drawing/2014/main" id="{147FEE9B-185A-4930-A543-FB20633BDA74}"/>
                    </a:ext>
                  </a:extLst>
                </p14:cNvPr>
                <p14:cNvContentPartPr/>
                <p14:nvPr/>
              </p14:nvContentPartPr>
              <p14:xfrm>
                <a:off x="1554578" y="4825145"/>
                <a:ext cx="375480" cy="60120"/>
              </p14:xfrm>
            </p:contentPart>
          </mc:Choice>
          <mc:Fallback>
            <p:pic>
              <p:nvPicPr>
                <p:cNvPr id="211078" name="Freihand 211077">
                  <a:extLst>
                    <a:ext uri="{FF2B5EF4-FFF2-40B4-BE49-F238E27FC236}">
                      <a16:creationId xmlns:a16="http://schemas.microsoft.com/office/drawing/2014/main" id="{147FEE9B-185A-4930-A543-FB20633BDA74}"/>
                    </a:ext>
                  </a:extLst>
                </p:cNvPr>
                <p:cNvPicPr/>
                <p:nvPr/>
              </p:nvPicPr>
              <p:blipFill>
                <a:blip r:embed="rId356"/>
                <a:stretch>
                  <a:fillRect/>
                </a:stretch>
              </p:blipFill>
              <p:spPr>
                <a:xfrm>
                  <a:off x="1545578" y="4816145"/>
                  <a:ext cx="393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080" name="Freihand 211079">
                  <a:extLst>
                    <a:ext uri="{FF2B5EF4-FFF2-40B4-BE49-F238E27FC236}">
                      <a16:creationId xmlns:a16="http://schemas.microsoft.com/office/drawing/2014/main" id="{8841D912-3182-4DCA-B21C-7F3DB0FBC99A}"/>
                    </a:ext>
                  </a:extLst>
                </p14:cNvPr>
                <p14:cNvContentPartPr/>
                <p14:nvPr/>
              </p14:nvContentPartPr>
              <p14:xfrm>
                <a:off x="3281138" y="3957545"/>
                <a:ext cx="1052640" cy="909000"/>
              </p14:xfrm>
            </p:contentPart>
          </mc:Choice>
          <mc:Fallback>
            <p:pic>
              <p:nvPicPr>
                <p:cNvPr id="211080" name="Freihand 211079">
                  <a:extLst>
                    <a:ext uri="{FF2B5EF4-FFF2-40B4-BE49-F238E27FC236}">
                      <a16:creationId xmlns:a16="http://schemas.microsoft.com/office/drawing/2014/main" id="{8841D912-3182-4DCA-B21C-7F3DB0FBC99A}"/>
                    </a:ext>
                  </a:extLst>
                </p:cNvPr>
                <p:cNvPicPr/>
                <p:nvPr/>
              </p:nvPicPr>
              <p:blipFill>
                <a:blip r:embed="rId358"/>
                <a:stretch>
                  <a:fillRect/>
                </a:stretch>
              </p:blipFill>
              <p:spPr>
                <a:xfrm>
                  <a:off x="3272498" y="3948905"/>
                  <a:ext cx="1070280" cy="926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081" name="Freihand 211080">
                  <a:extLst>
                    <a:ext uri="{FF2B5EF4-FFF2-40B4-BE49-F238E27FC236}">
                      <a16:creationId xmlns:a16="http://schemas.microsoft.com/office/drawing/2014/main" id="{28354825-162B-4C57-8B09-289344A87910}"/>
                    </a:ext>
                  </a:extLst>
                </p14:cNvPr>
                <p14:cNvContentPartPr/>
                <p14:nvPr/>
              </p14:nvContentPartPr>
              <p14:xfrm>
                <a:off x="3453938" y="4052225"/>
                <a:ext cx="1038600" cy="522000"/>
              </p14:xfrm>
            </p:contentPart>
          </mc:Choice>
          <mc:Fallback>
            <p:pic>
              <p:nvPicPr>
                <p:cNvPr id="211081" name="Freihand 211080">
                  <a:extLst>
                    <a:ext uri="{FF2B5EF4-FFF2-40B4-BE49-F238E27FC236}">
                      <a16:creationId xmlns:a16="http://schemas.microsoft.com/office/drawing/2014/main" id="{28354825-162B-4C57-8B09-289344A87910}"/>
                    </a:ext>
                  </a:extLst>
                </p:cNvPr>
                <p:cNvPicPr/>
                <p:nvPr/>
              </p:nvPicPr>
              <p:blipFill>
                <a:blip r:embed="rId360"/>
                <a:stretch>
                  <a:fillRect/>
                </a:stretch>
              </p:blipFill>
              <p:spPr>
                <a:xfrm>
                  <a:off x="3444938" y="4043225"/>
                  <a:ext cx="105624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105" name="Freihand 211104">
                  <a:extLst>
                    <a:ext uri="{FF2B5EF4-FFF2-40B4-BE49-F238E27FC236}">
                      <a16:creationId xmlns:a16="http://schemas.microsoft.com/office/drawing/2014/main" id="{9253B4F5-58D9-4B36-B341-1A227FE61724}"/>
                    </a:ext>
                  </a:extLst>
                </p14:cNvPr>
                <p14:cNvContentPartPr/>
                <p14:nvPr/>
              </p14:nvContentPartPr>
              <p14:xfrm>
                <a:off x="1814498" y="5293505"/>
                <a:ext cx="202680" cy="26640"/>
              </p14:xfrm>
            </p:contentPart>
          </mc:Choice>
          <mc:Fallback>
            <p:pic>
              <p:nvPicPr>
                <p:cNvPr id="211105" name="Freihand 211104">
                  <a:extLst>
                    <a:ext uri="{FF2B5EF4-FFF2-40B4-BE49-F238E27FC236}">
                      <a16:creationId xmlns:a16="http://schemas.microsoft.com/office/drawing/2014/main" id="{9253B4F5-58D9-4B36-B341-1A227FE61724}"/>
                    </a:ext>
                  </a:extLst>
                </p:cNvPr>
                <p:cNvPicPr/>
                <p:nvPr/>
              </p:nvPicPr>
              <p:blipFill>
                <a:blip r:embed="rId362"/>
                <a:stretch>
                  <a:fillRect/>
                </a:stretch>
              </p:blipFill>
              <p:spPr>
                <a:xfrm>
                  <a:off x="1805858" y="5284865"/>
                  <a:ext cx="220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1106" name="Freihand 211105">
                  <a:extLst>
                    <a:ext uri="{FF2B5EF4-FFF2-40B4-BE49-F238E27FC236}">
                      <a16:creationId xmlns:a16="http://schemas.microsoft.com/office/drawing/2014/main" id="{B7AAA4AC-CCEA-4DA5-A70E-562B89B5C854}"/>
                    </a:ext>
                  </a:extLst>
                </p14:cNvPr>
                <p14:cNvContentPartPr/>
                <p14:nvPr/>
              </p14:nvContentPartPr>
              <p14:xfrm>
                <a:off x="1837898" y="5349305"/>
                <a:ext cx="206280" cy="25200"/>
              </p14:xfrm>
            </p:contentPart>
          </mc:Choice>
          <mc:Fallback>
            <p:pic>
              <p:nvPicPr>
                <p:cNvPr id="211106" name="Freihand 211105">
                  <a:extLst>
                    <a:ext uri="{FF2B5EF4-FFF2-40B4-BE49-F238E27FC236}">
                      <a16:creationId xmlns:a16="http://schemas.microsoft.com/office/drawing/2014/main" id="{B7AAA4AC-CCEA-4DA5-A70E-562B89B5C854}"/>
                    </a:ext>
                  </a:extLst>
                </p:cNvPr>
                <p:cNvPicPr/>
                <p:nvPr/>
              </p:nvPicPr>
              <p:blipFill>
                <a:blip r:embed="rId364"/>
                <a:stretch>
                  <a:fillRect/>
                </a:stretch>
              </p:blipFill>
              <p:spPr>
                <a:xfrm>
                  <a:off x="1828898" y="5340665"/>
                  <a:ext cx="223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107" name="Freihand 211106">
                  <a:extLst>
                    <a:ext uri="{FF2B5EF4-FFF2-40B4-BE49-F238E27FC236}">
                      <a16:creationId xmlns:a16="http://schemas.microsoft.com/office/drawing/2014/main" id="{599F9C17-0083-4671-A2FD-EE4C27B5AEAA}"/>
                    </a:ext>
                  </a:extLst>
                </p14:cNvPr>
                <p14:cNvContentPartPr/>
                <p14:nvPr/>
              </p14:nvContentPartPr>
              <p14:xfrm>
                <a:off x="2059298" y="5173265"/>
                <a:ext cx="147240" cy="268560"/>
              </p14:xfrm>
            </p:contentPart>
          </mc:Choice>
          <mc:Fallback>
            <p:pic>
              <p:nvPicPr>
                <p:cNvPr id="211107" name="Freihand 211106">
                  <a:extLst>
                    <a:ext uri="{FF2B5EF4-FFF2-40B4-BE49-F238E27FC236}">
                      <a16:creationId xmlns:a16="http://schemas.microsoft.com/office/drawing/2014/main" id="{599F9C17-0083-4671-A2FD-EE4C27B5AEAA}"/>
                    </a:ext>
                  </a:extLst>
                </p:cNvPr>
                <p:cNvPicPr/>
                <p:nvPr/>
              </p:nvPicPr>
              <p:blipFill>
                <a:blip r:embed="rId366"/>
                <a:stretch>
                  <a:fillRect/>
                </a:stretch>
              </p:blipFill>
              <p:spPr>
                <a:xfrm>
                  <a:off x="2050658" y="5164625"/>
                  <a:ext cx="1648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108" name="Freihand 211107">
                  <a:extLst>
                    <a:ext uri="{FF2B5EF4-FFF2-40B4-BE49-F238E27FC236}">
                      <a16:creationId xmlns:a16="http://schemas.microsoft.com/office/drawing/2014/main" id="{BA6C73C2-336C-406F-8CF9-DA6280951DD5}"/>
                    </a:ext>
                  </a:extLst>
                </p14:cNvPr>
                <p14:cNvContentPartPr/>
                <p14:nvPr/>
              </p14:nvContentPartPr>
              <p14:xfrm>
                <a:off x="2479058" y="5078945"/>
                <a:ext cx="100080" cy="244440"/>
              </p14:xfrm>
            </p:contentPart>
          </mc:Choice>
          <mc:Fallback>
            <p:pic>
              <p:nvPicPr>
                <p:cNvPr id="211108" name="Freihand 211107">
                  <a:extLst>
                    <a:ext uri="{FF2B5EF4-FFF2-40B4-BE49-F238E27FC236}">
                      <a16:creationId xmlns:a16="http://schemas.microsoft.com/office/drawing/2014/main" id="{BA6C73C2-336C-406F-8CF9-DA6280951DD5}"/>
                    </a:ext>
                  </a:extLst>
                </p:cNvPr>
                <p:cNvPicPr/>
                <p:nvPr/>
              </p:nvPicPr>
              <p:blipFill>
                <a:blip r:embed="rId368"/>
                <a:stretch>
                  <a:fillRect/>
                </a:stretch>
              </p:blipFill>
              <p:spPr>
                <a:xfrm>
                  <a:off x="2470418" y="5070305"/>
                  <a:ext cx="117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109" name="Freihand 211108">
                  <a:extLst>
                    <a:ext uri="{FF2B5EF4-FFF2-40B4-BE49-F238E27FC236}">
                      <a16:creationId xmlns:a16="http://schemas.microsoft.com/office/drawing/2014/main" id="{9E688B72-590E-43E2-942B-2CE3C2513520}"/>
                    </a:ext>
                  </a:extLst>
                </p14:cNvPr>
                <p14:cNvContentPartPr/>
                <p14:nvPr/>
              </p14:nvContentPartPr>
              <p14:xfrm>
                <a:off x="2596778" y="5275865"/>
                <a:ext cx="110520" cy="111960"/>
              </p14:xfrm>
            </p:contentPart>
          </mc:Choice>
          <mc:Fallback>
            <p:pic>
              <p:nvPicPr>
                <p:cNvPr id="211109" name="Freihand 211108">
                  <a:extLst>
                    <a:ext uri="{FF2B5EF4-FFF2-40B4-BE49-F238E27FC236}">
                      <a16:creationId xmlns:a16="http://schemas.microsoft.com/office/drawing/2014/main" id="{9E688B72-590E-43E2-942B-2CE3C2513520}"/>
                    </a:ext>
                  </a:extLst>
                </p:cNvPr>
                <p:cNvPicPr/>
                <p:nvPr/>
              </p:nvPicPr>
              <p:blipFill>
                <a:blip r:embed="rId370"/>
                <a:stretch>
                  <a:fillRect/>
                </a:stretch>
              </p:blipFill>
              <p:spPr>
                <a:xfrm>
                  <a:off x="2588138" y="5266865"/>
                  <a:ext cx="128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110" name="Freihand 211109">
                  <a:extLst>
                    <a:ext uri="{FF2B5EF4-FFF2-40B4-BE49-F238E27FC236}">
                      <a16:creationId xmlns:a16="http://schemas.microsoft.com/office/drawing/2014/main" id="{84A7D2C5-BFB5-4C68-B616-4ED1AC6B0712}"/>
                    </a:ext>
                  </a:extLst>
                </p14:cNvPr>
                <p14:cNvContentPartPr/>
                <p14:nvPr/>
              </p14:nvContentPartPr>
              <p14:xfrm>
                <a:off x="2804858" y="4960505"/>
                <a:ext cx="153720" cy="182160"/>
              </p14:xfrm>
            </p:contentPart>
          </mc:Choice>
          <mc:Fallback>
            <p:pic>
              <p:nvPicPr>
                <p:cNvPr id="211110" name="Freihand 211109">
                  <a:extLst>
                    <a:ext uri="{FF2B5EF4-FFF2-40B4-BE49-F238E27FC236}">
                      <a16:creationId xmlns:a16="http://schemas.microsoft.com/office/drawing/2014/main" id="{84A7D2C5-BFB5-4C68-B616-4ED1AC6B0712}"/>
                    </a:ext>
                  </a:extLst>
                </p:cNvPr>
                <p:cNvPicPr/>
                <p:nvPr/>
              </p:nvPicPr>
              <p:blipFill>
                <a:blip r:embed="rId372"/>
                <a:stretch>
                  <a:fillRect/>
                </a:stretch>
              </p:blipFill>
              <p:spPr>
                <a:xfrm>
                  <a:off x="2796218" y="4951505"/>
                  <a:ext cx="171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1111" name="Freihand 211110">
                  <a:extLst>
                    <a:ext uri="{FF2B5EF4-FFF2-40B4-BE49-F238E27FC236}">
                      <a16:creationId xmlns:a16="http://schemas.microsoft.com/office/drawing/2014/main" id="{7C0119FF-E812-4026-B4BA-6C44CE2F4EA3}"/>
                    </a:ext>
                  </a:extLst>
                </p14:cNvPr>
                <p14:cNvContentPartPr/>
                <p14:nvPr/>
              </p14:nvContentPartPr>
              <p14:xfrm>
                <a:off x="3160898" y="5150585"/>
                <a:ext cx="181080" cy="4320"/>
              </p14:xfrm>
            </p:contentPart>
          </mc:Choice>
          <mc:Fallback>
            <p:pic>
              <p:nvPicPr>
                <p:cNvPr id="211111" name="Freihand 211110">
                  <a:extLst>
                    <a:ext uri="{FF2B5EF4-FFF2-40B4-BE49-F238E27FC236}">
                      <a16:creationId xmlns:a16="http://schemas.microsoft.com/office/drawing/2014/main" id="{7C0119FF-E812-4026-B4BA-6C44CE2F4EA3}"/>
                    </a:ext>
                  </a:extLst>
                </p:cNvPr>
                <p:cNvPicPr/>
                <p:nvPr/>
              </p:nvPicPr>
              <p:blipFill>
                <a:blip r:embed="rId374"/>
                <a:stretch>
                  <a:fillRect/>
                </a:stretch>
              </p:blipFill>
              <p:spPr>
                <a:xfrm>
                  <a:off x="3151898" y="5141945"/>
                  <a:ext cx="198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112" name="Freihand 211111">
                  <a:extLst>
                    <a:ext uri="{FF2B5EF4-FFF2-40B4-BE49-F238E27FC236}">
                      <a16:creationId xmlns:a16="http://schemas.microsoft.com/office/drawing/2014/main" id="{51FB2E5B-821D-42F5-B290-4E01BC328CA3}"/>
                    </a:ext>
                  </a:extLst>
                </p14:cNvPr>
                <p14:cNvContentPartPr/>
                <p14:nvPr/>
              </p14:nvContentPartPr>
              <p14:xfrm>
                <a:off x="3159458" y="5226545"/>
                <a:ext cx="181080" cy="17280"/>
              </p14:xfrm>
            </p:contentPart>
          </mc:Choice>
          <mc:Fallback>
            <p:pic>
              <p:nvPicPr>
                <p:cNvPr id="211112" name="Freihand 211111">
                  <a:extLst>
                    <a:ext uri="{FF2B5EF4-FFF2-40B4-BE49-F238E27FC236}">
                      <a16:creationId xmlns:a16="http://schemas.microsoft.com/office/drawing/2014/main" id="{51FB2E5B-821D-42F5-B290-4E01BC328CA3}"/>
                    </a:ext>
                  </a:extLst>
                </p:cNvPr>
                <p:cNvPicPr/>
                <p:nvPr/>
              </p:nvPicPr>
              <p:blipFill>
                <a:blip r:embed="rId376"/>
                <a:stretch>
                  <a:fillRect/>
                </a:stretch>
              </p:blipFill>
              <p:spPr>
                <a:xfrm>
                  <a:off x="3150458" y="5217545"/>
                  <a:ext cx="198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1113" name="Freihand 211112">
                  <a:extLst>
                    <a:ext uri="{FF2B5EF4-FFF2-40B4-BE49-F238E27FC236}">
                      <a16:creationId xmlns:a16="http://schemas.microsoft.com/office/drawing/2014/main" id="{F0BB73DD-3810-4D6A-99E2-0D3342B11F84}"/>
                    </a:ext>
                  </a:extLst>
                </p14:cNvPr>
                <p14:cNvContentPartPr/>
                <p14:nvPr/>
              </p14:nvContentPartPr>
              <p14:xfrm>
                <a:off x="3597938" y="4988945"/>
                <a:ext cx="123120" cy="170280"/>
              </p14:xfrm>
            </p:contentPart>
          </mc:Choice>
          <mc:Fallback>
            <p:pic>
              <p:nvPicPr>
                <p:cNvPr id="211113" name="Freihand 211112">
                  <a:extLst>
                    <a:ext uri="{FF2B5EF4-FFF2-40B4-BE49-F238E27FC236}">
                      <a16:creationId xmlns:a16="http://schemas.microsoft.com/office/drawing/2014/main" id="{F0BB73DD-3810-4D6A-99E2-0D3342B11F84}"/>
                    </a:ext>
                  </a:extLst>
                </p:cNvPr>
                <p:cNvPicPr/>
                <p:nvPr/>
              </p:nvPicPr>
              <p:blipFill>
                <a:blip r:embed="rId378"/>
                <a:stretch>
                  <a:fillRect/>
                </a:stretch>
              </p:blipFill>
              <p:spPr>
                <a:xfrm>
                  <a:off x="3588938" y="4980305"/>
                  <a:ext cx="140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114" name="Freihand 211113">
                  <a:extLst>
                    <a:ext uri="{FF2B5EF4-FFF2-40B4-BE49-F238E27FC236}">
                      <a16:creationId xmlns:a16="http://schemas.microsoft.com/office/drawing/2014/main" id="{733F8EDC-94FF-45D0-8E68-00ADDC598FF1}"/>
                    </a:ext>
                  </a:extLst>
                </p14:cNvPr>
                <p14:cNvContentPartPr/>
                <p14:nvPr/>
              </p14:nvContentPartPr>
              <p14:xfrm>
                <a:off x="3698378" y="5074265"/>
                <a:ext cx="45720" cy="154080"/>
              </p14:xfrm>
            </p:contentPart>
          </mc:Choice>
          <mc:Fallback>
            <p:pic>
              <p:nvPicPr>
                <p:cNvPr id="211114" name="Freihand 211113">
                  <a:extLst>
                    <a:ext uri="{FF2B5EF4-FFF2-40B4-BE49-F238E27FC236}">
                      <a16:creationId xmlns:a16="http://schemas.microsoft.com/office/drawing/2014/main" id="{733F8EDC-94FF-45D0-8E68-00ADDC598FF1}"/>
                    </a:ext>
                  </a:extLst>
                </p:cNvPr>
                <p:cNvPicPr/>
                <p:nvPr/>
              </p:nvPicPr>
              <p:blipFill>
                <a:blip r:embed="rId380"/>
                <a:stretch>
                  <a:fillRect/>
                </a:stretch>
              </p:blipFill>
              <p:spPr>
                <a:xfrm>
                  <a:off x="3689738" y="5065625"/>
                  <a:ext cx="63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1115" name="Freihand 211114">
                  <a:extLst>
                    <a:ext uri="{FF2B5EF4-FFF2-40B4-BE49-F238E27FC236}">
                      <a16:creationId xmlns:a16="http://schemas.microsoft.com/office/drawing/2014/main" id="{AB1F22D3-4910-4013-8663-4F39F076E213}"/>
                    </a:ext>
                  </a:extLst>
                </p14:cNvPr>
                <p14:cNvContentPartPr/>
                <p14:nvPr/>
              </p14:nvContentPartPr>
              <p14:xfrm>
                <a:off x="3847778" y="4912265"/>
                <a:ext cx="235440" cy="260280"/>
              </p14:xfrm>
            </p:contentPart>
          </mc:Choice>
          <mc:Fallback>
            <p:pic>
              <p:nvPicPr>
                <p:cNvPr id="211115" name="Freihand 211114">
                  <a:extLst>
                    <a:ext uri="{FF2B5EF4-FFF2-40B4-BE49-F238E27FC236}">
                      <a16:creationId xmlns:a16="http://schemas.microsoft.com/office/drawing/2014/main" id="{AB1F22D3-4910-4013-8663-4F39F076E213}"/>
                    </a:ext>
                  </a:extLst>
                </p:cNvPr>
                <p:cNvPicPr/>
                <p:nvPr/>
              </p:nvPicPr>
              <p:blipFill>
                <a:blip r:embed="rId382"/>
                <a:stretch>
                  <a:fillRect/>
                </a:stretch>
              </p:blipFill>
              <p:spPr>
                <a:xfrm>
                  <a:off x="3839138" y="4903625"/>
                  <a:ext cx="2530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1116" name="Freihand 211115">
                  <a:extLst>
                    <a:ext uri="{FF2B5EF4-FFF2-40B4-BE49-F238E27FC236}">
                      <a16:creationId xmlns:a16="http://schemas.microsoft.com/office/drawing/2014/main" id="{64FBD56E-CCB6-48B6-96DC-32DA05E72922}"/>
                    </a:ext>
                  </a:extLst>
                </p14:cNvPr>
                <p14:cNvContentPartPr/>
                <p14:nvPr/>
              </p14:nvContentPartPr>
              <p14:xfrm>
                <a:off x="4088618" y="5114945"/>
                <a:ext cx="83880" cy="83520"/>
              </p14:xfrm>
            </p:contentPart>
          </mc:Choice>
          <mc:Fallback>
            <p:pic>
              <p:nvPicPr>
                <p:cNvPr id="211116" name="Freihand 211115">
                  <a:extLst>
                    <a:ext uri="{FF2B5EF4-FFF2-40B4-BE49-F238E27FC236}">
                      <a16:creationId xmlns:a16="http://schemas.microsoft.com/office/drawing/2014/main" id="{64FBD56E-CCB6-48B6-96DC-32DA05E72922}"/>
                    </a:ext>
                  </a:extLst>
                </p:cNvPr>
                <p:cNvPicPr/>
                <p:nvPr/>
              </p:nvPicPr>
              <p:blipFill>
                <a:blip r:embed="rId384"/>
                <a:stretch>
                  <a:fillRect/>
                </a:stretch>
              </p:blipFill>
              <p:spPr>
                <a:xfrm>
                  <a:off x="4079618" y="5106305"/>
                  <a:ext cx="101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1118" name="Freihand 211117">
                  <a:extLst>
                    <a:ext uri="{FF2B5EF4-FFF2-40B4-BE49-F238E27FC236}">
                      <a16:creationId xmlns:a16="http://schemas.microsoft.com/office/drawing/2014/main" id="{098A714F-41FD-4219-9B3D-12AAB24B1046}"/>
                    </a:ext>
                  </a:extLst>
                </p14:cNvPr>
                <p14:cNvContentPartPr/>
                <p14:nvPr/>
              </p14:nvContentPartPr>
              <p14:xfrm>
                <a:off x="4441418" y="4992185"/>
                <a:ext cx="14760" cy="149400"/>
              </p14:xfrm>
            </p:contentPart>
          </mc:Choice>
          <mc:Fallback>
            <p:pic>
              <p:nvPicPr>
                <p:cNvPr id="211118" name="Freihand 211117">
                  <a:extLst>
                    <a:ext uri="{FF2B5EF4-FFF2-40B4-BE49-F238E27FC236}">
                      <a16:creationId xmlns:a16="http://schemas.microsoft.com/office/drawing/2014/main" id="{098A714F-41FD-4219-9B3D-12AAB24B1046}"/>
                    </a:ext>
                  </a:extLst>
                </p:cNvPr>
                <p:cNvPicPr/>
                <p:nvPr/>
              </p:nvPicPr>
              <p:blipFill>
                <a:blip r:embed="rId386"/>
                <a:stretch>
                  <a:fillRect/>
                </a:stretch>
              </p:blipFill>
              <p:spPr>
                <a:xfrm>
                  <a:off x="4432778" y="4983545"/>
                  <a:ext cx="32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1119" name="Freihand 211118">
                  <a:extLst>
                    <a:ext uri="{FF2B5EF4-FFF2-40B4-BE49-F238E27FC236}">
                      <a16:creationId xmlns:a16="http://schemas.microsoft.com/office/drawing/2014/main" id="{2196D7B9-3598-4FC2-A6BB-7D127181C4AE}"/>
                    </a:ext>
                  </a:extLst>
                </p14:cNvPr>
                <p14:cNvContentPartPr/>
                <p14:nvPr/>
              </p14:nvContentPartPr>
              <p14:xfrm>
                <a:off x="4379498" y="5065985"/>
                <a:ext cx="140760" cy="42120"/>
              </p14:xfrm>
            </p:contentPart>
          </mc:Choice>
          <mc:Fallback>
            <p:pic>
              <p:nvPicPr>
                <p:cNvPr id="211119" name="Freihand 211118">
                  <a:extLst>
                    <a:ext uri="{FF2B5EF4-FFF2-40B4-BE49-F238E27FC236}">
                      <a16:creationId xmlns:a16="http://schemas.microsoft.com/office/drawing/2014/main" id="{2196D7B9-3598-4FC2-A6BB-7D127181C4AE}"/>
                    </a:ext>
                  </a:extLst>
                </p:cNvPr>
                <p:cNvPicPr/>
                <p:nvPr/>
              </p:nvPicPr>
              <p:blipFill>
                <a:blip r:embed="rId388"/>
                <a:stretch>
                  <a:fillRect/>
                </a:stretch>
              </p:blipFill>
              <p:spPr>
                <a:xfrm>
                  <a:off x="4370858" y="5057345"/>
                  <a:ext cx="158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1120" name="Freihand 211119">
                  <a:extLst>
                    <a:ext uri="{FF2B5EF4-FFF2-40B4-BE49-F238E27FC236}">
                      <a16:creationId xmlns:a16="http://schemas.microsoft.com/office/drawing/2014/main" id="{0DB20259-26EF-431C-9F49-3663BB76B5D3}"/>
                    </a:ext>
                  </a:extLst>
                </p14:cNvPr>
                <p14:cNvContentPartPr/>
                <p14:nvPr/>
              </p14:nvContentPartPr>
              <p14:xfrm>
                <a:off x="4776218" y="4892465"/>
                <a:ext cx="117000" cy="151200"/>
              </p14:xfrm>
            </p:contentPart>
          </mc:Choice>
          <mc:Fallback>
            <p:pic>
              <p:nvPicPr>
                <p:cNvPr id="211120" name="Freihand 211119">
                  <a:extLst>
                    <a:ext uri="{FF2B5EF4-FFF2-40B4-BE49-F238E27FC236}">
                      <a16:creationId xmlns:a16="http://schemas.microsoft.com/office/drawing/2014/main" id="{0DB20259-26EF-431C-9F49-3663BB76B5D3}"/>
                    </a:ext>
                  </a:extLst>
                </p:cNvPr>
                <p:cNvPicPr/>
                <p:nvPr/>
              </p:nvPicPr>
              <p:blipFill>
                <a:blip r:embed="rId390"/>
                <a:stretch>
                  <a:fillRect/>
                </a:stretch>
              </p:blipFill>
              <p:spPr>
                <a:xfrm>
                  <a:off x="4767218" y="4883465"/>
                  <a:ext cx="134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1121" name="Freihand 211120">
                  <a:extLst>
                    <a:ext uri="{FF2B5EF4-FFF2-40B4-BE49-F238E27FC236}">
                      <a16:creationId xmlns:a16="http://schemas.microsoft.com/office/drawing/2014/main" id="{5061280F-390F-4EED-89B1-B116639B2C5D}"/>
                    </a:ext>
                  </a:extLst>
                </p14:cNvPr>
                <p14:cNvContentPartPr/>
                <p14:nvPr/>
              </p14:nvContentPartPr>
              <p14:xfrm>
                <a:off x="4868738" y="4932065"/>
                <a:ext cx="397800" cy="176400"/>
              </p14:xfrm>
            </p:contentPart>
          </mc:Choice>
          <mc:Fallback>
            <p:pic>
              <p:nvPicPr>
                <p:cNvPr id="211121" name="Freihand 211120">
                  <a:extLst>
                    <a:ext uri="{FF2B5EF4-FFF2-40B4-BE49-F238E27FC236}">
                      <a16:creationId xmlns:a16="http://schemas.microsoft.com/office/drawing/2014/main" id="{5061280F-390F-4EED-89B1-B116639B2C5D}"/>
                    </a:ext>
                  </a:extLst>
                </p:cNvPr>
                <p:cNvPicPr/>
                <p:nvPr/>
              </p:nvPicPr>
              <p:blipFill>
                <a:blip r:embed="rId392"/>
                <a:stretch>
                  <a:fillRect/>
                </a:stretch>
              </p:blipFill>
              <p:spPr>
                <a:xfrm>
                  <a:off x="4859738" y="4923065"/>
                  <a:ext cx="415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1122" name="Freihand 211121">
                  <a:extLst>
                    <a:ext uri="{FF2B5EF4-FFF2-40B4-BE49-F238E27FC236}">
                      <a16:creationId xmlns:a16="http://schemas.microsoft.com/office/drawing/2014/main" id="{DB22D2A0-7CB7-428F-AED5-647F79D7F7A0}"/>
                    </a:ext>
                  </a:extLst>
                </p14:cNvPr>
                <p14:cNvContentPartPr/>
                <p14:nvPr/>
              </p14:nvContentPartPr>
              <p14:xfrm>
                <a:off x="5058818" y="4856825"/>
                <a:ext cx="101520" cy="96480"/>
              </p14:xfrm>
            </p:contentPart>
          </mc:Choice>
          <mc:Fallback>
            <p:pic>
              <p:nvPicPr>
                <p:cNvPr id="211122" name="Freihand 211121">
                  <a:extLst>
                    <a:ext uri="{FF2B5EF4-FFF2-40B4-BE49-F238E27FC236}">
                      <a16:creationId xmlns:a16="http://schemas.microsoft.com/office/drawing/2014/main" id="{DB22D2A0-7CB7-428F-AED5-647F79D7F7A0}"/>
                    </a:ext>
                  </a:extLst>
                </p:cNvPr>
                <p:cNvPicPr/>
                <p:nvPr/>
              </p:nvPicPr>
              <p:blipFill>
                <a:blip r:embed="rId394"/>
                <a:stretch>
                  <a:fillRect/>
                </a:stretch>
              </p:blipFill>
              <p:spPr>
                <a:xfrm>
                  <a:off x="5050178" y="4848185"/>
                  <a:ext cx="119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1123" name="Freihand 211122">
                  <a:extLst>
                    <a:ext uri="{FF2B5EF4-FFF2-40B4-BE49-F238E27FC236}">
                      <a16:creationId xmlns:a16="http://schemas.microsoft.com/office/drawing/2014/main" id="{AF8859EB-DF04-4C69-91BF-945343FD2BE4}"/>
                    </a:ext>
                  </a:extLst>
                </p14:cNvPr>
                <p14:cNvContentPartPr/>
                <p14:nvPr/>
              </p14:nvContentPartPr>
              <p14:xfrm>
                <a:off x="5287418" y="5039345"/>
                <a:ext cx="88920" cy="84600"/>
              </p14:xfrm>
            </p:contentPart>
          </mc:Choice>
          <mc:Fallback>
            <p:pic>
              <p:nvPicPr>
                <p:cNvPr id="211123" name="Freihand 211122">
                  <a:extLst>
                    <a:ext uri="{FF2B5EF4-FFF2-40B4-BE49-F238E27FC236}">
                      <a16:creationId xmlns:a16="http://schemas.microsoft.com/office/drawing/2014/main" id="{AF8859EB-DF04-4C69-91BF-945343FD2BE4}"/>
                    </a:ext>
                  </a:extLst>
                </p:cNvPr>
                <p:cNvPicPr/>
                <p:nvPr/>
              </p:nvPicPr>
              <p:blipFill>
                <a:blip r:embed="rId396"/>
                <a:stretch>
                  <a:fillRect/>
                </a:stretch>
              </p:blipFill>
              <p:spPr>
                <a:xfrm>
                  <a:off x="5278418" y="5030705"/>
                  <a:ext cx="106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1124" name="Freihand 211123">
                  <a:extLst>
                    <a:ext uri="{FF2B5EF4-FFF2-40B4-BE49-F238E27FC236}">
                      <a16:creationId xmlns:a16="http://schemas.microsoft.com/office/drawing/2014/main" id="{81DAB181-7091-4961-96F3-BEC375EEECD5}"/>
                    </a:ext>
                  </a:extLst>
                </p14:cNvPr>
                <p14:cNvContentPartPr/>
                <p14:nvPr/>
              </p14:nvContentPartPr>
              <p14:xfrm>
                <a:off x="5577578" y="4965545"/>
                <a:ext cx="175680" cy="30240"/>
              </p14:xfrm>
            </p:contentPart>
          </mc:Choice>
          <mc:Fallback>
            <p:pic>
              <p:nvPicPr>
                <p:cNvPr id="211124" name="Freihand 211123">
                  <a:extLst>
                    <a:ext uri="{FF2B5EF4-FFF2-40B4-BE49-F238E27FC236}">
                      <a16:creationId xmlns:a16="http://schemas.microsoft.com/office/drawing/2014/main" id="{81DAB181-7091-4961-96F3-BEC375EEECD5}"/>
                    </a:ext>
                  </a:extLst>
                </p:cNvPr>
                <p:cNvPicPr/>
                <p:nvPr/>
              </p:nvPicPr>
              <p:blipFill>
                <a:blip r:embed="rId398"/>
                <a:stretch>
                  <a:fillRect/>
                </a:stretch>
              </p:blipFill>
              <p:spPr>
                <a:xfrm>
                  <a:off x="5568938" y="4956545"/>
                  <a:ext cx="193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1125" name="Freihand 211124">
                  <a:extLst>
                    <a:ext uri="{FF2B5EF4-FFF2-40B4-BE49-F238E27FC236}">
                      <a16:creationId xmlns:a16="http://schemas.microsoft.com/office/drawing/2014/main" id="{1AF252A9-307A-4257-A5EE-16D1D008B8BE}"/>
                    </a:ext>
                  </a:extLst>
                </p14:cNvPr>
                <p14:cNvContentPartPr/>
                <p14:nvPr/>
              </p14:nvContentPartPr>
              <p14:xfrm>
                <a:off x="5911298" y="4878065"/>
                <a:ext cx="124560" cy="163080"/>
              </p14:xfrm>
            </p:contentPart>
          </mc:Choice>
          <mc:Fallback>
            <p:pic>
              <p:nvPicPr>
                <p:cNvPr id="211125" name="Freihand 211124">
                  <a:extLst>
                    <a:ext uri="{FF2B5EF4-FFF2-40B4-BE49-F238E27FC236}">
                      <a16:creationId xmlns:a16="http://schemas.microsoft.com/office/drawing/2014/main" id="{1AF252A9-307A-4257-A5EE-16D1D008B8BE}"/>
                    </a:ext>
                  </a:extLst>
                </p:cNvPr>
                <p:cNvPicPr/>
                <p:nvPr/>
              </p:nvPicPr>
              <p:blipFill>
                <a:blip r:embed="rId400"/>
                <a:stretch>
                  <a:fillRect/>
                </a:stretch>
              </p:blipFill>
              <p:spPr>
                <a:xfrm>
                  <a:off x="5902298" y="4869065"/>
                  <a:ext cx="142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1126" name="Freihand 211125">
                  <a:extLst>
                    <a:ext uri="{FF2B5EF4-FFF2-40B4-BE49-F238E27FC236}">
                      <a16:creationId xmlns:a16="http://schemas.microsoft.com/office/drawing/2014/main" id="{086B4EC6-D11B-48C8-AF0C-AA32A7D50400}"/>
                    </a:ext>
                  </a:extLst>
                </p14:cNvPr>
                <p14:cNvContentPartPr/>
                <p14:nvPr/>
              </p14:nvContentPartPr>
              <p14:xfrm>
                <a:off x="6224138" y="4900385"/>
                <a:ext cx="65520" cy="132480"/>
              </p14:xfrm>
            </p:contentPart>
          </mc:Choice>
          <mc:Fallback>
            <p:pic>
              <p:nvPicPr>
                <p:cNvPr id="211126" name="Freihand 211125">
                  <a:extLst>
                    <a:ext uri="{FF2B5EF4-FFF2-40B4-BE49-F238E27FC236}">
                      <a16:creationId xmlns:a16="http://schemas.microsoft.com/office/drawing/2014/main" id="{086B4EC6-D11B-48C8-AF0C-AA32A7D50400}"/>
                    </a:ext>
                  </a:extLst>
                </p:cNvPr>
                <p:cNvPicPr/>
                <p:nvPr/>
              </p:nvPicPr>
              <p:blipFill>
                <a:blip r:embed="rId402"/>
                <a:stretch>
                  <a:fillRect/>
                </a:stretch>
              </p:blipFill>
              <p:spPr>
                <a:xfrm>
                  <a:off x="6215498" y="4891745"/>
                  <a:ext cx="83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1127" name="Freihand 211126">
                  <a:extLst>
                    <a:ext uri="{FF2B5EF4-FFF2-40B4-BE49-F238E27FC236}">
                      <a16:creationId xmlns:a16="http://schemas.microsoft.com/office/drawing/2014/main" id="{EB59F1D5-EC62-49B5-8591-64FCB33FA681}"/>
                    </a:ext>
                  </a:extLst>
                </p14:cNvPr>
                <p14:cNvContentPartPr/>
                <p14:nvPr/>
              </p14:nvContentPartPr>
              <p14:xfrm>
                <a:off x="6089858" y="4828025"/>
                <a:ext cx="135000" cy="64440"/>
              </p14:xfrm>
            </p:contentPart>
          </mc:Choice>
          <mc:Fallback>
            <p:pic>
              <p:nvPicPr>
                <p:cNvPr id="211127" name="Freihand 211126">
                  <a:extLst>
                    <a:ext uri="{FF2B5EF4-FFF2-40B4-BE49-F238E27FC236}">
                      <a16:creationId xmlns:a16="http://schemas.microsoft.com/office/drawing/2014/main" id="{EB59F1D5-EC62-49B5-8591-64FCB33FA681}"/>
                    </a:ext>
                  </a:extLst>
                </p:cNvPr>
                <p:cNvPicPr/>
                <p:nvPr/>
              </p:nvPicPr>
              <p:blipFill>
                <a:blip r:embed="rId404"/>
                <a:stretch>
                  <a:fillRect/>
                </a:stretch>
              </p:blipFill>
              <p:spPr>
                <a:xfrm>
                  <a:off x="6080858" y="4819385"/>
                  <a:ext cx="152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1128" name="Freihand 211127">
                  <a:extLst>
                    <a:ext uri="{FF2B5EF4-FFF2-40B4-BE49-F238E27FC236}">
                      <a16:creationId xmlns:a16="http://schemas.microsoft.com/office/drawing/2014/main" id="{FC8308AC-6684-4EBF-95A6-73FF884E77DD}"/>
                    </a:ext>
                  </a:extLst>
                </p14:cNvPr>
                <p14:cNvContentPartPr/>
                <p14:nvPr/>
              </p14:nvContentPartPr>
              <p14:xfrm>
                <a:off x="6307658" y="4769345"/>
                <a:ext cx="256320" cy="364680"/>
              </p14:xfrm>
            </p:contentPart>
          </mc:Choice>
          <mc:Fallback>
            <p:pic>
              <p:nvPicPr>
                <p:cNvPr id="211128" name="Freihand 211127">
                  <a:extLst>
                    <a:ext uri="{FF2B5EF4-FFF2-40B4-BE49-F238E27FC236}">
                      <a16:creationId xmlns:a16="http://schemas.microsoft.com/office/drawing/2014/main" id="{FC8308AC-6684-4EBF-95A6-73FF884E77DD}"/>
                    </a:ext>
                  </a:extLst>
                </p:cNvPr>
                <p:cNvPicPr/>
                <p:nvPr/>
              </p:nvPicPr>
              <p:blipFill>
                <a:blip r:embed="rId406"/>
                <a:stretch>
                  <a:fillRect/>
                </a:stretch>
              </p:blipFill>
              <p:spPr>
                <a:xfrm>
                  <a:off x="6298658" y="4760705"/>
                  <a:ext cx="27396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130" name="Freihand 211129">
                  <a:extLst>
                    <a:ext uri="{FF2B5EF4-FFF2-40B4-BE49-F238E27FC236}">
                      <a16:creationId xmlns:a16="http://schemas.microsoft.com/office/drawing/2014/main" id="{73BD71CA-B2E6-47D8-BC67-EB1E6256B8E6}"/>
                    </a:ext>
                  </a:extLst>
                </p14:cNvPr>
                <p14:cNvContentPartPr/>
                <p14:nvPr/>
              </p14:nvContentPartPr>
              <p14:xfrm>
                <a:off x="3176378" y="5596985"/>
                <a:ext cx="318240" cy="56160"/>
              </p14:xfrm>
            </p:contentPart>
          </mc:Choice>
          <mc:Fallback>
            <p:pic>
              <p:nvPicPr>
                <p:cNvPr id="211130" name="Freihand 211129">
                  <a:extLst>
                    <a:ext uri="{FF2B5EF4-FFF2-40B4-BE49-F238E27FC236}">
                      <a16:creationId xmlns:a16="http://schemas.microsoft.com/office/drawing/2014/main" id="{73BD71CA-B2E6-47D8-BC67-EB1E6256B8E6}"/>
                    </a:ext>
                  </a:extLst>
                </p:cNvPr>
                <p:cNvPicPr/>
                <p:nvPr/>
              </p:nvPicPr>
              <p:blipFill>
                <a:blip r:embed="rId408"/>
                <a:stretch>
                  <a:fillRect/>
                </a:stretch>
              </p:blipFill>
              <p:spPr>
                <a:xfrm>
                  <a:off x="3167378" y="5587985"/>
                  <a:ext cx="335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1131" name="Freihand 211130">
                  <a:extLst>
                    <a:ext uri="{FF2B5EF4-FFF2-40B4-BE49-F238E27FC236}">
                      <a16:creationId xmlns:a16="http://schemas.microsoft.com/office/drawing/2014/main" id="{6ECF8CC6-3085-4725-865A-8ACAF0E71683}"/>
                    </a:ext>
                  </a:extLst>
                </p14:cNvPr>
                <p14:cNvContentPartPr/>
                <p14:nvPr/>
              </p14:nvContentPartPr>
              <p14:xfrm>
                <a:off x="3322898" y="5748185"/>
                <a:ext cx="116280" cy="11880"/>
              </p14:xfrm>
            </p:contentPart>
          </mc:Choice>
          <mc:Fallback>
            <p:pic>
              <p:nvPicPr>
                <p:cNvPr id="211131" name="Freihand 211130">
                  <a:extLst>
                    <a:ext uri="{FF2B5EF4-FFF2-40B4-BE49-F238E27FC236}">
                      <a16:creationId xmlns:a16="http://schemas.microsoft.com/office/drawing/2014/main" id="{6ECF8CC6-3085-4725-865A-8ACAF0E71683}"/>
                    </a:ext>
                  </a:extLst>
                </p:cNvPr>
                <p:cNvPicPr/>
                <p:nvPr/>
              </p:nvPicPr>
              <p:blipFill>
                <a:blip r:embed="rId410"/>
                <a:stretch>
                  <a:fillRect/>
                </a:stretch>
              </p:blipFill>
              <p:spPr>
                <a:xfrm>
                  <a:off x="3313898" y="5739185"/>
                  <a:ext cx="133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1134" name="Freihand 211133">
                  <a:extLst>
                    <a:ext uri="{FF2B5EF4-FFF2-40B4-BE49-F238E27FC236}">
                      <a16:creationId xmlns:a16="http://schemas.microsoft.com/office/drawing/2014/main" id="{0EAF8900-64C4-4F61-BA43-D71C7DF57C3D}"/>
                    </a:ext>
                  </a:extLst>
                </p14:cNvPr>
                <p14:cNvContentPartPr/>
                <p14:nvPr/>
              </p14:nvContentPartPr>
              <p14:xfrm>
                <a:off x="3750218" y="5411585"/>
                <a:ext cx="28800" cy="29160"/>
              </p14:xfrm>
            </p:contentPart>
          </mc:Choice>
          <mc:Fallback>
            <p:pic>
              <p:nvPicPr>
                <p:cNvPr id="211134" name="Freihand 211133">
                  <a:extLst>
                    <a:ext uri="{FF2B5EF4-FFF2-40B4-BE49-F238E27FC236}">
                      <a16:creationId xmlns:a16="http://schemas.microsoft.com/office/drawing/2014/main" id="{0EAF8900-64C4-4F61-BA43-D71C7DF57C3D}"/>
                    </a:ext>
                  </a:extLst>
                </p:cNvPr>
                <p:cNvPicPr/>
                <p:nvPr/>
              </p:nvPicPr>
              <p:blipFill>
                <a:blip r:embed="rId412"/>
                <a:stretch>
                  <a:fillRect/>
                </a:stretch>
              </p:blipFill>
              <p:spPr>
                <a:xfrm>
                  <a:off x="3741218" y="5402945"/>
                  <a:ext cx="46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1133" name="Freihand 211132">
                  <a:extLst>
                    <a:ext uri="{FF2B5EF4-FFF2-40B4-BE49-F238E27FC236}">
                      <a16:creationId xmlns:a16="http://schemas.microsoft.com/office/drawing/2014/main" id="{50C755D7-A3B2-4ABD-9448-184B0870244C}"/>
                    </a:ext>
                  </a:extLst>
                </p14:cNvPr>
                <p14:cNvContentPartPr/>
                <p14:nvPr/>
              </p14:nvContentPartPr>
              <p14:xfrm>
                <a:off x="3721778" y="5549105"/>
                <a:ext cx="68040" cy="155520"/>
              </p14:xfrm>
            </p:contentPart>
          </mc:Choice>
          <mc:Fallback>
            <p:pic>
              <p:nvPicPr>
                <p:cNvPr id="211133" name="Freihand 211132">
                  <a:extLst>
                    <a:ext uri="{FF2B5EF4-FFF2-40B4-BE49-F238E27FC236}">
                      <a16:creationId xmlns:a16="http://schemas.microsoft.com/office/drawing/2014/main" id="{50C755D7-A3B2-4ABD-9448-184B0870244C}"/>
                    </a:ext>
                  </a:extLst>
                </p:cNvPr>
                <p:cNvPicPr/>
                <p:nvPr/>
              </p:nvPicPr>
              <p:blipFill>
                <a:blip r:embed="rId414"/>
                <a:stretch>
                  <a:fillRect/>
                </a:stretch>
              </p:blipFill>
              <p:spPr>
                <a:xfrm>
                  <a:off x="3712778" y="5540105"/>
                  <a:ext cx="85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1135" name="Freihand 211134">
                  <a:extLst>
                    <a:ext uri="{FF2B5EF4-FFF2-40B4-BE49-F238E27FC236}">
                      <a16:creationId xmlns:a16="http://schemas.microsoft.com/office/drawing/2014/main" id="{A5FC8C44-4F5D-4898-9B83-5C1007A8FCF9}"/>
                    </a:ext>
                  </a:extLst>
                </p14:cNvPr>
                <p14:cNvContentPartPr/>
                <p14:nvPr/>
              </p14:nvContentPartPr>
              <p14:xfrm>
                <a:off x="3956858" y="5622545"/>
                <a:ext cx="128160" cy="196560"/>
              </p14:xfrm>
            </p:contentPart>
          </mc:Choice>
          <mc:Fallback>
            <p:pic>
              <p:nvPicPr>
                <p:cNvPr id="211135" name="Freihand 211134">
                  <a:extLst>
                    <a:ext uri="{FF2B5EF4-FFF2-40B4-BE49-F238E27FC236}">
                      <a16:creationId xmlns:a16="http://schemas.microsoft.com/office/drawing/2014/main" id="{A5FC8C44-4F5D-4898-9B83-5C1007A8FCF9}"/>
                    </a:ext>
                  </a:extLst>
                </p:cNvPr>
                <p:cNvPicPr/>
                <p:nvPr/>
              </p:nvPicPr>
              <p:blipFill>
                <a:blip r:embed="rId416"/>
                <a:stretch>
                  <a:fillRect/>
                </a:stretch>
              </p:blipFill>
              <p:spPr>
                <a:xfrm>
                  <a:off x="3948218" y="5613905"/>
                  <a:ext cx="145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1137" name="Freihand 211136">
                  <a:extLst>
                    <a:ext uri="{FF2B5EF4-FFF2-40B4-BE49-F238E27FC236}">
                      <a16:creationId xmlns:a16="http://schemas.microsoft.com/office/drawing/2014/main" id="{4480312B-BC73-4429-A009-872FD6EC807D}"/>
                    </a:ext>
                  </a:extLst>
                </p14:cNvPr>
                <p14:cNvContentPartPr/>
                <p14:nvPr/>
              </p14:nvContentPartPr>
              <p14:xfrm>
                <a:off x="4544738" y="5476745"/>
                <a:ext cx="6120" cy="214920"/>
              </p14:xfrm>
            </p:contentPart>
          </mc:Choice>
          <mc:Fallback>
            <p:pic>
              <p:nvPicPr>
                <p:cNvPr id="211137" name="Freihand 211136">
                  <a:extLst>
                    <a:ext uri="{FF2B5EF4-FFF2-40B4-BE49-F238E27FC236}">
                      <a16:creationId xmlns:a16="http://schemas.microsoft.com/office/drawing/2014/main" id="{4480312B-BC73-4429-A009-872FD6EC807D}"/>
                    </a:ext>
                  </a:extLst>
                </p:cNvPr>
                <p:cNvPicPr/>
                <p:nvPr/>
              </p:nvPicPr>
              <p:blipFill>
                <a:blip r:embed="rId418"/>
                <a:stretch>
                  <a:fillRect/>
                </a:stretch>
              </p:blipFill>
              <p:spPr>
                <a:xfrm>
                  <a:off x="4535738" y="5468105"/>
                  <a:ext cx="23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1138" name="Freihand 211137">
                  <a:extLst>
                    <a:ext uri="{FF2B5EF4-FFF2-40B4-BE49-F238E27FC236}">
                      <a16:creationId xmlns:a16="http://schemas.microsoft.com/office/drawing/2014/main" id="{1500C8AE-3E83-4BB0-A1E9-24C564B79003}"/>
                    </a:ext>
                  </a:extLst>
                </p14:cNvPr>
                <p14:cNvContentPartPr/>
                <p14:nvPr/>
              </p14:nvContentPartPr>
              <p14:xfrm>
                <a:off x="4484258" y="5542265"/>
                <a:ext cx="198360" cy="38520"/>
              </p14:xfrm>
            </p:contentPart>
          </mc:Choice>
          <mc:Fallback>
            <p:pic>
              <p:nvPicPr>
                <p:cNvPr id="211138" name="Freihand 211137">
                  <a:extLst>
                    <a:ext uri="{FF2B5EF4-FFF2-40B4-BE49-F238E27FC236}">
                      <a16:creationId xmlns:a16="http://schemas.microsoft.com/office/drawing/2014/main" id="{1500C8AE-3E83-4BB0-A1E9-24C564B79003}"/>
                    </a:ext>
                  </a:extLst>
                </p:cNvPr>
                <p:cNvPicPr/>
                <p:nvPr/>
              </p:nvPicPr>
              <p:blipFill>
                <a:blip r:embed="rId420"/>
                <a:stretch>
                  <a:fillRect/>
                </a:stretch>
              </p:blipFill>
              <p:spPr>
                <a:xfrm>
                  <a:off x="4475618" y="5533625"/>
                  <a:ext cx="216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1139" name="Freihand 211138">
                  <a:extLst>
                    <a:ext uri="{FF2B5EF4-FFF2-40B4-BE49-F238E27FC236}">
                      <a16:creationId xmlns:a16="http://schemas.microsoft.com/office/drawing/2014/main" id="{782069B9-436E-4443-B935-E1FA5E43C6C6}"/>
                    </a:ext>
                  </a:extLst>
                </p14:cNvPr>
                <p14:cNvContentPartPr/>
                <p14:nvPr/>
              </p14:nvContentPartPr>
              <p14:xfrm>
                <a:off x="4626818" y="4679345"/>
                <a:ext cx="209520" cy="541800"/>
              </p14:xfrm>
            </p:contentPart>
          </mc:Choice>
          <mc:Fallback>
            <p:pic>
              <p:nvPicPr>
                <p:cNvPr id="211139" name="Freihand 211138">
                  <a:extLst>
                    <a:ext uri="{FF2B5EF4-FFF2-40B4-BE49-F238E27FC236}">
                      <a16:creationId xmlns:a16="http://schemas.microsoft.com/office/drawing/2014/main" id="{782069B9-436E-4443-B935-E1FA5E43C6C6}"/>
                    </a:ext>
                  </a:extLst>
                </p:cNvPr>
                <p:cNvPicPr/>
                <p:nvPr/>
              </p:nvPicPr>
              <p:blipFill>
                <a:blip r:embed="rId422"/>
                <a:stretch>
                  <a:fillRect/>
                </a:stretch>
              </p:blipFill>
              <p:spPr>
                <a:xfrm>
                  <a:off x="4617818" y="4670705"/>
                  <a:ext cx="22716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1140" name="Freihand 211139">
                  <a:extLst>
                    <a:ext uri="{FF2B5EF4-FFF2-40B4-BE49-F238E27FC236}">
                      <a16:creationId xmlns:a16="http://schemas.microsoft.com/office/drawing/2014/main" id="{454B3AE8-2323-43DD-BAB5-0D1A3C8104F5}"/>
                    </a:ext>
                  </a:extLst>
                </p14:cNvPr>
                <p14:cNvContentPartPr/>
                <p14:nvPr/>
              </p14:nvContentPartPr>
              <p14:xfrm>
                <a:off x="4776218" y="5325185"/>
                <a:ext cx="112680" cy="419400"/>
              </p14:xfrm>
            </p:contentPart>
          </mc:Choice>
          <mc:Fallback>
            <p:pic>
              <p:nvPicPr>
                <p:cNvPr id="211140" name="Freihand 211139">
                  <a:extLst>
                    <a:ext uri="{FF2B5EF4-FFF2-40B4-BE49-F238E27FC236}">
                      <a16:creationId xmlns:a16="http://schemas.microsoft.com/office/drawing/2014/main" id="{454B3AE8-2323-43DD-BAB5-0D1A3C8104F5}"/>
                    </a:ext>
                  </a:extLst>
                </p:cNvPr>
                <p:cNvPicPr/>
                <p:nvPr/>
              </p:nvPicPr>
              <p:blipFill>
                <a:blip r:embed="rId424"/>
                <a:stretch>
                  <a:fillRect/>
                </a:stretch>
              </p:blipFill>
              <p:spPr>
                <a:xfrm>
                  <a:off x="4767578" y="5316545"/>
                  <a:ext cx="13032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1141" name="Freihand 211140">
                  <a:extLst>
                    <a:ext uri="{FF2B5EF4-FFF2-40B4-BE49-F238E27FC236}">
                      <a16:creationId xmlns:a16="http://schemas.microsoft.com/office/drawing/2014/main" id="{9161225F-E319-4CAF-A731-5AAB660371D4}"/>
                    </a:ext>
                  </a:extLst>
                </p14:cNvPr>
                <p14:cNvContentPartPr/>
                <p14:nvPr/>
              </p14:nvContentPartPr>
              <p14:xfrm>
                <a:off x="4961618" y="5426705"/>
                <a:ext cx="114840" cy="194040"/>
              </p14:xfrm>
            </p:contentPart>
          </mc:Choice>
          <mc:Fallback>
            <p:pic>
              <p:nvPicPr>
                <p:cNvPr id="211141" name="Freihand 211140">
                  <a:extLst>
                    <a:ext uri="{FF2B5EF4-FFF2-40B4-BE49-F238E27FC236}">
                      <a16:creationId xmlns:a16="http://schemas.microsoft.com/office/drawing/2014/main" id="{9161225F-E319-4CAF-A731-5AAB660371D4}"/>
                    </a:ext>
                  </a:extLst>
                </p:cNvPr>
                <p:cNvPicPr/>
                <p:nvPr/>
              </p:nvPicPr>
              <p:blipFill>
                <a:blip r:embed="rId426"/>
                <a:stretch>
                  <a:fillRect/>
                </a:stretch>
              </p:blipFill>
              <p:spPr>
                <a:xfrm>
                  <a:off x="4952618" y="5418065"/>
                  <a:ext cx="132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11142" name="Freihand 211141">
                  <a:extLst>
                    <a:ext uri="{FF2B5EF4-FFF2-40B4-BE49-F238E27FC236}">
                      <a16:creationId xmlns:a16="http://schemas.microsoft.com/office/drawing/2014/main" id="{218EA7A3-DC53-4F30-B162-2C1DB4829CFB}"/>
                    </a:ext>
                  </a:extLst>
                </p14:cNvPr>
                <p14:cNvContentPartPr/>
                <p14:nvPr/>
              </p14:nvContentPartPr>
              <p14:xfrm>
                <a:off x="5014898" y="5298905"/>
                <a:ext cx="45360" cy="34560"/>
              </p14:xfrm>
            </p:contentPart>
          </mc:Choice>
          <mc:Fallback>
            <p:pic>
              <p:nvPicPr>
                <p:cNvPr id="211142" name="Freihand 211141">
                  <a:extLst>
                    <a:ext uri="{FF2B5EF4-FFF2-40B4-BE49-F238E27FC236}">
                      <a16:creationId xmlns:a16="http://schemas.microsoft.com/office/drawing/2014/main" id="{218EA7A3-DC53-4F30-B162-2C1DB4829CFB}"/>
                    </a:ext>
                  </a:extLst>
                </p:cNvPr>
                <p:cNvPicPr/>
                <p:nvPr/>
              </p:nvPicPr>
              <p:blipFill>
                <a:blip r:embed="rId428"/>
                <a:stretch>
                  <a:fillRect/>
                </a:stretch>
              </p:blipFill>
              <p:spPr>
                <a:xfrm>
                  <a:off x="5005898" y="5289905"/>
                  <a:ext cx="63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11143" name="Freihand 211142">
                  <a:extLst>
                    <a:ext uri="{FF2B5EF4-FFF2-40B4-BE49-F238E27FC236}">
                      <a16:creationId xmlns:a16="http://schemas.microsoft.com/office/drawing/2014/main" id="{B790FCF5-63AF-4A7E-B07F-6905BCCFDB08}"/>
                    </a:ext>
                  </a:extLst>
                </p14:cNvPr>
                <p14:cNvContentPartPr/>
                <p14:nvPr/>
              </p14:nvContentPartPr>
              <p14:xfrm>
                <a:off x="5140538" y="5550545"/>
                <a:ext cx="532440" cy="165600"/>
              </p14:xfrm>
            </p:contentPart>
          </mc:Choice>
          <mc:Fallback>
            <p:pic>
              <p:nvPicPr>
                <p:cNvPr id="211143" name="Freihand 211142">
                  <a:extLst>
                    <a:ext uri="{FF2B5EF4-FFF2-40B4-BE49-F238E27FC236}">
                      <a16:creationId xmlns:a16="http://schemas.microsoft.com/office/drawing/2014/main" id="{B790FCF5-63AF-4A7E-B07F-6905BCCFDB08}"/>
                    </a:ext>
                  </a:extLst>
                </p:cNvPr>
                <p:cNvPicPr/>
                <p:nvPr/>
              </p:nvPicPr>
              <p:blipFill>
                <a:blip r:embed="rId430"/>
                <a:stretch>
                  <a:fillRect/>
                </a:stretch>
              </p:blipFill>
              <p:spPr>
                <a:xfrm>
                  <a:off x="5131898" y="5541545"/>
                  <a:ext cx="550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11144" name="Freihand 211143">
                  <a:extLst>
                    <a:ext uri="{FF2B5EF4-FFF2-40B4-BE49-F238E27FC236}">
                      <a16:creationId xmlns:a16="http://schemas.microsoft.com/office/drawing/2014/main" id="{AFD429E6-6471-40ED-B746-50C0FDAE8541}"/>
                    </a:ext>
                  </a:extLst>
                </p14:cNvPr>
                <p14:cNvContentPartPr/>
                <p14:nvPr/>
              </p14:nvContentPartPr>
              <p14:xfrm>
                <a:off x="5864498" y="5401865"/>
                <a:ext cx="174600" cy="200880"/>
              </p14:xfrm>
            </p:contentPart>
          </mc:Choice>
          <mc:Fallback>
            <p:pic>
              <p:nvPicPr>
                <p:cNvPr id="211144" name="Freihand 211143">
                  <a:extLst>
                    <a:ext uri="{FF2B5EF4-FFF2-40B4-BE49-F238E27FC236}">
                      <a16:creationId xmlns:a16="http://schemas.microsoft.com/office/drawing/2014/main" id="{AFD429E6-6471-40ED-B746-50C0FDAE8541}"/>
                    </a:ext>
                  </a:extLst>
                </p:cNvPr>
                <p:cNvPicPr/>
                <p:nvPr/>
              </p:nvPicPr>
              <p:blipFill>
                <a:blip r:embed="rId432"/>
                <a:stretch>
                  <a:fillRect/>
                </a:stretch>
              </p:blipFill>
              <p:spPr>
                <a:xfrm>
                  <a:off x="5855858" y="5393225"/>
                  <a:ext cx="192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11145" name="Freihand 211144">
                  <a:extLst>
                    <a:ext uri="{FF2B5EF4-FFF2-40B4-BE49-F238E27FC236}">
                      <a16:creationId xmlns:a16="http://schemas.microsoft.com/office/drawing/2014/main" id="{2B554B14-9FBD-427F-87E9-2EDFA5C2D842}"/>
                    </a:ext>
                  </a:extLst>
                </p14:cNvPr>
                <p14:cNvContentPartPr/>
                <p14:nvPr/>
              </p14:nvContentPartPr>
              <p14:xfrm>
                <a:off x="5969258" y="5332745"/>
                <a:ext cx="347400" cy="324000"/>
              </p14:xfrm>
            </p:contentPart>
          </mc:Choice>
          <mc:Fallback>
            <p:pic>
              <p:nvPicPr>
                <p:cNvPr id="211145" name="Freihand 211144">
                  <a:extLst>
                    <a:ext uri="{FF2B5EF4-FFF2-40B4-BE49-F238E27FC236}">
                      <a16:creationId xmlns:a16="http://schemas.microsoft.com/office/drawing/2014/main" id="{2B554B14-9FBD-427F-87E9-2EDFA5C2D842}"/>
                    </a:ext>
                  </a:extLst>
                </p:cNvPr>
                <p:cNvPicPr/>
                <p:nvPr/>
              </p:nvPicPr>
              <p:blipFill>
                <a:blip r:embed="rId434"/>
                <a:stretch>
                  <a:fillRect/>
                </a:stretch>
              </p:blipFill>
              <p:spPr>
                <a:xfrm>
                  <a:off x="5960618" y="5324105"/>
                  <a:ext cx="3650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11146" name="Freihand 211145">
                  <a:extLst>
                    <a:ext uri="{FF2B5EF4-FFF2-40B4-BE49-F238E27FC236}">
                      <a16:creationId xmlns:a16="http://schemas.microsoft.com/office/drawing/2014/main" id="{ED14B11F-C787-49C7-A6DB-F1C1857CD7DC}"/>
                    </a:ext>
                  </a:extLst>
                </p14:cNvPr>
                <p14:cNvContentPartPr/>
                <p14:nvPr/>
              </p14:nvContentPartPr>
              <p14:xfrm>
                <a:off x="6138098" y="5349305"/>
                <a:ext cx="322200" cy="481320"/>
              </p14:xfrm>
            </p:contentPart>
          </mc:Choice>
          <mc:Fallback>
            <p:pic>
              <p:nvPicPr>
                <p:cNvPr id="211146" name="Freihand 211145">
                  <a:extLst>
                    <a:ext uri="{FF2B5EF4-FFF2-40B4-BE49-F238E27FC236}">
                      <a16:creationId xmlns:a16="http://schemas.microsoft.com/office/drawing/2014/main" id="{ED14B11F-C787-49C7-A6DB-F1C1857CD7DC}"/>
                    </a:ext>
                  </a:extLst>
                </p:cNvPr>
                <p:cNvPicPr/>
                <p:nvPr/>
              </p:nvPicPr>
              <p:blipFill>
                <a:blip r:embed="rId436"/>
                <a:stretch>
                  <a:fillRect/>
                </a:stretch>
              </p:blipFill>
              <p:spPr>
                <a:xfrm>
                  <a:off x="6129098" y="5340665"/>
                  <a:ext cx="33984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11148" name="Freihand 211147">
                  <a:extLst>
                    <a:ext uri="{FF2B5EF4-FFF2-40B4-BE49-F238E27FC236}">
                      <a16:creationId xmlns:a16="http://schemas.microsoft.com/office/drawing/2014/main" id="{1077E763-CAC2-4B74-B7FE-A6C8FCC98E15}"/>
                    </a:ext>
                  </a:extLst>
                </p14:cNvPr>
                <p14:cNvContentPartPr/>
                <p14:nvPr/>
              </p14:nvContentPartPr>
              <p14:xfrm>
                <a:off x="-46702" y="293825"/>
                <a:ext cx="3148560" cy="922680"/>
              </p14:xfrm>
            </p:contentPart>
          </mc:Choice>
          <mc:Fallback>
            <p:pic>
              <p:nvPicPr>
                <p:cNvPr id="211148" name="Freihand 211147">
                  <a:extLst>
                    <a:ext uri="{FF2B5EF4-FFF2-40B4-BE49-F238E27FC236}">
                      <a16:creationId xmlns:a16="http://schemas.microsoft.com/office/drawing/2014/main" id="{1077E763-CAC2-4B74-B7FE-A6C8FCC98E15}"/>
                    </a:ext>
                  </a:extLst>
                </p:cNvPr>
                <p:cNvPicPr/>
                <p:nvPr/>
              </p:nvPicPr>
              <p:blipFill>
                <a:blip r:embed="rId438"/>
                <a:stretch>
                  <a:fillRect/>
                </a:stretch>
              </p:blipFill>
              <p:spPr>
                <a:xfrm>
                  <a:off x="-55702" y="284825"/>
                  <a:ext cx="3166200" cy="9403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11149" name="Freihand 211148">
                  <a:extLst>
                    <a:ext uri="{FF2B5EF4-FFF2-40B4-BE49-F238E27FC236}">
                      <a16:creationId xmlns:a16="http://schemas.microsoft.com/office/drawing/2014/main" id="{E5A7CE33-5430-4F6D-B799-08B5DE5ED454}"/>
                    </a:ext>
                  </a:extLst>
                </p14:cNvPr>
                <p14:cNvContentPartPr/>
                <p14:nvPr/>
              </p14:nvContentPartPr>
              <p14:xfrm>
                <a:off x="6748298" y="4994345"/>
                <a:ext cx="272880" cy="51480"/>
              </p14:xfrm>
            </p:contentPart>
          </mc:Choice>
          <mc:Fallback>
            <p:pic>
              <p:nvPicPr>
                <p:cNvPr id="211149" name="Freihand 211148">
                  <a:extLst>
                    <a:ext uri="{FF2B5EF4-FFF2-40B4-BE49-F238E27FC236}">
                      <a16:creationId xmlns:a16="http://schemas.microsoft.com/office/drawing/2014/main" id="{E5A7CE33-5430-4F6D-B799-08B5DE5ED454}"/>
                    </a:ext>
                  </a:extLst>
                </p:cNvPr>
                <p:cNvPicPr/>
                <p:nvPr/>
              </p:nvPicPr>
              <p:blipFill>
                <a:blip r:embed="rId440"/>
                <a:stretch>
                  <a:fillRect/>
                </a:stretch>
              </p:blipFill>
              <p:spPr>
                <a:xfrm>
                  <a:off x="6739658" y="4985345"/>
                  <a:ext cx="290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11150" name="Freihand 211149">
                  <a:extLst>
                    <a:ext uri="{FF2B5EF4-FFF2-40B4-BE49-F238E27FC236}">
                      <a16:creationId xmlns:a16="http://schemas.microsoft.com/office/drawing/2014/main" id="{481A6183-AF57-451A-8C2E-7295F59A2866}"/>
                    </a:ext>
                  </a:extLst>
                </p14:cNvPr>
                <p14:cNvContentPartPr/>
                <p14:nvPr/>
              </p14:nvContentPartPr>
              <p14:xfrm>
                <a:off x="6760898" y="5103785"/>
                <a:ext cx="285120" cy="21600"/>
              </p14:xfrm>
            </p:contentPart>
          </mc:Choice>
          <mc:Fallback>
            <p:pic>
              <p:nvPicPr>
                <p:cNvPr id="211150" name="Freihand 211149">
                  <a:extLst>
                    <a:ext uri="{FF2B5EF4-FFF2-40B4-BE49-F238E27FC236}">
                      <a16:creationId xmlns:a16="http://schemas.microsoft.com/office/drawing/2014/main" id="{481A6183-AF57-451A-8C2E-7295F59A2866}"/>
                    </a:ext>
                  </a:extLst>
                </p:cNvPr>
                <p:cNvPicPr/>
                <p:nvPr/>
              </p:nvPicPr>
              <p:blipFill>
                <a:blip r:embed="rId442"/>
                <a:stretch>
                  <a:fillRect/>
                </a:stretch>
              </p:blipFill>
              <p:spPr>
                <a:xfrm>
                  <a:off x="6751898" y="5094785"/>
                  <a:ext cx="302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11152" name="Freihand 211151">
                  <a:extLst>
                    <a:ext uri="{FF2B5EF4-FFF2-40B4-BE49-F238E27FC236}">
                      <a16:creationId xmlns:a16="http://schemas.microsoft.com/office/drawing/2014/main" id="{A0CEB027-79B1-49E3-BAF1-7E1C44B62CD5}"/>
                    </a:ext>
                  </a:extLst>
                </p14:cNvPr>
                <p14:cNvContentPartPr/>
                <p14:nvPr/>
              </p14:nvContentPartPr>
              <p14:xfrm>
                <a:off x="7195058" y="4833785"/>
                <a:ext cx="151920" cy="265320"/>
              </p14:xfrm>
            </p:contentPart>
          </mc:Choice>
          <mc:Fallback>
            <p:pic>
              <p:nvPicPr>
                <p:cNvPr id="211152" name="Freihand 211151">
                  <a:extLst>
                    <a:ext uri="{FF2B5EF4-FFF2-40B4-BE49-F238E27FC236}">
                      <a16:creationId xmlns:a16="http://schemas.microsoft.com/office/drawing/2014/main" id="{A0CEB027-79B1-49E3-BAF1-7E1C44B62CD5}"/>
                    </a:ext>
                  </a:extLst>
                </p:cNvPr>
                <p:cNvPicPr/>
                <p:nvPr/>
              </p:nvPicPr>
              <p:blipFill>
                <a:blip r:embed="rId444"/>
                <a:stretch>
                  <a:fillRect/>
                </a:stretch>
              </p:blipFill>
              <p:spPr>
                <a:xfrm>
                  <a:off x="7186058" y="4824785"/>
                  <a:ext cx="1695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11153" name="Freihand 211152">
                  <a:extLst>
                    <a:ext uri="{FF2B5EF4-FFF2-40B4-BE49-F238E27FC236}">
                      <a16:creationId xmlns:a16="http://schemas.microsoft.com/office/drawing/2014/main" id="{A1A357BE-C20B-4144-9CE3-68A4B3DF3250}"/>
                    </a:ext>
                  </a:extLst>
                </p14:cNvPr>
                <p14:cNvContentPartPr/>
                <p14:nvPr/>
              </p14:nvContentPartPr>
              <p14:xfrm>
                <a:off x="7587818" y="4883825"/>
                <a:ext cx="45720" cy="155160"/>
              </p14:xfrm>
            </p:contentPart>
          </mc:Choice>
          <mc:Fallback>
            <p:pic>
              <p:nvPicPr>
                <p:cNvPr id="211153" name="Freihand 211152">
                  <a:extLst>
                    <a:ext uri="{FF2B5EF4-FFF2-40B4-BE49-F238E27FC236}">
                      <a16:creationId xmlns:a16="http://schemas.microsoft.com/office/drawing/2014/main" id="{A1A357BE-C20B-4144-9CE3-68A4B3DF3250}"/>
                    </a:ext>
                  </a:extLst>
                </p:cNvPr>
                <p:cNvPicPr/>
                <p:nvPr/>
              </p:nvPicPr>
              <p:blipFill>
                <a:blip r:embed="rId446"/>
                <a:stretch>
                  <a:fillRect/>
                </a:stretch>
              </p:blipFill>
              <p:spPr>
                <a:xfrm>
                  <a:off x="7578818" y="4874825"/>
                  <a:ext cx="63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11154" name="Freihand 211153">
                  <a:extLst>
                    <a:ext uri="{FF2B5EF4-FFF2-40B4-BE49-F238E27FC236}">
                      <a16:creationId xmlns:a16="http://schemas.microsoft.com/office/drawing/2014/main" id="{7BA0B35A-92D2-47E2-AEF7-4495C0E5F87C}"/>
                    </a:ext>
                  </a:extLst>
                </p14:cNvPr>
                <p14:cNvContentPartPr/>
                <p14:nvPr/>
              </p14:nvContentPartPr>
              <p14:xfrm>
                <a:off x="7432298" y="4810745"/>
                <a:ext cx="104400" cy="101160"/>
              </p14:xfrm>
            </p:contentPart>
          </mc:Choice>
          <mc:Fallback>
            <p:pic>
              <p:nvPicPr>
                <p:cNvPr id="211154" name="Freihand 211153">
                  <a:extLst>
                    <a:ext uri="{FF2B5EF4-FFF2-40B4-BE49-F238E27FC236}">
                      <a16:creationId xmlns:a16="http://schemas.microsoft.com/office/drawing/2014/main" id="{7BA0B35A-92D2-47E2-AEF7-4495C0E5F87C}"/>
                    </a:ext>
                  </a:extLst>
                </p:cNvPr>
                <p:cNvPicPr/>
                <p:nvPr/>
              </p:nvPicPr>
              <p:blipFill>
                <a:blip r:embed="rId448"/>
                <a:stretch>
                  <a:fillRect/>
                </a:stretch>
              </p:blipFill>
              <p:spPr>
                <a:xfrm>
                  <a:off x="7423298" y="4801745"/>
                  <a:ext cx="122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1155" name="Freihand 211154">
                  <a:extLst>
                    <a:ext uri="{FF2B5EF4-FFF2-40B4-BE49-F238E27FC236}">
                      <a16:creationId xmlns:a16="http://schemas.microsoft.com/office/drawing/2014/main" id="{4E2D2A3B-9648-43D4-A5DE-C964F7A521E3}"/>
                    </a:ext>
                  </a:extLst>
                </p14:cNvPr>
                <p14:cNvContentPartPr/>
                <p14:nvPr/>
              </p14:nvContentPartPr>
              <p14:xfrm>
                <a:off x="7660538" y="4986425"/>
                <a:ext cx="104040" cy="80280"/>
              </p14:xfrm>
            </p:contentPart>
          </mc:Choice>
          <mc:Fallback>
            <p:pic>
              <p:nvPicPr>
                <p:cNvPr id="211155" name="Freihand 211154">
                  <a:extLst>
                    <a:ext uri="{FF2B5EF4-FFF2-40B4-BE49-F238E27FC236}">
                      <a16:creationId xmlns:a16="http://schemas.microsoft.com/office/drawing/2014/main" id="{4E2D2A3B-9648-43D4-A5DE-C964F7A521E3}"/>
                    </a:ext>
                  </a:extLst>
                </p:cNvPr>
                <p:cNvPicPr/>
                <p:nvPr/>
              </p:nvPicPr>
              <p:blipFill>
                <a:blip r:embed="rId450"/>
                <a:stretch>
                  <a:fillRect/>
                </a:stretch>
              </p:blipFill>
              <p:spPr>
                <a:xfrm>
                  <a:off x="7651898" y="4977425"/>
                  <a:ext cx="121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1157" name="Freihand 211156">
                  <a:extLst>
                    <a:ext uri="{FF2B5EF4-FFF2-40B4-BE49-F238E27FC236}">
                      <a16:creationId xmlns:a16="http://schemas.microsoft.com/office/drawing/2014/main" id="{1DFE0AEB-9E9E-44A2-896F-C26231BF989B}"/>
                    </a:ext>
                  </a:extLst>
                </p14:cNvPr>
                <p14:cNvContentPartPr/>
                <p14:nvPr/>
              </p14:nvContentPartPr>
              <p14:xfrm>
                <a:off x="3010778" y="5035025"/>
                <a:ext cx="38520" cy="340920"/>
              </p14:xfrm>
            </p:contentPart>
          </mc:Choice>
          <mc:Fallback>
            <p:pic>
              <p:nvPicPr>
                <p:cNvPr id="211157" name="Freihand 211156">
                  <a:extLst>
                    <a:ext uri="{FF2B5EF4-FFF2-40B4-BE49-F238E27FC236}">
                      <a16:creationId xmlns:a16="http://schemas.microsoft.com/office/drawing/2014/main" id="{1DFE0AEB-9E9E-44A2-896F-C26231BF989B}"/>
                    </a:ext>
                  </a:extLst>
                </p:cNvPr>
                <p:cNvPicPr/>
                <p:nvPr/>
              </p:nvPicPr>
              <p:blipFill>
                <a:blip r:embed="rId452"/>
                <a:stretch>
                  <a:fillRect/>
                </a:stretch>
              </p:blipFill>
              <p:spPr>
                <a:xfrm>
                  <a:off x="3001778" y="5026385"/>
                  <a:ext cx="561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11158" name="Freihand 211157">
                  <a:extLst>
                    <a:ext uri="{FF2B5EF4-FFF2-40B4-BE49-F238E27FC236}">
                      <a16:creationId xmlns:a16="http://schemas.microsoft.com/office/drawing/2014/main" id="{089DA787-8B3D-48CF-BA23-ABDEA0EC6DD5}"/>
                    </a:ext>
                  </a:extLst>
                </p14:cNvPr>
                <p14:cNvContentPartPr/>
                <p14:nvPr/>
              </p14:nvContentPartPr>
              <p14:xfrm>
                <a:off x="2899178" y="4857545"/>
                <a:ext cx="239400" cy="290160"/>
              </p14:xfrm>
            </p:contentPart>
          </mc:Choice>
          <mc:Fallback>
            <p:pic>
              <p:nvPicPr>
                <p:cNvPr id="211158" name="Freihand 211157">
                  <a:extLst>
                    <a:ext uri="{FF2B5EF4-FFF2-40B4-BE49-F238E27FC236}">
                      <a16:creationId xmlns:a16="http://schemas.microsoft.com/office/drawing/2014/main" id="{089DA787-8B3D-48CF-BA23-ABDEA0EC6DD5}"/>
                    </a:ext>
                  </a:extLst>
                </p:cNvPr>
                <p:cNvPicPr/>
                <p:nvPr/>
              </p:nvPicPr>
              <p:blipFill>
                <a:blip r:embed="rId454"/>
                <a:stretch>
                  <a:fillRect/>
                </a:stretch>
              </p:blipFill>
              <p:spPr>
                <a:xfrm>
                  <a:off x="2890538" y="4848545"/>
                  <a:ext cx="2570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11162" name="Freihand 211161">
                  <a:extLst>
                    <a:ext uri="{FF2B5EF4-FFF2-40B4-BE49-F238E27FC236}">
                      <a16:creationId xmlns:a16="http://schemas.microsoft.com/office/drawing/2014/main" id="{6653D7C9-D449-4BE2-B31A-FD13599AD95A}"/>
                    </a:ext>
                  </a:extLst>
                </p14:cNvPr>
                <p14:cNvContentPartPr/>
                <p14:nvPr/>
              </p14:nvContentPartPr>
              <p14:xfrm>
                <a:off x="4458698" y="5893625"/>
                <a:ext cx="151200" cy="225720"/>
              </p14:xfrm>
            </p:contentPart>
          </mc:Choice>
          <mc:Fallback>
            <p:pic>
              <p:nvPicPr>
                <p:cNvPr id="211162" name="Freihand 211161">
                  <a:extLst>
                    <a:ext uri="{FF2B5EF4-FFF2-40B4-BE49-F238E27FC236}">
                      <a16:creationId xmlns:a16="http://schemas.microsoft.com/office/drawing/2014/main" id="{6653D7C9-D449-4BE2-B31A-FD13599AD95A}"/>
                    </a:ext>
                  </a:extLst>
                </p:cNvPr>
                <p:cNvPicPr/>
                <p:nvPr/>
              </p:nvPicPr>
              <p:blipFill>
                <a:blip r:embed="rId456"/>
                <a:stretch>
                  <a:fillRect/>
                </a:stretch>
              </p:blipFill>
              <p:spPr>
                <a:xfrm>
                  <a:off x="4449698" y="5884985"/>
                  <a:ext cx="1688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11163" name="Freihand 211162">
                  <a:extLst>
                    <a:ext uri="{FF2B5EF4-FFF2-40B4-BE49-F238E27FC236}">
                      <a16:creationId xmlns:a16="http://schemas.microsoft.com/office/drawing/2014/main" id="{DD42ECBA-B860-4E24-97C7-E1F4EF88FC59}"/>
                    </a:ext>
                  </a:extLst>
                </p14:cNvPr>
                <p14:cNvContentPartPr/>
                <p14:nvPr/>
              </p14:nvContentPartPr>
              <p14:xfrm>
                <a:off x="4580378" y="6004145"/>
                <a:ext cx="282600" cy="146160"/>
              </p14:xfrm>
            </p:contentPart>
          </mc:Choice>
          <mc:Fallback>
            <p:pic>
              <p:nvPicPr>
                <p:cNvPr id="211163" name="Freihand 211162">
                  <a:extLst>
                    <a:ext uri="{FF2B5EF4-FFF2-40B4-BE49-F238E27FC236}">
                      <a16:creationId xmlns:a16="http://schemas.microsoft.com/office/drawing/2014/main" id="{DD42ECBA-B860-4E24-97C7-E1F4EF88FC59}"/>
                    </a:ext>
                  </a:extLst>
                </p:cNvPr>
                <p:cNvPicPr/>
                <p:nvPr/>
              </p:nvPicPr>
              <p:blipFill>
                <a:blip r:embed="rId458"/>
                <a:stretch>
                  <a:fillRect/>
                </a:stretch>
              </p:blipFill>
              <p:spPr>
                <a:xfrm>
                  <a:off x="4571378" y="5995145"/>
                  <a:ext cx="300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11164" name="Freihand 211163">
                  <a:extLst>
                    <a:ext uri="{FF2B5EF4-FFF2-40B4-BE49-F238E27FC236}">
                      <a16:creationId xmlns:a16="http://schemas.microsoft.com/office/drawing/2014/main" id="{8B425C3A-D72A-4B25-A2F0-298EB585BCA6}"/>
                    </a:ext>
                  </a:extLst>
                </p14:cNvPr>
                <p14:cNvContentPartPr/>
                <p14:nvPr/>
              </p14:nvContentPartPr>
              <p14:xfrm>
                <a:off x="4859378" y="6021065"/>
                <a:ext cx="146880" cy="240480"/>
              </p14:xfrm>
            </p:contentPart>
          </mc:Choice>
          <mc:Fallback>
            <p:pic>
              <p:nvPicPr>
                <p:cNvPr id="211164" name="Freihand 211163">
                  <a:extLst>
                    <a:ext uri="{FF2B5EF4-FFF2-40B4-BE49-F238E27FC236}">
                      <a16:creationId xmlns:a16="http://schemas.microsoft.com/office/drawing/2014/main" id="{8B425C3A-D72A-4B25-A2F0-298EB585BCA6}"/>
                    </a:ext>
                  </a:extLst>
                </p:cNvPr>
                <p:cNvPicPr/>
                <p:nvPr/>
              </p:nvPicPr>
              <p:blipFill>
                <a:blip r:embed="rId460"/>
                <a:stretch>
                  <a:fillRect/>
                </a:stretch>
              </p:blipFill>
              <p:spPr>
                <a:xfrm>
                  <a:off x="4850378" y="6012425"/>
                  <a:ext cx="1645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11165" name="Freihand 211164">
                  <a:extLst>
                    <a:ext uri="{FF2B5EF4-FFF2-40B4-BE49-F238E27FC236}">
                      <a16:creationId xmlns:a16="http://schemas.microsoft.com/office/drawing/2014/main" id="{210D1044-49C1-4B4F-9A69-B9E6336494F6}"/>
                    </a:ext>
                  </a:extLst>
                </p14:cNvPr>
                <p14:cNvContentPartPr/>
                <p14:nvPr/>
              </p14:nvContentPartPr>
              <p14:xfrm>
                <a:off x="5042618" y="5893265"/>
                <a:ext cx="220320" cy="205920"/>
              </p14:xfrm>
            </p:contentPart>
          </mc:Choice>
          <mc:Fallback>
            <p:pic>
              <p:nvPicPr>
                <p:cNvPr id="211165" name="Freihand 211164">
                  <a:extLst>
                    <a:ext uri="{FF2B5EF4-FFF2-40B4-BE49-F238E27FC236}">
                      <a16:creationId xmlns:a16="http://schemas.microsoft.com/office/drawing/2014/main" id="{210D1044-49C1-4B4F-9A69-B9E6336494F6}"/>
                    </a:ext>
                  </a:extLst>
                </p:cNvPr>
                <p:cNvPicPr/>
                <p:nvPr/>
              </p:nvPicPr>
              <p:blipFill>
                <a:blip r:embed="rId462"/>
                <a:stretch>
                  <a:fillRect/>
                </a:stretch>
              </p:blipFill>
              <p:spPr>
                <a:xfrm>
                  <a:off x="5033618" y="5884625"/>
                  <a:ext cx="2379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1166" name="Freihand 211165">
                  <a:extLst>
                    <a:ext uri="{FF2B5EF4-FFF2-40B4-BE49-F238E27FC236}">
                      <a16:creationId xmlns:a16="http://schemas.microsoft.com/office/drawing/2014/main" id="{9954AE67-0EF2-4D68-8990-3F275495CF5A}"/>
                    </a:ext>
                  </a:extLst>
                </p14:cNvPr>
                <p14:cNvContentPartPr/>
                <p14:nvPr/>
              </p14:nvContentPartPr>
              <p14:xfrm>
                <a:off x="5288858" y="5883185"/>
                <a:ext cx="79920" cy="196920"/>
              </p14:xfrm>
            </p:contentPart>
          </mc:Choice>
          <mc:Fallback>
            <p:pic>
              <p:nvPicPr>
                <p:cNvPr id="211166" name="Freihand 211165">
                  <a:extLst>
                    <a:ext uri="{FF2B5EF4-FFF2-40B4-BE49-F238E27FC236}">
                      <a16:creationId xmlns:a16="http://schemas.microsoft.com/office/drawing/2014/main" id="{9954AE67-0EF2-4D68-8990-3F275495CF5A}"/>
                    </a:ext>
                  </a:extLst>
                </p:cNvPr>
                <p:cNvPicPr/>
                <p:nvPr/>
              </p:nvPicPr>
              <p:blipFill>
                <a:blip r:embed="rId464"/>
                <a:stretch>
                  <a:fillRect/>
                </a:stretch>
              </p:blipFill>
              <p:spPr>
                <a:xfrm>
                  <a:off x="5279858" y="5874545"/>
                  <a:ext cx="97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11167" name="Freihand 211166">
                  <a:extLst>
                    <a:ext uri="{FF2B5EF4-FFF2-40B4-BE49-F238E27FC236}">
                      <a16:creationId xmlns:a16="http://schemas.microsoft.com/office/drawing/2014/main" id="{2200AD4B-E332-4A4D-96A4-EC385F3E8AB5}"/>
                    </a:ext>
                  </a:extLst>
                </p14:cNvPr>
                <p14:cNvContentPartPr/>
                <p14:nvPr/>
              </p14:nvContentPartPr>
              <p14:xfrm>
                <a:off x="5370938" y="5858705"/>
                <a:ext cx="141480" cy="203040"/>
              </p14:xfrm>
            </p:contentPart>
          </mc:Choice>
          <mc:Fallback>
            <p:pic>
              <p:nvPicPr>
                <p:cNvPr id="211167" name="Freihand 211166">
                  <a:extLst>
                    <a:ext uri="{FF2B5EF4-FFF2-40B4-BE49-F238E27FC236}">
                      <a16:creationId xmlns:a16="http://schemas.microsoft.com/office/drawing/2014/main" id="{2200AD4B-E332-4A4D-96A4-EC385F3E8AB5}"/>
                    </a:ext>
                  </a:extLst>
                </p:cNvPr>
                <p:cNvPicPr/>
                <p:nvPr/>
              </p:nvPicPr>
              <p:blipFill>
                <a:blip r:embed="rId466"/>
                <a:stretch>
                  <a:fillRect/>
                </a:stretch>
              </p:blipFill>
              <p:spPr>
                <a:xfrm>
                  <a:off x="5361938" y="5849705"/>
                  <a:ext cx="159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11168" name="Freihand 211167">
                  <a:extLst>
                    <a:ext uri="{FF2B5EF4-FFF2-40B4-BE49-F238E27FC236}">
                      <a16:creationId xmlns:a16="http://schemas.microsoft.com/office/drawing/2014/main" id="{C19665B0-E52B-468D-9EF7-0DC17E00A9A2}"/>
                    </a:ext>
                  </a:extLst>
                </p14:cNvPr>
                <p14:cNvContentPartPr/>
                <p14:nvPr/>
              </p14:nvContentPartPr>
              <p14:xfrm>
                <a:off x="5515298" y="5972825"/>
                <a:ext cx="246960" cy="105840"/>
              </p14:xfrm>
            </p:contentPart>
          </mc:Choice>
          <mc:Fallback>
            <p:pic>
              <p:nvPicPr>
                <p:cNvPr id="211168" name="Freihand 211167">
                  <a:extLst>
                    <a:ext uri="{FF2B5EF4-FFF2-40B4-BE49-F238E27FC236}">
                      <a16:creationId xmlns:a16="http://schemas.microsoft.com/office/drawing/2014/main" id="{C19665B0-E52B-468D-9EF7-0DC17E00A9A2}"/>
                    </a:ext>
                  </a:extLst>
                </p:cNvPr>
                <p:cNvPicPr/>
                <p:nvPr/>
              </p:nvPicPr>
              <p:blipFill>
                <a:blip r:embed="rId468"/>
                <a:stretch>
                  <a:fillRect/>
                </a:stretch>
              </p:blipFill>
              <p:spPr>
                <a:xfrm>
                  <a:off x="5506298" y="5964185"/>
                  <a:ext cx="264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11170" name="Freihand 211169">
                  <a:extLst>
                    <a:ext uri="{FF2B5EF4-FFF2-40B4-BE49-F238E27FC236}">
                      <a16:creationId xmlns:a16="http://schemas.microsoft.com/office/drawing/2014/main" id="{032ED4A0-4658-4D4B-8BEB-6B09A332DE1D}"/>
                    </a:ext>
                  </a:extLst>
                </p14:cNvPr>
                <p14:cNvContentPartPr/>
                <p14:nvPr/>
              </p14:nvContentPartPr>
              <p14:xfrm>
                <a:off x="5870978" y="5935385"/>
                <a:ext cx="173160" cy="131040"/>
              </p14:xfrm>
            </p:contentPart>
          </mc:Choice>
          <mc:Fallback>
            <p:pic>
              <p:nvPicPr>
                <p:cNvPr id="211170" name="Freihand 211169">
                  <a:extLst>
                    <a:ext uri="{FF2B5EF4-FFF2-40B4-BE49-F238E27FC236}">
                      <a16:creationId xmlns:a16="http://schemas.microsoft.com/office/drawing/2014/main" id="{032ED4A0-4658-4D4B-8BEB-6B09A332DE1D}"/>
                    </a:ext>
                  </a:extLst>
                </p:cNvPr>
                <p:cNvPicPr/>
                <p:nvPr/>
              </p:nvPicPr>
              <p:blipFill>
                <a:blip r:embed="rId470"/>
                <a:stretch>
                  <a:fillRect/>
                </a:stretch>
              </p:blipFill>
              <p:spPr>
                <a:xfrm>
                  <a:off x="5861978" y="5926745"/>
                  <a:ext cx="190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11171" name="Freihand 211170">
                  <a:extLst>
                    <a:ext uri="{FF2B5EF4-FFF2-40B4-BE49-F238E27FC236}">
                      <a16:creationId xmlns:a16="http://schemas.microsoft.com/office/drawing/2014/main" id="{6D5FF309-57D9-4367-A080-86D4CEB20056}"/>
                    </a:ext>
                  </a:extLst>
                </p14:cNvPr>
                <p14:cNvContentPartPr/>
                <p14:nvPr/>
              </p14:nvContentPartPr>
              <p14:xfrm>
                <a:off x="6223418" y="5828465"/>
                <a:ext cx="163440" cy="186840"/>
              </p14:xfrm>
            </p:contentPart>
          </mc:Choice>
          <mc:Fallback>
            <p:pic>
              <p:nvPicPr>
                <p:cNvPr id="211171" name="Freihand 211170">
                  <a:extLst>
                    <a:ext uri="{FF2B5EF4-FFF2-40B4-BE49-F238E27FC236}">
                      <a16:creationId xmlns:a16="http://schemas.microsoft.com/office/drawing/2014/main" id="{6D5FF309-57D9-4367-A080-86D4CEB20056}"/>
                    </a:ext>
                  </a:extLst>
                </p:cNvPr>
                <p:cNvPicPr/>
                <p:nvPr/>
              </p:nvPicPr>
              <p:blipFill>
                <a:blip r:embed="rId472"/>
                <a:stretch>
                  <a:fillRect/>
                </a:stretch>
              </p:blipFill>
              <p:spPr>
                <a:xfrm>
                  <a:off x="6214418" y="5819825"/>
                  <a:ext cx="181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11172" name="Freihand 211171">
                  <a:extLst>
                    <a:ext uri="{FF2B5EF4-FFF2-40B4-BE49-F238E27FC236}">
                      <a16:creationId xmlns:a16="http://schemas.microsoft.com/office/drawing/2014/main" id="{E8925905-DFE6-4143-A2FB-78AB40A605CE}"/>
                    </a:ext>
                  </a:extLst>
                </p14:cNvPr>
                <p14:cNvContentPartPr/>
                <p14:nvPr/>
              </p14:nvContentPartPr>
              <p14:xfrm>
                <a:off x="6310898" y="5983265"/>
                <a:ext cx="304920" cy="65520"/>
              </p14:xfrm>
            </p:contentPart>
          </mc:Choice>
          <mc:Fallback>
            <p:pic>
              <p:nvPicPr>
                <p:cNvPr id="211172" name="Freihand 211171">
                  <a:extLst>
                    <a:ext uri="{FF2B5EF4-FFF2-40B4-BE49-F238E27FC236}">
                      <a16:creationId xmlns:a16="http://schemas.microsoft.com/office/drawing/2014/main" id="{E8925905-DFE6-4143-A2FB-78AB40A605CE}"/>
                    </a:ext>
                  </a:extLst>
                </p:cNvPr>
                <p:cNvPicPr/>
                <p:nvPr/>
              </p:nvPicPr>
              <p:blipFill>
                <a:blip r:embed="rId474"/>
                <a:stretch>
                  <a:fillRect/>
                </a:stretch>
              </p:blipFill>
              <p:spPr>
                <a:xfrm>
                  <a:off x="6302258" y="5974265"/>
                  <a:ext cx="322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11173" name="Freihand 211172">
                  <a:extLst>
                    <a:ext uri="{FF2B5EF4-FFF2-40B4-BE49-F238E27FC236}">
                      <a16:creationId xmlns:a16="http://schemas.microsoft.com/office/drawing/2014/main" id="{D94A4C92-43EF-407C-AF72-245211B46516}"/>
                    </a:ext>
                  </a:extLst>
                </p14:cNvPr>
                <p14:cNvContentPartPr/>
                <p14:nvPr/>
              </p14:nvContentPartPr>
              <p14:xfrm>
                <a:off x="6668018" y="5965985"/>
                <a:ext cx="89280" cy="89640"/>
              </p14:xfrm>
            </p:contentPart>
          </mc:Choice>
          <mc:Fallback>
            <p:pic>
              <p:nvPicPr>
                <p:cNvPr id="211173" name="Freihand 211172">
                  <a:extLst>
                    <a:ext uri="{FF2B5EF4-FFF2-40B4-BE49-F238E27FC236}">
                      <a16:creationId xmlns:a16="http://schemas.microsoft.com/office/drawing/2014/main" id="{D94A4C92-43EF-407C-AF72-245211B46516}"/>
                    </a:ext>
                  </a:extLst>
                </p:cNvPr>
                <p:cNvPicPr/>
                <p:nvPr/>
              </p:nvPicPr>
              <p:blipFill>
                <a:blip r:embed="rId476"/>
                <a:stretch>
                  <a:fillRect/>
                </a:stretch>
              </p:blipFill>
              <p:spPr>
                <a:xfrm>
                  <a:off x="6659018" y="5956985"/>
                  <a:ext cx="106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11174" name="Freihand 211173">
                  <a:extLst>
                    <a:ext uri="{FF2B5EF4-FFF2-40B4-BE49-F238E27FC236}">
                      <a16:creationId xmlns:a16="http://schemas.microsoft.com/office/drawing/2014/main" id="{E48D88C5-82EA-4F6A-A518-432048572F2D}"/>
                    </a:ext>
                  </a:extLst>
                </p14:cNvPr>
                <p14:cNvContentPartPr/>
                <p14:nvPr/>
              </p14:nvContentPartPr>
              <p14:xfrm>
                <a:off x="6651818" y="6034025"/>
                <a:ext cx="105480" cy="18360"/>
              </p14:xfrm>
            </p:contentPart>
          </mc:Choice>
          <mc:Fallback>
            <p:pic>
              <p:nvPicPr>
                <p:cNvPr id="211174" name="Freihand 211173">
                  <a:extLst>
                    <a:ext uri="{FF2B5EF4-FFF2-40B4-BE49-F238E27FC236}">
                      <a16:creationId xmlns:a16="http://schemas.microsoft.com/office/drawing/2014/main" id="{E48D88C5-82EA-4F6A-A518-432048572F2D}"/>
                    </a:ext>
                  </a:extLst>
                </p:cNvPr>
                <p:cNvPicPr/>
                <p:nvPr/>
              </p:nvPicPr>
              <p:blipFill>
                <a:blip r:embed="rId478"/>
                <a:stretch>
                  <a:fillRect/>
                </a:stretch>
              </p:blipFill>
              <p:spPr>
                <a:xfrm>
                  <a:off x="6643178" y="6025025"/>
                  <a:ext cx="123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11176" name="Freihand 211175">
                  <a:extLst>
                    <a:ext uri="{FF2B5EF4-FFF2-40B4-BE49-F238E27FC236}">
                      <a16:creationId xmlns:a16="http://schemas.microsoft.com/office/drawing/2014/main" id="{B068B011-D3E6-4A79-80D0-05271AF68BC7}"/>
                    </a:ext>
                  </a:extLst>
                </p14:cNvPr>
                <p14:cNvContentPartPr/>
                <p14:nvPr/>
              </p14:nvContentPartPr>
              <p14:xfrm>
                <a:off x="6827498" y="5782385"/>
                <a:ext cx="189000" cy="247320"/>
              </p14:xfrm>
            </p:contentPart>
          </mc:Choice>
          <mc:Fallback>
            <p:pic>
              <p:nvPicPr>
                <p:cNvPr id="211176" name="Freihand 211175">
                  <a:extLst>
                    <a:ext uri="{FF2B5EF4-FFF2-40B4-BE49-F238E27FC236}">
                      <a16:creationId xmlns:a16="http://schemas.microsoft.com/office/drawing/2014/main" id="{B068B011-D3E6-4A79-80D0-05271AF68BC7}"/>
                    </a:ext>
                  </a:extLst>
                </p:cNvPr>
                <p:cNvPicPr/>
                <p:nvPr/>
              </p:nvPicPr>
              <p:blipFill>
                <a:blip r:embed="rId480"/>
                <a:stretch>
                  <a:fillRect/>
                </a:stretch>
              </p:blipFill>
              <p:spPr>
                <a:xfrm>
                  <a:off x="6818858" y="5773745"/>
                  <a:ext cx="2066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11177" name="Freihand 211176">
                  <a:extLst>
                    <a:ext uri="{FF2B5EF4-FFF2-40B4-BE49-F238E27FC236}">
                      <a16:creationId xmlns:a16="http://schemas.microsoft.com/office/drawing/2014/main" id="{037C57F0-939F-4819-BC40-3FC503632484}"/>
                    </a:ext>
                  </a:extLst>
                </p14:cNvPr>
                <p14:cNvContentPartPr/>
                <p14:nvPr/>
              </p14:nvContentPartPr>
              <p14:xfrm>
                <a:off x="6988778" y="5883185"/>
                <a:ext cx="121680" cy="173160"/>
              </p14:xfrm>
            </p:contentPart>
          </mc:Choice>
          <mc:Fallback>
            <p:pic>
              <p:nvPicPr>
                <p:cNvPr id="211177" name="Freihand 211176">
                  <a:extLst>
                    <a:ext uri="{FF2B5EF4-FFF2-40B4-BE49-F238E27FC236}">
                      <a16:creationId xmlns:a16="http://schemas.microsoft.com/office/drawing/2014/main" id="{037C57F0-939F-4819-BC40-3FC503632484}"/>
                    </a:ext>
                  </a:extLst>
                </p:cNvPr>
                <p:cNvPicPr/>
                <p:nvPr/>
              </p:nvPicPr>
              <p:blipFill>
                <a:blip r:embed="rId482"/>
                <a:stretch>
                  <a:fillRect/>
                </a:stretch>
              </p:blipFill>
              <p:spPr>
                <a:xfrm>
                  <a:off x="6979778" y="5874545"/>
                  <a:ext cx="139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11178" name="Freihand 211177">
                  <a:extLst>
                    <a:ext uri="{FF2B5EF4-FFF2-40B4-BE49-F238E27FC236}">
                      <a16:creationId xmlns:a16="http://schemas.microsoft.com/office/drawing/2014/main" id="{54373AA4-4833-4684-B28C-4BA85FBA5D61}"/>
                    </a:ext>
                  </a:extLst>
                </p14:cNvPr>
                <p14:cNvContentPartPr/>
                <p14:nvPr/>
              </p14:nvContentPartPr>
              <p14:xfrm>
                <a:off x="7148978" y="5855825"/>
                <a:ext cx="285480" cy="240840"/>
              </p14:xfrm>
            </p:contentPart>
          </mc:Choice>
          <mc:Fallback>
            <p:pic>
              <p:nvPicPr>
                <p:cNvPr id="211178" name="Freihand 211177">
                  <a:extLst>
                    <a:ext uri="{FF2B5EF4-FFF2-40B4-BE49-F238E27FC236}">
                      <a16:creationId xmlns:a16="http://schemas.microsoft.com/office/drawing/2014/main" id="{54373AA4-4833-4684-B28C-4BA85FBA5D61}"/>
                    </a:ext>
                  </a:extLst>
                </p:cNvPr>
                <p:cNvPicPr/>
                <p:nvPr/>
              </p:nvPicPr>
              <p:blipFill>
                <a:blip r:embed="rId484"/>
                <a:stretch>
                  <a:fillRect/>
                </a:stretch>
              </p:blipFill>
              <p:spPr>
                <a:xfrm>
                  <a:off x="7139978" y="5847185"/>
                  <a:ext cx="3031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11179" name="Freihand 211178">
                  <a:extLst>
                    <a:ext uri="{FF2B5EF4-FFF2-40B4-BE49-F238E27FC236}">
                      <a16:creationId xmlns:a16="http://schemas.microsoft.com/office/drawing/2014/main" id="{5CB82CF3-F918-4984-9A26-592297079519}"/>
                    </a:ext>
                  </a:extLst>
                </p14:cNvPr>
                <p14:cNvContentPartPr/>
                <p14:nvPr/>
              </p14:nvContentPartPr>
              <p14:xfrm>
                <a:off x="7771058" y="5639105"/>
                <a:ext cx="28080" cy="403200"/>
              </p14:xfrm>
            </p:contentPart>
          </mc:Choice>
          <mc:Fallback>
            <p:pic>
              <p:nvPicPr>
                <p:cNvPr id="211179" name="Freihand 211178">
                  <a:extLst>
                    <a:ext uri="{FF2B5EF4-FFF2-40B4-BE49-F238E27FC236}">
                      <a16:creationId xmlns:a16="http://schemas.microsoft.com/office/drawing/2014/main" id="{5CB82CF3-F918-4984-9A26-592297079519}"/>
                    </a:ext>
                  </a:extLst>
                </p:cNvPr>
                <p:cNvPicPr/>
                <p:nvPr/>
              </p:nvPicPr>
              <p:blipFill>
                <a:blip r:embed="rId486"/>
                <a:stretch>
                  <a:fillRect/>
                </a:stretch>
              </p:blipFill>
              <p:spPr>
                <a:xfrm>
                  <a:off x="7762418" y="5630465"/>
                  <a:ext cx="4572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11180" name="Freihand 211179">
                  <a:extLst>
                    <a:ext uri="{FF2B5EF4-FFF2-40B4-BE49-F238E27FC236}">
                      <a16:creationId xmlns:a16="http://schemas.microsoft.com/office/drawing/2014/main" id="{55E4275E-6511-43CF-9917-94E29789A385}"/>
                    </a:ext>
                  </a:extLst>
                </p14:cNvPr>
                <p14:cNvContentPartPr/>
                <p14:nvPr/>
              </p14:nvContentPartPr>
              <p14:xfrm>
                <a:off x="7628858" y="5892185"/>
                <a:ext cx="272160" cy="293400"/>
              </p14:xfrm>
            </p:contentPart>
          </mc:Choice>
          <mc:Fallback>
            <p:pic>
              <p:nvPicPr>
                <p:cNvPr id="211180" name="Freihand 211179">
                  <a:extLst>
                    <a:ext uri="{FF2B5EF4-FFF2-40B4-BE49-F238E27FC236}">
                      <a16:creationId xmlns:a16="http://schemas.microsoft.com/office/drawing/2014/main" id="{55E4275E-6511-43CF-9917-94E29789A385}"/>
                    </a:ext>
                  </a:extLst>
                </p:cNvPr>
                <p:cNvPicPr/>
                <p:nvPr/>
              </p:nvPicPr>
              <p:blipFill>
                <a:blip r:embed="rId488"/>
                <a:stretch>
                  <a:fillRect/>
                </a:stretch>
              </p:blipFill>
              <p:spPr>
                <a:xfrm>
                  <a:off x="7619858" y="5883185"/>
                  <a:ext cx="2898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11181" name="Freihand 211180">
                  <a:extLst>
                    <a:ext uri="{FF2B5EF4-FFF2-40B4-BE49-F238E27FC236}">
                      <a16:creationId xmlns:a16="http://schemas.microsoft.com/office/drawing/2014/main" id="{53CC5E21-3643-47C7-A8A5-7F1422CAC455}"/>
                    </a:ext>
                  </a:extLst>
                </p14:cNvPr>
                <p14:cNvContentPartPr/>
                <p14:nvPr/>
              </p14:nvContentPartPr>
              <p14:xfrm>
                <a:off x="8041778" y="5842145"/>
                <a:ext cx="77760" cy="171720"/>
              </p14:xfrm>
            </p:contentPart>
          </mc:Choice>
          <mc:Fallback>
            <p:pic>
              <p:nvPicPr>
                <p:cNvPr id="211181" name="Freihand 211180">
                  <a:extLst>
                    <a:ext uri="{FF2B5EF4-FFF2-40B4-BE49-F238E27FC236}">
                      <a16:creationId xmlns:a16="http://schemas.microsoft.com/office/drawing/2014/main" id="{53CC5E21-3643-47C7-A8A5-7F1422CAC455}"/>
                    </a:ext>
                  </a:extLst>
                </p:cNvPr>
                <p:cNvPicPr/>
                <p:nvPr/>
              </p:nvPicPr>
              <p:blipFill>
                <a:blip r:embed="rId490"/>
                <a:stretch>
                  <a:fillRect/>
                </a:stretch>
              </p:blipFill>
              <p:spPr>
                <a:xfrm>
                  <a:off x="8033138" y="5833145"/>
                  <a:ext cx="95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11182" name="Freihand 211181">
                  <a:extLst>
                    <a:ext uri="{FF2B5EF4-FFF2-40B4-BE49-F238E27FC236}">
                      <a16:creationId xmlns:a16="http://schemas.microsoft.com/office/drawing/2014/main" id="{D5A59F4C-D24E-42E8-88B8-D4658DECBCEF}"/>
                    </a:ext>
                  </a:extLst>
                </p14:cNvPr>
                <p14:cNvContentPartPr/>
                <p14:nvPr/>
              </p14:nvContentPartPr>
              <p14:xfrm>
                <a:off x="8042498" y="5701745"/>
                <a:ext cx="20880" cy="6480"/>
              </p14:xfrm>
            </p:contentPart>
          </mc:Choice>
          <mc:Fallback>
            <p:pic>
              <p:nvPicPr>
                <p:cNvPr id="211182" name="Freihand 211181">
                  <a:extLst>
                    <a:ext uri="{FF2B5EF4-FFF2-40B4-BE49-F238E27FC236}">
                      <a16:creationId xmlns:a16="http://schemas.microsoft.com/office/drawing/2014/main" id="{D5A59F4C-D24E-42E8-88B8-D4658DECBCEF}"/>
                    </a:ext>
                  </a:extLst>
                </p:cNvPr>
                <p:cNvPicPr/>
                <p:nvPr/>
              </p:nvPicPr>
              <p:blipFill>
                <a:blip r:embed="rId492"/>
                <a:stretch>
                  <a:fillRect/>
                </a:stretch>
              </p:blipFill>
              <p:spPr>
                <a:xfrm>
                  <a:off x="8033858" y="5692745"/>
                  <a:ext cx="38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11183" name="Freihand 211182">
                  <a:extLst>
                    <a:ext uri="{FF2B5EF4-FFF2-40B4-BE49-F238E27FC236}">
                      <a16:creationId xmlns:a16="http://schemas.microsoft.com/office/drawing/2014/main" id="{4345A10E-815F-4CCF-B649-338F79BE0FAB}"/>
                    </a:ext>
                  </a:extLst>
                </p14:cNvPr>
                <p14:cNvContentPartPr/>
                <p14:nvPr/>
              </p14:nvContentPartPr>
              <p14:xfrm>
                <a:off x="8127098" y="6067145"/>
                <a:ext cx="6120" cy="2880"/>
              </p14:xfrm>
            </p:contentPart>
          </mc:Choice>
          <mc:Fallback>
            <p:pic>
              <p:nvPicPr>
                <p:cNvPr id="211183" name="Freihand 211182">
                  <a:extLst>
                    <a:ext uri="{FF2B5EF4-FFF2-40B4-BE49-F238E27FC236}">
                      <a16:creationId xmlns:a16="http://schemas.microsoft.com/office/drawing/2014/main" id="{4345A10E-815F-4CCF-B649-338F79BE0FAB}"/>
                    </a:ext>
                  </a:extLst>
                </p:cNvPr>
                <p:cNvPicPr/>
                <p:nvPr/>
              </p:nvPicPr>
              <p:blipFill>
                <a:blip r:embed="rId494"/>
                <a:stretch>
                  <a:fillRect/>
                </a:stretch>
              </p:blipFill>
              <p:spPr>
                <a:xfrm>
                  <a:off x="8118458" y="6058145"/>
                  <a:ext cx="23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11184" name="Freihand 211183">
                  <a:extLst>
                    <a:ext uri="{FF2B5EF4-FFF2-40B4-BE49-F238E27FC236}">
                      <a16:creationId xmlns:a16="http://schemas.microsoft.com/office/drawing/2014/main" id="{7243DEB1-F7BB-4B14-925F-FE23AFF08363}"/>
                    </a:ext>
                  </a:extLst>
                </p14:cNvPr>
                <p14:cNvContentPartPr/>
                <p14:nvPr/>
              </p14:nvContentPartPr>
              <p14:xfrm>
                <a:off x="8128898" y="5994065"/>
                <a:ext cx="107640" cy="109800"/>
              </p14:xfrm>
            </p:contentPart>
          </mc:Choice>
          <mc:Fallback>
            <p:pic>
              <p:nvPicPr>
                <p:cNvPr id="211184" name="Freihand 211183">
                  <a:extLst>
                    <a:ext uri="{FF2B5EF4-FFF2-40B4-BE49-F238E27FC236}">
                      <a16:creationId xmlns:a16="http://schemas.microsoft.com/office/drawing/2014/main" id="{7243DEB1-F7BB-4B14-925F-FE23AFF08363}"/>
                    </a:ext>
                  </a:extLst>
                </p:cNvPr>
                <p:cNvPicPr/>
                <p:nvPr/>
              </p:nvPicPr>
              <p:blipFill>
                <a:blip r:embed="rId496"/>
                <a:stretch>
                  <a:fillRect/>
                </a:stretch>
              </p:blipFill>
              <p:spPr>
                <a:xfrm>
                  <a:off x="8120258" y="5985425"/>
                  <a:ext cx="125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11185" name="Freihand 211184">
                  <a:extLst>
                    <a:ext uri="{FF2B5EF4-FFF2-40B4-BE49-F238E27FC236}">
                      <a16:creationId xmlns:a16="http://schemas.microsoft.com/office/drawing/2014/main" id="{C309AF17-AFA6-4DBD-8F1F-418064BDB993}"/>
                    </a:ext>
                  </a:extLst>
                </p14:cNvPr>
                <p14:cNvContentPartPr/>
                <p14:nvPr/>
              </p14:nvContentPartPr>
              <p14:xfrm>
                <a:off x="8190098" y="5741705"/>
                <a:ext cx="116640" cy="144360"/>
              </p14:xfrm>
            </p:contentPart>
          </mc:Choice>
          <mc:Fallback>
            <p:pic>
              <p:nvPicPr>
                <p:cNvPr id="211185" name="Freihand 211184">
                  <a:extLst>
                    <a:ext uri="{FF2B5EF4-FFF2-40B4-BE49-F238E27FC236}">
                      <a16:creationId xmlns:a16="http://schemas.microsoft.com/office/drawing/2014/main" id="{C309AF17-AFA6-4DBD-8F1F-418064BDB993}"/>
                    </a:ext>
                  </a:extLst>
                </p:cNvPr>
                <p:cNvPicPr/>
                <p:nvPr/>
              </p:nvPicPr>
              <p:blipFill>
                <a:blip r:embed="rId498"/>
                <a:stretch>
                  <a:fillRect/>
                </a:stretch>
              </p:blipFill>
              <p:spPr>
                <a:xfrm>
                  <a:off x="8181458" y="5733065"/>
                  <a:ext cx="134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11189" name="Freihand 211188">
                  <a:extLst>
                    <a:ext uri="{FF2B5EF4-FFF2-40B4-BE49-F238E27FC236}">
                      <a16:creationId xmlns:a16="http://schemas.microsoft.com/office/drawing/2014/main" id="{1E0BA0F2-91B2-4DCF-B825-1FE1EC2CB3C8}"/>
                    </a:ext>
                  </a:extLst>
                </p14:cNvPr>
                <p14:cNvContentPartPr/>
                <p14:nvPr/>
              </p14:nvContentPartPr>
              <p14:xfrm>
                <a:off x="6157178" y="4683665"/>
                <a:ext cx="111960" cy="66240"/>
              </p14:xfrm>
            </p:contentPart>
          </mc:Choice>
          <mc:Fallback>
            <p:pic>
              <p:nvPicPr>
                <p:cNvPr id="211189" name="Freihand 211188">
                  <a:extLst>
                    <a:ext uri="{FF2B5EF4-FFF2-40B4-BE49-F238E27FC236}">
                      <a16:creationId xmlns:a16="http://schemas.microsoft.com/office/drawing/2014/main" id="{1E0BA0F2-91B2-4DCF-B825-1FE1EC2CB3C8}"/>
                    </a:ext>
                  </a:extLst>
                </p:cNvPr>
                <p:cNvPicPr/>
                <p:nvPr/>
              </p:nvPicPr>
              <p:blipFill>
                <a:blip r:embed="rId500"/>
                <a:stretch>
                  <a:fillRect/>
                </a:stretch>
              </p:blipFill>
              <p:spPr>
                <a:xfrm>
                  <a:off x="6148178" y="4675025"/>
                  <a:ext cx="129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11190" name="Freihand 211189">
                  <a:extLst>
                    <a:ext uri="{FF2B5EF4-FFF2-40B4-BE49-F238E27FC236}">
                      <a16:creationId xmlns:a16="http://schemas.microsoft.com/office/drawing/2014/main" id="{F68F732C-ECA7-489B-A312-0911452907D9}"/>
                    </a:ext>
                  </a:extLst>
                </p14:cNvPr>
                <p14:cNvContentPartPr/>
                <p14:nvPr/>
              </p14:nvContentPartPr>
              <p14:xfrm>
                <a:off x="3973058" y="4718945"/>
                <a:ext cx="1574280" cy="126360"/>
              </p14:xfrm>
            </p:contentPart>
          </mc:Choice>
          <mc:Fallback>
            <p:pic>
              <p:nvPicPr>
                <p:cNvPr id="211190" name="Freihand 211189">
                  <a:extLst>
                    <a:ext uri="{FF2B5EF4-FFF2-40B4-BE49-F238E27FC236}">
                      <a16:creationId xmlns:a16="http://schemas.microsoft.com/office/drawing/2014/main" id="{F68F732C-ECA7-489B-A312-0911452907D9}"/>
                    </a:ext>
                  </a:extLst>
                </p:cNvPr>
                <p:cNvPicPr/>
                <p:nvPr/>
              </p:nvPicPr>
              <p:blipFill>
                <a:blip r:embed="rId502"/>
                <a:stretch>
                  <a:fillRect/>
                </a:stretch>
              </p:blipFill>
              <p:spPr>
                <a:xfrm>
                  <a:off x="3964058" y="4709945"/>
                  <a:ext cx="1591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11191" name="Freihand 211190">
                  <a:extLst>
                    <a:ext uri="{FF2B5EF4-FFF2-40B4-BE49-F238E27FC236}">
                      <a16:creationId xmlns:a16="http://schemas.microsoft.com/office/drawing/2014/main" id="{4C339D3C-98A1-4557-B450-5D329B7FBA3B}"/>
                    </a:ext>
                  </a:extLst>
                </p14:cNvPr>
                <p14:cNvContentPartPr/>
                <p14:nvPr/>
              </p14:nvContentPartPr>
              <p14:xfrm>
                <a:off x="3565178" y="4738385"/>
                <a:ext cx="2922840" cy="637200"/>
              </p14:xfrm>
            </p:contentPart>
          </mc:Choice>
          <mc:Fallback>
            <p:pic>
              <p:nvPicPr>
                <p:cNvPr id="211191" name="Freihand 211190">
                  <a:extLst>
                    <a:ext uri="{FF2B5EF4-FFF2-40B4-BE49-F238E27FC236}">
                      <a16:creationId xmlns:a16="http://schemas.microsoft.com/office/drawing/2014/main" id="{4C339D3C-98A1-4557-B450-5D329B7FBA3B}"/>
                    </a:ext>
                  </a:extLst>
                </p:cNvPr>
                <p:cNvPicPr/>
                <p:nvPr/>
              </p:nvPicPr>
              <p:blipFill>
                <a:blip r:embed="rId504"/>
                <a:stretch>
                  <a:fillRect/>
                </a:stretch>
              </p:blipFill>
              <p:spPr>
                <a:xfrm>
                  <a:off x="3556178" y="4729745"/>
                  <a:ext cx="294048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11193" name="Freihand 211192">
                  <a:extLst>
                    <a:ext uri="{FF2B5EF4-FFF2-40B4-BE49-F238E27FC236}">
                      <a16:creationId xmlns:a16="http://schemas.microsoft.com/office/drawing/2014/main" id="{9CBC5550-1380-445D-8FA0-8544366017E4}"/>
                    </a:ext>
                  </a:extLst>
                </p14:cNvPr>
                <p14:cNvContentPartPr/>
                <p14:nvPr/>
              </p14:nvContentPartPr>
              <p14:xfrm>
                <a:off x="2147498" y="4844585"/>
                <a:ext cx="1073520" cy="895320"/>
              </p14:xfrm>
            </p:contentPart>
          </mc:Choice>
          <mc:Fallback>
            <p:pic>
              <p:nvPicPr>
                <p:cNvPr id="211193" name="Freihand 211192">
                  <a:extLst>
                    <a:ext uri="{FF2B5EF4-FFF2-40B4-BE49-F238E27FC236}">
                      <a16:creationId xmlns:a16="http://schemas.microsoft.com/office/drawing/2014/main" id="{9CBC5550-1380-445D-8FA0-8544366017E4}"/>
                    </a:ext>
                  </a:extLst>
                </p:cNvPr>
                <p:cNvPicPr/>
                <p:nvPr/>
              </p:nvPicPr>
              <p:blipFill>
                <a:blip r:embed="rId506"/>
                <a:stretch>
                  <a:fillRect/>
                </a:stretch>
              </p:blipFill>
              <p:spPr>
                <a:xfrm>
                  <a:off x="2138858" y="4835945"/>
                  <a:ext cx="1091160" cy="91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7">
            <p14:nvContentPartPr>
              <p14:cNvPr id="211195" name="Freihand 211194">
                <a:extLst>
                  <a:ext uri="{FF2B5EF4-FFF2-40B4-BE49-F238E27FC236}">
                    <a16:creationId xmlns:a16="http://schemas.microsoft.com/office/drawing/2014/main" id="{45A2DC14-46BA-4D8C-88C8-22590283306F}"/>
                  </a:ext>
                </a:extLst>
              </p14:cNvPr>
              <p14:cNvContentPartPr/>
              <p14:nvPr/>
            </p14:nvContentPartPr>
            <p14:xfrm>
              <a:off x="4412978" y="6316625"/>
              <a:ext cx="190440" cy="113760"/>
            </p14:xfrm>
          </p:contentPart>
        </mc:Choice>
        <mc:Fallback>
          <p:pic>
            <p:nvPicPr>
              <p:cNvPr id="211195" name="Freihand 211194">
                <a:extLst>
                  <a:ext uri="{FF2B5EF4-FFF2-40B4-BE49-F238E27FC236}">
                    <a16:creationId xmlns:a16="http://schemas.microsoft.com/office/drawing/2014/main" id="{45A2DC14-46BA-4D8C-88C8-22590283306F}"/>
                  </a:ext>
                </a:extLst>
              </p:cNvPr>
              <p:cNvPicPr/>
              <p:nvPr/>
            </p:nvPicPr>
            <p:blipFill>
              <a:blip r:embed="rId508"/>
              <a:stretch>
                <a:fillRect/>
              </a:stretch>
            </p:blipFill>
            <p:spPr>
              <a:xfrm>
                <a:off x="4403978" y="6307985"/>
                <a:ext cx="208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11196" name="Freihand 211195">
                <a:extLst>
                  <a:ext uri="{FF2B5EF4-FFF2-40B4-BE49-F238E27FC236}">
                    <a16:creationId xmlns:a16="http://schemas.microsoft.com/office/drawing/2014/main" id="{0AEEA452-791B-4BB9-9F02-DBA5FD5F018A}"/>
                  </a:ext>
                </a:extLst>
              </p14:cNvPr>
              <p14:cNvContentPartPr/>
              <p14:nvPr/>
            </p14:nvContentPartPr>
            <p14:xfrm>
              <a:off x="5271218" y="6312305"/>
              <a:ext cx="2621520" cy="72720"/>
            </p14:xfrm>
          </p:contentPart>
        </mc:Choice>
        <mc:Fallback>
          <p:pic>
            <p:nvPicPr>
              <p:cNvPr id="211196" name="Freihand 211195">
                <a:extLst>
                  <a:ext uri="{FF2B5EF4-FFF2-40B4-BE49-F238E27FC236}">
                    <a16:creationId xmlns:a16="http://schemas.microsoft.com/office/drawing/2014/main" id="{0AEEA452-791B-4BB9-9F02-DBA5FD5F018A}"/>
                  </a:ext>
                </a:extLst>
              </p:cNvPr>
              <p:cNvPicPr/>
              <p:nvPr/>
            </p:nvPicPr>
            <p:blipFill>
              <a:blip r:embed="rId510"/>
              <a:stretch>
                <a:fillRect/>
              </a:stretch>
            </p:blipFill>
            <p:spPr>
              <a:xfrm>
                <a:off x="5262218" y="6303665"/>
                <a:ext cx="2639160" cy="90360"/>
              </a:xfrm>
              <a:prstGeom prst="rect">
                <a:avLst/>
              </a:prstGeom>
            </p:spPr>
          </p:pic>
        </mc:Fallback>
      </mc:AlternateContent>
      <p:grpSp>
        <p:nvGrpSpPr>
          <p:cNvPr id="211199" name="Gruppieren 211198">
            <a:extLst>
              <a:ext uri="{FF2B5EF4-FFF2-40B4-BE49-F238E27FC236}">
                <a16:creationId xmlns:a16="http://schemas.microsoft.com/office/drawing/2014/main" id="{590DABD0-A5CF-4767-9CAD-216B4A3BB0BA}"/>
              </a:ext>
            </a:extLst>
          </p:cNvPr>
          <p:cNvGrpSpPr/>
          <p:nvPr/>
        </p:nvGrpSpPr>
        <p:grpSpPr>
          <a:xfrm>
            <a:off x="2728178" y="695585"/>
            <a:ext cx="516600" cy="352440"/>
            <a:chOff x="2728178" y="695585"/>
            <a:chExt cx="516600" cy="352440"/>
          </a:xfrm>
        </p:grpSpPr>
        <mc:AlternateContent xmlns:mc="http://schemas.openxmlformats.org/markup-compatibility/2006">
          <mc:Choice xmlns:p14="http://schemas.microsoft.com/office/powerpoint/2010/main" Requires="p14">
            <p:contentPart p14:bwMode="auto" r:id="rId511">
              <p14:nvContentPartPr>
                <p14:cNvPr id="211197" name="Freihand 211196">
                  <a:extLst>
                    <a:ext uri="{FF2B5EF4-FFF2-40B4-BE49-F238E27FC236}">
                      <a16:creationId xmlns:a16="http://schemas.microsoft.com/office/drawing/2014/main" id="{34AEC24C-ECDA-47E6-A188-DEC9D3797955}"/>
                    </a:ext>
                  </a:extLst>
                </p14:cNvPr>
                <p14:cNvContentPartPr/>
                <p14:nvPr/>
              </p14:nvContentPartPr>
              <p14:xfrm>
                <a:off x="3240818" y="960905"/>
                <a:ext cx="3960" cy="5040"/>
              </p14:xfrm>
            </p:contentPart>
          </mc:Choice>
          <mc:Fallback>
            <p:pic>
              <p:nvPicPr>
                <p:cNvPr id="211197" name="Freihand 211196">
                  <a:extLst>
                    <a:ext uri="{FF2B5EF4-FFF2-40B4-BE49-F238E27FC236}">
                      <a16:creationId xmlns:a16="http://schemas.microsoft.com/office/drawing/2014/main" id="{34AEC24C-ECDA-47E6-A188-DEC9D3797955}"/>
                    </a:ext>
                  </a:extLst>
                </p:cNvPr>
                <p:cNvPicPr/>
                <p:nvPr/>
              </p:nvPicPr>
              <p:blipFill>
                <a:blip r:embed="rId494"/>
                <a:stretch>
                  <a:fillRect/>
                </a:stretch>
              </p:blipFill>
              <p:spPr>
                <a:xfrm>
                  <a:off x="3231818" y="952265"/>
                  <a:ext cx="21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1198" name="Freihand 211197">
                  <a:extLst>
                    <a:ext uri="{FF2B5EF4-FFF2-40B4-BE49-F238E27FC236}">
                      <a16:creationId xmlns:a16="http://schemas.microsoft.com/office/drawing/2014/main" id="{C68C9020-AEAA-4A84-AAD6-A5B0CA20CDFA}"/>
                    </a:ext>
                  </a:extLst>
                </p14:cNvPr>
                <p14:cNvContentPartPr/>
                <p14:nvPr/>
              </p14:nvContentPartPr>
              <p14:xfrm>
                <a:off x="2728178" y="695585"/>
                <a:ext cx="432000" cy="352440"/>
              </p14:xfrm>
            </p:contentPart>
          </mc:Choice>
          <mc:Fallback>
            <p:pic>
              <p:nvPicPr>
                <p:cNvPr id="211198" name="Freihand 211197">
                  <a:extLst>
                    <a:ext uri="{FF2B5EF4-FFF2-40B4-BE49-F238E27FC236}">
                      <a16:creationId xmlns:a16="http://schemas.microsoft.com/office/drawing/2014/main" id="{C68C9020-AEAA-4A84-AAD6-A5B0CA20CDFA}"/>
                    </a:ext>
                  </a:extLst>
                </p:cNvPr>
                <p:cNvPicPr/>
                <p:nvPr/>
              </p:nvPicPr>
              <p:blipFill>
                <a:blip r:embed="rId513"/>
                <a:stretch>
                  <a:fillRect/>
                </a:stretch>
              </p:blipFill>
              <p:spPr>
                <a:xfrm>
                  <a:off x="2719178" y="686945"/>
                  <a:ext cx="449640" cy="37008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5F720C2F-0081-4238-B1B3-EC70AF3898A4}"/>
                  </a:ext>
                </a:extLst>
              </p14:cNvPr>
              <p14:cNvContentPartPr/>
              <p14:nvPr/>
            </p14:nvContentPartPr>
            <p14:xfrm>
              <a:off x="1086578" y="1858582"/>
              <a:ext cx="3916800" cy="1704600"/>
            </p14:xfrm>
          </p:contentPart>
        </mc:Choice>
        <mc:Fallback>
          <p:pic>
            <p:nvPicPr>
              <p:cNvPr id="4" name="Freihand 3">
                <a:extLst>
                  <a:ext uri="{FF2B5EF4-FFF2-40B4-BE49-F238E27FC236}">
                    <a16:creationId xmlns:a16="http://schemas.microsoft.com/office/drawing/2014/main" id="{5F720C2F-0081-4238-B1B3-EC70AF3898A4}"/>
                  </a:ext>
                </a:extLst>
              </p:cNvPr>
              <p:cNvPicPr/>
              <p:nvPr/>
            </p:nvPicPr>
            <p:blipFill>
              <a:blip r:embed="rId6"/>
              <a:stretch>
                <a:fillRect/>
              </a:stretch>
            </p:blipFill>
            <p:spPr>
              <a:xfrm>
                <a:off x="1077578" y="1849582"/>
                <a:ext cx="3934440" cy="1722240"/>
              </a:xfrm>
              <a:prstGeom prst="rect">
                <a:avLst/>
              </a:prstGeom>
            </p:spPr>
          </p:pic>
        </mc:Fallback>
      </mc:AlternateContent>
      <p:grpSp>
        <p:nvGrpSpPr>
          <p:cNvPr id="211006" name="Gruppieren 211005">
            <a:extLst>
              <a:ext uri="{FF2B5EF4-FFF2-40B4-BE49-F238E27FC236}">
                <a16:creationId xmlns:a16="http://schemas.microsoft.com/office/drawing/2014/main" id="{D6D033B1-100F-4849-81E7-06CEB22988AB}"/>
              </a:ext>
            </a:extLst>
          </p:cNvPr>
          <p:cNvGrpSpPr/>
          <p:nvPr/>
        </p:nvGrpSpPr>
        <p:grpSpPr>
          <a:xfrm>
            <a:off x="163178" y="995302"/>
            <a:ext cx="11354400" cy="5469480"/>
            <a:chOff x="163178" y="995302"/>
            <a:chExt cx="11354400" cy="546948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0A7D394-305A-44F0-969C-F0AEC2F1840C}"/>
                    </a:ext>
                  </a:extLst>
                </p14:cNvPr>
                <p14:cNvContentPartPr/>
                <p14:nvPr/>
              </p14:nvContentPartPr>
              <p14:xfrm>
                <a:off x="1658258" y="2697382"/>
                <a:ext cx="2569680" cy="366480"/>
              </p14:xfrm>
            </p:contentPart>
          </mc:Choice>
          <mc:Fallback>
            <p:pic>
              <p:nvPicPr>
                <p:cNvPr id="5" name="Freihand 4">
                  <a:extLst>
                    <a:ext uri="{FF2B5EF4-FFF2-40B4-BE49-F238E27FC236}">
                      <a16:creationId xmlns:a16="http://schemas.microsoft.com/office/drawing/2014/main" id="{40A7D394-305A-44F0-969C-F0AEC2F1840C}"/>
                    </a:ext>
                  </a:extLst>
                </p:cNvPr>
                <p:cNvPicPr/>
                <p:nvPr/>
              </p:nvPicPr>
              <p:blipFill>
                <a:blip r:embed="rId8"/>
                <a:stretch>
                  <a:fillRect/>
                </a:stretch>
              </p:blipFill>
              <p:spPr>
                <a:xfrm>
                  <a:off x="1649258" y="2688742"/>
                  <a:ext cx="258732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2401356-09D2-43EF-BB59-D0AA85400D03}"/>
                    </a:ext>
                  </a:extLst>
                </p14:cNvPr>
                <p14:cNvContentPartPr/>
                <p14:nvPr/>
              </p14:nvContentPartPr>
              <p14:xfrm>
                <a:off x="4100858" y="2351422"/>
                <a:ext cx="51120" cy="411120"/>
              </p14:xfrm>
            </p:contentPart>
          </mc:Choice>
          <mc:Fallback>
            <p:pic>
              <p:nvPicPr>
                <p:cNvPr id="6" name="Freihand 5">
                  <a:extLst>
                    <a:ext uri="{FF2B5EF4-FFF2-40B4-BE49-F238E27FC236}">
                      <a16:creationId xmlns:a16="http://schemas.microsoft.com/office/drawing/2014/main" id="{E2401356-09D2-43EF-BB59-D0AA85400D03}"/>
                    </a:ext>
                  </a:extLst>
                </p:cNvPr>
                <p:cNvPicPr/>
                <p:nvPr/>
              </p:nvPicPr>
              <p:blipFill>
                <a:blip r:embed="rId10"/>
                <a:stretch>
                  <a:fillRect/>
                </a:stretch>
              </p:blipFill>
              <p:spPr>
                <a:xfrm>
                  <a:off x="4091858" y="2342422"/>
                  <a:ext cx="6876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5ED83ABC-0EE4-4FFC-A983-D92180884391}"/>
                    </a:ext>
                  </a:extLst>
                </p14:cNvPr>
                <p14:cNvContentPartPr/>
                <p14:nvPr/>
              </p14:nvContentPartPr>
              <p14:xfrm>
                <a:off x="7129538" y="1274662"/>
                <a:ext cx="146160" cy="243360"/>
              </p14:xfrm>
            </p:contentPart>
          </mc:Choice>
          <mc:Fallback>
            <p:pic>
              <p:nvPicPr>
                <p:cNvPr id="8" name="Freihand 7">
                  <a:extLst>
                    <a:ext uri="{FF2B5EF4-FFF2-40B4-BE49-F238E27FC236}">
                      <a16:creationId xmlns:a16="http://schemas.microsoft.com/office/drawing/2014/main" id="{5ED83ABC-0EE4-4FFC-A983-D92180884391}"/>
                    </a:ext>
                  </a:extLst>
                </p:cNvPr>
                <p:cNvPicPr/>
                <p:nvPr/>
              </p:nvPicPr>
              <p:blipFill>
                <a:blip r:embed="rId12"/>
                <a:stretch>
                  <a:fillRect/>
                </a:stretch>
              </p:blipFill>
              <p:spPr>
                <a:xfrm>
                  <a:off x="7120538" y="1265662"/>
                  <a:ext cx="1638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7AAE0E04-C0D8-46CD-889B-13275ADACA46}"/>
                    </a:ext>
                  </a:extLst>
                </p14:cNvPr>
                <p14:cNvContentPartPr/>
                <p14:nvPr/>
              </p14:nvContentPartPr>
              <p14:xfrm>
                <a:off x="7196498" y="1214542"/>
                <a:ext cx="456480" cy="381240"/>
              </p14:xfrm>
            </p:contentPart>
          </mc:Choice>
          <mc:Fallback>
            <p:pic>
              <p:nvPicPr>
                <p:cNvPr id="9" name="Freihand 8">
                  <a:extLst>
                    <a:ext uri="{FF2B5EF4-FFF2-40B4-BE49-F238E27FC236}">
                      <a16:creationId xmlns:a16="http://schemas.microsoft.com/office/drawing/2014/main" id="{7AAE0E04-C0D8-46CD-889B-13275ADACA46}"/>
                    </a:ext>
                  </a:extLst>
                </p:cNvPr>
                <p:cNvPicPr/>
                <p:nvPr/>
              </p:nvPicPr>
              <p:blipFill>
                <a:blip r:embed="rId14"/>
                <a:stretch>
                  <a:fillRect/>
                </a:stretch>
              </p:blipFill>
              <p:spPr>
                <a:xfrm>
                  <a:off x="7187498" y="1205902"/>
                  <a:ext cx="47412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D69DE316-FC63-48E1-9766-913E66DEC2AF}"/>
                    </a:ext>
                  </a:extLst>
                </p14:cNvPr>
                <p14:cNvContentPartPr/>
                <p14:nvPr/>
              </p14:nvContentPartPr>
              <p14:xfrm>
                <a:off x="7819298" y="1325062"/>
                <a:ext cx="120240" cy="229320"/>
              </p14:xfrm>
            </p:contentPart>
          </mc:Choice>
          <mc:Fallback>
            <p:pic>
              <p:nvPicPr>
                <p:cNvPr id="10" name="Freihand 9">
                  <a:extLst>
                    <a:ext uri="{FF2B5EF4-FFF2-40B4-BE49-F238E27FC236}">
                      <a16:creationId xmlns:a16="http://schemas.microsoft.com/office/drawing/2014/main" id="{D69DE316-FC63-48E1-9766-913E66DEC2AF}"/>
                    </a:ext>
                  </a:extLst>
                </p:cNvPr>
                <p:cNvPicPr/>
                <p:nvPr/>
              </p:nvPicPr>
              <p:blipFill>
                <a:blip r:embed="rId16"/>
                <a:stretch>
                  <a:fillRect/>
                </a:stretch>
              </p:blipFill>
              <p:spPr>
                <a:xfrm>
                  <a:off x="7810298" y="1316062"/>
                  <a:ext cx="137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330DAC8B-9917-4221-B457-5902EE87438C}"/>
                    </a:ext>
                  </a:extLst>
                </p14:cNvPr>
                <p14:cNvContentPartPr/>
                <p14:nvPr/>
              </p14:nvContentPartPr>
              <p14:xfrm>
                <a:off x="7973738" y="1330822"/>
                <a:ext cx="113040" cy="68040"/>
              </p14:xfrm>
            </p:contentPart>
          </mc:Choice>
          <mc:Fallback>
            <p:pic>
              <p:nvPicPr>
                <p:cNvPr id="11" name="Freihand 10">
                  <a:extLst>
                    <a:ext uri="{FF2B5EF4-FFF2-40B4-BE49-F238E27FC236}">
                      <a16:creationId xmlns:a16="http://schemas.microsoft.com/office/drawing/2014/main" id="{330DAC8B-9917-4221-B457-5902EE87438C}"/>
                    </a:ext>
                  </a:extLst>
                </p:cNvPr>
                <p:cNvPicPr/>
                <p:nvPr/>
              </p:nvPicPr>
              <p:blipFill>
                <a:blip r:embed="rId18"/>
                <a:stretch>
                  <a:fillRect/>
                </a:stretch>
              </p:blipFill>
              <p:spPr>
                <a:xfrm>
                  <a:off x="7964738" y="1322182"/>
                  <a:ext cx="130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7E56F6BB-878C-48A2-9609-CA16BE20CF0A}"/>
                    </a:ext>
                  </a:extLst>
                </p14:cNvPr>
                <p14:cNvContentPartPr/>
                <p14:nvPr/>
              </p14:nvContentPartPr>
              <p14:xfrm>
                <a:off x="8137178" y="1239382"/>
                <a:ext cx="99720" cy="172800"/>
              </p14:xfrm>
            </p:contentPart>
          </mc:Choice>
          <mc:Fallback>
            <p:pic>
              <p:nvPicPr>
                <p:cNvPr id="12" name="Freihand 11">
                  <a:extLst>
                    <a:ext uri="{FF2B5EF4-FFF2-40B4-BE49-F238E27FC236}">
                      <a16:creationId xmlns:a16="http://schemas.microsoft.com/office/drawing/2014/main" id="{7E56F6BB-878C-48A2-9609-CA16BE20CF0A}"/>
                    </a:ext>
                  </a:extLst>
                </p:cNvPr>
                <p:cNvPicPr/>
                <p:nvPr/>
              </p:nvPicPr>
              <p:blipFill>
                <a:blip r:embed="rId20"/>
                <a:stretch>
                  <a:fillRect/>
                </a:stretch>
              </p:blipFill>
              <p:spPr>
                <a:xfrm>
                  <a:off x="8128538" y="1230742"/>
                  <a:ext cx="117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0A22CA30-237D-4C98-BD56-C3C05C9A3C95}"/>
                    </a:ext>
                  </a:extLst>
                </p14:cNvPr>
                <p14:cNvContentPartPr/>
                <p14:nvPr/>
              </p14:nvContentPartPr>
              <p14:xfrm>
                <a:off x="8316818" y="1283662"/>
                <a:ext cx="91080" cy="88920"/>
              </p14:xfrm>
            </p:contentPart>
          </mc:Choice>
          <mc:Fallback>
            <p:pic>
              <p:nvPicPr>
                <p:cNvPr id="13" name="Freihand 12">
                  <a:extLst>
                    <a:ext uri="{FF2B5EF4-FFF2-40B4-BE49-F238E27FC236}">
                      <a16:creationId xmlns:a16="http://schemas.microsoft.com/office/drawing/2014/main" id="{0A22CA30-237D-4C98-BD56-C3C05C9A3C95}"/>
                    </a:ext>
                  </a:extLst>
                </p:cNvPr>
                <p:cNvPicPr/>
                <p:nvPr/>
              </p:nvPicPr>
              <p:blipFill>
                <a:blip r:embed="rId22"/>
                <a:stretch>
                  <a:fillRect/>
                </a:stretch>
              </p:blipFill>
              <p:spPr>
                <a:xfrm>
                  <a:off x="8307818" y="1274662"/>
                  <a:ext cx="108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02D84AFF-0F43-4125-9E79-4DCC7C248CD8}"/>
                    </a:ext>
                  </a:extLst>
                </p14:cNvPr>
                <p14:cNvContentPartPr/>
                <p14:nvPr/>
              </p14:nvContentPartPr>
              <p14:xfrm>
                <a:off x="8674298" y="1274302"/>
                <a:ext cx="491040" cy="118080"/>
              </p14:xfrm>
            </p:contentPart>
          </mc:Choice>
          <mc:Fallback>
            <p:pic>
              <p:nvPicPr>
                <p:cNvPr id="14" name="Freihand 13">
                  <a:extLst>
                    <a:ext uri="{FF2B5EF4-FFF2-40B4-BE49-F238E27FC236}">
                      <a16:creationId xmlns:a16="http://schemas.microsoft.com/office/drawing/2014/main" id="{02D84AFF-0F43-4125-9E79-4DCC7C248CD8}"/>
                    </a:ext>
                  </a:extLst>
                </p:cNvPr>
                <p:cNvPicPr/>
                <p:nvPr/>
              </p:nvPicPr>
              <p:blipFill>
                <a:blip r:embed="rId24"/>
                <a:stretch>
                  <a:fillRect/>
                </a:stretch>
              </p:blipFill>
              <p:spPr>
                <a:xfrm>
                  <a:off x="8665298" y="1265302"/>
                  <a:ext cx="508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1941EA57-EF01-4A76-A889-3CC1F424FDD0}"/>
                    </a:ext>
                  </a:extLst>
                </p14:cNvPr>
                <p14:cNvContentPartPr/>
                <p14:nvPr/>
              </p14:nvContentPartPr>
              <p14:xfrm>
                <a:off x="9439298" y="1070182"/>
                <a:ext cx="180360" cy="225720"/>
              </p14:xfrm>
            </p:contentPart>
          </mc:Choice>
          <mc:Fallback>
            <p:pic>
              <p:nvPicPr>
                <p:cNvPr id="15" name="Freihand 14">
                  <a:extLst>
                    <a:ext uri="{FF2B5EF4-FFF2-40B4-BE49-F238E27FC236}">
                      <a16:creationId xmlns:a16="http://schemas.microsoft.com/office/drawing/2014/main" id="{1941EA57-EF01-4A76-A889-3CC1F424FDD0}"/>
                    </a:ext>
                  </a:extLst>
                </p:cNvPr>
                <p:cNvPicPr/>
                <p:nvPr/>
              </p:nvPicPr>
              <p:blipFill>
                <a:blip r:embed="rId26"/>
                <a:stretch>
                  <a:fillRect/>
                </a:stretch>
              </p:blipFill>
              <p:spPr>
                <a:xfrm>
                  <a:off x="9430298" y="1061182"/>
                  <a:ext cx="1980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2C6A43B7-CA39-4D46-8BF0-53ABA0E8380F}"/>
                    </a:ext>
                  </a:extLst>
                </p14:cNvPr>
                <p14:cNvContentPartPr/>
                <p14:nvPr/>
              </p14:nvContentPartPr>
              <p14:xfrm>
                <a:off x="9602378" y="1125982"/>
                <a:ext cx="45360" cy="59040"/>
              </p14:xfrm>
            </p:contentPart>
          </mc:Choice>
          <mc:Fallback>
            <p:pic>
              <p:nvPicPr>
                <p:cNvPr id="16" name="Freihand 15">
                  <a:extLst>
                    <a:ext uri="{FF2B5EF4-FFF2-40B4-BE49-F238E27FC236}">
                      <a16:creationId xmlns:a16="http://schemas.microsoft.com/office/drawing/2014/main" id="{2C6A43B7-CA39-4D46-8BF0-53ABA0E8380F}"/>
                    </a:ext>
                  </a:extLst>
                </p:cNvPr>
                <p:cNvPicPr/>
                <p:nvPr/>
              </p:nvPicPr>
              <p:blipFill>
                <a:blip r:embed="rId28"/>
                <a:stretch>
                  <a:fillRect/>
                </a:stretch>
              </p:blipFill>
              <p:spPr>
                <a:xfrm>
                  <a:off x="9593738" y="1116982"/>
                  <a:ext cx="63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22A4B93F-F76D-4B5C-A9D3-AD768026FDCC}"/>
                    </a:ext>
                  </a:extLst>
                </p14:cNvPr>
                <p14:cNvContentPartPr/>
                <p14:nvPr/>
              </p14:nvContentPartPr>
              <p14:xfrm>
                <a:off x="9677618" y="1211662"/>
                <a:ext cx="295560" cy="229680"/>
              </p14:xfrm>
            </p:contentPart>
          </mc:Choice>
          <mc:Fallback>
            <p:pic>
              <p:nvPicPr>
                <p:cNvPr id="17" name="Freihand 16">
                  <a:extLst>
                    <a:ext uri="{FF2B5EF4-FFF2-40B4-BE49-F238E27FC236}">
                      <a16:creationId xmlns:a16="http://schemas.microsoft.com/office/drawing/2014/main" id="{22A4B93F-F76D-4B5C-A9D3-AD768026FDCC}"/>
                    </a:ext>
                  </a:extLst>
                </p:cNvPr>
                <p:cNvPicPr/>
                <p:nvPr/>
              </p:nvPicPr>
              <p:blipFill>
                <a:blip r:embed="rId30"/>
                <a:stretch>
                  <a:fillRect/>
                </a:stretch>
              </p:blipFill>
              <p:spPr>
                <a:xfrm>
                  <a:off x="9668618" y="1202662"/>
                  <a:ext cx="3132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BA0F6ADE-E7EA-4611-A625-711BA804BE24}"/>
                    </a:ext>
                  </a:extLst>
                </p14:cNvPr>
                <p14:cNvContentPartPr/>
                <p14:nvPr/>
              </p14:nvContentPartPr>
              <p14:xfrm>
                <a:off x="10018898" y="1204462"/>
                <a:ext cx="37440" cy="158400"/>
              </p14:xfrm>
            </p:contentPart>
          </mc:Choice>
          <mc:Fallback>
            <p:pic>
              <p:nvPicPr>
                <p:cNvPr id="18" name="Freihand 17">
                  <a:extLst>
                    <a:ext uri="{FF2B5EF4-FFF2-40B4-BE49-F238E27FC236}">
                      <a16:creationId xmlns:a16="http://schemas.microsoft.com/office/drawing/2014/main" id="{BA0F6ADE-E7EA-4611-A625-711BA804BE24}"/>
                    </a:ext>
                  </a:extLst>
                </p:cNvPr>
                <p:cNvPicPr/>
                <p:nvPr/>
              </p:nvPicPr>
              <p:blipFill>
                <a:blip r:embed="rId32"/>
                <a:stretch>
                  <a:fillRect/>
                </a:stretch>
              </p:blipFill>
              <p:spPr>
                <a:xfrm>
                  <a:off x="10009898" y="1195462"/>
                  <a:ext cx="55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6B7FF7D9-948C-4844-9277-014132942857}"/>
                    </a:ext>
                  </a:extLst>
                </p14:cNvPr>
                <p14:cNvContentPartPr/>
                <p14:nvPr/>
              </p14:nvContentPartPr>
              <p14:xfrm>
                <a:off x="10062458" y="1127782"/>
                <a:ext cx="22680" cy="38160"/>
              </p14:xfrm>
            </p:contentPart>
          </mc:Choice>
          <mc:Fallback>
            <p:pic>
              <p:nvPicPr>
                <p:cNvPr id="19" name="Freihand 18">
                  <a:extLst>
                    <a:ext uri="{FF2B5EF4-FFF2-40B4-BE49-F238E27FC236}">
                      <a16:creationId xmlns:a16="http://schemas.microsoft.com/office/drawing/2014/main" id="{6B7FF7D9-948C-4844-9277-014132942857}"/>
                    </a:ext>
                  </a:extLst>
                </p:cNvPr>
                <p:cNvPicPr/>
                <p:nvPr/>
              </p:nvPicPr>
              <p:blipFill>
                <a:blip r:embed="rId34"/>
                <a:stretch>
                  <a:fillRect/>
                </a:stretch>
              </p:blipFill>
              <p:spPr>
                <a:xfrm>
                  <a:off x="10053818" y="1119142"/>
                  <a:ext cx="40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83F58012-D614-43B9-AB4C-3741365CD4C8}"/>
                    </a:ext>
                  </a:extLst>
                </p14:cNvPr>
                <p14:cNvContentPartPr/>
                <p14:nvPr/>
              </p14:nvContentPartPr>
              <p14:xfrm>
                <a:off x="10095938" y="1176382"/>
                <a:ext cx="297360" cy="129960"/>
              </p14:xfrm>
            </p:contentPart>
          </mc:Choice>
          <mc:Fallback>
            <p:pic>
              <p:nvPicPr>
                <p:cNvPr id="20" name="Freihand 19">
                  <a:extLst>
                    <a:ext uri="{FF2B5EF4-FFF2-40B4-BE49-F238E27FC236}">
                      <a16:creationId xmlns:a16="http://schemas.microsoft.com/office/drawing/2014/main" id="{83F58012-D614-43B9-AB4C-3741365CD4C8}"/>
                    </a:ext>
                  </a:extLst>
                </p:cNvPr>
                <p:cNvPicPr/>
                <p:nvPr/>
              </p:nvPicPr>
              <p:blipFill>
                <a:blip r:embed="rId36"/>
                <a:stretch>
                  <a:fillRect/>
                </a:stretch>
              </p:blipFill>
              <p:spPr>
                <a:xfrm>
                  <a:off x="10087298" y="1167382"/>
                  <a:ext cx="315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DB7A958C-DB40-462F-8721-382DE2E3F190}"/>
                    </a:ext>
                  </a:extLst>
                </p14:cNvPr>
                <p14:cNvContentPartPr/>
                <p14:nvPr/>
              </p14:nvContentPartPr>
              <p14:xfrm>
                <a:off x="10390778" y="1108342"/>
                <a:ext cx="176040" cy="153000"/>
              </p14:xfrm>
            </p:contentPart>
          </mc:Choice>
          <mc:Fallback>
            <p:pic>
              <p:nvPicPr>
                <p:cNvPr id="21" name="Freihand 20">
                  <a:extLst>
                    <a:ext uri="{FF2B5EF4-FFF2-40B4-BE49-F238E27FC236}">
                      <a16:creationId xmlns:a16="http://schemas.microsoft.com/office/drawing/2014/main" id="{DB7A958C-DB40-462F-8721-382DE2E3F190}"/>
                    </a:ext>
                  </a:extLst>
                </p:cNvPr>
                <p:cNvPicPr/>
                <p:nvPr/>
              </p:nvPicPr>
              <p:blipFill>
                <a:blip r:embed="rId38"/>
                <a:stretch>
                  <a:fillRect/>
                </a:stretch>
              </p:blipFill>
              <p:spPr>
                <a:xfrm>
                  <a:off x="10381778" y="1099342"/>
                  <a:ext cx="193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800CA6A5-382C-4825-9A65-B55918E421F7}"/>
                    </a:ext>
                  </a:extLst>
                </p14:cNvPr>
                <p14:cNvContentPartPr/>
                <p14:nvPr/>
              </p14:nvContentPartPr>
              <p14:xfrm>
                <a:off x="10556378" y="1090342"/>
                <a:ext cx="198000" cy="140400"/>
              </p14:xfrm>
            </p:contentPart>
          </mc:Choice>
          <mc:Fallback>
            <p:pic>
              <p:nvPicPr>
                <p:cNvPr id="23" name="Freihand 22">
                  <a:extLst>
                    <a:ext uri="{FF2B5EF4-FFF2-40B4-BE49-F238E27FC236}">
                      <a16:creationId xmlns:a16="http://schemas.microsoft.com/office/drawing/2014/main" id="{800CA6A5-382C-4825-9A65-B55918E421F7}"/>
                    </a:ext>
                  </a:extLst>
                </p:cNvPr>
                <p:cNvPicPr/>
                <p:nvPr/>
              </p:nvPicPr>
              <p:blipFill>
                <a:blip r:embed="rId40"/>
                <a:stretch>
                  <a:fillRect/>
                </a:stretch>
              </p:blipFill>
              <p:spPr>
                <a:xfrm>
                  <a:off x="10547378" y="1081342"/>
                  <a:ext cx="215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F20E4040-6222-4E6E-84A2-CF31C34BC6A8}"/>
                    </a:ext>
                  </a:extLst>
                </p14:cNvPr>
                <p14:cNvContentPartPr/>
                <p14:nvPr/>
              </p14:nvContentPartPr>
              <p14:xfrm>
                <a:off x="10567178" y="995302"/>
                <a:ext cx="112320" cy="34560"/>
              </p14:xfrm>
            </p:contentPart>
          </mc:Choice>
          <mc:Fallback>
            <p:pic>
              <p:nvPicPr>
                <p:cNvPr id="24" name="Freihand 23">
                  <a:extLst>
                    <a:ext uri="{FF2B5EF4-FFF2-40B4-BE49-F238E27FC236}">
                      <a16:creationId xmlns:a16="http://schemas.microsoft.com/office/drawing/2014/main" id="{F20E4040-6222-4E6E-84A2-CF31C34BC6A8}"/>
                    </a:ext>
                  </a:extLst>
                </p:cNvPr>
                <p:cNvPicPr/>
                <p:nvPr/>
              </p:nvPicPr>
              <p:blipFill>
                <a:blip r:embed="rId42"/>
                <a:stretch>
                  <a:fillRect/>
                </a:stretch>
              </p:blipFill>
              <p:spPr>
                <a:xfrm>
                  <a:off x="10558538" y="986662"/>
                  <a:ext cx="129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10350EF9-82F0-42D3-90EB-28B41CB97160}"/>
                    </a:ext>
                  </a:extLst>
                </p14:cNvPr>
                <p14:cNvContentPartPr/>
                <p14:nvPr/>
              </p14:nvContentPartPr>
              <p14:xfrm>
                <a:off x="8174258" y="1843102"/>
                <a:ext cx="209160" cy="75960"/>
              </p14:xfrm>
            </p:contentPart>
          </mc:Choice>
          <mc:Fallback>
            <p:pic>
              <p:nvPicPr>
                <p:cNvPr id="25" name="Freihand 24">
                  <a:extLst>
                    <a:ext uri="{FF2B5EF4-FFF2-40B4-BE49-F238E27FC236}">
                      <a16:creationId xmlns:a16="http://schemas.microsoft.com/office/drawing/2014/main" id="{10350EF9-82F0-42D3-90EB-28B41CB97160}"/>
                    </a:ext>
                  </a:extLst>
                </p:cNvPr>
                <p:cNvPicPr/>
                <p:nvPr/>
              </p:nvPicPr>
              <p:blipFill>
                <a:blip r:embed="rId44"/>
                <a:stretch>
                  <a:fillRect/>
                </a:stretch>
              </p:blipFill>
              <p:spPr>
                <a:xfrm>
                  <a:off x="8165258" y="1834102"/>
                  <a:ext cx="226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64DA5DDE-D522-46C8-9634-2A16785F2BE8}"/>
                    </a:ext>
                  </a:extLst>
                </p14:cNvPr>
                <p14:cNvContentPartPr/>
                <p14:nvPr/>
              </p14:nvContentPartPr>
              <p14:xfrm>
                <a:off x="8465138" y="1813942"/>
                <a:ext cx="106920" cy="76320"/>
              </p14:xfrm>
            </p:contentPart>
          </mc:Choice>
          <mc:Fallback>
            <p:pic>
              <p:nvPicPr>
                <p:cNvPr id="26" name="Freihand 25">
                  <a:extLst>
                    <a:ext uri="{FF2B5EF4-FFF2-40B4-BE49-F238E27FC236}">
                      <a16:creationId xmlns:a16="http://schemas.microsoft.com/office/drawing/2014/main" id="{64DA5DDE-D522-46C8-9634-2A16785F2BE8}"/>
                    </a:ext>
                  </a:extLst>
                </p:cNvPr>
                <p:cNvPicPr/>
                <p:nvPr/>
              </p:nvPicPr>
              <p:blipFill>
                <a:blip r:embed="rId46"/>
                <a:stretch>
                  <a:fillRect/>
                </a:stretch>
              </p:blipFill>
              <p:spPr>
                <a:xfrm>
                  <a:off x="8456138" y="1805302"/>
                  <a:ext cx="124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11260B5A-CB6B-46A1-B525-D0985DA98095}"/>
                    </a:ext>
                  </a:extLst>
                </p14:cNvPr>
                <p14:cNvContentPartPr/>
                <p14:nvPr/>
              </p14:nvContentPartPr>
              <p14:xfrm>
                <a:off x="8606258" y="1663462"/>
                <a:ext cx="408240" cy="198000"/>
              </p14:xfrm>
            </p:contentPart>
          </mc:Choice>
          <mc:Fallback>
            <p:pic>
              <p:nvPicPr>
                <p:cNvPr id="27" name="Freihand 26">
                  <a:extLst>
                    <a:ext uri="{FF2B5EF4-FFF2-40B4-BE49-F238E27FC236}">
                      <a16:creationId xmlns:a16="http://schemas.microsoft.com/office/drawing/2014/main" id="{11260B5A-CB6B-46A1-B525-D0985DA98095}"/>
                    </a:ext>
                  </a:extLst>
                </p:cNvPr>
                <p:cNvPicPr/>
                <p:nvPr/>
              </p:nvPicPr>
              <p:blipFill>
                <a:blip r:embed="rId48"/>
                <a:stretch>
                  <a:fillRect/>
                </a:stretch>
              </p:blipFill>
              <p:spPr>
                <a:xfrm>
                  <a:off x="8597258" y="1654462"/>
                  <a:ext cx="425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F14A6F27-2A57-48D2-90F2-CBAF5B2B791E}"/>
                    </a:ext>
                  </a:extLst>
                </p14:cNvPr>
                <p14:cNvContentPartPr/>
                <p14:nvPr/>
              </p14:nvContentPartPr>
              <p14:xfrm>
                <a:off x="8510138" y="1631062"/>
                <a:ext cx="100440" cy="7560"/>
              </p14:xfrm>
            </p:contentPart>
          </mc:Choice>
          <mc:Fallback>
            <p:pic>
              <p:nvPicPr>
                <p:cNvPr id="28" name="Freihand 27">
                  <a:extLst>
                    <a:ext uri="{FF2B5EF4-FFF2-40B4-BE49-F238E27FC236}">
                      <a16:creationId xmlns:a16="http://schemas.microsoft.com/office/drawing/2014/main" id="{F14A6F27-2A57-48D2-90F2-CBAF5B2B791E}"/>
                    </a:ext>
                  </a:extLst>
                </p:cNvPr>
                <p:cNvPicPr/>
                <p:nvPr/>
              </p:nvPicPr>
              <p:blipFill>
                <a:blip r:embed="rId50"/>
                <a:stretch>
                  <a:fillRect/>
                </a:stretch>
              </p:blipFill>
              <p:spPr>
                <a:xfrm>
                  <a:off x="8501138" y="1622062"/>
                  <a:ext cx="118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3C41D434-804A-4C81-B197-C5F80A55C461}"/>
                    </a:ext>
                  </a:extLst>
                </p14:cNvPr>
                <p14:cNvContentPartPr/>
                <p14:nvPr/>
              </p14:nvContentPartPr>
              <p14:xfrm>
                <a:off x="9279818" y="1640422"/>
                <a:ext cx="55080" cy="195840"/>
              </p14:xfrm>
            </p:contentPart>
          </mc:Choice>
          <mc:Fallback>
            <p:pic>
              <p:nvPicPr>
                <p:cNvPr id="29" name="Freihand 28">
                  <a:extLst>
                    <a:ext uri="{FF2B5EF4-FFF2-40B4-BE49-F238E27FC236}">
                      <a16:creationId xmlns:a16="http://schemas.microsoft.com/office/drawing/2014/main" id="{3C41D434-804A-4C81-B197-C5F80A55C461}"/>
                    </a:ext>
                  </a:extLst>
                </p:cNvPr>
                <p:cNvPicPr/>
                <p:nvPr/>
              </p:nvPicPr>
              <p:blipFill>
                <a:blip r:embed="rId52"/>
                <a:stretch>
                  <a:fillRect/>
                </a:stretch>
              </p:blipFill>
              <p:spPr>
                <a:xfrm>
                  <a:off x="9271178" y="1631422"/>
                  <a:ext cx="72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B9D1075E-9C99-484C-882C-65A8E1259965}"/>
                    </a:ext>
                  </a:extLst>
                </p14:cNvPr>
                <p14:cNvContentPartPr/>
                <p14:nvPr/>
              </p14:nvContentPartPr>
              <p14:xfrm>
                <a:off x="9443618" y="1606942"/>
                <a:ext cx="198720" cy="234360"/>
              </p14:xfrm>
            </p:contentPart>
          </mc:Choice>
          <mc:Fallback>
            <p:pic>
              <p:nvPicPr>
                <p:cNvPr id="30" name="Freihand 29">
                  <a:extLst>
                    <a:ext uri="{FF2B5EF4-FFF2-40B4-BE49-F238E27FC236}">
                      <a16:creationId xmlns:a16="http://schemas.microsoft.com/office/drawing/2014/main" id="{B9D1075E-9C99-484C-882C-65A8E1259965}"/>
                    </a:ext>
                  </a:extLst>
                </p:cNvPr>
                <p:cNvPicPr/>
                <p:nvPr/>
              </p:nvPicPr>
              <p:blipFill>
                <a:blip r:embed="rId54"/>
                <a:stretch>
                  <a:fillRect/>
                </a:stretch>
              </p:blipFill>
              <p:spPr>
                <a:xfrm>
                  <a:off x="9434618" y="1598302"/>
                  <a:ext cx="2163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7CF047A8-24F8-4755-924A-0EDFDA0FBC1A}"/>
                    </a:ext>
                  </a:extLst>
                </p14:cNvPr>
                <p14:cNvContentPartPr/>
                <p14:nvPr/>
              </p14:nvContentPartPr>
              <p14:xfrm>
                <a:off x="9894698" y="1667782"/>
                <a:ext cx="275040" cy="146160"/>
              </p14:xfrm>
            </p:contentPart>
          </mc:Choice>
          <mc:Fallback>
            <p:pic>
              <p:nvPicPr>
                <p:cNvPr id="31" name="Freihand 30">
                  <a:extLst>
                    <a:ext uri="{FF2B5EF4-FFF2-40B4-BE49-F238E27FC236}">
                      <a16:creationId xmlns:a16="http://schemas.microsoft.com/office/drawing/2014/main" id="{7CF047A8-24F8-4755-924A-0EDFDA0FBC1A}"/>
                    </a:ext>
                  </a:extLst>
                </p:cNvPr>
                <p:cNvPicPr/>
                <p:nvPr/>
              </p:nvPicPr>
              <p:blipFill>
                <a:blip r:embed="rId56"/>
                <a:stretch>
                  <a:fillRect/>
                </a:stretch>
              </p:blipFill>
              <p:spPr>
                <a:xfrm>
                  <a:off x="9886058" y="1659142"/>
                  <a:ext cx="292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CED76889-F06E-4A4E-939C-944F062F3913}"/>
                    </a:ext>
                  </a:extLst>
                </p14:cNvPr>
                <p14:cNvContentPartPr/>
                <p14:nvPr/>
              </p14:nvContentPartPr>
              <p14:xfrm>
                <a:off x="10194578" y="1581382"/>
                <a:ext cx="116640" cy="226440"/>
              </p14:xfrm>
            </p:contentPart>
          </mc:Choice>
          <mc:Fallback>
            <p:pic>
              <p:nvPicPr>
                <p:cNvPr id="32" name="Freihand 31">
                  <a:extLst>
                    <a:ext uri="{FF2B5EF4-FFF2-40B4-BE49-F238E27FC236}">
                      <a16:creationId xmlns:a16="http://schemas.microsoft.com/office/drawing/2014/main" id="{CED76889-F06E-4A4E-939C-944F062F3913}"/>
                    </a:ext>
                  </a:extLst>
                </p:cNvPr>
                <p:cNvPicPr/>
                <p:nvPr/>
              </p:nvPicPr>
              <p:blipFill>
                <a:blip r:embed="rId58"/>
                <a:stretch>
                  <a:fillRect/>
                </a:stretch>
              </p:blipFill>
              <p:spPr>
                <a:xfrm>
                  <a:off x="10185938" y="1572742"/>
                  <a:ext cx="1342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797779F7-7E79-4A96-A776-9E7BD55CDD58}"/>
                    </a:ext>
                  </a:extLst>
                </p14:cNvPr>
                <p14:cNvContentPartPr/>
                <p14:nvPr/>
              </p14:nvContentPartPr>
              <p14:xfrm>
                <a:off x="10307258" y="1681102"/>
                <a:ext cx="104760" cy="106920"/>
              </p14:xfrm>
            </p:contentPart>
          </mc:Choice>
          <mc:Fallback>
            <p:pic>
              <p:nvPicPr>
                <p:cNvPr id="33" name="Freihand 32">
                  <a:extLst>
                    <a:ext uri="{FF2B5EF4-FFF2-40B4-BE49-F238E27FC236}">
                      <a16:creationId xmlns:a16="http://schemas.microsoft.com/office/drawing/2014/main" id="{797779F7-7E79-4A96-A776-9E7BD55CDD58}"/>
                    </a:ext>
                  </a:extLst>
                </p:cNvPr>
                <p:cNvPicPr/>
                <p:nvPr/>
              </p:nvPicPr>
              <p:blipFill>
                <a:blip r:embed="rId60"/>
                <a:stretch>
                  <a:fillRect/>
                </a:stretch>
              </p:blipFill>
              <p:spPr>
                <a:xfrm>
                  <a:off x="10298258" y="1672102"/>
                  <a:ext cx="122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D8AF48FA-8949-41C9-B8DA-1E6C8EBFEAC5}"/>
                    </a:ext>
                  </a:extLst>
                </p14:cNvPr>
                <p14:cNvContentPartPr/>
                <p14:nvPr/>
              </p14:nvContentPartPr>
              <p14:xfrm>
                <a:off x="10476818" y="1585702"/>
                <a:ext cx="211320" cy="200520"/>
              </p14:xfrm>
            </p:contentPart>
          </mc:Choice>
          <mc:Fallback>
            <p:pic>
              <p:nvPicPr>
                <p:cNvPr id="34" name="Freihand 33">
                  <a:extLst>
                    <a:ext uri="{FF2B5EF4-FFF2-40B4-BE49-F238E27FC236}">
                      <a16:creationId xmlns:a16="http://schemas.microsoft.com/office/drawing/2014/main" id="{D8AF48FA-8949-41C9-B8DA-1E6C8EBFEAC5}"/>
                    </a:ext>
                  </a:extLst>
                </p:cNvPr>
                <p:cNvPicPr/>
                <p:nvPr/>
              </p:nvPicPr>
              <p:blipFill>
                <a:blip r:embed="rId62"/>
                <a:stretch>
                  <a:fillRect/>
                </a:stretch>
              </p:blipFill>
              <p:spPr>
                <a:xfrm>
                  <a:off x="10468178" y="1576702"/>
                  <a:ext cx="228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C91D6FB6-2767-473F-902F-CBBCDB15371D}"/>
                    </a:ext>
                  </a:extLst>
                </p14:cNvPr>
                <p14:cNvContentPartPr/>
                <p14:nvPr/>
              </p14:nvContentPartPr>
              <p14:xfrm>
                <a:off x="10717658" y="1666702"/>
                <a:ext cx="158040" cy="115560"/>
              </p14:xfrm>
            </p:contentPart>
          </mc:Choice>
          <mc:Fallback>
            <p:pic>
              <p:nvPicPr>
                <p:cNvPr id="35" name="Freihand 34">
                  <a:extLst>
                    <a:ext uri="{FF2B5EF4-FFF2-40B4-BE49-F238E27FC236}">
                      <a16:creationId xmlns:a16="http://schemas.microsoft.com/office/drawing/2014/main" id="{C91D6FB6-2767-473F-902F-CBBCDB15371D}"/>
                    </a:ext>
                  </a:extLst>
                </p:cNvPr>
                <p:cNvPicPr/>
                <p:nvPr/>
              </p:nvPicPr>
              <p:blipFill>
                <a:blip r:embed="rId64"/>
                <a:stretch>
                  <a:fillRect/>
                </a:stretch>
              </p:blipFill>
              <p:spPr>
                <a:xfrm>
                  <a:off x="10709018" y="1657702"/>
                  <a:ext cx="175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21655DE7-8028-419B-B554-7F29C7B4D7CD}"/>
                    </a:ext>
                  </a:extLst>
                </p14:cNvPr>
                <p14:cNvContentPartPr/>
                <p14:nvPr/>
              </p14:nvContentPartPr>
              <p14:xfrm>
                <a:off x="10864178" y="1615942"/>
                <a:ext cx="511560" cy="275040"/>
              </p14:xfrm>
            </p:contentPart>
          </mc:Choice>
          <mc:Fallback>
            <p:pic>
              <p:nvPicPr>
                <p:cNvPr id="41" name="Freihand 40">
                  <a:extLst>
                    <a:ext uri="{FF2B5EF4-FFF2-40B4-BE49-F238E27FC236}">
                      <a16:creationId xmlns:a16="http://schemas.microsoft.com/office/drawing/2014/main" id="{21655DE7-8028-419B-B554-7F29C7B4D7CD}"/>
                    </a:ext>
                  </a:extLst>
                </p:cNvPr>
                <p:cNvPicPr/>
                <p:nvPr/>
              </p:nvPicPr>
              <p:blipFill>
                <a:blip r:embed="rId66"/>
                <a:stretch>
                  <a:fillRect/>
                </a:stretch>
              </p:blipFill>
              <p:spPr>
                <a:xfrm>
                  <a:off x="10855178" y="1607302"/>
                  <a:ext cx="5292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DADFA96E-B0A4-48CA-AF3D-90603CBCDDCC}"/>
                    </a:ext>
                  </a:extLst>
                </p14:cNvPr>
                <p14:cNvContentPartPr/>
                <p14:nvPr/>
              </p14:nvContentPartPr>
              <p14:xfrm>
                <a:off x="10859498" y="1455742"/>
                <a:ext cx="149040" cy="13320"/>
              </p14:xfrm>
            </p:contentPart>
          </mc:Choice>
          <mc:Fallback>
            <p:pic>
              <p:nvPicPr>
                <p:cNvPr id="42" name="Freihand 41">
                  <a:extLst>
                    <a:ext uri="{FF2B5EF4-FFF2-40B4-BE49-F238E27FC236}">
                      <a16:creationId xmlns:a16="http://schemas.microsoft.com/office/drawing/2014/main" id="{DADFA96E-B0A4-48CA-AF3D-90603CBCDDCC}"/>
                    </a:ext>
                  </a:extLst>
                </p:cNvPr>
                <p:cNvPicPr/>
                <p:nvPr/>
              </p:nvPicPr>
              <p:blipFill>
                <a:blip r:embed="rId68"/>
                <a:stretch>
                  <a:fillRect/>
                </a:stretch>
              </p:blipFill>
              <p:spPr>
                <a:xfrm>
                  <a:off x="10850498" y="1446742"/>
                  <a:ext cx="166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F2590F0F-76C9-45A8-892D-B66D3E3C39FD}"/>
                    </a:ext>
                  </a:extLst>
                </p14:cNvPr>
                <p14:cNvContentPartPr/>
                <p14:nvPr/>
              </p14:nvContentPartPr>
              <p14:xfrm>
                <a:off x="9121418" y="2104462"/>
                <a:ext cx="155160" cy="191160"/>
              </p14:xfrm>
            </p:contentPart>
          </mc:Choice>
          <mc:Fallback>
            <p:pic>
              <p:nvPicPr>
                <p:cNvPr id="43" name="Freihand 42">
                  <a:extLst>
                    <a:ext uri="{FF2B5EF4-FFF2-40B4-BE49-F238E27FC236}">
                      <a16:creationId xmlns:a16="http://schemas.microsoft.com/office/drawing/2014/main" id="{F2590F0F-76C9-45A8-892D-B66D3E3C39FD}"/>
                    </a:ext>
                  </a:extLst>
                </p:cNvPr>
                <p:cNvPicPr/>
                <p:nvPr/>
              </p:nvPicPr>
              <p:blipFill>
                <a:blip r:embed="rId70"/>
                <a:stretch>
                  <a:fillRect/>
                </a:stretch>
              </p:blipFill>
              <p:spPr>
                <a:xfrm>
                  <a:off x="9112418" y="2095462"/>
                  <a:ext cx="172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22767CD5-D109-4207-9D21-B74A48923DD7}"/>
                    </a:ext>
                  </a:extLst>
                </p14:cNvPr>
                <p14:cNvContentPartPr/>
                <p14:nvPr/>
              </p14:nvContentPartPr>
              <p14:xfrm>
                <a:off x="9363338" y="2068462"/>
                <a:ext cx="277560" cy="218160"/>
              </p14:xfrm>
            </p:contentPart>
          </mc:Choice>
          <mc:Fallback>
            <p:pic>
              <p:nvPicPr>
                <p:cNvPr id="44" name="Freihand 43">
                  <a:extLst>
                    <a:ext uri="{FF2B5EF4-FFF2-40B4-BE49-F238E27FC236}">
                      <a16:creationId xmlns:a16="http://schemas.microsoft.com/office/drawing/2014/main" id="{22767CD5-D109-4207-9D21-B74A48923DD7}"/>
                    </a:ext>
                  </a:extLst>
                </p:cNvPr>
                <p:cNvPicPr/>
                <p:nvPr/>
              </p:nvPicPr>
              <p:blipFill>
                <a:blip r:embed="rId72"/>
                <a:stretch>
                  <a:fillRect/>
                </a:stretch>
              </p:blipFill>
              <p:spPr>
                <a:xfrm>
                  <a:off x="9354338" y="2059822"/>
                  <a:ext cx="2952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FD79D8A9-9FFC-455C-8CA5-32961072D5CC}"/>
                    </a:ext>
                  </a:extLst>
                </p14:cNvPr>
                <p14:cNvContentPartPr/>
                <p14:nvPr/>
              </p14:nvContentPartPr>
              <p14:xfrm>
                <a:off x="9676538" y="2128942"/>
                <a:ext cx="318240" cy="144360"/>
              </p14:xfrm>
            </p:contentPart>
          </mc:Choice>
          <mc:Fallback>
            <p:pic>
              <p:nvPicPr>
                <p:cNvPr id="45" name="Freihand 44">
                  <a:extLst>
                    <a:ext uri="{FF2B5EF4-FFF2-40B4-BE49-F238E27FC236}">
                      <a16:creationId xmlns:a16="http://schemas.microsoft.com/office/drawing/2014/main" id="{FD79D8A9-9FFC-455C-8CA5-32961072D5CC}"/>
                    </a:ext>
                  </a:extLst>
                </p:cNvPr>
                <p:cNvPicPr/>
                <p:nvPr/>
              </p:nvPicPr>
              <p:blipFill>
                <a:blip r:embed="rId74"/>
                <a:stretch>
                  <a:fillRect/>
                </a:stretch>
              </p:blipFill>
              <p:spPr>
                <a:xfrm>
                  <a:off x="9667898" y="2120302"/>
                  <a:ext cx="335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3D7FFB6E-DD04-48EA-86CD-5FF6EC70712A}"/>
                    </a:ext>
                  </a:extLst>
                </p14:cNvPr>
                <p14:cNvContentPartPr/>
                <p14:nvPr/>
              </p14:nvContentPartPr>
              <p14:xfrm>
                <a:off x="7986698" y="2831662"/>
                <a:ext cx="269640" cy="42120"/>
              </p14:xfrm>
            </p:contentPart>
          </mc:Choice>
          <mc:Fallback>
            <p:pic>
              <p:nvPicPr>
                <p:cNvPr id="46" name="Freihand 45">
                  <a:extLst>
                    <a:ext uri="{FF2B5EF4-FFF2-40B4-BE49-F238E27FC236}">
                      <a16:creationId xmlns:a16="http://schemas.microsoft.com/office/drawing/2014/main" id="{3D7FFB6E-DD04-48EA-86CD-5FF6EC70712A}"/>
                    </a:ext>
                  </a:extLst>
                </p:cNvPr>
                <p:cNvPicPr/>
                <p:nvPr/>
              </p:nvPicPr>
              <p:blipFill>
                <a:blip r:embed="rId76"/>
                <a:stretch>
                  <a:fillRect/>
                </a:stretch>
              </p:blipFill>
              <p:spPr>
                <a:xfrm>
                  <a:off x="7978058" y="2822662"/>
                  <a:ext cx="287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181CBBC5-4686-4AFA-93D5-05E133233FFA}"/>
                    </a:ext>
                  </a:extLst>
                </p14:cNvPr>
                <p14:cNvContentPartPr/>
                <p14:nvPr/>
              </p14:nvContentPartPr>
              <p14:xfrm>
                <a:off x="7970498" y="2909062"/>
                <a:ext cx="257760" cy="62280"/>
              </p14:xfrm>
            </p:contentPart>
          </mc:Choice>
          <mc:Fallback>
            <p:pic>
              <p:nvPicPr>
                <p:cNvPr id="47" name="Freihand 46">
                  <a:extLst>
                    <a:ext uri="{FF2B5EF4-FFF2-40B4-BE49-F238E27FC236}">
                      <a16:creationId xmlns:a16="http://schemas.microsoft.com/office/drawing/2014/main" id="{181CBBC5-4686-4AFA-93D5-05E133233FFA}"/>
                    </a:ext>
                  </a:extLst>
                </p:cNvPr>
                <p:cNvPicPr/>
                <p:nvPr/>
              </p:nvPicPr>
              <p:blipFill>
                <a:blip r:embed="rId78"/>
                <a:stretch>
                  <a:fillRect/>
                </a:stretch>
              </p:blipFill>
              <p:spPr>
                <a:xfrm>
                  <a:off x="7961498" y="2900062"/>
                  <a:ext cx="275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A6171644-15B4-454C-87CE-70A3EBEDF45F}"/>
                    </a:ext>
                  </a:extLst>
                </p14:cNvPr>
                <p14:cNvContentPartPr/>
                <p14:nvPr/>
              </p14:nvContentPartPr>
              <p14:xfrm>
                <a:off x="8288738" y="2760742"/>
                <a:ext cx="127440" cy="281160"/>
              </p14:xfrm>
            </p:contentPart>
          </mc:Choice>
          <mc:Fallback>
            <p:pic>
              <p:nvPicPr>
                <p:cNvPr id="48" name="Freihand 47">
                  <a:extLst>
                    <a:ext uri="{FF2B5EF4-FFF2-40B4-BE49-F238E27FC236}">
                      <a16:creationId xmlns:a16="http://schemas.microsoft.com/office/drawing/2014/main" id="{A6171644-15B4-454C-87CE-70A3EBEDF45F}"/>
                    </a:ext>
                  </a:extLst>
                </p:cNvPr>
                <p:cNvPicPr/>
                <p:nvPr/>
              </p:nvPicPr>
              <p:blipFill>
                <a:blip r:embed="rId80"/>
                <a:stretch>
                  <a:fillRect/>
                </a:stretch>
              </p:blipFill>
              <p:spPr>
                <a:xfrm>
                  <a:off x="8279738" y="2752102"/>
                  <a:ext cx="1450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83D4855B-BCAE-447D-BDCC-75E982EDAB4C}"/>
                    </a:ext>
                  </a:extLst>
                </p14:cNvPr>
                <p14:cNvContentPartPr/>
                <p14:nvPr/>
              </p14:nvContentPartPr>
              <p14:xfrm>
                <a:off x="8645498" y="2619622"/>
                <a:ext cx="88920" cy="331560"/>
              </p14:xfrm>
            </p:contentPart>
          </mc:Choice>
          <mc:Fallback>
            <p:pic>
              <p:nvPicPr>
                <p:cNvPr id="52" name="Freihand 51">
                  <a:extLst>
                    <a:ext uri="{FF2B5EF4-FFF2-40B4-BE49-F238E27FC236}">
                      <a16:creationId xmlns:a16="http://schemas.microsoft.com/office/drawing/2014/main" id="{83D4855B-BCAE-447D-BDCC-75E982EDAB4C}"/>
                    </a:ext>
                  </a:extLst>
                </p:cNvPr>
                <p:cNvPicPr/>
                <p:nvPr/>
              </p:nvPicPr>
              <p:blipFill>
                <a:blip r:embed="rId82"/>
                <a:stretch>
                  <a:fillRect/>
                </a:stretch>
              </p:blipFill>
              <p:spPr>
                <a:xfrm>
                  <a:off x="8636858" y="2610622"/>
                  <a:ext cx="1065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715C8007-C11D-4C0C-8408-ACC0BA5EC497}"/>
                    </a:ext>
                  </a:extLst>
                </p14:cNvPr>
                <p14:cNvContentPartPr/>
                <p14:nvPr/>
              </p14:nvContentPartPr>
              <p14:xfrm>
                <a:off x="8735138" y="2788102"/>
                <a:ext cx="233640" cy="134640"/>
              </p14:xfrm>
            </p:contentPart>
          </mc:Choice>
          <mc:Fallback>
            <p:pic>
              <p:nvPicPr>
                <p:cNvPr id="53" name="Freihand 52">
                  <a:extLst>
                    <a:ext uri="{FF2B5EF4-FFF2-40B4-BE49-F238E27FC236}">
                      <a16:creationId xmlns:a16="http://schemas.microsoft.com/office/drawing/2014/main" id="{715C8007-C11D-4C0C-8408-ACC0BA5EC497}"/>
                    </a:ext>
                  </a:extLst>
                </p:cNvPr>
                <p:cNvPicPr/>
                <p:nvPr/>
              </p:nvPicPr>
              <p:blipFill>
                <a:blip r:embed="rId84"/>
                <a:stretch>
                  <a:fillRect/>
                </a:stretch>
              </p:blipFill>
              <p:spPr>
                <a:xfrm>
                  <a:off x="8726138" y="2779102"/>
                  <a:ext cx="251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55237C6E-4BF4-43C6-8006-F9DA8AF4F924}"/>
                    </a:ext>
                  </a:extLst>
                </p14:cNvPr>
                <p14:cNvContentPartPr/>
                <p14:nvPr/>
              </p14:nvContentPartPr>
              <p14:xfrm>
                <a:off x="8957618" y="2789542"/>
                <a:ext cx="107640" cy="250920"/>
              </p14:xfrm>
            </p:contentPart>
          </mc:Choice>
          <mc:Fallback>
            <p:pic>
              <p:nvPicPr>
                <p:cNvPr id="54" name="Freihand 53">
                  <a:extLst>
                    <a:ext uri="{FF2B5EF4-FFF2-40B4-BE49-F238E27FC236}">
                      <a16:creationId xmlns:a16="http://schemas.microsoft.com/office/drawing/2014/main" id="{55237C6E-4BF4-43C6-8006-F9DA8AF4F924}"/>
                    </a:ext>
                  </a:extLst>
                </p:cNvPr>
                <p:cNvPicPr/>
                <p:nvPr/>
              </p:nvPicPr>
              <p:blipFill>
                <a:blip r:embed="rId86"/>
                <a:stretch>
                  <a:fillRect/>
                </a:stretch>
              </p:blipFill>
              <p:spPr>
                <a:xfrm>
                  <a:off x="8948618" y="2780902"/>
                  <a:ext cx="1252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75E6C6CE-5147-4414-8285-3011977C768E}"/>
                    </a:ext>
                  </a:extLst>
                </p14:cNvPr>
                <p14:cNvContentPartPr/>
                <p14:nvPr/>
              </p14:nvContentPartPr>
              <p14:xfrm>
                <a:off x="9096938" y="2659222"/>
                <a:ext cx="248400" cy="320040"/>
              </p14:xfrm>
            </p:contentPart>
          </mc:Choice>
          <mc:Fallback>
            <p:pic>
              <p:nvPicPr>
                <p:cNvPr id="55" name="Freihand 54">
                  <a:extLst>
                    <a:ext uri="{FF2B5EF4-FFF2-40B4-BE49-F238E27FC236}">
                      <a16:creationId xmlns:a16="http://schemas.microsoft.com/office/drawing/2014/main" id="{75E6C6CE-5147-4414-8285-3011977C768E}"/>
                    </a:ext>
                  </a:extLst>
                </p:cNvPr>
                <p:cNvPicPr/>
                <p:nvPr/>
              </p:nvPicPr>
              <p:blipFill>
                <a:blip r:embed="rId88"/>
                <a:stretch>
                  <a:fillRect/>
                </a:stretch>
              </p:blipFill>
              <p:spPr>
                <a:xfrm>
                  <a:off x="9087938" y="2650582"/>
                  <a:ext cx="2660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4C722BF6-BC6D-4700-A26D-B35E0D1A2827}"/>
                    </a:ext>
                  </a:extLst>
                </p14:cNvPr>
                <p14:cNvContentPartPr/>
                <p14:nvPr/>
              </p14:nvContentPartPr>
              <p14:xfrm>
                <a:off x="9342818" y="2696302"/>
                <a:ext cx="68760" cy="193320"/>
              </p14:xfrm>
            </p:contentPart>
          </mc:Choice>
          <mc:Fallback>
            <p:pic>
              <p:nvPicPr>
                <p:cNvPr id="56" name="Freihand 55">
                  <a:extLst>
                    <a:ext uri="{FF2B5EF4-FFF2-40B4-BE49-F238E27FC236}">
                      <a16:creationId xmlns:a16="http://schemas.microsoft.com/office/drawing/2014/main" id="{4C722BF6-BC6D-4700-A26D-B35E0D1A2827}"/>
                    </a:ext>
                  </a:extLst>
                </p:cNvPr>
                <p:cNvPicPr/>
                <p:nvPr/>
              </p:nvPicPr>
              <p:blipFill>
                <a:blip r:embed="rId90"/>
                <a:stretch>
                  <a:fillRect/>
                </a:stretch>
              </p:blipFill>
              <p:spPr>
                <a:xfrm>
                  <a:off x="9334178" y="2687662"/>
                  <a:ext cx="86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B4390FCC-9FE3-438D-ACD7-1CBDF9A3E95D}"/>
                    </a:ext>
                  </a:extLst>
                </p14:cNvPr>
                <p14:cNvContentPartPr/>
                <p14:nvPr/>
              </p14:nvContentPartPr>
              <p14:xfrm>
                <a:off x="9458738" y="2656702"/>
                <a:ext cx="180360" cy="149400"/>
              </p14:xfrm>
            </p:contentPart>
          </mc:Choice>
          <mc:Fallback>
            <p:pic>
              <p:nvPicPr>
                <p:cNvPr id="57" name="Freihand 56">
                  <a:extLst>
                    <a:ext uri="{FF2B5EF4-FFF2-40B4-BE49-F238E27FC236}">
                      <a16:creationId xmlns:a16="http://schemas.microsoft.com/office/drawing/2014/main" id="{B4390FCC-9FE3-438D-ACD7-1CBDF9A3E95D}"/>
                    </a:ext>
                  </a:extLst>
                </p:cNvPr>
                <p:cNvPicPr/>
                <p:nvPr/>
              </p:nvPicPr>
              <p:blipFill>
                <a:blip r:embed="rId92"/>
                <a:stretch>
                  <a:fillRect/>
                </a:stretch>
              </p:blipFill>
              <p:spPr>
                <a:xfrm>
                  <a:off x="9450098" y="2648062"/>
                  <a:ext cx="198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643DB9EE-89FB-4C01-B581-B0A895F94F48}"/>
                    </a:ext>
                  </a:extLst>
                </p14:cNvPr>
                <p14:cNvContentPartPr/>
                <p14:nvPr/>
              </p14:nvContentPartPr>
              <p14:xfrm>
                <a:off x="9599858" y="2711782"/>
                <a:ext cx="191520" cy="272520"/>
              </p14:xfrm>
            </p:contentPart>
          </mc:Choice>
          <mc:Fallback>
            <p:pic>
              <p:nvPicPr>
                <p:cNvPr id="58" name="Freihand 57">
                  <a:extLst>
                    <a:ext uri="{FF2B5EF4-FFF2-40B4-BE49-F238E27FC236}">
                      <a16:creationId xmlns:a16="http://schemas.microsoft.com/office/drawing/2014/main" id="{643DB9EE-89FB-4C01-B581-B0A895F94F48}"/>
                    </a:ext>
                  </a:extLst>
                </p:cNvPr>
                <p:cNvPicPr/>
                <p:nvPr/>
              </p:nvPicPr>
              <p:blipFill>
                <a:blip r:embed="rId94"/>
                <a:stretch>
                  <a:fillRect/>
                </a:stretch>
              </p:blipFill>
              <p:spPr>
                <a:xfrm>
                  <a:off x="9591218" y="2703142"/>
                  <a:ext cx="2091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1966E888-7D6E-46CB-B41F-51F90CECE168}"/>
                    </a:ext>
                  </a:extLst>
                </p14:cNvPr>
                <p14:cNvContentPartPr/>
                <p14:nvPr/>
              </p14:nvContentPartPr>
              <p14:xfrm>
                <a:off x="9911978" y="2604862"/>
                <a:ext cx="146880" cy="234360"/>
              </p14:xfrm>
            </p:contentPart>
          </mc:Choice>
          <mc:Fallback>
            <p:pic>
              <p:nvPicPr>
                <p:cNvPr id="59" name="Freihand 58">
                  <a:extLst>
                    <a:ext uri="{FF2B5EF4-FFF2-40B4-BE49-F238E27FC236}">
                      <a16:creationId xmlns:a16="http://schemas.microsoft.com/office/drawing/2014/main" id="{1966E888-7D6E-46CB-B41F-51F90CECE168}"/>
                    </a:ext>
                  </a:extLst>
                </p:cNvPr>
                <p:cNvPicPr/>
                <p:nvPr/>
              </p:nvPicPr>
              <p:blipFill>
                <a:blip r:embed="rId96"/>
                <a:stretch>
                  <a:fillRect/>
                </a:stretch>
              </p:blipFill>
              <p:spPr>
                <a:xfrm>
                  <a:off x="9903338" y="2595862"/>
                  <a:ext cx="1645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38BFE3A8-2E83-4B7C-AAD3-32A4F6443AC5}"/>
                    </a:ext>
                  </a:extLst>
                </p14:cNvPr>
                <p14:cNvContentPartPr/>
                <p14:nvPr/>
              </p14:nvContentPartPr>
              <p14:xfrm>
                <a:off x="9933938" y="2761102"/>
                <a:ext cx="387360" cy="62280"/>
              </p14:xfrm>
            </p:contentPart>
          </mc:Choice>
          <mc:Fallback>
            <p:pic>
              <p:nvPicPr>
                <p:cNvPr id="60" name="Freihand 59">
                  <a:extLst>
                    <a:ext uri="{FF2B5EF4-FFF2-40B4-BE49-F238E27FC236}">
                      <a16:creationId xmlns:a16="http://schemas.microsoft.com/office/drawing/2014/main" id="{38BFE3A8-2E83-4B7C-AAD3-32A4F6443AC5}"/>
                    </a:ext>
                  </a:extLst>
                </p:cNvPr>
                <p:cNvPicPr/>
                <p:nvPr/>
              </p:nvPicPr>
              <p:blipFill>
                <a:blip r:embed="rId98"/>
                <a:stretch>
                  <a:fillRect/>
                </a:stretch>
              </p:blipFill>
              <p:spPr>
                <a:xfrm>
                  <a:off x="9925298" y="2752102"/>
                  <a:ext cx="405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0B68A00B-617D-402D-AC95-643325699B01}"/>
                    </a:ext>
                  </a:extLst>
                </p14:cNvPr>
                <p14:cNvContentPartPr/>
                <p14:nvPr/>
              </p14:nvContentPartPr>
              <p14:xfrm>
                <a:off x="10392578" y="2751022"/>
                <a:ext cx="122040" cy="92520"/>
              </p14:xfrm>
            </p:contentPart>
          </mc:Choice>
          <mc:Fallback>
            <p:pic>
              <p:nvPicPr>
                <p:cNvPr id="61" name="Freihand 60">
                  <a:extLst>
                    <a:ext uri="{FF2B5EF4-FFF2-40B4-BE49-F238E27FC236}">
                      <a16:creationId xmlns:a16="http://schemas.microsoft.com/office/drawing/2014/main" id="{0B68A00B-617D-402D-AC95-643325699B01}"/>
                    </a:ext>
                  </a:extLst>
                </p:cNvPr>
                <p:cNvPicPr/>
                <p:nvPr/>
              </p:nvPicPr>
              <p:blipFill>
                <a:blip r:embed="rId100"/>
                <a:stretch>
                  <a:fillRect/>
                </a:stretch>
              </p:blipFill>
              <p:spPr>
                <a:xfrm>
                  <a:off x="10383578" y="2742382"/>
                  <a:ext cx="139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2742189E-2B25-4DE9-AFD0-5A37361D11F5}"/>
                    </a:ext>
                  </a:extLst>
                </p14:cNvPr>
                <p14:cNvContentPartPr/>
                <p14:nvPr/>
              </p14:nvContentPartPr>
              <p14:xfrm>
                <a:off x="10519658" y="2778742"/>
                <a:ext cx="284040" cy="52200"/>
              </p14:xfrm>
            </p:contentPart>
          </mc:Choice>
          <mc:Fallback>
            <p:pic>
              <p:nvPicPr>
                <p:cNvPr id="62" name="Freihand 61">
                  <a:extLst>
                    <a:ext uri="{FF2B5EF4-FFF2-40B4-BE49-F238E27FC236}">
                      <a16:creationId xmlns:a16="http://schemas.microsoft.com/office/drawing/2014/main" id="{2742189E-2B25-4DE9-AFD0-5A37361D11F5}"/>
                    </a:ext>
                  </a:extLst>
                </p:cNvPr>
                <p:cNvPicPr/>
                <p:nvPr/>
              </p:nvPicPr>
              <p:blipFill>
                <a:blip r:embed="rId102"/>
                <a:stretch>
                  <a:fillRect/>
                </a:stretch>
              </p:blipFill>
              <p:spPr>
                <a:xfrm>
                  <a:off x="10511018" y="2769742"/>
                  <a:ext cx="301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3563FDB4-7DE1-46DF-A597-988718AE1A59}"/>
                    </a:ext>
                  </a:extLst>
                </p14:cNvPr>
                <p14:cNvContentPartPr/>
                <p14:nvPr/>
              </p14:nvContentPartPr>
              <p14:xfrm>
                <a:off x="9812978" y="3116062"/>
                <a:ext cx="226800" cy="191520"/>
              </p14:xfrm>
            </p:contentPart>
          </mc:Choice>
          <mc:Fallback>
            <p:pic>
              <p:nvPicPr>
                <p:cNvPr id="63" name="Freihand 62">
                  <a:extLst>
                    <a:ext uri="{FF2B5EF4-FFF2-40B4-BE49-F238E27FC236}">
                      <a16:creationId xmlns:a16="http://schemas.microsoft.com/office/drawing/2014/main" id="{3563FDB4-7DE1-46DF-A597-988718AE1A59}"/>
                    </a:ext>
                  </a:extLst>
                </p:cNvPr>
                <p:cNvPicPr/>
                <p:nvPr/>
              </p:nvPicPr>
              <p:blipFill>
                <a:blip r:embed="rId104"/>
                <a:stretch>
                  <a:fillRect/>
                </a:stretch>
              </p:blipFill>
              <p:spPr>
                <a:xfrm>
                  <a:off x="9804338" y="3107062"/>
                  <a:ext cx="244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944" name="Freihand 210943">
                  <a:extLst>
                    <a:ext uri="{FF2B5EF4-FFF2-40B4-BE49-F238E27FC236}">
                      <a16:creationId xmlns:a16="http://schemas.microsoft.com/office/drawing/2014/main" id="{78921971-093D-420B-983A-A0702E49C85B}"/>
                    </a:ext>
                  </a:extLst>
                </p14:cNvPr>
                <p14:cNvContentPartPr/>
                <p14:nvPr/>
              </p14:nvContentPartPr>
              <p14:xfrm>
                <a:off x="10194218" y="3041542"/>
                <a:ext cx="161280" cy="231840"/>
              </p14:xfrm>
            </p:contentPart>
          </mc:Choice>
          <mc:Fallback>
            <p:pic>
              <p:nvPicPr>
                <p:cNvPr id="210944" name="Freihand 210943">
                  <a:extLst>
                    <a:ext uri="{FF2B5EF4-FFF2-40B4-BE49-F238E27FC236}">
                      <a16:creationId xmlns:a16="http://schemas.microsoft.com/office/drawing/2014/main" id="{78921971-093D-420B-983A-A0702E49C85B}"/>
                    </a:ext>
                  </a:extLst>
                </p:cNvPr>
                <p:cNvPicPr/>
                <p:nvPr/>
              </p:nvPicPr>
              <p:blipFill>
                <a:blip r:embed="rId106"/>
                <a:stretch>
                  <a:fillRect/>
                </a:stretch>
              </p:blipFill>
              <p:spPr>
                <a:xfrm>
                  <a:off x="10185218" y="3032542"/>
                  <a:ext cx="1789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45" name="Freihand 210944">
                  <a:extLst>
                    <a:ext uri="{FF2B5EF4-FFF2-40B4-BE49-F238E27FC236}">
                      <a16:creationId xmlns:a16="http://schemas.microsoft.com/office/drawing/2014/main" id="{50504239-7B1B-498A-9B48-677347210626}"/>
                    </a:ext>
                  </a:extLst>
                </p14:cNvPr>
                <p14:cNvContentPartPr/>
                <p14:nvPr/>
              </p14:nvContentPartPr>
              <p14:xfrm>
                <a:off x="10278458" y="3184102"/>
                <a:ext cx="281520" cy="77760"/>
              </p14:xfrm>
            </p:contentPart>
          </mc:Choice>
          <mc:Fallback>
            <p:pic>
              <p:nvPicPr>
                <p:cNvPr id="210945" name="Freihand 210944">
                  <a:extLst>
                    <a:ext uri="{FF2B5EF4-FFF2-40B4-BE49-F238E27FC236}">
                      <a16:creationId xmlns:a16="http://schemas.microsoft.com/office/drawing/2014/main" id="{50504239-7B1B-498A-9B48-677347210626}"/>
                    </a:ext>
                  </a:extLst>
                </p:cNvPr>
                <p:cNvPicPr/>
                <p:nvPr/>
              </p:nvPicPr>
              <p:blipFill>
                <a:blip r:embed="rId108"/>
                <a:stretch>
                  <a:fillRect/>
                </a:stretch>
              </p:blipFill>
              <p:spPr>
                <a:xfrm>
                  <a:off x="10269458" y="3175102"/>
                  <a:ext cx="299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46" name="Freihand 210945">
                  <a:extLst>
                    <a:ext uri="{FF2B5EF4-FFF2-40B4-BE49-F238E27FC236}">
                      <a16:creationId xmlns:a16="http://schemas.microsoft.com/office/drawing/2014/main" id="{CB9CF776-A3B7-467C-B483-2C34C029AF11}"/>
                    </a:ext>
                  </a:extLst>
                </p14:cNvPr>
                <p14:cNvContentPartPr/>
                <p14:nvPr/>
              </p14:nvContentPartPr>
              <p14:xfrm>
                <a:off x="10554578" y="3156022"/>
                <a:ext cx="155520" cy="114120"/>
              </p14:xfrm>
            </p:contentPart>
          </mc:Choice>
          <mc:Fallback>
            <p:pic>
              <p:nvPicPr>
                <p:cNvPr id="210946" name="Freihand 210945">
                  <a:extLst>
                    <a:ext uri="{FF2B5EF4-FFF2-40B4-BE49-F238E27FC236}">
                      <a16:creationId xmlns:a16="http://schemas.microsoft.com/office/drawing/2014/main" id="{CB9CF776-A3B7-467C-B483-2C34C029AF11}"/>
                    </a:ext>
                  </a:extLst>
                </p:cNvPr>
                <p:cNvPicPr/>
                <p:nvPr/>
              </p:nvPicPr>
              <p:blipFill>
                <a:blip r:embed="rId110"/>
                <a:stretch>
                  <a:fillRect/>
                </a:stretch>
              </p:blipFill>
              <p:spPr>
                <a:xfrm>
                  <a:off x="10545938" y="3147382"/>
                  <a:ext cx="173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49" name="Freihand 210948">
                  <a:extLst>
                    <a:ext uri="{FF2B5EF4-FFF2-40B4-BE49-F238E27FC236}">
                      <a16:creationId xmlns:a16="http://schemas.microsoft.com/office/drawing/2014/main" id="{B9361FBB-02E6-40E2-ACA6-F800DEA0F128}"/>
                    </a:ext>
                  </a:extLst>
                </p14:cNvPr>
                <p14:cNvContentPartPr/>
                <p14:nvPr/>
              </p14:nvContentPartPr>
              <p14:xfrm>
                <a:off x="10592018" y="3167542"/>
                <a:ext cx="132480" cy="55080"/>
              </p14:xfrm>
            </p:contentPart>
          </mc:Choice>
          <mc:Fallback>
            <p:pic>
              <p:nvPicPr>
                <p:cNvPr id="210949" name="Freihand 210948">
                  <a:extLst>
                    <a:ext uri="{FF2B5EF4-FFF2-40B4-BE49-F238E27FC236}">
                      <a16:creationId xmlns:a16="http://schemas.microsoft.com/office/drawing/2014/main" id="{B9361FBB-02E6-40E2-ACA6-F800DEA0F128}"/>
                    </a:ext>
                  </a:extLst>
                </p:cNvPr>
                <p:cNvPicPr/>
                <p:nvPr/>
              </p:nvPicPr>
              <p:blipFill>
                <a:blip r:embed="rId112"/>
                <a:stretch>
                  <a:fillRect/>
                </a:stretch>
              </p:blipFill>
              <p:spPr>
                <a:xfrm>
                  <a:off x="10583378" y="3158902"/>
                  <a:ext cx="150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50" name="Freihand 210949">
                  <a:extLst>
                    <a:ext uri="{FF2B5EF4-FFF2-40B4-BE49-F238E27FC236}">
                      <a16:creationId xmlns:a16="http://schemas.microsoft.com/office/drawing/2014/main" id="{67073D71-62E5-40AF-AECA-DA0C5A9B76FC}"/>
                    </a:ext>
                  </a:extLst>
                </p14:cNvPr>
                <p14:cNvContentPartPr/>
                <p14:nvPr/>
              </p14:nvContentPartPr>
              <p14:xfrm>
                <a:off x="10718018" y="3012382"/>
                <a:ext cx="190440" cy="349200"/>
              </p14:xfrm>
            </p:contentPart>
          </mc:Choice>
          <mc:Fallback>
            <p:pic>
              <p:nvPicPr>
                <p:cNvPr id="210950" name="Freihand 210949">
                  <a:extLst>
                    <a:ext uri="{FF2B5EF4-FFF2-40B4-BE49-F238E27FC236}">
                      <a16:creationId xmlns:a16="http://schemas.microsoft.com/office/drawing/2014/main" id="{67073D71-62E5-40AF-AECA-DA0C5A9B76FC}"/>
                    </a:ext>
                  </a:extLst>
                </p:cNvPr>
                <p:cNvPicPr/>
                <p:nvPr/>
              </p:nvPicPr>
              <p:blipFill>
                <a:blip r:embed="rId114"/>
                <a:stretch>
                  <a:fillRect/>
                </a:stretch>
              </p:blipFill>
              <p:spPr>
                <a:xfrm>
                  <a:off x="10709018" y="3003742"/>
                  <a:ext cx="2080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51" name="Freihand 210950">
                  <a:extLst>
                    <a:ext uri="{FF2B5EF4-FFF2-40B4-BE49-F238E27FC236}">
                      <a16:creationId xmlns:a16="http://schemas.microsoft.com/office/drawing/2014/main" id="{5DF8B2D1-AD37-4501-8890-7853271FD8E8}"/>
                    </a:ext>
                  </a:extLst>
                </p14:cNvPr>
                <p14:cNvContentPartPr/>
                <p14:nvPr/>
              </p14:nvContentPartPr>
              <p14:xfrm>
                <a:off x="10873538" y="3071782"/>
                <a:ext cx="110160" cy="187920"/>
              </p14:xfrm>
            </p:contentPart>
          </mc:Choice>
          <mc:Fallback>
            <p:pic>
              <p:nvPicPr>
                <p:cNvPr id="210951" name="Freihand 210950">
                  <a:extLst>
                    <a:ext uri="{FF2B5EF4-FFF2-40B4-BE49-F238E27FC236}">
                      <a16:creationId xmlns:a16="http://schemas.microsoft.com/office/drawing/2014/main" id="{5DF8B2D1-AD37-4501-8890-7853271FD8E8}"/>
                    </a:ext>
                  </a:extLst>
                </p:cNvPr>
                <p:cNvPicPr/>
                <p:nvPr/>
              </p:nvPicPr>
              <p:blipFill>
                <a:blip r:embed="rId116"/>
                <a:stretch>
                  <a:fillRect/>
                </a:stretch>
              </p:blipFill>
              <p:spPr>
                <a:xfrm>
                  <a:off x="10864898" y="3063142"/>
                  <a:ext cx="1278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52" name="Freihand 210951">
                  <a:extLst>
                    <a:ext uri="{FF2B5EF4-FFF2-40B4-BE49-F238E27FC236}">
                      <a16:creationId xmlns:a16="http://schemas.microsoft.com/office/drawing/2014/main" id="{6BBB6D11-2170-46BF-B2DB-C52FD0F62B81}"/>
                    </a:ext>
                  </a:extLst>
                </p14:cNvPr>
                <p14:cNvContentPartPr/>
                <p14:nvPr/>
              </p14:nvContentPartPr>
              <p14:xfrm>
                <a:off x="11005658" y="3027862"/>
                <a:ext cx="234360" cy="216360"/>
              </p14:xfrm>
            </p:contentPart>
          </mc:Choice>
          <mc:Fallback>
            <p:pic>
              <p:nvPicPr>
                <p:cNvPr id="210952" name="Freihand 210951">
                  <a:extLst>
                    <a:ext uri="{FF2B5EF4-FFF2-40B4-BE49-F238E27FC236}">
                      <a16:creationId xmlns:a16="http://schemas.microsoft.com/office/drawing/2014/main" id="{6BBB6D11-2170-46BF-B2DB-C52FD0F62B81}"/>
                    </a:ext>
                  </a:extLst>
                </p:cNvPr>
                <p:cNvPicPr/>
                <p:nvPr/>
              </p:nvPicPr>
              <p:blipFill>
                <a:blip r:embed="rId118"/>
                <a:stretch>
                  <a:fillRect/>
                </a:stretch>
              </p:blipFill>
              <p:spPr>
                <a:xfrm>
                  <a:off x="10996658" y="3018862"/>
                  <a:ext cx="252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53" name="Freihand 210952">
                  <a:extLst>
                    <a:ext uri="{FF2B5EF4-FFF2-40B4-BE49-F238E27FC236}">
                      <a16:creationId xmlns:a16="http://schemas.microsoft.com/office/drawing/2014/main" id="{BCE6B063-02B2-4B31-9983-B2B1AABB8E40}"/>
                    </a:ext>
                  </a:extLst>
                </p14:cNvPr>
                <p14:cNvContentPartPr/>
                <p14:nvPr/>
              </p14:nvContentPartPr>
              <p14:xfrm>
                <a:off x="11219138" y="3024982"/>
                <a:ext cx="298440" cy="348120"/>
              </p14:xfrm>
            </p:contentPart>
          </mc:Choice>
          <mc:Fallback>
            <p:pic>
              <p:nvPicPr>
                <p:cNvPr id="210953" name="Freihand 210952">
                  <a:extLst>
                    <a:ext uri="{FF2B5EF4-FFF2-40B4-BE49-F238E27FC236}">
                      <a16:creationId xmlns:a16="http://schemas.microsoft.com/office/drawing/2014/main" id="{BCE6B063-02B2-4B31-9983-B2B1AABB8E40}"/>
                    </a:ext>
                  </a:extLst>
                </p:cNvPr>
                <p:cNvPicPr/>
                <p:nvPr/>
              </p:nvPicPr>
              <p:blipFill>
                <a:blip r:embed="rId120"/>
                <a:stretch>
                  <a:fillRect/>
                </a:stretch>
              </p:blipFill>
              <p:spPr>
                <a:xfrm>
                  <a:off x="11210138" y="3016342"/>
                  <a:ext cx="31608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0954" name="Freihand 210953">
                  <a:extLst>
                    <a:ext uri="{FF2B5EF4-FFF2-40B4-BE49-F238E27FC236}">
                      <a16:creationId xmlns:a16="http://schemas.microsoft.com/office/drawing/2014/main" id="{9D03E876-E814-494B-A7E9-2E54E4F368D4}"/>
                    </a:ext>
                  </a:extLst>
                </p14:cNvPr>
                <p14:cNvContentPartPr/>
                <p14:nvPr/>
              </p14:nvContentPartPr>
              <p14:xfrm>
                <a:off x="10535498" y="3468862"/>
                <a:ext cx="115560" cy="248040"/>
              </p14:xfrm>
            </p:contentPart>
          </mc:Choice>
          <mc:Fallback>
            <p:pic>
              <p:nvPicPr>
                <p:cNvPr id="210954" name="Freihand 210953">
                  <a:extLst>
                    <a:ext uri="{FF2B5EF4-FFF2-40B4-BE49-F238E27FC236}">
                      <a16:creationId xmlns:a16="http://schemas.microsoft.com/office/drawing/2014/main" id="{9D03E876-E814-494B-A7E9-2E54E4F368D4}"/>
                    </a:ext>
                  </a:extLst>
                </p:cNvPr>
                <p:cNvPicPr/>
                <p:nvPr/>
              </p:nvPicPr>
              <p:blipFill>
                <a:blip r:embed="rId122"/>
                <a:stretch>
                  <a:fillRect/>
                </a:stretch>
              </p:blipFill>
              <p:spPr>
                <a:xfrm>
                  <a:off x="10526498" y="3459862"/>
                  <a:ext cx="1332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0955" name="Freihand 210954">
                  <a:extLst>
                    <a:ext uri="{FF2B5EF4-FFF2-40B4-BE49-F238E27FC236}">
                      <a16:creationId xmlns:a16="http://schemas.microsoft.com/office/drawing/2014/main" id="{B7BAF82D-7D7A-47A3-925A-86880BC1A670}"/>
                    </a:ext>
                  </a:extLst>
                </p14:cNvPr>
                <p14:cNvContentPartPr/>
                <p14:nvPr/>
              </p14:nvContentPartPr>
              <p14:xfrm>
                <a:off x="10538738" y="3605662"/>
                <a:ext cx="176400" cy="48960"/>
              </p14:xfrm>
            </p:contentPart>
          </mc:Choice>
          <mc:Fallback>
            <p:pic>
              <p:nvPicPr>
                <p:cNvPr id="210955" name="Freihand 210954">
                  <a:extLst>
                    <a:ext uri="{FF2B5EF4-FFF2-40B4-BE49-F238E27FC236}">
                      <a16:creationId xmlns:a16="http://schemas.microsoft.com/office/drawing/2014/main" id="{B7BAF82D-7D7A-47A3-925A-86880BC1A670}"/>
                    </a:ext>
                  </a:extLst>
                </p:cNvPr>
                <p:cNvPicPr/>
                <p:nvPr/>
              </p:nvPicPr>
              <p:blipFill>
                <a:blip r:embed="rId124"/>
                <a:stretch>
                  <a:fillRect/>
                </a:stretch>
              </p:blipFill>
              <p:spPr>
                <a:xfrm>
                  <a:off x="10530098" y="3596662"/>
                  <a:ext cx="194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0956" name="Freihand 210955">
                  <a:extLst>
                    <a:ext uri="{FF2B5EF4-FFF2-40B4-BE49-F238E27FC236}">
                      <a16:creationId xmlns:a16="http://schemas.microsoft.com/office/drawing/2014/main" id="{7F894735-7F61-4A1F-AC47-61DE6C18EA62}"/>
                    </a:ext>
                  </a:extLst>
                </p14:cNvPr>
                <p14:cNvContentPartPr/>
                <p14:nvPr/>
              </p14:nvContentPartPr>
              <p14:xfrm>
                <a:off x="10716218" y="3530422"/>
                <a:ext cx="307800" cy="173880"/>
              </p14:xfrm>
            </p:contentPart>
          </mc:Choice>
          <mc:Fallback>
            <p:pic>
              <p:nvPicPr>
                <p:cNvPr id="210956" name="Freihand 210955">
                  <a:extLst>
                    <a:ext uri="{FF2B5EF4-FFF2-40B4-BE49-F238E27FC236}">
                      <a16:creationId xmlns:a16="http://schemas.microsoft.com/office/drawing/2014/main" id="{7F894735-7F61-4A1F-AC47-61DE6C18EA62}"/>
                    </a:ext>
                  </a:extLst>
                </p:cNvPr>
                <p:cNvPicPr/>
                <p:nvPr/>
              </p:nvPicPr>
              <p:blipFill>
                <a:blip r:embed="rId126"/>
                <a:stretch>
                  <a:fillRect/>
                </a:stretch>
              </p:blipFill>
              <p:spPr>
                <a:xfrm>
                  <a:off x="10707218" y="3521422"/>
                  <a:ext cx="325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957" name="Freihand 210956">
                  <a:extLst>
                    <a:ext uri="{FF2B5EF4-FFF2-40B4-BE49-F238E27FC236}">
                      <a16:creationId xmlns:a16="http://schemas.microsoft.com/office/drawing/2014/main" id="{912D1EAE-7750-4B88-8914-AE868E98E509}"/>
                    </a:ext>
                  </a:extLst>
                </p14:cNvPr>
                <p14:cNvContentPartPr/>
                <p14:nvPr/>
              </p14:nvContentPartPr>
              <p14:xfrm>
                <a:off x="10957418" y="3581902"/>
                <a:ext cx="118440" cy="150120"/>
              </p14:xfrm>
            </p:contentPart>
          </mc:Choice>
          <mc:Fallback>
            <p:pic>
              <p:nvPicPr>
                <p:cNvPr id="210957" name="Freihand 210956">
                  <a:extLst>
                    <a:ext uri="{FF2B5EF4-FFF2-40B4-BE49-F238E27FC236}">
                      <a16:creationId xmlns:a16="http://schemas.microsoft.com/office/drawing/2014/main" id="{912D1EAE-7750-4B88-8914-AE868E98E509}"/>
                    </a:ext>
                  </a:extLst>
                </p:cNvPr>
                <p:cNvPicPr/>
                <p:nvPr/>
              </p:nvPicPr>
              <p:blipFill>
                <a:blip r:embed="rId128"/>
                <a:stretch>
                  <a:fillRect/>
                </a:stretch>
              </p:blipFill>
              <p:spPr>
                <a:xfrm>
                  <a:off x="10948418" y="3572902"/>
                  <a:ext cx="136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0958" name="Freihand 210957">
                  <a:extLst>
                    <a:ext uri="{FF2B5EF4-FFF2-40B4-BE49-F238E27FC236}">
                      <a16:creationId xmlns:a16="http://schemas.microsoft.com/office/drawing/2014/main" id="{A797C118-8E3D-42A7-8EA3-8B681B520FFC}"/>
                    </a:ext>
                  </a:extLst>
                </p14:cNvPr>
                <p14:cNvContentPartPr/>
                <p14:nvPr/>
              </p14:nvContentPartPr>
              <p14:xfrm>
                <a:off x="11115458" y="3606742"/>
                <a:ext cx="270720" cy="146520"/>
              </p14:xfrm>
            </p:contentPart>
          </mc:Choice>
          <mc:Fallback>
            <p:pic>
              <p:nvPicPr>
                <p:cNvPr id="210958" name="Freihand 210957">
                  <a:extLst>
                    <a:ext uri="{FF2B5EF4-FFF2-40B4-BE49-F238E27FC236}">
                      <a16:creationId xmlns:a16="http://schemas.microsoft.com/office/drawing/2014/main" id="{A797C118-8E3D-42A7-8EA3-8B681B520FFC}"/>
                    </a:ext>
                  </a:extLst>
                </p:cNvPr>
                <p:cNvPicPr/>
                <p:nvPr/>
              </p:nvPicPr>
              <p:blipFill>
                <a:blip r:embed="rId130"/>
                <a:stretch>
                  <a:fillRect/>
                </a:stretch>
              </p:blipFill>
              <p:spPr>
                <a:xfrm>
                  <a:off x="11106818" y="3598102"/>
                  <a:ext cx="2883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0961" name="Freihand 210960">
                  <a:extLst>
                    <a:ext uri="{FF2B5EF4-FFF2-40B4-BE49-F238E27FC236}">
                      <a16:creationId xmlns:a16="http://schemas.microsoft.com/office/drawing/2014/main" id="{13809112-01B2-44E2-A96D-AEA19DDC85C0}"/>
                    </a:ext>
                  </a:extLst>
                </p14:cNvPr>
                <p14:cNvContentPartPr/>
                <p14:nvPr/>
              </p14:nvContentPartPr>
              <p14:xfrm>
                <a:off x="6660098" y="3719062"/>
                <a:ext cx="624600" cy="248760"/>
              </p14:xfrm>
            </p:contentPart>
          </mc:Choice>
          <mc:Fallback>
            <p:pic>
              <p:nvPicPr>
                <p:cNvPr id="210961" name="Freihand 210960">
                  <a:extLst>
                    <a:ext uri="{FF2B5EF4-FFF2-40B4-BE49-F238E27FC236}">
                      <a16:creationId xmlns:a16="http://schemas.microsoft.com/office/drawing/2014/main" id="{13809112-01B2-44E2-A96D-AEA19DDC85C0}"/>
                    </a:ext>
                  </a:extLst>
                </p:cNvPr>
                <p:cNvPicPr/>
                <p:nvPr/>
              </p:nvPicPr>
              <p:blipFill>
                <a:blip r:embed="rId132"/>
                <a:stretch>
                  <a:fillRect/>
                </a:stretch>
              </p:blipFill>
              <p:spPr>
                <a:xfrm>
                  <a:off x="6651098" y="3710422"/>
                  <a:ext cx="6422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0962" name="Freihand 210961">
                  <a:extLst>
                    <a:ext uri="{FF2B5EF4-FFF2-40B4-BE49-F238E27FC236}">
                      <a16:creationId xmlns:a16="http://schemas.microsoft.com/office/drawing/2014/main" id="{26EB2E6D-686C-4405-BE44-064B9DB1F253}"/>
                    </a:ext>
                  </a:extLst>
                </p14:cNvPr>
                <p14:cNvContentPartPr/>
                <p14:nvPr/>
              </p14:nvContentPartPr>
              <p14:xfrm>
                <a:off x="6581978" y="4100302"/>
                <a:ext cx="136440" cy="278640"/>
              </p14:xfrm>
            </p:contentPart>
          </mc:Choice>
          <mc:Fallback>
            <p:pic>
              <p:nvPicPr>
                <p:cNvPr id="210962" name="Freihand 210961">
                  <a:extLst>
                    <a:ext uri="{FF2B5EF4-FFF2-40B4-BE49-F238E27FC236}">
                      <a16:creationId xmlns:a16="http://schemas.microsoft.com/office/drawing/2014/main" id="{26EB2E6D-686C-4405-BE44-064B9DB1F253}"/>
                    </a:ext>
                  </a:extLst>
                </p:cNvPr>
                <p:cNvPicPr/>
                <p:nvPr/>
              </p:nvPicPr>
              <p:blipFill>
                <a:blip r:embed="rId134"/>
                <a:stretch>
                  <a:fillRect/>
                </a:stretch>
              </p:blipFill>
              <p:spPr>
                <a:xfrm>
                  <a:off x="6572978" y="4091662"/>
                  <a:ext cx="1540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0963" name="Freihand 210962">
                  <a:extLst>
                    <a:ext uri="{FF2B5EF4-FFF2-40B4-BE49-F238E27FC236}">
                      <a16:creationId xmlns:a16="http://schemas.microsoft.com/office/drawing/2014/main" id="{E2BCC494-D8D0-4D0B-B72A-5ED3F3C73A6A}"/>
                    </a:ext>
                  </a:extLst>
                </p14:cNvPr>
                <p14:cNvContentPartPr/>
                <p14:nvPr/>
              </p14:nvContentPartPr>
              <p14:xfrm>
                <a:off x="6729938" y="4036582"/>
                <a:ext cx="417240" cy="323280"/>
              </p14:xfrm>
            </p:contentPart>
          </mc:Choice>
          <mc:Fallback>
            <p:pic>
              <p:nvPicPr>
                <p:cNvPr id="210963" name="Freihand 210962">
                  <a:extLst>
                    <a:ext uri="{FF2B5EF4-FFF2-40B4-BE49-F238E27FC236}">
                      <a16:creationId xmlns:a16="http://schemas.microsoft.com/office/drawing/2014/main" id="{E2BCC494-D8D0-4D0B-B72A-5ED3F3C73A6A}"/>
                    </a:ext>
                  </a:extLst>
                </p:cNvPr>
                <p:cNvPicPr/>
                <p:nvPr/>
              </p:nvPicPr>
              <p:blipFill>
                <a:blip r:embed="rId136"/>
                <a:stretch>
                  <a:fillRect/>
                </a:stretch>
              </p:blipFill>
              <p:spPr>
                <a:xfrm>
                  <a:off x="6720938" y="4027582"/>
                  <a:ext cx="4348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0964" name="Freihand 210963">
                  <a:extLst>
                    <a:ext uri="{FF2B5EF4-FFF2-40B4-BE49-F238E27FC236}">
                      <a16:creationId xmlns:a16="http://schemas.microsoft.com/office/drawing/2014/main" id="{C92A7756-A684-421B-9A17-15E53E8E1DA4}"/>
                    </a:ext>
                  </a:extLst>
                </p14:cNvPr>
                <p14:cNvContentPartPr/>
                <p14:nvPr/>
              </p14:nvContentPartPr>
              <p14:xfrm>
                <a:off x="7157618" y="3917422"/>
                <a:ext cx="349560" cy="250560"/>
              </p14:xfrm>
            </p:contentPart>
          </mc:Choice>
          <mc:Fallback>
            <p:pic>
              <p:nvPicPr>
                <p:cNvPr id="210964" name="Freihand 210963">
                  <a:extLst>
                    <a:ext uri="{FF2B5EF4-FFF2-40B4-BE49-F238E27FC236}">
                      <a16:creationId xmlns:a16="http://schemas.microsoft.com/office/drawing/2014/main" id="{C92A7756-A684-421B-9A17-15E53E8E1DA4}"/>
                    </a:ext>
                  </a:extLst>
                </p:cNvPr>
                <p:cNvPicPr/>
                <p:nvPr/>
              </p:nvPicPr>
              <p:blipFill>
                <a:blip r:embed="rId138"/>
                <a:stretch>
                  <a:fillRect/>
                </a:stretch>
              </p:blipFill>
              <p:spPr>
                <a:xfrm>
                  <a:off x="7148978" y="3908782"/>
                  <a:ext cx="3672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0965" name="Freihand 210964">
                  <a:extLst>
                    <a:ext uri="{FF2B5EF4-FFF2-40B4-BE49-F238E27FC236}">
                      <a16:creationId xmlns:a16="http://schemas.microsoft.com/office/drawing/2014/main" id="{A37BC230-F5E3-4C2C-B027-68693AACCD18}"/>
                    </a:ext>
                  </a:extLst>
                </p14:cNvPr>
                <p14:cNvContentPartPr/>
                <p14:nvPr/>
              </p14:nvContentPartPr>
              <p14:xfrm>
                <a:off x="7525538" y="3785302"/>
                <a:ext cx="520560" cy="223920"/>
              </p14:xfrm>
            </p:contentPart>
          </mc:Choice>
          <mc:Fallback>
            <p:pic>
              <p:nvPicPr>
                <p:cNvPr id="210965" name="Freihand 210964">
                  <a:extLst>
                    <a:ext uri="{FF2B5EF4-FFF2-40B4-BE49-F238E27FC236}">
                      <a16:creationId xmlns:a16="http://schemas.microsoft.com/office/drawing/2014/main" id="{A37BC230-F5E3-4C2C-B027-68693AACCD18}"/>
                    </a:ext>
                  </a:extLst>
                </p:cNvPr>
                <p:cNvPicPr/>
                <p:nvPr/>
              </p:nvPicPr>
              <p:blipFill>
                <a:blip r:embed="rId140"/>
                <a:stretch>
                  <a:fillRect/>
                </a:stretch>
              </p:blipFill>
              <p:spPr>
                <a:xfrm>
                  <a:off x="7516898" y="3776302"/>
                  <a:ext cx="5382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966" name="Freihand 210965">
                  <a:extLst>
                    <a:ext uri="{FF2B5EF4-FFF2-40B4-BE49-F238E27FC236}">
                      <a16:creationId xmlns:a16="http://schemas.microsoft.com/office/drawing/2014/main" id="{21E60D16-0B70-4E2C-A961-85B9359EE3C4}"/>
                    </a:ext>
                  </a:extLst>
                </p14:cNvPr>
                <p14:cNvContentPartPr/>
                <p14:nvPr/>
              </p14:nvContentPartPr>
              <p14:xfrm>
                <a:off x="6975098" y="4564342"/>
                <a:ext cx="173880" cy="222120"/>
              </p14:xfrm>
            </p:contentPart>
          </mc:Choice>
          <mc:Fallback>
            <p:pic>
              <p:nvPicPr>
                <p:cNvPr id="210966" name="Freihand 210965">
                  <a:extLst>
                    <a:ext uri="{FF2B5EF4-FFF2-40B4-BE49-F238E27FC236}">
                      <a16:creationId xmlns:a16="http://schemas.microsoft.com/office/drawing/2014/main" id="{21E60D16-0B70-4E2C-A961-85B9359EE3C4}"/>
                    </a:ext>
                  </a:extLst>
                </p:cNvPr>
                <p:cNvPicPr/>
                <p:nvPr/>
              </p:nvPicPr>
              <p:blipFill>
                <a:blip r:embed="rId142"/>
                <a:stretch>
                  <a:fillRect/>
                </a:stretch>
              </p:blipFill>
              <p:spPr>
                <a:xfrm>
                  <a:off x="6966098" y="4555702"/>
                  <a:ext cx="1915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0967" name="Freihand 210966">
                  <a:extLst>
                    <a:ext uri="{FF2B5EF4-FFF2-40B4-BE49-F238E27FC236}">
                      <a16:creationId xmlns:a16="http://schemas.microsoft.com/office/drawing/2014/main" id="{F1E2C346-E760-48E6-B11B-0FB38F413BD4}"/>
                    </a:ext>
                  </a:extLst>
                </p14:cNvPr>
                <p14:cNvContentPartPr/>
                <p14:nvPr/>
              </p14:nvContentPartPr>
              <p14:xfrm>
                <a:off x="6990578" y="4635622"/>
                <a:ext cx="171000" cy="7920"/>
              </p14:xfrm>
            </p:contentPart>
          </mc:Choice>
          <mc:Fallback>
            <p:pic>
              <p:nvPicPr>
                <p:cNvPr id="210967" name="Freihand 210966">
                  <a:extLst>
                    <a:ext uri="{FF2B5EF4-FFF2-40B4-BE49-F238E27FC236}">
                      <a16:creationId xmlns:a16="http://schemas.microsoft.com/office/drawing/2014/main" id="{F1E2C346-E760-48E6-B11B-0FB38F413BD4}"/>
                    </a:ext>
                  </a:extLst>
                </p:cNvPr>
                <p:cNvPicPr/>
                <p:nvPr/>
              </p:nvPicPr>
              <p:blipFill>
                <a:blip r:embed="rId144"/>
                <a:stretch>
                  <a:fillRect/>
                </a:stretch>
              </p:blipFill>
              <p:spPr>
                <a:xfrm>
                  <a:off x="6981578" y="4626622"/>
                  <a:ext cx="188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968" name="Freihand 210967">
                  <a:extLst>
                    <a:ext uri="{FF2B5EF4-FFF2-40B4-BE49-F238E27FC236}">
                      <a16:creationId xmlns:a16="http://schemas.microsoft.com/office/drawing/2014/main" id="{ECE90D6A-6EFC-452D-BEA8-715C3921872D}"/>
                    </a:ext>
                  </a:extLst>
                </p14:cNvPr>
                <p14:cNvContentPartPr/>
                <p14:nvPr/>
              </p14:nvContentPartPr>
              <p14:xfrm>
                <a:off x="7194698" y="4484422"/>
                <a:ext cx="254160" cy="147600"/>
              </p14:xfrm>
            </p:contentPart>
          </mc:Choice>
          <mc:Fallback>
            <p:pic>
              <p:nvPicPr>
                <p:cNvPr id="210968" name="Freihand 210967">
                  <a:extLst>
                    <a:ext uri="{FF2B5EF4-FFF2-40B4-BE49-F238E27FC236}">
                      <a16:creationId xmlns:a16="http://schemas.microsoft.com/office/drawing/2014/main" id="{ECE90D6A-6EFC-452D-BEA8-715C3921872D}"/>
                    </a:ext>
                  </a:extLst>
                </p:cNvPr>
                <p:cNvPicPr/>
                <p:nvPr/>
              </p:nvPicPr>
              <p:blipFill>
                <a:blip r:embed="rId146"/>
                <a:stretch>
                  <a:fillRect/>
                </a:stretch>
              </p:blipFill>
              <p:spPr>
                <a:xfrm>
                  <a:off x="7186058" y="4475422"/>
                  <a:ext cx="271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969" name="Freihand 210968">
                  <a:extLst>
                    <a:ext uri="{FF2B5EF4-FFF2-40B4-BE49-F238E27FC236}">
                      <a16:creationId xmlns:a16="http://schemas.microsoft.com/office/drawing/2014/main" id="{66AACE3C-E25C-42F7-A865-C8E3A0C01EDE}"/>
                    </a:ext>
                  </a:extLst>
                </p14:cNvPr>
                <p14:cNvContentPartPr/>
                <p14:nvPr/>
              </p14:nvContentPartPr>
              <p14:xfrm>
                <a:off x="7393418" y="4376062"/>
                <a:ext cx="195480" cy="142560"/>
              </p14:xfrm>
            </p:contentPart>
          </mc:Choice>
          <mc:Fallback>
            <p:pic>
              <p:nvPicPr>
                <p:cNvPr id="210969" name="Freihand 210968">
                  <a:extLst>
                    <a:ext uri="{FF2B5EF4-FFF2-40B4-BE49-F238E27FC236}">
                      <a16:creationId xmlns:a16="http://schemas.microsoft.com/office/drawing/2014/main" id="{66AACE3C-E25C-42F7-A865-C8E3A0C01EDE}"/>
                    </a:ext>
                  </a:extLst>
                </p:cNvPr>
                <p:cNvPicPr/>
                <p:nvPr/>
              </p:nvPicPr>
              <p:blipFill>
                <a:blip r:embed="rId148"/>
                <a:stretch>
                  <a:fillRect/>
                </a:stretch>
              </p:blipFill>
              <p:spPr>
                <a:xfrm>
                  <a:off x="7384778" y="4367062"/>
                  <a:ext cx="213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70" name="Freihand 210969">
                  <a:extLst>
                    <a:ext uri="{FF2B5EF4-FFF2-40B4-BE49-F238E27FC236}">
                      <a16:creationId xmlns:a16="http://schemas.microsoft.com/office/drawing/2014/main" id="{EB40D76D-30F4-4D3D-8855-7C4F5A937BBC}"/>
                    </a:ext>
                  </a:extLst>
                </p14:cNvPr>
                <p14:cNvContentPartPr/>
                <p14:nvPr/>
              </p14:nvContentPartPr>
              <p14:xfrm>
                <a:off x="7611578" y="4318462"/>
                <a:ext cx="123120" cy="96120"/>
              </p14:xfrm>
            </p:contentPart>
          </mc:Choice>
          <mc:Fallback>
            <p:pic>
              <p:nvPicPr>
                <p:cNvPr id="210970" name="Freihand 210969">
                  <a:extLst>
                    <a:ext uri="{FF2B5EF4-FFF2-40B4-BE49-F238E27FC236}">
                      <a16:creationId xmlns:a16="http://schemas.microsoft.com/office/drawing/2014/main" id="{EB40D76D-30F4-4D3D-8855-7C4F5A937BBC}"/>
                    </a:ext>
                  </a:extLst>
                </p:cNvPr>
                <p:cNvPicPr/>
                <p:nvPr/>
              </p:nvPicPr>
              <p:blipFill>
                <a:blip r:embed="rId150"/>
                <a:stretch>
                  <a:fillRect/>
                </a:stretch>
              </p:blipFill>
              <p:spPr>
                <a:xfrm>
                  <a:off x="7602578" y="4309822"/>
                  <a:ext cx="140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0971" name="Freihand 210970">
                  <a:extLst>
                    <a:ext uri="{FF2B5EF4-FFF2-40B4-BE49-F238E27FC236}">
                      <a16:creationId xmlns:a16="http://schemas.microsoft.com/office/drawing/2014/main" id="{3EE974D9-A1B4-41A2-8AAB-C8989D140B55}"/>
                    </a:ext>
                  </a:extLst>
                </p14:cNvPr>
                <p14:cNvContentPartPr/>
                <p14:nvPr/>
              </p14:nvContentPartPr>
              <p14:xfrm>
                <a:off x="7776818" y="4165462"/>
                <a:ext cx="322560" cy="220320"/>
              </p14:xfrm>
            </p:contentPart>
          </mc:Choice>
          <mc:Fallback>
            <p:pic>
              <p:nvPicPr>
                <p:cNvPr id="210971" name="Freihand 210970">
                  <a:extLst>
                    <a:ext uri="{FF2B5EF4-FFF2-40B4-BE49-F238E27FC236}">
                      <a16:creationId xmlns:a16="http://schemas.microsoft.com/office/drawing/2014/main" id="{3EE974D9-A1B4-41A2-8AAB-C8989D140B55}"/>
                    </a:ext>
                  </a:extLst>
                </p:cNvPr>
                <p:cNvPicPr/>
                <p:nvPr/>
              </p:nvPicPr>
              <p:blipFill>
                <a:blip r:embed="rId152"/>
                <a:stretch>
                  <a:fillRect/>
                </a:stretch>
              </p:blipFill>
              <p:spPr>
                <a:xfrm>
                  <a:off x="7768178" y="4156462"/>
                  <a:ext cx="340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0972" name="Freihand 210971">
                  <a:extLst>
                    <a:ext uri="{FF2B5EF4-FFF2-40B4-BE49-F238E27FC236}">
                      <a16:creationId xmlns:a16="http://schemas.microsoft.com/office/drawing/2014/main" id="{CE698050-9F56-4D0B-BD95-4A04A3035930}"/>
                    </a:ext>
                  </a:extLst>
                </p14:cNvPr>
                <p14:cNvContentPartPr/>
                <p14:nvPr/>
              </p14:nvContentPartPr>
              <p14:xfrm>
                <a:off x="7800578" y="4139542"/>
                <a:ext cx="174240" cy="50400"/>
              </p14:xfrm>
            </p:contentPart>
          </mc:Choice>
          <mc:Fallback>
            <p:pic>
              <p:nvPicPr>
                <p:cNvPr id="210972" name="Freihand 210971">
                  <a:extLst>
                    <a:ext uri="{FF2B5EF4-FFF2-40B4-BE49-F238E27FC236}">
                      <a16:creationId xmlns:a16="http://schemas.microsoft.com/office/drawing/2014/main" id="{CE698050-9F56-4D0B-BD95-4A04A3035930}"/>
                    </a:ext>
                  </a:extLst>
                </p:cNvPr>
                <p:cNvPicPr/>
                <p:nvPr/>
              </p:nvPicPr>
              <p:blipFill>
                <a:blip r:embed="rId154"/>
                <a:stretch>
                  <a:fillRect/>
                </a:stretch>
              </p:blipFill>
              <p:spPr>
                <a:xfrm>
                  <a:off x="7791578" y="4130902"/>
                  <a:ext cx="191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0973" name="Freihand 210972">
                  <a:extLst>
                    <a:ext uri="{FF2B5EF4-FFF2-40B4-BE49-F238E27FC236}">
                      <a16:creationId xmlns:a16="http://schemas.microsoft.com/office/drawing/2014/main" id="{B5D0BB6F-678A-484B-AAA2-A5455BB536DF}"/>
                    </a:ext>
                  </a:extLst>
                </p14:cNvPr>
                <p14:cNvContentPartPr/>
                <p14:nvPr/>
              </p14:nvContentPartPr>
              <p14:xfrm>
                <a:off x="6865658" y="4833622"/>
                <a:ext cx="563760" cy="327600"/>
              </p14:xfrm>
            </p:contentPart>
          </mc:Choice>
          <mc:Fallback>
            <p:pic>
              <p:nvPicPr>
                <p:cNvPr id="210973" name="Freihand 210972">
                  <a:extLst>
                    <a:ext uri="{FF2B5EF4-FFF2-40B4-BE49-F238E27FC236}">
                      <a16:creationId xmlns:a16="http://schemas.microsoft.com/office/drawing/2014/main" id="{B5D0BB6F-678A-484B-AAA2-A5455BB536DF}"/>
                    </a:ext>
                  </a:extLst>
                </p:cNvPr>
                <p:cNvPicPr/>
                <p:nvPr/>
              </p:nvPicPr>
              <p:blipFill>
                <a:blip r:embed="rId156"/>
                <a:stretch>
                  <a:fillRect/>
                </a:stretch>
              </p:blipFill>
              <p:spPr>
                <a:xfrm>
                  <a:off x="6856658" y="4824622"/>
                  <a:ext cx="58140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0974" name="Freihand 210973">
                  <a:extLst>
                    <a:ext uri="{FF2B5EF4-FFF2-40B4-BE49-F238E27FC236}">
                      <a16:creationId xmlns:a16="http://schemas.microsoft.com/office/drawing/2014/main" id="{4480B143-E9EE-4509-99A7-04AFB68ECE03}"/>
                    </a:ext>
                  </a:extLst>
                </p14:cNvPr>
                <p14:cNvContentPartPr/>
                <p14:nvPr/>
              </p14:nvContentPartPr>
              <p14:xfrm>
                <a:off x="7276778" y="4757302"/>
                <a:ext cx="53640" cy="10080"/>
              </p14:xfrm>
            </p:contentPart>
          </mc:Choice>
          <mc:Fallback>
            <p:pic>
              <p:nvPicPr>
                <p:cNvPr id="210974" name="Freihand 210973">
                  <a:extLst>
                    <a:ext uri="{FF2B5EF4-FFF2-40B4-BE49-F238E27FC236}">
                      <a16:creationId xmlns:a16="http://schemas.microsoft.com/office/drawing/2014/main" id="{4480B143-E9EE-4509-99A7-04AFB68ECE03}"/>
                    </a:ext>
                  </a:extLst>
                </p:cNvPr>
                <p:cNvPicPr/>
                <p:nvPr/>
              </p:nvPicPr>
              <p:blipFill>
                <a:blip r:embed="rId158"/>
                <a:stretch>
                  <a:fillRect/>
                </a:stretch>
              </p:blipFill>
              <p:spPr>
                <a:xfrm>
                  <a:off x="7268138" y="4748302"/>
                  <a:ext cx="71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0975" name="Freihand 210974">
                  <a:extLst>
                    <a:ext uri="{FF2B5EF4-FFF2-40B4-BE49-F238E27FC236}">
                      <a16:creationId xmlns:a16="http://schemas.microsoft.com/office/drawing/2014/main" id="{88A02D07-EE50-41EF-AAEA-9F0CE770F4A9}"/>
                    </a:ext>
                  </a:extLst>
                </p14:cNvPr>
                <p14:cNvContentPartPr/>
                <p14:nvPr/>
              </p14:nvContentPartPr>
              <p14:xfrm>
                <a:off x="7614818" y="4575502"/>
                <a:ext cx="401040" cy="252720"/>
              </p14:xfrm>
            </p:contentPart>
          </mc:Choice>
          <mc:Fallback>
            <p:pic>
              <p:nvPicPr>
                <p:cNvPr id="210975" name="Freihand 210974">
                  <a:extLst>
                    <a:ext uri="{FF2B5EF4-FFF2-40B4-BE49-F238E27FC236}">
                      <a16:creationId xmlns:a16="http://schemas.microsoft.com/office/drawing/2014/main" id="{88A02D07-EE50-41EF-AAEA-9F0CE770F4A9}"/>
                    </a:ext>
                  </a:extLst>
                </p:cNvPr>
                <p:cNvPicPr/>
                <p:nvPr/>
              </p:nvPicPr>
              <p:blipFill>
                <a:blip r:embed="rId160"/>
                <a:stretch>
                  <a:fillRect/>
                </a:stretch>
              </p:blipFill>
              <p:spPr>
                <a:xfrm>
                  <a:off x="7605818" y="4566862"/>
                  <a:ext cx="4186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0976" name="Freihand 210975">
                  <a:extLst>
                    <a:ext uri="{FF2B5EF4-FFF2-40B4-BE49-F238E27FC236}">
                      <a16:creationId xmlns:a16="http://schemas.microsoft.com/office/drawing/2014/main" id="{1C611D55-EDB0-458E-9767-0BD0F2B703F7}"/>
                    </a:ext>
                  </a:extLst>
                </p14:cNvPr>
                <p14:cNvContentPartPr/>
                <p14:nvPr/>
              </p14:nvContentPartPr>
              <p14:xfrm>
                <a:off x="7936658" y="4491622"/>
                <a:ext cx="77760" cy="17280"/>
              </p14:xfrm>
            </p:contentPart>
          </mc:Choice>
          <mc:Fallback>
            <p:pic>
              <p:nvPicPr>
                <p:cNvPr id="210976" name="Freihand 210975">
                  <a:extLst>
                    <a:ext uri="{FF2B5EF4-FFF2-40B4-BE49-F238E27FC236}">
                      <a16:creationId xmlns:a16="http://schemas.microsoft.com/office/drawing/2014/main" id="{1C611D55-EDB0-458E-9767-0BD0F2B703F7}"/>
                    </a:ext>
                  </a:extLst>
                </p:cNvPr>
                <p:cNvPicPr/>
                <p:nvPr/>
              </p:nvPicPr>
              <p:blipFill>
                <a:blip r:embed="rId162"/>
                <a:stretch>
                  <a:fillRect/>
                </a:stretch>
              </p:blipFill>
              <p:spPr>
                <a:xfrm>
                  <a:off x="7928018" y="4482622"/>
                  <a:ext cx="95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0977" name="Freihand 210976">
                  <a:extLst>
                    <a:ext uri="{FF2B5EF4-FFF2-40B4-BE49-F238E27FC236}">
                      <a16:creationId xmlns:a16="http://schemas.microsoft.com/office/drawing/2014/main" id="{B8288171-ED92-4FBF-B553-5DBED06CC285}"/>
                    </a:ext>
                  </a:extLst>
                </p14:cNvPr>
                <p14:cNvContentPartPr/>
                <p14:nvPr/>
              </p14:nvContentPartPr>
              <p14:xfrm>
                <a:off x="8121338" y="4407742"/>
                <a:ext cx="155160" cy="131400"/>
              </p14:xfrm>
            </p:contentPart>
          </mc:Choice>
          <mc:Fallback>
            <p:pic>
              <p:nvPicPr>
                <p:cNvPr id="210977" name="Freihand 210976">
                  <a:extLst>
                    <a:ext uri="{FF2B5EF4-FFF2-40B4-BE49-F238E27FC236}">
                      <a16:creationId xmlns:a16="http://schemas.microsoft.com/office/drawing/2014/main" id="{B8288171-ED92-4FBF-B553-5DBED06CC285}"/>
                    </a:ext>
                  </a:extLst>
                </p:cNvPr>
                <p:cNvPicPr/>
                <p:nvPr/>
              </p:nvPicPr>
              <p:blipFill>
                <a:blip r:embed="rId164"/>
                <a:stretch>
                  <a:fillRect/>
                </a:stretch>
              </p:blipFill>
              <p:spPr>
                <a:xfrm>
                  <a:off x="8112698" y="4399102"/>
                  <a:ext cx="172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0978" name="Freihand 210977">
                  <a:extLst>
                    <a:ext uri="{FF2B5EF4-FFF2-40B4-BE49-F238E27FC236}">
                      <a16:creationId xmlns:a16="http://schemas.microsoft.com/office/drawing/2014/main" id="{6EF4D534-635C-4F4E-899F-79159ECE2234}"/>
                    </a:ext>
                  </a:extLst>
                </p14:cNvPr>
                <p14:cNvContentPartPr/>
                <p14:nvPr/>
              </p14:nvContentPartPr>
              <p14:xfrm>
                <a:off x="7121258" y="5330062"/>
                <a:ext cx="233280" cy="327960"/>
              </p14:xfrm>
            </p:contentPart>
          </mc:Choice>
          <mc:Fallback>
            <p:pic>
              <p:nvPicPr>
                <p:cNvPr id="210978" name="Freihand 210977">
                  <a:extLst>
                    <a:ext uri="{FF2B5EF4-FFF2-40B4-BE49-F238E27FC236}">
                      <a16:creationId xmlns:a16="http://schemas.microsoft.com/office/drawing/2014/main" id="{6EF4D534-635C-4F4E-899F-79159ECE2234}"/>
                    </a:ext>
                  </a:extLst>
                </p:cNvPr>
                <p:cNvPicPr/>
                <p:nvPr/>
              </p:nvPicPr>
              <p:blipFill>
                <a:blip r:embed="rId166"/>
                <a:stretch>
                  <a:fillRect/>
                </a:stretch>
              </p:blipFill>
              <p:spPr>
                <a:xfrm>
                  <a:off x="7112258" y="5321062"/>
                  <a:ext cx="2509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0979" name="Freihand 210978">
                  <a:extLst>
                    <a:ext uri="{FF2B5EF4-FFF2-40B4-BE49-F238E27FC236}">
                      <a16:creationId xmlns:a16="http://schemas.microsoft.com/office/drawing/2014/main" id="{D7D23005-61B7-444C-8582-59E9F269D5E3}"/>
                    </a:ext>
                  </a:extLst>
                </p14:cNvPr>
                <p14:cNvContentPartPr/>
                <p14:nvPr/>
              </p14:nvContentPartPr>
              <p14:xfrm>
                <a:off x="7331498" y="5287582"/>
                <a:ext cx="160920" cy="129960"/>
              </p14:xfrm>
            </p:contentPart>
          </mc:Choice>
          <mc:Fallback>
            <p:pic>
              <p:nvPicPr>
                <p:cNvPr id="210979" name="Freihand 210978">
                  <a:extLst>
                    <a:ext uri="{FF2B5EF4-FFF2-40B4-BE49-F238E27FC236}">
                      <a16:creationId xmlns:a16="http://schemas.microsoft.com/office/drawing/2014/main" id="{D7D23005-61B7-444C-8582-59E9F269D5E3}"/>
                    </a:ext>
                  </a:extLst>
                </p:cNvPr>
                <p:cNvPicPr/>
                <p:nvPr/>
              </p:nvPicPr>
              <p:blipFill>
                <a:blip r:embed="rId168"/>
                <a:stretch>
                  <a:fillRect/>
                </a:stretch>
              </p:blipFill>
              <p:spPr>
                <a:xfrm>
                  <a:off x="7322498" y="5278942"/>
                  <a:ext cx="178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0980" name="Freihand 210979">
                  <a:extLst>
                    <a:ext uri="{FF2B5EF4-FFF2-40B4-BE49-F238E27FC236}">
                      <a16:creationId xmlns:a16="http://schemas.microsoft.com/office/drawing/2014/main" id="{CF8C58F3-FA12-4710-A84C-50873EEF432C}"/>
                    </a:ext>
                  </a:extLst>
                </p14:cNvPr>
                <p14:cNvContentPartPr/>
                <p14:nvPr/>
              </p14:nvContentPartPr>
              <p14:xfrm>
                <a:off x="7427978" y="5125942"/>
                <a:ext cx="264600" cy="165600"/>
              </p14:xfrm>
            </p:contentPart>
          </mc:Choice>
          <mc:Fallback>
            <p:pic>
              <p:nvPicPr>
                <p:cNvPr id="210980" name="Freihand 210979">
                  <a:extLst>
                    <a:ext uri="{FF2B5EF4-FFF2-40B4-BE49-F238E27FC236}">
                      <a16:creationId xmlns:a16="http://schemas.microsoft.com/office/drawing/2014/main" id="{CF8C58F3-FA12-4710-A84C-50873EEF432C}"/>
                    </a:ext>
                  </a:extLst>
                </p:cNvPr>
                <p:cNvPicPr/>
                <p:nvPr/>
              </p:nvPicPr>
              <p:blipFill>
                <a:blip r:embed="rId170"/>
                <a:stretch>
                  <a:fillRect/>
                </a:stretch>
              </p:blipFill>
              <p:spPr>
                <a:xfrm>
                  <a:off x="7419338" y="5116942"/>
                  <a:ext cx="282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0981" name="Freihand 210980">
                  <a:extLst>
                    <a:ext uri="{FF2B5EF4-FFF2-40B4-BE49-F238E27FC236}">
                      <a16:creationId xmlns:a16="http://schemas.microsoft.com/office/drawing/2014/main" id="{1A50FAC9-937C-4EE8-A2E3-DB2E79E323A6}"/>
                    </a:ext>
                  </a:extLst>
                </p14:cNvPr>
                <p14:cNvContentPartPr/>
                <p14:nvPr/>
              </p14:nvContentPartPr>
              <p14:xfrm>
                <a:off x="6920738" y="5900662"/>
                <a:ext cx="185040" cy="288360"/>
              </p14:xfrm>
            </p:contentPart>
          </mc:Choice>
          <mc:Fallback>
            <p:pic>
              <p:nvPicPr>
                <p:cNvPr id="210981" name="Freihand 210980">
                  <a:extLst>
                    <a:ext uri="{FF2B5EF4-FFF2-40B4-BE49-F238E27FC236}">
                      <a16:creationId xmlns:a16="http://schemas.microsoft.com/office/drawing/2014/main" id="{1A50FAC9-937C-4EE8-A2E3-DB2E79E323A6}"/>
                    </a:ext>
                  </a:extLst>
                </p:cNvPr>
                <p:cNvPicPr/>
                <p:nvPr/>
              </p:nvPicPr>
              <p:blipFill>
                <a:blip r:embed="rId172"/>
                <a:stretch>
                  <a:fillRect/>
                </a:stretch>
              </p:blipFill>
              <p:spPr>
                <a:xfrm>
                  <a:off x="6911738" y="5891662"/>
                  <a:ext cx="2026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0982" name="Freihand 210981">
                  <a:extLst>
                    <a:ext uri="{FF2B5EF4-FFF2-40B4-BE49-F238E27FC236}">
                      <a16:creationId xmlns:a16="http://schemas.microsoft.com/office/drawing/2014/main" id="{DFBD1042-1C86-4CD3-9CDD-ADED5140C5DF}"/>
                    </a:ext>
                  </a:extLst>
                </p14:cNvPr>
                <p14:cNvContentPartPr/>
                <p14:nvPr/>
              </p14:nvContentPartPr>
              <p14:xfrm>
                <a:off x="7061498" y="5787262"/>
                <a:ext cx="91080" cy="249120"/>
              </p14:xfrm>
            </p:contentPart>
          </mc:Choice>
          <mc:Fallback>
            <p:pic>
              <p:nvPicPr>
                <p:cNvPr id="210982" name="Freihand 210981">
                  <a:extLst>
                    <a:ext uri="{FF2B5EF4-FFF2-40B4-BE49-F238E27FC236}">
                      <a16:creationId xmlns:a16="http://schemas.microsoft.com/office/drawing/2014/main" id="{DFBD1042-1C86-4CD3-9CDD-ADED5140C5DF}"/>
                    </a:ext>
                  </a:extLst>
                </p:cNvPr>
                <p:cNvPicPr/>
                <p:nvPr/>
              </p:nvPicPr>
              <p:blipFill>
                <a:blip r:embed="rId174"/>
                <a:stretch>
                  <a:fillRect/>
                </a:stretch>
              </p:blipFill>
              <p:spPr>
                <a:xfrm>
                  <a:off x="7052858" y="5778262"/>
                  <a:ext cx="1087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0983" name="Freihand 210982">
                  <a:extLst>
                    <a:ext uri="{FF2B5EF4-FFF2-40B4-BE49-F238E27FC236}">
                      <a16:creationId xmlns:a16="http://schemas.microsoft.com/office/drawing/2014/main" id="{5526DBF6-438C-4A33-B94E-8E8D4D1D714E}"/>
                    </a:ext>
                  </a:extLst>
                </p14:cNvPr>
                <p14:cNvContentPartPr/>
                <p14:nvPr/>
              </p14:nvContentPartPr>
              <p14:xfrm>
                <a:off x="7192898" y="5683222"/>
                <a:ext cx="263520" cy="404280"/>
              </p14:xfrm>
            </p:contentPart>
          </mc:Choice>
          <mc:Fallback>
            <p:pic>
              <p:nvPicPr>
                <p:cNvPr id="210983" name="Freihand 210982">
                  <a:extLst>
                    <a:ext uri="{FF2B5EF4-FFF2-40B4-BE49-F238E27FC236}">
                      <a16:creationId xmlns:a16="http://schemas.microsoft.com/office/drawing/2014/main" id="{5526DBF6-438C-4A33-B94E-8E8D4D1D714E}"/>
                    </a:ext>
                  </a:extLst>
                </p:cNvPr>
                <p:cNvPicPr/>
                <p:nvPr/>
              </p:nvPicPr>
              <p:blipFill>
                <a:blip r:embed="rId176"/>
                <a:stretch>
                  <a:fillRect/>
                </a:stretch>
              </p:blipFill>
              <p:spPr>
                <a:xfrm>
                  <a:off x="7184258" y="5674582"/>
                  <a:ext cx="28116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0984" name="Freihand 210983">
                  <a:extLst>
                    <a:ext uri="{FF2B5EF4-FFF2-40B4-BE49-F238E27FC236}">
                      <a16:creationId xmlns:a16="http://schemas.microsoft.com/office/drawing/2014/main" id="{7C5C87AE-BE0D-41A6-BA4D-9B2D5FFFF082}"/>
                    </a:ext>
                  </a:extLst>
                </p14:cNvPr>
                <p14:cNvContentPartPr/>
                <p14:nvPr/>
              </p14:nvContentPartPr>
              <p14:xfrm>
                <a:off x="7419338" y="5643262"/>
                <a:ext cx="106200" cy="93240"/>
              </p14:xfrm>
            </p:contentPart>
          </mc:Choice>
          <mc:Fallback>
            <p:pic>
              <p:nvPicPr>
                <p:cNvPr id="210984" name="Freihand 210983">
                  <a:extLst>
                    <a:ext uri="{FF2B5EF4-FFF2-40B4-BE49-F238E27FC236}">
                      <a16:creationId xmlns:a16="http://schemas.microsoft.com/office/drawing/2014/main" id="{7C5C87AE-BE0D-41A6-BA4D-9B2D5FFFF082}"/>
                    </a:ext>
                  </a:extLst>
                </p:cNvPr>
                <p:cNvPicPr/>
                <p:nvPr/>
              </p:nvPicPr>
              <p:blipFill>
                <a:blip r:embed="rId178"/>
                <a:stretch>
                  <a:fillRect/>
                </a:stretch>
              </p:blipFill>
              <p:spPr>
                <a:xfrm>
                  <a:off x="7410338" y="5634622"/>
                  <a:ext cx="123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0985" name="Freihand 210984">
                  <a:extLst>
                    <a:ext uri="{FF2B5EF4-FFF2-40B4-BE49-F238E27FC236}">
                      <a16:creationId xmlns:a16="http://schemas.microsoft.com/office/drawing/2014/main" id="{8553E8E3-7C21-4543-98F2-CFF9D61CF3A7}"/>
                    </a:ext>
                  </a:extLst>
                </p14:cNvPr>
                <p14:cNvContentPartPr/>
                <p14:nvPr/>
              </p14:nvContentPartPr>
              <p14:xfrm>
                <a:off x="7454978" y="5566222"/>
                <a:ext cx="48960" cy="30960"/>
              </p14:xfrm>
            </p:contentPart>
          </mc:Choice>
          <mc:Fallback>
            <p:pic>
              <p:nvPicPr>
                <p:cNvPr id="210985" name="Freihand 210984">
                  <a:extLst>
                    <a:ext uri="{FF2B5EF4-FFF2-40B4-BE49-F238E27FC236}">
                      <a16:creationId xmlns:a16="http://schemas.microsoft.com/office/drawing/2014/main" id="{8553E8E3-7C21-4543-98F2-CFF9D61CF3A7}"/>
                    </a:ext>
                  </a:extLst>
                </p:cNvPr>
                <p:cNvPicPr/>
                <p:nvPr/>
              </p:nvPicPr>
              <p:blipFill>
                <a:blip r:embed="rId180"/>
                <a:stretch>
                  <a:fillRect/>
                </a:stretch>
              </p:blipFill>
              <p:spPr>
                <a:xfrm>
                  <a:off x="7445978" y="5557582"/>
                  <a:ext cx="66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0986" name="Freihand 210985">
                  <a:extLst>
                    <a:ext uri="{FF2B5EF4-FFF2-40B4-BE49-F238E27FC236}">
                      <a16:creationId xmlns:a16="http://schemas.microsoft.com/office/drawing/2014/main" id="{D6E1BD4C-81EF-4238-B870-7713A3833E7F}"/>
                    </a:ext>
                  </a:extLst>
                </p14:cNvPr>
                <p14:cNvContentPartPr/>
                <p14:nvPr/>
              </p14:nvContentPartPr>
              <p14:xfrm>
                <a:off x="7560098" y="5397022"/>
                <a:ext cx="166680" cy="298440"/>
              </p14:xfrm>
            </p:contentPart>
          </mc:Choice>
          <mc:Fallback>
            <p:pic>
              <p:nvPicPr>
                <p:cNvPr id="210986" name="Freihand 210985">
                  <a:extLst>
                    <a:ext uri="{FF2B5EF4-FFF2-40B4-BE49-F238E27FC236}">
                      <a16:creationId xmlns:a16="http://schemas.microsoft.com/office/drawing/2014/main" id="{D6E1BD4C-81EF-4238-B870-7713A3833E7F}"/>
                    </a:ext>
                  </a:extLst>
                </p:cNvPr>
                <p:cNvPicPr/>
                <p:nvPr/>
              </p:nvPicPr>
              <p:blipFill>
                <a:blip r:embed="rId182"/>
                <a:stretch>
                  <a:fillRect/>
                </a:stretch>
              </p:blipFill>
              <p:spPr>
                <a:xfrm>
                  <a:off x="7551098" y="5388022"/>
                  <a:ext cx="1843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0987" name="Freihand 210986">
                  <a:extLst>
                    <a:ext uri="{FF2B5EF4-FFF2-40B4-BE49-F238E27FC236}">
                      <a16:creationId xmlns:a16="http://schemas.microsoft.com/office/drawing/2014/main" id="{459F9953-1087-49DF-87F0-312E701DCD32}"/>
                    </a:ext>
                  </a:extLst>
                </p14:cNvPr>
                <p14:cNvContentPartPr/>
                <p14:nvPr/>
              </p14:nvContentPartPr>
              <p14:xfrm>
                <a:off x="7714538" y="5473342"/>
                <a:ext cx="28800" cy="96480"/>
              </p14:xfrm>
            </p:contentPart>
          </mc:Choice>
          <mc:Fallback>
            <p:pic>
              <p:nvPicPr>
                <p:cNvPr id="210987" name="Freihand 210986">
                  <a:extLst>
                    <a:ext uri="{FF2B5EF4-FFF2-40B4-BE49-F238E27FC236}">
                      <a16:creationId xmlns:a16="http://schemas.microsoft.com/office/drawing/2014/main" id="{459F9953-1087-49DF-87F0-312E701DCD32}"/>
                    </a:ext>
                  </a:extLst>
                </p:cNvPr>
                <p:cNvPicPr/>
                <p:nvPr/>
              </p:nvPicPr>
              <p:blipFill>
                <a:blip r:embed="rId184"/>
                <a:stretch>
                  <a:fillRect/>
                </a:stretch>
              </p:blipFill>
              <p:spPr>
                <a:xfrm>
                  <a:off x="7705538" y="5464702"/>
                  <a:ext cx="46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0988" name="Freihand 210987">
                  <a:extLst>
                    <a:ext uri="{FF2B5EF4-FFF2-40B4-BE49-F238E27FC236}">
                      <a16:creationId xmlns:a16="http://schemas.microsoft.com/office/drawing/2014/main" id="{6C9428EA-47DE-47C2-98FE-7ABE610AD9E2}"/>
                    </a:ext>
                  </a:extLst>
                </p14:cNvPr>
                <p14:cNvContentPartPr/>
                <p14:nvPr/>
              </p14:nvContentPartPr>
              <p14:xfrm>
                <a:off x="7677098" y="5363902"/>
                <a:ext cx="37440" cy="38160"/>
              </p14:xfrm>
            </p:contentPart>
          </mc:Choice>
          <mc:Fallback>
            <p:pic>
              <p:nvPicPr>
                <p:cNvPr id="210988" name="Freihand 210987">
                  <a:extLst>
                    <a:ext uri="{FF2B5EF4-FFF2-40B4-BE49-F238E27FC236}">
                      <a16:creationId xmlns:a16="http://schemas.microsoft.com/office/drawing/2014/main" id="{6C9428EA-47DE-47C2-98FE-7ABE610AD9E2}"/>
                    </a:ext>
                  </a:extLst>
                </p:cNvPr>
                <p:cNvPicPr/>
                <p:nvPr/>
              </p:nvPicPr>
              <p:blipFill>
                <a:blip r:embed="rId186"/>
                <a:stretch>
                  <a:fillRect/>
                </a:stretch>
              </p:blipFill>
              <p:spPr>
                <a:xfrm>
                  <a:off x="7668458" y="5355262"/>
                  <a:ext cx="55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0989" name="Freihand 210988">
                  <a:extLst>
                    <a:ext uri="{FF2B5EF4-FFF2-40B4-BE49-F238E27FC236}">
                      <a16:creationId xmlns:a16="http://schemas.microsoft.com/office/drawing/2014/main" id="{95276184-FBE9-4DB5-871C-3FF528A5CB0C}"/>
                    </a:ext>
                  </a:extLst>
                </p14:cNvPr>
                <p14:cNvContentPartPr/>
                <p14:nvPr/>
              </p14:nvContentPartPr>
              <p14:xfrm>
                <a:off x="7768178" y="5125942"/>
                <a:ext cx="316440" cy="397440"/>
              </p14:xfrm>
            </p:contentPart>
          </mc:Choice>
          <mc:Fallback>
            <p:pic>
              <p:nvPicPr>
                <p:cNvPr id="210989" name="Freihand 210988">
                  <a:extLst>
                    <a:ext uri="{FF2B5EF4-FFF2-40B4-BE49-F238E27FC236}">
                      <a16:creationId xmlns:a16="http://schemas.microsoft.com/office/drawing/2014/main" id="{95276184-FBE9-4DB5-871C-3FF528A5CB0C}"/>
                    </a:ext>
                  </a:extLst>
                </p:cNvPr>
                <p:cNvPicPr/>
                <p:nvPr/>
              </p:nvPicPr>
              <p:blipFill>
                <a:blip r:embed="rId188"/>
                <a:stretch>
                  <a:fillRect/>
                </a:stretch>
              </p:blipFill>
              <p:spPr>
                <a:xfrm>
                  <a:off x="7759538" y="5116942"/>
                  <a:ext cx="33408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0990" name="Freihand 210989">
                  <a:extLst>
                    <a:ext uri="{FF2B5EF4-FFF2-40B4-BE49-F238E27FC236}">
                      <a16:creationId xmlns:a16="http://schemas.microsoft.com/office/drawing/2014/main" id="{9C31F32E-868D-43F0-8B61-C06D082C767B}"/>
                    </a:ext>
                  </a:extLst>
                </p14:cNvPr>
                <p14:cNvContentPartPr/>
                <p14:nvPr/>
              </p14:nvContentPartPr>
              <p14:xfrm>
                <a:off x="7855298" y="5080222"/>
                <a:ext cx="125640" cy="69840"/>
              </p14:xfrm>
            </p:contentPart>
          </mc:Choice>
          <mc:Fallback>
            <p:pic>
              <p:nvPicPr>
                <p:cNvPr id="210990" name="Freihand 210989">
                  <a:extLst>
                    <a:ext uri="{FF2B5EF4-FFF2-40B4-BE49-F238E27FC236}">
                      <a16:creationId xmlns:a16="http://schemas.microsoft.com/office/drawing/2014/main" id="{9C31F32E-868D-43F0-8B61-C06D082C767B}"/>
                    </a:ext>
                  </a:extLst>
                </p:cNvPr>
                <p:cNvPicPr/>
                <p:nvPr/>
              </p:nvPicPr>
              <p:blipFill>
                <a:blip r:embed="rId190"/>
                <a:stretch>
                  <a:fillRect/>
                </a:stretch>
              </p:blipFill>
              <p:spPr>
                <a:xfrm>
                  <a:off x="7846298" y="5071582"/>
                  <a:ext cx="143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0991" name="Freihand 210990">
                  <a:extLst>
                    <a:ext uri="{FF2B5EF4-FFF2-40B4-BE49-F238E27FC236}">
                      <a16:creationId xmlns:a16="http://schemas.microsoft.com/office/drawing/2014/main" id="{1660EF57-728B-445F-BE99-20FB009B7543}"/>
                    </a:ext>
                  </a:extLst>
                </p14:cNvPr>
                <p14:cNvContentPartPr/>
                <p14:nvPr/>
              </p14:nvContentPartPr>
              <p14:xfrm>
                <a:off x="8079578" y="5111542"/>
                <a:ext cx="121320" cy="153360"/>
              </p14:xfrm>
            </p:contentPart>
          </mc:Choice>
          <mc:Fallback>
            <p:pic>
              <p:nvPicPr>
                <p:cNvPr id="210991" name="Freihand 210990">
                  <a:extLst>
                    <a:ext uri="{FF2B5EF4-FFF2-40B4-BE49-F238E27FC236}">
                      <a16:creationId xmlns:a16="http://schemas.microsoft.com/office/drawing/2014/main" id="{1660EF57-728B-445F-BE99-20FB009B7543}"/>
                    </a:ext>
                  </a:extLst>
                </p:cNvPr>
                <p:cNvPicPr/>
                <p:nvPr/>
              </p:nvPicPr>
              <p:blipFill>
                <a:blip r:embed="rId192"/>
                <a:stretch>
                  <a:fillRect/>
                </a:stretch>
              </p:blipFill>
              <p:spPr>
                <a:xfrm>
                  <a:off x="8070938" y="5102902"/>
                  <a:ext cx="138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0992" name="Freihand 210991">
                  <a:extLst>
                    <a:ext uri="{FF2B5EF4-FFF2-40B4-BE49-F238E27FC236}">
                      <a16:creationId xmlns:a16="http://schemas.microsoft.com/office/drawing/2014/main" id="{BAFEDC85-5F2F-4130-8331-6D8A5F23799B}"/>
                    </a:ext>
                  </a:extLst>
                </p14:cNvPr>
                <p14:cNvContentPartPr/>
                <p14:nvPr/>
              </p14:nvContentPartPr>
              <p14:xfrm>
                <a:off x="8250938" y="5006422"/>
                <a:ext cx="118080" cy="90000"/>
              </p14:xfrm>
            </p:contentPart>
          </mc:Choice>
          <mc:Fallback>
            <p:pic>
              <p:nvPicPr>
                <p:cNvPr id="210992" name="Freihand 210991">
                  <a:extLst>
                    <a:ext uri="{FF2B5EF4-FFF2-40B4-BE49-F238E27FC236}">
                      <a16:creationId xmlns:a16="http://schemas.microsoft.com/office/drawing/2014/main" id="{BAFEDC85-5F2F-4130-8331-6D8A5F23799B}"/>
                    </a:ext>
                  </a:extLst>
                </p:cNvPr>
                <p:cNvPicPr/>
                <p:nvPr/>
              </p:nvPicPr>
              <p:blipFill>
                <a:blip r:embed="rId194"/>
                <a:stretch>
                  <a:fillRect/>
                </a:stretch>
              </p:blipFill>
              <p:spPr>
                <a:xfrm>
                  <a:off x="8242298" y="4997782"/>
                  <a:ext cx="135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0993" name="Freihand 210992">
                  <a:extLst>
                    <a:ext uri="{FF2B5EF4-FFF2-40B4-BE49-F238E27FC236}">
                      <a16:creationId xmlns:a16="http://schemas.microsoft.com/office/drawing/2014/main" id="{A250E2CD-CC62-446D-80E1-1353B9F578FF}"/>
                    </a:ext>
                  </a:extLst>
                </p14:cNvPr>
                <p14:cNvContentPartPr/>
                <p14:nvPr/>
              </p14:nvContentPartPr>
              <p14:xfrm>
                <a:off x="7460018" y="6022342"/>
                <a:ext cx="110160" cy="249480"/>
              </p14:xfrm>
            </p:contentPart>
          </mc:Choice>
          <mc:Fallback>
            <p:pic>
              <p:nvPicPr>
                <p:cNvPr id="210993" name="Freihand 210992">
                  <a:extLst>
                    <a:ext uri="{FF2B5EF4-FFF2-40B4-BE49-F238E27FC236}">
                      <a16:creationId xmlns:a16="http://schemas.microsoft.com/office/drawing/2014/main" id="{A250E2CD-CC62-446D-80E1-1353B9F578FF}"/>
                    </a:ext>
                  </a:extLst>
                </p:cNvPr>
                <p:cNvPicPr/>
                <p:nvPr/>
              </p:nvPicPr>
              <p:blipFill>
                <a:blip r:embed="rId196"/>
                <a:stretch>
                  <a:fillRect/>
                </a:stretch>
              </p:blipFill>
              <p:spPr>
                <a:xfrm>
                  <a:off x="7451018" y="6013342"/>
                  <a:ext cx="1278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0994" name="Freihand 210993">
                  <a:extLst>
                    <a:ext uri="{FF2B5EF4-FFF2-40B4-BE49-F238E27FC236}">
                      <a16:creationId xmlns:a16="http://schemas.microsoft.com/office/drawing/2014/main" id="{CD239A48-C361-4A38-9960-2CD17BF81E2D}"/>
                    </a:ext>
                  </a:extLst>
                </p14:cNvPr>
                <p14:cNvContentPartPr/>
                <p14:nvPr/>
              </p14:nvContentPartPr>
              <p14:xfrm>
                <a:off x="7562258" y="5978782"/>
                <a:ext cx="87480" cy="139680"/>
              </p14:xfrm>
            </p:contentPart>
          </mc:Choice>
          <mc:Fallback>
            <p:pic>
              <p:nvPicPr>
                <p:cNvPr id="210994" name="Freihand 210993">
                  <a:extLst>
                    <a:ext uri="{FF2B5EF4-FFF2-40B4-BE49-F238E27FC236}">
                      <a16:creationId xmlns:a16="http://schemas.microsoft.com/office/drawing/2014/main" id="{CD239A48-C361-4A38-9960-2CD17BF81E2D}"/>
                    </a:ext>
                  </a:extLst>
                </p:cNvPr>
                <p:cNvPicPr/>
                <p:nvPr/>
              </p:nvPicPr>
              <p:blipFill>
                <a:blip r:embed="rId198"/>
                <a:stretch>
                  <a:fillRect/>
                </a:stretch>
              </p:blipFill>
              <p:spPr>
                <a:xfrm>
                  <a:off x="7553258" y="5969782"/>
                  <a:ext cx="105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0995" name="Freihand 210994">
                  <a:extLst>
                    <a:ext uri="{FF2B5EF4-FFF2-40B4-BE49-F238E27FC236}">
                      <a16:creationId xmlns:a16="http://schemas.microsoft.com/office/drawing/2014/main" id="{F08306B6-F9B3-4DDC-94F7-C7457859F40A}"/>
                    </a:ext>
                  </a:extLst>
                </p14:cNvPr>
                <p14:cNvContentPartPr/>
                <p14:nvPr/>
              </p14:nvContentPartPr>
              <p14:xfrm>
                <a:off x="7686098" y="5612302"/>
                <a:ext cx="397800" cy="384840"/>
              </p14:xfrm>
            </p:contentPart>
          </mc:Choice>
          <mc:Fallback>
            <p:pic>
              <p:nvPicPr>
                <p:cNvPr id="210995" name="Freihand 210994">
                  <a:extLst>
                    <a:ext uri="{FF2B5EF4-FFF2-40B4-BE49-F238E27FC236}">
                      <a16:creationId xmlns:a16="http://schemas.microsoft.com/office/drawing/2014/main" id="{F08306B6-F9B3-4DDC-94F7-C7457859F40A}"/>
                    </a:ext>
                  </a:extLst>
                </p:cNvPr>
                <p:cNvPicPr/>
                <p:nvPr/>
              </p:nvPicPr>
              <p:blipFill>
                <a:blip r:embed="rId200"/>
                <a:stretch>
                  <a:fillRect/>
                </a:stretch>
              </p:blipFill>
              <p:spPr>
                <a:xfrm>
                  <a:off x="7677098" y="5603662"/>
                  <a:ext cx="41544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0996" name="Freihand 210995">
                  <a:extLst>
                    <a:ext uri="{FF2B5EF4-FFF2-40B4-BE49-F238E27FC236}">
                      <a16:creationId xmlns:a16="http://schemas.microsoft.com/office/drawing/2014/main" id="{B32FBAD8-A867-401E-95DC-D4E494BC7CA0}"/>
                    </a:ext>
                  </a:extLst>
                </p14:cNvPr>
                <p14:cNvContentPartPr/>
                <p14:nvPr/>
              </p14:nvContentPartPr>
              <p14:xfrm>
                <a:off x="7994978" y="5529142"/>
                <a:ext cx="21600" cy="7920"/>
              </p14:xfrm>
            </p:contentPart>
          </mc:Choice>
          <mc:Fallback>
            <p:pic>
              <p:nvPicPr>
                <p:cNvPr id="210996" name="Freihand 210995">
                  <a:extLst>
                    <a:ext uri="{FF2B5EF4-FFF2-40B4-BE49-F238E27FC236}">
                      <a16:creationId xmlns:a16="http://schemas.microsoft.com/office/drawing/2014/main" id="{B32FBAD8-A867-401E-95DC-D4E494BC7CA0}"/>
                    </a:ext>
                  </a:extLst>
                </p:cNvPr>
                <p:cNvPicPr/>
                <p:nvPr/>
              </p:nvPicPr>
              <p:blipFill>
                <a:blip r:embed="rId202"/>
                <a:stretch>
                  <a:fillRect/>
                </a:stretch>
              </p:blipFill>
              <p:spPr>
                <a:xfrm>
                  <a:off x="7986338" y="5520142"/>
                  <a:ext cx="39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0997" name="Freihand 210996">
                  <a:extLst>
                    <a:ext uri="{FF2B5EF4-FFF2-40B4-BE49-F238E27FC236}">
                      <a16:creationId xmlns:a16="http://schemas.microsoft.com/office/drawing/2014/main" id="{1D8A91CA-9B8D-4BCD-B6B6-E31AD3851EA9}"/>
                    </a:ext>
                  </a:extLst>
                </p14:cNvPr>
                <p14:cNvContentPartPr/>
                <p14:nvPr/>
              </p14:nvContentPartPr>
              <p14:xfrm>
                <a:off x="7736498" y="6101542"/>
                <a:ext cx="166680" cy="241200"/>
              </p14:xfrm>
            </p:contentPart>
          </mc:Choice>
          <mc:Fallback>
            <p:pic>
              <p:nvPicPr>
                <p:cNvPr id="210997" name="Freihand 210996">
                  <a:extLst>
                    <a:ext uri="{FF2B5EF4-FFF2-40B4-BE49-F238E27FC236}">
                      <a16:creationId xmlns:a16="http://schemas.microsoft.com/office/drawing/2014/main" id="{1D8A91CA-9B8D-4BCD-B6B6-E31AD3851EA9}"/>
                    </a:ext>
                  </a:extLst>
                </p:cNvPr>
                <p:cNvPicPr/>
                <p:nvPr/>
              </p:nvPicPr>
              <p:blipFill>
                <a:blip r:embed="rId204"/>
                <a:stretch>
                  <a:fillRect/>
                </a:stretch>
              </p:blipFill>
              <p:spPr>
                <a:xfrm>
                  <a:off x="7727498" y="6092902"/>
                  <a:ext cx="1843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10998" name="Freihand 210997">
                  <a:extLst>
                    <a:ext uri="{FF2B5EF4-FFF2-40B4-BE49-F238E27FC236}">
                      <a16:creationId xmlns:a16="http://schemas.microsoft.com/office/drawing/2014/main" id="{7681CBEB-DECF-4B0B-9841-E11232155CB6}"/>
                    </a:ext>
                  </a:extLst>
                </p14:cNvPr>
                <p14:cNvContentPartPr/>
                <p14:nvPr/>
              </p14:nvContentPartPr>
              <p14:xfrm>
                <a:off x="7892378" y="6009382"/>
                <a:ext cx="106560" cy="170640"/>
              </p14:xfrm>
            </p:contentPart>
          </mc:Choice>
          <mc:Fallback>
            <p:pic>
              <p:nvPicPr>
                <p:cNvPr id="210998" name="Freihand 210997">
                  <a:extLst>
                    <a:ext uri="{FF2B5EF4-FFF2-40B4-BE49-F238E27FC236}">
                      <a16:creationId xmlns:a16="http://schemas.microsoft.com/office/drawing/2014/main" id="{7681CBEB-DECF-4B0B-9841-E11232155CB6}"/>
                    </a:ext>
                  </a:extLst>
                </p:cNvPr>
                <p:cNvPicPr/>
                <p:nvPr/>
              </p:nvPicPr>
              <p:blipFill>
                <a:blip r:embed="rId206"/>
                <a:stretch>
                  <a:fillRect/>
                </a:stretch>
              </p:blipFill>
              <p:spPr>
                <a:xfrm>
                  <a:off x="7883738" y="6000742"/>
                  <a:ext cx="124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10999" name="Freihand 210998">
                  <a:extLst>
                    <a:ext uri="{FF2B5EF4-FFF2-40B4-BE49-F238E27FC236}">
                      <a16:creationId xmlns:a16="http://schemas.microsoft.com/office/drawing/2014/main" id="{CE07DCAF-4E67-4457-B38E-080BF4919E4E}"/>
                    </a:ext>
                  </a:extLst>
                </p14:cNvPr>
                <p14:cNvContentPartPr/>
                <p14:nvPr/>
              </p14:nvContentPartPr>
              <p14:xfrm>
                <a:off x="7817498" y="5944942"/>
                <a:ext cx="205560" cy="141120"/>
              </p14:xfrm>
            </p:contentPart>
          </mc:Choice>
          <mc:Fallback>
            <p:pic>
              <p:nvPicPr>
                <p:cNvPr id="210999" name="Freihand 210998">
                  <a:extLst>
                    <a:ext uri="{FF2B5EF4-FFF2-40B4-BE49-F238E27FC236}">
                      <a16:creationId xmlns:a16="http://schemas.microsoft.com/office/drawing/2014/main" id="{CE07DCAF-4E67-4457-B38E-080BF4919E4E}"/>
                    </a:ext>
                  </a:extLst>
                </p:cNvPr>
                <p:cNvPicPr/>
                <p:nvPr/>
              </p:nvPicPr>
              <p:blipFill>
                <a:blip r:embed="rId208"/>
                <a:stretch>
                  <a:fillRect/>
                </a:stretch>
              </p:blipFill>
              <p:spPr>
                <a:xfrm>
                  <a:off x="7808498" y="5936302"/>
                  <a:ext cx="223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1000" name="Freihand 210999">
                  <a:extLst>
                    <a:ext uri="{FF2B5EF4-FFF2-40B4-BE49-F238E27FC236}">
                      <a16:creationId xmlns:a16="http://schemas.microsoft.com/office/drawing/2014/main" id="{7969E3A1-B232-4D86-BA0C-D35D71C66DCA}"/>
                    </a:ext>
                  </a:extLst>
                </p14:cNvPr>
                <p14:cNvContentPartPr/>
                <p14:nvPr/>
              </p14:nvContentPartPr>
              <p14:xfrm>
                <a:off x="7964018" y="6301342"/>
                <a:ext cx="154440" cy="163440"/>
              </p14:xfrm>
            </p:contentPart>
          </mc:Choice>
          <mc:Fallback>
            <p:pic>
              <p:nvPicPr>
                <p:cNvPr id="211000" name="Freihand 210999">
                  <a:extLst>
                    <a:ext uri="{FF2B5EF4-FFF2-40B4-BE49-F238E27FC236}">
                      <a16:creationId xmlns:a16="http://schemas.microsoft.com/office/drawing/2014/main" id="{7969E3A1-B232-4D86-BA0C-D35D71C66DCA}"/>
                    </a:ext>
                  </a:extLst>
                </p:cNvPr>
                <p:cNvPicPr/>
                <p:nvPr/>
              </p:nvPicPr>
              <p:blipFill>
                <a:blip r:embed="rId210"/>
                <a:stretch>
                  <a:fillRect/>
                </a:stretch>
              </p:blipFill>
              <p:spPr>
                <a:xfrm>
                  <a:off x="7955018" y="6292702"/>
                  <a:ext cx="172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1001" name="Freihand 211000">
                  <a:extLst>
                    <a:ext uri="{FF2B5EF4-FFF2-40B4-BE49-F238E27FC236}">
                      <a16:creationId xmlns:a16="http://schemas.microsoft.com/office/drawing/2014/main" id="{A2C97652-C6F1-443E-A7D2-EDC89F137AE8}"/>
                    </a:ext>
                  </a:extLst>
                </p14:cNvPr>
                <p14:cNvContentPartPr/>
                <p14:nvPr/>
              </p14:nvContentPartPr>
              <p14:xfrm>
                <a:off x="8121338" y="6088222"/>
                <a:ext cx="142920" cy="276840"/>
              </p14:xfrm>
            </p:contentPart>
          </mc:Choice>
          <mc:Fallback>
            <p:pic>
              <p:nvPicPr>
                <p:cNvPr id="211001" name="Freihand 211000">
                  <a:extLst>
                    <a:ext uri="{FF2B5EF4-FFF2-40B4-BE49-F238E27FC236}">
                      <a16:creationId xmlns:a16="http://schemas.microsoft.com/office/drawing/2014/main" id="{A2C97652-C6F1-443E-A7D2-EDC89F137AE8}"/>
                    </a:ext>
                  </a:extLst>
                </p:cNvPr>
                <p:cNvPicPr/>
                <p:nvPr/>
              </p:nvPicPr>
              <p:blipFill>
                <a:blip r:embed="rId212"/>
                <a:stretch>
                  <a:fillRect/>
                </a:stretch>
              </p:blipFill>
              <p:spPr>
                <a:xfrm>
                  <a:off x="8112698" y="6079222"/>
                  <a:ext cx="1605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1002" name="Freihand 211001">
                  <a:extLst>
                    <a:ext uri="{FF2B5EF4-FFF2-40B4-BE49-F238E27FC236}">
                      <a16:creationId xmlns:a16="http://schemas.microsoft.com/office/drawing/2014/main" id="{8D1130BB-BD99-4E3E-A42A-05D844239EB5}"/>
                    </a:ext>
                  </a:extLst>
                </p14:cNvPr>
                <p14:cNvContentPartPr/>
                <p14:nvPr/>
              </p14:nvContentPartPr>
              <p14:xfrm>
                <a:off x="8262098" y="5811742"/>
                <a:ext cx="282960" cy="417960"/>
              </p14:xfrm>
            </p:contentPart>
          </mc:Choice>
          <mc:Fallback>
            <p:pic>
              <p:nvPicPr>
                <p:cNvPr id="211002" name="Freihand 211001">
                  <a:extLst>
                    <a:ext uri="{FF2B5EF4-FFF2-40B4-BE49-F238E27FC236}">
                      <a16:creationId xmlns:a16="http://schemas.microsoft.com/office/drawing/2014/main" id="{8D1130BB-BD99-4E3E-A42A-05D844239EB5}"/>
                    </a:ext>
                  </a:extLst>
                </p:cNvPr>
                <p:cNvPicPr/>
                <p:nvPr/>
              </p:nvPicPr>
              <p:blipFill>
                <a:blip r:embed="rId214"/>
                <a:stretch>
                  <a:fillRect/>
                </a:stretch>
              </p:blipFill>
              <p:spPr>
                <a:xfrm>
                  <a:off x="8253098" y="5803102"/>
                  <a:ext cx="30060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1003" name="Freihand 211002">
                  <a:extLst>
                    <a:ext uri="{FF2B5EF4-FFF2-40B4-BE49-F238E27FC236}">
                      <a16:creationId xmlns:a16="http://schemas.microsoft.com/office/drawing/2014/main" id="{4E1D266B-1E46-4F8D-BA04-2B178DBD0BE2}"/>
                    </a:ext>
                  </a:extLst>
                </p14:cNvPr>
                <p14:cNvContentPartPr/>
                <p14:nvPr/>
              </p14:nvContentPartPr>
              <p14:xfrm>
                <a:off x="8502938" y="5655862"/>
                <a:ext cx="132120" cy="224280"/>
              </p14:xfrm>
            </p:contentPart>
          </mc:Choice>
          <mc:Fallback>
            <p:pic>
              <p:nvPicPr>
                <p:cNvPr id="211003" name="Freihand 211002">
                  <a:extLst>
                    <a:ext uri="{FF2B5EF4-FFF2-40B4-BE49-F238E27FC236}">
                      <a16:creationId xmlns:a16="http://schemas.microsoft.com/office/drawing/2014/main" id="{4E1D266B-1E46-4F8D-BA04-2B178DBD0BE2}"/>
                    </a:ext>
                  </a:extLst>
                </p:cNvPr>
                <p:cNvPicPr/>
                <p:nvPr/>
              </p:nvPicPr>
              <p:blipFill>
                <a:blip r:embed="rId216"/>
                <a:stretch>
                  <a:fillRect/>
                </a:stretch>
              </p:blipFill>
              <p:spPr>
                <a:xfrm>
                  <a:off x="8494298" y="5647222"/>
                  <a:ext cx="149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1005" name="Freihand 211004">
                  <a:extLst>
                    <a:ext uri="{FF2B5EF4-FFF2-40B4-BE49-F238E27FC236}">
                      <a16:creationId xmlns:a16="http://schemas.microsoft.com/office/drawing/2014/main" id="{A3AFA966-51CD-4312-AD60-AB9A683DC219}"/>
                    </a:ext>
                  </a:extLst>
                </p14:cNvPr>
                <p14:cNvContentPartPr/>
                <p14:nvPr/>
              </p14:nvContentPartPr>
              <p14:xfrm>
                <a:off x="163178" y="5088862"/>
                <a:ext cx="5656680" cy="1159200"/>
              </p14:xfrm>
            </p:contentPart>
          </mc:Choice>
          <mc:Fallback>
            <p:pic>
              <p:nvPicPr>
                <p:cNvPr id="211005" name="Freihand 211004">
                  <a:extLst>
                    <a:ext uri="{FF2B5EF4-FFF2-40B4-BE49-F238E27FC236}">
                      <a16:creationId xmlns:a16="http://schemas.microsoft.com/office/drawing/2014/main" id="{A3AFA966-51CD-4312-AD60-AB9A683DC219}"/>
                    </a:ext>
                  </a:extLst>
                </p:cNvPr>
                <p:cNvPicPr/>
                <p:nvPr/>
              </p:nvPicPr>
              <p:blipFill>
                <a:blip r:embed="rId218"/>
                <a:stretch>
                  <a:fillRect/>
                </a:stretch>
              </p:blipFill>
              <p:spPr>
                <a:xfrm>
                  <a:off x="154178" y="5079862"/>
                  <a:ext cx="5674320" cy="1176840"/>
                </a:xfrm>
                <a:prstGeom prst="rect">
                  <a:avLst/>
                </a:prstGeom>
              </p:spPr>
            </p:pic>
          </mc:Fallback>
        </mc:AlternateContent>
      </p:gr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1343</Words>
  <Application>Microsoft Office PowerPoint</Application>
  <PresentationFormat>Breitbild</PresentationFormat>
  <Paragraphs>196</Paragraphs>
  <Slides>20</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Calibri Light</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710</cp:revision>
  <dcterms:created xsi:type="dcterms:W3CDTF">2019-02-11T10:45:01Z</dcterms:created>
  <dcterms:modified xsi:type="dcterms:W3CDTF">2022-04-07T07:48:26Z</dcterms:modified>
</cp:coreProperties>
</file>