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2.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3.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4.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5.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6.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7.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8.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9.xml" ContentType="application/vnd.openxmlformats-officedocument.presentationml.notesSlide+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notesSlides/notesSlide10.xml" ContentType="application/vnd.openxmlformats-officedocument.presentationml.notesSlide+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notesSlides/notesSlide11.xml" ContentType="application/vnd.openxmlformats-officedocument.presentationml.notesSlide+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notesSlides/notesSlide12.xml" ContentType="application/vnd.openxmlformats-officedocument.presentationml.notesSlide+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notesSlides/notesSlide13.xml" ContentType="application/vnd.openxmlformats-officedocument.presentationml.notesSlide+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notesSlides/notesSlide14.xml" ContentType="application/vnd.openxmlformats-officedocument.presentationml.notesSlide+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notesSlides/notesSlide15.xml" ContentType="application/vnd.openxmlformats-officedocument.presentationml.notesSlide+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notesSlides/notesSlide16.xml" ContentType="application/vnd.openxmlformats-officedocument.presentationml.notesSlide+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notesSlides/notesSlide17.xml" ContentType="application/vnd.openxmlformats-officedocument.presentationml.notesSlide+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notesSlides/notesSlide18.xml" ContentType="application/vnd.openxmlformats-officedocument.presentationml.notesSlide+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notesSlides/notesSlide19.xml" ContentType="application/vnd.openxmlformats-officedocument.presentationml.notesSlide+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notesSlides/notesSlide22.xml" ContentType="application/vnd.openxmlformats-officedocument.presentationml.notesSlide+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notesSlides/notesSlide23.xml" ContentType="application/vnd.openxmlformats-officedocument.presentationml.notesSlide+xml"/>
  <Override PartName="/ppt/ink/ink1891.xml" ContentType="application/inkml+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373" r:id="rId2"/>
    <p:sldId id="1262" r:id="rId3"/>
    <p:sldId id="1263" r:id="rId4"/>
    <p:sldId id="1264" r:id="rId5"/>
    <p:sldId id="1265" r:id="rId6"/>
    <p:sldId id="1266" r:id="rId7"/>
    <p:sldId id="1267" r:id="rId8"/>
    <p:sldId id="1268" r:id="rId9"/>
    <p:sldId id="1269" r:id="rId10"/>
    <p:sldId id="1270" r:id="rId11"/>
    <p:sldId id="1271" r:id="rId12"/>
    <p:sldId id="1272" r:id="rId13"/>
    <p:sldId id="1273" r:id="rId14"/>
    <p:sldId id="1274" r:id="rId15"/>
    <p:sldId id="1275" r:id="rId16"/>
    <p:sldId id="1276" r:id="rId17"/>
    <p:sldId id="1277" r:id="rId18"/>
    <p:sldId id="1278" r:id="rId19"/>
    <p:sldId id="1279" r:id="rId20"/>
    <p:sldId id="1280" r:id="rId21"/>
    <p:sldId id="1281" r:id="rId22"/>
    <p:sldId id="1282" r:id="rId23"/>
    <p:sldId id="1283" r:id="rId24"/>
    <p:sldId id="1284"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6" autoAdjust="0"/>
    <p:restoredTop sz="94660"/>
  </p:normalViewPr>
  <p:slideViewPr>
    <p:cSldViewPr snapToGrid="0">
      <p:cViewPr varScale="1">
        <p:scale>
          <a:sx n="77" d="100"/>
          <a:sy n="77" d="100"/>
        </p:scale>
        <p:origin x="1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2.305"/>
    </inkml:context>
    <inkml:brush xml:id="br0">
      <inkml:brushProperty name="width" value="0.05" units="cm"/>
      <inkml:brushProperty name="height" value="0.05" units="cm"/>
    </inkml:brush>
  </inkml:definitions>
  <inkml:trace contextRef="#ctx0" brushRef="#br0">373 33 12395,'-2'-3'57,"0"1"0,0-1 1,0 1-1,0-1 1,-1 1-1,1 0 1,-1 0-1,0 1 0,1-1 1,-1 0-1,0 1 1,0 0-1,0-1 0,0 1 1,0 0-1,0 1 1,-1-1-1,1 0 0,0 1 1,0 0-1,0 0 1,-1 0-1,1 0 1,0 0-1,0 1 0,-1-1 1,1 1-1,-6 2 1,1 0-19,-1 1 1,1 0-1,0 0 1,0 1-1,1 0 1,-1 0-1,1 1 1,0 0 0,-7 9-1,-11 16-4,2 1-1,1 1 1,-33 70-1,30-56-9,16-30-17,0 1-1,1 0 1,1 1 0,-6 23 0,11-36-7,2 0 0,-1 0-1,0-1 1,1 1 0,0 0 0,0 0-1,1 0 1,1 7 0,-1-10-3,0 1 0,0-1 0,1 0 0,-1 1-1,1-1 1,0 0 0,0 0 0,0 0 0,0-1 0,0 1 0,1 0 0,-1-1 0,1 1 0,5 3-1,-4-4 1,1 1-1,0-1 1,0 0-1,0-1 1,0 1-1,0-1 1,1 0-1,-1 0 0,0-1 1,1 1-1,-1-1 1,0 0-1,1-1 1,-1 1-1,0-1 1,1 0-1,-1-1 0,0 1 1,0-1-1,0 0 1,0 0-1,0 0 1,6-5-1,-6 4 38,0 0 0,-1 0 0,1 0 0,-1 0 0,1-1 0,-1 1 0,0-1 0,0 0 0,-1-1 0,1 1 0,-1 0 0,0-1 0,0 0 0,-1 0 0,1 0 0,-1 0 0,0 0 0,-1-1 1,1 1-1,-1 0 0,0-1 0,1-8 0,-2 13-14,-1-1 0,1 0 1,0 0-1,-1 1 0,1-1 1,-1 0-1,1 1 0,-1-1 1,0 1-1,0-1 0,0 1 1,0-1-1,0 1 0,0-1 1,0 1-1,0 0 0,0 0 1,-1 0-1,1 0 0,0 0 1,-3-2-1,-9-7 43,13 9-78,-1 1 1,1 0-1,0-1 0,-1 1 1,1 0-1,0-1 0,0 1 1,0-1-1,-1 1 0,1 0 1,0-1-1,0 1 0,0-1 1,0 1-1,0-1 0,0 1 1,0-1-1,0 1 0,0 0 1,0-1-1,0 1 0,0-1 1,0 1-1,0-1 0,0 1 1,0-1-1,0 1 0,1 0 1,-1-1-1,0 1 0,0-1 1,0 1-1,1 0 0,-1-1 1,0 1-1,1 0 0,-1-1 1,0 1-1,1 0 0,-1-1 1,0 1-1,1 0 0,-1 0 1,1-1-1,-1 1 0,0 0 1,1 0-1,-1 0 0,1 0 1,-1 0-1,1 0 1,-1 0-1,1-1 0,-1 1 1,1 0-1,-1 1 0,0-1 1,1 0-1,-1 0 0,1 0 1,-1 0-1,1 0 0,-1 0 1,1 1-1,6 4 462,-7-5-433,0 0 0,0 0 0,0 0 0,0 0 0,0 0 0,0 0 0,0 0 0,0 0 0,0 0 0,0 0 0,0 0 0,-1 0 0,1 0 0,0 0 0,0 0 0,0 0 0,0 0 0,0 0 0,0 0 0,0 0 0,0 0 0,0 0 0,0 0 0,0 1 0,-1-1 0,1 0 0,0 0 0,0 0 0,0 0 0,0 0 0,0 0 0,0 0 0,0 0 0,0 0 0,0 0 0,0 0 0,0 0 0,0 0 0,0 0 0,0 1 0,0-1 0,0 0 0,0 0 0,0 0 0,0 0 0,0 0 0,0 0 0,0 0 0,0 0 0,0 0 0,0 0 0,0 0 0,0 1 0,0-1 0,0 0 0,0 0-1,0 0 1,0 0-47,0 0 0,0 0-1,0 0 1,0 0-1,0 0 1,0 0 0,0 0-1,0 0 1,0 0-1,1 0 1,-1 0 0,0 0-1,0 0 1,0 0-1,0 0 1,0 1 0,0-1-1,0 0 1,0 0-1,0 0 1,0 0 0,0 0-1,0 0 1,0 0-1,0 0 1,0 0-1,0 0 1,0 0 0,0 0-1,0 0 1,0 0-1,0 0 1,0 1 0,0-1-1,0 0 1,0 0-1,0 0 1,0 0 0,0 0-1,0 0 1,0 0-1,0 0 1,0 0 0,0 0-1,0 0 1,0 0-1,0 0 1,0 0 0,0 0-1,0 0 1,-1 1-1,1-1 1,0 0-1,0 0 1,0 0 0,0 0-1,0 0 1,0 0-1,0 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7.693"/>
    </inkml:context>
    <inkml:brush xml:id="br0">
      <inkml:brushProperty name="width" value="0.05" units="cm"/>
      <inkml:brushProperty name="height" value="0.05" units="cm"/>
    </inkml:brush>
  </inkml:definitions>
  <inkml:trace contextRef="#ctx0" brushRef="#br0">9 106 13035,'-2'-4'159,"1"1"1,0 0-1,0-1 1,0 1-1,0 0 1,1-1 0,-1 1-1,1-1 1,0 1-1,0-6 1,1 7-93,-1 0 1,1 0-1,0 0 1,0 0 0,-1 1-1,1-1 1,0 0-1,1 0 1,-1 1 0,0-1-1,0 1 1,1-1-1,-1 1 1,1 0 0,-1-1-1,1 1 1,-1 0-1,1 0 1,0 0 0,0 0-1,2 0 1,9-5 35,1 1 1,1 1-1,-1 0 1,0 1-1,1 0 1,15 0-1,-5 2-25,-1 1 0,46 5 1,-65-4-72,0 0 0,0 0 0,0 0 1,0 0-1,0 1 0,0 0 0,0 0 0,-1 0 1,1 1-1,5 3 0,-9-4-4,1-1-1,-1 1 1,1-1-1,-1 1 1,0-1-1,0 1 1,0 0-1,0 0 1,0 0-1,0 0 1,0 0-1,0-1 1,-1 1-1,1 0 1,-1 1-1,0-1 1,1 0-1,-1 0 1,0 0-1,0 0 1,-1 0-1,1 0 1,0 0-1,0 0 1,-1 0-1,0 0 1,1 0-1,-2 3 1,-11 23 19,-2-1 0,0-1 0,-2 0 0,-32 40 0,19-27-6,13-17-21,-4 5-55,1 0 0,1 1 0,2 1 0,-20 45 0,36-71-24,0-1 0,0 1-1,0 0 1,0 0 0,1 0 0,-1 0-1,1 0 1,0 0 0,0 0 0,0 0-1,0 0 1,1 0 0,-1 0 0,2 3 0,-1-4 29,0 0 0,0 0 0,0 0 0,0 0 0,0-1 0,1 1 0,-1-1 0,1 1 0,-1-1 0,1 1 0,0-1 1,0 0-1,-1 0 0,1 0 0,0 0 0,0 0 0,0 0 0,0 0 0,3 0 0,21 3-445</inkml:trace>
  <inkml:trace contextRef="#ctx0" brushRef="#br0" timeOffset="1">310 715 14571,'-10'14'1192,"2"-1"-1240,1-9-1568,-1-4 2248,-1-3-944,-2-5-112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35.205"/>
    </inkml:context>
    <inkml:brush xml:id="br0">
      <inkml:brushProperty name="width" value="0.05" units="cm"/>
      <inkml:brushProperty name="height" value="0.05" units="cm"/>
    </inkml:brush>
  </inkml:definitions>
  <inkml:trace contextRef="#ctx0" brushRef="#br0">1254 266 11138,'-4'-8'171,"0"0"-1,-1 0 0,0 1 1,0 0-1,-1 0 0,1 0 0,-2 1 1,1 0-1,-1 0 0,0 0 1,0 1-1,-1 0 0,1 1 0,-1-1 1,0 1-1,0 1 0,-15-5 1,-11-1-60,0 1 0,0 2 0,-42-2 0,45 5-24,-41-2-83,-1 3-1,-125 13 1,177-9-38,0 1 0,0 2 0,1 0 0,0 1 0,0 1 0,0 1 0,1 0 0,0 2 0,1 0 0,-28 20 0,27-15 13,2 1-1,0 0 1,0 1 0,2 1 0,0 1 0,1 0 0,1 0 0,0 2-1,-11 26 1,-3 18 9,3 0 0,3 2 0,2 0 0,-14 103 0,-4 282-206,35-390 205,3 0 0,3 0 1,2 0-1,17 73 1,-15-103 15,1-1 0,1 0 1,2-1-1,1 0 1,2-1-1,0 0 0,2-2 1,1 1-1,40 43 0,-36-48-16,0-2 1,2 0-1,1-2 0,0-1 0,2-1 0,0-1 0,0-1 0,1-1 1,1-2-1,1-1 0,-1-1 0,1-2 0,1-1 0,0-1 0,0-2 1,0-1-1,0-1 0,1-2 0,-1-1 0,0-1 0,0-2 0,0-1 1,0-1-1,51-19 0,-41 8-15,0-1 0,-2-2 0,-1-2 0,0-2 0,-2-1 0,0-2-1,-2-1 1,47-51 0,-14 3 36,-3-3-1,87-141 0,-108 151 1,-3-3-1,-3-2 0,30-86 0,-52 118 1,-2-1 0,-2 0 0,-2 0-1,-2-1 1,-2 0 0,-2 0-1,-3-66 1,-2 89 11,-1 0 1,-1 0 0,-1 1-1,-1-1 1,-1 1-1,0 0 1,-16-29 0,8 23 13,-1 0 0,-2 1 0,0 0 1,-35-34-1,-3 8 28,-1 3-1,-3 2 1,-91-54-1,-12 7 916,47 29-566,50 26-173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4.924"/>
    </inkml:context>
    <inkml:brush xml:id="br0">
      <inkml:brushProperty name="width" value="0.05" units="cm"/>
      <inkml:brushProperty name="height" value="0.05" units="cm"/>
      <inkml:brushProperty name="color" value="#004F8B"/>
    </inkml:brush>
  </inkml:definitions>
  <inkml:trace contextRef="#ctx0" brushRef="#br0">171 4 12131,'-6'-1'80,"0"0"-1,1 0 1,-1 1 0,0-1 0,0 1 0,0 0 0,0 1 0,0 0 0,0 0 0,1 0 0,-1 0 0,0 1 0,1 0 0,-1 0 0,1 1 0,0-1 0,0 1-1,-8 6 1,9-7-34,0 1 0,0 0-1,1-1 1,-1 2 0,0-1-1,1 0 1,0 1-1,0-1 1,0 1 0,0 0-1,1 0 1,-1 0 0,1 1-1,0-1 1,0 1-1,1-1 1,-1 1 0,1-1-1,0 1 1,0 0 0,1-1-1,-1 1 1,1 5-1,1-8-25,-1 0 0,1 0 0,-1 0 0,1 1 0,0-1 0,0 0 0,-1 0 0,2 0 1,-1 0-1,0-1 0,0 1 0,0 0 0,1 0 0,-1-1 0,1 1 0,0-1 0,2 3 0,0-2-9,0 0 1,-1 0 0,1 0 0,0-1 0,0 1 0,0-1 0,1 0 0,6 1 0,0-1-20,0-1 1,0 0 0,0 0-1,1-1 1,-1 0 0,12-4 0,-7 0-16,0 0 1,1-1-1,19-10 0,-30 13 16,0 0 0,-1 0-1,0-1 1,0 0 0,0 1-1,0-2 1,0 1 0,-1 0 0,0-1-1,0 0 1,0 0 0,3-6-1,-6 10 8,0-1-1,-1 1 1,1 0-1,-1 0 1,1-1 0,-1 1-1,0 0 1,0-1-1,1 1 1,-1-1-1,0 1 1,0 0-1,0-1 1,0 1 0,-1 0-1,1-1 1,0 1-1,-1 0 1,1-1-1,0 1 1,-1 0-1,0-2 1,-1 1 3,1 1 0,-1-1-1,1 1 1,-1-1 0,0 1 0,1-1 0,-1 1-1,0 0 1,0 0 0,0 0 0,0 0 0,-3-1-1,-4-1 21,-1 1 0,0 0 0,1 0-1,-20 0 1,27 2-21,-37 1 70,36 0-71,0-1 0,0 0 0,0 1 0,1 0 0,-1 0 0,0-1 0,1 2 0,-1-1 0,1 0 0,-1 0 0,-3 4 0,6-5-16,-1 0 1,1 1 0,0-1 0,0 0-1,-1 1 1,1-1 0,0 1 0,0-1 0,-1 0-1,1 1 1,0-1 0,0 1 0,0-1-1,0 1 1,0-1 0,0 1 0,0-1 0,0 1-1,0-1 1,0 1 0,0-1 0,0 0-1,0 1 1,0-1 0,0 1 0,0-1-1,1 1 1,-1-1 0,0 1 0,0-1 0,0 0-1,1 1 1,-1-1 0,0 0 0,1 1-1,-1-1 1,0 0 0,1 1 0,-1-1 0,0 0-1,1 1 1,-1-1 0,1 0 0,-1 0-1,0 0 1,1 1 0,-1-1 0,1 0 0,-1 0-1,1 0 1,-1 0 0,1 0 0,-1 0-1,0 0 1,1 0 0,-1 0 0,1 0 0,-1 0-1,1 0 1,7 0-162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5.309"/>
    </inkml:context>
    <inkml:brush xml:id="br0">
      <inkml:brushProperty name="width" value="0.05" units="cm"/>
      <inkml:brushProperty name="height" value="0.05" units="cm"/>
      <inkml:brushProperty name="color" value="#004F8B"/>
    </inkml:brush>
  </inkml:definitions>
  <inkml:trace contextRef="#ctx0" brushRef="#br0">39 1 9170,'-2'0'1808,"-2"5"-1134,-4 7 197,3 2-294,0 1 0,0-1 0,-2 17 0,6-27-545,1 0 1,-1 1 0,1-1 0,0 0-1,0 1 1,0-1 0,0 0-1,1 1 1,0-1 0,0 0-1,0 1 1,0-1 0,1 0 0,0 0-1,2 5 1,-3-8-30,0 0 0,0 0 0,0 0 0,0 0 0,0 0 1,0 0-1,0 0 0,0 0 0,0 0 0,1 0 0,-1-1 0,0 1 0,1 0 0,-1-1 0,0 0 0,1 1 1,-1-1-1,0 0 0,1 1 0,-1-1 0,1 0 0,-1 0 0,1 0 0,-1 0 0,0 0 0,1-1 0,-1 1 1,1 0-1,-1-1 0,0 1 0,1-1 0,-1 1 0,0-1 0,1 0 0,-1 1 0,0-1 0,0 0 0,2-2 1,3-1-4,-1-1 0,1 1 0,-1-2 1,0 1-1,-1 0 0,6-9 1,-5 6-6,0-1 1,0-1 0,-1 1 0,0-1 0,4-17-1,-9 34 13,1 0 1,1 0-1,-1 0 0,1 0 0,2 8 0,-3-12-3,0-1 1,1 1-1,-1 0 0,1 0 0,0-1 0,0 1 0,0 0 0,0-1 1,1 1-1,-1-1 0,1 0 0,-1 1 0,1-1 0,0 0 0,0 0 1,0 0-1,0 0 0,3 2 0,-4-3-4,0-1 0,0 0 0,1 1 1,-1-1-1,0 0 0,0 0 0,0 0 0,1 0 0,-1 0 1,0 0-1,0 0 0,0 0 0,0-1 0,1 1 0,-1 0 1,0-1-1,0 1 0,0-1 0,0 1 0,0-1 0,1 0 1,0-1-1,1 0 1,-1 0 0,-1 0 0,1 0 0,0 0 0,0-1 0,-1 1-1,3-5 1,0-1 0,-1-1 0,1 0-1,-2 0 1,3-12 0,-3 8-10,-1 0-1,0-17 1,-1 25 3,32 20-32,-31-15 37,0 0 0,1 0 0,-1 0 0,0 0 0,0 0 0,1 0-1,-1 0 1,0 0 0,0-1 0,0 1 0,1 0 0,-1-1 0,0 1 0,2-2 0,-1-4 8,-10-1-3,8 7-5,-1 0 0,0 0 0,1 0 0,-1 0 0,1 0 0,-1 0 0,0 0 0,1 0 0,-1 0-1,1 0 1,-1 0 0,0 1 0,1-1 0,-1 0 0,1 0 0,-1 1 0,1-1 0,-1 0 0,0 1 0,1-1 0,0 0 0,-1 1 0,1-1 0,-1 1 0,1-1 0,-1 1 0,1-1 0,0 1 0,0-1-1,-1 1 1,1 0 0,0-1 0,0 1 0,-1-1 0,1 1 0,0 0 0,0-1 0,0 2 0,-7 25 49,6-18-50,0 0 0,1 0 0,0 0 1,0 0-1,3 16 0,-2-20 0,0 0-1,0-1 1,1 1 0,-1 0-1,1-1 1,0 1-1,0-1 1,1 0 0,-1 0-1,1 0 1,0 0-1,5 5 1,7 1-6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09.699"/>
    </inkml:context>
    <inkml:brush xml:id="br0">
      <inkml:brushProperty name="width" value="0.05" units="cm"/>
      <inkml:brushProperty name="height" value="0.05" units="cm"/>
      <inkml:brushProperty name="color" value="#004F8B"/>
    </inkml:brush>
  </inkml:definitions>
  <inkml:trace contextRef="#ctx0" brushRef="#br0">0 398 11698,'0'-3'78,"0"1"-1,1-1 0,-1 0 0,1 0 0,-1 0 0,1 1 1,0-1-1,0 0 0,0 1 0,0-1 0,1 0 0,-1 1 1,1 0-1,-1-1 0,1 1 0,0 0 0,0 0 0,3-3 1,3-1 65,0 0 0,1 1 0,17-9 1,-1 1 88,138-81 409,187-78 1,-268 142-1865,-64 24-2021,-39 15 2524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10.173"/>
    </inkml:context>
    <inkml:brush xml:id="br0">
      <inkml:brushProperty name="width" value="0.05" units="cm"/>
      <inkml:brushProperty name="height" value="0.05" units="cm"/>
      <inkml:brushProperty name="color" value="#004F8B"/>
    </inkml:brush>
  </inkml:definitions>
  <inkml:trace contextRef="#ctx0" brushRef="#br0">0 410 13531,'3'-1'936,"13"-6"-824,6-6-48,18-7 264,6-8-88,9-10-192,4-2-16,3-3-32,-1-2-32,-5 2-96,-5 6-96,-13 7-560,-2 7-640,-10 7 1160,-3 2-248,-9 2-129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10.616"/>
    </inkml:context>
    <inkml:brush xml:id="br0">
      <inkml:brushProperty name="width" value="0.05" units="cm"/>
      <inkml:brushProperty name="height" value="0.05" units="cm"/>
      <inkml:brushProperty name="color" value="#004F8B"/>
    </inkml:brush>
  </inkml:definitions>
  <inkml:trace contextRef="#ctx0" brushRef="#br0">74 16 13059,'19'-5'145,"1"1"1,0 1-1,0 1 0,0 1 1,0 1-1,0 0 0,0 2 1,0 0-1,0 1 0,33 10 1,-50-12-143,0 0 0,0 0 1,1 0-1,-1 1 1,0-1-1,0 1 0,0 0 1,0-1-1,-1 1 0,1 0 1,0 1-1,-1-1 0,1 0 1,-1 1-1,3 4 0,-4-4 3,0-1 0,0 1-1,0 0 1,0 0 0,0 0 0,-1 1-1,0-1 1,1 0 0,-1 0-1,0 0 1,-1 0 0,1 0-1,0 0 1,-1 0 0,0 0-1,0 0 1,-2 6 0,-7 16 54,-1 0 0,-1 0 0,-25 36 0,-55 66 122,47-69-101,23-28-90,-15 21-101,-47 49 1,61-78 47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16.376"/>
    </inkml:context>
    <inkml:brush xml:id="br0">
      <inkml:brushProperty name="width" value="0.05" units="cm"/>
      <inkml:brushProperty name="height" value="0.05" units="cm"/>
      <inkml:brushProperty name="color" value="#004F8B"/>
    </inkml:brush>
  </inkml:definitions>
  <inkml:trace contextRef="#ctx0" brushRef="#br0">17 327 10522,'-8'-21'1201,"0"-2"-809,7-9-128,8-1 784,13-1-560,2-2-112,12 0-96,3 0-56,5 6-80,0 4-24,-7 13-56,-4 6-16,-13 12-24,-4 10 8,-14 17-16,-2 8 16,-13 14 8,-3 4 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18.815"/>
    </inkml:context>
    <inkml:brush xml:id="br0">
      <inkml:brushProperty name="width" value="0.05" units="cm"/>
      <inkml:brushProperty name="height" value="0.05" units="cm"/>
      <inkml:brushProperty name="color" value="#004F8B"/>
    </inkml:brush>
  </inkml:definitions>
  <inkml:trace contextRef="#ctx0" brushRef="#br0">88 330 9730,'-1'0'18,"-7"2"502,-1-2 0,0 1 0,0-1 0,-16-3 0,23 3-453,1 0 0,0 0 0,0 0 0,0-1 0,-1 1-1,1-1 1,0 1 0,0 0 0,0-1 0,0 0 0,0 1 0,0-1 0,0 0 0,0 1 0,0-1-1,0 0 1,0 0 0,1 0 0,-1 0 0,0 0 0,1 0 0,-1 0 0,0 0 0,1 0 0,-1 0 0,1 0-1,0 0 1,-1-1 0,1 1 0,0 0 0,0 0 0,-1 0 0,1-1 0,0 1 0,0 0 0,0 0-1,1 0 1,-1-1 0,0 1 0,0 0 0,1 0 0,-1 0 0,1 0 0,-1 0 0,1-1 0,-1 1-1,2-1 1,9-18 180,1 1 1,1 0-1,1 1 0,0 1 0,29-27 0,-12 12-99,-28 29-135,9-12 21,1 1 1,1 1-1,0 0 1,1 0-1,1 2 0,28-18 1,-42 28-34,-1 1 0,1-1 1,0 0-1,-1 1 1,1-1-1,0 1 0,0 0 1,-1-1-1,1 1 1,0 0-1,0 0 0,2 0 1,-3 1-1,-1-1 1,1 0-1,0 1 1,0-1 0,-1 1-1,1-1 1,0 1-1,0-1 1,-1 1 0,1 0-1,-1-1 1,1 1-1,0 0 1,-1 0 0,1-1-1,-1 1 1,0 0-1,1 0 1,-1 0 0,0-1-1,1 1 1,-1 0-1,0 0 1,0 0 0,0 0-1,0 0 1,0 1-1,0 18 4,0-1-1,-2 1 0,-1-1 1,0 1-1,-11 35 0,5-23 12,-15 53 107,-4-2 0,-66 137 0,90-212-116,1-3 12,1 1 0,-1-1 0,1 0 0,0 1 0,0 0-1,0 6 1,1-11-14,1 0-1,0-1 0,0 1 1,0 0-1,1 0 0,-1 0 1,0-1-1,0 1 0,0 0 1,0 0-1,1-1 0,-1 1 1,0 0-1,1-1 0,-1 1 1,1 0-1,-1-1 0,0 1 1,1 0-1,0-1 0,0 1 1,0 0 1,1 0 0,-1-1 0,0 1 0,1 0 0,-1-1-1,1 0 1,0 1 0,-1-1 0,1 0 0,-1 0 0,1 0 0,0 0 0,-1 0 0,3 0 0,7-2 16,-1 0-1,1 0 1,-1-1 0,0-1-1,0 0 1,0 0-1,11-7 1,66-44 96,-59 35-85,-6 6-14,45-30-431,68-60 1,-132 102 384,-1 0 1,1 0-1,-1 0 0,1 0 0,-1-1 1,0 1-1,0-1 0,0 0 0,-1 1 0,1-1 1,-1 0-1,1 0 0,1-6 0,-6-8-187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19.256"/>
    </inkml:context>
    <inkml:brush xml:id="br0">
      <inkml:brushProperty name="width" value="0.05" units="cm"/>
      <inkml:brushProperty name="height" value="0.05" units="cm"/>
      <inkml:brushProperty name="color" value="#004F8B"/>
    </inkml:brush>
  </inkml:definitions>
  <inkml:trace contextRef="#ctx0" brushRef="#br0">234 6 14635,'-3'-1'90,"0"0"-1,0 0 1,0 0 0,0 1 0,0-1-1,0 1 1,0 0 0,0 0-1,0 0 1,0 0 0,0 1-1,0-1 1,0 1 0,0-1-1,0 1 1,1 0 0,-1 1-1,0-1 1,-3 2 0,-8 5 193,0 0 0,-15 13 0,27-20-212,-2 2-11,0 0 0,1 0 0,-1 1-1,1-1 1,0 1 0,0 0 0,0 0 0,-4 8-1,7-12-50,-1 1 0,1 0-1,-1 0 1,1 0-1,0 0 1,0 0-1,-1 0 1,1 0 0,0 0-1,0 0 1,0 0-1,0 0 1,0 0 0,0 0-1,0 0 1,0 0-1,0 0 1,1 0-1,-1 0 1,0 0 0,1 0-1,-1 0 1,1 0-1,-1 0 1,1 0-1,-1-1 1,1 1 0,-1 0-1,1 0 1,0 0-1,0-1 1,-1 1 0,1 0-1,0-1 1,0 1-1,0-1 1,0 1-1,0-1 1,-1 0 0,1 1-1,0-1 1,0 0-1,0 1 1,0-1-1,0 0 1,2 0 0,8 2 13,0 0 1,0-1 0,0 0-1,0-1 1,21-2 0,54-15-22,-65 12-19,0 1-1,1 0 1,-1 2-1,28 0 1,-47 2 14,0 0 0,0 0 0,-1 0 0,1 0 0,0 1 0,0-1 1,0 1-1,-1-1 0,1 1 0,0 0 0,-1 0 0,1 0 0,-1 0 0,1 0 0,-1 0 0,1 0 1,-1 0-1,0 0 0,1 1 0,1 2 0,-2-1 2,1-1-1,-1 1 1,0 0 0,0 0-1,0 0 1,-1 0 0,1 0-1,-1 0 1,0 0 0,1 0-1,-2 5 1,0 5 10,-1 1 0,-1-1-1,0 0 1,-7 20 0,-10 21 280,-37 70 0,46-101-97,-2-2 0,-1 0 0,0 0 0,-2-2 0,-30 31 0,39-44-141,0 0 0,-1 0 0,0-1 0,0 0 0,0 0 1,-1-1-1,1 0 0,-1-1 0,-16 5 0,21-7-110,1-1 0,-1 1 0,0 0 0,0-1 0,0 0 0,0 0 0,0 0 0,0-1 0,0 1 0,0-1 0,1 0 0,-1 0 0,0 0 0,0 0 0,1-1 0,-1 1 0,1-1 0,-1 0 0,1 0 0,0-1 0,0 1 0,0-1 0,0 1 0,0-1 0,-4-6 0,1-1-61,0 0 0,1-1 0,0 1 0,1-1 0,-6-20 1,0-22-375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19.783"/>
    </inkml:context>
    <inkml:brush xml:id="br0">
      <inkml:brushProperty name="width" value="0.05" units="cm"/>
      <inkml:brushProperty name="height" value="0.05" units="cm"/>
      <inkml:brushProperty name="color" value="#004F8B"/>
    </inkml:brush>
  </inkml:definitions>
  <inkml:trace contextRef="#ctx0" brushRef="#br0">0 394 13267,'17'-19'1584,"-7"3"-1000,0 8-312,2 1 1857,11-1-1721,4-2-192,7-3-112,8 2-120,8-8-248,7-1-208,4-6-272,0 1-1289,-3-4 1649,-1 3-296,-4-1-208</inkml:trace>
  <inkml:trace contextRef="#ctx0" brushRef="#br0" timeOffset="1">991 1 12363,'-3'17'353,"0"0"0,-1 0 0,0-1 1,-1 1-1,-1-1 0,-11 21 0,3-5 185,-21 51 369,5-18-211,4 2 0,-33 126 0,55-170-863,-1 30 1,6-50-828,4-9 693,3-15 3,-1-2-109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0.344"/>
    </inkml:context>
    <inkml:brush xml:id="br0">
      <inkml:brushProperty name="width" value="0.05" units="cm"/>
      <inkml:brushProperty name="height" value="0.05" units="cm"/>
      <inkml:brushProperty name="color" value="#004F8B"/>
    </inkml:brush>
  </inkml:definitions>
  <inkml:trace contextRef="#ctx0" brushRef="#br0">354 2 11346,'-22'-1'353,"-1"1"0,1 1 0,-1 0-1,1 2 1,-1 1 0,-25 8 0,38-9-244,1 1 1,-1 0-1,1 0 1,0 1-1,0 0 1,1 1-1,-1 0 0,1 0 1,0 1-1,1 0 1,0 0-1,0 1 1,0-1-1,1 2 1,-10 16-1,11-15-31,0 0 1,1 1-1,0-1 0,1 1 0,0 0 0,0 0 0,1 0 1,1 1-1,0-1 0,1 0 0,0 1 0,2 19 0,-1-25-66,0-1 0,0 0 0,1 0 0,0 0 0,0 0 0,0 0 0,0 0 0,1-1 0,-1 1 0,1-1 0,1 1 0,-1-1 0,0 0 0,1 0 0,0-1 0,0 1 1,0-1-1,1 0 0,-1 0 0,1 0 0,-1 0 0,1-1 0,0 0 0,0 0 0,0 0 0,0-1 0,0 1 0,1-1 0,5 0 0,-2 0-9,1-1 1,0 0-1,-1-1 1,1 0 0,-1-1-1,1 0 1,-1 0-1,0-1 1,1 0 0,-2 0-1,1-1 1,0-1 0,-1 1-1,1-1 1,-1-1-1,12-10 1,-6 4 3,0-1-1,0-1 1,-1 0 0,-1-1-1,-1-1 1,0 1 0,12-25-1,-18 30-3,-1 0-1,0 1 0,-1-2 1,0 1-1,0 0 0,-1 0 1,-1-1-1,1 1 0,-2-19 1,0 26-1,0-1 0,0 1-1,-1 0 1,1 0 0,-1 0 0,0-1 0,0 1 0,0 0-1,0 0 1,-1 0 0,1 1 0,-1-1 0,0 0 0,1 0-1,-1 1 1,-1-1 0,1 1 0,0 0 0,-1 0 0,1 0 0,-1 0-1,1 0 1,-1 0 0,0 1 0,0-1 0,0 1 0,0-1-1,0 1 1,0 0 0,0 1 0,0-1 0,0 0 0,-1 1-1,-5 0 1,2 0 0,-1 0 0,1 0 1,0 1-1,-1 0 0,1 1 0,0 0 0,0 0 0,0 0 0,0 1 0,0 0 0,0 0 0,1 1 0,-1 0 0,1 0 0,0 0 1,1 1-1,-11 10 0,12-10-14,-1 0 0,1 0 0,0 1 0,0-1 1,1 1-1,-1 0 0,1 0 0,1 0 0,-1 1 1,1-1-1,0 1 0,1-1 0,-1 1 0,1 0 1,1-1-1,-1 1 0,1 0 0,0 0 0,2 11 1,2-4-10,1 0 0,0 0-1,1 0 1,0 0 0,1-1 0,0 0 0,1-1 0,19 22 0,12 13-29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48.047"/>
    </inkml:context>
    <inkml:brush xml:id="br0">
      <inkml:brushProperty name="width" value="0.05" units="cm"/>
      <inkml:brushProperty name="height" value="0.05" units="cm"/>
    </inkml:brush>
  </inkml:definitions>
  <inkml:trace contextRef="#ctx0" brushRef="#br0">1043 112 9074,'0'-3'105,"0"0"-1,-1 1 1,0-1-1,1 0 1,-1 0 0,0 1-1,0-1 1,-1 0 0,1 1-1,0-1 1,-1 1 0,0 0-1,0 0 1,1-1-1,-1 1 1,0 0 0,-1 0-1,1 1 1,0-1 0,0 0-1,-1 1 1,1-1 0,-1 1-1,0 0 1,-4-2-1,1 1-13,-1 0-1,1 0 0,-1 0 1,1 1-1,-1 0 0,1 0 1,-1 1-1,0 0 0,1 0 1,-10 1-1,-4 5-71,-1 2-1,1-1 1,1 2-1,0 1 1,0 0-1,-20 16 1,20-14-22,-346 256-39,351-257 53,-20 17 4,2 2 0,1 0 0,1 2 0,2 1 0,1 2 0,2 0 0,-38 72 0,47-75-21,2 0 0,1 1 0,2 1 0,1 0 0,2 1 0,1 0 0,2 0 0,1 0-1,2 0 1,3 39 0,4-16 1,2 0 0,3-1-1,3 0 1,32 91-1,-27-100-7,3-2 0,1 0 0,2-1 0,2-2 0,52 66 0,-57-84 0,2-1 0,0 0 1,2-2-1,0-1 0,2-1 0,57 33 0,-61-41 7,2-1 0,0-1 0,0 0 0,1-3 0,0 0 0,0-1 0,0-2 0,1 0-1,30-1 1,-23-4 8,-1-1-1,0-1 1,0-2-1,0-2 1,-1-1-1,59-22 1,-50 12 2,0-1 1,-2-3-1,0-1 0,56-44 1,-36 16 51,-3-1 1,-2-3-1,-2-3 0,-3-1 1,72-117-1,28-86 346,-115 192-178,46-138 0,-72 182-183,-1 0 1,-2 0 0,-1-1 0,0 0 0,-2 1-1,-2-1 1,-2-32 0,0 39-25,-2 0 0,0 1 0,-1-1 1,-1 1-1,-1 1 0,0-1 0,-1 1 0,-2 0 0,0 1 0,-16-22 0,-2 4 29,-1 1-1,-2 1 0,-1 1 1,-2 3-1,-1 0 0,-1 2 1,-68-38-1,44 34-7,-1 2 0,-1 3 0,-1 3 0,-98-22 0,121 36-146,-1 1 0,-74-2 0,93 9 46,1 2 0,-1 1 1,1 0-1,-1 2 0,1 0 0,1 2 1,-24 8-1,-30 19-106,10-1-60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0.759"/>
    </inkml:context>
    <inkml:brush xml:id="br0">
      <inkml:brushProperty name="width" value="0.05" units="cm"/>
      <inkml:brushProperty name="height" value="0.05" units="cm"/>
      <inkml:brushProperty name="color" value="#004F8B"/>
    </inkml:brush>
  </inkml:definitions>
  <inkml:trace contextRef="#ctx0" brushRef="#br0">143 159 14635,'-20'24'1168,"16"-21"-1088,0 1 0,0 0 1,1 0-1,0 0 0,-1 0 0,1 1 0,1-1 0,-1 1 0,1 0 1,0 0-1,0 0 0,-2 5 0,4-9-67,0 0 1,0 0-1,1-1 0,-1 1 0,0 0 1,0 0-1,0 0 0,0 0 1,1-1-1,-1 1 0,0 0 1,1 0-1,-1-1 0,0 1 1,1 0-1,-1-1 0,1 1 0,0 0 1,-1-1-1,1 1 0,-1-1 1,1 1-1,1 0 0,0 0 7,0 0 0,0 0 0,0 0-1,0-1 1,0 1 0,0 0 0,1-1-1,3 1 1,4-1 53,1 0-1,19-3 0,-28 3-53,13-3 40,-1 0 0,1 0 0,-1-2 0,0 0 0,0 0 0,19-11 0,-23 11-31,-1-1 0,1 0 1,-2-1-1,1 0 0,-1-1 0,0 1 1,0-1-1,-1-1 0,9-12 0,-14 19-24,0-1 0,-1 1-1,1-1 1,-1 0-1,1 0 1,-1 0 0,0 0-1,0 0 1,0 0 0,-1 0-1,1 0 1,-1 0-1,0-1 1,1 1 0,-1 0-1,-1 0 1,1 0 0,0 0-1,-1-1 1,0 1-1,0 0 1,0 0 0,0 0-1,0 0 1,0 1 0,-1-1-1,1 0 1,-1 0 0,0 1-1,0-1 1,-2-2-1,-2 0 4,1 1 0,-1 0 0,1 0-1,-1 0 1,-1 0 0,1 1 0,0 0-1,-1 0 1,1 1 0,-1 0 0,0 0-1,0 0 1,-8 0 0,-4 1 8,1 0-1,-1 1 1,0 0 0,-27 6 0,34-4-75,0 1 0,0 0 0,0 0 0,0 2 0,1-1 0,-1 1 0,-17 12 1,25-15 8,1 1 1,-1 0 0,0 0 0,1 1-1,0-1 1,0 1 0,0-1 0,0 1-1,0 0 1,1 0 0,0 0 0,0 1 0,0-1-1,-1 5 1,0 8-175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1.746"/>
    </inkml:context>
    <inkml:brush xml:id="br0">
      <inkml:brushProperty name="width" value="0.05" units="cm"/>
      <inkml:brushProperty name="height" value="0.05" units="cm"/>
      <inkml:brushProperty name="color" value="#004F8B"/>
    </inkml:brush>
  </inkml:definitions>
  <inkml:trace contextRef="#ctx0" brushRef="#br0">147 230 10842,'-7'1'162,"0"1"-1,1 0 0,-1 0 0,1 1 1,-1 0-1,1 0 0,0 1 1,0 0-1,0 0 0,1 0 0,-1 0 1,1 1-1,0 0 0,0 0 0,1 1 1,-1-1-1,1 1 0,0 0 1,1 0-1,0 0 0,-6 14 0,4-7 8,1 1 0,0 0 0,0 1 0,1-1 0,1 1 0,1-1 0,0 1 0,1-1 0,2 25-1,-1-34-115,0 0 0,0 0 0,0 0 0,1 0 0,-1 0-1,1 0 1,0 0 0,1-1 0,-1 1 0,4 4 0,-5-8-42,1 0 1,-1 1 0,0-1 0,0 0 0,1 0-1,-1 0 1,1 0 0,-1 0 0,1 0 0,-1 0-1,1 0 1,0 0 0,-1-1 0,1 1 0,0-1-1,-1 0 1,1 1 0,0-1 0,0 0 0,0 0-1,-1 0 1,1 0 0,0 0 0,0 0 0,-1-1-1,1 1 1,0-1 0,0 1 0,-1-1 0,1 1 0,2-3-1,7-3 1,-1 0 0,-1-1-1,1 0 1,-1-1 0,-1 0-1,1 0 1,-1-1 0,12-18-1,49-84-58,-54 85 14,-2 0 0,-1-1 1,-1 0-1,-1-1 1,-1 0-1,-2-1 0,-1 0 1,2-30-1,-7 54 22,-1 0-1,0 0 0,0 0 0,-1 1 1,0-1-1,0 0 0,0 0 0,0 0 1,-1 1-1,-2-7 0,3 10 12,0-1 1,0 1-1,1 0 0,-1 0 0,0 0 0,0 0 0,0 0 1,0 0-1,0 1 0,-1-1 0,1 0 0,0 0 0,0 1 0,0-1 1,-1 1-1,1-1 0,0 1 0,-1-1 0,1 1 0,0 0 1,-1 0-1,1-1 0,0 1 0,-1 0 0,1 0 0,-1 1 1,1-1-1,0 0 0,-1 0 0,1 1 0,0-1 0,-1 1 0,1-1 1,0 1-1,0-1 0,-1 1 0,1 0 0,0 0 0,-2 1 1,-2 2 17,0 0 1,0 0 0,1 0-1,-1 1 1,1 0 0,0 0-1,0 0 1,1 1 0,-1-1-1,1 1 1,0 0 0,1-1 0,-1 1-1,1 1 1,-1 7 0,-1 0 52,1 1 0,1 0 0,0 0 0,1 0 0,1 22 0,1-29-37,0 0 0,0-1-1,1 1 1,0 0 0,0-1 0,0 0 0,1 0-1,0 0 1,1 0 0,0 0 0,0 0-1,0-1 1,1 0 0,5 6 0,-7-9-21,0 0 0,1 0 0,-1 0 0,1-1-1,0 1 1,0-1 0,0 0 0,0 0 0,0-1 0,0 1 0,0-1 0,1 0 0,-1 0 0,0 0 0,1-1 0,-1 1 0,1-1 0,-1 0-1,1 0 1,-1-1 0,0 1 0,1-1 0,-1 0 0,0 0 0,7-3 0,-3 0-25,0 0 0,0 0-1,0-1 1,-1 0 0,0 0 0,0 0-1,0-1 1,-1 0 0,0-1 0,9-11 0,-11 12-19,1 0 1,-1 0 0,-1 0-1,1-1 1,-1 0 0,0 1-1,-1-1 1,0 0 0,0 0-1,0-1 1,-1 1 0,0 0-1,0-9 1,-1 15 24,0 0 0,0 1 0,1-1-1,-1 0 1,0 0 0,0 1 0,-1-1 0,1 0 0,0 0 0,0 1-1,0-1 1,0 0 0,-1 0 0,1 1 0,0-1 0,-1 0-1,1 1 1,0-1 0,-1 0 0,1 1 0,-1-1 0,1 1-1,-1-1 1,1 1 0,-1-1 0,0 1 0,1-1 0,-1 1 0,0-1-1,1 1 1,-1 0 0,0-1 0,1 1 0,-1 0 0,0 0-1,0-1 1,1 1 0,-2 0 0,0 0 6,1 1 0,-1-1 0,1 1 0,-1-1 0,0 1 0,1 0 0,-1-1 0,1 1 0,-1 0 0,1 0 0,0 0 0,-1 0 0,1 0 0,0 1 0,0-1 0,-2 2 0,-2 3 43,1 1-1,0 0 1,0 0 0,0 1-1,1-1 1,-4 12-1,6-15-14,0 0 0,0 1-1,0-1 1,0 0 0,1 0-1,-1 0 1,1 1 0,0-1-1,1 0 1,-1 0 0,1 1 0,0-1-1,0 0 1,2 5 0,-2-7-18,0 0 1,0-1-1,1 1 1,-1-1-1,0 0 1,1 1 0,-1-1-1,1 0 1,-1 0-1,1 0 1,0 0 0,0 0-1,-1 0 1,1 0-1,0-1 1,0 1-1,0-1 1,0 1 0,0-1-1,0 0 1,0 0-1,-1 0 1,1 0 0,0 0-1,0 0 1,0 0-1,2-1 1,8-1-2,0 0 1,-1-1 0,14-5-1,53-25-42,-57 22-8,1 2 0,0 0 0,31-7 0,-49 15 27,0 1-1,0 0 1,-1 0 0,1 0 0,0 1-1,5 1 1,3 4 60,-12-6-37,0 1 1,0-1-1,0 0 1,1 1-1,-1-1 0,0 0 1,0 1-1,0-1 1,0 0-1,0 1 1,0-1-1,0 1 1,0-1-1,0 0 0,0 1 1,0-1-1,0 0 1,0 1-1,0-1 1,-1 1-1,1-1 1,0 0-1,0 1 0,0-1 1,0 0-1,-1 1 1,1-1-1,0 0 1,0 0-1,-1 1 1,1-1-1,-1 1 6,1-1 0,0 0-1,0 0 1,-1 1 0,1-1 0,0 0 0,0 0 0,-1 0-1,1 0 1,0 0 0,0 1 0,-1-1 0,1 0 0,0 0 0,-1 0-1,1 0 1,0 0 0,-1 0 0,1 0 0,0 0 0,-1 0-1,1 0 1,0 0 0,0 0 0,-1 0 0,1 0 0,0 0-1,-1 0 1,1-1 0,0 1 0,-1 0 0,1 0 0,0 0-1,0 0 1,-1-1 0,1 1 0,0 0 0,0 0 0,-1 0-1,1-1 1,0 1 0,0 0 0,0 0 0,0-1 0,-1 1-1,1 0 1,0-1 0,0 1 0,0 0 0,0 0 0,0-1-1,-9-20 431,7 15-339,-40-88 821,-8-24-816,49 117-131,1 1-1,0-1 1,0 1-1,-1-1 1,1 1-1,0-1 1,0 1-1,0-1 1,0 0-1,0 1 0,0-1 1,0 1-1,0-1 1,0 1-1,0-1 1,0 0-1,0 1 1,0-1-1,0 1 0,0-1 1,1 1-1,-1-1 1,0 1-1,0-1 1,1 1-1,-1-1 1,0 1-1,1-1 1,-1 0-1,1 1-19,1-1 1,-1 1-1,0 0 0,0-1 1,0 1-1,0 0 0,0 0 1,0 0-1,0 0 0,1 0 1,-1 0-1,0 0 0,0 0 1,1 0-1,48 15-790,-39-11 739,86 26-634,-43-17 262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2.300"/>
    </inkml:context>
    <inkml:brush xml:id="br0">
      <inkml:brushProperty name="width" value="0.05" units="cm"/>
      <inkml:brushProperty name="height" value="0.05" units="cm"/>
      <inkml:brushProperty name="color" value="#004F8B"/>
    </inkml:brush>
  </inkml:definitions>
  <inkml:trace contextRef="#ctx0" brushRef="#br0">0 235 11154,'7'18'813,"0"0"-1,-1 0 1,-2 1-1,5 23 1,6 28 48,10 4-162,-21-66-651,0 0 1,0 0-1,1-1 0,-1 0 1,2 0-1,10 13 1,-15-19-41,1 0 1,-1 0 0,0 0-1,0 0 1,1 0 0,-1 0-1,1 0 1,-1 0 0,1 0-1,-1-1 1,1 1 0,0-1-1,-1 1 1,1-1 0,0 1-1,-1-1 1,1 0 0,0 0-1,-1 0 1,1 0-1,2 0 1,-1-1 4,-1 0 0,1 0-1,-1 0 1,0 0 0,0-1 0,0 1-1,1 0 1,-1-1 0,-1 0 0,1 1-1,0-1 1,0 0 0,1-2 0,2-3 16,0-1 0,0 0-1,-1 0 1,0 0 0,0-1 0,-1 1 0,3-10 0,0-9 1,-2 0 0,0 0 0,-2-1 0,-1 1-1,-1-1 1,-2 1 0,0-1 0,-8-34 0,8 56-31,1 0 0,-1 1 0,0-1 0,0 0 0,0 1 0,-1 0 0,0-1 0,0 1 0,-5-6 0,8 10 1,-1 1 0,1 0 1,0-1-1,-1 1 0,1 0 1,-1-1-1,1 1 1,-1 0-1,1 0 0,0-1 1,-1 1-1,1 0 0,-1 0 1,1 0-1,-1-1 1,1 1-1,-1 0 0,1 0 1,-1 0-1,1 0 0,-1 0 1,1 0-1,-1 0 1,1 0-1,-1 0 0,1 1 1,-1-1-1,1 0 0,-1 0 1,-8 14 4,2 18 15,7-22 5,0 1 0,0-1 1,1 1-1,0-1 0,1 1 1,0-1-1,0 0 1,2 1-1,-1-1 0,1-1 1,0 1-1,1 0 0,0-1 1,1 0-1,11 14 1,-11-16-9,0-1 1,0 0-1,1-1 1,0 0-1,0 0 1,0 0-1,0-1 1,1 0-1,0 0 1,0-1-1,0 0 1,0 0-1,0-1 1,1 0-1,-1 0 1,1-1-1,-1 0 1,1-1-1,15-1 1,-19 1-16,-1 0 1,1-1-1,0 0 0,-1 0 1,1 0-1,-1-1 1,1 1-1,-1-1 1,0 0-1,1 0 0,-1-1 1,0 1-1,0-1 1,-1 0-1,1 0 1,5-6-1,-6 4 1,1 0 1,-1 0-1,0 0 1,0 0-1,0-1 1,-1 0-1,0 1 1,0-1-1,-1 0 0,0 0 1,2-10-1,-3 1 10,1-1-1,-2 1 1,0-1-1,-1 1 0,0 0 1,-2 0-1,1 0 1,-2 0-1,-8-20 0,5 18 9,-1 0-1,-15-21 0,20 32-15,0 0 0,-1 0 1,1 1-1,-1 0 0,-1 0 1,1 0-1,0 1 0,-1 0 0,-8-5 1,12 8-9,1 0 1,0 1-1,0-1 1,-1 1-1,1-1 1,0 1-1,0 0 1,-1-1-1,1 1 1,-1 0-1,1 0 1,0 0-1,-1 0 1,1 0-1,0 0 1,-1 0-1,-2 1 1,4 0-13,-1-1 0,1 1-1,-1-1 1,0 1 0,1-1 0,-1 1 0,1-1 0,-1 1-1,1-1 1,0 1 0,-1 0 0,1 0 0,-1-1 0,1 1 0,0 0-1,0-1 1,-1 1 0,1 0 0,0 0 0,0-1 0,0 1-1,0 1 1,0 2-79,0-1 0,1 1 0,-1-1 0,1 1 0,0-1 0,0 1 0,0-1 0,0 1 0,0-1 0,1 0 0,2 4 0,5 5-217,0 0-1,1-1 0,0 0 1,16 13-1,-2-6-212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2.916"/>
    </inkml:context>
    <inkml:brush xml:id="br0">
      <inkml:brushProperty name="width" value="0.05" units="cm"/>
      <inkml:brushProperty name="height" value="0.05" units="cm"/>
      <inkml:brushProperty name="color" value="#004F8B"/>
    </inkml:brush>
  </inkml:definitions>
  <inkml:trace contextRef="#ctx0" brushRef="#br0">1 363 13891,'5'13'534,"1"0"0,1 0 0,0 0 0,1 0 0,1-1 0,15 17 0,-22-26-506,0-1-1,1 1 0,0-1 0,-1 1 1,1-1-1,0 0 0,0 0 0,0-1 0,1 1 1,-1-1-1,0 1 0,0-1 0,1 0 1,-1 0-1,1 0 0,-1-1 0,1 1 1,-1-1-1,1 0 0,0 0 0,-1 0 0,1-1 1,-1 1-1,1-1 0,-1 0 0,1 0 1,-1 0-1,0 0 0,1 0 0,-1-1 1,0 0-1,4-2 0,1-2-48,-1 0 0,1 0 1,-1-1-1,-1 0 0,1-1 1,-1 1-1,0-1 0,-1-1 0,0 1 1,0-1-1,-1 1 0,0-1 0,-1-1 1,0 1-1,0 0 0,-1-1 1,2-12-1,-2 6-129,0 0 0,-2 0 0,1 0 0,-2 0 0,0 0 0,-1 0 0,-1 1 0,0-1 0,-11-29 1,7 30-83,-1-1 1,-1 1-1,-1 1 1,-10-14-1,-15-22-337,42 72 1017,-1 0 1,3 25 0,4 13-26,-3-21-193,2-2 1,21 52-1,-23-70-184,0 0 0,0-1 0,2 0 0,0 0 0,1-2 0,18 19-1,-47-50 75,-72-70 66,62 58-155,14 14 5,0 1 1,0-2-1,1 0 0,1 0 1,0-1-1,-11-24 0,20 38-26,0-1-1,1 1 0,-1-1 1,1 1-1,-1-1 0,1 1 1,-1-1-1,1 0 0,0 1 1,0-1-1,0 1 0,0-1 1,0 0-1,0 1 0,1-1 1,-1 1-1,1-4 1,0 4-2,0 0 0,0 0 0,0 0-1,0 1 1,0-1 0,1 0 0,-1 0 0,0 1 0,0-1 0,1 0 0,-1 1 0,0 0 0,0-1 0,1 1 0,-1 0 0,1-1 0,-1 1 0,0 0 0,1 0 0,2 0 0,77 4-77,-52-2-594,38-2 1,-58 0 506,0-1 1,0-1 0,0 0-1,0 0 1,0 0 0,0-1-1,-1-1 1,12-5 0,5-8-391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3.407"/>
    </inkml:context>
    <inkml:brush xml:id="br0">
      <inkml:brushProperty name="width" value="0.05" units="cm"/>
      <inkml:brushProperty name="height" value="0.05" units="cm"/>
      <inkml:brushProperty name="color" value="#004F8B"/>
    </inkml:brush>
  </inkml:definitions>
  <inkml:trace contextRef="#ctx0" brushRef="#br0">154 1 14267,'-23'19'967,"-2"1"-38,-24 26-1,42-39-825,0 2 0,0-1 1,1 1-1,0 0 0,1 0 1,0 0-1,-5 14 0,10-22-100,-1-1 0,1 1-1,0 0 1,-1 0 0,1 0 0,0 0-1,-1 0 1,1 0 0,0 0 0,0 0-1,0 0 1,0 0 0,0 0 0,0 0-1,0 0 1,0 0 0,0-1-1,1 1 1,-1 0 0,0 0 0,0 0-1,1 0 1,-1 0 0,1 0 0,-1 0-1,1-1 1,-1 1 0,1 0 0,0 0-1,-1-1 1,2 2 0,0-1-21,0 0-1,1 0 1,-1-1 0,0 1-1,1-1 1,-1 1 0,0-1-1,1 0 1,-1 0 0,1 0-1,-1 0 1,4-1 0,10-1-200,0-1 0,26-10 1,-41 13 208,42-16-382,-29 10 251,0 0 0,0 2 0,0-1 0,1 2 0,-1 0 0,20-1 0,-32 4 150,-1-1 0,0 1 0,0 0 0,0 0 1,0 0-1,0 0 0,0 1 0,0-1 0,0 0 0,0 0 0,1 1 0,-1-1 0,0 0 0,0 1 1,0-1-1,0 1 0,-1-1 0,1 1 0,0 0 0,0-1 0,0 1 0,0 0 0,-1 0 0,1 0 1,0-1-1,-1 1 0,1 0 0,0 0 0,-1 0 0,1 0 0,-1 0 0,0 0 0,1 0 1,-1 0-1,0 0 0,1 0 0,-1 1 0,0-1 0,0 0 0,0 0 0,0 0 0,-1 2 0,1 2 90,-1 1-1,-1-1 0,1 0 0,-1 0 1,0 0-1,0 0 0,-4 6 0,-9 11 302,0-1-1,-2-1 0,0 0 0,-25 21 1,42-41-396,-36 31 431,33-29-436,0 0 0,1 0 1,-1 0-1,0-1 1,0 1-1,0-1 0,0 0 1,0 0-1,-1 0 1,1 0-1,-6 0 0,8-1-21,0 0 0,1 0 0,-1 0-1,0-1 1,1 1 0,-1 0 0,1 0-1,-1 0 1,0-1 0,1 1 0,-1 0-1,1-1 1,-1 1 0,1 0 0,-1-1-1,1 1 1,-1-1 0,1 1 0,-1-1-1,1 1 1,0-1 0,-1 1-1,1-1 1,0 1 0,-1-1 0,1 0-1,0 1 1,0-1 0,-1 1 0,1-1-1,0 0 1,0 1 0,0-1 0,0 0-1,0 1 1,0-1 0,0 0 0,0 1-1,0-1 1,0 0 0,1 0-1,6-31-406,-5 28 427,12-34-316,10-4-97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4.549"/>
    </inkml:context>
    <inkml:brush xml:id="br0">
      <inkml:brushProperty name="width" value="0.05" units="cm"/>
      <inkml:brushProperty name="height" value="0.05" units="cm"/>
      <inkml:brushProperty name="color" value="#004F8B"/>
    </inkml:brush>
  </inkml:definitions>
  <inkml:trace contextRef="#ctx0" brushRef="#br0">159 632 13563,'2'15'693,"-1"1"0,-1 0 0,-2 17 0,1-19-361,1-1-1,0 1 1,0 0 0,4 15-1,-4-27-302,0 0 0,1-1 0,-1 1-1,0-1 1,1 1 0,0 0 0,-1-1 0,1 1-1,0-1 1,0 1 0,-1-1 0,1 0-1,0 1 1,1-1 0,-1 0 0,0 0 0,0 0-1,0 0 1,1 0 0,1 1 0,-2-1-10,1-1 1,-1 0 0,1 1-1,-1-1 1,1 0-1,-1 0 1,0 0-1,1 0 1,-1 0-1,1-1 1,-1 1 0,1 0-1,-1-1 1,1 1-1,-1-1 1,0 1-1,3-3 1,4-1 8,-1-2-1,0 1 1,-1-1-1,1 0 1,-1 0-1,6-8 1,-1 0-32,-1 0 0,0-1 0,-2 0 0,1-1 0,-2 0 0,0 0 0,-1 0 0,0-1 0,-2 0 0,0 0 0,2-22-1,-4 28-22,-1-1 0,-1 0 0,0 1 0,-1-1 0,0 1-1,-1-1 1,0 1 0,-1-1 0,0 1 0,-1 0 0,0 0-1,-1 0 1,0 1 0,-1 0 0,0 0 0,0 0-1,-16-17 1,17 22 8,0 0 0,-1 0 1,1 0-1,-1 1 0,-1-1 0,1 1 0,0 1 0,-1 0 0,0 0 0,0 0 0,0 0 0,0 1 0,0 0 0,0 1 0,-1 0 1,-12-1-1,14 2 28,0 1-1,-1 0 1,1 0 0,0 0 0,0 0 0,0 1 0,0 0 0,0 0 0,0 1 0,1 0 0,-1 0-1,1 0 1,0 1 0,0-1 0,0 1 0,0 1 0,1-1 0,0 1 0,-1-1 0,-2 6 0,1-1 57,0 0 0,1 0 0,0 0 0,1 0 0,0 1 0,1 0 1,-5 19-1,7-26-45,1-1 0,-1 1 0,1 1 0,-1-1 0,1 0 0,0 0 0,0 0 0,1 0 0,-1 0 0,0 0 0,1 0 0,0 0 0,0 0 0,0-1 0,0 1 0,0 0 1,1 0-1,-1-1 0,1 1 0,0-1 0,-1 1 0,1-1 0,0 0 0,1 1 0,-1-1 0,0 0 0,1 0 0,-1-1 0,1 1 0,4 2 0,8 1-36,0-1 0,0 0-1,0-1 1,0-1 0,0 0 0,1-1 0,25-2-1,-23 1-73,-1 0 1,0 1-1,0 0 0,0 2 0,31 7 0,-45-9 76,0 0-1,-1 0 0,1 0 0,-1 1 1,1-1-1,-1 1 0,0-1 0,1 1 0,-1 0 1,0 0-1,0 0 0,0 0 0,3 4 1,-2 0-27,-1-1 0,1 0 0,-1 1 0,2 11 0,1-1-177,-5-16 180,1 1 1,-1-1-1,0 1 1,1-1-1,-1 1 1,0-1-1,1 1 1,-1-1-1,1 1 1,-1-1-1,0 1 0,1-1 1,-1 0-1,1 1 1,0-1-1,-1 0 1,1 0-1,-1 1 1,1-1-1,-1 0 1,1 0-1,0 0 1,-1 0-1,1 1 0,-1-1 1,1 0-1,0 0 1,-1 0-1,1-1 1,-1 1-1,1 0 1,0 0-1,-1 0 1,1 0-1,-1 0 0,1-1 1,0 1-1,-1 0 1,1-1-1,0 1 1,23-15-1575,-10 4 694,0 0 1,-1-1-1,-1-1 0,0 0 0,0-1 1,11-18-1,-22 31 926,0-1 0,0 1 0,-1-1 0,1 1 0,0-1 0,-1 1 0,1-1 1,-1 0-1,1 1 0,-1-1 0,0 0 0,0-2 0,0 4 55,0-1-1,0 1 1,0 0-1,0-1 1,0 1-1,-1-1 1,1 1-1,0 0 1,0-1-1,-1 1 1,1-1-1,0 1 1,0 0 0,-1-1-1,1 1 1,0 0-1,-1 0 1,1-1-1,0 1 1,-1 0-1,1 0 1,-1-1-1,1 1 1,0 0-1,-1 0 1,1 0-1,-1 0 1,1 0 0,-1 0-1,-2 0 208,1 0-1,0 0 1,-1 0-1,1 1 1,-1-1-1,1 1 1,0-1 0,-1 1-1,1 0 1,0 0-1,0 0 1,0 1-1,0-1 1,-4 3 0,3-2-90,0 1 1,0 0-1,1 0 1,-1 0 0,0 0-1,1 0 1,0 1 0,0-1-1,0 1 1,0-1 0,1 1-1,-1 0 1,1 0 0,0-1-1,0 1 1,-1 6-1,2-8-144,0 0 0,0 0 0,1 0 0,-1 0 0,0 0 0,1 0 0,-1-1 0,1 1 0,-1 0-1,1 0 1,0-1 0,0 1 0,0 0 0,0-1 0,0 1 0,0-1 0,0 1 0,0-1-1,1 1 1,-1-1 0,1 0 0,-1 0 0,1 0 0,-1 0 0,1 0 0,-1 0 0,1 0-1,0 0 1,0-1 0,0 1 0,-1-1 0,1 1 0,0-1 0,0 0 0,0 1 0,3-1-1,2 0-29,0 0 0,1 0 0,-1-1 0,0 1 0,0-2 0,0 1 0,-1-1 0,1 0 0,0 0-1,0-1 1,-1 0 0,0 0 0,1 0 0,-1-1 0,6-5 0,-5 3-91,0 0 1,0 0 0,-1 0-1,0-1 1,0 0-1,-1 0 1,0-1-1,0 0 1,0 0-1,-1 0 1,4-12 0,-7 17 22,-1 0 1,1 0 0,-1 0 0,1 0-1,-1 0 1,0-1 0,-1 1 0,1 0-1,0 0 1,-2-5 0,2 7 51,0 0 0,-1 0 0,1 0 0,0 1 0,0-1 0,-1 0 0,1 1 0,0-1 0,-1 0 0,1 1 0,0-1 0,-1 0 0,1 1 0,-1-1 0,1 0 0,-1 1 0,1-1 0,-1 1 0,0-1 0,1 1 0,-1 0-1,0-1 1,1 1 0,-1 0 0,0-1 0,0 1 0,1 0 0,-1 0 0,0-1 0,0 1 0,1 0 0,-1 0 0,0 0 0,0 0 0,1 0 0,-1 0 0,0 0 0,0 1 0,1-1 0,-1 0 0,0 0 0,0 0 0,1 1 0,-1-1 0,-1 1 0,0 1 49,0-1 0,0 1 0,0-1 0,0 1 0,0 0 0,1 0 0,-1 0 0,1 0 0,-1 0 0,1 0 0,0 0 0,0 0 0,-1 1 0,2-1 0,-1 0 0,0 1 0,0-1 0,1 1 0,-1-1 0,1 1 0,0-1 0,0 1 0,0-1 0,0 4 0,1-5-12,-1 1 1,0-1 0,0 0-1,1 1 1,-1-1 0,1 0 0,-1 1-1,1-1 1,-1 0 0,1 0-1,0 1 1,0-1 0,-1 0-1,1 0 1,0 0 0,0 0 0,0 0-1,0 0 1,0 0 0,1-1-1,-1 1 1,0 0 0,0 0-1,1-1 1,-1 1 0,0-1 0,0 1-1,1-1 1,-1 0 0,1 1-1,-1-1 1,0 0 0,1 0-1,-1 0 1,1 0 0,-1 0 0,0 0-1,1-1 1,-1 1 0,0 0-1,1-1 1,-1 1 0,0-1 0,3 0-1,3-3 2,1 1-1,0-1 0,-1 0 1,0-1-1,0 1 1,0-2-1,-1 1 1,1-1-1,-1 0 0,-1 0 1,1 0-1,-1-1 1,6-10-1,-3 4-83,-1 0 0,-1 0-1,0 0 1,-1-1 0,0 0-1,5-28 1,-6 19-204,-1-1-1,-1-38 0,-3 54 159,1-1 0,-1 1-1,0-1 1,-1 1-1,1-1 1,-2 1-1,1 0 1,-1 0 0,-1 0-1,-6-11 1,10 18 90,0 0-1,0 1 1,-1-1 0,1 1 0,-1-1 0,1 0 0,0 1-1,-1-1 1,1 1 0,-1-1 0,0 1 0,1 0 0,-1-1-1,1 1 1,-1-1 0,0 1 0,1 0 0,-1 0 0,1-1-1,-1 1 1,0 0 0,1 0 0,-1 0 0,0 0-1,0 0 1,1-1 0,-1 1 0,-1 1 0,1-1 8,0 1-1,0 0 1,0-1 0,0 1 0,0 0-1,0 0 1,0 0 0,0 0 0,0 0 0,1 0-1,-1 0 1,0 0 0,1 0 0,-2 2-1,-1 6 82,0-1-1,0 1 1,-2 11-1,0 6 313,1 0 0,0 47 0,4-57-215,1 0-1,0 0 1,1 0 0,1-1 0,9 30-1,-9-36-120,2-1 1,-1 1-1,1 0 0,0-1 0,9 11 0,-11-15-52,0-1-1,0 1 1,0-1-1,1 0 1,-1 0-1,1 0 1,0-1 0,0 1-1,0-1 1,0 0-1,0 0 1,1 0-1,5 2 1,-8-4-5,0 0 0,-1 0-1,1 0 1,0 0 0,-1-1 0,1 1 0,0 0-1,-1-1 1,1 1 0,0-1 0,-1 1-1,1-1 1,-1 0 0,1 0 0,-1 0 0,0 0-1,1 0 1,-1 0 0,0 0 0,1 0 0,-1 0-1,0-1 1,0 1 0,0 0 0,0-1-1,0 1 1,-1-1 0,1 1 0,0-1 0,-1 1-1,1-1 1,-1 0 0,1-2 0,3-8-34,-2 0 0,1 0-1,0-18 1,-2 24 15,2-33-207,-2-1 1,-5-61-1,1 75 40,-1 0-1,-2 0 1,0 0 0,-18-45-1,5 38-107,5 20 182,14 13 112,-1 0 1,1 0-1,-1 0 1,1 0-1,-1 0 1,0 0-1,1 0 0,-1 0 1,1 0-1,-1 0 1,1 0-1,-1 0 0,1 0 1,-1 0-1,0 0 1,1 1-1,-1-1 1,1 0-1,-1 0 0,1 1 1,0-1-1,-1 0 1,1 1-1,-1-1 1,1 0-1,-1 1 0,1-1 1,-1 1-1,-1 3 12,0-1 0,1 0 0,-1 1 1,0-1-1,1 1 0,0-1 0,0 1 0,0 0 0,0-1 0,1 1 0,-1 5 0,2 44 193,1-24-88,2 0 0,2-1 0,0 0 0,14 37 1,51 104-49,-67-162-86,-2-2 1,-1-1 0,1 1 0,-1-1 0,1 1 0,-1 0 0,-1-1 1,1 8-1,-1-12 14,0 0 1,0 1 0,0-1 0,0 1-1,0-1 1,0 0 0,0 1 0,0-1 0,0 1-1,0-1 1,0 0 0,0 1 0,0-1 0,-1 1-1,1-1 1,0 0 0,0 1 0,0-1 0,-1 0-1,1 0 1,0 1 0,-1-1 0,1 0 0,0 1-1,-1-1 1,1 0 0,0 0 0,-1 0 0,1 1-1,0-1 1,-1 0 0,0 0 0,0 0 0,-1 0 0,1-1 0,-1 1 0,1-1 0,-1 1 0,1-1 0,-1 0 0,1 1 0,0-1 0,-1 0 0,1 0 1,0 0-1,-3-2 0,-4-5-17,0 0 0,1-1 0,0 1 0,0-1 0,1-1 1,0 1-1,-7-17 0,-27-76-113,38 95 134,-12-40 12,13 44-2,0-1 0,1 1 0,-1-1 0,1 1 0,0-1 0,0 0 0,0 1 0,1-1-1,-1 1 1,3-8 0,-3 10-16,1 0-1,0-1 0,0 1 1,0 0-1,0 0 1,0 0-1,0 0 0,0 0 1,1 0-1,-1 0 0,0 0 1,1 0-1,-1 0 0,0 1 1,1-1-1,-1 0 1,3 0-1,32-6-709,-6 0 84,-17 2 425,-1-2-1,22-13 0,-3-3-224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4.961"/>
    </inkml:context>
    <inkml:brush xml:id="br0">
      <inkml:brushProperty name="width" value="0.05" units="cm"/>
      <inkml:brushProperty name="height" value="0.05" units="cm"/>
      <inkml:brushProperty name="color" value="#004F8B"/>
    </inkml:brush>
  </inkml:definitions>
  <inkml:trace contextRef="#ctx0" brushRef="#br0">186 1 14107,'-12'5'413,"1"0"-1,0 2 1,0-1 0,1 1 0,0 1-1,0 0 1,-16 16 0,14-10-67,0-1 0,1 2 0,1 0 0,-16 28 0,24-39-278,0 1 1,0-1-1,0 1 1,0 0 0,1 0-1,-1 6 1,2-9-67,-1-1 1,1 0 0,0 1 0,1-1-1,-1 0 1,0 0 0,0 1 0,0-1-1,1 0 1,-1 0 0,1 1 0,-1-1 0,1 0-1,-1 0 1,1 0 0,0 0 0,0 0-1,-1 1 1,1-1 0,0-1 0,0 1-1,0 0 1,0 0 0,0 0 0,0 0-1,0-1 1,0 1 0,1-1 0,1 2 0,4 0-106,0 0 1,0-1-1,0 1 1,0-1 0,1-1-1,-1 1 1,1-1 0,-1 0-1,0-1 1,13-2 0,-9 1-121,0 1 1,0 0 0,19 2-1,-29-1 204,1 0-1,-1 0 1,1 0-1,-1 0 0,1 1 1,-1-1-1,0 1 1,1-1-1,-1 1 0,0-1 1,1 1-1,-1 0 0,0 0 1,0-1-1,0 1 1,1 0-1,-1 0 0,0 0 1,0 0-1,-1 1 1,1-1-1,0 0 0,0 0 1,0 0-1,0 2 0,0 0 25,-1-1 0,0 1 0,1 0 0,-1-1 0,0 1 1,0-1-1,-1 1 0,1 0 0,0-1 0,-1 1 0,0-1 0,-1 5 0,-3 6 125,-1-1 1,0-1 0,-1 1 0,-11 13 0,12-16-51,-24 29 456,28-35-541,-1 0-1,0-1 0,0 1 0,0-1 0,0 1 0,0-1 0,0 0 0,-1 0 0,-4 2 0,8-4-35,-1 0 0,0 0 0,1 1 0,-1-1 0,0 0 0,1 0 0,-1 0 0,1 0-1,-1 0 1,0 0 0,1 0 0,-1 0 0,0-1 0,1 1 0,-1 0 0,0 0 0,1 0 0,-1-1 0,1 1 0,-1 0-1,1-1 1,-1 1 0,1 0 0,-1-1 0,1 1 0,-1-1 0,1 1 0,-1-1 0,1 1 0,-1-1 0,1 1 0,0-1-1,-1 1 1,1-1 0,0 0 0,-6-24-215,6 25 234,-4-36-447</inkml:trace>
  <inkml:trace contextRef="#ctx0" brushRef="#br0" timeOffset="1">253 58 17644,'27'3'1208,"-4"-3"-1088,-1-6-120,3 0 152,3 1-432,0-3 256,2 1-120,-4-1-48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5.744"/>
    </inkml:context>
    <inkml:brush xml:id="br0">
      <inkml:brushProperty name="width" value="0.05" units="cm"/>
      <inkml:brushProperty name="height" value="0.05" units="cm"/>
      <inkml:brushProperty name="color" value="#004F8B"/>
    </inkml:brush>
  </inkml:definitions>
  <inkml:trace contextRef="#ctx0" brushRef="#br0">11 0 11618,'-3'7'226,"1"-1"-1,1 1 0,-1-1 1,1 1-1,0 0 0,0 0 0,1 0 1,0-1-1,2 14 0,-1 0 288,1 37 147,3 1-1,3-1 0,2 0 1,25 80-1,-35-136-649,5 13 151,0 0-1,11 20 1,-15-32-144,0 1 1,0-1 0,1 0-1,-1 1 1,1-1-1,-1 0 1,1 0 0,0 0-1,0 0 1,0-1-1,0 1 1,0 0 0,1-1-1,-1 0 1,0 1-1,1-1 1,-1 0 0,1 0-1,-1 0 1,1-1-1,2 1 1,-3-1-34,0 0 0,-1 0 0,1 0 0,0-1 0,-1 1 1,1-1-1,-1 1 0,1-1 0,-1 0 0,1 1 0,-1-1 0,1 0 0,-1 0 0,1 0 0,-1 0 0,0 0 1,0-1-1,0 1 0,0 0 0,0-1 0,0 1 0,0 0 0,0-1 0,0 1 0,0-1 0,-1 1 0,1-1 1,-1 0-1,1-2 0,1-5-137,0 1 0,0-1 1,-1 0-1,0-12 1,-1-5-95,-7-49 0,-2 24-71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6.272"/>
    </inkml:context>
    <inkml:brush xml:id="br0">
      <inkml:brushProperty name="width" value="0.05" units="cm"/>
      <inkml:brushProperty name="height" value="0.05" units="cm"/>
      <inkml:brushProperty name="color" value="#004F8B"/>
    </inkml:brush>
  </inkml:definitions>
  <inkml:trace contextRef="#ctx0" brushRef="#br0">1 143 11106,'3'8'317,"1"0"0,0-1-1,0 1 1,1-1 0,-1 0 0,2-1-1,-1 1 1,1-1 0,0 0-1,14 10 1,-16-13-234,0-1 1,0 0-1,0 0 1,1 0-1,-1-1 1,1 1-1,-1-1 1,1 0-1,-1 0 1,1-1-1,0 0 1,-1 1-1,1-1 0,0-1 1,-1 1-1,1-1 1,-1 0-1,1 0 1,0 0-1,-1-1 1,7-2-1,-3 0-45,-1 0-1,1-1 0,-1 0 1,1 0-1,-1-1 1,-1 0-1,1 0 0,-1 0 1,0-1-1,-1 0 1,7-9-1,-9 11-43,0 1 0,0-1 0,-1 0 1,1 0-1,-1 0 0,-1 0 0,1-1 0,0 1 0,-1 0 1,0-1-1,-1 1 0,1-1 0,-1 1 0,0-1 0,0 1 1,-1 0-1,0-1 0,1 1 0,-4-8 0,3 10-2,-1 0-1,1 0 0,-1 0 0,0 1 1,0-1-1,0 0 0,0 1 1,0 0-1,-1-1 0,1 1 0,-1 0 1,1 0-1,-1 0 0,0 1 1,0-1-1,0 1 0,0-1 0,0 1 1,0 0-1,0 0 0,0 1 1,0-1-1,-1 0 0,-5 1 0,3 0 2,0 0-1,0 0 0,0 1 0,0-1 0,1 1 0,-1 1 0,0-1 0,1 1 1,-1 0-1,1 0 0,0 1 0,-1 0 0,-6 5 0,4-2 46,1 1 0,-1 0 0,2 1 0,-1 0-1,1 0 1,0 0 0,1 1 0,0 0 0,0 0 0,1 0 0,0 0 0,0 1-1,1 0 1,1 0 0,-1 0 0,2 0 0,-2 20 0,3-23 7,0 0 0,0 0-1,0 1 1,1-1 0,0 0 0,1 0 0,0 0 0,0 0 0,0-1 0,1 1 0,0-1-1,0 1 1,0-1 0,1 0 0,0 0 0,0 0 0,1-1 0,0 1 0,0-1 0,0 0 0,0-1-1,1 1 1,0-1 0,0 0 0,0-1 0,9 5 0,-7-5-11,0 0 1,-1-1-1,1 0 0,0-1 1,0 1-1,0-2 0,0 1 1,0-1-1,0 0 1,0-1-1,14-2 0,-11 1-18,0-1 0,0-1 1,0 0-1,0 0 0,-1-1 0,0-1 0,18-12 0,-19 12-44,0-1-1,0 0 0,-1-1 1,0 0-1,-1 0 1,1 0-1,-2-1 0,1 0 1,-1-1-1,0 0 1,-1 0-1,-1 0 1,1 0-1,-1-1 0,-1 1 1,0-1-1,3-21 1,-6 27-17,-1-1 0,1 0 1,-1 1-1,0-1 1,0 1-1,0-1 1,-1 1-1,0-1 1,0 1-1,-6-10 1,8 14 32,-1-1 1,0 1-1,0 0 1,0-1-1,0 1 1,0 0 0,0 0-1,0 0 1,0 0-1,-1 0 1,1 0 0,0 0-1,-1 0 1,1 0-1,0 1 1,-1-1-1,1 0 1,-1 1 0,1-1-1,-1 1 1,0 0-1,1 0 1,-1-1 0,1 1-1,-1 0 1,0 0-1,1 0 1,-1 1-1,1-1 1,-1 0 0,1 1-1,-1-1 1,0 1-1,1-1 1,0 1 0,-1 0-1,1-1 1,-1 1-1,1 0 1,0 0-1,-2 2 1,-2 1 27,1 0 1,-1 1-1,1 0 0,0 0 1,1 0-1,-1 0 0,1 1 1,0-1-1,1 1 0,-1 0 1,1-1-1,0 1 0,0 1 1,1-1-1,0 0 0,-1 8 1,1-4 74,0 0 0,1 0 0,0 0 0,1 0 0,0 0 0,0 0 0,1-1 0,1 1 0,5 14 0,-7-20-48,1 0 0,0 0 1,0 0-1,0 0 0,0-1 0,1 1 0,-1-1 0,1 1 0,0-1 0,0 0 0,1 0 0,-1-1 0,0 1 0,1-1 0,0 1 0,-1-1 0,1 0 1,0-1-1,0 1 0,0-1 0,6 2 0,-5-2-15,0-1 1,1 0 0,0 0-1,-1 0 1,0-1-1,1 0 1,-1 0 0,1 0-1,-1-1 1,0 1-1,0-1 1,0-1 0,0 1-1,0-1 1,0 0-1,5-4 1,-2 1-44,1-1 0,-1 0 0,-1-1-1,9-10 1,-14 16-12,0-1 0,0 1-1,0-1 1,0 1 0,-1-1 0,1 0-1,-1 1 1,0-1 0,1 0-1,-1 0 1,-1 0 0,1 0 0,0 0-1,-1 0 1,0 0 0,1-1-1,-1 1 1,0 0 0,-1-3-1,1 5 2,-1 1 0,1-1-1,0 1 1,0-1-1,-1 1 1,1-1-1,0 1 1,-1-1-1,1 1 1,-1 0 0,1-1-1,0 1 1,-1 0-1,1-1 1,-1 1-1,1 0 1,-1-1-1,1 1 1,-1 0 0,0 0-1,1 0 1,-1-1-1,1 1 1,-1 0-1,0 0 1,-20 1-599,19-1 586,0 0-1,0 1 1,0-1 0,0 0 0,1 0 0,-1 0 0,0 0 0,0-1 0,0 1 0,0 0 0,0-1 0,-2 0 0,-6-11-212,2-7-7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6.789"/>
    </inkml:context>
    <inkml:brush xml:id="br0">
      <inkml:brushProperty name="width" value="0.05" units="cm"/>
      <inkml:brushProperty name="height" value="0.05" units="cm"/>
      <inkml:brushProperty name="color" value="#004F8B"/>
    </inkml:brush>
  </inkml:definitions>
  <inkml:trace contextRef="#ctx0" brushRef="#br0">8 18 13475,'0'0'46,"0"0"1,-1 0-1,1 0 0,0 0 1,-1 0-1,1 0 1,-1 0-1,1 0 1,0-1-1,-1 1 0,1 0 1,0 0-1,-1 0 1,1-1-1,0 1 0,0 0 1,-1-1-1,1 1 1,0 0-1,0 0 0,0-1 1,-1 1-1,1 0 1,0-1-1,0 1 0,0 0 1,0-1-1,0 1 1,-1-1-1,1 1 0,0 0 1,0-1-1,0 1 1,0 0-1,0-1 0,0 1 1,0-1-1,0 1 1,1 0-1,-1-1 0,0 1 1,18-6 921,30 5-813,-47 1-173,36 2-951,-1 2-1,1 1 1,35 10 0,-71-15 979,-1 0-1,1 0 0,-1 0 1,1 0-1,-1 0 1,1 0-1,-1 0 1,0 0-1,1 0 1,-1 0-1,1 1 1,-1-1-1,1 0 1,-1 0-1,0 1 1,1-1-1,-1 0 1,1 0-1,-1 1 1,0-1-1,1 0 1,-1 1-1,0-1 1,0 0-1,1 1 1,-1-1-1,0 1 1,0-1-1,0 0 1,1 1-1,-1-1 1,0 1-1,0-1 1,0 1-1,0-1 1,0 1-1,0-1 1,0 1-1,0-1 1,0 0-1,0 1 0,0-1 1,0 1-1,0-1 1,0 1-1,0-1 1,-1 1-1,1-1 1,0 0-1,0 1 1,-1-1-1,1 1 1,0-1-1,0 0 1,-1 1-1,-25 22 1279,15-13-872,6-6-201,-2 2 62,0 1 0,1-1 1,0 1-1,0 1 1,0-1-1,-7 15 1,12-21-266,1-1-1,0 1 1,0-1 0,-1 0 0,1 1 0,0-1 0,0 1 0,0-1 0,0 1 0,-1-1 0,1 1 0,0-1 0,0 1 0,0-1-1,0 1 1,0-1 0,0 1 0,0-1 0,1 1 0,-1-1 0,0 1 0,0-1 0,0 1 0,0-1 0,1 1 0,-1-1 0,0 0-1,0 1 1,1-1 0,-1 1 0,0-1 0,1 0 0,-1 1 0,0-1 0,1 0 0,-1 1 0,1-1 0,-1 0 0,0 0 0,1 1 0,-1-1-1,1 0 1,-1 0 0,1 0 0,-1 0 0,1 0 0,-1 0 0,1 1 0,-1-1 0,1 0 0,-1 0 0,1 0 0,-1-1 0,1 1-1,-1 0 1,1 0 0,-1 0 0,1 0 0,0-1 0,37-8 21,-30 7-40,9-3-59,1 1-1,0 0 1,0 1 0,35 0-1,-48 3 45,-1 0-1,1 1 0,0-1 1,-1 1-1,0 1 0,1-1 1,-1 0-1,0 1 1,1 0-1,7 5 0,-10-5 13,1 0 0,-1 0-1,0 1 1,1-1 0,-1 1 0,0-1-1,0 1 1,-1 0 0,1 0 0,-1 0-1,1 0 1,-1 0 0,0 0 0,0 0-1,0 0 1,-1 0 0,1 4 0,0 3 37,-1 0 0,0-1 0,-1 1 0,0 0 0,0-1 0,-1 1 0,-1-1 0,1 0 0,-1 0 1,-5 9-1,-6 13 335,-27 41 1,36-62-269,3-7-58,1 1 1,-1-1-1,0 0 0,0 1 0,0-1 0,-1 0 0,1-1 1,-1 1-1,1 0 0,-1-1 0,0 1 0,0-1 0,0 0 1,0 0-1,-5 2 0,8-4-43,-1 0 0,0 0-1,0 1 1,1-1 0,-1 0 0,0 0-1,0-1 1,0 1 0,1 0 0,-1 0-1,0 0 1,0 0 0,1-1 0,-1 1-1,0 0 1,0-1 0,1 1 0,-1-1 0,0 1-1,1 0 1,-1-1 0,1 0 0,-1 1-1,1-1 1,-1 1 0,1-1 0,-1 0-1,1 1 1,-1-1 0,1 0 0,0 1 0,-1-3-1,-7-27-474,2-63 83,4 37 143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31.088"/>
    </inkml:context>
    <inkml:brush xml:id="br0">
      <inkml:brushProperty name="width" value="0.05" units="cm"/>
      <inkml:brushProperty name="height" value="0.05" units="cm"/>
    </inkml:brush>
  </inkml:definitions>
  <inkml:trace contextRef="#ctx0" brushRef="#br0">4666 33 11010,'-105'5'-115,"0"4"0,-103 22 0,149-18 289,-1 2 0,-68 28-1,-109 58 938,25 4-151,29-13-289,-225 128 71,-13 74-908,-198 269-134,259-145 283,317-365 16,-322 460-24,41 28 10,167-254 20,13 7 1,-109 324 0,186-416 20,9 3-1,9 2 1,-25 236 0,57-281 165,8 0 0,20 301 1,0-357-117,4-1 0,6-1 0,3 0 1,6-2-1,58 139 0,-49-161-98,3-2-1,4-2 1,2-2-1,4-2 1,3-3-1,3-2 1,3-3-1,92 77 1,-47-57-98,4-5 1,3-4 0,3-6-1,223 98 1,-222-121-1,219 57 0,136-18 26,8-46 87,-1-24 27,64-15 83,561-72 0,-662 13-94,735-194-1,-19-132 37,-288 24 176,-26-55-125,-550 242-246,-216 121 40,115-102 1,-102 70-27,91-110 0,-134 135 97,-2-2 0,-3-2-1,37-75 1,-44 67 116,-3-1 0,-3-2 0,-4-1-1,-3-1 1,-3-1 0,-4-1 0,-4 0 0,5-121 0,-19 66 50,-5 0 0,-6 1 0,-6 0 0,-61-221-1,19 157-453,-9 3-1,-128-252 1,-20 73-133,-34 20 327,-69-28 236,163 201-15,-355-374 209,426 468-248,-135-129 36,-14 17-52,105 106-61,-4 5 0,-3 6-1,-4 7 1,-297-111 0,160 97 311,-4 11-1,-493-66 1,-559 41-399,1084 102 15,2 9-23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7.707"/>
    </inkml:context>
    <inkml:brush xml:id="br0">
      <inkml:brushProperty name="width" value="0.05" units="cm"/>
      <inkml:brushProperty name="height" value="0.05" units="cm"/>
      <inkml:brushProperty name="color" value="#004F8B"/>
    </inkml:brush>
  </inkml:definitions>
  <inkml:trace contextRef="#ctx0" brushRef="#br0">15 0 14883,'-6'60'1132,"2"-32"-761,1 0 1,2 43 0,2-60-316,0-1 0,1 0 0,0 0 1,1 0-1,0 0 0,0 0 0,1-1 0,0 1 0,1-1 1,9 15-1,3-3-15,0 0 0,0-2 0,2 1 0,1-2 0,38 28 1,-56-45-43,-1 1 1,1-1 0,0 0 0,0 0 0,0 0 0,0 0 0,0 0-1,0 0 1,0 0 0,0-1 0,0 1 0,0-1 0,1 1 0,-1-1-1,0 0 1,0 0 0,0 0 0,1 0 0,-1 0 0,0-1 0,0 1-1,0-1 1,0 1 0,0-1 0,1 0 0,-1 0 0,0 0 0,-1 0-1,1 0 1,0 0 0,0 0 0,2-3 0,3-4-9,0 0-1,-1 0 1,0-1 0,-1 0 0,8-18 0,14-19-165,2 100 234,-28-53-51,1 1 1,-1 0-1,1-1 0,0 0 1,0 1-1,0-1 0,0 0 0,0 0 1,0 0-1,0 0 0,0 0 1,0-1-1,0 1 0,0 0 0,0-1 1,1 0-1,-1 0 0,0 1 1,0-1-1,4-1 0,-2 0 3,1 0 0,-1 0-1,0 0 1,0-1 0,0 0 0,0 0-1,0 0 1,0 0 0,6-6 0,1-1 5,-2 0 1,1 0 0,-1-1-1,-1-1 1,15-22 0,-11 10-14,-2 3-8,-8 16 4,-1 7 4,-1 0 15,0 0 1,0 0-1,0 0 0,0 0 1,0 0-1,0 0 0,1 0 1,0 0-1,0-1 1,-1 1-1,2 0 0,-1 0 1,0 0-1,0-1 0,4 5 1,-4-6-6,1 1 1,-1-1-1,1 0 0,-1 0 1,1 0-1,0 0 0,0 0 1,-1-1-1,1 1 0,0 0 1,0-1-1,0 1 0,0-1 1,-1 0-1,1 0 0,0 0 1,0 0-1,0 0 0,0 0 1,0 0-1,0 0 0,0-1 1,0 1-1,-1-1 0,4-1 1,8-3-40,-1-1 0,0 0 0,0-1 0,-1-1 0,0 0 1,0 0-1,-1-1 0,14-15 0,8-6-385,-29 28 389,-1 1 0,1-1 0,0 1 0,0 0 0,-1 0 0,1 0 0,0 0 0,0 1 0,0-1 0,0 1 0,0-1 0,0 1 0,0 0 0,0 0 0,0 1 0,0-1 0,0 1 0,0-1 0,0 1 0,5 2 0,20 2 221,4-3 3,-12-1-63,0 0-1,32 8 0,-44-7-139,0 0 0,-1 1 0,0 0 0,1 1 1,-1-1-1,0 1 0,-1 1 0,1-1 0,-1 1 0,7 7 1,-6-4-6,0 0 0,0 1 0,-1 0 0,0 1 1,-1-1-1,0 1 0,0 0 0,-1 0 0,-1 1 0,1-1 1,-2 1-1,1 0 0,-2 0 0,2 16 0,-2 0 12,-1 0 0,-1-1 0,-1 1 0,-11 49 0,10-66 4,1 0 0,-1-1 1,0 1-1,-1 0 0,-7 11 0,10-19-5,0-1 1,0 1 0,0-1 0,0 1-1,0-1 1,-1 0 0,1 0-1,0 1 1,-1-1 0,1 0 0,-1 0-1,1 0 1,-1-1 0,1 1-1,-1 0 1,-2 0 0,2-1 4,0 0-1,1 0 1,-1 0 0,0 0-1,0 0 1,0-1 0,0 1 0,1-1-1,-1 1 1,0-1 0,0 0-1,1 1 1,-1-1 0,1 0 0,-1 0-1,1 0 1,-1 0 0,1-1-1,-2-1 1,-15-13 76,2-2-1,0 1 1,2-2-1,-23-36 1,11 9 35,-22-53-1,43 88-107,0-1 1,1 1-1,0-1 0,1 0 0,-4-24 1,7 33-24,0-1 1,0 1 0,0 0 0,0-1-1,1 1 1,-1 0 0,1 0 0,0 0-1,0-1 1,0 1 0,0 0 0,0 0-1,1 0 1,-1 1 0,1-1 0,0 0-1,0 0 1,0 1 0,0-1 0,0 1 0,1 0-1,-1 0 1,1 0 0,0 0 0,-1 0-1,1 0 1,3-1 0,16-6 395,0 1 0,1 1 0,43-8 1,-23 6-381,6-4 199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8.889"/>
    </inkml:context>
    <inkml:brush xml:id="br0">
      <inkml:brushProperty name="width" value="0.05" units="cm"/>
      <inkml:brushProperty name="height" value="0.05" units="cm"/>
      <inkml:brushProperty name="color" value="#004F8B"/>
    </inkml:brush>
  </inkml:definitions>
  <inkml:trace contextRef="#ctx0" brushRef="#br0">150 286 11546,'-1'-3'130,"0"1"-1,0 0 0,0 0 1,0 0-1,-1 0 0,1 1 0,-1-1 1,1 0-1,-1 1 0,0-1 0,1 1 1,-1-1-1,0 1 0,0 0 0,0 0 1,0 0-1,-1 0 0,1 0 0,0 0 1,0 0-1,0 1 0,-3-1 0,3 1-50,-1 1 0,1-1 0,-1 1 0,1-1 0,0 1 0,0 0 0,-1 0 0,1 0 0,0 0 0,0 0-1,0 1 1,0-1 0,0 1 0,0-1 0,0 1 0,1-1 0,-1 1 0,1 0 0,-1 0 0,1 0 0,-2 3-1,-6 11 93,0 0-1,1 1 0,1 0 0,0 1 0,1-1 0,2 1 1,-1 0-1,2 1 0,1-1 0,0 1 0,1 33 0,1-48-146,1 0 0,-1 0 0,1-1-1,0 1 1,0 0 0,0-1 0,0 1-1,0-1 1,1 1 0,0-1 0,0 0-1,0 1 1,0-1 0,3 4 0,-3-6-19,-1 0-1,0 0 1,1 0 0,-1 0 0,1 0-1,-1-1 1,1 1 0,-1 0 0,1-1 0,0 1-1,-1-1 1,1 0 0,-1 1 0,1-1 0,0 0-1,-1 0 1,1 0 0,0 0 0,0 0 0,-1-1-1,1 1 1,-1 0 0,1-1 0,0 1-1,-1-1 1,1 0 0,-1 1 0,1-1 0,-1 0-1,1 0 1,-1 0 0,0 0 0,1 0 0,0-2-1,7-4 1,-2-1-1,1 0 1,-1 0 0,-1-1-1,1 0 1,9-19-1,-1-1-44,10-32 0,-13 29-8,-2 0 0,9-55-1,-16 68 7,0-1 0,-2-1 0,0 1 0,-2 0 0,-4-33 0,5 51 38,0 0 1,-1-1-1,1 1 1,-1 0-1,1 0 1,-1 0-1,0 0 1,0 0 0,0 0-1,0 0 1,0 0-1,0 0 1,0 1-1,-1-1 1,1 0-1,-1 1 1,1-1-1,-1 1 1,0-1-1,0 1 1,1 0-1,-5-2 1,5 3 4,-1 0 1,0 0-1,1 0 1,-1 0-1,0 0 1,1 1-1,-1-1 0,0 0 1,1 1-1,-1-1 1,0 1-1,1 0 1,-1-1-1,1 1 1,0 0-1,-1 0 1,1 0-1,-1 0 1,1 0-1,0 0 1,0 1-1,0-1 1,0 0-1,0 1 1,0-1-1,0 1 1,0-1-1,0 1 0,0 1 1,-5 9 36,1 0-1,0 0 1,1 0-1,0 1 1,1-1 0,0 1-1,-1 22 1,3-13 80,0 0 0,2 1 0,5 39 0,-4-54-75,-1 0 0,1 0 0,1 0 0,-1 0 0,1-1 0,1 1 0,0-1 0,0 0-1,0 0 1,10 12 0,-12-16-31,1-1 0,0 1 0,-1-1-1,1 0 1,0 0 0,0 0 0,0 0-1,0 0 1,1-1 0,-1 1 0,0-1-1,1 0 1,-1 0 0,1-1 0,-1 1 0,1 0-1,0-1 1,-1 0 0,1 0 0,-1 0-1,1-1 1,-1 1 0,1-1 0,-1 0 0,1 1-1,-1-2 1,4 0 0,-1-1-10,0 1-1,0-1 1,0-1 0,0 1-1,-1-1 1,1 0 0,-1 0-1,0 0 1,0-1 0,-1 0 0,0 0-1,1 0 1,3-7 0,1-5-17,0 0 0,-1 0 0,6-22 0,-5 13-10,-5 24-6,0 8 22,3 8 5,-3 2-12,1 0 1,2 28 0,-6-32 17,1 0-1,0-1 0,1 1 1,0 0-1,1-1 0,8 19 1,-11-29-2,-1 0 1,1 0 0,0 1 0,0-1-1,-1 0 1,1 0 0,0 0 0,0 0-1,0 0 1,0 0 0,0 0 0,0-1-1,1 1 1,-1 0 0,0 0 0,0-1 0,1 1-1,1 0 1,-2-1-1,0 0 0,0 0 0,0 0 0,0-1 0,0 1 0,0 0 0,0 0 0,0-1 0,0 1 0,0-1 0,0 1 0,0-1-1,0 1 1,-1-1 0,1 1 0,0-1 0,0 0 0,-1 1 0,2-3 0,2-1 0,-1-1 0,0 0 0,0 0 0,-1 0 0,0 0 0,0-1 0,3-8 0,-2-3 1,0 0 0,-1-1 0,-1 1 1,0 0-1,-1 0 0,-4-27 0,-26-100 297,17 89-24,13 54-259,-1 0 0,1-1 0,0 1 0,-1-1 0,1 1 0,0 0 0,0-1 0,0 1 0,1-1-1,-1 1 1,0-1 0,0 1 0,1 0 0,-1-1 0,1 1 0,-1 0 0,1-1 0,-1 1 0,1 0 0,0 0 0,0-1 0,0 1 0,0 0 0,0 0 0,0 0 0,0 0-1,0 0 1,0 0 0,0 1 0,0-1 0,1 0 0,-1 1 0,0-1 0,2 0 0,5-2 18,0 1 1,0 0-1,0 1 0,16-2 1,-4 1-141,7-1 27,-7 1 427,0-1 0,0-1 0,26-9 0,-27 4-136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29.869"/>
    </inkml:context>
    <inkml:brush xml:id="br0">
      <inkml:brushProperty name="width" value="0.05" units="cm"/>
      <inkml:brushProperty name="height" value="0.05" units="cm"/>
      <inkml:brushProperty name="color" value="#004F8B"/>
    </inkml:brush>
  </inkml:definitions>
  <inkml:trace contextRef="#ctx0" brushRef="#br0">13 1 11026,'-4'16'800,"1"0"-1,0 0 1,1 1 0,1 23-1,2-13-383,1 0 0,2 0 0,12 51 0,-13-68-344,0-1 1,1 1 0,6 12-1,-10-21-87,1 1-1,0-1 1,-1 1-1,1-1 0,0 1 1,0-1-1,0 0 0,0 0 1,0 1-1,0-1 1,0 0-1,0 0 0,1 0 1,-1 0-1,0 0 0,1 0 1,-1-1-1,0 1 1,1 0-1,-1-1 0,1 1 1,-1-1-1,1 1 1,0-1-1,-1 0 0,1 0 1,-1 0-1,1 0 0,0 0 1,2 0-1,-4 0-52,1-1 0,-1 1 0,0 0 0,1 0 0,-1-1 0,0 1-1,1-1 1,-1 1 0,0 0 0,1-1 0,-1 1 0,0-1 0,0 1 0,1-1 0,-1 1-1,0 0 1,0-1 0,0 1 0,0-1 0,0 1 0,0-1 0,0 1 0,0-1 0,0 1-1,0-1 1,0 1 0,0-1 0,0 1 0,0-1 0,0 0 0,-5-16-678,5 16 756,-10-20-589,-1-6-174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30.483"/>
    </inkml:context>
    <inkml:brush xml:id="br0">
      <inkml:brushProperty name="width" value="0.05" units="cm"/>
      <inkml:brushProperty name="height" value="0.05" units="cm"/>
      <inkml:brushProperty name="color" value="#004F8B"/>
    </inkml:brush>
  </inkml:definitions>
  <inkml:trace contextRef="#ctx0" brushRef="#br0">1 167 14387,'10'-10'1128,"10"0"-888,6 0-104,13 0 385,5-3-169,12-3-184,3-2-48,-1-4-112,0 6-136,-10 2 144,-6-2-32,-13 8 16,-9 5-80</inkml:trace>
  <inkml:trace contextRef="#ctx0" brushRef="#br0" timeOffset="1">47 297 12851,'1'2'1096,"14"-9"-816,2-8-104,16-6 440,8-3-176,9-2-184,5 0-40,-2 4-216,-1 2-96,-11 9-192,-5 4 256,-16 8-40,-14 5-80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31.071"/>
    </inkml:context>
    <inkml:brush xml:id="br0">
      <inkml:brushProperty name="width" value="0.05" units="cm"/>
      <inkml:brushProperty name="height" value="0.05" units="cm"/>
      <inkml:brushProperty name="color" value="#004F8B"/>
    </inkml:brush>
  </inkml:definitions>
  <inkml:trace contextRef="#ctx0" brushRef="#br0">0 162 13691,'9'16'1096,"9"-16"-880,4-8-88,9-7 416,7-3-360,3-7-416,1 0-280,-2-4 424,-1 0-128,-8 1-40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31.499"/>
    </inkml:context>
    <inkml:brush xml:id="br0">
      <inkml:brushProperty name="width" value="0.05" units="cm"/>
      <inkml:brushProperty name="height" value="0.05" units="cm"/>
      <inkml:brushProperty name="color" value="#004F8B"/>
    </inkml:brush>
  </inkml:definitions>
  <inkml:trace contextRef="#ctx0" brushRef="#br0">1 238 11170,'-1'21'1016,"2"0"0,4 27 0,-4-43-857,1 1 1,-1 0 0,1 0-1,0-1 1,0 1-1,1-1 1,-1 0 0,1 1-1,0-1 1,1 0 0,-1-1-1,8 8 1,-10-10-135,1-1 0,0 1 1,-1-1-1,1 0 0,0 0 0,-1 0 0,1 0 1,0 0-1,0 0 0,0-1 0,0 1 1,0 0-1,0-1 0,0 0 0,0 1 0,0-1 1,0 0-1,0 0 0,0 0 0,4-1 1,-2 0-14,-1 0 0,1-1 0,0 1 1,-1-1-1,0 0 0,1 0 0,-1 0 0,0 0 1,0-1-1,4-3 0,3-5-67,0 0 0,-1-1 0,0 1 0,12-24 0,18-60-470,-32 76 793,-7 24-163,0 1 0,1-1 0,-1 0 1,1 0-1,0 0 0,1 1 0,-1-1 0,1 0 1,0-1-1,5 9 0,-6-11-77,0 0-1,0-1 1,1 1-1,-1 0 1,0-1 0,1 0-1,0 1 1,-1-1-1,1 0 1,0 1 0,0-1-1,0 0 1,0-1-1,-1 1 1,1 0 0,0 0-1,1-1 1,-1 1 0,0-1-1,0 0 1,0 1-1,0-1 1,0 0 0,0 0-1,0-1 1,0 1-1,1 0 1,2-2 0,96-27 220,-95 28-221,0-1-1,0 1 1,0-2 0,0 1 0,-1-1 0,1 1 0,0-1-1,-1-1 1,0 1 0,0-1 0,0 0 0,0 0 0,-1-1 0,0 1-1,0-1 1,0 0 0,0 0 0,-1-1 0,0 1 0,0 0 0,0-1-1,-1 0 1,1 0 0,-1 0 0,-1 0 0,1 0 0,-1 0 0,0 0-1,-1-1 1,1 1 0,-1 0 0,-1 0 0,1-1 0,-1 1 0,0 0-1,0 0 1,-1 0 0,0 0 0,0 0 0,0 0 0,-1 0 0,0 1-1,-3-7 1,-6-2-40,-1-3-24,14 13 20,9 8 4,10 4-2,1-1-1,0 0 0,32 4 1,33 11-49,-85-22 61,0 1 1,1-1 0,-1 0 0,0 1 0,1-1 0,-1 1 0,0 0 0,0-1 0,0 1-1,0 0 1,0 0 0,0 0 0,0 0 0,0 0 0,0 0 0,0 0 0,0 0 0,0 0-1,-1 0 1,1 0 0,0 0 0,-1 1 0,1-1 0,-1 0 0,0 1 0,1-1 0,-1 0 0,0 1-1,0-1 1,0 0 0,0 1 0,0-1 0,0 0 0,0 1 0,0-1 0,0 0 0,-1 1-1,1-1 1,0 0 0,-1 0 0,1 1 0,-1-1 0,0 0 0,1 0 0,-2 2 0,-5 7-9,0 0 1,0 0-1,0-1 1,-12 10 0,9-8 15,4-5-3,-17 23 37,23-29-38,0 0 1,0 1-1,0-1 1,1 0-1,-1 0 1,0 0-1,0 1 1,0-1 0,0 0-1,0 0 1,0 0-1,1 0 1,-1 1-1,0-1 1,0 0-1,0 0 1,1 0-1,-1 0 1,0 0-1,0 1 1,0-1-1,1 0 1,-1 0-1,0 0 1,0 0-1,0 0 1,1 0-1,-1 0 1,0 0-1,0 0 1,1 0 0,-1 0-1,0 0 1,0 0-1,1 0 1,-1 0-1,0 0 1,0 0-1,0 0 1,1 0-1,-1-1 1,0 1-1,0 0 1,0 0-1,1 0 1,12-3 35,173-61-408,-151 51-1015,-42 8 97,-31 2 511,14 3 443</inkml:trace>
  <inkml:trace contextRef="#ctx0" brushRef="#br0" timeOffset="1">466 152 13171,'20'-4'944,"6"-2"-792,4 0-48,3-1 240,5 0-296,-4-2-1016,2 1 904,0 2-120,-3 2-104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32.359"/>
    </inkml:context>
    <inkml:brush xml:id="br0">
      <inkml:brushProperty name="width" value="0.05" units="cm"/>
      <inkml:brushProperty name="height" value="0.05" units="cm"/>
      <inkml:brushProperty name="color" value="#004F8B"/>
    </inkml:brush>
  </inkml:definitions>
  <inkml:trace contextRef="#ctx0" brushRef="#br0">160 311 12051,'-3'3'163,"1"0"1,0 0-1,-1-1 1,1 1-1,-1-1 1,0 1-1,0-1 1,0 0-1,0 0 1,0 0-1,-5 2 1,-5 4 382,-6 5 398,-26 24-1,41-33-800,0 1 0,-1-1 0,2 1 0,-1-1 0,0 1 0,1 0 0,0 0 0,0 1 0,0-1 1,1 1-1,-2 7 0,3-13-126,1 1 1,0 0 0,-1 0 0,1-1 0,0 1 0,0 0 0,0 0 0,-1 0 0,1-1 0,0 1 0,0 0 0,0 0 0,0 0 0,0-1 0,1 1-1,-1 0 1,0 0 0,0-1 0,0 1 0,1 0 0,-1 0 0,0-1 0,1 1 0,-1 0 0,1-1 0,-1 1 0,1 0 0,-1-1 0,1 1-1,-1-1 1,1 1 0,0-1 0,-1 1 0,1-1 0,0 1 0,-1-1 0,1 1 0,0-1 0,0 0 0,-1 0 0,1 1 0,0-1 0,0 0 0,-1 0-1,1 0 1,0 0 0,0 0 0,0 0 0,-1 0 0,2 0 0,4-1 7,-1 0 1,0 0-1,0-1 1,0 1-1,0-1 0,8-4 1,3-4-75,0 0 1,0-1-1,-1 0 1,0-2-1,15-16 0,61-75-474,-82 96 413,-4 12 89,-3 24 107,-2-10-44,0-14-25,1 1 0,0-1 0,0 0 0,0 0 0,0 0 0,1 1 0,0-1 0,0-1 0,0 1 0,0 0 0,0 0 0,4 3 0,-4-5-5,0-1-1,0 1 1,0-1-1,0 1 1,0-1-1,0 0 0,0 0 1,1 0-1,-1 0 1,0 0-1,1-1 1,-1 1-1,1-1 0,-1 1 1,1-1-1,-1 0 1,1 0-1,-1 0 1,0 0-1,1-1 1,-1 1-1,5-2 0,1 0 1,0 0-1,-1-1 0,1 0 0,0-1 0,-1 0 0,0 0 1,7-5-1,45-40-120,-19 14-113,-40 34 215,1 1 0,-1-1 0,1 1-1,-1-1 1,1 1 0,-1-1 0,1 1 0,-1-1 0,1 1 0,-1 0-1,1-1 1,-1 1 0,1 0 0,0-1 0,-1 1 0,1 0 0,-1 0-1,1 0 1,0 0 0,-1 0 0,1-1 0,0 1 0,-1 0 0,1 0-1,0 1 1,-1-1 0,1 0 0,0 0 0,-1 0 0,1 0 0,0 0-1,-1 1 1,1-1 0,-1 0 0,1 1 0,0-1 0,-1 0 0,1 1-1,-1-1 1,1 1 0,-1-1 0,1 1 0,-1-1 0,0 1 0,1-1-1,-1 1 1,1-1 0,-1 1 0,0 0 0,1 0 0,1 6 14,0 0 1,-1 0 0,0 0-1,1 11 1,2 12 191,-3-29-189,-1-1 1,0 1-1,0 0 0,0 0 0,1-1 0,-1 1 0,0 0 0,1-1 0,-1 1 0,1 0 1,-1-1-1,1 1 0,-1-1 0,1 1 0,-1-1 0,1 1 0,0-1 0,-1 1 0,1-1 1,0 0-1,-1 1 0,1-1 0,0 0 0,0 1 0,-1-1 0,1 0 0,0 0 1,0 0-1,-1 0 0,1 0 0,0 0 0,0 0 0,-1 0 0,1 0 0,0 0 0,0 0 1,-1 0-1,1-1 0,0 1 0,0 0 0,-1 0 0,1-1 0,0 1 0,-1 0 0,1-1 1,0 1-1,-1-1 0,2 0 0,3-3 32,0-1 1,-1 0-1,1 1 1,5-9-1,38-57 147,59-116 0,-102 177-192,4-3 2,-9 12 2,0 0-1,0-1 1,0 1 0,0 0 0,0 0-1,0 0 1,1 0 0,-1 0 0,0 0-1,0 0 1,0 0 0,0 0 0,0 0-1,0 0 1,1 0 0,-1 0 0,0 0-1,0 0 1,0 0 0,0 0 0,0 0-1,0 0 1,0 0 0,1 0 0,-1 0-1,0 0 1,0 0 0,0 0 0,0 0-1,0 1 1,0-1 0,0 0 0,0 0-1,1 0 1,-1 0 0,0 0 0,0 0-1,0 0 1,0 0 0,0 0 0,0 1-1,0-1 1,0 0 0,0 0 0,0 0-1,0 0 1,0 0 0,0 0 0,0 0-1,0 1 1,2 26 138,-1-5-25,-1-21-102,0 1 0,1-1 0,-1 1 1,1 0-1,-1-1 0,1 1 1,0-1-1,0 0 0,-1 1 1,1-1-1,0 0 0,0 1 0,0-1 1,1 0-1,-1 0 0,0 0 1,0 0-1,1 0 0,-1 0 0,0 0 1,2 0-1,0 0 4,-1 0 1,1-1-1,-1 1 1,1-1-1,-1 0 0,0 0 1,1 0-1,-1 0 1,1-1-1,-1 1 0,1 0 1,3-2-1,4-2 20,-1 0 0,1 0 0,-1-1 0,0 0 0,12-9-1,0-3-8,31-31 0,-6 4-77,-42 42-29,-4 9 42,-7 16 33,1-2-2,6-20 6,0-1 0,0 1 0,0 0 1,0 0-1,0-1 0,0 1 0,0 0 0,0 0 1,0-1-1,0 1 0,0 0 0,0 0 1,1-1-1,-1 1 0,0 0 0,1 0 0,-1-1 1,0 1-1,1 0 0,-1-1 0,1 1 0,-1-1 1,1 1-1,-1 0 0,1-1 0,-1 1 1,1-1-1,0 1 0,21-1-83,-20 0-48,1-1 0,-1 1 0,1 0 0,-1 0 0,1 0 0,-1 0 0,1 0 0,4 2-1,14 3-360,-7-5 167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33.169"/>
    </inkml:context>
    <inkml:brush xml:id="br0">
      <inkml:brushProperty name="width" value="0.05" units="cm"/>
      <inkml:brushProperty name="height" value="0.05" units="cm"/>
      <inkml:brushProperty name="color" value="#004F8B"/>
    </inkml:brush>
  </inkml:definitions>
  <inkml:trace contextRef="#ctx0" brushRef="#br0">1706 10 11226,'-62'-6'35,"1"3"0,-1 3 0,0 2 0,-94 16 0,71 1-123,0 4-1,-100 41 0,-153 91 863,284-126-499,1 1 0,2 3 0,2 2 0,1 3-1,-72 70 1,96-82-143,0 1 0,2 0-1,1 2 1,1 0-1,2 1 1,1 1 0,1 1-1,2 0 1,1 1 0,1 1-1,-7 40 1,13-38-110,2 1 0,1-1 0,2 0 0,1 1 0,2-1 0,2 1 0,1-1 0,2 0 0,2-1 0,1 1 0,1-2 0,2 0 0,2 0 0,0-1 0,3-1 0,0-1 0,45 56 0,-40-60-21,0-1 0,2-1 0,1-1 0,1-2 1,1 0-1,1-2 0,51 27 0,-38-27-4,0-2-1,2-2 1,0-2 0,0-1 0,65 8-1,-47-14 14,1-2 0,-1-3 0,1-3-1,-1-3 1,0-2 0,0-3 0,0-3-1,-1-3 1,-1-2 0,78-33 0,-57 14 122,-1-3 1,-2-4 0,-3-2-1,-1-5 1,-2-2 0,113-109 0,-126 100 16,-3-3 0,-2-2 0,-4-3 0,58-102 0,-79 117-54,-1-1-1,34-102 1,-50 120-55,-2 0 1,-2-1 0,-2 1 0,-1-1-1,0-64 1,-5 88-26,-1-1-1,-1 0 1,0 0-1,0 0 1,-2 1-1,0 0 1,-7-17-1,8 25-6,0-1 0,-1 1 1,0 0-1,0 0 0,0 0 0,-1 1 0,0-1 0,0 1 0,0 0 0,-1 1 0,1 0 0,-1-1 0,0 2 0,-1-1 0,1 1 0,-1 0 0,-10-4 1,-3 2 12,-1 0 1,0 1-1,0 1 1,0 1-1,-1 1 1,-32 2-1,-4 4 18,-70 16 0,-335 108-380,276-71 219,15-7 38,10 0-24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1.958"/>
    </inkml:context>
    <inkml:brush xml:id="br0">
      <inkml:brushProperty name="width" value="0.05" units="cm"/>
      <inkml:brushProperty name="height" value="0.05" units="cm"/>
      <inkml:brushProperty name="color" value="#004F8B"/>
    </inkml:brush>
  </inkml:definitions>
  <inkml:trace contextRef="#ctx0" brushRef="#br0">7849 0 7706,'-122'42'1163,"-144"51"-261,-419 119-352,170-85 840,-84 34 314,-344 42-1955,-220 57 92,980-209 160,-301 79 18,-6-25-4,-406 1 543,-5-54 92,841-49-536,-49 3 199,-218-16 1,324 9-321,-10 0-59,0 0 1,1-2-1,-1 0 0,1 0 0,-19-8 0,31 11 37,-1-1 1,0 1-1,1 0 0,-1-1 0,1 0 1,-1 1-1,1-1 0,-1 1 0,1-1 1,-1 0-1,1 1 0,0-1 0,-1 0 1,1 1-1,0-1 0,0 0 0,-1 1 1,1-1-1,0 0 0,0 0 0,0 0 1,0 1-1,0-1 0,0-1 0,1-4-204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2.478"/>
    </inkml:context>
    <inkml:brush xml:id="br0">
      <inkml:brushProperty name="width" value="0.05" units="cm"/>
      <inkml:brushProperty name="height" value="0.05" units="cm"/>
      <inkml:brushProperty name="color" value="#004F8B"/>
    </inkml:brush>
  </inkml:definitions>
  <inkml:trace contextRef="#ctx0" brushRef="#br0">865 1 13827,'-32'31'510,"1"2"0,1 2-1,-43 65 1,-16 20-577,-1-23-21,-179 151 0,108-106 444,139-122-206,-34 40 0,55-59-141,0 0-1,0 0 0,0 0 0,0 0 0,0 0 0,0 1 0,1-1 1,-1 0-1,0 0 0,1 1 0,-1-1 0,1 1 0,-1-1 0,1 0 0,0 1 1,-1-1-1,1 1 0,0-1 0,0 1 0,0-1 0,0 1 0,0-1 1,1 1-1,-1 1 0,2-2-7,-1 0-1,1 0 1,-1 0 0,1 0-1,-1 0 1,1 0 0,0 0-1,-1 0 1,1-1 0,0 1 0,-1-1-1,1 1 1,0-1 0,0 0-1,0 0 1,-1 0 0,1 0-1,0 0 1,0 0 0,0 0-1,2-1 1,18-2-103,-1 0-1,0-2 0,0 0 0,31-13 1,86-44-131,-80 35 159,65-30-105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41.980"/>
    </inkml:context>
    <inkml:brush xml:id="br0">
      <inkml:brushProperty name="width" value="0.05" units="cm"/>
      <inkml:brushProperty name="height" value="0.05" units="cm"/>
    </inkml:brush>
  </inkml:definitions>
  <inkml:trace contextRef="#ctx0" brushRef="#br0">1 88 11002,'40'19'514,"-1"2"0,55 39-1,6 3-240,50 18-78,-69-39 54,-2 3 1,93 70-1,-138-88-56,-10-6-66,0-2 1,1-1 0,1-1-1,36 17 1,-55-30-111,0-1-1,0-1 1,1 1 0,-1-1 0,1-1-1,-1 1 1,1-1 0,0 0 0,-1-1-1,1 0 1,0 0 0,0-1 0,-1 0-1,1 0 1,0-1 0,-1 0 0,1 0-1,-1-1 1,0 0 0,0 0 0,0 0-1,8-6 1,-1-2 29,-1 0 0,0 0 0,0-1 0,-1-1 0,-1 0-1,0 0 1,-1-1 0,0-1 0,-1 1 0,12-28 0,1-13-134,27-102 1,-35 105-263,-1 14-326,2 1 0,31-57 1,-37 77 618,11-22-267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3.785"/>
    </inkml:context>
    <inkml:brush xml:id="br0">
      <inkml:brushProperty name="width" value="0.05" units="cm"/>
      <inkml:brushProperty name="height" value="0.05" units="cm"/>
      <inkml:brushProperty name="color" value="#004F8B"/>
    </inkml:brush>
  </inkml:definitions>
  <inkml:trace contextRef="#ctx0" brushRef="#br0">49 0 14803,'0'20'1064,"-7"5"-1008,-6 6-80,6 4 144,-3 2-200,1 3-56,6-4-8,6-3-32,1-6-96,1-2-64,5-5-768,-3-5 944,-4-3-120,-6-5-80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4.327"/>
    </inkml:context>
    <inkml:brush xml:id="br0">
      <inkml:brushProperty name="width" value="0.05" units="cm"/>
      <inkml:brushProperty name="height" value="0.05" units="cm"/>
      <inkml:brushProperty name="color" value="#004F8B"/>
    </inkml:brush>
  </inkml:definitions>
  <inkml:trace contextRef="#ctx0" brushRef="#br0">1 379 14619,'0'-10'79,"2"0"0,-1-1 0,1 1 0,1 0 0,0 0 0,1 0 0,-1 1 0,2-1 0,-1 1 0,2 0 0,-1 0 0,1 0 0,10-11 0,7-6-89,1 2 0,47-39 0,-48 44-23,2 1 0,0 1-1,37-18 1,-52 30 29,0 0 0,1 1 0,0 0 0,-1 1 0,1 0 0,1 1 0,-1 0 0,0 1 0,0 0 0,1 1 0,-1 0 0,13 2 0,-19-1 4,0 0 0,0 0 0,0 0 0,0 1 0,0 0 0,0 0 0,-1 1-1,1-1 1,-1 1 0,1 0 0,-1 0 0,0 0 0,0 1 0,-1-1 0,6 7 0,-4-4 1,-2 1 0,1-1 0,-1 1-1,0-1 1,0 1 0,0 0 0,-1 0 0,0 0 0,-1 1 0,1 6 0,0 4 15,-2-1 0,0 1-1,-1 0 1,-1-1 0,0 0 0,-2 1 0,0-1 0,-8 23 0,5-25 7,0-1 0,0 0 0,-19 25 1,7-10-269,19-29 221,-1 1 0,1 0-1,0-1 1,-1 1 0,1 0 0,0 0-1,0 0 1,0-1 0,-1 1 0,1 0-1,0 0 1,0 0 0,0 0 0,0-1-1,0 1 1,1 0 0,-1 0 0,0 0-1,0 0 1,0-1 0,1 1 0,-1 0 0,1 0-1,-1-1 1,0 1 0,1 0 0,-1-1-1,1 1 1,-1 0 0,1-1 0,0 1-1,-1-1 1,1 1 0,0-1 0,-1 1-1,1-1 1,0 1 0,-1-1 0,1 0-1,0 1 1,0-1 0,1 0 0,7 4-92,-1-1 0,1 0 0,11 2 1,-8-2 29,-1-1 57,0 2 1,-1 0-1,1 0 1,0 0-1,15 11 1,-23-13 22,1 1 0,-1 0 0,1 0 0,-1 0 0,0 1 0,0-1 0,-1 1 0,1 0 0,-1-1 0,0 1 0,0 0 0,0 1 0,0-1 0,-1 0 0,1 0 0,-1 1 0,1 5 0,0 6 138,-1 0 0,-1 0 0,0 0 0,-1 0 0,0 1 0,-1-1 0,-1 0-1,-1-1 1,0 1 0,-1-1 0,-1 0 0,0 0 0,-1 0 0,-1-1 0,0 0 0,-1 0 0,-1-1-1,0 0 1,0-1 0,-1 0 0,-1-1 0,0 0 0,0-1 0,-1 0 0,-1-1 0,1 0 0,-1-1-1,-1-1 1,0 0 0,-27 8 0,22-10-8,-1-1 0,-38 3-1,51-6-206,0-1 0,-1 0 0,1-1 0,0 0 0,-1 0 0,1-1 0,0 0 0,0 0 0,-15-7 0,22 8 54,0 1-1,0-1 0,-1 1 0,1-1 0,0 0 1,0 1-1,0-1 0,0 0 0,0 0 1,0 0-1,0 0 0,0 0 0,0 0 0,1 0 1,-1 0-1,0 0 0,0 0 0,1 0 0,-1-1 1,1 1-1,-1 0 0,1 0 0,0-1 1,-1 1-1,1 0 0,0-1 0,0 1 0,0 0 1,0 0-1,0-1 0,0 1 0,0 0 0,1-1 1,-1 1-1,1-2 0,9-16-349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4.840"/>
    </inkml:context>
    <inkml:brush xml:id="br0">
      <inkml:brushProperty name="width" value="0.05" units="cm"/>
      <inkml:brushProperty name="height" value="0.05" units="cm"/>
      <inkml:brushProperty name="color" value="#004F8B"/>
    </inkml:brush>
  </inkml:definitions>
  <inkml:trace contextRef="#ctx0" brushRef="#br0">10 0 15443,'18'16'920,"-22"15"-887,-3 5-25,0 6 64,2 1-104,1 3 8,4 1 16,0-8 0,3-6-25,5-5-23,2-2-24,5-6-168,-1-3-112,3-8-1288,-2-6 1416,6-8-200,-2-3-136</inkml:trace>
  <inkml:trace contextRef="#ctx0" brushRef="#br0" timeOffset="1">321 54 13579,'4'32'792,"-1"1"-768,1 1-8,0 5-8,1 0-8,-1-1 8,-1-5 8,0-8-16,-2-2-56,1-8-288,-2 0-704,-9-7 912,-1 0-128,-4-7-112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5.331"/>
    </inkml:context>
    <inkml:brush xml:id="br0">
      <inkml:brushProperty name="width" value="0.05" units="cm"/>
      <inkml:brushProperty name="height" value="0.05" units="cm"/>
      <inkml:brushProperty name="color" value="#004F8B"/>
    </inkml:brush>
  </inkml:definitions>
  <inkml:trace contextRef="#ctx0" brushRef="#br0">0 356 14235,'206'-202'1420,"-181"182"-1435,0 1 0,1 1 0,1 1 0,1 2 0,0 0 0,1 2 0,31-10 0,-49 20-1,1 0 0,0 0 0,0 1 0,0 1 0,0 0 0,0 1 0,0 0 0,14 2-1,-22-1 18,0-1-1,0 1 0,0 0 0,0 0 0,0 1 0,0-1 0,0 1 1,0 0-1,0 0 0,0 0 0,-1 0 0,1 1 0,-1 0 0,0-1 0,0 1 1,0 0-1,0 1 0,0-1 0,-1 0 0,1 1 0,-1-1 0,0 1 1,0 0-1,-1 0 0,3 8 0,-2-2 68,0 0 0,-1 1 0,-1-1-1,0 1 1,0-1 0,-1 1 0,0-1 0,-1 0 0,0 1 0,-1-1 0,0 0 0,0 0-1,-1-1 1,-8 15 0,2-5 109,-2 1-1,0-1 1,-2-1 0,0 0-1,-27 26 1,19-25-195,-1-2 0,-33 21 0,48-33 5,-7 4-52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6.006"/>
    </inkml:context>
    <inkml:brush xml:id="br0">
      <inkml:brushProperty name="width" value="0.05" units="cm"/>
      <inkml:brushProperty name="height" value="0.05" units="cm"/>
      <inkml:brushProperty name="color" value="#004F8B"/>
    </inkml:brush>
  </inkml:definitions>
  <inkml:trace contextRef="#ctx0" brushRef="#br0">154 10 14195,'0'0'23,"0"0"0,0-1 1,0 1-1,0-1 0,0 1 0,0 0 0,0-1 1,0 1-1,0 0 0,0-1 0,0 1 0,0 0 1,0-1-1,0 1 0,0 0 0,-1 0 0,1-1 1,0 1-1,0 0 0,0-1 0,-1 1 0,1 0 1,0 0-1,0-1 0,-1 1 0,1 0 0,0 0 1,0-1-1,-1 1 0,1 0 0,0 0 0,-1 0 1,1 0-1,0 0 0,-1 0 0,1-1 0,0 1 1,-1 0-1,1 0 0,0 0 0,-1 0 0,1 0 1,0 0-1,-1 0 0,1 0 0,-1 1 0,-18 13 449,-15 28-38,21-19-423,1-1-1,2 2 0,0-1 0,1 2 0,1-1 0,-7 43 0,9-25 10,1 0-1,2 0 1,3 54 0,1-71-8,1 0-1,1-1 1,2 1 0,0-1 0,13 36-1,-15-52-62,0 0 0,1-1 0,0 1 0,0-1-1,1 0 1,-1 0 0,2-1 0,-1 1 0,1-1-1,0 0 1,0-1 0,0 1 0,1-1 0,0 0-1,0-1 1,0 0 0,1 0 0,-1-1-1,16 6 1,15-2-121,-1-2-64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7.173"/>
    </inkml:context>
    <inkml:brush xml:id="br0">
      <inkml:brushProperty name="width" value="0.05" units="cm"/>
      <inkml:brushProperty name="height" value="0.05" units="cm"/>
      <inkml:brushProperty name="color" value="#004F8B"/>
    </inkml:brush>
  </inkml:definitions>
  <inkml:trace contextRef="#ctx0" brushRef="#br0">363 1 12611,'-7'0'192,"-1"0"1,0 0 0,1 1 0,-1 0-1,1 1 1,-1-1 0,1 1-1,-1 1 1,1 0 0,-13 7 0,-4 2 26,-37 29 1,42-27-154,1 1 0,1 1-1,0 0 1,1 1 0,-15 22 0,22-28-7,2 1 0,-1 0 0,2 0 0,-1 1 0,2-1 0,0 2 0,0-1 0,1 0 0,-3 26 0,6-33-40,0-1 0,1 1 0,0 0 0,1-1 0,-1 1 0,1 0-1,0-1 1,1 1 0,-1-1 0,1 0 0,0 1 0,0-1-1,1 0 1,-1 0 0,1 0 0,0 0 0,1-1 0,-1 1 0,7 5-1,-4-5-4,0 0 0,0 0-1,1-1 1,0 0-1,-1 0 1,1-1-1,1 0 1,-1 0-1,0 0 1,1-1 0,0 0-1,-1-1 1,14 2-1,2-2-12,0-1 0,42-4-1,-52 2-349,0 0-1,0-1 1,-1 0-1,1-1 1,-1-1-1,18-8 1,-28 11 251,0 1 0,1-1 0,-1 1 0,0-1 0,0 0 0,0 0 1,0 0-1,0 0 0,1-3 0,2-5-550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7.742"/>
    </inkml:context>
    <inkml:brush xml:id="br0">
      <inkml:brushProperty name="width" value="0.05" units="cm"/>
      <inkml:brushProperty name="height" value="0.05" units="cm"/>
      <inkml:brushProperty name="color" value="#004F8B"/>
    </inkml:brush>
  </inkml:definitions>
  <inkml:trace contextRef="#ctx0" brushRef="#br0">40 184 11402,'-8'10'1153,"4"-4"-841,9-7-136,12-5 1136,21-7-1040,6-4-72,15-10-48,3-1-32,2 0-32,-1-2-88,-8 5-408,-8 7-360,-23 12 624,-9 6-112,-20 17-112</inkml:trace>
  <inkml:trace contextRef="#ctx0" brushRef="#br0" timeOffset="1">0 309 13827,'3'1'824,"6"1"-760,2-2-48,9 0 128,5-4-112,9-4 16,9 1 8,4-7 8,4-3-24,0-2-104,-2 0-112,-3 5-1104,-6 1 1160,-6 8-168,-5 0-104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8.265"/>
    </inkml:context>
    <inkml:brush xml:id="br0">
      <inkml:brushProperty name="width" value="0.05" units="cm"/>
      <inkml:brushProperty name="height" value="0.05" units="cm"/>
      <inkml:brushProperty name="color" value="#004F8B"/>
    </inkml:brush>
  </inkml:definitions>
  <inkml:trace contextRef="#ctx0" brushRef="#br0">0 67 15427,'0'4'1289,"2"0"-1065,2-2-136,5-2 664,6 0-768,4-5-200,11-3-360,6-4-649,5-3 1001,4-3-200,1 0-144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8.814"/>
    </inkml:context>
    <inkml:brush xml:id="br0">
      <inkml:brushProperty name="width" value="0.05" units="cm"/>
      <inkml:brushProperty name="height" value="0.05" units="cm"/>
      <inkml:brushProperty name="color" value="#004F8B"/>
    </inkml:brush>
  </inkml:definitions>
  <inkml:trace contextRef="#ctx0" brushRef="#br0">65 31 11402,'1'-1'90,"-1"-1"-1,1 0 1,0 1-1,0-1 0,0 1 1,0-1-1,0 1 1,0-1-1,0 1 1,1 0-1,-1 0 0,1-1 1,-1 1-1,0 0 1,1 0-1,0 0 0,-1 1 1,3-2-1,0 1 20,-1 0-1,1 0 1,0 0-1,0 0 0,0 1 1,0-1-1,0 1 1,5 1-1,-4-1-20,0 0 1,0 1-1,0 0 0,0 0 0,0 1 1,0-1-1,-1 1 0,1 0 0,0 0 0,-1 1 1,0-1-1,0 1 0,0 0 0,6 5 1,-7-4-41,0 0 0,-1 1 0,1-1 0,-1 1 0,0-1 0,-1 1 0,1 0 1,-1 0-1,0-1 0,0 1 0,0 0 0,-1 0 0,1 0 0,-1 0 0,-1 0 1,1 0-1,-1 0 0,-2 10 0,-3 7 129,0 0 0,-18 39 0,16-44-94,-11 27 106,9-26-115,2 1-1,0-1 0,1 2 1,1-1-1,1 1 0,-3 25 1,7-44-71,1 1-1,0 0 1,0-1 0,0 1 0,0 0 0,0-1 0,1 1 0,-1 0-1,1-1 1,-1 1 0,1-1 0,-1 1 0,1-1 0,0 1 0,-1-1-1,1 1 1,0-1 0,0 1 0,0-1 0,0 0 0,1 0 0,0 2-1,1-2 4,-1 0-1,0 0 0,0 0 0,1 0 1,-1 0-1,0-1 0,1 1 0,-1-1 0,1 0 1,-1 1-1,1-1 0,-1 0 0,4-1 1,5 0 0,-1-1 0,0 0 0,1-1-1,-1 0 1,18-9 0,-10 4-206,-1-1-1,0-1 0,-1 0 0,0-2 0,-1 1 0,0-2 0,-1 0 0,16-18 0,-29 29 152,1 0 0,-1-1 0,1 1 0,-1-1 0,0 1 0,0-1 0,0 1 0,0-1 0,0 0 0,-1 1-1,1-1 1,-1 0 0,0-3 0,-3-10-395</inkml:trace>
  <inkml:trace contextRef="#ctx0" brushRef="#br0" timeOffset="1">6 229 14667,'-5'2'1000,"9"-1"-864,7 1-104,14 2 152,2 2-208,13-1-472,3 0 424,7-5-96,0-2-64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9.274"/>
    </inkml:context>
    <inkml:brush xml:id="br0">
      <inkml:brushProperty name="width" value="0.05" units="cm"/>
      <inkml:brushProperty name="height" value="0.05" units="cm"/>
      <inkml:brushProperty name="color" value="#004F8B"/>
    </inkml:brush>
  </inkml:definitions>
  <inkml:trace contextRef="#ctx0" brushRef="#br0">14 24 15547,'-1'5'331,"-2"0"-185,1 1 0,0 0 0,1-1 0,-1 1 0,1 0 0,0 8 0,1-14-154,0 1 0,0-1 0,0 1 0,0 0 0,0-1 0,0 1 0,0-1 0,1 1 0,-1-1 0,0 1-1,0 0 1,1-1 0,-1 1 0,0-1 0,1 1 0,-1-1 0,0 1 0,1-1 0,-1 0 0,1 1 0,-1-1 0,1 1-1,-1-1 1,1 0 0,-1 0 0,2 1 0,0-1 0,0 1 0,-1-1 0,1 0 1,0 0-1,0 0 0,0 0 0,0-1 0,0 1 0,0-1 0,0 1 0,0-1 0,0 1 0,1-2 1,15-6-70,26-18 1,18-7 98,-56 30-22,0 1 1,-1 0 0,1 0-1,0 0 1,0 1-1,0 0 1,0 0 0,11 1-1,-14 0 6,-1 1 0,1-1 0,-1 1 0,1 0 0,0 0 0,-1 0 0,1 0 0,-1 1-1,0-1 1,1 1 0,-1 0 0,2 2 0,-1-2 1,-1 0-1,1 0 0,0 0 1,0-1-1,0 1 1,0-1-1,0 1 1,0-1-1,4 1 1,0-1-30,0-1 1,0 0 0,1 0-1,-1-1 1,0 0 0,0 0 0,0 0-1,0-1 1,0 0 0,-1-1 0,1 0-1,8-4 1,6-2-14,-20 9 44,0-1 0,0 1 0,-1 0 0,1 0 0,0 0 0,0 0 0,0 0 0,0 0 1,0 0-1,0 0 0,0 0 0,-1 0 0,1 0 0,0 0 0,0 1 0,0-1 0,0 0 0,0 1 0,-1-1 0,1 0 0,0 1 0,0-1 0,-1 1 0,1-1 0,0 1 0,-1 0 0,1-1 0,0 1 0,0 0 0,16 29 360,-15-26-318,-1-1 1,1 1-1,0-1 0,0 0 0,0 0 1,0 0-1,0 0 0,5 4 1,-5-6-64,-1-1 0,0 1 0,0-1 0,1 1 0,-1-1 0,0 0 0,1 0 0,-1 0 0,1 0 0,-1 0 0,0 0 0,1 0 0,-1 0 0,0 0 0,1 0 0,-1-1 0,0 1 0,1-1 0,-1 1 0,0-1 0,0 1 0,0-1 0,1 0 0,-1 0 0,0 0 0,0 1 0,0-1 0,0 0 0,0 0 0,0 0 0,0-2 0,5-4-50,0 0 0,0-1 0,5-10 0,-9 14 49,12-20-168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42.951"/>
    </inkml:context>
    <inkml:brush xml:id="br0">
      <inkml:brushProperty name="width" value="0.05" units="cm"/>
      <inkml:brushProperty name="height" value="0.05" units="cm"/>
    </inkml:brush>
  </inkml:definitions>
  <inkml:trace contextRef="#ctx0" brushRef="#br0">661 0 12955,'-70'32'1105,"23"-12"-974,-71 43 0,19-2-136,-112 76 10,197-127-11,0 0 0,1 1 0,0 0 0,-19 22 0,28-28-29,1 0 0,0 1 0,0-1 0,0 1 0,0 0-1,1 0 1,0 0 0,0 0 0,1 0 0,-1 0-1,1 0 1,1 1 0,-1-1 0,1 0 0,1 13 0,0-13-26,0 1 0,0-1 1,0 0-1,0 1 1,1-1-1,0 0 0,1 0 1,0 0-1,-1-1 0,2 1 1,4 6-1,-5-8 37,-1-1 0,1 0-1,1 0 1,-1-1 0,0 1-1,1-1 1,-1 1 0,1-1-1,0 0 1,0-1 0,0 1-1,0-1 1,0 1 0,0-1-1,0-1 1,0 1 0,0 0-1,6-1 1,33 0 75,0-3 0,65-12 0,-55 7 109,54-2-1,-64 12-103,-1 1 0,1 3 0,-1 1 0,59 18 0,49 9-1068,-136-31 936,0-2 1,0 1-1,1-2 1,-1 0-1,28-4 1,5-8-206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49.646"/>
    </inkml:context>
    <inkml:brush xml:id="br0">
      <inkml:brushProperty name="width" value="0.05" units="cm"/>
      <inkml:brushProperty name="height" value="0.05" units="cm"/>
      <inkml:brushProperty name="color" value="#004F8B"/>
    </inkml:brush>
  </inkml:definitions>
  <inkml:trace contextRef="#ctx0" brushRef="#br0">96 1 14555,'25'8'156,"0"1"0,-1 2-1,0 0 1,-1 2 0,0 0 0,-1 2 0,-1 0-1,0 1 1,-1 2 0,31 33 0,-43-42-150,-1 1 0,-1-1 0,1 1 0,-1 0 0,-1 0 0,0 1-1,-1 0 1,1 0 0,-2 0 0,4 20 0,-5-15 4,0 1 0,-2-1 0,0 0 0,0 0 0,-2 1-1,-6 30 1,-7 2-1,-2-1 0,-2-1 0,-49 89 1,12-39-10,-77 100 1,9-28-6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2.749"/>
    </inkml:context>
    <inkml:brush xml:id="br0">
      <inkml:brushProperty name="width" value="0.05" units="cm"/>
      <inkml:brushProperty name="height" value="0.05" units="cm"/>
      <inkml:brushProperty name="color" value="#004F8B"/>
    </inkml:brush>
  </inkml:definitions>
  <inkml:trace contextRef="#ctx0" brushRef="#br0">9 12 12387,'4'-12'802,"-8"27"-352,0 14-273,1 0 0,2 0 1,0 0-1,2 1 0,1-1 0,7 30 1,48 175 4,-25-115-94,3 39-59,-34-151-29,1-1 0,-1 0 0,1 0 0,0 0-1,0-1 1,1 1 0,4 7 0,-6-12-2,-1-1 0,0 0 0,0 1 1,1-1-1,-1 0 0,0 1 0,1-1 0,-1 0 0,0 1 1,1-1-1,-1 0 0,0 0 0,1 1 0,-1-1 1,0 0-1,1 0 0,-1 0 0,1 0 0,-1 0 0,1 1 1,-1-1-1,0 0 0,1 0 0,-1 0 0,1 0 0,-1 0 1,1 0-1,-1 0 0,0-1 0,1 1 0,-1 0 1,1 0-1,-1 0 0,0 0 0,1 0 0,-1-1 0,1 1 1,-1 0-1,0 0 0,1-1 0,-1 1 0,0 0 0,0-1 1,1 1-1,-1 0 0,0-1 0,1 1 0,-1 0 0,0-1 1,0 0-1,10-19-293,-6 1 27,0 0 0,-2 0 1,2-39-1,-5 11 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3.890"/>
    </inkml:context>
    <inkml:brush xml:id="br0">
      <inkml:brushProperty name="width" value="0.05" units="cm"/>
      <inkml:brushProperty name="height" value="0.05" units="cm"/>
      <inkml:brushProperty name="color" value="#004F8B"/>
    </inkml:brush>
  </inkml:definitions>
  <inkml:trace contextRef="#ctx0" brushRef="#br0">44 335 11322,'-2'-1'79,"0"0"0,-1 1-1,1-1 1,0 0-1,0 0 1,0 0-1,-1-1 1,1 1-1,0-1 1,1 1-1,-1-1 1,0 1-1,0-1 1,1 0 0,-1 0-1,1 0 1,-1 0-1,1 0 1,0 0-1,0 0 1,0 0-1,0-1 1,0 1-1,0 0 1,1-1-1,-1 1 1,1-1 0,0 1-1,-1 0 1,1-1-1,0 1 1,1-1-1,-1 1 1,0-1-1,1 1 1,0-3-1,3-10 65,0 1 0,1-1 0,0 1-1,12-20 1,-16 33-143,9-18 37,0 0-1,2 1 1,0 1 0,2 0 0,0 1-1,28-26 1,-40 40-33,1 0-1,-1 0 0,1 0 1,-1 0-1,1 0 1,0 1-1,0-1 0,0 1 1,0 0-1,0 0 0,0 0 1,0 0-1,1 1 1,3-1-1,-5 1 0,0 0 1,0 1-1,0-1 0,0 1 1,0-1-1,0 1 0,0 0 0,0 0 1,0 0-1,0 0 0,-1 0 1,1 0-1,0 0 0,-1 0 1,1 1-1,-1-1 0,1 1 0,-1-1 1,0 1-1,1 0 0,-1 0 1,1 2-1,5 11 27,0 0-1,-2 0 1,9 31-1,-12-33 0,2 0 0,0-1 0,0 0 0,1 1-1,0-1 1,14 20 0,-19-31-25,1 0 0,0 0-1,0 0 1,-1 0 0,1 0 0,0 0-1,0 0 1,0-1 0,0 1 0,0 0-1,0 0 1,0-1 0,0 1 0,0-1-1,0 1 1,0-1 0,0 0 0,1 1-1,-1-1 1,0 0 0,0 0 0,0 0-1,0 1 1,1-1 0,-1-1 0,0 1-1,0 0 1,0 0 0,1 0 0,-1-1-1,0 1 1,0 0 0,0-1 0,0 1-1,0-1 1,0 0 0,0 1 0,0-1 0,0 0-1,0 1 1,0-1 0,0 0 0,0 0-1,0 0 1,-1 0 0,1 0 0,0 0-1,0-1 1,4-5-29,0 0 0,-1-1 0,1 0 0,-2 0-1,4-8 1,-2 2-28,-1 0-1,0 0 0,-2 0 0,1 0 1,-2-1-1,1-16 0,-4-3-78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4.947"/>
    </inkml:context>
    <inkml:brush xml:id="br0">
      <inkml:brushProperty name="width" value="0.05" units="cm"/>
      <inkml:brushProperty name="height" value="0.05" units="cm"/>
      <inkml:brushProperty name="color" value="#004F8B"/>
    </inkml:brush>
  </inkml:definitions>
  <inkml:trace contextRef="#ctx0" brushRef="#br0">39 59 11538,'0'-2'153,"2"-7"333,0-1 1,-1 1-1,-1-20 0,-18 86 1519,9-13-1742,-7 82-1,16-113-239,-1-1-1,2 1 0,0 0 1,0 0-1,1 0 0,1-1 1,0 1-1,0-1 0,1 1 1,1-1-1,7 13 0,-9-21-12,0 0-1,-1-1 0,1 1 1,1-1-1,-1 0 0,0 1 1,1-1-1,0-1 1,0 1-1,0-1 0,0 1 1,0-1-1,0 0 1,6 1-1,-3-1-26,0 0 0,0-1 1,0 1-1,1-2 0,-1 1 1,1-1-1,-1 0 0,13-2 0,-12 1-24,0-1-1,-1 0 0,1 0 1,-1 0-1,1-1 0,-1-1 1,0 1-1,7-6 1,-9 7 0,-1-1 0,-1 0 0,1-1 0,0 1 0,-1-1 0,1 0 0,-1 1 0,0-1 1,0-1-1,-1 1 0,1 0 0,2-10 0,3-18-170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5.437"/>
    </inkml:context>
    <inkml:brush xml:id="br0">
      <inkml:brushProperty name="width" value="0.05" units="cm"/>
      <inkml:brushProperty name="height" value="0.05" units="cm"/>
      <inkml:brushProperty name="color" value="#004F8B"/>
    </inkml:brush>
  </inkml:definitions>
  <inkml:trace contextRef="#ctx0" brushRef="#br0">1 68 14155,'0'37'1112,"1"-2"-1000,3-1-64,5 1 240,2 0-208,5 1-32,3 0-88,2 1-112,1-1-128,1-4-672,-5-12 800,0-9-128,-7-11-104</inkml:trace>
  <inkml:trace contextRef="#ctx0" brushRef="#br0" timeOffset="1">307 157 13987,'6'0'1024,"3"1"-768,4 2-104,8-1 336,3-1-120,7-2-151,3-2-81,-1-10-184,0 0-96,-4-6-241,-2-2 17,-11-6 232,-4-3-112,-7-6-112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5.927"/>
    </inkml:context>
    <inkml:brush xml:id="br0">
      <inkml:brushProperty name="width" value="0.05" units="cm"/>
      <inkml:brushProperty name="height" value="0.05" units="cm"/>
      <inkml:brushProperty name="color" value="#004F8B"/>
    </inkml:brush>
  </inkml:definitions>
  <inkml:trace contextRef="#ctx0" brushRef="#br0">0 1 13835,'3'0'936,"1"8"-792,1 8-64,-1 13 328,2 7-168,1 12-128,2 5-24,-1 10 24,4 2-32,-1-2 0,1-3-40,0-10-224,3-5-120,-1-20-472,-1-7-1224,-3-18 1656,-6-12-248,-4-21-257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6.313"/>
    </inkml:context>
    <inkml:brush xml:id="br0">
      <inkml:brushProperty name="width" value="0.05" units="cm"/>
      <inkml:brushProperty name="height" value="0.05" units="cm"/>
      <inkml:brushProperty name="color" value="#004F8B"/>
    </inkml:brush>
  </inkml:definitions>
  <inkml:trace contextRef="#ctx0" brushRef="#br0">98 136 14707,'0'3'104,"0"0"0,0 0 0,0 0 1,0 0-1,-1 0 0,1 0 0,-1 0 0,1 0 0,-1-1 0,-2 5 0,-3 12-7,4-8-45,1 1 0,0-1 0,0 0-1,1 0 1,1 0 0,0 0 0,0 0 0,1 0 0,0 0 0,1 0 0,1 0 0,0-1 0,5 12 0,-7-18-53,0 0 1,0 0-1,1 0 1,0 0-1,-1-1 1,1 1 0,1-1-1,-1 0 1,0 0-1,1 0 1,-1 0-1,1 0 1,0-1-1,0 0 1,0 1-1,0-2 1,0 1-1,1 0 1,-1-1 0,1 0-1,-1 0 1,1 0-1,-1 0 1,1-1-1,-1 0 1,1 0-1,-1 0 1,1-1-1,0 1 1,-1-1-1,1 0 1,-1 0 0,0-1-1,5-1 1,6-4-97,-1 0 1,0-1 0,0 0-1,-1-1 1,0-1-1,19-17 1,27-21-398,-59 48 493,0 0-1,0 0 1,0 0-1,1-1 1,-1 1 0,0 0-1,0 0 1,0 0-1,1 0 1,-1 0-1,0 0 1,0-1-1,0 1 1,1 0-1,-1 0 1,0 0-1,0 0 1,1 0-1,-1 0 1,0 0 0,0 0-1,1 0 1,-1 0-1,0 0 1,0 0-1,1 0 1,-1 0-1,0 1 1,0-1-1,1 0 1,-1 0-1,0 0 1,0 0-1,0 0 1,1 0 0,-1 1-1,0-1 1,0 0-1,0 0 1,0 0-1,1 0 1,-1 1-1,0-1 1,0 0-1,0 0 1,0 1-1,2 16 80,-6 25 172,3-40-238,-5 36 394,-2-1-1,-2-1 1,-27 69 0,31-91-297,-1 0 0,-1 0 0,0-1 1,0 0-1,-1-1 0,-1 0 0,0 0 0,0-1 0,-2 0 1,1-1-1,-1 0 0,-20 12 0,27-19-156,1-1 1,0 0-1,-1 0 1,1 0-1,-1-1 1,1 1-1,-1-1 0,0 0 1,0 0-1,0-1 1,1 1-1,-10-2 1,11 1 14,-1-1 1,1 0-1,0 0 1,0-1 0,-1 1-1,1 0 1,0-1 0,0 0-1,0 0 1,1 0-1,-1 0 1,0-1 0,1 1-1,-1 0 1,1-1 0,0 0-1,0 0 1,-4-5-1,-18-38-230</inkml:trace>
  <inkml:trace contextRef="#ctx0" brushRef="#br0" timeOffset="1">0 182 14979,'23'-18'1272,"6"-1"-1103,4 0-97,6 2 488,6-1-632,3-1-192,-2 3-225,-3 2-135,-6 2 408,-6 2-88,-6-10-136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6.744"/>
    </inkml:context>
    <inkml:brush xml:id="br0">
      <inkml:brushProperty name="width" value="0.05" units="cm"/>
      <inkml:brushProperty name="height" value="0.05" units="cm"/>
      <inkml:brushProperty name="color" value="#004F8B"/>
    </inkml:brush>
  </inkml:definitions>
  <inkml:trace contextRef="#ctx0" brushRef="#br0">1 1 15211,'11'39'1177,"2"-1"-1089,-1 2-16,3 6 360,3 3-432,0 0 24,1-5-8,-2-4-40,-3-7-128,-1-1-96,-7-8-1417,-7-5 1505,-11-8-200,-4-4-144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7.328"/>
    </inkml:context>
    <inkml:brush xml:id="br0">
      <inkml:brushProperty name="width" value="0.05" units="cm"/>
      <inkml:brushProperty name="height" value="0.05" units="cm"/>
      <inkml:brushProperty name="color" value="#004F8B"/>
    </inkml:brush>
  </inkml:definitions>
  <inkml:trace contextRef="#ctx0" brushRef="#br0">0 392 14363,'1'-15'122,"1"1"1,0-1-1,1 1 0,0 0 1,2 0-1,-1 0 0,2 0 1,-1 1-1,2 0 0,0 0 1,0 1-1,2 0 0,-1 0 1,12-12-1,0 2-79,0 2 1,2 0-1,0 1 1,1 1-1,1 1 1,28-14-1,-42 26-36,-1 0 0,1 0 0,0 1 0,0 1 1,1 0-1,10-2 0,-19 5-4,0-1 0,0 1 0,0 0 0,0-1 0,0 1 0,0 0 0,0 0 1,0 0-1,0 1 0,0-1 0,0 0 0,0 1 0,0 0 0,0-1 0,0 1 0,-1 0 1,1 0-1,0 0 0,0 0 0,-1 0 0,1 0 0,0 0 0,-1 1 0,1-1 0,-1 1 0,0-1 1,1 1-1,-1 0 0,0-1 0,0 1 0,0 0 0,0 0 0,0-1 0,-1 1 0,1 0 1,-1 0-1,1 0 0,0 2 0,-1 5 13,1 0 0,-1 1 1,-1-1-1,1 0 0,-2 0 0,1 0 1,-1 0-1,0-1 0,-1 1 0,-5 12 1,-5 7 128,-28 46 0,18-38 132,-1-1 1,-1-2-1,-2-1 0,-45 43 0,72-75-276,0 0-1,-1 0 1,1 0 0,0 0-1,0 0 1,0 0 0,0 0 0,0 1-1,0-1 1,-1 0 0,1 0-1,0 0 1,0 0 0,0 0 0,0 0-1,0 0 1,0 1 0,0-1-1,0 0 1,0 0 0,0 0-1,-1 0 1,1 0 0,0 0 0,0 1-1,0-1 1,0 0 0,0 0-1,0 0 1,0 0 0,0 0-1,0 1 1,0-1 0,0 0 0,0 0-1,0 0 1,0 0 0,1 0-1,-1 1 1,0-1 0,0 0-1,0 0 1,0 0 0,0 0 0,0 0-1,9 2-51,20-5-138,-20 2 136,11-1-74,-1 2 0,1 0-1,0 1 1,-1 0 0,24 6 0,-37-5 97,1 0 0,-1 0 0,1 0 0,-1 1-1,0 0 1,0 0 0,0 1 0,6 5 0,-9-6 22,1 0 0,-1 0 0,-1 0 0,1 1 0,0-1 0,-1 1 0,1 0 1,-1-1-1,0 1 0,0 0 0,-1 1 0,1-1 0,1 8 0,-3-6 45,0-1 0,0 1-1,0-1 1,-1 1 0,0-1-1,0 1 1,0-1 0,0 0-1,-1 0 1,0 1-1,0-1 1,-1 0 0,1 0-1,-1-1 1,0 1 0,-1-1-1,1 1 1,-1-1 0,-4 4-1,-5 5 188,0 0 0,-1-1-1,-1-1 1,-24 15-1,25-18-106,-1 0 0,0 0 0,0-2 0,-1 0-1,1 0 1,-28 4 0,42-9-148,-1-1 1,0 0-1,0 1 1,0-1-1,0 0 1,1 0-1,-1-1 1,0 1-1,0 0 1,0-1-1,1 1 0,-1-1 1,0 1-1,0-1 1,1 0-1,-3-1 1,3 1-20,0 0 1,0 0 0,0 0 0,0 0-1,0 0 1,1 0 0,-1 0 0,0 0-1,1 0 1,-1-1 0,1 1 0,0 0-1,-1 0 1,1-1 0,0 1 0,0 0-1,-1-3 1,2-3-99,-1 0 0,1 1 0,1-1 0,-1 0 0,1 1 0,0-1 0,4-7 0,7-14-361</inkml:trace>
  <inkml:trace contextRef="#ctx0" brushRef="#br0" timeOffset="1">666 257 15547,'-6'22'1025,"1"12"-841,-2-1-88,6 6 272,1 2-168,3-5-96,4-4-24,3-9-48,1-6-24,1-7-240,-1-6-160,-3-8 312,-4-3-16,-4-9-80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7.701"/>
    </inkml:context>
    <inkml:brush xml:id="br0">
      <inkml:brushProperty name="width" value="0.05" units="cm"/>
      <inkml:brushProperty name="height" value="0.05" units="cm"/>
      <inkml:brushProperty name="color" value="#004F8B"/>
    </inkml:brush>
  </inkml:definitions>
  <inkml:trace contextRef="#ctx0" brushRef="#br0">1 1 15291,'0'0'1048,"5"3"-927,3 0-177,9 4 80,0 1-169,4 2-447,4 3-360,-1 2-1144,3 0 1616,-1 8-329,0 2-127</inkml:trace>
  <inkml:trace contextRef="#ctx0" brushRef="#br0" timeOffset="1">323 236 13539,'-13'12'447,"0"0"1,1 2-1,1-1 1,-18 28-1,25-33-323,0-1-1,0 1 1,0 1 0,1-1-1,0 0 1,1 1-1,0 0 1,0-1 0,1 1-1,0 0 1,1 12 0,0-18-91,0 0 0,0-1 0,0 1 1,1 0-1,-1 0 0,1-1 1,0 1-1,0 0 0,0-1 0,0 1 1,1-1-1,-1 1 0,0-1 0,1 0 1,0 0-1,0 1 0,-1-1 0,1 0 1,0-1-1,1 1 0,-1 0 0,0 0 1,0-1-1,1 0 0,-1 1 0,1-1 1,-1 0-1,1 0 0,0 0 1,-1 0-1,1-1 0,0 1 0,4-1 1,1 1-4,1-1 0,-1 0 0,1-1 0,-1 0 0,0 0 0,0 0 0,0-1 0,1-1 0,-2 1 0,11-6 0,-5 1-24,0-1 0,-1 0 0,0-1 0,0 0 0,-1-1 0,0 0 0,-1-1 0,0 0 0,-1-1 0,0 0 0,10-18 0,-15 22-6,0 0 1,0 0-1,-1-1 0,0 0 1,0 1-1,-1-1 0,0 0 1,1-16-1,-3 19 1,-1 0 0,1 0 0,-1 1 0,0-1-1,0 0 1,0 0 0,-1 1 0,0-1 0,0 1 0,0 0 0,-1-1 0,0 1 0,0 0-1,-5-7 1,4 8-2,0-1-1,-1 1 1,1-1-1,-1 1 1,0 1-1,0-1 1,0 1-1,-1 0 1,1 0-1,-1 0 1,1 1-1,-1-1 1,0 2-1,0-1 1,0 0-1,-11 0 1,8 2 2,1-1-1,-1 2 1,0-1 0,0 1 0,0 1 0,1 0-1,-1 0 1,1 0 0,-1 1 0,1 1-1,-9 4 1,9-4-21,0 1-1,0 0 1,1 0 0,0 1-1,0 0 1,0 0 0,1 0-1,0 1 1,0 0-1,-9 15 1,12-16-23,0 0 1,0 0-1,1 0 0,0 0 0,0 0 1,0 0-1,1 1 0,0-1 0,0 0 1,1 1-1,0-1 0,0 1 0,0-1 1,1 1-1,0-1 0,1 8 0,9 12-90,3-10-60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0.011"/>
    </inkml:context>
    <inkml:brush xml:id="br0">
      <inkml:brushProperty name="width" value="0.05" units="cm"/>
      <inkml:brushProperty name="height" value="0.05" units="cm"/>
    </inkml:brush>
  </inkml:definitions>
  <inkml:trace contextRef="#ctx0" brushRef="#br0">5 1351 10810,'0'0'36,"-1"0"0,1 0 0,0 0 0,0 0 0,0 0 0,0 0 0,-1 0 0,1 0 0,0 0 0,0-1 0,0 1 0,0 0 0,0 0 0,-1 0 0,1 0 0,0 0 0,0 0 0,0 0 0,0 0 0,0 0 0,-1 0 0,1-1 0,0 1 0,0 0 0,0 0 0,0 0 0,0 0 0,0 0 0,0 0 0,0-1 0,0 1 0,0 0 0,-1 0 0,1 0-1,0 0 1,0-1 0,0 1 0,0 0 0,3-10 760,13-17-252,-4 8-270,406-726 1570,-175 313-1857,-235 417 3,-2 4-11,-1 0-1,1 0 1,1 1-1,0 0 1,1 0 0,0 1-1,17-17 1,-25 26 17,1 0 1,-1 0 0,1 0-1,-1 0 1,1 0 0,-1 0-1,1 0 1,-1 0-1,0 0 1,1 0 0,-1 0-1,1 0 1,-1 0 0,1 0-1,-1 0 1,0 0 0,1 1-1,-1-1 1,1 0 0,-1 0-1,1 0 1,-1 1 0,0-1-1,1 0 1,-1 1-1,0-1 1,1 0 0,-1 1-1,0-1 1,0 0 0,1 1-1,-1-1 1,0 0 0,0 1-1,0-1 1,1 1 0,-1-1-1,0 1 1,0-1 0,0 0-1,0 1 1,0-1-1,0 1 1,7 24-15,-7-23 16,11 79 88,2 128 0,-8-92-21,-3-77-49,2 41 0,19 101 0,-23-180-78,1-2 32,-1 0 0,0 0 1,0 0-1,0 0 0,0 0 1,0 1-1,0-1 0,0 0 1,0 0-1,0 0 0,0 0 0,0 0 1,0 0-1,0 0 0,0 0 1,0 0-1,0 0 0,0 1 1,0-1-1,0 0 0,0 0 1,0 0-1,0 0 0,0 0 1,0 0-1,0 0 0,0 0 1,0 0-1,0 0 0,0 0 0,0 1 1,0-1-1,0 0 0,-1 0 1,1 0-1,0 0 0,0 0 1,0 0-1,0 0 0,0 0 1,0 0-1,0 0 0,0 0 1,0 0-1,0 0 0,0 0 1,0 0-1,-1 0 0,1 0 0,0 0 1,0 0-1,0 0 0,0 0 1,0 0-1,0 0 0,0 0 1,0 0-1,0 0 0,-1 0 1,1 0-1,0 0 0,0 0 1,-6 1-350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8.385"/>
    </inkml:context>
    <inkml:brush xml:id="br0">
      <inkml:brushProperty name="width" value="0.05" units="cm"/>
      <inkml:brushProperty name="height" value="0.05" units="cm"/>
      <inkml:brushProperty name="color" value="#004F8B"/>
    </inkml:brush>
  </inkml:definitions>
  <inkml:trace contextRef="#ctx0" brushRef="#br0">172 0 13059,'-15'13'304,"0"1"0,0 0 0,1 1 0,1 0 0,1 1 0,0 0 1,1 1-1,-10 21 0,14-22-183,0-1 0,1 2 0,0-1-1,1 1 1,1-1 0,1 1 0,0 1 0,2-1 0,0 31 0,1-41-81,1 1 0,0-1 0,0 1 0,1-1 0,0 0 0,0 0 1,1 0-1,0 0 0,0 0 0,1 0 0,7 11 0,-8-16-32,-1 1 0,1 0 1,-1-1-1,1 1 0,0-1 0,0 0 0,0 0 1,0 0-1,0 0 0,0 0 0,1-1 1,-1 1-1,1-1 0,-1 0 0,1 0 1,-1 0-1,1-1 0,0 1 0,-1-1 0,1 0 1,0 0-1,-1 0 0,1-1 0,0 1 1,6-3-1,2-1-56,0 0 1,0-2-1,0 1 0,-1-1 1,1-1-1,-2 0 0,1-1 1,17-16-1,-5 2-271,0-2-1,26-36 1,-41 48 212,0 0 1,0 0 0,-1-1-1,8-23 1,-8 4-240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2:58.859"/>
    </inkml:context>
    <inkml:brush xml:id="br0">
      <inkml:brushProperty name="width" value="0.05" units="cm"/>
      <inkml:brushProperty name="height" value="0.05" units="cm"/>
      <inkml:brushProperty name="color" value="#004F8B"/>
    </inkml:brush>
  </inkml:definitions>
  <inkml:trace contextRef="#ctx0" brushRef="#br0">228 179 14579,'12'5'1016,"11"-10"-848,3-7-88,12-6 320,10-3-127,3-4-273,-1 0-72,1-1-289,-4 2-679,-18 8 880,-8 6-112,-15 8-144</inkml:trace>
  <inkml:trace contextRef="#ctx0" brushRef="#br0" timeOffset="1">1 525 13483,'30'-12'1032,"4"-2"-936,19-20-48,7-9 192,15-12-168,7-2-8,4-5 0,0 3-24,-11 4 208,-3 3-208,-26 18 16,-12 8 24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09.316"/>
    </inkml:context>
    <inkml:brush xml:id="br0">
      <inkml:brushProperty name="width" value="0.05" units="cm"/>
      <inkml:brushProperty name="height" value="0.05" units="cm"/>
      <inkml:brushProperty name="color" value="#E71224"/>
    </inkml:brush>
  </inkml:definitions>
  <inkml:trace contextRef="#ctx0" brushRef="#br0">3237 128 8402,'-1'-4'-3,"0"0"0,0 0 0,-1 0 0,1 0-1,-1 0 1,0 1 0,0-1 0,0 0 0,-1 1 0,1 0 0,-1 0 0,0-1 0,1 2 0,-1-1 0,-1 0 0,1 1 0,-5-4 0,-5-2-146,0 0 0,0 1 1,-21-7-1,15 7 130,1 2 0,-1 1 0,0 0 0,0 1 0,0 1 0,0 1 0,0 0 0,-34 5 0,-10 5 65,-80 22-1,81-16-74,-372 94 1095,8 30 1038,-234 133-384,488-201-1778,-163 78-712,254-108 562,2 5 0,-133 100 0,185-123 248,1 1-1,1 1 0,1 1 0,-23 35 1,33-41-20,2 1 0,0 1 0,1 0 0,1 0 0,1 1 0,-11 46 0,16-47-198,1 0-1,1 0 0,0 1 0,2-1 1,1 0-1,1 1 0,1-1 0,0 0 1,2 0-1,1-1 0,0 1 0,2-1 1,11 22-1,-3-10-125,2-1-1,2-1 1,1 0 0,1-2-1,1-1 1,2 0 0,33 29-1,1-7 283,93 60 0,76 26 1061,-155-97-398,2-3-1,2-3 1,107 30-1,-82-36-85,2-5 1,129 12-1,-83-24-347,0-6 1,1-7-1,288-44 0,-192-1-197,340-112 0,219-139 218,-650 232-135,-3-6 1,212-138-1,-314 176-100,-1-2 1,-3-2 0,-1-2-1,60-69 1,-80 78-17,-1 0 0,-2-2 0,-1 0-1,-1-1 1,-3-2 0,0 0 0,20-68 0,-32 84 17,-2 0 0,0 0 0,-1-1 0,-2 1 0,0-1 1,-1 1-1,-1-1 0,-1 1 0,-1-1 0,-1 1 0,-1 0 0,0 0 0,-2 0 1,-1 1-1,-15-31 0,7 23 22,-1 2-1,-1 0 1,0 1 0,-3 1 0,0 0 0,-1 2-1,-1 1 1,-1 0 0,0 2 0,-35-20-1,9 10 43,-2 3-1,-1 1 1,-1 4-1,-1 1 1,-64-13-1,5 9 108,-184-16-1,102 28-122,0 8 0,-1 8 0,-214 34 0,167 1-35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18.930"/>
    </inkml:context>
    <inkml:brush xml:id="br0">
      <inkml:brushProperty name="width" value="0.05" units="cm"/>
      <inkml:brushProperty name="height" value="0.05" units="cm"/>
      <inkml:brushProperty name="color" value="#E71224"/>
    </inkml:brush>
  </inkml:definitions>
  <inkml:trace contextRef="#ctx0" brushRef="#br0">3746 385 10034,'-35'-7'473,"-1"-1"-1,-33-14 1,-48-11-448,15 17-719,-123-2-1,77 8 140,-36 0 1313,0 7 0,-361 44 1,-306 104 298,713-111-848,2 6 1,1 5 0,2 7 0,-131 71 0,228-103-185,2 1 1,0 2-1,1 1 0,2 2 1,0 1-1,2 1 1,1 2-1,-39 53 1,52-60-67,0 1 1,1 1 0,1 0-1,1 0 1,2 1-1,0 1 1,2 0 0,1 0-1,1 1 1,1 0 0,2 0-1,1 0 1,1 34 0,3-39-7,1 1 0,0-1 1,2 1-1,1-1 0,0-1 1,2 1-1,1-1 1,12 22-1,-6-17 21,2 0-1,1-1 1,0-1 0,2-1-1,33 31 1,-12-18 24,2-1-1,61 38 1,101 46 36,-77-56-26,3-5 0,2-6 0,223 58 0,-163-67 34,1-9 0,214 11 0,-237-37 7,0-7-1,203-23 0,-254 5-46,-2-4 0,0-6 1,221-79-1,-224 58-47,-1-5 0,-4-5-1,120-83 1,-152 86-95,-2-4 0,-3-3 0,-3-3-1,108-128 1,-146 151 80,-2-1 0,-1-2 0,-3-1 0,-1-1 0,-3 0 0,-1-2 0,-3-1 0,18-72 0,-29 86 87,-2 0-1,-1 0 1,-1-1 0,-2 1-1,-6-56 1,1 62 38,-1 0-1,-1 0 1,-2 1 0,-1 0 0,-1 1-1,-1 0 1,-20-35 0,2 16 17,-2 1 0,-2 2 0,-1 1 0,-3 2 0,-1 1 0,-2 2-1,-1 2 1,-2 2 0,-1 1 0,-1 3 0,-2 1 0,-1 3 0,-1 2 0,-68-23 0,65 31-47,-1 1 0,0 3 0,-1 3 0,-63-3-1,40 9-22,0 4-1,-102 15 1,-150 50-143,11 23-189,210-60 238,20-14-31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20.004"/>
    </inkml:context>
    <inkml:brush xml:id="br0">
      <inkml:brushProperty name="width" value="0.05" units="cm"/>
      <inkml:brushProperty name="height" value="0.05" units="cm"/>
      <inkml:brushProperty name="color" value="#E71224"/>
    </inkml:brush>
  </inkml:definitions>
  <inkml:trace contextRef="#ctx0" brushRef="#br0">1088 57 10170,'-69'-3'752,"-1"0"-704,-2 0-56,-2-1 120,1 0-608,-2-1-80,-7 0 56,1-1 0,-7 0-32,-1 2-192,-10-2 312,-1 3-129,-16-1 465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20.864"/>
    </inkml:context>
    <inkml:brush xml:id="br0">
      <inkml:brushProperty name="width" value="0.05" units="cm"/>
      <inkml:brushProperty name="height" value="0.05" units="cm"/>
      <inkml:brushProperty name="color" value="#E71224"/>
    </inkml:brush>
  </inkml:definitions>
  <inkml:trace contextRef="#ctx0" brushRef="#br0">4863 507 8226,'-605'-108'2626,"8"-31"-2130,395 91-879,15 6-29,-1 8 1,-2 9-1,-306-2 0,348 31 573,0 7 0,1 6 1,0 7-1,2 6 0,2 6 0,-143 57 0,-372 216 1062,608-282-1055,1 3 0,1 1-1,2 3 1,1 1 0,-46 47-1,66-54-176,0 0-1,1 1 0,2 2 0,1 0 1,2 1-1,1 1 0,1 1 1,-21 65-1,28-69-15,2 1 1,1 0-1,2 1 0,1-1 0,1 1 0,2 0 1,1 0-1,2-1 0,1 1 0,1 0 1,2-1-1,1 0 0,1 0 0,2-1 1,24 51-1,-11-37 0,3-1 0,1-1 0,2-2 0,2-1 0,2-1 0,73 65 0,-46-53 43,2-3 1,2-3 0,124 63 0,-109-70-33,1-5 0,2-3 1,2-3-1,0-4 0,1-4 1,94 8-1,5-12-518,338-16 0,479-110-1862,-11-73 1852,195-108 2776,-1020 240-1948,-3-8-1,-2-6 0,-4-8 1,286-184-1,-383 216-193,-1-2 0,-3-2 0,-1-3 0,89-108 0,-128 137-72,0-1-1,-2 0 0,0 0 1,-1-2-1,-2 1 0,0-1 1,-2-1-1,0 0 1,-2 0-1,0 0 0,-2-1 1,-1 0-1,-1 0 0,-2 0 1,0 0-1,-1 1 0,-2-1 1,-1 0-1,-1 0 1,-1 1-1,-1 0 0,-1 1 1,-1-1-1,-13-23 0,7 21 24,-1 2-1,-2 0 0,0 0 0,-1 2 0,-2 0 1,0 2-1,-35-28 0,23 25 0,-1 1-1,-1 1 0,0 3 1,-77-31-1,40 26-77,-1 4 0,0 3 0,-2 3 0,0 3-1,-122-2 1,30 15-250,-257 35-1,207-6 126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22.215"/>
    </inkml:context>
    <inkml:brush xml:id="br0">
      <inkml:brushProperty name="width" value="0.05" units="cm"/>
      <inkml:brushProperty name="height" value="0.05" units="cm"/>
      <inkml:brushProperty name="color" value="#E71224"/>
    </inkml:brush>
  </inkml:definitions>
  <inkml:trace contextRef="#ctx0" brushRef="#br0">0 12959 11098,'2'-32'184,"0"0"0,2 0-1,2 0 1,1 0 0,1 1-1,20-50 1,131-253-1035,18-41-1287,18-171-803,-24 63 3343,-162 459-293,155-390 2185,22 10-405,-100 238-1451,189-353 263,23 14-621,-282 479-85,544-805-1616,301-269-1306,-186 283 3184,27 21 1034,150-82-279,45 45-785,895-626-11,-1616 1324-204,401-300 9,-394 303 36,443-316 470,13 19 495,-592 399-933,355-216 595,-376 232-686,305-161 315,-260 142-1158,1 4-1,132-36 1,-180 59 363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22.673"/>
    </inkml:context>
    <inkml:brush xml:id="br0">
      <inkml:brushProperty name="width" value="0.05" units="cm"/>
      <inkml:brushProperty name="height" value="0.05" units="cm"/>
      <inkml:brushProperty name="color" value="#E71224"/>
    </inkml:brush>
  </inkml:definitions>
  <inkml:trace contextRef="#ctx0" brushRef="#br0">300 190 11506,'-6'-3'314,"1"1"-188,1-1 0,-1 0 0,1 0 0,-8-6 0,11 8-119,0 0 0,1 1 0,-1-1 0,0 0 0,1 0-1,-1 1 1,1-1 0,-1 0 0,1 0 0,0 0 0,-1 0 0,1 1 0,0-1-1,-1 0 1,1 0 0,0 0 0,0 0 0,0 0 0,0 0 0,0 0 0,0 0-1,0 0 1,0 0 0,0 0 0,1 0 0,-1 0 0,0 1 0,1-1-1,-1 0 1,0 0 0,1 0 0,-1 0 0,1 1 0,0-3 0,4-2 17,0 0-1,1 0 1,-1 0 0,1 0 0,0 1 0,11-6-1,44-21-19,-51 27-10,0-1-12,21-9-141,51-17 1,-73 29 73,-1-1-1,1 2 0,-1-1 1,1 1-1,0 0 1,-1 1-1,1 0 0,0 0 1,0 1-1,-1 0 1,14 4-1,-19-5 68,0 1 1,-1 0-1,1 0 0,-1 1 1,1-1-1,-1 0 0,1 1 1,-1 0-1,0-1 0,0 1 1,0 0-1,0 0 0,0 0 1,0 0-1,0 1 0,-1-1 1,1 0-1,-1 1 0,1-1 0,-1 1 1,0 0-1,0-1 0,0 1 1,-1 0-1,1-1 0,-1 1 1,1 0-1,-1 0 0,0 0 1,0-1-1,0 1 0,0 0 1,-1 0-1,1 0 0,-3 5 1,-1 8 179,-2 0 0,0 0 0,-1 0 0,-16 25 0,16-28-106,-125 204 1134,4-6-648,-170 409-661,243-493 26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23.411"/>
    </inkml:context>
    <inkml:brush xml:id="br0">
      <inkml:brushProperty name="width" value="0.05" units="cm"/>
      <inkml:brushProperty name="height" value="0.05" units="cm"/>
      <inkml:brushProperty name="color" value="#E71224"/>
    </inkml:brush>
  </inkml:definitions>
  <inkml:trace contextRef="#ctx0" brushRef="#br0">27 22 12611,'0'0'19,"0"0"1,0 0 0,0 1 0,0-1-1,0 0 1,0 0 0,0 0-1,-1 0 1,1 0 0,0 1 0,0-1-1,0 0 1,0 0 0,-1 0 0,1 0-1,0 0 1,0 0 0,0 0-1,-1 0 1,1 0 0,0 0 0,0 0-1,0 0 1,-1 0 0,1 0 0,0 0-1,0 0 1,0 0 0,0 0-1,-1 0 1,1 0 0,0 0 0,0 0-1,0 0 1,-1 0 0,1 0 0,0-1-1,0 1 1,0 0 0,0 0-1,0 0 1,-1 0 0,1 0 0,0 0-1,0-1 1,0 1 0,0 0-1,0 0 1,0 0 0,0 0 0,-1-1-1,1 1 1,0 0 0,0 0 0,0 0-1,0-1 1,0 1 0,0 0-1,0 0 1,0 0 0,0-1 0,0 1-1,0 0 1,0 0 0,0 0 0,0 0-1,1-1 1,-10 17 176,6-4-98,0 0 1,1 0-1,1 0 0,0 0 0,0 0 0,1 1 0,2 13 0,-1 12-33,5 686-325,-5-696 239,6 170-143,-5-168 127,3 1 0,0-1-1,2 0 1,13 37 0,-18-61 32,0 1-1,1-1 0,0 0 1,1 0-1,-1 0 1,1 0-1,0 0 1,1-1-1,-1 1 1,1-1-1,0 0 1,1-1-1,-1 1 0,7 3 1,-8-6 3,1 0 0,-1-1 1,1 1-1,0-1 0,-1 0 0,1 0 1,0-1-1,0 1 0,0-1 1,0 0-1,0 0 0,-1-1 0,1 1 1,0-1-1,0 0 0,0-1 0,-1 1 1,1-1-1,-1 0 0,1 0 0,5-4 1,18-9-3,-1-2 1,-1-2-1,35-30 1,68-76-27,200-244-1064,-16-19-465,-177 217 1490,64-76-417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40.798"/>
    </inkml:context>
    <inkml:brush xml:id="br0">
      <inkml:brushProperty name="width" value="0.05" units="cm"/>
      <inkml:brushProperty name="height" value="0.05" units="cm"/>
      <inkml:brushProperty name="color" value="#E71224"/>
    </inkml:brush>
  </inkml:definitions>
  <inkml:trace contextRef="#ctx0" brushRef="#br0">1189 0 3201,'-98'5'388,"0"4"0,1 5 1,0 3-1,2 5 0,-117 42 1,175-51-108,-33 11 672,-111 54 0,171-72-936,-1 1 1,1 0 0,1 0-1,0 1 1,0 1 0,0-1 0,1 1-1,0 1 1,1 0 0,0 0-1,0 0 1,1 1 0,1 0-1,-8 22 1,0 8-544,2 0 0,-11 82 1,18-92 220,-20 183-1593,22-169 1839,3 1-1,9 77 1,-7-104 195,0 0 0,2 0 1,0-1-1,2 1 0,0-1 0,1-1 1,0 1-1,1-1 0,1-1 0,1 0 0,1 0 1,0-1-1,1-1 0,0 0 0,1 0 1,0-1-1,2-1 0,26 16 0,38 19-41,116 49 0,93 20-72,-187-77-8,103 34-22,3-8-1,373 65 1,-335-96 10,2-10 1,286-9-1,-336-24 137,-2-8 0,313-69-1,-238 18-53,328-129-1,-485 154-80,461-193 6,-427 160-34,143-99 1,-201 111-90,-3-3 1,150-152 0,-220 202 106,-1 0 0,-1-2 0,-1 0 1,0 0-1,17-35 0,-28 47 50,0 0 1,0-1-1,-1 1 1,0-1-1,-1 1 0,1-1 1,-1 0-1,-1 1 1,0-11-1,0 12 19,-1 1 0,0-1 0,-1 1 0,1 0 0,-1-1 0,0 1 1,0 0-1,0 0 0,-1 0 0,0 0 0,0 1 0,0-1 0,-1 1 0,-5-6 0,-4-1 74,1 0 1,-2 1 0,1 1-1,-2 0 1,1 1-1,-1 1 1,0 0 0,-18-5-1,-131-33 369,32 23-651,-226-9 0,152 18-1442,182 11 1464,-197-21-578,100 3 193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0.478"/>
    </inkml:context>
    <inkml:brush xml:id="br0">
      <inkml:brushProperty name="width" value="0.05" units="cm"/>
      <inkml:brushProperty name="height" value="0.05" units="cm"/>
    </inkml:brush>
  </inkml:definitions>
  <inkml:trace contextRef="#ctx0" brushRef="#br0">12 184 8890,'-1'0'98,"1"0"-1,-1 0 1,0 0 0,1-1-1,-1 1 1,1 0-1,-1 0 1,1-1 0,-1 1-1,1 0 1,-1-1 0,1 1-1,-1 0 1,1-1 0,0 1-1,-1-1 1,1 1 0,-1-1-1,1 1 1,0-1 0,0 1-1,-1-1 1,1 1 0,0-1-1,0 1 1,-1-1 0,1 0-1,0 1 1,0-1 0,0 1-1,0-1 1,0 0-1,0 0 1,12-18 1849,-10 17-2014,6-8 253,2 0 1,-1 1 0,1 0 0,1 1 0,-1 0-1,1 1 1,15-8 0,6-1-577,49-16-1,-66 24 268,-8-7-50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42.239"/>
    </inkml:context>
    <inkml:brush xml:id="br0">
      <inkml:brushProperty name="width" value="0.05" units="cm"/>
      <inkml:brushProperty name="height" value="0.05" units="cm"/>
      <inkml:brushProperty name="color" value="#E71224"/>
    </inkml:brush>
  </inkml:definitions>
  <inkml:trace contextRef="#ctx0" brushRef="#br0">323 1 4153,'-67'59'784,"8"0"-288,5-2-192,12-1 640,5 1-239,10-1-249,4 0-112,14 3-240,5-1-160,12 4-560,7-3-329,6-2 761,5-2-152,6-2-128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42.837"/>
    </inkml:context>
    <inkml:brush xml:id="br0">
      <inkml:brushProperty name="width" value="0.05" units="cm"/>
      <inkml:brushProperty name="height" value="0.05" units="cm"/>
      <inkml:brushProperty name="color" value="#E71224"/>
    </inkml:brush>
  </inkml:definitions>
  <inkml:trace contextRef="#ctx0" brushRef="#br0">0 2682 3929,'394'116'1348,"-298"-94"-1039,1-4-1,114 7 1,-78-20-159,250-24 1,127-69-112,-9-50-290,-12-24-322,146-81-824,-488 175 1161,-3-6 0,159-110 0,-35-17 669,-205 146-180,-3-3-1,55-66 1,-80 82-145,-2-2 1,-1-1-1,-3-2 1,-1-1-1,-3-1 0,27-74 1,-43 97-63,-2-1 1,-1-1-1,-1 1 0,-1-1 1,-2 1-1,0-34 1,-4 39 12,0 1 0,-1 0 1,-1 0-1,-1 0 0,0 0 1,-2 1-1,-1 0 0,-19-36 1,8 24 30,-1 2 1,-2 0-1,-42-44 0,-91-70-273,87 90-88,-3 3 0,-134-72 0,72 52-4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52.075"/>
    </inkml:context>
    <inkml:brush xml:id="br0">
      <inkml:brushProperty name="width" value="0.05" units="cm"/>
      <inkml:brushProperty name="height" value="0.05" units="cm"/>
      <inkml:brushProperty name="color" value="#E71224"/>
    </inkml:brush>
  </inkml:definitions>
  <inkml:trace contextRef="#ctx0" brushRef="#br0">289 5 11915,'-4'-1'59,"0"0"0,0 0 0,0 0 0,0 1 0,0 0 0,0 0 0,0 0 1,0 0-1,0 1 0,0-1 0,0 1 0,0 0 0,1 0 0,-1 1 0,0-1 1,0 1-1,1 0 0,-1 0 0,1 0 0,0 0 0,0 1 0,0-1 0,0 1 1,0 0-1,0-1 0,-3 6 0,-6 8 19,0 0 1,1 1-1,-17 35 0,26-47-27,-25 49 243,3 1 0,-23 79-1,40-113-215,2 1 0,1 0 0,0 0 1,2 0-1,0 1 0,2-1 0,0 1 0,2-1 0,7 37 0,-7-49-44,1 0 1,1 0-1,0-1 1,0 1 0,1-1-1,0 0 1,1 0 0,0-1-1,0 0 1,1 0-1,0 0 1,0-1 0,1 0-1,10 8 1,-12-11-17,0 0 0,0-1-1,1 1 1,-1-1 0,1 0 0,0-1 0,-1 0 0,1 0 0,0 0-1,1-1 1,-1 0 0,0 0 0,0-1 0,0 0 0,0 0 0,1-1 0,-1 0-1,0 0 1,0-1 0,0 0 0,9-3 0,-5 0-13,0-1 1,0-1 0,-1 1-1,1-2 1,-1 1-1,-1-2 1,0 1 0,0-1-1,-1 0 1,0-1-1,0 0 1,-1 0-1,0-1 1,-1 0 0,8-20-1,-5 10 2,-1-1 1,-1 0-1,-2 0 0,0-1 0,-1 0 0,-1 0 0,0-37 1,-4 37 31,-1 0 0,0 0 0,-2 0 0,-1 0 1,-1 1-1,0 0 0,-15-32 0,16 43-15,-1 0-1,0 0 1,0 0-1,-1 1 1,-1 0-1,1 1 1,-1-1-1,-1 2 1,0-1-1,0 1 1,-1 0-1,0 1 1,0 0-1,-1 1 1,-18-9-1,20 12 5,0 0 1,0 1-1,-1 0 0,1 1 0,0 0 0,-1 0 1,1 1-1,-13 1 0,19-1-38,0 0-1,-1 1 0,1 0 1,0 0-1,0 0 1,0 0-1,0 0 0,0 1 1,0-1-1,1 1 0,-6 3 1,6-3-9,1 0 0,0-1 0,-1 1 1,1 0-1,0 0 0,0-1 0,0 1 0,0 0 1,0 0-1,0 0 0,1 0 0,-1 0 0,1 1 0,-1-1 1,1 0-1,0 0 0,0 0 0,0 0 0,0 4 1,4 10-97,6-3-50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52.566"/>
    </inkml:context>
    <inkml:brush xml:id="br0">
      <inkml:brushProperty name="width" value="0.05" units="cm"/>
      <inkml:brushProperty name="height" value="0.05" units="cm"/>
      <inkml:brushProperty name="color" value="#E71224"/>
    </inkml:brush>
  </inkml:definitions>
  <inkml:trace contextRef="#ctx0" brushRef="#br0">230 228 11490,'-8'0'297,"0"0"0,1 0-1,-1 1 1,0 0 0,-8 2 0,13-1-199,-1-1 1,1 1-1,0 0 1,0 0 0,-1 0-1,1 0 1,0 0-1,1 0 1,-1 1 0,0 0-1,1-1 1,-5 7-1,-2 5 71,1 0 0,0 0-1,1 1 1,1 0-1,0 0 1,1 1 0,1 0-1,-5 26 1,5-13-14,2 1-1,0-1 1,6 57 0,-3-73-121,1 1 0,0-1 1,2 0-1,-1 0 0,1 0 0,1 0 1,1-1-1,6 12 0,-10-20-26,0 0 1,1 0-1,0-1 0,-1 1 0,1-1 1,0 0-1,0 0 0,1 0 0,-1 0 0,1-1 1,-1 1-1,1-1 0,0 0 0,0 0 1,0 0-1,0 0 0,0-1 0,1 0 0,-1 0 1,0 0-1,0 0 0,1-1 0,-1 1 1,1-1-1,-1 0 0,0-1 0,1 1 0,4-2 1,1-1 12,0 0 0,0-1-1,0 0 1,-1-1 0,0 0 0,0-1 0,0 0 0,0 0 0,-1-1 0,0 0 0,-1 0 0,1-1 0,6-9-1,3-4 38,-2-2 0,0 1 0,22-49 0,-22 38-10,-3 0 1,0-1 0,-3 0 0,8-42-1,-14 55-34,-1-1 0,0 0-1,-2 1 1,0-1 0,-1 0-1,-1 1 1,-2-1 0,-6-23 0,8 36-10,-2 0 0,1 0 0,-1 1 0,0-1 0,-1 1 0,0 0 0,0 0 0,-11-10 0,12 13-8,0 2 0,0-1 0,-1 0 0,1 1 0,-1 0 0,0 0 0,0 0 0,0 0 0,0 1 0,0 0 0,-1 0 1,1 1-1,-1-1 0,1 1 0,-10-1 0,6 3-48,0-1 0,0 1 1,0 1-1,0 0 0,0 0 1,0 0-1,1 1 0,-1 1 1,1-1-1,0 1 0,0 1 0,0 0 1,0 0-1,1 0 0,0 1 1,-10 10-1,-3 5-181,1 0 0,0 1 0,-29 49 0,-2 22-67,7 3-86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38.240"/>
    </inkml:context>
    <inkml:brush xml:id="br0">
      <inkml:brushProperty name="width" value="0.05" units="cm"/>
      <inkml:brushProperty name="height" value="0.05" units="cm"/>
      <inkml:brushProperty name="color" value="#E71224"/>
    </inkml:brush>
  </inkml:definitions>
  <inkml:trace contextRef="#ctx0" brushRef="#br0">0 14 13323,'7'-13'785,"-4"18"-299,-1 27-17,-1 34 165,14 99 0,25 69-47,-20-128-363,78 646 82,-91-698-359,2 52-793,-9-105 834,0-1-1,0 1 1,0 0 0,0 0-1,1-1 1,-1 1 0,0 0-1,-1-1 1,1 1 0,0 0-1,0 0 1,0-1 0,0 1-1,-1 0 1,1-1 0,0 1-1,0 0 1,-1-1-1,1 1 1,-1 0 0,1-1-1,-1 1 1,1-1 0,-1 1-1,1-1 1,-1 1 0,0 0-1,-7-4-235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38.606"/>
    </inkml:context>
    <inkml:brush xml:id="br0">
      <inkml:brushProperty name="width" value="0.05" units="cm"/>
      <inkml:brushProperty name="height" value="0.05" units="cm"/>
      <inkml:brushProperty name="color" value="#E71224"/>
    </inkml:brush>
  </inkml:definitions>
  <inkml:trace contextRef="#ctx0" brushRef="#br0">0 495 13395,'52'91'1392,"22"35"-1066,152 201 427,-218-315-721,1-1 1,-1 0-1,12 12 0,-17-21-17,-1 0 0,0 0 0,1 0 0,-1 0 0,1-1 0,-1 1 0,1-1 0,0 1 0,-1-1 0,1 0-1,0 0 1,0 0 0,0-1 0,0 1 0,4 0 0,-5-1-6,-1 0 0,0-1 0,1 1 1,-1 0-1,1 0 0,-1-1 0,0 1 0,1-1 0,-1 1 0,0-1 0,0 1 0,1-1 1,-1 0-1,0 0 0,0 0 0,0 0 0,0 0 0,0 0 0,0 0 0,0 0 0,1-2 1,12-29 109,-11 25-88,14-48 205,19-97 0,-20 73-108,36-144 95,42-230-247,-81 352-28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39.372"/>
    </inkml:context>
    <inkml:brush xml:id="br0">
      <inkml:brushProperty name="width" value="0.05" units="cm"/>
      <inkml:brushProperty name="height" value="0.05" units="cm"/>
      <inkml:brushProperty name="color" value="#E71224"/>
    </inkml:brush>
  </inkml:definitions>
  <inkml:trace contextRef="#ctx0" brushRef="#br0">5 702 11795,'-1'3'266,"-1"15"551,1-15-504,1-10-52,22-120 866,-5 35-991,33-349 745,-46 398-642,-2 27 1,0 18 21,2 29 176,-3-20-358,10 92 839,36 157 0,-44-252-915,9 33 82,-11-39-124,0 1 1,0-1 0,0 0-1,1 1 1,-1-1 0,1 0-1,-1 0 1,1 0 0,0 0-1,0 0 1,0 0 0,3 2-1,-5-4 20,1 0 0,-1 1 0,0-1 0,1 0 0,-1 0 0,1 0 0,0 1 0,-1-1 0,1 0 0,-1 0 0,1 0 0,-1 0 0,1 0 0,-1 0 0,1 0 0,-1 0 0,1 0 0,-1 0 1,1 0-1,0-1 0,-1 1 0,1 0 0,-1 0 0,1 0 0,-1-1 0,0 1 0,1 0 0,-1-1 0,1 1 0,-1 0 0,1-1 0,-1 1 0,0-1 0,1 1 0,-1 0 0,1-1 0,9-21-299,-4-2-15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39.862"/>
    </inkml:context>
    <inkml:brush xml:id="br0">
      <inkml:brushProperty name="width" value="0.05" units="cm"/>
      <inkml:brushProperty name="height" value="0.05" units="cm"/>
      <inkml:brushProperty name="color" value="#E71224"/>
    </inkml:brush>
  </inkml:definitions>
  <inkml:trace contextRef="#ctx0" brushRef="#br0">0 165 13555,'2'-11'204,"-1"0"0,2 0 1,-1 0-1,2 1 0,-1-1 0,2 1 1,-1 0-1,1 0 0,10-14 0,-12 20-157,0 1-1,0-1 0,0 1 1,1-1-1,-1 1 0,1 0 1,0 1-1,0-1 0,0 1 1,0-1-1,0 1 0,1 1 1,-1-1-1,1 0 0,-1 1 1,1 0-1,-1 0 0,1 1 1,0-1-1,0 1 0,-1 0 1,1 0-1,0 0 0,8 3 1,-7-2-21,0 0 1,0 1 0,0 0-1,-1 0 1,1 0 0,-1 1 0,0 0-1,0 0 1,0 0 0,0 0-1,0 1 1,0 0 0,-1 0-1,0 0 1,0 1 0,0 0 0,-1-1-1,1 1 1,-1 0 0,0 1-1,0-1 1,-1 0 0,0 1-1,0 0 1,2 10 0,-1 0 46,0-1 1,-2 1-1,0 0 0,0 0 1,-2 0-1,0-1 1,0 1-1,-8 27 1,-13 31 441,-4-1 0,-42 86 0,65-154-487,0 1 36,0 1-1,1-1 1,0 1 0,-3 11-1,5-17-62,0-1 1,-1 1-1,1 0 0,0 0 1,0 0-1,0-1 0,0 1 0,0 0 1,0 0-1,1 0 0,-1-1 1,0 1-1,0 0 0,0 0 1,1-1-1,-1 1 0,0 0 0,1-1 1,-1 1-1,1 0 0,-1-1 1,1 1-1,-1 0 0,1-1 1,0 1-1,-1-1 0,1 1 0,-1-1 1,1 1-1,0-1 0,0 0 1,-1 1-1,1-1 0,0 0 0,-1 0 1,1 1-1,0-1 0,0 0 1,0 0-1,-1 0 0,1 0 1,0 0-1,0 0 0,0 0 0,-1 0 1,1 0-1,0 0 0,1-1 1,31-5-609,0-1 1,-1-2 0,0-1-1,52-23 1,-61 23 472,19-7-475</inkml:trace>
  <inkml:trace contextRef="#ctx0" brushRef="#br0" timeOffset="1">578 429 14739,'1'36'1376,"4"5"-1047,0 4-185,2-1 552,5-4-400,-1-5-232,5-9-424,-2-9-977,1-17 1153,-2-5-216,-2-13-120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40.370"/>
    </inkml:context>
    <inkml:brush xml:id="br0">
      <inkml:brushProperty name="width" value="0.05" units="cm"/>
      <inkml:brushProperty name="height" value="0.05" units="cm"/>
      <inkml:brushProperty name="color" value="#E71224"/>
    </inkml:brush>
  </inkml:definitions>
  <inkml:trace contextRef="#ctx0" brushRef="#br0">0 295 13987,'3'-24'506,"0"1"0,2-1 0,1 1 1,12-32-1,-13 42-349,0 1 1,1 0-1,1 0 0,0 1 1,0 0-1,1 0 1,0 1-1,1 0 0,13-12 1,-19 20-121,0 0 0,0 0 0,0 0 1,0 0-1,0 0 0,0 0 0,0 1 1,1 0-1,-1-1 0,0 1 0,1 0 0,-1 1 1,1-1-1,-1 1 0,1-1 0,7 1 0,-9 1-22,1 0 0,-1-1-1,1 1 1,-1 0 0,1 0-1,-1 1 1,1-1 0,-1 0-1,0 1 1,0 0 0,0-1-1,0 1 1,0 0 0,0 0-1,0 0 1,-1 0-1,1 0 1,-1 0 0,1 1-1,-1-1 1,0 1 0,0-1-1,1 4 1,3 8 38,-2 0-1,1 0 0,-2 1 1,0-1-1,-1 1 1,0 0-1,-1-1 1,-1 1-1,-2 14 1,-3 10 162,-2 0 1,-14 41-1,0-23 156,28-65-426,0 0 0,0 0 0,0 1 0,1 0 0,0 0 0,1 0 0,-1 1 0,1 0 0,0 1 0,11-6 0,-10 6-34,0 0-1,0 1 0,1 0 1,-1 0-1,1 1 0,-1 0 1,1 1-1,0 0 0,0 1 1,1 0-1,11 0 0,-18 2 78,0-1 0,0 1 0,0 0 0,0 0 0,0 0 0,0 1-1,0-1 1,-1 1 0,1 0 0,-1 0 0,1 0 0,-1 1 0,0-1-1,0 1 1,0-1 0,0 1 0,0 0 0,-1 1 0,1-1 0,-1 0-1,0 1 1,0-1 0,0 1 0,0-1 0,-1 1 0,1 0 0,-1 0-1,0 0 1,0 0 0,0 7 0,0 1 123,0 0 0,-1 1 0,0-1 0,-1 0 1,0 0-1,-1 0 0,0 0 0,-1 0 0,-6 14 0,1-6 98,-2 0 1,0 0-1,-1-1 0,-1-1 0,-1 0 0,0 0 0,-1-1 1,-1-1-1,-1 0 0,0-1 0,-1-1 0,-35 22 0,9-17-168,41-19-89,-1 1 0,0 0-1,1 0 1,-1-1-1,0 0 1,0 0 0,0 1-1,1-1 1,-1-1 0,0 1-1,0 0 1,0-1 0,-4-1-1,6 1 3,0 1 0,0 0 0,0-1 0,1 0 0,-1 1 0,0-1 1,0 0-1,1 1 0,-1-1 0,0 0 0,1 0 0,-1 1 0,1-1 0,-1 0 0,1 0 0,-1 0 0,1 0 0,0 0 0,-1 0 0,1 0 0,0 0 0,0 0 0,0 0 0,0 0 0,-1 0 0,1 0 0,1 1 0,-1-1 0,0 0 0,0 0 0,0 0 0,0 0 0,1-2 0,2-3-108,-1 0-1,1 0 1,0 0 0,4-6-1,-4 7 42,14-23-550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40.874"/>
    </inkml:context>
    <inkml:brush xml:id="br0">
      <inkml:brushProperty name="width" value="0.05" units="cm"/>
      <inkml:brushProperty name="height" value="0.05" units="cm"/>
      <inkml:brushProperty name="color" value="#E71224"/>
    </inkml:brush>
  </inkml:definitions>
  <inkml:trace contextRef="#ctx0" brushRef="#br0">0 1 15259,'7'8'1080,"5"12"-911,-5 10-65,3 10 320,3 2-168,1 2-88,3-1 32,2-2-224,0-9-184,-2-6 224,0-4-16,-11-6-72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1.535"/>
    </inkml:context>
    <inkml:brush xml:id="br0">
      <inkml:brushProperty name="width" value="0.05" units="cm"/>
      <inkml:brushProperty name="height" value="0.05" units="cm"/>
    </inkml:brush>
  </inkml:definitions>
  <inkml:trace contextRef="#ctx0" brushRef="#br0">51 1 13219,'-10'32'823,"1"44"-780,1 83 1,12 79 214,0-41-794,-6-181-161,2-16 672,0 0 1,0 0 0,0 0-1,-1 0 1,1 0-1,0 1 1,0-1-1,0 0 1,0 0-1,0 0 1,0 0-1,0 0 1,0 0 0,-1 0-1,1 1 1,0-1-1,0 0 1,0 0-1,0 0 1,0 0-1,-1 0 1,1 0-1,0 0 1,0 0-1,0 0 1,0 0 0,0 0-1,-1 0 1,1 0-1,0 0 1,0 0-1,0 0 1,0 0-1,-1 0 1,1 0-1,0 0 1,0 0 0,0 0-1,0 0 1,0 0-1,-1-1 1,0 0-65,-1-1 0,1 1 0,-1-1 1,1 0-1,0 1 0,0-1 0,0 0 1,0 0-1,0 0 0,-1-3 0,-7-23-475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41.260"/>
    </inkml:context>
    <inkml:brush xml:id="br0">
      <inkml:brushProperty name="width" value="0.05" units="cm"/>
      <inkml:brushProperty name="height" value="0.05" units="cm"/>
      <inkml:brushProperty name="color" value="#E71224"/>
    </inkml:brush>
  </inkml:definitions>
  <inkml:trace contextRef="#ctx0" brushRef="#br0">4 233 14563,'-2'-11'139,"1"1"0,0-1-1,1 0 1,0 1 0,1-1 0,0 1-1,1-1 1,0 1 0,0-1 0,1 1-1,5-10 1,-5 13-101,-1 1 0,2 0 0,-1 0-1,1 1 1,0-1 0,0 1 0,0 0 0,1 0-1,0 0 1,0 0 0,0 1 0,1 0 0,-1 0-1,1 1 1,0-1 0,0 1 0,0 1-1,10-4 1,-12 5-24,0-1 1,0 1-1,0 1 0,0-1 0,1 1 0,-1-1 0,0 1 1,0 1-1,1-1 0,-1 0 0,0 1 0,0 0 0,1 0 1,-1 0-1,0 1 0,0-1 0,0 1 0,-1 0 0,1 0 1,0 0-1,-1 1 0,1-1 0,4 6 0,-3-3 17,-1 0-1,0 0 1,-1 0-1,1 1 1,-1 0-1,0 0 1,0 0-1,-1 0 1,1 0-1,-1 0 1,-1 1-1,1-1 1,-1 1-1,0 10 1,-1-4 61,0 0 0,-1 0 0,-1 0 0,0 0 0,-1 0 0,0-1 1,-1 1-1,-1-1 0,0 0 0,0 0 0,-1-1 0,-1 0 0,-9 14 0,5-14-20,6-11-218,5-1 120,0-1 0,0 1 0,1 0 0,-1 0 0,0-1 0,1 1 0,-1 0 0,0 0-1,1-1 1,0 1 0,-1 0 0,1 0 0,0 0 0,-1 0 0,1 0 0,1-1 0,5-5-84,-1 0 1,1 1-1,0 0 0,1 0 1,0 1-1,0 0 0,0 0 1,0 0-1,1 1 1,0 1-1,0-1 0,0 2 1,0-1-1,0 1 0,0 0 1,1 1-1,-1 0 0,10 1 1,-13 0 105,-1 0 1,0 0-1,1 1 1,-1 0-1,0 0 1,0 0-1,1 0 1,-1 1-1,0 0 1,0 0-1,-1 1 1,1-1-1,0 1 1,-1 0-1,0 0 1,1 0-1,-1 1 1,0 0-1,-1-1 0,1 1 1,-1 1-1,0-1 1,0 0-1,0 1 1,0 0-1,-1-1 1,0 1-1,0 0 1,0 0-1,-1 1 1,1-1-1,0 10 1,-1-4 166,-1 1 0,0-1 0,-1 0 0,0 0 0,0 0 0,-2 0 0,1-1 0,-1 1 0,-1 0 0,0-1 0,0 0 0,-1 0 0,0 0 0,-1-1 0,-9 13-1,4-7 133,-1-1-1,-1 0 0,0-1 0,-1 0 1,0-1-1,-1 0 0,0-2 0,-24 14 1,33-21-281,-1 0 1,1-1 0,0 0-1,-1 0 1,1-1 0,-1 1-1,0-1 1,1-1 0,-9 1-1,13-1-91,0 0 0,1-1 0,-1 1 0,0 0 0,1-1 0,-1 1 0,0-1 0,1 1-1,-1-1 1,1 0 0,-1 1 0,1-1 0,-1 0 0,1 0 0,-1 0 0,-1-3 0,2 3-102,0-1 1,0 1-1,1-1 0,-1 0 1,0 1-1,1-1 0,-1 0 1,1 0-1,0 0 0,-1 1 1,1-1-1,0 0 0,0 0 1,0 0-1,0 1 0,1-1 1,-1 0-1,0 0 0,2-2 1,-1 1-65,0 0 0,0-1 0,0 1 0,1 0 0,0 0 0,0 1-1,-1-1 1,6-5 0,9-7-1002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41.766"/>
    </inkml:context>
    <inkml:brush xml:id="br0">
      <inkml:brushProperty name="width" value="0.05" units="cm"/>
      <inkml:brushProperty name="height" value="0.05" units="cm"/>
      <inkml:brushProperty name="color" value="#E71224"/>
    </inkml:brush>
  </inkml:definitions>
  <inkml:trace contextRef="#ctx0" brushRef="#br0">90 182 15547,'1'27'1137,"3"12"-913,1 0-80,2 4 272,1-2-136,1-3-128,1-8-184,-1-15-320,-1-6-120,-2-18 376,-3-12-128,-3-18-72</inkml:trace>
  <inkml:trace contextRef="#ctx0" brushRef="#br0" timeOffset="1">8 0 16363,'-7'0'1145,"7"7"-1065,0-1-120,6-2 56,2-1-360,4-3 288,3 0-152,5 0-56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42.213"/>
    </inkml:context>
    <inkml:brush xml:id="br0">
      <inkml:brushProperty name="width" value="0.05" units="cm"/>
      <inkml:brushProperty name="height" value="0.05" units="cm"/>
      <inkml:brushProperty name="color" value="#E71224"/>
    </inkml:brush>
  </inkml:definitions>
  <inkml:trace contextRef="#ctx0" brushRef="#br0">95 630 15771,'-7'59'1316,"5"-43"-1082,0 0 1,0 30-1,2-44-196,0 1 0,0-1-1,0 0 1,1 0 0,-1 0 0,1 0-1,0 0 1,-1 0 0,1 0-1,2 3 1,-3-5-28,1 1 1,-1 0-1,1-1 0,-1 1 1,1-1-1,0 1 0,-1-1 1,1 0-1,0 1 1,-1-1-1,1 0 0,0 1 1,0-1-1,-1 0 0,1 0 1,0 1-1,0-1 0,-1 0 1,1 0-1,0 0 1,0 0-1,0 0 0,-1 0 1,1 0-1,0-1 0,0 1 1,-1 0-1,1 0 0,0-1 1,0 1-1,-1 0 1,1-1-1,1 0 0,3-2 12,0 0 0,0-1-1,0 0 1,0 0 0,0-1 0,-1 1-1,0-1 1,0 0 0,5-7 0,28-52 103,-33 57-105,-1-1 0,0 0 0,0 0 0,-1 0 0,1 0 0,-2 0 0,1 0-1,-1-1 1,-1 1 0,0-14 0,0 18-10,0 1-1,-1-1 0,0 0 1,0 1-1,0-1 0,0 1 1,0 0-1,-1-1 1,0 1-1,1 0 0,-1 0 1,0 0-1,-1 0 0,1 0 1,-1 0-1,1 0 0,-1 1 1,0 0-1,0-1 1,0 1-1,0 0 0,0 0 1,0 1-1,0-1 0,-1 1 1,-3-2-1,0 1 12,0 1 0,-1-1-1,1 2 1,0-1 0,0 1 0,0 0-1,-1 0 1,1 1 0,-12 2 0,14-2-31,-1 1 0,1-1 0,0 1 0,0 0 0,0 0 1,0 0-1,0 1 0,0 0 0,1 0 0,-1 0 0,1 0 0,0 1 0,-5 5 0,8-8-41,1 0-1,-1 0 1,0 0-1,0 0 0,1 0 1,-1 0-1,1 0 0,-1 0 1,1 1-1,0-1 1,-1 0-1,1 0 0,0 0 1,0 2-1,0-2 32,0 0 0,0-1 0,0 1 0,1-1-1,-1 0 1,0 1 0,0-1 0,1 1 0,-1-1 0,0 1 0,0-1 0,1 1 0,-1-1 0,1 0 0,-1 1-1,0-1 1,1 0 0,-1 1 0,1-1 0,-1 0 0,1 0 0,-1 1 0,0-1 0,1 0 0,-1 0 0,1 0-1,0 0 1,-1 0 0,1 0 0,-1 0 0,1 0 0,-1 0 0,1 0 0,12 1-296</inkml:trace>
  <inkml:trace contextRef="#ctx0" brushRef="#br0" timeOffset="1">609 146 11354,'6'-23'1008,"0"4"-1,-1 0 0,-1-1 0,3-36 0,-10 48 474,-2 16-730,-7 22-129,-46 173 602,49-161-1105,2 1 1,-3 84-1,10-123-116,0 1 1,0-1-1,1 1 1,-1-1-1,1 0 0,0 1 1,0-1-1,1 1 1,-1-1-1,1 0 1,0 0-1,5 7 1,-6-9-12,0-1 0,1 0 0,-1 0 0,1 1 1,0-1-1,-1 0 0,1 0 0,0 0 1,0 0-1,-1-1 0,1 1 0,0-1 1,0 1-1,0-1 0,0 1 0,0-1 0,0 0 1,0 0-1,0 0 0,0 0 0,0 0 1,0-1-1,0 1 0,0 0 0,0-1 0,0 0 1,-1 1-1,1-1 0,0 0 0,0 0 1,2-2-1,14-8-211,0 0 1,-1-2 0,0 0-1,-1-1 1,-1 0-1,0-1 1,-1-1-1,-1-1 1,0 0 0,-1 0-1,-1-1 1,14-30-1,-14 8-255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42.732"/>
    </inkml:context>
    <inkml:brush xml:id="br0">
      <inkml:brushProperty name="width" value="0.05" units="cm"/>
      <inkml:brushProperty name="height" value="0.05" units="cm"/>
      <inkml:brushProperty name="color" value="#E71224"/>
    </inkml:brush>
  </inkml:definitions>
  <inkml:trace contextRef="#ctx0" brushRef="#br0">16 350 14163,'-16'6'1048,"18"-9"-808,8-6-40,14-14 328,11-7-103,12-13-129,6-1-24,8-5-88,1 0-120,-3 8-272,-3 3-216,-19 20 360,-14 9-104,-24 16-41</inkml:trace>
  <inkml:trace contextRef="#ctx0" brushRef="#br0" timeOffset="1">71 423 12667,'10'-12'1168,"14"-11"-728,9-7-80,10-7 992,7-6-887,9-4-217,2-2-184,-2 2 88,-3 2 8,-19 14-88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4:43.176"/>
    </inkml:context>
    <inkml:brush xml:id="br0">
      <inkml:brushProperty name="width" value="0.05" units="cm"/>
      <inkml:brushProperty name="height" value="0.05" units="cm"/>
      <inkml:brushProperty name="color" value="#E71224"/>
    </inkml:brush>
  </inkml:definitions>
  <inkml:trace contextRef="#ctx0" brushRef="#br0">1 2092 13035,'4'2'93,"0"0"1,0 0-1,0-1 1,1 1-1,-1-1 1,0 0-1,1 0 1,-1-1 0,1 1-1,-1-1 1,5 0-1,52-7 38,-47 4 32,15-3-114,0-1-1,0-1 0,0-2 1,35-17-1,107-64 140,-133 69-138,793-487 630,-580 350-607,96-62 240,346-268 937,-265 184 190,-148 125-724,-167 120-555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57.823"/>
    </inkml:context>
    <inkml:brush xml:id="br0">
      <inkml:brushProperty name="width" value="0.05" units="cm"/>
      <inkml:brushProperty name="height" value="0.05" units="cm"/>
      <inkml:brushProperty name="color" value="#E71224"/>
    </inkml:brush>
  </inkml:definitions>
  <inkml:trace contextRef="#ctx0" brushRef="#br0">81 4 13403,'-1'0'46,"1"0"1,0-1 0,-1 1-1,1 0 1,0 0-1,-1-1 1,1 1 0,0 0-1,-1 0 1,1-1-1,-1 1 1,1 0-1,-1 0 1,1 0 0,0 0-1,-1 0 1,1 0-1,-1 0 1,1 0 0,-1 0-1,1 0 1,-1 0-1,1 0 1,-1 0-1,1 0 1,-1 0 0,1 0-1,0 0 1,-1 1-1,1-1 1,-1 0 0,0 1-1,0 0 24,1 0 0,-1 0 0,0 0 0,1 0 0,-1 1 0,0-1-1,1 0 1,0 0 0,-1 1 0,1-1 0,-1 3 0,0 45 765,1-40-544,0 1-93,0 0 0,1 0 0,0-1 0,0 1 0,1 0 0,0 0 0,7 14 0,-9-23-189,0 0-1,1 0 0,-1-1 0,1 1 0,-1 0 1,1 0-1,-1-1 0,1 1 0,0-1 1,-1 1-1,1 0 0,0-1 0,-1 0 1,1 1-1,0-1 0,0 1 0,-1-1 0,1 0 1,0 1-1,0-1 0,0 0 0,0 0 1,-1 0-1,1 0 0,0 0 0,0 0 1,0 0-1,0 0 0,0 0 0,-1 0 0,1 0 1,0 0-1,0 0 0,0-1 0,0 1 1,-1 0-1,1-1 0,0 1 0,0-1 1,-1 1-1,1-1 0,0 1 0,-1-1 0,1 1 1,0-2-1,7-4-2,-1-1 0,0 0-1,8-9 1,-7 7 3,-5 5-9,28-26-28,-28 28 19,-1 0-1,1 0 0,0 1 0,-1-1 0,1 0 0,0 1 0,0 0 1,0 0-1,0-1 0,5 0 0,-6 3 5,-1-1 1,1 0-1,-1 0 0,1 0 1,-1 1-1,0-1 0,1 1 1,-1-1-1,1 1 1,-1 0-1,0-1 0,0 1 1,1 0-1,-1 0 0,0 0 1,0 0-1,0 0 0,0 0 1,0 0-1,0 0 0,0 1 1,-1-1-1,1 0 0,0 0 1,-1 1-1,1-1 1,-1 0-1,1 1 0,-1-1 1,0 1-1,1-1 0,-1 3 1,2 7 15,0 1 1,0 22 0,-2-29-1,1 28 183,-1-1 1,-6 41-1,5-64-156,-1 1 0,0-1 0,0 0 0,-1 0 0,0 0 0,-1 0 0,0 0 0,0-1 1,-1 1-1,0-1 0,-1 0 0,-8 9 0,9-13-2,1 0 1,-1 0 0,0-1-1,0 0 1,0 0-1,0 0 1,0-1-1,-1 1 1,1-1-1,-1-1 1,0 1-1,0-1 1,1 0 0,-1 0-1,-8-1 1,5 1-54,0-2 1,0 0 0,0 0-1,0 0 1,0-1 0,1 0-1,-1-1 1,1 0 0,-10-5-1,17 8-57,0-1 1,0 1-1,1-1 0,-1 1 0,0-1 0,1 0 0,-1 1 0,1-1 0,-1 0 1,1 1-1,-1-1 0,1 0 0,-1 0 0,1 1 0,0-1 0,-1 0 1,1 0-1,0 0 0,0 1 0,0-1 0,-1 0 0,1 0 0,0-1 0,3-23-711,-1 15 513,1-17-282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3:58.254"/>
    </inkml:context>
    <inkml:brush xml:id="br0">
      <inkml:brushProperty name="width" value="0.05" units="cm"/>
      <inkml:brushProperty name="height" value="0.05" units="cm"/>
      <inkml:brushProperty name="color" value="#E71224"/>
    </inkml:brush>
  </inkml:definitions>
  <inkml:trace contextRef="#ctx0" brushRef="#br0">2 216 14659,'-2'-9'1448,"2"2"-999,6-3-137,3 1 608,7-2-344,2-2-64,4-3-128,1-1-56,4-2-144,3 2-72,-3-2-200,-1 1-136,-6 2-352,-4 0 2144,-8 11-1536,-6 3 40,-1-9 80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07.666"/>
    </inkml:context>
    <inkml:brush xml:id="br0">
      <inkml:brushProperty name="width" value="0.05" units="cm"/>
      <inkml:brushProperty name="height" value="0.05" units="cm"/>
      <inkml:brushProperty name="color" value="#E71224"/>
    </inkml:brush>
  </inkml:definitions>
  <inkml:trace contextRef="#ctx0" brushRef="#br0">3024 51 7778,'-25'-10'115,"0"1"0,0 1 0,-1 1 0,1 2 0,-1 0 0,-1 2 1,1 0-1,0 2 0,-1 1 0,1 2 0,0 0 0,0 2 0,0 0 1,-44 15-1,-24 9 422,-234 58 338,241-70-1110,-240 47-277,5 21 1156,159-26 278,2 8-1,-247 141 1,309-150-742,-130 100-1,184-123-198,3 3 0,1 2 0,2 1 0,-66 88 0,91-106 7,1 0 0,1 1 0,1 0 0,1 1 0,1 0 0,1 1 1,1 0-1,1 0 0,1 0 0,2 1 0,0 0 0,3 51 0,3-35-35,2-1-1,2 1 1,2-1 0,2 0-1,1-1 1,2 0 0,23 44 0,-25-60 16,1-1 1,1-1-1,1 0 1,0-1 0,2 0-1,1-2 1,0 0-1,2-1 1,0-1 0,0 0-1,42 23 1,-31-23 11,1-1 0,0-2 1,1-2-1,0-1 0,1-1 0,0-2 1,1-1-1,49 3 0,1-7-5,1-4 0,-1-3 0,0-4 0,108-25 0,331-105-79,-441 113 74,916-293-115,-358 50 191,-565 229-34,-2-3 1,-1-3-1,118-97 0,-153 108-2,0-1-1,-3-3 1,-1-1-1,-1-1 1,-3-1-1,-1-2 1,34-70-1,-55 98 8,-1 0 0,-1-1 0,-1 0 0,0 0 0,-1 0 0,-1 0 1,2-30-1,-5 39-3,0 0 0,0 0 0,-1 0 1,0 0-1,-1 0 0,0 0 1,0 0-1,0 1 0,-1-1 0,0 0 1,0 1-1,0 0 0,-1 0 1,0 0-1,0 0 0,-1 1 0,0-1 1,0 1-1,0 0 0,-11-7 0,2 3 18,-1 0 0,0 1 0,0 1 0,-1 0-1,0 1 1,0 1 0,-34-7 0,-4 4 30,-63-3 1,-374 9-553,274 6-1360,157-4 1535,-117 4-336,42 9 39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10.025"/>
    </inkml:context>
    <inkml:brush xml:id="br0">
      <inkml:brushProperty name="width" value="0.05" units="cm"/>
      <inkml:brushProperty name="height" value="0.05" units="cm"/>
      <inkml:brushProperty name="color" value="#E71224"/>
    </inkml:brush>
  </inkml:definitions>
  <inkml:trace contextRef="#ctx0" brushRef="#br0">5854 603 7106,'-14'2'-93,"1"0"1,-1-1 0,0-1-1,1 0 1,-16-2 0,-68-16-963,18 3 2067,-260-22 3060,238 31-3180,-139 11-1,107 6-530,-288 15-30,-26-38-321,2 1 4,-18 25 139,-224-2-135,567-17-142,-201-5-227,1 25 260,-206 71 594,384-51-654,-226 86-1,324-103 136,0 2 0,1 2 0,-72 49 0,94-55 23,0 1 0,1 1-1,1 1 1,1 0 0,1 1-1,0 1 1,2 1 0,-19 34-1,21-31 30,1 1-1,1 0 0,1 1 0,2 1 0,0-1 1,2 1-1,-3 38 0,7-47-22,2 0-1,0-1 1,1 1-1,1 0 1,1-1-1,1 1 1,0-1-1,1 0 1,1 0-1,1-1 1,1 0-1,11 20 1,-7-19-63,1 0 0,1-1 0,0 0 0,1-1 1,1-1-1,1 0 0,0-1 0,1-1 0,0 0 1,1-2-1,0 0 0,31 12 0,18 2-43,0-2-1,105 20 0,-92-29 154,1-2-1,0-5 0,124-3 1,247-38 12,-441 33-72,150-15 6,1002-79 68,-917 86-32,361-17 198,-440 13-212,-1-7-1,-1-7 0,-1-7 1,-1-8-1,223-88 0,239-139 345,-601 258-350,356-133 205,10 24-266,-169 54-101,612-263 241,-718 279 96,-49 23-26,-2-2 1,89-57-1,-143 79-182,-1 0 0,0-1 0,-1 0 0,0-1 0,0 0-1,-1 0 1,0-1 0,8-12 0,-14 19 4,0-1 0,0 0 0,0 0-1,-1 0 1,1 0 0,-1 0 0,0 0-1,0-1 1,0 1 0,-1 0 0,0 0 0,0-1-1,0 1 1,0 0 0,0-1 0,-1 1 0,0 0-1,0 0 1,0 0 0,0 0 0,-1 0-1,1 0 1,-1 0 0,0 0 0,-1 0 0,-4-6-1,-1 0 4,-1 1 1,-1 0-1,1 1 0,-1 0 0,-1 0 0,1 1 0,-1 0 0,-1 1 0,-15-6 0,-14-5-12,-57-14-1,-3 7-2,-1 4 1,-1 5-1,0 4 0,-110 2 0,-418 40 17,-57 34-1245,559-51 1009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17.241"/>
    </inkml:context>
    <inkml:brush xml:id="br0">
      <inkml:brushProperty name="width" value="0.05" units="cm"/>
      <inkml:brushProperty name="height" value="0.05" units="cm"/>
      <inkml:brushProperty name="color" value="#E71224"/>
    </inkml:brush>
  </inkml:definitions>
  <inkml:trace contextRef="#ctx0" brushRef="#br0">931 8 10362,'-41'-4'560,"-1"1"1,-75 5-1,24 1-70,76-3-517,0 0 0,0 1 0,0 1 0,0 0 0,0 1 0,0 1 0,1 1 0,0 0 0,0 1-1,0 1 1,1 1 0,0 0 0,0 0 0,1 2 0,-16 13 0,-3 6-341,2 2 1,1 2-1,-44 60 1,-63 121-2505,120-185 2746,-26 42-657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2.162"/>
    </inkml:context>
    <inkml:brush xml:id="br0">
      <inkml:brushProperty name="width" value="0.05" units="cm"/>
      <inkml:brushProperty name="height" value="0.05" units="cm"/>
    </inkml:brush>
  </inkml:definitions>
  <inkml:trace contextRef="#ctx0" brushRef="#br0">115 665 10922,'-4'-5'299,"0"0"0,0 0 0,1-1 0,-1 1 0,-3-10 0,5 12-206,1 0 1,0-1-1,1 1 1,-1-1-1,1 1 1,0-1-1,-1 0 1,1 1-1,1-1 1,-1 1-1,1-1 0,1-5 1,10-29 199,2 0 0,2 1 0,1 1-1,39-59 1,-25 46-214,61-74-1,-76 104-76,1 1-1,0 1 0,1 1 0,1 1 0,0 0 0,36-20 1,-48 32-7,0-1 0,0 2 0,0-1 0,0 1 0,0 0 0,1 0 0,-1 0 0,1 1 0,-1 1 0,1-1 0,-1 1 0,1 1 0,8 0 0,-12 0 3,0 0 1,-1 0-1,1 1 0,0-1 1,-1 1-1,1 0 0,-1 0 0,1 0 1,-1 1-1,0-1 0,0 1 1,0-1-1,0 1 0,-1 0 0,1 0 1,-1 1-1,1-1 0,-1 0 0,0 1 1,-1-1-1,1 1 0,-1 0 1,1-1-1,-1 1 0,0 0 0,1 7 1,0 6 25,0 0 1,-2 0 0,0 1 0,0-1 0,-2 0 0,0 0-1,-7 25 1,-4 7 191,-26 61 0,29-83-111,4-9 2,-1-1 0,0 0 0,-2 0-1,-10 16 1,15-28-98,6-6-212,1-1 106,-1-1 0,0 1 0,1 1 0,-1-1 0,1 0 0,0 1 1,4-3-1,0 3 19,0 0 0,0 0 0,-1 1 0,1-1 0,0 2-1,0-1 1,-1 1 0,1 0 0,0 0 0,-1 1 0,1 0 0,-1 0 0,1 0 0,-1 1 0,0 0 0,0 0 0,0 1 0,7 5 0,6 5 55,0 2 0,-1 0 0,28 33 0,-35-37 67,-1 1 1,0 1 0,-1 0 0,-1 0 0,0 1-1,-1 0 1,-1 0 0,0 0 0,-1 1-1,-1 0 1,0 0 0,-1 1 0,1 19 0,-3-21 84,-1-1 0,-1 1 0,0-1 0,-1 0 1,-1 1-1,0-1 0,-1 0 0,0 0 0,-1-1 0,0 1 1,-2-1-1,1 0 0,-1-1 0,-1 1 0,-13 14 1,0-4 114,-1 0 0,-1-2 0,-2 0 1,0-2-1,-47 28 0,9-13 50,-95 39 0,126-61-249,-62 18 0,81-28-93,1 1 0,-1-2 1,0 0-1,0 0 0,1-1 0,-1-1 1,0 0-1,-16-4 0,8-1-376,0 0 0,1-2 0,0 0 0,-27-16 0,31 18-65,12 6 391,-5-1-193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17.731"/>
    </inkml:context>
    <inkml:brush xml:id="br0">
      <inkml:brushProperty name="width" value="0.05" units="cm"/>
      <inkml:brushProperty name="height" value="0.05" units="cm"/>
      <inkml:brushProperty name="color" value="#E71224"/>
    </inkml:brush>
  </inkml:definitions>
  <inkml:trace contextRef="#ctx0" brushRef="#br0">42 1116 7986,'-9'23'192,"2"0"1,0 1 0,1-1-1,2 2 1,0-1 0,1 0-1,2 1 1,1-1 0,0 1-1,2-1 1,1 1-1,1-1 1,1 0 0,1 0-1,1-1 1,1 0 0,1 0-1,1 0 1,1-1 0,0-1-1,26 34 1,-22-36-172,1 0 0,1-1 0,1-1 0,0-1 0,1-1 0,41 26 1,-27-23-15,0-2 0,1-1 1,69 21-1,-35-19-101,86 11 1,63-5-411,-199-21 443,96 10-283,116 8-127,-182-19 487,0-1-1,83-13 1,-100 7 47,-1-1 0,0-2 0,0-1-1,-1-2 1,-1 0 0,0-2 0,0-1 0,-2-2 0,0 0 0,38-33 0,-31 19-32,0-1 1,-3-2 0,0-1-1,-3-1 1,0-2 0,33-65 0,89-231 31,-27-8 198,-72 198-59,86-242 417,-135 382-615,3-8 2,0 1 0,-1-1-1,2-19 1,-4 29-11,-1-1-1,0 0 1,0 0 0,0 0-1,-1 0 1,1 0-1,0 0 1,-1 1 0,0-1-1,0 0 1,0 0-1,0 1 1,0-1-1,0 1 1,-1-1 0,1 1-1,-1-1 1,0 1-1,0 0 1,-3-3-1,-5-3-69,-1 1-1,-1 1 1,1-1-1,-1 2 1,0 0-1,0 0 1,-20-4-1,-11-4-186,-164-54-103,73 25 161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25.189"/>
    </inkml:context>
    <inkml:brush xml:id="br0">
      <inkml:brushProperty name="width" value="0.05" units="cm"/>
      <inkml:brushProperty name="height" value="0.05" units="cm"/>
      <inkml:brushProperty name="color" value="#E71224"/>
    </inkml:brush>
  </inkml:definitions>
  <inkml:trace contextRef="#ctx0" brushRef="#br0">1276 0 11306,'-69'0'761,"3"5"-633,2 2-80,2 0 320,-1 0-280,-7 0-88,-6 1-48,-3 0-24,-3 1-16,-8 6-104,-6 3-184,-17 13-849,-3 8 1041,1 18-144,0 9-64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25.696"/>
    </inkml:context>
    <inkml:brush xml:id="br0">
      <inkml:brushProperty name="width" value="0.05" units="cm"/>
      <inkml:brushProperty name="height" value="0.05" units="cm"/>
      <inkml:brushProperty name="color" value="#E71224"/>
    </inkml:brush>
  </inkml:definitions>
  <inkml:trace contextRef="#ctx0" brushRef="#br0">808 1682 9922,'-10'8'107,"-225"201"1118,172-149-781,-87 112-1,95-98-85,-88 156 0,118-181-327,2 1 0,3 1-1,2 1 1,-19 86 0,26-81-29,3 1-1,2 0 1,3 0 0,6 100-1,0-128-12,1 0-1,2-1 1,1 1-1,1-1 1,1-1-1,2 1 0,1-2 1,1 1-1,1-2 1,33 47-1,-23-45-40,0-2 0,1 0-1,2-1 1,1-2 0,0-1 0,2-1 0,0-1-1,2-2 1,34 15 0,-12-10-131,2-3-1,0-2 1,1-2 0,104 14-1,-99-23-2,-1-3 0,1-2 0,0-4 1,107-15-1,-89 2 31,-2-4 1,0-2-1,84-37 1,-53 11-7,157-94 1,77-89 121,-183 106 166,-6-7 0,-6-7 1,-5-6-1,165-217 0,-253 287-53,-4-2-1,-3-3 0,-3-1 1,53-136-1,-56 102-1,-4-2 1,-6-2-1,-5 0 1,-5-2-1,-5-1 1,-6 0-1,-5-1 1,-13-168-1,2 236 57,-2 0 1,-3 1-1,-28-90 0,28 116-40,0 1-1,-2 0 1,0 1 0,-2 0-1,-1 1 1,-1 0 0,-1 2-1,-37-39 1,40 49-35,0 1 0,0 1 1,-1 0-1,0 1 0,0 0 0,-1 2 0,0 0 1,-1 0-1,0 2 0,0 0 0,0 1 0,0 0 0,-21 0 1,0 1 23,0 2 0,-1 2 0,1 2 1,0 1-1,-38 9 0,11 3-30,1 2 0,1 3 0,-104 51 0,63-18-224,-117 83 0,173-104 84,-72 66 0,59-38-41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26.235"/>
    </inkml:context>
    <inkml:brush xml:id="br0">
      <inkml:brushProperty name="width" value="0.05" units="cm"/>
      <inkml:brushProperty name="height" value="0.05" units="cm"/>
      <inkml:brushProperty name="color" value="#E71224"/>
    </inkml:brush>
  </inkml:definitions>
  <inkml:trace contextRef="#ctx0" brushRef="#br0">180 1121 13667,'-69'30'816,"13"-14"-920,13-3-32,32-18-56,16-10-40,31-27-96,13-15-112,20-28-312,10-15-145,25-36-287,17-19-112,13-30 856,4-11-272,8-8-97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26.845"/>
    </inkml:context>
    <inkml:brush xml:id="br0">
      <inkml:brushProperty name="width" value="0.05" units="cm"/>
      <inkml:brushProperty name="height" value="0.05" units="cm"/>
      <inkml:brushProperty name="color" value="#E71224"/>
    </inkml:brush>
  </inkml:definitions>
  <inkml:trace contextRef="#ctx0" brushRef="#br0">0 6562 6281,'1407'-1523'2094,"-406"515"-874,39 39-294,-164 197-336,45 60 126,-720 576-622,5 9 0,6 9 1,5 9-1,246-85 1,17 34-48,18-7-1,540-233-69,-961 371-133,51-24-821,-121 50 786,1-1 0,-1-1 0,10-7 0,-15 10 143,0 0 1,0 0-1,0 0 1,0-1-1,0 1 1,0 0 0,-1-1-1,1 1 1,-1-1-1,0 0 1,0 1-1,0-1 1,1-4-1,-1-15-429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5:27.350"/>
    </inkml:context>
    <inkml:brush xml:id="br0">
      <inkml:brushProperty name="width" value="0.05" units="cm"/>
      <inkml:brushProperty name="height" value="0.05" units="cm"/>
      <inkml:brushProperty name="color" value="#E71224"/>
    </inkml:brush>
  </inkml:definitions>
  <inkml:trace contextRef="#ctx0" brushRef="#br0">66 358 10018,'-14'2'487,"9"-1"-380,0-1 0,0 1 0,0-1 0,0 0 0,0 0 1,0 0-1,0-1 0,-6-1 0,35-2 859,117-23-1070,-2-6 1,-1-5 0,-2-7 0,142-68 0,-231 93 23,89-43-63,-106 49 270,-30 14-122,0 0 1,1 0-1,-1-1 1,0 1-1,0 0 1,1 0 0,-1 0-1,0 0 1,0 0-1,1 0 1,-1 0 0,0 0-1,1 0 1,-1 0-1,0 0 1,0 0 0,1 0-1,-1 0 1,0 0-1,1 0 1,-1 0-1,0 0 1,0 1 0,1-1-1,-1 0 1,0 0-1,0 0 1,1 0 0,-1 0-1,0 1 1,0-1-1,0 0 1,1 0 0,-1 0-1,0 1 1,0-1-1,0 0 1,0 0-1,1 1 1,-1-1 0,0 0-1,0 1 1,0-1-1,0 0 1,0 0 0,0 1-1,0-1 1,0 0-1,0 1 1,0-1 0,0 0-1,0 0 1,0 1-1,0-1 1,-6 19 209,-11 10 29,-1-1 0,-1-1 0,-30 33 0,14-17-43,-410 614 1108,386-554-1260,-26 40-20,28-66-15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6:03.514"/>
    </inkml:context>
    <inkml:brush xml:id="br0">
      <inkml:brushProperty name="width" value="0.05" units="cm"/>
      <inkml:brushProperty name="height" value="0.05" units="cm"/>
      <inkml:brushProperty name="color" value="#E71224"/>
    </inkml:brush>
  </inkml:definitions>
  <inkml:trace contextRef="#ctx0" brushRef="#br0">353 1 7450,'-45'7'576,"2"0"-424,1-1-80,6-3 176,-2 0-64,7-3-288,1 0-336,3 0 392,-2-2-56,-2 2-88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6:04.605"/>
    </inkml:context>
    <inkml:brush xml:id="br0">
      <inkml:brushProperty name="width" value="0.05" units="cm"/>
      <inkml:brushProperty name="height" value="0.05" units="cm"/>
      <inkml:brushProperty name="color" value="#E71224"/>
    </inkml:brush>
  </inkml:definitions>
  <inkml:trace contextRef="#ctx0" brushRef="#br0">2021 501 8522,'-156'43'307,"3"7"0,-242 114 0,253-100-345,-123 62 17,222-101 33,0 1-1,1 2 1,-68 62-1,-231 261 281,308-315-272,1 2 0,2 1 0,2 2 0,2 1 0,1 0 0,3 2 0,-34 91 0,32-61 168,-20 108-1,40-154-130,0 0-1,2 1 1,1 0 0,1 0-1,2-1 1,1 1 0,7 33-1,0-24 23,1-2 0,1 1-1,2-2 1,31 56-1,-31-67-74,1-1 1,2-1-1,0 0 0,1-1 0,1-1 0,0-1 0,29 21 0,5-3-14,2-3 1,0-2-1,3-3 0,0-2 1,74 23-1,-72-32 32,1-3 0,1-3 1,0-2-1,101 3 0,-45-13 51,178-22-1,-154 2-80,0-7 0,-1-6 0,-3-6-1,213-90 1,-269 91-109,147-94 0,54-80-33,106-142 663,-322 283-376,-3-2 0,-4-3 0,71-117 1,-101 138-186,-3-1 0,-2-2 0,-3 0 0,-3-1 0,22-110 0,-23 63-180,-6 0 0,-1-166-1,-26 48 538,10 189-167,-2 1-1,-1-1 1,-2 1 0,-17-41 0,19 59-82,-1-1 1,-1 2-1,-1-1 1,0 1 0,-1 1-1,0 0 1,-1 1-1,-1 0 1,0 1-1,0 0 1,-1 1-1,-1 1 1,-22-11-1,-2 2-23,-1 1 0,-1 2-1,-1 2 1,-62-12 0,60 18-36,0 2 1,0 1-1,0 3 0,-81 6 1,62 4-315,-1 2 0,-109 33 1,-161 72-1607,226-71 1412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6:41.496"/>
    </inkml:context>
    <inkml:brush xml:id="br0">
      <inkml:brushProperty name="width" value="0.05" units="cm"/>
      <inkml:brushProperty name="height" value="0.05" units="cm"/>
      <inkml:brushProperty name="color" value="#E71224"/>
    </inkml:brush>
  </inkml:definitions>
  <inkml:trace contextRef="#ctx0" brushRef="#br0">5427 28 7017,'-9'-5'23,"1"1"-1,-1 1 0,0-1 0,0 1 0,-1 1 0,1 0 1,0 0-1,-1 1 0,1 0 0,-12 1 0,-16 0 539,-45 8 0,71-6-322,-507 45 2218,385-37-2308,-542 20-681,-20 16 796,161-5 263,-2-46-324,67-47-298,-237-13 440,479 60 376,-346 36 0,560-29-672,2-1 58,-1 1 1,0 0-1,-16 5 1,25-6-96,1-1 1,0 1 0,0 0-1,0 0 1,0 1-1,0-1 1,0 0-1,0 0 1,0 1 0,0 0-1,0-1 1,1 1-1,-1 0 1,1 0 0,-1-1-1,1 1 1,0 0-1,0 1 1,0-1 0,0 0-1,0 0 1,0 0-1,0 3 1,-1 21-97,1-1 0,1 0 0,1 1 1,9 49-1,-4-34 39,60 301 218,29-6 69,-57-205-220,-31-106-62,1 0 0,1 0 0,1-1 0,1 0 0,1-1 0,1 0 0,2-1 0,0 0-1,1-2 1,1 0 0,0 0 0,2-2 0,22 18 0,-21-21-14,1-1 0,0-1-1,1 0 1,0-2 0,1-1 0,0-1 0,1 0 0,0-2-1,1-1 1,-1-1 0,1-1 0,28 1 0,42-3-11,1-5 0,125-19 0,69-3 17,68 23-6,21 0 52,278 5 285,-370-1-354,0-12-1,505-84 1,-612 61-170,294-42 544,-246 66 816,9-1-722,-233 10-406,0-1 0,0 1 0,0-1 1,0 0-1,0 0 0,0 0 0,0 0 0,0-1 0,0 0 0,0 1 1,-1-2-1,1 1 0,-1 0 0,1-1 0,-1 1 0,0-1 0,0 0 1,0 0-1,0 0 0,-1 0 0,1-1 0,-1 1 0,0-1 0,0 0 1,0 1-1,0-1 0,1-4 0,7-20-39,-1 0 0,-1-1-1,-2 0 1,-1 0 0,3-38 0,-6-151 21,-2 199 22,-33-498 65,21 458-47,-28-88 0,25 100-660,7 10 238,7 26 140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44.299"/>
    </inkml:context>
    <inkml:brush xml:id="br0">
      <inkml:brushProperty name="width" value="0.05" units="cm"/>
      <inkml:brushProperty name="height" value="0.05" units="cm"/>
      <inkml:brushProperty name="color" value="#E71224"/>
    </inkml:brush>
  </inkml:definitions>
  <inkml:trace contextRef="#ctx0" brushRef="#br0">1092 72 7610,'-11'3'174,"-253"59"3274,225-56-3279,0 3 0,0 1 0,1 2 0,0 2 1,1 1-1,-49 28 0,-35 14-80,5-3-38,96-43-50,0 1 1,1 0-1,-27 24 0,36-26-2,0 1-1,0 0 1,1 1 0,1 0-1,0 1 1,1-1-1,0 1 1,1 1-1,-9 25 1,1 10-15,-12 73 1,24-111 14,-10 65-12,3 1-1,3-1 1,6 106 0,4-126-8,3 1 1,2-2-1,2 1 0,3-1 0,26 67 0,-26-88-6,3-1 0,0 0 0,2-1-1,1-2 1,2 0 0,29 32 0,-19-29-40,0-2 0,2-1 0,1-2 0,64 40 0,-68-50 41,2-2-1,-1-2 1,2-1 0,46 12 0,143 22-18,-220-46 43,135 19-30,154 3-1,140-18-24,-298-10 68,164-27 0,128-51 11,-317 60-105,218-17 0,113 42-462,-197 2 125,-188-7 304,1-3 0,74-17-1,193-73-263,40-9 13,-304 94 302,-27 5 42,-1 0 0,49-18 0,-71 20 41,0 0 0,1 0-1,-1-1 1,-1 0 0,1-1-1,-1 0 1,0-1 0,0 1 0,-1-2-1,0 1 1,0-1 0,8-11-1,-4 0 83,-1 0-1,-1 0 1,0-1-1,-1-1 1,9-40-1,-6 8 194,4-65-1,-10 31-49,-3-1-1,-12-100 1,-38-171-143,44 334-99,0-3-2,-1 1 0,-1 0 1,-16-45-1,19 65-10,0 0 1,0 1 0,-1-1 0,0 1-1,0 0 1,-1 0 0,1 0 0,-1 0-1,0 1 1,-1 0 0,1 0 0,-1 0-1,0 1 1,-1 0 0,1 0 0,0 1-1,-1-1 1,-14-3 0,-29-5-64,-2 2 0,-98-5 0,58 7 76,-358-47 290,-35-4-20,-223-31-23,620 77-226,73 11-22,-342-41 112,268 38-71,0 3 0,-93 10 0,73 6 2,-136 35-1,-102 48 142,-47 11-113,314-89-736,-110 41-1,134-36 348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40.806"/>
    </inkml:context>
    <inkml:brush xml:id="br0">
      <inkml:brushProperty name="width" value="0.05" units="cm"/>
      <inkml:brushProperty name="height" value="0.05" units="cm"/>
    </inkml:brush>
  </inkml:definitions>
  <inkml:trace contextRef="#ctx0" brushRef="#br0">932 1 6545,'-30'1'829,"0"1"0,1 2 0,-55 14 0,-86 36 1166,133-41-2050,5-1 97,0 1 0,1 1-1,0 2 1,2 1 0,-54 41-1,61-40-10,1 1-1,1 2 0,1 0 0,0 0 1,2 2-1,1 0 0,-22 42 0,13-14-22,3 2-1,2 1 0,3 0 1,1 2-1,4-1 0,-7 60 1,13-44-52,2 1-1,3 0 1,3-1 0,17 102 0,-3-83-33,3-1 1,4-2-1,4 0 1,61 132-1,-66-176 72,2-1 0,3-2 0,1 0 0,1-2 1,2-1-1,61 54 0,-31-38-22,3-3 0,2-3 1,85 46-1,-127-81-7,0 0 0,0-2 0,1 0 0,0-2 1,0-1-1,1 0 0,0-2 0,41 2 0,-46-6 43,0-1 0,0-1 0,0-1 0,-1-1 0,1 0 0,0-2 0,-1-1 0,0 0 0,0-1 0,-1-1-1,23-13 1,-10 1 93,-2-2 0,0-1 0,-1-1 0,-1-2 0,-2 0 0,-1-2 0,25-34 0,-1-8 9,-3-2 0,37-79 0,-48 79-82,-4-1 1,-3-1 0,-3-1 0,28-152-1,-42 159 47,-4 0 0,-2-1-1,-4 0 1,-2 0 0,-22-135-1,15 165 44,-2 1 0,-2 0-1,-1 1 1,-2 0-1,-1 1 1,-2 1-1,-2 1 1,-47-63-1,37 60-22,-2 2 0,-1 1 0,-2 1 0,-1 2 0,-1 2 0,-2 1 0,-47-25 1,5 10-314,-2 4 1,-143-46-1,206 79 32,0 1-1,-25-4 1,38 8 153,0 0-1,0 1 1,0 0-1,0 0 1,1 1-1,-1 0 1,0 0-1,0 0 1,1 1-1,-10 3 1,12-2-7,0-1 1,0 0-1,0 1 1,0 0-1,-6 6 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6:34.484"/>
    </inkml:context>
    <inkml:brush xml:id="br0">
      <inkml:brushProperty name="width" value="0.05" units="cm"/>
      <inkml:brushProperty name="height" value="0.05" units="cm"/>
      <inkml:brushProperty name="color" value="#E71224"/>
    </inkml:brush>
  </inkml:definitions>
  <inkml:trace contextRef="#ctx0" brushRef="#br0">0 1 7506,'5'10'387,"-1"-4"-159,0 1 0,-1 0 0,0 0 0,0 1 0,-1-1 0,0 1 0,0-1 0,0 1 0,-1-1 0,0 11 0,-1 45 613,-2 13-497,4 0 1,21 138 0,-11-159-337,29 165 162,-34-167-35,-3-1 1,-2 68-1,-17 48 231,-1 57-85,16-199-279,2 0 0,0 0 1,2-1-1,1 0 0,1 1 1,15 40-1,-16-53-3,0 0 0,2-1 0,-1 0 1,9 12-1,-11-19-3,1 0 1,0 0-1,0 0 1,0-1-1,0 0 1,0 0-1,1 0 1,0 0-1,0-1 1,9 3-1,12 5-33,1-2-1,0-2 1,1 0-1,-1-2 0,49 3 1,149-9-3,-162-1 68,581 6 195,-62 1-225,-93-37-48,-138 5-1,0 25 27,36 36 46,50 2 4,105-9-46,-533-26 13,31 1-63,54-5 0,-84 2 49,0 0 0,1-1-1,-1-1 1,0 0 0,0 0-1,0-1 1,0 0-1,-1-1 1,16-9 0,-21 10 23,-1 0 0,1-1 1,-1 1-1,1-1 0,-2 0 0,1 0 0,0 0 1,-1-1-1,0 1 0,0-1 0,-1 0 1,1 1-1,-1-1 0,0-1 0,-1 1 1,0 0-1,1-10 0,0-11 48,-1-1 0,-4-49 0,0 28-30,3-48-8,5 0 0,4 0-1,22-95 1,-20 133-15,-3-1-1,-2 0 1,-3-1-1,-2 1 1,-4 0 0,-14-91-1,13 128-4,-28-138-113,24 131 160,-2-1 1,0 2 0,-18-35 0,23 56-12,0 0 1,0 1 0,0-1 0,-1 1 0,0 0 0,-1 0 0,1 1 0,-1 0 0,-1 0 0,1 0 0,-1 1 0,0 0 0,0 1 0,-11-5 0,-10-1-58,1 1-1,-1 1 1,-33-4 0,4 1-323,11 2 172,-1 2 1,-68-1-1,-99 12 245,121-1-34,-767 64 318,405-22-321,81-25-173,-48 3 193,-406 46-144,307-58 614,472-13-617,17 0-198,-1 1 1,-58 6-1,60 4 188,7 4-28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08.267"/>
    </inkml:context>
    <inkml:brush xml:id="br0">
      <inkml:brushProperty name="width" value="0.05" units="cm"/>
      <inkml:brushProperty name="height" value="0.05" units="cm"/>
      <inkml:brushProperty name="color" value="#E71224"/>
    </inkml:brush>
  </inkml:definitions>
  <inkml:trace contextRef="#ctx0" brushRef="#br0">63 0 9338,'-2'3'592,"1"-1"-592,-5-1-40,0 1-80,0 5-352,-1 1-296,0 8-344,0 4 944,-3 3-233,0-1-175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09.954"/>
    </inkml:context>
    <inkml:brush xml:id="br0">
      <inkml:brushProperty name="width" value="0.05" units="cm"/>
      <inkml:brushProperty name="height" value="0.05" units="cm"/>
      <inkml:brushProperty name="color" value="#E71224"/>
    </inkml:brush>
  </inkml:definitions>
  <inkml:trace contextRef="#ctx0" brushRef="#br0">24 688 6521,'-11'109'1840,"-2"61"-420,25 82-1139,0 3 157,-12-232-303,4 144 608,-1-135-701,0 0 0,2 0-1,11 35 1,-14-60-46,0-1 1,1 1-1,0-1 0,0 0 1,0 0-1,1 0 0,0 0 0,0-1 1,1 1-1,-1-1 0,1 0 1,0 0-1,0-1 0,1 0 0,6 5 1,-1-3-19,0-1 0,-1-1 0,2 1 0,-1-2 0,0 1 1,1-2-1,0 1 0,13 0 0,12-2-56,1-1 1,-1-1-1,0-3 0,64-13 0,-53 8 154,8 3 100,0 2 1,91 5-1,-68 1-143,316-13-412,134 4 390,137 99-221,-357-39-688,257 8-311,3-33 2337,-197-19-933,419-45-1,-565 13-489,723-48 1104,-397 56 20,-1-22-924,85-36-86,-69 7 274,-522 61-92,0 2-8,0-2 0,0-3 0,-1-1 0,44-15 0,-75 18 2,-1 0-1,-1-1 1,1 0 0,-1-1 0,0 0 0,-1-1 0,0 0 0,0-1-1,-1 0 1,13-19 0,6-11-207,34-69-1,-4-7-1805,59-173-1,13-132-593,-120 382 3700,-1 0-1,7-77 1,-15 92-598,-1-1 1,-1 1 0,-2 0-1,0-1 1,-13-46 0,8 44-397,-1 0 0,-1 0-1,-17-30 1,23 49-73,-1 0 0,-1 0 0,1 0 0,-1 0 0,-1 1 0,1 0 0,-1 0 0,-1 1 0,1-1 0,-1 2 0,0-1 0,0 1 0,-11-5 0,-11-1-192,0 1 0,-1 2 1,1 1-1,-58-6 0,-130 4-473,192 9 644,-539 8 1407,187 11-4439,225-12 1923,73-4 533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10.381"/>
    </inkml:context>
    <inkml:brush xml:id="br0">
      <inkml:brushProperty name="width" value="0.05" units="cm"/>
      <inkml:brushProperty name="height" value="0.05" units="cm"/>
      <inkml:brushProperty name="color" value="#E71224"/>
    </inkml:brush>
  </inkml:definitions>
  <inkml:trace contextRef="#ctx0" brushRef="#br0">2121 0 5241,'-335'28'1574,"-167"26"-3595,-135 12 930,261-48 2261,165-10-1629,151-5 310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10.964"/>
    </inkml:context>
    <inkml:brush xml:id="br0">
      <inkml:brushProperty name="width" value="0.05" units="cm"/>
      <inkml:brushProperty name="height" value="0.05" units="cm"/>
      <inkml:brushProperty name="color" value="#E71224"/>
    </inkml:brush>
  </inkml:definitions>
  <inkml:trace contextRef="#ctx0" brushRef="#br0">66 5 10490,'-14'-4'632,"-5"4"-608,2 1-8,8-1-104,2 2-176,9-1-808,6 1 512,7 2-48,9-1-216,3-3-193,12 3 569,2-2-24,7-1 256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11.578"/>
    </inkml:context>
    <inkml:brush xml:id="br0">
      <inkml:brushProperty name="width" value="0.05" units="cm"/>
      <inkml:brushProperty name="height" value="0.05" units="cm"/>
      <inkml:brushProperty name="color" value="#E71224"/>
    </inkml:brush>
  </inkml:definitions>
  <inkml:trace contextRef="#ctx0" brushRef="#br0">1 355 5033,'53'-6'1066,"1"3"0,72 5 0,-25 0-833,309-20-19,2-22-482,-163 15 184,693-41 96,-6 3-5,-607 35-9,14 6-215,375 26-1,-267 8 322,-317-16-251,181-28 0,-294 29 83,0-1 0,-1-1 0,1-1 0,-1-1 0,32-14 0,-21 0-28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25.791"/>
    </inkml:context>
    <inkml:brush xml:id="br0">
      <inkml:brushProperty name="width" value="0.05" units="cm"/>
      <inkml:brushProperty name="height" value="0.05" units="cm"/>
      <inkml:brushProperty name="color" value="#E71224"/>
    </inkml:brush>
  </inkml:definitions>
  <inkml:trace contextRef="#ctx0" brushRef="#br0">127 378 8106,'0'-1'28,"-1"1"1,0 0 0,1 0 0,-1 0-1,1 0 1,-1 0 0,1 1-1,-1-1 1,1 0 0,-1 0 0,1 0-1,-1 0 1,1 0 0,0 1-1,-1-1 1,1 0 0,-1 0 0,1 1-1,-1-1 1,1 0 0,0 1-1,-1-1 1,1 0 0,0 1 0,-1-1-1,1 1 1,0-1 0,0 1-1,-1-1 1,1 1 0,0-1 0,0 1-1,0-1 1,-1 0 0,1 1-1,0 0 1,0-1 0,0 1 0,0-1-1,0 1 1,0-1 0,0 1-1,0-1 1,0 1 0,1-1 0,-1 1-1,0-1 1,0 1 0,0-1-1,1 0 1,-1 2 0,3 12-482,1 24-422,-3 0-1,-5 70 1,-2-57 1294,-21 80 0,17-87 210,2 0 1,-3 53 0,4 93-286,3-50-234,-18 135-899,-1 6-783,23-277 1601,0 0 0,-1-1 0,2 1 0,-1 0 0,0 0 0,1 0 0,-1 0 0,1 0 0,0-1 0,1 1 0,-1 0-1,0-1 1,1 1 0,0-1 0,0 1 0,0-1 0,0 0 0,1 0 0,-1 0 0,1 0 0,0 0 0,0-1 0,0 1 0,0-1 0,0 0 0,0 0-1,1 0 1,-1 0 0,1 0 0,-1-1 0,1 0 0,6 2 0,3 0 0,1 0 0,-1 0 0,1-1 0,-1-1 0,1-1 0,23-1 0,86-17-428,-73 9-2,54-8-479,148-5 1,346-16 4059,-488 28-3029,71-4-97,258 15 0,180 49-855,-275-20 410,390-17 414,0-58 15,-318 16-29,933-4 695,-617 25 290,-121-18-906,-275 9-95,8-14 53,-162 10 47,-135 17-124,12-1 117,92-19 1,-135 20-181,0 0 0,0-1 0,-1-1 0,1-1 0,-1 0 1,-1-1-1,1 0 0,-1-1 0,-1-1 0,19-16 0,-27 19 39,1 1-1,-1-1 1,0 0 0,-1-1-1,0 1 1,0-1-1,4-12 1,12-22 1264,-15 34-1294,1 0 1,0 0-1,0 1 0,0-1 1,1 1-1,9-6 1,51-37-1740,-45 35 1132,-22 15 690,7-5-216,0 1 0,-1-1-1,1 0 1,-1 0 0,0 0-1,-1-1 1,1 0 0,-1 0-1,0-1 1,-1 1 0,0-1-1,5-9 1,4-16 446,-2 0 1,0 0 0,-2-1-1,-2-1 1,-1 0-1,-1 0 1,-1-52-1,-8-40 56,0-80-2171,4 198 1750,1-36 543,-1 0 1,-11-72-1,8 103 12,0-1 0,0 1 0,-2 0 1,1 0-1,-2 1 0,1-1 0,-2 1 0,0 1 0,0-1 0,-1 1 0,0 0 1,-19-18-1,7 11 14,-31-20 0,1 6-3655,-88-41 0,111 62 4846,0 0-1,-42-10 1,32 13-957,-52-5-1,-170 9-3221,258 4 2540,-31 1-383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26.204"/>
    </inkml:context>
    <inkml:brush xml:id="br0">
      <inkml:brushProperty name="width" value="0.05" units="cm"/>
      <inkml:brushProperty name="height" value="0.05" units="cm"/>
      <inkml:brushProperty name="color" value="#E71224"/>
    </inkml:brush>
  </inkml:definitions>
  <inkml:trace contextRef="#ctx0" brushRef="#br0">532 1 6081,'-52'6'544,"-4"-1"-360,2 1-80,2 0 305,8-2-73,1-1-64,4 1-72,9-2 16,1 0 16,8 0-40,1-1-16,1 1-248,2 1-304,0 1 376,-2 3-72,-1 2-104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27.310"/>
    </inkml:context>
    <inkml:brush xml:id="br0">
      <inkml:brushProperty name="width" value="0.05" units="cm"/>
      <inkml:brushProperty name="height" value="0.05" units="cm"/>
      <inkml:brushProperty name="color" value="#E71224"/>
    </inkml:brush>
  </inkml:definitions>
  <inkml:trace contextRef="#ctx0" brushRef="#br0">0 294 5353,'40'-7'270,"-11"3"-309,-1 0 0,38 0 1,12 10-7,-1 3 1,94 24 0,-88-16 53,137 12 0,-124-27-1,114-13 0,96-26 29,-174 19-15,510-35 450,2 36 259,-96 4-428,874-20-106,-61-35-143,-81-13-1467,-954 67 1337,484-12-99,-805 26 137,153 3-560,-122 1 443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21.558"/>
    </inkml:context>
    <inkml:brush xml:id="br0">
      <inkml:brushProperty name="width" value="0.05" units="cm"/>
      <inkml:brushProperty name="height" value="0.05" units="cm"/>
      <inkml:brushProperty name="color" value="#E71224"/>
    </inkml:brush>
  </inkml:definitions>
  <inkml:trace contextRef="#ctx0" brushRef="#br0">169 8 2120,'-24'-4'199,"16"3"-74,1 0 1,-1 0 0,0 0-1,0 1 1,-11 1-1,17-1-77,0 1-1,0-1 1,-1 1-1,1 0 1,0 0-1,0-1 0,0 1 1,1 1-1,-1-1 1,0 0-1,0 0 1,0 1-1,1-1 0,-1 1 1,1-1-1,-1 1 1,1 0-1,0-1 1,0 1-1,-1 0 0,1 0 1,1 0-1,-1 0 1,-1 3-1,-8 34 221,1 1 0,2 0-1,-3 72 1,6-68-175,-1 51-59,5 1-1,20 174 1,24 145-652,-43-400 563,1 0 0,1-1-1,1 1 1,0-1 0,9 21 0,-11-31 37,0 0 1,0 0 0,1 0 0,-1 0 0,1-1-1,0 1 1,0-1 0,0 0 0,0 0 0,1 0 0,0 0-1,-1 0 1,1-1 0,0 0 0,0 0 0,0 0-1,0 0 1,1-1 0,-1 1 0,0-1 0,1 0-1,6 0 1,20 1-28,0-1-1,1-2 0,-1-1 0,0-1 1,48-12-1,153-55 70,-130 37-34,-59 20-121,0 1 0,0 3 0,1 1 0,1 3-1,-1 1 1,1 2 0,-1 2 0,70 10 0,62 19-203,167 20 268,7-21 114,285 29 1169,-56-12-878,3-31-273,-135-4-24,-134-6-38,617-73 0,-149-81-691,-112 18-21,-77 72 1262,54-10 334,-399 32-685,-196 33-1,1 3-1,94 7 1,-128-3-176,-1-1-1,1-1 1,0-1 0,0 0 0,-1-1-1,1-1 1,-1-1 0,0 0-1,17-7 1,-20 5-65,-1 0 0,0-1-1,0 0 1,-1-1 0,1-1-1,-2 0 1,1-1 0,-1 0-1,-1 0 1,0-1 0,10-14-1,-4 0-85,0 1 0,-2-2-1,-1 0 1,-2-1-1,10-28 1,-5 1-146,15-91 1,-22 83 178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8.655"/>
    </inkml:context>
    <inkml:brush xml:id="br0">
      <inkml:brushProperty name="width" value="0.05" units="cm"/>
      <inkml:brushProperty name="height" value="0.05" units="cm"/>
    </inkml:brush>
  </inkml:definitions>
  <inkml:trace contextRef="#ctx0" brushRef="#br0">1 27 12587,'29'-3'1040,"1"3"-920,7 0-64,3-2 568,5 2-632,10-1-8,4 1-48,0 0-96,-5-1-512,-1-1-568,-12-4 1024,-7 1-161,-14-1-167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43.046"/>
    </inkml:context>
    <inkml:brush xml:id="br0">
      <inkml:brushProperty name="width" value="0.05" units="cm"/>
      <inkml:brushProperty name="height" value="0.05" units="cm"/>
    </inkml:brush>
  </inkml:definitions>
  <inkml:trace contextRef="#ctx0" brushRef="#br0">1375 69 8514,'-28'-15'1821,"24"12"-1344,-1 0 0,1 0 0,-1 0 0,-9-3 0,-23-4-477,1 2 0,-1 1 0,-1 2 0,1 2 1,-1 1-1,1 1 0,-1 3 0,0 1 0,1 2 0,0 1 0,-45 14 0,-101 40 30,155-47-26,0 1 0,0 0 0,2 3 0,-31 22 0,14-4 26,0 3 1,-59 67 0,78-75-11,1 0 0,1 2 0,2 0 0,-29 64 0,30-53-6,-22 50 30,-29 102 0,65-173-44,1 0-1,0 0 0,2 0 0,0 0 0,3 37 0,21 112-11,-10-90 15,3-2 4,3-1 1,34 92 0,-18-67-22,-22-61 6,2-2 0,1 1-1,32 56 1,-39-84-9,0 0 0,1-1 0,0 0-1,1-1 1,0 0 0,1-1 0,0 0 0,0 0 0,1-1-1,1-1 1,-1 0 0,1 0 0,26 9 0,27 4-58,1-4 1,93 13-1,-113-23 61,12 2-57,0-2 0,1-3-1,82-6 1,-105-1 34,-1-1 0,1-2 0,-1-1 0,-1-2 0,1-2 0,56-25 0,-74 26 23,-1 0-1,0-1 1,-1-1-1,0 0 1,26-26-1,60-83-63,6-4 29,6 21 28,14-13 33,-104 92-10,-2 0-1,-1-2 0,21-31 1,-24 27 41,-2 0 1,0-1 0,-3-1-1,0 0 1,-2-1-1,-2 0 1,-1-1 0,-1 0-1,-3 0 1,2-39-1,-6 42 90,-1-1 0,-1 1-1,-2 0 1,-1 0 0,-2 1-1,-1-1 1,-2 1-1,0 1 1,-2 0 0,-2 0-1,-20-32 1,6 19 37,-1 2 0,-64-67 0,-83-61-233,71 72-139,60 54-69,-92-66 0,99 82 152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21.973"/>
    </inkml:context>
    <inkml:brush xml:id="br0">
      <inkml:brushProperty name="width" value="0.05" units="cm"/>
      <inkml:brushProperty name="height" value="0.05" units="cm"/>
      <inkml:brushProperty name="color" value="#E71224"/>
    </inkml:brush>
  </inkml:definitions>
  <inkml:trace contextRef="#ctx0" brushRef="#br0">564 34 8010,'-275'-26'2001,"219"21"-3564,0 2 0,-79 7-1,94-1 1004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23.288"/>
    </inkml:context>
    <inkml:brush xml:id="br0">
      <inkml:brushProperty name="width" value="0.05" units="cm"/>
      <inkml:brushProperty name="height" value="0.05" units="cm"/>
      <inkml:brushProperty name="color" value="#E71224"/>
    </inkml:brush>
  </inkml:definitions>
  <inkml:trace contextRef="#ctx0" brushRef="#br0">47 558 5441,'-21'35'482,"-5"11"-421,66-51-901,-23 3 699,1 2 0,-1 0 0,0 1 0,1 0 0,19 6 0,23 0-235,334 5-820,-64-6 1055,-321-6 141,372 17 5,-262-18 56,142-19-1,84-32 274,253-26 344,-90 67-381,-128 6-161,568-69 44,-6-47 11,-769 97-184,622-101-489,117-16-96,-519 111 978,-309 30-124,0 4-1,139 23 1,-198-21-39,0 1-1,-1 1 1,0 0-1,0 2 1,-1 1 0,32 21-1,-43-26-345,-11-6 85,1 1 1,0 0-1,0-1 0,-1 1 0,1 0 0,-1 0 0,1 0 0,-1 0 0,1 1 0,-1-1 1,1 0-1,-1 1 0,0-1 0,0 1 0,0-1 0,0 1 0,0-1 0,1 3 1,-1 6-99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29.723"/>
    </inkml:context>
    <inkml:brush xml:id="br0">
      <inkml:brushProperty name="width" value="0.05" units="cm"/>
      <inkml:brushProperty name="height" value="0.05" units="cm"/>
      <inkml:brushProperty name="color" value="#E71224"/>
    </inkml:brush>
  </inkml:definitions>
  <inkml:trace contextRef="#ctx0" brushRef="#br0">8 51 8794,'0'-1'27,"0"1"1,0 0 0,0-1-1,0 1 1,0 0-1,0-1 1,0 1-1,0 0 1,-1-1-1,1 1 1,0 0-1,0 0 1,0-1 0,-1 1-1,1 0 1,0-1-1,0 1 1,0 0-1,-1 0 1,1-1-1,0 1 1,-1 0 0,1 0-1,0 0 1,0 0-1,-1-1 1,1 1-1,-1 0 1,1 0-32,0 0 1,0 1-1,-1-1 1,1 0-1,0 0 1,0 0 0,0 1-1,0-1 1,0 0-1,-1 0 1,1 1-1,0-1 1,0 0-1,0 0 1,0 1-1,0-1 1,0 0-1,0 0 1,0 1-1,0-1 1,0 0-1,0 1 1,0-1 0,0 0-1,0 0 1,0 1-1,1-1 1,-1 0-1,0 0 1,0 1-1,0-1 1,0 0-1,0 0 1,0 0-1,1 1 1,-1-1-1,0 0 1,0 0-1,1 1 1,11 21-573,1 2 78,0-1 0,-2 1 0,-1 1 0,8 28 0,-8-3 222,-1 1 1,-3 1-1,0 72 1,-19 157 1521,3-120-296,6-69-404,-2-2-142,4 1 0,12 109-1,-8-186-426,1-1 0,0 0 0,0 0 0,2 0 0,0 0 0,0 0 0,1-1 0,0 0 0,2 0 0,-1-1 0,1 0 0,1 0 0,-1 0 0,14 10-1,-7-8-36,0-1 0,1-1 0,1 0 0,0-1-1,0-1 1,1-1 0,0 0 0,1-1-1,22 5 1,4-2 53,1-2 1,0-2-1,0-3 0,1-1 1,81-7-1,230-52 134,-146 9-39,78-15-10,50 13-57,-249 42 55,164 8 0,72 17 125,1-27-681,0-37-1079,134-10-1071,-252 52 2482,78-4 867,-1-21 150,-270 27-807,42-7 81,0-2 0,60-20 0,-102 25-100,1 0 1,-1 0-1,-1-2 0,0 0 0,0 0 0,0-2 1,-1 0-1,-1-1 0,0 0 0,-1-1 1,13-15-1,61-89 892,127-226 1,-199 314-835,-1 0 1,-1-1 0,-1-1-1,12-50 1,-21 63-118,0 0-1,0 0 1,-2 0-1,-1 0 1,0 0 0,-1-1-1,-1 1 1,0 0-1,-9-29 1,3 21-107,-2 0 0,-1 0 0,0 1-1,-22-33 1,25 45 25,-2 0 0,0 0 0,0 0 0,-1 1 0,-1 1-1,0 0 1,0 1 0,-26-17 0,32 24 44,1 0 0,-1 1 0,0-1 0,0 1 0,0 0 0,0 1 0,0-1 0,-1 1 0,1 0 0,0 1 0,-1 0 0,1 0 0,0 0 0,-1 0 0,1 1 0,-9 2 0,-22 11-154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31.198"/>
    </inkml:context>
    <inkml:brush xml:id="br0">
      <inkml:brushProperty name="width" value="0.05" units="cm"/>
      <inkml:brushProperty name="height" value="0.05" units="cm"/>
      <inkml:brushProperty name="color" value="#E71224"/>
    </inkml:brush>
  </inkml:definitions>
  <inkml:trace contextRef="#ctx0" brushRef="#br0">11 67 12523,'18'-67'2264,"-13"106"-1780,-14 493-2307,9-526 1641,-3 19-365,3-24 525,0 0 0,0-1 0,0 1 0,0 0 0,0-1 0,0 1 0,-1 0 0,1-1 0,0 1 0,-1 0 0,1-1 0,0 1 0,-1 0 0,1-1 0,-1 1 0,1-1 0,-1 1 0,1-1 1,-1 1-1,1-1 0,-1 0 0,0 1 0,1-1 0,-1 0 0,0 1 0,1-1 0,-2 0 0,-7-2-303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31.692"/>
    </inkml:context>
    <inkml:brush xml:id="br0">
      <inkml:brushProperty name="width" value="0.05" units="cm"/>
      <inkml:brushProperty name="height" value="0.05" units="cm"/>
      <inkml:brushProperty name="color" value="#E71224"/>
    </inkml:brush>
  </inkml:definitions>
  <inkml:trace contextRef="#ctx0" brushRef="#br0">11 141 11210,'-3'14'126,"0"1"1,1-1-1,0 1 0,1-1 0,1 1 0,1-1 0,0 1 0,3 15 0,-3-24-124,0 0 1,1-1-1,-1 1 0,1 0 0,1 0 0,-1-1 1,1 1-1,0-1 0,1 0 0,-1 0 0,1 0 0,0 0 1,0-1-1,0 1 0,1-1 0,-1 0 0,1-1 1,0 1-1,0-1 0,1 0 0,9 5 0,-9-7 18,0 1 0,1-1 0,-1 0-1,0-1 1,1 1 0,-1-1 0,1 0 0,-1-1-1,1 0 1,-1 0 0,0 0 0,0-1 0,1 0-1,-1 0 1,0 0 0,8-6 0,4-1-17,0-1-1,-1-1 1,-1-1 0,17-15 0,13-19-249,-2-2 0,61-84 1,-42 46 105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32.222"/>
    </inkml:context>
    <inkml:brush xml:id="br0">
      <inkml:brushProperty name="width" value="0.05" units="cm"/>
      <inkml:brushProperty name="height" value="0.05" units="cm"/>
      <inkml:brushProperty name="color" value="#E71224"/>
    </inkml:brush>
  </inkml:definitions>
  <inkml:trace contextRef="#ctx0" brushRef="#br0">56 89 11851,'6'-20'816,"-1"0"1,3-28-1,-16 120-652,-19 74-1,-1 2-196,23-121 25,3-20 5,0 0 0,1 0 0,0 0-1,0 0 1,1 0 0,0 0 0,0 0 0,2 8 0,-2-14 3,0 0 1,1-1-1,-1 1 1,0 0-1,0 0 1,1-1-1,-1 1 1,1 0-1,-1-1 1,0 1-1,1 0 1,-1-1-1,1 1 1,-1-1-1,1 1 1,0-1-1,-1 1 1,1-1-1,0 1 1,-1-1-1,1 0 1,0 1-1,-1-1 1,1 0-1,0 1 1,1-1-1,0 0 3,0 0 0,0 0 0,0 0 0,0 0-1,0 0 1,0-1 0,0 1 0,0-1 0,0 1 0,2-2-1,5-2 15,0-1-1,0 0 0,9-7 0,12-10 29,-2-1-1,-1-1 1,31-37-1,64-90-754,-57 54-662,-57 91 980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32.962"/>
    </inkml:context>
    <inkml:brush xml:id="br0">
      <inkml:brushProperty name="width" value="0.05" units="cm"/>
      <inkml:brushProperty name="height" value="0.05" units="cm"/>
      <inkml:brushProperty name="color" value="#E71224"/>
    </inkml:brush>
  </inkml:definitions>
  <inkml:trace contextRef="#ctx0" brushRef="#br0">1 134 11642,'0'1'28,"0"0"0,0 0 0,0 0-1,1 0 1,-1 0 0,0-1-1,1 1 1,-1 0 0,0 0 0,1 0-1,-1 0 1,1-1 0,-1 1-1,1 0 1,-1-1 0,1 1 0,0 0-1,-1-1 1,1 1 0,0-1-1,0 1 1,0-1 0,-1 1 0,1-1-1,0 1 1,1-1 0,24 12-259,-19-9 77,0-1 0,0 0 1,1-1-1,-1 0 0,0 0 0,1 0 0,-1-1 0,1 0 1,-1-1-1,1 0 0,-1 0 0,0 0 0,9-4 1,5-2-539,-1-2 0,-1 0 1,22-14-1,27-13-451,-68 36 1186,1-1-1,-1 1 1,1 0-1,-1 0 1,1-1 0,-1 1-1,1 0 1,0 0-1,-1 0 1,1 0-1,-1 0 1,1-1-1,0 1 1,-1 0 0,1 0-1,0 1 1,-1-1-1,1 0 1,-1 0-1,1 0 1,0 0-1,-1 0 1,1 1-1,-1-1 1,1 0 0,-1 1-1,2-1 1,-2 1 44,1 0 0,0 0 1,-1 0-1,0 0 0,1 0 1,-1 0-1,1 1 0,-1-1 1,0 0-1,0 0 0,0 0 1,0 0-1,0 0 0,0 2 1,-1 7 689,0 0 0,-5 19 1,3-19-280,3-9-440,-1 1 1,1 0-1,-1 0 0,1 0 1,0 0-1,-1 0 0,1-1 1,0 1-1,0 0 0,1 0 1,-1 0-1,0 0 0,1 0 1,-1 0-1,1-1 0,-1 1 1,1 0-1,0 0 0,2 2 1,-1-2-47,-1-1-1,1 0 1,0 0 0,0-1 0,0 1 0,0 0 0,0-1 0,0 1 0,0-1-1,1 1 1,-1-1 0,0 0 0,0 0 0,0 0 0,0 0 0,0 0 0,4-2-1,66-11 45,-49 8-367,0 1-1,28-2 1,-38 6-160,0-1 1,0 0 0,1-1 0,-1-1 0,0 0 0,0 0-1,-1-2 1,1 1 0,-1-2 0,0 0 0,0 0 0,11-9 0,-19 12 429,66-49-1279,-62 45 1743,-1 0 0,0 0 1,0 0-1,-1-1 0,1 0 0,8-16 0,-54 79 4723,-9 10-3952,48-64-1188,-1-1-1,1 0 1,0 1-1,0-1 1,-1 0-1,1 1 1,0-1-1,0 0 0,-1 1 1,1-1-1,0 0 1,0 1-1,0-1 1,0 1-1,0-1 1,0 0-1,0 1 1,0-1-1,-1 1 1,1-1-1,1 0 1,-1 1-1,0-1 0,0 1 1,0-1-1,0 0 1,0 1-1,0-1 1,0 1-1,0-1 1,1 0-1,-1 1 1,0-1-1,0 0 1,1 1-1,-1-1 1,0 0-1,0 1 0,1-1 1,-1 0-1,0 1 1,1-1-1,-1 0 1,0 0-1,1 0 1,-1 1-1,0-1 1,1 0-1,-1 0 1,1 0-1,-1 0 1,0 0-1,1 0 0,-1 0 1,1 0-1,-1 0 1,1 0-1,31-2-75,-22 1 53,-6 1 2,83-3-448,-78 4 390,0 0 0,0 0 1,0 0-1,0 1 1,0 0-1,0 1 0,11 5 1,-18-7 64,0-1 1,-1 1-1,1 0 1,-1 0-1,1 0 0,-1 0 1,0 0-1,1 0 1,-1 1-1,0-1 1,0 0-1,0 1 1,0-1-1,0 1 0,0-1 1,0 1-1,-1-1 1,1 1-1,0 0 1,0 1-1,-1 0 19,0-1-1,0 1 1,0 0 0,0-1-1,-1 1 1,1-1-1,-1 0 1,1 1 0,-1-1-1,0 1 1,0-1 0,-2 4-1,-4 6 115,-1-1-1,0 0 1,-1 0-1,-12 11 1,13-14-35,-3 4 115,-2 1 0,1-1 0,-2-1 0,-21 15 0,35-26-210,-1 0 0,1 0 0,0 0 0,0 0 0,0 0 0,0 1 0,-1-1 0,1 0 0,0 0-1,0 0 1,0 0 0,-1 0 0,1 0 0,0 0 0,0 0 0,0 0 0,-1 0 0,1 0 0,0 0-1,0 0 1,0 0 0,-1 0 0,1 0 0,0 0 0,0 0 0,0 0 0,-1 0 0,1-1 0,0 1-1,0 0 1,0 0 0,0 0 0,-1 0 0,1 0 0,0 0 0,0 0 0,0-1 0,0 1 0,0 0-1,-1 0 1,1 0 0,0 0 0,0-1 0,0-11-491,5-15-488,-5 27 968,34-96-811,-8 28 288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33.928"/>
    </inkml:context>
    <inkml:brush xml:id="br0">
      <inkml:brushProperty name="width" value="0.05" units="cm"/>
      <inkml:brushProperty name="height" value="0.05" units="cm"/>
      <inkml:brushProperty name="color" value="#E71224"/>
    </inkml:brush>
  </inkml:definitions>
  <inkml:trace contextRef="#ctx0" brushRef="#br0">112 1 11122,'1'2'93,"0"-1"0,0 1-1,-1 0 1,1 0 0,0 0-1,-1 0 1,1 0 0,-1 0-1,0 0 1,0 0 0,0 0-1,0 0 1,0 0 0,0 0-1,-1 3 1,-11 31 0,8-26 73,-57 171 1161,49-138-1136,1 1-1,-5 55 0,16-88-182,-1 0 1,1 0 0,1 0-1,0 0 1,0 0-1,4 12 1,-4-18-69,1 0 1,-1 0-1,1 0 0,0-1 1,1 1-1,-1 0 1,1-1-1,0 1 0,0-1 1,0 0-1,1 0 1,-1 0-1,1-1 0,0 1 1,4 2-1,-7-6 45,-1 1-1,0-1 0,0 0 1,0 0-1,0 0 0,0 0 1,0 1-1,1-1 0,-1 0 1,0 0-1,0 0 0,0 0 1,0 0-1,1 0 0,-1 0 1,0 0-1,0 1 0,0-1 1,1 0-1,-1 0 1,0 0-1,0 0 0,0 0 1,1 0-1,-1 0 0,0 0 1,0 0-1,0 0 0,1 0 1,-1 0-1,0 0 0,0-1 1,0 1-1,1 0 0,-1 0 1,0 0-1,0 0 0,0 0 1,0 0-1,1 0 0,-1-1 1,0 1-1,0 0 0,0 0 1,0 0-1,0 0 0,0 0 1,1-1-1,-1 1 1,0 0-1,0 0 0,-2-16-395,-11-19 392,13 34 32,-5-10 37,5 10-1,-1 0 0,0 0 0,1 0 1,-1 0-1,1 0 0,0 0 1,-1 0-1,1 0 0,0 0 0,0 0 1,-1 0-1,1 0 0,0 0 1,0-2-1,1 3-25,0-1 0,0 1 0,-1-1 1,1 1-1,0-1 0,0 1 0,0 0 0,0-1 0,0 1 1,-1 0-1,1-1 0,0 1 0,0 0 0,0 0 0,0 0 1,0 0-1,0 0 0,0 0 0,0 0 0,0 1 0,0-1 1,1 0-1,24 1 15,1-2-1,0-1 1,-1-1 0,47-12 0,10-2-191,-79 17 145,-1-1-1,1 1 0,0 0 0,0 0 0,0 0 0,-1 0 1,1 0-1,0 1 0,0 0 0,-1 0 0,7 2 1,-5 0 25,0 0 0,-1 0 0,1 0 0,0 1 0,-1 0 0,0 0 0,4 4 0,-5-5-1,0 0 1,0 0-1,1 0 0,-1-1 1,1 0-1,-1 1 0,1-1 0,0-1 1,0 1-1,0 0 0,0-1 1,0 0-1,0 0 0,1 0 1,-1 0-1,0-1 0,0 0 1,1 0-1,7-1 0,5-1-19,0-2-1,-1 0 0,30-12 1,-33 11-58,1 0 1,0 1-1,-1 0 1,26-2 0,-35 6 53,0 1 0,0-1 0,0 1 0,0 0 0,0 0 0,0 1 0,0-1 0,-1 1 0,1 0 0,0 0 0,-1 0 0,0 0 0,1 1 0,-1-1 0,0 1 0,0 0 0,3 4 0,-2-3 27,-1 0 0,1-1 0,0 1-1,0-1 1,1 0 0,-1 0 0,1 0 0,0-1-1,-1 0 1,9 3 0,-6-4-10,-1 0-1,0-1 1,1 0 0,-1 0 0,0-1-1,0 1 1,1-1 0,-1-1-1,0 1 1,0-1 0,0 0-1,0 0 1,0-1 0,0 0 0,-1 0-1,10-7 1,-1-1-29,1 0 0,-2-1 0,0 0 0,19-25 0,-10 8-72,-2 0 1,0-1-1,22-51 0,-32 66 73,-10 15 19,0 0 0,0 0 0,0 0 0,1 0 0,-1 0 0,0 0 0,0 0 0,0 0 0,0-1 0,0 1 0,1 0 0,-1 0 0,0 0 0,0 0 0,0 1 0,0-1 0,1 0 0,-1 0 0,0 0 0,0 0 0,0 0 0,0 0 0,0 0 0,1 0 0,-1 0 0,0 0 0,0 0 0,0 0 0,0 0 0,0 1 0,0-1 0,1 0 0,-1 0 0,0 0 0,0 0 0,0 0 0,0 1 0,0-1 0,0 0 0,0 0 0,0 0 0,0 0 0,0 0 0,0 1 0,0-1 0,4 30 280,-3-19-211,1 2 0,1 0 0,0 1 0,0-1 0,2 0-1,0-1 1,0 1 0,1-1 0,0 0 0,1-1-1,1 0 1,15 18 0,-9-12-70,-1 1 1,0 0-1,-1 0 1,-1 2 0,-1-1-1,13 36 1,-82-131-6,29 37-128,7 7-15,-2 2-1,-1 0 1,-37-33-1,63 63 150,0 0-1,0-1 0,-1 1 1,1 0-1,0-1 0,0 1 1,0 0-1,-1 0 1,1-1-1,0 1 0,0 0 1,-1 0-1,1 0 1,0-1-1,-1 1 0,1 0 1,0 0-1,0 0 1,-1 0-1,1 0 0,0 0 1,-1 0-1,1-1 1,0 1-1,-1 0 0,1 0 1,0 0-1,-1 0 1,1 0-1,0 0 0,-1 1 1,1-1-1,0 0 1,-1 0-1,1 0 0,0 0 1,-1 0-1,1 0 1,0 1-1,-1-1 0,1 0 1,0 0-1,0 0 1,-1 1-1,1-1 0,0 0 1,0 0-1,0 1 1,-1-1-1,1 0 0,0 0 1,0 1-1,0-1 1,0 0-1,-1 1 0,1 0 0,0 0 0,0-1 0,0 1 0,0 0 0,1-1 0,-1 1 0,0 0 0,0-1 0,0 1 0,1 0 0,-1-1 0,0 1 0,0-1 0,1 1 0,-1 0 0,1-1 0,-1 1 0,1-1 0,-1 1 0,1-1 0,-1 1 0,1-1 0,-1 0 0,1 1 0,-1-1 0,1 0 0,0 1 0,0-1 0,5 2 0,0-1 0,0 0 0,0 0 0,0-1 0,0 0 0,0 0 0,0 0 0,0-1 0,0 0 0,8-2 0,64-23-23,-61 20 22,133-61 4,-145 64-4,87-41-4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6:37.239"/>
    </inkml:context>
    <inkml:brush xml:id="br0">
      <inkml:brushProperty name="width" value="0.05" units="cm"/>
      <inkml:brushProperty name="height" value="0.05" units="cm"/>
      <inkml:brushProperty name="color" value="#E71224"/>
    </inkml:brush>
  </inkml:definitions>
  <inkml:trace contextRef="#ctx0" brushRef="#br0">371 25 12179,'-3'1'65,"0"1"1,1 0-1,-1 0 1,1 0-1,-1 1 1,1-1-1,0 0 1,0 1-1,0 0 1,0-1-1,0 1 1,1 0-1,-2 4 1,-14 42-123,13-36 133,-13 59-10,3 1-1,-6 89 1,4-25-26,1-29 308,-5-1 0,-47 148 0,35-163 59,-48 153 284,70-204-718,1 2 0,2-1-1,-3 84 1,10-116-6,0-6 11,0 0 1,0 0-1,0 1 0,1-1 0,1 7 0,-1-9 17,-1-1 0,1 1 1,0-1-1,0 0 0,0 1 1,-1-1-1,1 0 1,1 1-1,-1-1 0,0 0 1,0 0-1,0 0 0,1 0 1,-1 0-1,0-1 0,1 1 1,-1 0-1,4 1 1,64 23-41,2-2 0,0-3 0,106 15 0,-89-26-126,1-4 1,114-6-1,177-34-442,-70 4 340,988-47 1265,-444 30-973,-464 38-8,-266 15 106,139 23 0,-224-22-82,-7 0-39,0-1 0,0-2 0,0-1 0,45-2 0,-73-1-8,0 0 0,-1 0 1,1 0-1,0 0 0,-1 0 0,1-1 1,-1 1-1,1-1 0,-1 0 0,0 0 0,0-1 1,0 1-1,0 0 0,0-1 0,0 0 1,-1 0-1,1 0 0,-1 0 0,0 0 1,0 0-1,0-1 0,0 1 0,0-1 1,-1 1-1,0-1 0,0 0 0,2-6 1,0-9-17,0-1 0,-1 0 0,-1-1 0,-2-22 0,1 18 5,-26-417-732,-37 1 494,45 317 300,-31-142 123,46 255-159,0 0 1,-1 0-1,0 1 1,-1-1-1,0 1 1,-10-14-1,10 18-113,1 1-1,-1-1 1,0 2 0,-1-1-1,1 0 1,-1 1 0,0 0-1,0 0 1,0 1-1,0 0 1,-11-4 0,-30-8-398,16 9 215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6:37.657"/>
    </inkml:context>
    <inkml:brush xml:id="br0">
      <inkml:brushProperty name="width" value="0.05" units="cm"/>
      <inkml:brushProperty name="height" value="0.05" units="cm"/>
      <inkml:brushProperty name="color" value="#E71224"/>
    </inkml:brush>
  </inkml:definitions>
  <inkml:trace contextRef="#ctx0" brushRef="#br0">3229 0 8122,'-1019'35'4522,"-100"-8"-5125,551 13 120,381-24 1104,159-14-448,-251 11 885,251-14-1153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3.882"/>
    </inkml:context>
    <inkml:brush xml:id="br0">
      <inkml:brushProperty name="width" value="0.05" units="cm"/>
      <inkml:brushProperty name="height" value="0.05" units="cm"/>
    </inkml:brush>
  </inkml:definitions>
  <inkml:trace contextRef="#ctx0" brushRef="#br0">2319 22 9618,'-5'-1'3725,"-15"-3"-2920,4 2-553,0 1 0,-26 2-1,24 0-151,-32-3-1,27-1 23,-9-2 100,0 1 0,0 2-1,-56 3 1,-305 36 181,208-14-366,-19 0-32,83-18-1,-161 12 0,59-4-1,128-10-1,-124 21 1,109-13-151,10-1-83,100-10 168,0 0-1,-1 0 1,1 0 0,0 0 0,-1 0 0,1 1-1,-1-1 1,1 0 0,0 0 0,-1 0 0,1 0-1,0-1 1,-1 1 0,1 0 0,0 0 0,-1 0 0,1 0-1,0 0 1,-1 0 0,1-1 0,0 1 0,-1 0-1,1 0 1,0 0 0,-1-1 0,-3-3-156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16.438"/>
    </inkml:context>
    <inkml:brush xml:id="br0">
      <inkml:brushProperty name="width" value="0.05" units="cm"/>
      <inkml:brushProperty name="height" value="0.05" units="cm"/>
      <inkml:brushProperty name="color" value="#E71224"/>
    </inkml:brush>
  </inkml:definitions>
  <inkml:trace contextRef="#ctx0" brushRef="#br0">270 415 8738,'-25'3'981,"12"-2"-804,0 1 1,0 0 0,-1 1 0,-16 6 0,26-7-204,0 1 1,1-1-1,-1 1 1,1 0 0,0 0-1,0 0 1,0 0 0,0 0-1,0 1 1,1-1 0,-4 8-1,-22 46-44,26-52 67,-18 45 166,4 2 0,1-1 0,3 2 0,1 0 0,4 0 0,-3 104 0,41 329 395,-17-351-624,12 230-116,-6-72-151,-19-281 288,-2-7 11,1-1 0,0 0 0,1 0 1,-1 1-1,1-1 0,0 0 0,0 0 0,0 0 0,1 0 1,-1 0-1,4 5 0,-4-8 16,-1-1 0,1 1 0,0 0 0,0-1-1,0 0 1,0 1 0,-1-1 0,1 1 0,0-1 0,0 0 0,0 0 0,0 0 0,0 1-1,0-1 1,0 0 0,0 0 0,0 0 0,0 0 0,0-1 0,0 1 0,0 0 0,1-1-1,23-8-214,-23 8 207,77-38-82,-50 23 228,1 1-1,58-19 1,129-14-15,-79 19-360,339-110-1066,-343 91 1690,2 7 0,2 6 0,1 5 0,219-16 0,112 19 275,183-13-577,-174-2-228,203-16-166,1 28 220,-417 36 215,455 71-1,-398-34-53,505 2 0,-641-44-44,517-9 97,-471-5-67,234-44 0,255-64 2,-387 79 131,-257 38-77,1 3 1,100 13 0,-117-4-79,-9-1-92,-1-1 0,76-3 0,-111-5 65,-1-1 1,23-6 0,8-1 10,-30 7-24,0-1 1,0-1 0,-1 0-1,0-1 1,23-11 0,-29 11 1,0 0 0,0-1 0,-1 0 0,0 0 0,0-1 0,0 0 0,-1-1 0,-1 0 0,8-10 0,-3 0-32,-1 0 0,-1 0-1,-1-1 1,0-1 0,10-38 0,-11 27 17,-2-1-1,-1 0 0,0-41 0,-6-10 110,-4 0 0,-19-97-1,-65-258 622,87 429-770,1 1 0,1-1 0,-1 0 1,2 0-1,-1 0 0,1 0 0,1 1 0,0-1 1,0 0-1,1 1 0,0 0 0,5-11 0,2-10-380,-10 29 444,1 0 0,0-1 1,-1 1-1,0-1 1,1 1-1,-1-1 1,0 1-1,0 0 1,0-1-1,0 1 1,0-1-1,0 1 0,0-1 1,0 1-1,-1-1 1,1 1-1,-1 0 1,1-1-1,-1 1 1,1 0-1,-1-1 1,0 1-1,1 0 0,-1 0 1,0 0-1,0-1 1,-2 0-1,0-1-81,-1 1-1,-1 0 0,1 0 1,0 0-1,0 0 1,-1 1-1,-7-2 0,-8-1-452,0 1 1,-38-1-1,-20-2 59,-166-44 2278,157 35-1201,0 4-1,-135 0 0,-50 15-989,-7 0-2320,143-2 2467,-265 37 0,160-11 1648,-114 19-2054,300-35 290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7:17.172"/>
    </inkml:context>
    <inkml:brush xml:id="br0">
      <inkml:brushProperty name="width" value="0.05" units="cm"/>
      <inkml:brushProperty name="height" value="0.05" units="cm"/>
      <inkml:brushProperty name="color" value="#E71224"/>
    </inkml:brush>
  </inkml:definitions>
  <inkml:trace contextRef="#ctx0" brushRef="#br0">7005 1 4201,'-586'37'2082,"442"-24"-1070,-398 4-157,382-17-727,-547-2 848,498 0-1187,-5-1 116,-258 0 448,2 26 610,-298 43-773,149 6-2218,293-29 1605,-729 74 2754,385-42-5329,607-68 2744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09.289"/>
    </inkml:context>
    <inkml:brush xml:id="br0">
      <inkml:brushProperty name="width" value="0.05" units="cm"/>
      <inkml:brushProperty name="height" value="0.05" units="cm"/>
      <inkml:brushProperty name="color" value="#E71224"/>
    </inkml:brush>
  </inkml:definitions>
  <inkml:trace contextRef="#ctx0" brushRef="#br0">39 404 11090,'-19'20'772,"-1"0"434,21-25-740,10-16-205,21-35 32,-15 25-241,1 0 0,35-45-1,-51 74-47,-1 0 1,1 1-1,0-1 1,0 0-1,0 0 1,0 1-1,0-1 1,1 1-1,-1 0 0,5-2 1,-6 2 0,0 1 0,1 0-1,-1 0 1,0 0 0,0 0 0,0 0 0,1 0 0,-1 0 0,0 0 0,0 1 0,0-1-1,0 0 1,1 1 0,-1-1 0,0 1 0,0-1 0,0 1 0,0 0 0,0-1-1,0 1 1,0 0 0,0 0 0,0 0 0,-1-1 0,1 1 0,0 0 0,1 2-1,7 13 46,0-1-1,-1 1 0,0 1 0,-2-1 1,7 24-1,-8-24-10,0 0-1,1 1 1,1-2 0,1 1 0,0-1-1,13 18 1,-20-31-34,0 0 0,1-1-1,-1 1 1,0-1 0,1 1-1,-1-1 1,1 1 0,0-1-1,-1 0 1,1 0 0,0 0-1,0 0 1,-1 0 0,1-1-1,0 1 1,0 0 0,0-1-1,0 1 1,0-1 0,0 0-1,0 0 1,3 0 0,-2 0 0,-1-1 0,1 0 0,-1 0-1,1 0 1,-1 0 0,1-1 0,-1 1 0,0-1 0,1 1 0,-1-1 0,0 0 0,0 0 0,0 0 0,2-3 0,5-8 13,0 0 0,-1-1 1,0 0-1,7-20 0,-15 34-17,16-39 49,-2 1 1,13-65 0,-21 75-93,-2 0-1,-1 0 1,-1 0 0,-3-47 0,1 71-21,0 4 24,0 0 0,0 0 0,0 0 0,0 0 0,0 0 0,0 0 1,0 0-1,0 0 0,0 0 0,1 0 0,-1 0 0,0 0 1,0 0-1,0 0 0,0-1 0,0 1 0,0 0 0,0 0 0,0 0 1,0 0-1,0 0 0,1 0 0,-1 0 0,0 0 0,0 0 0,0 0 1,0 0-1,0 0 0,0 0 0,0 0 0,0-1 0,0 1 1,0 0-1,0 0 0,0 0 0,0 0 0,0 0 0,0 0 0,0 0 1,0 0-1,0 0 0,0-1 0,0 1 0,0 0 0,0 0 0,0 0 1,0 0-1,0 0 0,0 0 0,0 0 0,0 0 0,0 0 0,0-1 1,0 1-1,0 0 0,0 0 0,0 0 0,0 0 0,0 0 1,0 0-1,0 0 0,-1 0 0,5 1-581,-1-1 23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09.994"/>
    </inkml:context>
    <inkml:brush xml:id="br0">
      <inkml:brushProperty name="width" value="0.05" units="cm"/>
      <inkml:brushProperty name="height" value="0.05" units="cm"/>
      <inkml:brushProperty name="color" value="#E71224"/>
    </inkml:brush>
  </inkml:definitions>
  <inkml:trace contextRef="#ctx0" brushRef="#br0">1 705 11530,'0'17'1306,"0"-17"-1278,1 0 1,-1 0-1,0 0 0,1 0 1,-1 0-1,0 0 1,0 0-1,1 0 1,-1 0-1,0 0 1,0 0-1,1-1 1,-1 1-1,0 0 0,0 0 1,1 0-1,-1 0 1,0 0-1,0-1 1,1 1-1,-1 0 1,0 0-1,0 0 1,0-1-1,1 1 1,-1 0-1,0 0 0,0-1 1,0 1-1,0-1 1,18-30 704,11-39-281,27-99 1,5-78-485,-47 187 51,-4 9-24,-6 30 7,1-1-1,8-23 0,-11 49 39,1 12-13,0 21 14,-2 37 20,-1-27 3,1 1-1,3-1 1,16 76 0,-19-118-3,-1-3-200,1 1-1,-1-1 1,1 1-1,0-1 0,0 0 1,0 1-1,0-1 1,0 0-1,0 0 1,1 1-1,-1-1 0,1 0 1,-1 0-1,3 2 1,1-4-201,-1-4-131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0.500"/>
    </inkml:context>
    <inkml:brush xml:id="br0">
      <inkml:brushProperty name="width" value="0.05" units="cm"/>
      <inkml:brushProperty name="height" value="0.05" units="cm"/>
      <inkml:brushProperty name="color" value="#E71224"/>
    </inkml:brush>
  </inkml:definitions>
  <inkml:trace contextRef="#ctx0" brushRef="#br0">0 0 11354,'5'17'921,"-1"14"-625,-1 4-112,4 14 280,2 3-72,-2 6-40,3-2-16,-2-4-152,0-3-80,-3-16-304,1-10-792,0-23 880,0-16-128,1-21-88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0.920"/>
    </inkml:context>
    <inkml:brush xml:id="br0">
      <inkml:brushProperty name="width" value="0.05" units="cm"/>
      <inkml:brushProperty name="height" value="0.05" units="cm"/>
      <inkml:brushProperty name="color" value="#E71224"/>
    </inkml:brush>
  </inkml:definitions>
  <inkml:trace contextRef="#ctx0" brushRef="#br0">34 111 12627,'-1'-9'997,"0"9"-291,-5 19 53,-5 33-327,8-32-326,-1-3-56,1 1-1,1-1 0,1 1 1,0 0-1,1 0 0,4 29 1,-4-46-53,0 1 0,1-1 0,-1 0 0,0 1 0,1-1 0,-1 0 0,1 1 0,0-1 0,-1 0 0,1 1 0,0-1 0,0 0 1,0 0-1,0 0 0,0 0 0,0 0 0,0 0 0,0 0 0,0 0 0,0 0 0,0 0 0,1-1 0,-1 1 0,0-1 0,1 1 0,-1-1 0,1 1 0,-1-1 0,0 0 1,1 1-1,-1-1 0,1 0 0,1 0 0,4-1-36,-1 0-1,1-1 1,0 1 0,-1-1 0,13-6 0,3-1-72,-17 8 89,0-1 0,0 1 0,0 0-1,0 0 1,0 1 0,1-1 0,-1 1-1,0 0 1,0 1 0,0-1 0,0 1 0,0 0-1,1 0 1,-1 1 0,9 3 0,-10-2 23,0-1 1,0 1 0,-1 0 0,1 0-1,-1 1 1,1-1 0,-1 1 0,0 0-1,0 0 1,-1 0 0,1 0 0,-1 0-1,0 0 1,0 1 0,0-1 0,-1 1 0,2 5-1,-1-1 86,-1-1 0,0 1 0,0-1-1,0 1 1,-1 0 0,-1-1 0,1 1 0,-2-1-1,1 1 1,-1-1 0,-5 15 0,6-20-33,0 1-1,-1-1 1,1 1-1,-1-1 1,0 0 0,0 0-1,0 0 1,0 0 0,-1 0-1,1 0 1,-1-1 0,0 1-1,0-1 1,0 0 0,0 1-1,0-1 1,0-1 0,0 1-1,-1 0 1,1-1 0,-1 0-1,1 0 1,-1 0 0,1 0-1,-1 0 1,0-1 0,1 0-1,-1 0 1,-6 0-1,6-1-109,0 1 0,0-1 0,0-1-1,1 1 1,-1 0 0,0-1 0,1 0 0,0 0-1,-1 0 1,1 0 0,0 0 0,0-1-1,0 1 1,0-1 0,0 0 0,-2-4-1,-1 0-76,1-1 0,0 0-1,0 0 1,1 0-1,-6-16 1,2-7-346</inkml:trace>
  <inkml:trace contextRef="#ctx0" brushRef="#br0" timeOffset="1">123 160 15083,'-2'-10'1104,"2"-5"-912,2-1-111,4 1 255,2 0-152,5-2-280,7 4-120,5 0-297,6-1-223,5 3 512,4-1-120,4 3-56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2.327"/>
    </inkml:context>
    <inkml:brush xml:id="br0">
      <inkml:brushProperty name="width" value="0.05" units="cm"/>
      <inkml:brushProperty name="height" value="0.05" units="cm"/>
      <inkml:brushProperty name="color" value="#E71224"/>
    </inkml:brush>
  </inkml:definitions>
  <inkml:trace contextRef="#ctx0" brushRef="#br0">5 247 13779,'-4'-2'1024,"4"1"-856,0-2-72,6-4 304,2-2-112,8-8-104,7 0-40,6-7-32,6-2-40,5-3-48,2 3-48,1 1-200,-3 2-120,-5 8-504,-7 2-976,-9 6 1448,-6 4-280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2.770"/>
    </inkml:context>
    <inkml:brush xml:id="br0">
      <inkml:brushProperty name="width" value="0.05" units="cm"/>
      <inkml:brushProperty name="height" value="0.05" units="cm"/>
      <inkml:brushProperty name="color" value="#E71224"/>
    </inkml:brush>
  </inkml:definitions>
  <inkml:trace contextRef="#ctx0" brushRef="#br0">1 127 11562,'7'-14'605,"0"1"0,2 0-1,-1 0 1,12-12-1,-16 21-479,0-1-1,0 1 0,1 0 1,-1 0-1,1 1 0,0-1 1,0 1-1,0 0 0,0 1 1,1-1-1,-1 1 0,1 0 1,9-2-1,-14 4-116,0-1 0,1 1 0,-1 0 0,0 0 0,1 0 0,-1 0 0,0 0 0,0 0-1,1 1 1,-1-1 0,0 0 0,1 1 0,-1-1 0,0 1 0,0-1 0,0 1 0,1-1 0,-1 1 0,0 0 0,0 0 0,0-1 0,0 1-1,0 0 1,1 2 0,-1-1-1,1 1-1,-1-1 0,0 1 0,0 0 0,0 0 1,0-1-1,0 1 0,-1 0 0,1 0 1,-1 5-1,1 4 1,-2 0 0,0 0 0,0 0 1,-5 17-1,-46 126 293,33-107-54,-15 63 1,32-102-214,1-1-1,-1 1 1,1-1-1,1 1 0,0-1 1,0 1-1,1-1 1,0 1-1,4 15 1,-4-22-58,-1 1 1,1-1 0,0 1 0,1-1-1,-1 1 1,0-1 0,1 0 0,-1 0-1,1 0 1,0 0 0,0 0 0,0 0 0,0 0-1,0 0 1,0-1 0,0 1 0,0-1-1,1 0 1,-1 0 0,1 0 0,-1 0-1,1 0 1,-1 0 0,1 0 0,-1-1-1,1 1 1,0-1 0,-1 0 0,1 0-1,0 0 1,-1 0 0,1 0 0,0-1 0,3 0-1,-2 0-5,1-1-1,0 1 1,-1-1 0,1 0-1,-1 0 1,0 0-1,0 0 1,0-1-1,0 0 1,5-4 0,18-18-187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3.170"/>
    </inkml:context>
    <inkml:brush xml:id="br0">
      <inkml:brushProperty name="width" value="0.05" units="cm"/>
      <inkml:brushProperty name="height" value="0.05" units="cm"/>
      <inkml:brushProperty name="color" value="#E71224"/>
    </inkml:brush>
  </inkml:definitions>
  <inkml:trace contextRef="#ctx0" brushRef="#br0">95 45 8442,'14'-38'1858,"-9"32"-560,-7 25-343,-49 185 2171,-10 49-2004,61-229-1631,0-24 498,0 1 0,0-1 0,0 0 0,0 0 0,0 0 0,0 0 0,0 0 0,0 0 0,0 0-1,0 0 1,0 1 0,0-1 0,0 0 0,0 0 0,0 0 0,1 0 0,-1 0 0,0 0 0,0 0 0,0 0 0,0 0-1,0 0 1,0 0 0,0 1 0,0-1 0,0 0 0,0 0 0,0 0 0,0 0 0,1 0 0,-1 0 0,0 0 0,0 0-1,0 0 1,0 0 0,0 0 0,0 0 0,0 0 0,0 0 0,1 0 0,-1 0 0,0 0 0,0 0 0,0 0 0,0 0-1,0 0 1,0 0 0,0 0 0,0 0 0,0 0 0,1 0 0,-1 0 0,6-13-296,0 0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3.600"/>
    </inkml:context>
    <inkml:brush xml:id="br0">
      <inkml:brushProperty name="width" value="0.05" units="cm"/>
      <inkml:brushProperty name="height" value="0.05" units="cm"/>
      <inkml:brushProperty name="color" value="#E71224"/>
    </inkml:brush>
  </inkml:definitions>
  <inkml:trace contextRef="#ctx0" brushRef="#br0">323 154 11482,'-8'-13'417,"-2"0"-1,1 1 0,-1 0 0,-1 1 0,-23-20 1,29 27-283,-1 0-1,1 0 1,-1 1 0,1-1 0,-1 1 0,0 1 0,0-1 0,-1 1 0,1 0 0,0 0 0,-1 1 0,1 0 0,-1 0 0,1 1 0,-1-1 0,-11 2 0,14 0-91,1 0 0,-1 0 0,1 0 0,-1 1 0,1-1 0,0 1 0,-1 0 0,1-1 0,0 2 0,0-1 1,0 0-1,1 1 0,-1-1 0,-3 5 0,2-1 10,0-1 0,0 1 0,1 0 0,0 0 0,0 0 0,1 0 0,-4 12 0,4-11-43,0 0 0,1 0 0,0-1 0,1 1-1,-1 0 1,1 0 0,0 0 0,1 0 0,0 0 0,0 0 0,0-1 0,1 1 0,0 0 0,0-1 0,1 1 0,4 8 0,-5-13-27,-1 0 0,1 0 0,-1 0 0,1-1 0,0 1 0,-1 0 0,1-1 0,0 1 1,0-1-1,0 0 0,0 0 0,1 1 0,-1-1 0,0-1 0,0 1 0,1 0 0,-1 0 0,0-1 0,5 1 1,-3-1-9,-1-1 1,1 1 0,0-1 0,0 1 0,-1-1 0,1 0 0,0-1-1,-1 1 1,1-1 0,-1 1 0,5-4 0,0-1-10,0 0 0,0 0 0,-1 0 0,0-1 0,0 0 0,-1-1 0,0 0 0,0 0 0,4-8 0,-5 7 37,-2 1 1,1-1 0,-1 0 0,-1 0 0,0 0 0,0 0-1,-1-1 1,0 1 0,0-19 0,-1 26 0,0-1 0,0 0-1,-1 1 1,1-1 0,-1 0 0,0 1 0,1-1-1,-1 0 1,0 1 0,0-1 0,-1 1 0,1 0-1,-1-1 1,1 1 0,-1 0 0,0 0 0,1 0-1,-1 0 1,0 0 0,0 0 0,-1 1 0,1-1-1,0 1 1,0-1 0,-1 1 0,1 0 0,-1 0-1,1 0 1,-1 0 0,0 1 0,1-1 0,-1 0-1,0 1 1,1 0 0,-1 0 0,0 0 0,1 0-1,-4 1 1,-2-1-14,1 2-1,-1-1 1,1 1-1,-1 0 1,1 1-1,0 0 0,-1 0 1,1 1-1,1 0 1,-1 0-1,1 0 1,-1 1-1,1 0 1,-5 5-1,4-3-157,1 0 0,-1 0 0,1 0 0,1 1 0,-1 0 0,1 0 0,1 1 0,0-1 0,0 1 0,0 0 0,-2 10 0,6-17 138,-1-1-1,1 0 0,0 1 1,-1-1-1,1 1 0,0 0 1,0-1-1,0 1 0,0-1 1,0 1-1,0-1 0,1 1 1,-1-1-1,0 1 0,1-1 1,-1 0-1,1 1 0,0-1 1,-1 1-1,1-1 0,0 0 1,0 1-1,1 0 0,15 0-434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4.688"/>
    </inkml:context>
    <inkml:brush xml:id="br0">
      <inkml:brushProperty name="width" value="0.05" units="cm"/>
      <inkml:brushProperty name="height" value="0.05" units="cm"/>
    </inkml:brush>
  </inkml:definitions>
  <inkml:trace contextRef="#ctx0" brushRef="#br0">287 520 8346,'-2'4'5761,"-3"-16"-5236,-64-80-146,-100-151-465,156 224 88,8 12 27,0 0-1,1-1 1,0 0 0,-6-14 0,10 22-42,0-1-1,-1 1 1,1-1 0,0 0-1,0 1 1,0-1-1,0 1 1,0-1-1,0 1 1,0-1 0,1 1-1,-1-1 1,0 1-1,0-1 1,0 1 0,0-1-1,1 1 1,-1-1-1,0 1 1,0 0-1,1-1 1,-1 1 0,0-1-1,1 1 1,-1 0-1,1-1 1,-1 1 0,0 0-1,1-1 1,-1 1-1,1 0 1,-1 0-1,1-1 1,-1 1 0,1 0-1,-1 0 1,1 0-1,23-5-71,-18 4 37,159-16-221,-93 11-164,137-28 1,-205 33 363,0 0 0,0 0 0,0-1 0,0 1 0,-1-1 0,1 0 0,0 0 0,-1 0 0,1 0 0,-1-1 1,4-2-1,-3 1-34,-1 5-34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3.950"/>
    </inkml:context>
    <inkml:brush xml:id="br0">
      <inkml:brushProperty name="width" value="0.05" units="cm"/>
      <inkml:brushProperty name="height" value="0.05" units="cm"/>
      <inkml:brushProperty name="color" value="#E71224"/>
    </inkml:brush>
  </inkml:definitions>
  <inkml:trace contextRef="#ctx0" brushRef="#br0">11 108 11210,'-4'19'268,"1"0"0,1 1 1,1-1-1,1 0 0,4 38 0,-3-52-235,0 1 0,0 0 0,1-1 1,0 1-1,0-1 0,1 1 0,-1-1 1,1 0-1,0 0 0,6 6 0,-6-8-12,0 1-1,1-1 1,-1-1-1,1 1 1,0-1-1,-1 1 1,1-1-1,0 0 1,1 0-1,-1-1 1,0 1-1,0-1 1,1 0-1,-1 0 1,6 0-1,-1-1-4,-1 0-1,0 0 0,0-1 0,0-1 1,0 1-1,0-1 0,0 0 1,-1-1-1,1 0 0,-1 0 1,1-1-1,-1 0 0,0 0 1,-1 0-1,1-1 0,-1 0 1,0-1-1,8-8 0,-5 5-5,0-1 1,-1 0-1,0 0 0,-1-1 0,0 0 0,-1 0 1,0 0-1,-1-1 0,0 0 0,-1 0 0,3-14 1,-6 20-2,0 0 0,-1 0 1,1 0-1,-1 0 1,0 0-1,-1 0 0,0 0 1,0-1-1,0 1 1,0 1-1,-1-1 0,0 0 1,0 0-1,-1 1 1,-4-9-1,4 10 1,0 0 0,0 1-1,0-1 1,0 1 0,-1 0 0,1 0 0,-1 0-1,0 0 1,0 1 0,0-1 0,0 1 0,0 0-1,-1 0 1,1 1 0,-1-1 0,1 1 0,-1 0-1,1 0 1,-1 1 0,-8-1 0,2 2-107,0 0-1,0 1 1,0 0 0,0 0 0,1 1 0,-1 1 0,1 0 0,0 0-1,0 1 1,0 0 0,1 1 0,-10 7 0,14-10-30,0 0-1,-1 0 1,0 0 0,-11 3 0,-4-2-253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4.427"/>
    </inkml:context>
    <inkml:brush xml:id="br0">
      <inkml:brushProperty name="width" value="0.05" units="cm"/>
      <inkml:brushProperty name="height" value="0.05" units="cm"/>
      <inkml:brushProperty name="color" value="#E71224"/>
    </inkml:brush>
  </inkml:definitions>
  <inkml:trace contextRef="#ctx0" brushRef="#br0">303 1 11226,'-10'0'1081,"-5"23"-721,-5 10-160,-3 21 1208,-2 8-1056,-3 12-128,1 4 16,3 0-24,-1-2-16,5-7-40,6-6-32,-2-17-168,3-9-136,3-11-416,0-6-320,2-13 712,-1-7-176,3-10-112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4.827"/>
    </inkml:context>
    <inkml:brush xml:id="br0">
      <inkml:brushProperty name="width" value="0.05" units="cm"/>
      <inkml:brushProperty name="height" value="0.05" units="cm"/>
      <inkml:brushProperty name="color" value="#E71224"/>
    </inkml:brush>
  </inkml:definitions>
  <inkml:trace contextRef="#ctx0" brushRef="#br0">209 65 11074,'-26'14'569,"1"2"-1,1 1 1,1 0-1,-26 26 1,42-36-458,0 1 1,1 0 0,-1 1 0,2-1 0,-1 1-1,-6 16 1,9-19-82,1 0 1,0 1-1,1-1 0,-1 1 1,1-1-1,1 1 0,-1-1 1,1 1-1,0-1 1,1 1-1,1 10 0,-2-15-31,0 0 0,1 0 1,-1 0-1,1 0 0,-1 0 0,1 0 0,0 0 0,-1 0 0,1 0 0,0 0 1,0 0-1,1 0 0,-1-1 0,0 1 0,1 0 0,-1-1 0,0 1 0,1-1 1,0 0-1,-1 1 0,1-1 0,0 0 0,0 0 0,0 0 0,0 0 0,0 0 0,0-1 1,0 1-1,0-1 0,0 1 0,0-1 0,0 0 0,0 1 0,3-1 0,1-1-14,0 0 0,-1 0 0,1-1 0,-1 0 0,1 0 0,-1 0 0,1 0 0,-1-1 0,0 0-1,0 0 1,7-6 0,2-3-4,-1 0 0,0-1 0,0-1 0,-1 0 0,-1-1 0,-1 0 0,10-17 0,-15 23 29,0-1-1,-1 0 0,0 0 1,0-1-1,-1 1 0,0-1 1,-1 1-1,0-1 0,-1 0 1,0 0-1,0 0 0,-1 0 1,-2-11-1,1 19-1,1 0 1,-1 0-1,0 0 0,0 0 1,0 0-1,0 0 0,0 0 1,-1 0-1,1 0 1,-1 1-1,0-1 0,0 1 1,0-1-1,0 1 0,0 0 1,-1 0-1,1 0 0,-1 0 1,1 0-1,-1 0 1,0 1-1,1-1 0,-1 1 1,0 0-1,0 0 0,0 0 1,0 0-1,0 0 1,0 1-1,0-1 0,-1 1 1,1 0-1,0 0 0,0 0 1,0 0-1,0 1 0,0-1 1,-1 1-1,-4 2 1,1 0-1,-1 0-1,1 0 1,0 1 0,0 1 0,0-1 0,0 1 0,1 0 0,0 0 0,0 1 0,0 0 0,1 0 0,0 0 0,0 1 0,0 0 0,-5 12-1,2-6-70,2 1-1,0 0 0,1 1 1,0-1-1,1 1 0,1 0 1,-3 22-1,6-15-10,3-8-31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5.227"/>
    </inkml:context>
    <inkml:brush xml:id="br0">
      <inkml:brushProperty name="width" value="0.05" units="cm"/>
      <inkml:brushProperty name="height" value="0.05" units="cm"/>
      <inkml:brushProperty name="color" value="#E71224"/>
    </inkml:brush>
  </inkml:definitions>
  <inkml:trace contextRef="#ctx0" brushRef="#br0">118 249 10506,'-3'13'109,"0"0"0,2 0 0,-1 0 0,2 0 1,-1 0-1,2 1 0,0-1 0,5 23 0,-6-35-92,0 0 0,0 1-1,1-1 1,-1 1 0,1-1 0,0 0 0,-1 1 0,1-1 0,0 0 0,0 1-1,-1-1 1,1 0 0,0 0 0,0 0 0,0 0 0,1 0 0,-1 0 0,0 0-1,2 1 1,-1-2 4,-1 0 0,0 0 0,0 1 0,0-1-1,0 0 1,0-1 0,0 1 0,1 0 0,-1 0 0,0 0-1,0-1 1,0 1 0,0 0 0,0-1 0,0 1-1,0-1 1,0 0 0,0 1 0,2-2 0,2-2 62,0-1 0,-1 0 1,1 0-1,-1 0 0,0-1 1,0 1-1,4-9 0,3-7 151,-2-1-1,-1 1 1,0-1-1,6-34 1,-11 42-147,-1 1 1,0-1 0,-1 1 0,-1-1 0,0 1 0,-1-1 0,0 0 0,-1 1 0,-4-15 0,5 24-73,0 0 1,-1 1-1,1-1 0,-1 0 0,0 1 1,0-1-1,0 1 0,0 0 0,-1 0 1,1 0-1,-1 0 0,0 0 0,1 0 1,-1 1-1,-1-1 0,1 1 0,0 0 1,-1 0-1,1 0 0,-1 0 0,-6-1 1,6 2-25,-1 0 1,0 1 0,1-1-1,-1 1 1,0 0 0,1 1-1,-1-1 1,1 1 0,-1 0-1,0 0 1,1 0 0,0 1 0,-1 0-1,1 0 1,0 0 0,0 0-1,0 0 1,-5 5 0,-2 2-104,1 0 1,0 1 0,0 1 0,1 0 0,-11 17 0,-3 1-64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5.644"/>
    </inkml:context>
    <inkml:brush xml:id="br0">
      <inkml:brushProperty name="width" value="0.05" units="cm"/>
      <inkml:brushProperty name="height" value="0.05" units="cm"/>
      <inkml:brushProperty name="color" value="#E71224"/>
    </inkml:brush>
  </inkml:definitions>
  <inkml:trace contextRef="#ctx0" brushRef="#br0">0 1 9922,'0'44'744,"5"15"-568,-3 10-56,6 25 216,0 12 40,4 13-15,1 2-73,4 3-64,4 4 0,4 5-40,0-5-24,7-15-112,1-10-72,1-14-216,2-7-304,-4-19 456,-2-12-88,-9-25-56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16.701"/>
    </inkml:context>
    <inkml:brush xml:id="br0">
      <inkml:brushProperty name="width" value="0.05" units="cm"/>
      <inkml:brushProperty name="height" value="0.05" units="cm"/>
      <inkml:brushProperty name="color" value="#E71224"/>
    </inkml:brush>
  </inkml:definitions>
  <inkml:trace contextRef="#ctx0" brushRef="#br0">2 1788 9874,'-1'-10'100,"0"0"-1,1-1 1,1 1 0,-1 0 0,2-1-1,-1 1 1,1 0 0,1 0-1,0 0 1,0 0 0,1 1-1,0-1 1,1 1 0,0 0-1,1 0 1,-1 1 0,2 0 0,-1 0-1,13-12 1,3 1 142,1 1-1,1 1 1,37-20 0,86-37 441,373-129 249,-343 139-942,455-194-158,-9-27 338,-365 165 22,31-32-83,-12-19-282,-169 103 10,-85 53 164,1 2-1,1 0 1,0 1 0,1 1-1,0 2 1,0 0 0,46-7-1,-69 15 12,0 1 0,0 0-1,0 0 1,0 0-1,0 0 1,0 0-1,0 1 1,0-1 0,0 1-1,0 0 1,0 0-1,0 0 1,0 0 0,0 0-1,-1 1 1,1-1-1,-1 1 1,1 0-1,-1 0 1,4 3 0,-2 0 15,0 1 0,0 0 0,-1-1 0,1 1 1,-1 0-1,-1 1 0,1-1 0,1 7 1,60 265 478,-22-74-414,-1-40-87,59 209-951,-83-326 471,2-1 0,42 72 0,64 78 46,-124-193 440,11 14 74,-10-15-34,1 1-1,-1 0 1,0-1-1,0 1 1,0 0 0,0 0-1,-1 1 1,1-1-1,-1 0 1,0 1-1,0-1 1,0 0-1,0 1 1,0-1 0,-1 1-1,0 0 1,0-1-1,0 1 1,0-1-1,0 1 1,-1-1-1,-1 6 1,-5 14-12,0 1 1,-2-1-1,-1-1 0,-1 0 1,-1 0-1,-1-1 0,0-1 1,-2 0-1,0-1 0,-1-1 1,-24 22-1,-38 32-52,-167 118 1,124-116 8,-187 85-1,-145 22 235,294-130-312,-2-7 0,-266 38-1,-27-10-247,309-43 424,-155 53 0,205-46-728,1 4 1,-166 99-1,240-126 168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38.510"/>
    </inkml:context>
    <inkml:brush xml:id="br0">
      <inkml:brushProperty name="width" value="0.05" units="cm"/>
      <inkml:brushProperty name="height" value="0.05" units="cm"/>
      <inkml:brushProperty name="color" value="#E71224"/>
    </inkml:brush>
  </inkml:definitions>
  <inkml:trace contextRef="#ctx0" brushRef="#br0">189 123 10074,'3'-26'489,"-2"15"-384,1 0-1,-2 1 0,1-1 0,-1 0 1,-1 0-1,-2-13 0,-1 17 82,0 8-50,-3 16 48,-60 282 284,66-292-467,-41 230 147,-11 279-1,42 249-1814,12-567 1012,-4-116 256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8:39.003"/>
    </inkml:context>
    <inkml:brush xml:id="br0">
      <inkml:brushProperty name="width" value="0.05" units="cm"/>
      <inkml:brushProperty name="height" value="0.05" units="cm"/>
      <inkml:brushProperty name="color" value="#E71224"/>
    </inkml:brush>
  </inkml:definitions>
  <inkml:trace contextRef="#ctx0" brushRef="#br0">0 1108 7586,'1'2'44,"1"0"1,-1-1 0,0 1 0,1 0 0,-1 0-1,1-1 1,0 1 0,-1 0 0,1-1 0,0 0-1,0 1 1,0-1 0,0 0 0,0 0 0,0 0-1,0 0 1,1-1 0,-1 1 0,0-1 0,0 1-1,1-1 1,3 1 0,0-1-22,0 1-1,1-1 1,-1-1-1,0 1 1,1-1-1,-1 0 1,8-3 0,1-1 70,-1-2 0,0 1 1,0-2-1,-1 0 1,0-1-1,20-17 1,0-4 188,36-40 0,-21 12-76,-3-1-1,56-96 1,59-141-587,-158 293 370,132-292-2186,-128 280 1981,-3 6-3,0-1 0,1 1 0,1 1 0,0-1-1,0 1 1,7-11 0,-11 19 204,-1-1 0,0 1 0,1-1-1,-1 1 1,0 0 0,1-1 0,-1 1 0,0-1-1,1 1 1,-1 0 0,1-1 0,-1 1-1,1 0 1,-1-1 0,1 1 0,-1 0 0,1 0-1,-1-1 1,1 1 0,-1 0 0,1 0-1,-1 0 1,1 0 0,0 0 0,-1 0-1,1 0 1,-1 0 0,1 0 0,-1 0 0,1 0-1,-1 0 1,1 0 0,0 0 0,-1 1-1,1-1 1,-1 0 0,1 0 0,-1 1 0,1-1-1,-1 0 1,1 1 0,-1-1 0,0 0-1,1 1 1,-1-1 0,1 1 0,-1-1-1,0 0 1,0 1 0,1-1 0,-1 1 0,0-1-1,1 2 1,7 29-47,-8-30 63,3 17 73,32 196 1080,-22-158-860,34 98 0,-9-65-229,8-3-74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44.326"/>
    </inkml:context>
    <inkml:brush xml:id="br0">
      <inkml:brushProperty name="width" value="0.05" units="cm"/>
      <inkml:brushProperty name="height" value="0.05" units="cm"/>
      <inkml:brushProperty name="color" value="#E71224"/>
    </inkml:brush>
  </inkml:definitions>
  <inkml:trace contextRef="#ctx0" brushRef="#br0">292 1 5281,'-1'0'40,"-1"1"1,1-1-1,0 1 0,0 0 1,0 0-1,0 0 0,0 0 0,0 0 1,0 0-1,0 0 0,0 0 1,0 0-1,1 0 0,-1 0 1,0 0-1,1 1 0,-1-1 0,1 0 1,-1 1-1,1-1 0,0 0 1,-1 3-1,-3 35 335,4-32-342,-3 235 76,-3 51 34,-142 735-38,129-926-131,-58 383 149,75-439-880,2-46 755,0 0 0,-1 0-1,1 0 1,0 0 0,0 0-1,0 0 1,0 0 0,0 0-1,0-1 1,0 1 0,0 0 0,0 0-1,0 0 1,0 0 0,0 0-1,0 0 1,-1 0 0,1 0-1,0 0 1,0 0 0,0 0-1,0 0 1,0 0 0,0 0-1,0 0 1,0 0 0,0 0-1,0 0 1,0 0 0,0 1-1,-1-1 1,1 0 0,0 0 0,0 0-1,0 0 1,0 0 0,0 0-1,0 0 1,0 0 0,0 0-1,0 0 1,0 0 0,0 0-1,0 0 1,0 0 0,0 0-1,0 0 1,0 1 0,0-1-1,0 0 1,0 0 0,0 0-1,0 0 1,0 0 0,0 0 0,0 0-1,0 0 1,0 0 0,0 0-1,0 0 1,0 1 0,0-1-1,0 0 1,0 0 0,-10-7-192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45.122"/>
    </inkml:context>
    <inkml:brush xml:id="br0">
      <inkml:brushProperty name="width" value="0.05" units="cm"/>
      <inkml:brushProperty name="height" value="0.05" units="cm"/>
      <inkml:brushProperty name="color" value="#E71224"/>
    </inkml:brush>
  </inkml:definitions>
  <inkml:trace contextRef="#ctx0" brushRef="#br0">1 1151 3937,'126'-192'2307,"-45"66"-1686,27-43-297,143-298-1,-222 399-315,24-47 10,-53 114-9,1 0 0,-1 0 0,0 1 0,1-1 0,-1 0 0,0 1 0,1-1 0,-1 0 0,1 1 0,-1-1 0,1 1 0,0-1 0,-1 0 0,1 1 0,0 0 0,-1-1 0,1 1 0,0-1 0,-1 1 0,1 0 0,0-1 0,0 1 0,0 0 0,-1 0 0,1 0 0,0 0 0,0 0 0,0 0 0,-1 0 0,1 0 1,0 0-1,0 0 0,0 0 0,-1 0 0,1 0 0,1 1 0,1 1 57,0 0 1,0 0-1,0 0 1,0 0 0,0 0-1,-1 1 1,5 4-1,1 3 96,-1 0-1,0 1 0,0-1 0,-1 2 1,0-1-1,7 24 0,18 79 373,-22-74-427,9 31-640,48 127 1,-53-169 297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6.690"/>
    </inkml:context>
    <inkml:brush xml:id="br0">
      <inkml:brushProperty name="width" value="0.05" units="cm"/>
      <inkml:brushProperty name="height" value="0.05" units="cm"/>
    </inkml:brush>
  </inkml:definitions>
  <inkml:trace contextRef="#ctx0" brushRef="#br0">324 69 5969,'-6'-20'1476,"5"18"-1233,1 0-1,0-1 1,-1 1 0,1 0 0,-1 0 0,0 0 0,0 0 0,0 0 0,0 0 0,0 0 0,0 1 0,0-1 0,-1 0-1,1 0 1,-1 1 0,1-1 0,-1 1 0,0 0 0,0-1 0,1 1 0,-1 0 0,0 0 0,0 0 0,-3-1 0,-1 0-233,0 1 0,0 0 0,0 0 1,-1 1-1,1-1 0,0 1 1,0 1-1,0-1 0,0 1 0,0 0 1,0 1-1,0-1 0,0 1 1,0 0-1,0 1 0,-7 3 0,-6 5-69,1 0-1,0 1 0,-22 20 1,33-26 44,-1 1 1,1-1-1,1 2 1,-1-1 0,1 1-1,0 0 1,1 0-1,0 1 1,0 0 0,1 0-1,-4 11 1,7-16 5,0 1 0,0 0 0,0 0 0,1 0-1,-1-1 1,1 1 0,0 0 0,1 0 0,-1 0 0,1 0 0,0 0 0,0-1 0,1 1 0,-1 0-1,1-1 1,0 1 0,0-1 0,0 0 0,1 0 0,0 0 0,0 0 0,0 0 0,0 0 0,6 4-1,-2-1-13,1-1-1,0 0 0,0 0 0,1-1 0,0 0 0,0-1 0,0 0 1,0 0-1,19 4 0,4-1-274,55 4-1,-85-10 288,-2-1 6,23 0-245,-18-3 251,-14-4 235,2 3-161,0 1-1,0-1 0,0 2 0,0-1 1,0 1-1,0 0 0,-1 1 0,1-1 1,-1 1-1,1 1 0,-1 0 1,-8 0-1,14 1-74,7-1-26,12-5-2,-4-4 24,1-1 0,14-14-1,22-16-99,-50 40 98,0 0-1,1 0 1,-1-1-1,0 1 1,1 0-1,-1 0 1,1 0-1,-1 0 1,0-1 0,1 1-1,-1 0 1,1 0-1,-1 0 1,1 0-1,-1 0 1,0 0-1,1 0 1,-1 0-1,1 0 1,-1 0-1,1 0 1,-1 0 0,0 1-1,1-1 1,-1 0-1,1 0 1,-1 0-1,0 1 1,1-1-1,7 14-117,-1 24 0,-7-32 102,6 37-8,-2-5-14,2-1-1,12 39 0,-18-76-12,0 1-1,0-1 1,0 1-1,0-1 1,0 1-1,0-1 1,0 1-1,1-1 1,-1 1-1,0-1 1,0 1-1,1-1 1,-1 0-1,0 1 1,1-1-1,-1 1 1,0-1 0,1 0-1,-1 1 1,0-1-1,1 0 1,0 1-1,5-8-594,1-20 196,-1-5-44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48.157"/>
    </inkml:context>
    <inkml:brush xml:id="br0">
      <inkml:brushProperty name="width" value="0.05" units="cm"/>
      <inkml:brushProperty name="height" value="0.05" units="cm"/>
      <inkml:brushProperty name="color" value="#E71224"/>
    </inkml:brush>
  </inkml:definitions>
  <inkml:trace contextRef="#ctx0" brushRef="#br0">4 29 10378,'5'-24'1604,"-5"20"-716,-2 17-10,-1 7-861,1 1-1,1 0 0,1-1 0,1 1 1,3 23-1,2-10-22,1 0-1,14 42 1,-17-65 9,0 0 0,0-1 0,1 1 0,1-1 0,0 0 0,0-1 0,0 0 0,14 15 0,-18-22-7,1 0 0,-1 0 0,1 0 0,-1 0 0,1 0 0,0 0 0,0 0 0,0-1-1,0 0 1,0 0 0,0 1 0,0-2 0,1 1 0,-1 0 0,0-1 0,1 1 0,-1-1 0,0 0-1,1 0 1,-1 0 0,0-1 0,0 1 0,1-1 0,-1 0 0,0 0 0,0 0 0,0 0 0,0 0-1,0-1 1,0 0 0,0 1 0,0-1 0,4-4 0,2-2-29,1-1 0,-1 0 1,-1-1-1,0 0 0,0 0 0,-1-1 1,0 0-1,10-23 0,3-11-48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48.587"/>
    </inkml:context>
    <inkml:brush xml:id="br0">
      <inkml:brushProperty name="width" value="0.05" units="cm"/>
      <inkml:brushProperty name="height" value="0.05" units="cm"/>
      <inkml:brushProperty name="color" value="#E71224"/>
    </inkml:brush>
  </inkml:definitions>
  <inkml:trace contextRef="#ctx0" brushRef="#br0">0 0 9794,'13'55'976,"-1"5"-736,3-1-104,3-3 489,3-12-802,1-11-423,-1-24 536,2-18-104,-4-25-136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49.062"/>
    </inkml:context>
    <inkml:brush xml:id="br0">
      <inkml:brushProperty name="width" value="0.05" units="cm"/>
      <inkml:brushProperty name="height" value="0.05" units="cm"/>
      <inkml:brushProperty name="color" value="#E71224"/>
    </inkml:brush>
  </inkml:definitions>
  <inkml:trace contextRef="#ctx0" brushRef="#br0">1 151 12051,'1'3'1080,"1"-3"-768,1 0-200,4-7 1160,3-2-1016,7-5-304,3-3-144,7-5-496,2 1-272,2-3 760,4 3-112,-7 3-152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49.492"/>
    </inkml:context>
    <inkml:brush xml:id="br0">
      <inkml:brushProperty name="width" value="0.05" units="cm"/>
      <inkml:brushProperty name="height" value="0.05" units="cm"/>
      <inkml:brushProperty name="color" value="#E71224"/>
    </inkml:brush>
  </inkml:definitions>
  <inkml:trace contextRef="#ctx0" brushRef="#br0">1 95 12659,'14'33'1223,"-3"12"-1205,27 74 0,-37-117-43,-1-1 0,1 1-1,0 0 1,0 0 0,0-1 0,0 1 0,0 0 0,0-1 0,1 1 0,-1-1 0,0 1 0,1-1 0,-1 0 0,1 0 0,0 1 0,-1-1 0,1 0 0,0 0 0,-1-1 0,1 1 0,0 0 0,0-1-1,0 1 1,0-1 0,0 1 0,0-1 0,0 0 0,0 0 0,0 0 0,0 0 0,0 0 0,0 0 0,0-1 0,-1 1 0,1-1 0,2 0 0,-1 0 4,0 1 0,-1-1 0,1 1 0,0 0 0,0 0 0,-1 0 0,1 0 0,0 0 0,0 0 0,-1 1 0,1 0 0,0-1 0,-1 1 0,1 0 0,0 0 0,-1 0 0,1 1 0,-1-1 0,0 1 0,1-1 0,-1 1 0,0 0 0,0 0 0,2 2 0,-1 0 46,0 1-1,0 0 1,0 0 0,-1 0 0,0 1-1,0-1 1,0 0 0,-1 1 0,1-1-1,-1 1 1,0 7 0,0-3 82,-1 0 1,0 0-1,-1 0 1,0 0-1,0 0 1,-1 0-1,-3 11 1,4-17-73,-1 0 0,1 0 1,-1 0-1,1 0 0,-1-1 0,0 1 1,0 0-1,-1-1 0,1 0 0,-1 1 1,0-1-1,0 0 0,0 0 0,0-1 1,0 1-1,-1-1 0,1 1 0,-1-1 1,1 0-1,-5 1 0,6-2-23,1-1 0,-1 0 0,1 1 0,-1-1 0,0 0 0,1 0 0,-1 0 0,0 0 0,1 0 0,-1 0 0,1-1 0,-1 1 0,0-1 0,1 1 0,-1-1 0,1 1 0,-1-1 0,1 0 0,0 0 0,-1 0 0,1 1 0,0-1 0,-1-1 0,0 0 0,-1-2-2,0 1 0,0-1 1,0 0-1,0 0 0,1-1 0,0 1 0,-3-7 0,-10-40 17</inkml:trace>
  <inkml:trace contextRef="#ctx0" brushRef="#br0" timeOffset="1">106 105 12043,'8'-6'768,"5"-3"-680,1-1-96,4-5-120,0-4-1057,2 2 1065,-1 1-136,-5 3-120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50.016"/>
    </inkml:context>
    <inkml:brush xml:id="br0">
      <inkml:brushProperty name="width" value="0.05" units="cm"/>
      <inkml:brushProperty name="height" value="0.05" units="cm"/>
      <inkml:brushProperty name="color" value="#E71224"/>
    </inkml:brush>
  </inkml:definitions>
  <inkml:trace contextRef="#ctx0" brushRef="#br0">1 519 13347,'10'-6'688,"8"-10"-832,7-5-256,8-6 360,4-3-112,0-1-72</inkml:trace>
  <inkml:trace contextRef="#ctx0" brushRef="#br0" timeOffset="1">540 0 11939,'-33'36'420,"3"1"1,-41 64-1,56-77-311,1 1-1,1 1 1,2 0-1,0 1 0,-10 44 1,19-61-69,0 0 0,1 0 0,0-1 1,0 1-1,2 14 0,-1-20-28,1 0 1,0 0-1,0 0 1,0 0-1,0-1 1,0 1-1,1 0 0,0 0 1,0-1-1,0 1 1,0-1-1,0 1 1,1-1-1,-1 0 1,7 5-1,-3-4-17,1 1 0,-1-2 1,1 1-1,0-1 0,1 0 0,-1 0 0,0-1 0,1 0 0,-1 0 1,1-1-1,0 0 0,-1-1 0,1 1 0,0-1 0,14-2 1,-4-1-46,-1 1 0,0-2 0,0 0 1,0-2-1,-1 1 0,17-9 1,-33 13 46,35-19-116,-34 19 113,1 1 0,-1-1 0,1-1 0,-1 1 0,0 0 0,0 0 1,0 0-1,0-1 0,1 1 0,-2 0 0,1-1 0,0 1 0,0-1 0,0 1 1,-1-1-1,1 0 0,-1 1 0,1-1 0,-1 0 0,1-1 0,-2 2 5,1 0-1,0 0 1,-1 0-1,1 0 1,-1 1-1,1-1 1,0 0-1,-1 0 1,0 0 0,1 1-1,-1-1 1,0 0-1,1 1 1,-1-1-1,0 0 1,0 1-1,1-1 1,-1 1-1,0-1 1,0 1-1,0 0 1,0-1-1,0 1 1,0 0 0,1-1-1,-1 1 1,0 0-1,0 0 1,0 0-1,0 0 1,0 0-1,0 0 1,-1 0-1,-36 4 65,37-4-58,-7 1 10,1 0 1,0 1-1,0-1 1,0 1-1,0 1 1,0-1-1,1 1 1,-1 1-1,1-1 1,-11 9-1,16-12-46,1 1 0,-1-1-1,1 1 1,-1-1 0,1 1-1,-1 0 1,1-1-1,-1 1 1,1-1 0,0 1-1,-1 0 1,1 0 0,0-1-1,-1 1 1,1 0 0,0-1-1,0 1 1,0 0 0,0 0-1,0 1 1,0-2-14,0 1 0,1-1 0,-1 1 0,0-1 0,1 1 0,-1-1 0,0 0 0,1 1 0,-1-1 0,1 0 0,-1 1 0,0-1 0,1 0 0,-1 1 0,1-1 0,-1 0-1,1 0 1,-1 0 0,1 0 0,-1 1 0,2-1 0,1 0-70,1 1 0,0-1 1,-1 0-1,1 0 0,-1-1 0,1 1 0,5-2 0,18-8-387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50.489"/>
    </inkml:context>
    <inkml:brush xml:id="br0">
      <inkml:brushProperty name="width" value="0.05" units="cm"/>
      <inkml:brushProperty name="height" value="0.05" units="cm"/>
      <inkml:brushProperty name="color" value="#E71224"/>
    </inkml:brush>
  </inkml:definitions>
  <inkml:trace contextRef="#ctx0" brushRef="#br0">319 347 11787,'16'36'864,"-9"5"-664,-7-1-104,0 3 384,0 0-312,1-4-72,1-3-64,1-6-176,-1-3-536,-2-7 584,-4-3-72,-6-7-88</inkml:trace>
  <inkml:trace contextRef="#ctx0" brushRef="#br0" timeOffset="1">17 476 12035,'-6'-8'1217,"5"7"-1164,0 1 1,0-1-1,0 0 1,1 1 0,-1-1-1,0 0 1,1 0 0,-1 1-1,1-1 1,-1 0 0,1 0-1,-1 0 1,1 0 0,0 0-1,-1 0 1,1 0-1,0 0 1,0 0 0,0 0-1,-1 0 1,1 0 0,0 0-1,0 0 1,1 0 0,-1 0-1,0 0 1,0 0 0,0 0-1,1 0 1,-1 0 0,0 1-1,1-1 1,-1 0-1,1 0 1,-1 0 0,1 0-1,-1 0 1,1 1 0,0-1-1,-1 0 1,2 0 0,114-123 88,121-168 1,-237 291-152,0 0 0,1 0 0,-1 0-1,1 0 1,0 0 0,-1 1 0,1-1 0,-1 0-1,1 0 1,0 1 0,0-1 0,-1 1 0,1-1 0,0 0-1,0 1 1,0-1 0,0 1 0,0 0 0,-1-1 0,1 1-1,0 0 1,1-1 0,0 2-4,0 0 1,-1 0-1,1 0 0,-1 0 1,0 0-1,1 0 0,-1 1 0,0-1 1,1 0-1,-1 1 0,1 1 1,-1-2 10,31 39-151,27 30-66,-51-63 208,0 1 0,1-1 0,0 0 0,0-1 0,1 0 0,12 6 1,14 1-20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52.506"/>
    </inkml:context>
    <inkml:brush xml:id="br0">
      <inkml:brushProperty name="width" value="0.05" units="cm"/>
      <inkml:brushProperty name="height" value="0.05" units="cm"/>
      <inkml:brushProperty name="color" value="#E71224"/>
    </inkml:brush>
  </inkml:definitions>
  <inkml:trace contextRef="#ctx0" brushRef="#br0">897 122 10794,'-15'-10'42,"-1"0"-1,0 2 1,0 0-1,-1 0 1,0 2-1,0 0 1,-1 1-1,0 1 1,0 0-1,0 1 1,0 2-1,0-1 1,-1 2-1,1 1 1,-27 3-1,15 2-53,1 2-1,0 1 0,0 1 1,1 1-1,0 2 0,1 1 1,0 1-1,1 1 0,1 1 1,1 2-1,0 0 0,1 1 1,2 2-1,-35 42 0,36-38 20,1 1 0,2 0-1,0 1 1,2 1 0,1 0-1,2 1 1,0 1-1,2 0 1,2 0 0,1 1-1,1 0 1,1 0-1,1 59 1,6-54-61,2 0 0,1 0 0,2-1 0,2 0 0,1 0 1,2-1-1,1 0 0,25 46 0,-25-57-58,1 0 0,0-2 1,2 0-1,1 0 0,0-1 0,2-1 1,0-1-1,1-1 0,1-1 1,1 0-1,0-2 0,30 15 0,-37-22 64,2-2 0,-1 0 0,0-1 1,1-1-1,0 0 0,0-1 0,0-1 0,1-1 0,-1 0 0,0-1 0,1-1 0,-1-1 0,0 0 0,0-1 0,0-1 0,0-1 0,-1 0 0,0-1 0,0-1 0,0-1 0,-1 0 0,16-11 0,3-4 190,-2-2-1,0-1 0,-2-2 0,-1 0 0,-1-2 0,-2-2 0,-1 0 1,-2-1-1,29-53 0,-24 31 195,-2-2 0,-3 0 0,-2-2 0,-3 0 0,17-96 0,-28 109-155,-2 0 0,-1-1 0,-5-77 1,-1 103-210,0 0 1,-1 0 0,-1 0 0,-2 0 0,0 1-1,0 0 1,-2 0 0,-1 0 0,0 1-1,-16-23 1,18 33-34,0 0 0,-1 1 0,0 0 0,-1 0 0,1 0 0,-1 1 0,-1 1 0,1 0 0,-1 0 0,0 1 0,-1 0 0,1 0 0,-1 1 0,0 1 0,0 0 0,0 0 0,0 1 0,-15 0 0,7 1-98,-37 5-1,50-4 131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53.671"/>
    </inkml:context>
    <inkml:brush xml:id="br0">
      <inkml:brushProperty name="width" value="0.05" units="cm"/>
      <inkml:brushProperty name="height" value="0.05" units="cm"/>
      <inkml:brushProperty name="color" value="#E71224"/>
    </inkml:brush>
  </inkml:definitions>
  <inkml:trace contextRef="#ctx0" brushRef="#br0">4879 454 10938,'-110'-68'-183,"-3"6"0,-3 4 1,-3 6-1,-1 4 0,-184-45 0,184 68 558,0 5 0,-1 6 0,-205 1 0,143 20 50,-323 54 1,295-16-435,1 9 1,-311 126 0,371-117 53,-238 139 1,-111 138 241,442-294-245,1 3-1,3 1 1,2 4-1,2 1 1,-52 77-1,67-79-60,1 1 0,3 2 0,2 1-1,3 2 1,3 0 0,-22 90 0,24-56-17,4 1 0,5 0 1,3 1-1,5 0 0,3 0 0,20 142 0,-10-185 35,2 0-1,2 0 0,3-2 1,2 0-1,1-1 0,3 0 1,2-2-1,2-1 0,2-2 1,37 44-1,-15-28 4,4-1-1,1-4 1,3-1-1,2-3 0,3-3 1,78 44-1,-35-31-82,3-4-1,2-6 1,221 69-1,-198-84-79,2-5-1,0-7 0,168 8 1,-149-27 34,1-6 0,-1-7 0,0-7 0,-1-7 0,-1-7 0,-1-6 0,192-72 0,-181 45 56,-2-8-1,-4-7 1,-4-7 0,205-146 0,-233 133 176,-3-5 1,-6-5 0,203-239-1,-230 230 143,-5-4 0,-6-3 0,-5-4 0,85-198 0,-131 256-86,-3-1 1,-4-2 0,21-116 0,-36 143-99,-1-1 0,-2 0 1,-3 0-1,-1 0 0,-2 0 0,-3 0 0,-11-48 0,10 69-72,-1 0 0,-1 1 0,-1 0 1,-1 0-1,-2 1 0,0 1 0,-1 0 1,-1 1-1,-1 0 0,-1 1 0,0 1 0,-2 1 1,0 0-1,-1 1 0,-1 2 0,-1 0 1,-31-16-1,11 11-6,-1 1 1,-2 3-1,1 2 1,-2 2-1,1 1 1,-71-6-1,-114 5-79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54.149"/>
    </inkml:context>
    <inkml:brush xml:id="br0">
      <inkml:brushProperty name="width" value="0.05" units="cm"/>
      <inkml:brushProperty name="height" value="0.05" units="cm"/>
      <inkml:brushProperty name="color" value="#E71224"/>
    </inkml:brush>
  </inkml:definitions>
  <inkml:trace contextRef="#ctx0" brushRef="#br0">74 115 12395,'9'-27'194,"-6"19"-227,0 1 1,0-1-1,-1 0 1,0 0 0,-1 0-1,1-1 1,-1-12-1,-3 11-387,-1 15 180,-1 20 107,4-25 133,-29 279 568,10 470 0,22-693-669,-1 88-705,-3-121 721,-1-1 0,-1 1 0,-1 0 0,-8 25 0,-13 19-173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9:54.564"/>
    </inkml:context>
    <inkml:brush xml:id="br0">
      <inkml:brushProperty name="width" value="0.05" units="cm"/>
      <inkml:brushProperty name="height" value="0.05" units="cm"/>
      <inkml:brushProperty name="color" value="#E71224"/>
    </inkml:brush>
  </inkml:definitions>
  <inkml:trace contextRef="#ctx0" brushRef="#br0">0 1219 12931,'52'-37'57,"-2"-3"0,84-88-1,-49 32-75,-4-4-1,127-206 1,-9-45 636,-155 270-337,-38 71-240,-2 2 7,1 0-1,-1 0 1,1 0-1,1 1 1,7-9-1,-11 15-37,0-1 1,0 1-1,-1-1 1,1 1-1,0 0 0,0 0 1,1 0-1,-1 0 1,0 0-1,0 0 0,0 1 1,0-1-1,1 1 0,-1-1 1,0 1-1,1 0 1,-1 0-1,0 0 0,1 0 1,-1 1-1,0-1 1,0 0-1,1 1 0,-1 0 1,4 1-1,15 8-15,0 2-1,0 0 1,-1 1-1,27 24 1,-14-12-49,219 190-190,-168-137 197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7.478"/>
    </inkml:context>
    <inkml:brush xml:id="br0">
      <inkml:brushProperty name="width" value="0.05" units="cm"/>
      <inkml:brushProperty name="height" value="0.05" units="cm"/>
    </inkml:brush>
  </inkml:definitions>
  <inkml:trace contextRef="#ctx0" brushRef="#br0">1 291 8394,'-1'18'107,"2"0"-1,1 0 1,0 0 0,1 0 0,0 0 0,2-1-1,0 0 1,1 0 0,1 0 0,11 21 0,-17-37-91,0 1-1,0 0 1,0 0 0,-1-1 0,1 1 0,1-1 0,-1 1 0,0-1 0,0 0-1,1 1 1,-1-1 0,0 0 0,1 0 0,-1 0 0,1 0 0,0 0 0,-1 0-1,1 0 1,0-1 0,-1 1 0,4 0 0,-3-1 11,-1 0 0,1 0 0,0-1 0,0 1 0,-1-1 1,1 0-1,0 1 0,-1-1 0,1 0 0,-1 0 0,1 0 0,-1 0 0,1 0 0,-1 0 1,0 0-1,1-1 0,-1 1 0,0 0 0,0-1 0,0 1 0,2-4 0,8-14 160,-1-2 0,-1 1 0,-1-1 0,-1 0 0,0-1 0,4-30 0,-2 92-122,-8-33-47,1 1-6,-1 0-1,1 1 0,6 13 0,-8-21-4,1 0 1,-1 0-1,0 0 0,0-1 1,1 1-1,-1 0 0,1 0 1,-1-1-1,1 1 1,-1 0-1,1 0 0,-1-1 1,1 1-1,-1 0 0,1-1 1,0 1-1,0-1 0,-1 1 1,1-1-1,0 1 1,0-1-1,-1 0 0,1 1 1,0-1-1,0 0 0,0 0 1,0 0-1,0 1 1,-1-1-1,1 0 0,0 0 1,0 0-1,0 0 0,0 0 1,0-1-1,0 1 1,-1 0-1,1 0 0,0-1 1,0 1-1,0 0 0,0-1 1,-1 1-1,1 0 1,0-1-1,0 0 0,4-4 42,0 1 0,0-1-1,0 0 1,-1 0 0,0-1 0,0 1-1,5-12 1,20-46 208,-21 42-271,-1-1 0,0 0 0,-2 0 0,0 0 0,-2-1 0,0 0 0,-2 0 0,-1 1 0,0-1 0,-2 0 0,-4-26 0,5 45-10,0 1 3,1 0 0,-1 1 0,0-1-1,0 0 1,0 1 0,0-1 0,-2-3 0,3 46-22,4-18 65,1-1 0,1 0-1,15 33 1,34 58 63,-32-69-64,25 65 1,-46-104-56,-3-6-74,-4-15-278,-9-25-655,6 23 540,-1 0 0,-1 0 0,0 1 0,-1 1 0,-19-23 0,27 37 481,1 1 0,-1 0 0,1 0 0,-1 1 0,1-1 0,-1 0 0,-3-1 0,5 3 90,1 0 0,-1-1 0,0 1 0,1 0 1,-1 0-1,0-1 0,0 1 0,1 0 0,-1 0 0,0 0 0,1 0 1,-1 0-1,0 0 0,0 0 0,1 0 0,-1 0 0,0 0 0,1 0 1,-1 1-1,0-1 0,1 0 0,-1 0 0,0 1 0,1-1 0,-1 1 0,0-1 1,1 0-1,-1 1 0,1-1 0,-1 1 0,1-1 0,-1 1 0,1-1 1,-1 1-1,0 1 0,29 0 915,15 4-1375,-39-5 370,16 3-66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0:59.886"/>
    </inkml:context>
    <inkml:brush xml:id="br0">
      <inkml:brushProperty name="width" value="0.05" units="cm"/>
      <inkml:brushProperty name="height" value="0.05" units="cm"/>
      <inkml:brushProperty name="color" value="#E71224"/>
    </inkml:brush>
  </inkml:definitions>
  <inkml:trace contextRef="#ctx0" brushRef="#br0">1 242 3105,'66'-7'4669,"245"6"-3989,-238-1-416,184-12 717,-105 4-965,155 9-1,-107 17-11,124 6-33,9-32-189,-1-22-110,-30 3 67,601-24 254,-233 16 133,-328 18 50,122-10 202,79 5-55,0 21-256,-413 3-57,235-8-33,254 7 197,-201 28 398,-190-16-595,58 6-190,24 11 186,-210-24 34,110-10 1,-59-14 16,-49 4-20,-86 18-594,-16-2 580,1 0 0,-1 0 0,0 0 0,1 0 0,-1 0-1,0 0 1,0 1 0,1-1 0,-1 0 0,0 0 0,0 0 0,0 1-1,1-1 1,-1 0 0,0 0 0,0 0 0,0 1 0,1-1 0,-1 0-1,0 0 1,0 1 0,0-1 0,0 0 0,0 1 0,0-1 0,0 0-1,0 0 1,0 1 0,0-1 0,0 0 0,0 1 0,0-1 0,0 0-1,0 1 1,0-1 0,0 0 0,0 0 0,0 1 0,0-1 0,0 0-1,0 1 1,0-1 0,-1 0 0,1 0 0,0 1 0,0-1 0,0 0-1,-1 1 1,-7 8-183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1:33.775"/>
    </inkml:context>
    <inkml:brush xml:id="br0">
      <inkml:brushProperty name="width" value="0.05" units="cm"/>
      <inkml:brushProperty name="height" value="0.05" units="cm"/>
      <inkml:brushProperty name="color" value="#E71224"/>
    </inkml:brush>
  </inkml:definitions>
  <inkml:trace contextRef="#ctx0" brushRef="#br0">1 306 6961,'3'-3'65,"1"1"0,-1-1-1,1 1 1,-1 0 0,1 0-1,0 0 1,0 1 0,0-1-1,7-1 1,41-6-268,-39 7 210,313-22-799,-111 12 647,-148 6 158,367-25-43,-298 28 255,162 16 0,62 31 992,198 15-48,-43-62-1020,-1-38 3,-412 31-98,376-31 379,0 23-118,-446 18-313,309-8-24,-274 2-6,-1-2 1,1-4 0,67-20 0,-66 12 295,-2-3 1,125-61 0,-177 77 424,-16 11-810,-25 15-225,-9-3 68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1:40.996"/>
    </inkml:context>
    <inkml:brush xml:id="br0">
      <inkml:brushProperty name="width" value="0.05" units="cm"/>
      <inkml:brushProperty name="height" value="0.05" units="cm"/>
      <inkml:brushProperty name="color" value="#E71224"/>
    </inkml:brush>
  </inkml:definitions>
  <inkml:trace contextRef="#ctx0" brushRef="#br0">0 124 7162,'2'-11'1727,"-2"10"-1651,0 0 0,1 0 1,-1 0-1,0 0 0,0 1 0,1-1 0,-1 0 1,0 0-1,1 0 0,-1 0 0,1 1 0,-1-1 1,1 0-1,-1 1 0,1-1 0,-1 0 0,1 1 1,0-1-1,0 1 0,-1-1 0,1 1 0,0-1 1,0 1-1,-1-1 0,2 1 0,39-25-36,67-29 0,-103 52-52,1 0-20,-1 0 1,1 0-1,0 1 0,-1-1 0,1 2 0,0-1 0,0 0 0,0 1 0,0 0 1,0 1-1,10 1 0,6 3-52,38 14 0,-9-3 82,-10-6-2,0-3 0,0-1 0,1-3 0,62-1 0,166-26-1,-247 21 1,241-12 787,-114 10-710,418-6-13,-263 10-81,445-14 42,-96 44-190,-322-5 215,14 1-42,-69-1 51,305-14 0,-88-22-24,182-6 14,410-29-7,-900 48-89,186 24-1,-112-4 21,-158-15 31,406 20 51,1-29-6,-325-9-44,366-5-28,-45 25 42,-30-10-14,-300-2 14,-32 2-22,371-12-41,-93-12-363,-364 21 273,164-1 62,-107 6 137,127 3 125,3 0 102,-99-4-248,132-6 108,-262 7 184,-15 0-332,0 0 1,0 0 0,0 0 0,-1 0-1,1 0 1,0 0 0,0 0-1,0 0 1,0 0 0,0 0-1,0 0 1,0 0 0,0 0 0,0 0-1,0 0 1,0 0 0,0 0-1,0 0 1,0 0 0,0 0-1,-1 0 1,1 0 0,0 0 0,0 0-1,0 0 1,0 0 0,0 0-1,0 0 1,0 0 0,0 0-1,0 0 1,0 0 0,0 1 0,0-1-1,0 0 1,0 0 0,0 0-1,0 0 1,0 0 0,0 0 0,0 0-1,0 0 1,0 0 0,0 0-1,0 0 1,0 0 0,0 0-1,0 0 1,0 0 0,0 1 0,0-1-1,0 0 1,0 0 0,0 0-1,0 0 1,0 0 0,0 0-1,0 0 1,0 0 0,0 0 0,-26 4-554,15-6 353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1:42.379"/>
    </inkml:context>
    <inkml:brush xml:id="br0">
      <inkml:brushProperty name="width" value="0.05" units="cm"/>
      <inkml:brushProperty name="height" value="0.05" units="cm"/>
      <inkml:brushProperty name="color" value="#E71224"/>
    </inkml:brush>
  </inkml:definitions>
  <inkml:trace contextRef="#ctx0" brushRef="#br0">1104 151 5121,'-30'-19'560,"0"1"0,-1 2-1,-1 2 1,0 0 0,-1 2-1,0 2 1,0 1 0,-2 1 0,-47-4-1,75 11-446,-28-3 92,-1 2-1,-58 2 1,83 1-407,0 1-1,0 0 1,0 1-1,0 0 1,0 0-1,1 1 1,-1 0-1,1 1 1,0 0-1,1 1 1,-1 0-1,-14 12 1,-108 115-608,-17 14 1801,129-131-786,13-11-114,0 0 0,0 1 0,0 0 0,1 0 0,0 0 0,0 1 0,1-1 0,0 2 0,0-1 0,0 0 0,-5 14 1,2 4-173,1 1 1,1-1-1,1 1 1,-2 31-1,6-44 59,1-1 0,1 1 0,0-1 1,0 1-1,1-1 0,1 0 0,0 0 0,1 0 0,0 0 0,0 0 0,7 10 0,6 5-8,0-2 1,2 0-1,0-1 0,2 0 0,1-2 0,35 28 1,-22-23-142,1-1 1,1-2 0,80 38 0,-87-50 118,1-1 0,0-2 0,1 0 0,43 4 0,135 5 116,-148-14-41,108 2 241,-140-7-173,0-2 0,0-1 0,48-12 1,-43 5-49,-1-1 1,0-2-1,0-1 1,-2-1-1,0-2 1,-1-1 0,-1-2-1,0-1 1,-2-1-1,-1-1 1,44-51-1,-54 54-41,-1-1-1,0-1 0,-2 0 0,0-1 1,-2-1-1,-1 0 0,0 0 0,-2-1 1,-1-1-1,-2 1 0,0-1 0,-2 0 1,0-1-1,-2 1 0,-1-1 0,-4-37 1,0 44 83,0 0-1,-1 1 1,-1-1 0,-1 1 0,-1-1 0,0 2 0,-2-1 0,-13-22 0,13 28 17,-1 0 0,0 1 0,-1 0 0,0 1 0,-1 0 0,-1 1 0,0 0 0,0 1 0,-1 0 0,-29-15-1,8 10-2,-1 1-1,-1 2 0,0 1 0,-1 2 0,1 1 1,-2 2-1,1 2 0,-77 2 0,4 9-391,-203 38 0,199-24 185,-21 7-70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2:24.306"/>
    </inkml:context>
    <inkml:brush xml:id="br0">
      <inkml:brushProperty name="width" value="0.05" units="cm"/>
      <inkml:brushProperty name="height" value="0.05" units="cm"/>
      <inkml:brushProperty name="color" value="#E71224"/>
    </inkml:brush>
  </inkml:definitions>
  <inkml:trace contextRef="#ctx0" brushRef="#br0">839 76 5281,'-3'-2'286,"-19"-12"919,-1 2 0,-1 0 0,-31-11 1,46 20-1174,0 1 0,1-1 0,-1 2 1,0-1-1,0 1 0,0 1 0,0-1 1,0 2-1,-1-1 0,1 1 0,0 0 1,1 1-1,-1 0 0,0 1 0,-10 4 1,-2 3-24,0 2 1,1 0-1,0 2 1,-25 21-1,-68 73 259,44-39-121,33-36-166,2 1-1,1 2 0,2 2 0,-43 66 1,68-93 5,0 0 0,1 1 1,0 0-1,0 0 0,2 1 1,-1-1-1,2 1 0,0 0 1,0 0-1,1 0 0,1 21 1,1-23 9,1 1 0,0 0 1,1-1-1,0 0 0,1 0 1,0 0-1,1 0 1,0 0-1,0-1 0,1 0 1,1 0-1,0-1 1,9 10-1,6 4-135,1-1 1,2-1-1,0-1 0,1-2 1,0 0-1,2-2 1,0 0-1,1-3 0,0 0 1,1-2-1,1-1 0,54 11 1,-38-13 21,1-1-1,-1-3 1,1-2 0,0-2 0,0-2 0,0-2 0,89-20 0,-119 19 131,1 0 1,-1-1 0,0-1-1,0 0 1,-1-2 0,0 0-1,0 0 1,-1-2 0,-1 0-1,0-1 1,0-1 0,-1 0-1,18-22 1,-8 5 114,-1-1 0,-2-1 0,-1-1-1,-2-1 1,22-55 0,-30 63-92,-2-1 1,0 0-1,-2 0 0,-1-1 0,-1 1 1,-2-1-1,-1 0 0,-2-36 0,0 54 24,0-1 0,-1 0-1,0 1 1,0-1 0,-1 1-1,-1-1 1,0 1 0,0 1-1,-1-1 1,0 0 0,-1 1-1,0 0 1,0 0 0,-1 1-1,0 0 1,0 0 0,-1 1-1,0-1 1,-1 2-1,1-1 1,-1 1 0,0 1-1,-1-1 1,0 2 0,0-1-1,-18-5 1,13 6-311,0 0 0,-1 1 0,1 1-1,-1 0 1,0 1 0,1 0 0,-1 2 0,0 0-1,-27 5 1,15-1-119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2:25.690"/>
    </inkml:context>
    <inkml:brush xml:id="br0">
      <inkml:brushProperty name="width" value="0.05" units="cm"/>
      <inkml:brushProperty name="height" value="0.05" units="cm"/>
      <inkml:brushProperty name="color" value="#E71224"/>
    </inkml:brush>
  </inkml:definitions>
  <inkml:trace contextRef="#ctx0" brushRef="#br0">418 13 3713,'-4'-2'22,"0"0"-1,0 0 1,0 1 0,-1 0 0,1 0 0,0 0-1,0 0 1,-1 0 0,1 1 0,-1 0 0,1 0-1,0 0 1,-1 1 0,1-1 0,0 1 0,-1 0-1,1 0 1,0 0 0,0 1 0,0 0 0,0 0-1,-5 3 1,-7 5-149,0 1 0,0 1 0,-25 25-1,11-9 872,-15 8 396,21-18-197,2 1-1,-32 34 0,49-47-856,-1 1-1,1 0 0,0 0 0,1 1 0,0-1 0,0 1 1,1 0-1,-1 0 0,2 0 0,-1 0 0,1 1 0,1-1 1,-2 11-1,3 3-82,0 0-1,2 1 1,0-1 0,6 22 0,27 87-234,-21-84 142,-3-8-79,24 54 0,-28-77 145,1 0 0,1 0-1,1-1 1,0-1 0,22 25-1,-3-9 72,3-1 1,0-1-1,40 26 0,-52-41-34,1 0 0,0-2 0,0-1 0,1 0 0,0-2 0,1-1-1,27 6 1,-14-7-48,-1-2 1,1-2-1,0-1 0,0-1 0,0-3 0,50-8 1,-31-2-7,0-1 1,0-3 0,68-31 0,125-46 169,-194 75-69,-15 5 3,-2-1 0,38-22 0,-61 29-36,1-1 0,-2 0-1,1-1 1,-2-1 0,1 0 0,-1-1 0,18-23-1,-28 32-5,1-1-1,-1 1 0,-1-1 0,1 0 1,0 1-1,-1-1 0,0 0 0,0 0 1,0 0-1,0 0 0,0 0 0,-1 0 1,0 0-1,0 0 0,0 0 0,0 0 1,-1 0-1,0 0 0,1 0 0,-1 0 1,-1 0-1,1 0 0,-1 0 0,-1-3 1,-6-8 81,0 0 0,-1 0 0,-1 1 0,-15-17 0,10 13-55,15 17-43,-173-197 467,124 145-133,-93-73 0,124 112-271,-1 1-1,0 1 1,0 1 0,-2 1-1,1 0 1,-1 2-1,0 1 1,-34-7 0,1 5-165,0 2 0,-80 1 1,66 4-720,-58 1-373,86 4 796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2:46.485"/>
    </inkml:context>
    <inkml:brush xml:id="br0">
      <inkml:brushProperty name="width" value="0.05" units="cm"/>
      <inkml:brushProperty name="height" value="0.05" units="cm"/>
      <inkml:brushProperty name="color" value="#E71224"/>
    </inkml:brush>
  </inkml:definitions>
  <inkml:trace contextRef="#ctx0" brushRef="#br0">4 77 8570,'-4'-3'2591,"16"0"-2596,-1 0 0,0 1 0,1 0 0,-1 1 0,1 0 0,-1 1 0,1 0 0,12 2 0,92 15-58,-23-3 83,-5 0-242,103 30-1,41 7-311,-146-42 566,122-2 1,18 0 321,150 6 120,1-25-463,-349 11-3,167-16 79,215-47 0,-239 34-162,203-10 163,-19 4-8,-85 1-446,-215 32 463,-1 2-1,110 13 1,332 24-198,-486-35 89,300 25 159,-101-6-14,-116-13-38,149 32 0,-226-34-78,21 4 1065,-38-10-1060,-1 1 0,1 0 0,-1 0 0,1 1 0,0-1 0,-1 0 0,1 0 0,0 1-1,-1-1 1,1 0 0,0 1 0,-1 0 0,1-1 0,0 1 0,0 0 0,0-1 0,0 1-1,0 0 1,0 0 0,0 0 0,0 0 0,0 0 0,0 0 0,0 0 0,0 0 0,1 1 0,-1-1-1,0 2 1,0-2 8,-4 3-233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3:25.296"/>
    </inkml:context>
    <inkml:brush xml:id="br0">
      <inkml:brushProperty name="width" value="0.05" units="cm"/>
      <inkml:brushProperty name="height" value="0.05" units="cm"/>
      <inkml:brushProperty name="color" value="#E71224"/>
    </inkml:brush>
  </inkml:definitions>
  <inkml:trace contextRef="#ctx0" brushRef="#br0">1 135 11266,'2'1'28,"0"0"0,1-1 0,-1 1 0,0-1 0,1 0 0,-1 1 0,1-1 0,-1 0 0,0 0 0,1-1 0,-1 1 0,1 0 0,2-2 0,36-12-644,-25 8 467,3-1-62,7-2-237,41-9-1,-57 16 427,-1 1 0,1 0 0,0 1 0,0 0 0,0 0 0,0 1 0,18 4 0,63 23 287,-54-16-111,42 9-1,-13-11-124,1-3 1,0-2-1,82-5 0,203-31-221,-44 2 306,-179 22 10,574-41 189,561-4 152,-397 107 621,-482-26-1150,458-24 0,-782-6 43,75 6 1,-112-2 46,0 0 0,-1 2-1,0 1 1,0 1 0,0 0 0,26 14 0,-48-21-18,1 1 1,-1 0-1,1 0 1,-1-1-1,1 1 0,-1 0 1,0 0-1,1 0 0,-1 0 1,0 1-1,0-1 1,0 0-1,0 0 0,0 1 1,0-1-1,0 1 1,0-1-1,-1 0 0,1 1 1,-1 0-1,1-1 1,-1 1-1,1-1 0,-1 1 1,0 0-1,0 2 1,-1 2 12,0-1 0,0 1 0,-1-1 0,1 0 0,-1 0 0,-5 9 0,-4 10-48,0 12-86,2-1 0,1 1 0,1 1 0,3-1 0,-1 48 0,1-36 215,-11 49 0,-1 14 28,12-60-124,2-15-37,-2 0 1,-1 0-1,-12 41 1,16-74 9,1-1-5,0-1 0,-1 1 0,1 0 0,-1 0 0,0 0 0,0 0-1,1 0 1,-1-1 0,0 1 0,-1 0 0,1-1 0,0 1 0,0-1 0,-1 1 0,1-1 0,-4 2-1,5-3 15,0 0 0,0 0 0,-1 0 0,1 0 0,0 0-1,-1 0 1,1 0 0,0 0 0,0 0 0,-1 0 0,1 0-1,0 0 1,0-1 0,-1 1 0,1 0 0,0 0 0,0 0-1,-1 0 1,1-1 0,0 1 0,0 0 0,0 0-1,-1-1 1,1 1 0,0 0 0,0 0 0,0-1 0,0 1-1,0 0 1,0 0 0,0-1 0,-1 1 0,1 0 0,0-1-1,0 1 1,0 0 0,0 0 0,0-1 0,0 1-1,-1-15-82,2-7-59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4:19.154"/>
    </inkml:context>
    <inkml:brush xml:id="br0">
      <inkml:brushProperty name="width" value="0.05" units="cm"/>
      <inkml:brushProperty name="height" value="0.05" units="cm"/>
      <inkml:brushProperty name="color" value="#E71224"/>
    </inkml:brush>
  </inkml:definitions>
  <inkml:trace contextRef="#ctx0" brushRef="#br0">1 59 8722,'2'-1'85,"-1"0"1,1 0-1,0-1 0,0 1 1,0 0-1,0 0 0,0 1 1,0-1-1,0 0 1,0 1-1,0-1 0,0 1 1,0 0-1,0-1 0,0 1 1,1 0-1,-1 0 1,0 1-1,0-1 0,0 0 1,3 1-1,7 3-254,-1-1-1,21 11 1,-5-3 254,39 13-270,-41-14 100,0 0 1,1-2-1,0-1 0,32 4 1,68 0 159,-1-7 1,192-16-1,31 1 43,-138 8-117,193 0 35,103-6-544,-29-36 4,-134 8 525,-115 14-18,201 5-17,-209 14 4,107 12-157,-2 25-296,-291-29 431,827 40 299,29-19-89,-818-21-167,851 70 347,-864-66-359,671 71-53,-529-71 12,0-9-1,263-36 0,104-29 49,-258 55 11,1 20-9,31 0 7,745-13 34,-604 4-129,-327 4 79,402-12-31,-99-62-76,-101 16 444,-73 44-320,-213 10 13,-31 3-87,1 1 1,65 16-1,9 1-152,145 10 104,-126-17 107,232-6 0,-273-11-85,130 1-859,-193 4 713,52-4 0,-71 1 59,-1-1 0,0 0-1,0-1 1,-1 0 0,1 0 0,-1-1 0,1-1 0,11-6 0,-20 9 108,0 0 1,0-1-1,0 1 0,0-1 0,0 0 1,0 0-1,-1 1 0,1-1 1,-1 0-1,0 0 0,0 0 1,0 0-1,0-1 0,0 1 1,-1 0-1,1 0 0,-1 0 1,0-1-1,0 1 0,0 0 1,-1 0-1,0-4 0,-4-11-86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4:20.892"/>
    </inkml:context>
    <inkml:brush xml:id="br0">
      <inkml:brushProperty name="width" value="0.05" units="cm"/>
      <inkml:brushProperty name="height" value="0.05" units="cm"/>
      <inkml:brushProperty name="color" value="#E71224"/>
    </inkml:brush>
  </inkml:definitions>
  <inkml:trace contextRef="#ctx0" brushRef="#br0">6796 713 2264,'-28'-27'484,"-1"2"-1,-1 2 1,-1 0-1,-35-18 1,-21-16-916,65 43 94,0 1 0,-1 1 0,-1 1 0,1 1 0,-2 1-1,-36-9 1,-154-17 2091,134 24-1044,40 6-1067,-339-44 1217,38-4 711,68 7-1369,-39-8-254,-41-5-890,-5 31 853,215 19 131,-691-22 868,791 30-657,-108 0-68,-147-6-2567,-190-27 2237,-108 28 2517,319 10-497,238-5-1596,-123 6-1331,142-2 705,-1 0-1,1 1 1,-1 2 0,1 0-1,-29 13 1,13-1 398,0 1 0,1 2 0,1 1 0,1 2 0,1 2 0,1 1 0,2 1 0,1 2 0,-42 54 0,-53 65 0,24-30 59,65-73-426,2 2 0,-43 84 0,71-123 361,1 1 0,0 0 0,1-1 0,0 1 0,1 0 0,0 1 0,1-1 0,0 0 0,0 0 0,1 1 0,1-1 0,-1 0-1,2 1 1,-1-1 0,2 0 0,-1 0 0,1 0 0,1 0 0,7 16 0,-3-13-80,0 0 0,0 0 0,1 0 0,1-1 1,0 0-1,1-1 0,0 0 0,1-1 0,0 0 0,0-1 0,1-1 0,22 12 0,-3-6 99,0-1 0,1-1 0,1-2-1,0-2 1,44 6 0,177 6 714,-167-19-1190,143-15 1,-167 5 212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7.885"/>
    </inkml:context>
    <inkml:brush xml:id="br0">
      <inkml:brushProperty name="width" value="0.05" units="cm"/>
      <inkml:brushProperty name="height" value="0.05" units="cm"/>
    </inkml:brush>
  </inkml:definitions>
  <inkml:trace contextRef="#ctx0" brushRef="#br0">63 1 6945,'0'0'50,"0"0"-1,1 0 0,-1 0 0,0 0 0,1 0 0,-1 0 0,1 0 0,-1 0 0,0 0 0,1 0 0,-1 1 0,0-1 0,0 0 0,1 0 1,-1 0-1,0 1 0,1-1 0,-1 0 0,0 0 0,0 1 0,1-1 0,-1 0 0,0 1 0,0-1 0,0 0 0,1 1 0,-1-1 0,0 0 0,0 1 1,0-1-1,0 0 0,0 1 0,0-1 0,0 1 0,0-1 0,0 0 0,0 1 0,0-1 0,0 0 0,0 1 0,0-1 0,0 0 0,0 1 0,0-1 1,-1 0-1,1 1 0,0-1 0,0 0 0,0 1 0,-1-1 0,-10 25 1117,7-18-607,-9 20 505,-16 50-1,26-66-1067,0-1 0,1 1 0,0-1 0,1 1-1,1 0 1,-1-1 0,1 1 0,3 16 0,-3-26 2,0 1-1,1-1 1,-1 0 0,0 0-1,1 1 1,-1-1 0,1 0-1,-1 0 1,1 1 0,0-1-1,-1 0 1,1 0 0,0 0-1,0 0 1,0 0 0,0 0-1,-1 0 1,2 0 0,-1-1-1,0 1 1,0 0 0,0 0 0,2 0-1,-1-1-4,0 1 1,0-1-1,1 1 0,-1-1 0,0 0 0,1 0 0,-1 0 1,0-1-1,0 1 0,1 0 0,-1-1 0,3-1 1,7-2-91,0-1 0,-1-1 0,21-12 0,-29 15 45,66-45-122,-39 20 72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3:12.457"/>
    </inkml:context>
    <inkml:brush xml:id="br0">
      <inkml:brushProperty name="width" value="0.05" units="cm"/>
      <inkml:brushProperty name="height" value="0.05" units="cm"/>
      <inkml:brushProperty name="color" value="#E71224"/>
    </inkml:brush>
  </inkml:definitions>
  <inkml:trace contextRef="#ctx0" brushRef="#br0">0 686 6601,'7'-6'94,"0"1"-1,0 0 0,0 1 0,1 0 0,-1 0 0,1 0 1,0 1-1,0 0 0,1 1 0,-1 0 0,0 0 1,1 1-1,0 0 0,9 0 0,33-4 155,0-2 0,-1-2 0,92-28-1,64-14 1125,11 37-686,-124 10-668,165-13-108,51-2-192,1 22 641,368 74 102,-517-56-546,77 2-297,-102-12 292,134 29-1,-56 0 113,384 20 0,-459-56 493,269-25 0,-226 0-156,208 4 1,-156 14-401,170 9 139,103 8-211,-433-13 16,106 13 0,-118-6 62,0-3 1,115-6-1,-124-4 28,0 1-1,0 3 0,97 11 1,-132-7 12,162 19 98,-148-20-71,1-1 1,-1-2 0,52-7-1,54-15-12,226-6 0,-147 21-65,165 2-68,-212 7 239,-167-1-139,0 0 0,0-1 0,0 0-1,-1 0 1,1 0 0,0 0-1,-1 0 1,1 0 0,-1-1 0,1 1-1,-1-1 1,1 0 0,-1 0 0,0 0-1,0 0 1,3-4 0,5-6-75,15-25 0,-16 23 37,3-3 51,1 2 0,1-1 0,0 2 0,0 0-1,2 1 1,0 0 0,23-14 0,-34 24 0,153-115-30,-143 105-40,0-1 1,-1-1-1,0 0 1,-1-1-1,-1 0 0,-1-1 1,16-30-1,-23 37-178,-1 0-1,0 0 0,0 0 1,-1-1-1,-1 1 1,2-19-1,-3 23 111,0 0 0,0 0 0,-1 0-1,1 0 1,-1 0 0,-1 0 0,1 0-1,-1 0 1,0 1 0,0-1 0,-1 0 0,-6-9-1,7 12 114,0 1 1,0 0-1,0 0 0,0 0 0,-1 1 0,1-1 0,-1 1 0,1-1 0,-1 1 0,1 0 1,-1 0-1,0 0 0,0 0 0,0 0 0,0 0 0,0 1 0,-4-1 0,-21 1-61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3:12.931"/>
    </inkml:context>
    <inkml:brush xml:id="br0">
      <inkml:brushProperty name="width" value="0.05" units="cm"/>
      <inkml:brushProperty name="height" value="0.05" units="cm"/>
      <inkml:brushProperty name="color" value="#E71224"/>
    </inkml:brush>
  </inkml:definitions>
  <inkml:trace contextRef="#ctx0" brushRef="#br0">253 13 2296,'-63'0'-208,"1"-1"208,-3-6 0,2 3 281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3:13.473"/>
    </inkml:context>
    <inkml:brush xml:id="br0">
      <inkml:brushProperty name="width" value="0.05" units="cm"/>
      <inkml:brushProperty name="height" value="0.05" units="cm"/>
      <inkml:brushProperty name="color" value="#E71224"/>
    </inkml:brush>
  </inkml:definitions>
  <inkml:trace contextRef="#ctx0" brushRef="#br0">3054 175 6673,'-292'-5'1119,"-146"-14"-3544,113 4-211,154 5 4162,-249-49 0,81 4 911,270 48-2172,0 3 1,-137 10 0,166-2-338,-67 7-419,-141 32 0,227-37 514,0 1 1,1 1-1,0 1 1,0 1-1,1 0 1,0 2-1,1 0 0,-19 16 1,23-16 130,1 0 1,1 0-1,0 2 0,1-1 0,0 1 1,1 1-1,0 0 0,1 0 1,1 1-1,-10 26 0,16-34-127,1 0 0,-1 0 0,1 0 0,0 0 0,1 0 0,0 0 0,1 0 0,-1 1-1,1-1 1,1 0 0,3 11 0,1 0-53,1 0 0,1 0 0,15 25 0,7 5-54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3:36.944"/>
    </inkml:context>
    <inkml:brush xml:id="br0">
      <inkml:brushProperty name="width" value="0.05" units="cm"/>
      <inkml:brushProperty name="height" value="0.05" units="cm"/>
      <inkml:brushProperty name="color" value="#E71224"/>
    </inkml:brush>
  </inkml:definitions>
  <inkml:trace contextRef="#ctx0" brushRef="#br0">0 761 9290,'21'2'-24,"33"-5"-492,0-3 0,93-21 0,-94 15 848,1 2 0,95-4 0,23 15 494,392-15-401,-517 10-410,473-40 581,0 25-114,-443 19-480,711 16 68,-265-11-51,-287-8 21,125 15 98,-100-1-57,-243-11-79,770-1 61,-574-11-9,215-9-8,3 24 72,-320 3-114,415 6-323,-273-39-796,-56 4 7,-153 20 1022,1 2 1,63 7 0,-32 3 335,348 25 995,-377-32-468,83 15 1,5 1-1100,-94-15 350,1-1-1,74-7 1,-83 2 92,-20 1-374,1 1 0,0-2 0,15-4 0,-28 6 272,-1-1 1,-1 0 0,1 0 0,0-1-1,0 1 1,-1 0 0,1 0-1,-1 0 1,0 0 0,0-1 0,0 1-1,0 0 1,0-3 0,0 2 9,1-6-117,0 1 1,1-1-1,0 1 0,1-1 0,-1 1 0,2 0 0,3-8 0,6-7-7,16-21 0,-20 33-79,-1-1-1,-1 0 1,1 0 0,-2 0 0,0-1 0,-1 0-1,0 0 1,5-20 0,-10 28 121,1-1 0,-1 1 0,0-1 0,0 1-1,0-1 1,-1 1 0,0 0 0,0-1 0,0 1 0,0 0 0,-1 0 0,0 0 0,-4-7 0,-1 0 360,-2-1-1,0 1 1,-14-15 0,-9-10-297,22 23-1149,-1 1 0,-18-17 0,-14-1 2346,19 16-823,17 10-673,0 1 0,0 0-1,0 0 1,0 0 0,0 1 0,-1 0-1,1 1 1,-1 0 0,-15-3 0,-181 3 845,59 3-785,-299-23-1926,397 19 1992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3:37.405"/>
    </inkml:context>
    <inkml:brush xml:id="br0">
      <inkml:brushProperty name="width" value="0.05" units="cm"/>
      <inkml:brushProperty name="height" value="0.05" units="cm"/>
      <inkml:brushProperty name="color" value="#E71224"/>
    </inkml:brush>
  </inkml:definitions>
  <inkml:trace contextRef="#ctx0" brushRef="#br0">443 32 3257,'-49'-2'112,"1"-1"-200,-1-1-8,2-2 112,4 2-192,-3 1-72,6-1-152,-2 1 271,3 0 33,-1 3-8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3:38.342"/>
    </inkml:context>
    <inkml:brush xml:id="br0">
      <inkml:brushProperty name="width" value="0.05" units="cm"/>
      <inkml:brushProperty name="height" value="0.05" units="cm"/>
      <inkml:brushProperty name="color" value="#E71224"/>
    </inkml:brush>
  </inkml:definitions>
  <inkml:trace contextRef="#ctx0" brushRef="#br0">6004 7 3041,'-462'33'3121,"-1"1"-3744,28-8-1333,-317 10 5748,570-31-5451,-77-1-1547,-125-24 4820,170 5 134,-271-20-2580,-116-5 1251,83 34-2010,210 5 3000,197 2 251,-195 27 0,284-25-1389,0-1 1,1-1 0,-28-2 0,35 0-1049,0-1 0,0-1 0,-18-5 0,12 2-190,-36-12 878,35 12 1213,-1 1 1,1 0-1,-1 2 0,-29-2 0,46 6-1226,1-1 0,0 1 0,0 0 0,0 0 1,0 1-1,0-1 0,0 1 0,1 0 0,-1 0 0,1 0 0,-1 1 0,1-1 0,-1 1 1,1-1-1,0 1 0,0 0 0,1 1 0,-1-1 0,1 0 0,-4 7 0,0-1 65,1 0 0,0 1 0,1-1 0,0 1 0,1 0 0,0 1 0,-2 11 0,-2 43 945,3 126 0,4-118-943,0-62-36,2 40-468,-2-48 506,1 1-1,-1-1 1,1 1 0,0-1 0,0 0 0,0 1 0,1-1 0,-1 0-1,1 0 1,0 0 0,2 4 0,10 2-155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4:31.507"/>
    </inkml:context>
    <inkml:brush xml:id="br0">
      <inkml:brushProperty name="width" value="0.05" units="cm"/>
      <inkml:brushProperty name="height" value="0.05" units="cm"/>
      <inkml:brushProperty name="color" value="#E71224"/>
    </inkml:brush>
  </inkml:definitions>
  <inkml:trace contextRef="#ctx0" brushRef="#br0">1 169 10298,'0'-1'-2,"0"-1"1,1 1-1,-1 0 0,1-1 1,-1 1-1,1 0 0,0-1 0,-1 1 1,1 0-1,0 0 0,0 0 1,0 0-1,0 0 0,0 0 0,0 0 1,0 0-1,1 0 0,-1 0 1,0 1-1,0-1 0,1 0 0,-1 1 1,0-1-1,1 1 0,-1-1 0,0 1 1,1 0-1,2-1 0,48-4-1270,-49 4 1345,15 2 180,0 1 1,0 0 0,0 2-1,0-1 1,0 2 0,-1 1-1,21 9 1,-11-5 6,50 12 0,-35-15-218,1-2 0,76 0-1,86-18-44,-129 6 93,0 3 0,125 10-1,-187-4-88,590 52-172,-7-51 300,-66 11-2,200 7-79,-75-12-128,-349 2 152,335-30 1,19-28 119,346-34-68,-514 3-254,-41 5-51,-337 60 227,228 5 0,-289 10 20,2 0 156,105 17 1,-159-18-413,1-1 0,0 1 0,0 0 0,-1 0 0,1 0 0,-1 0 0,4 2 0,-6-15-132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4:36.141"/>
    </inkml:context>
    <inkml:brush xml:id="br0">
      <inkml:brushProperty name="width" value="0.05" units="cm"/>
      <inkml:brushProperty name="height" value="0.05" units="cm"/>
      <inkml:brushProperty name="color" value="#E71224"/>
    </inkml:brush>
  </inkml:definitions>
  <inkml:trace contextRef="#ctx0" brushRef="#br0">349 90 6329,'-4'-3'114,"1"0"0,0 0-1,-1 1 1,0-1-1,1 1 1,-1 0 0,0 0-1,0 0 1,-1 0 0,1 1-1,0 0 1,0 0-1,-1 0 1,1 0 0,0 1-1,-1-1 1,1 1 0,-1 0-1,1 1 1,0-1-1,-1 1 1,1 0 0,0 0-1,-1 0 1,1 0 0,0 1-1,0 0 1,0 0-1,0 0 1,-4 3 0,-1 0 9,0 2 1,0-1 0,1 1 0,-1 1 0,2-1-1,-1 1 1,1 1 0,0-1 0,1 1 0,0 0-1,-6 13 1,-71 162 231,76-167-321,0 1 0,1 1 0,1-1 0,1 1 0,1 0 0,0 0 0,1 0 0,1 0 0,1 0 0,1 0 0,1 1 0,0-1 1,1 0-1,8 25 0,4 9-28,26 63 1,-32-96-6,0-1-1,1 0 1,1 0 0,1-1 0,0-1 0,19 20-1,-25-31-18,0 0-1,0-1 1,0 0-1,1 0 1,0 0 0,0-1-1,0 0 1,9 4-1,-13-7 5,1 0-1,-1 0 1,1 0-1,-1 0 1,1-1-1,-1 0 1,1 1 0,-1-1-1,1 0 1,-1-1-1,1 1 1,-1-1-1,1 1 1,-1-1 0,1 0-1,-1-1 1,1 1-1,-1 0 1,0-1-1,6-3 1,14-13 0,-1 0-1,-1-1 1,-1-1 0,-1-1 0,25-35 0,-7 3 18,39-77-1,-52 84 9,-1-2 0,25-82 0,-41 106 7,-1 0-1,-1-1 1,-1 0-1,-1 0 1,-2 0-1,0 0 1,-5-42 0,2 55 19,0 1 1,-1 0 0,-1-1 0,0 2-1,0-1 1,-1 0 0,0 1 0,-1 0-1,0 0 1,-1 0 0,0 1 0,0 0 0,-1 1-1,0-1 1,-1 2 0,0-1 0,0 1-1,-1 0 1,1 1 0,-1 0 0,-1 1 0,1 0-1,-19-6 1,16 7-10,0 0 1,0 1-1,0 1 0,0 0 0,0 0 0,0 2 1,-1-1-1,1 2 0,-1 0 0,1 0 1,0 1-1,0 1 0,0 0 0,0 1 1,1 1-1,-1 0 0,1 0 0,0 1 0,0 1 1,-14 10-1,12-5-33,0 0-1,0 2 1,2-1 0,-1 1 0,2 1 0,-14 23-1,19-30-90,1 1-1,1 0 1,-1 1-1,1-1 0,1 1 1,0-1-1,0 1 0,1 0 1,1 0-1,-1 0 0,1 0 1,1 1-1,1 10 1,4-6-161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4:48.768"/>
    </inkml:context>
    <inkml:brush xml:id="br0">
      <inkml:brushProperty name="width" value="0.05" units="cm"/>
      <inkml:brushProperty name="height" value="0.05" units="cm"/>
      <inkml:brushProperty name="color" value="#E71224"/>
    </inkml:brush>
  </inkml:definitions>
  <inkml:trace contextRef="#ctx0" brushRef="#br0">377 80 2745,'5'-20'-184,"-3"13"384,0-1-1,-1 1 1,1-1 0,-1-11-1,-1 19-115,0-1-1,-1 0 0,1 1 0,0-1 0,-1 1 0,1-1 1,0 0-1,-1 1 0,1-1 0,-1 1 0,1-1 0,-1 1 1,1 0-1,-1-1 0,1 1 0,-1-1 0,1 1 0,-1 0 1,0 0-1,1-1 0,-1 1 0,0 0 0,1 0 0,-1 0 1,1 0-1,-1-1 0,0 1 0,1 0 0,-1 0 0,0 0 1,1 0-1,-1 1 0,0-1 0,1 0 0,-1 0 0,0 0 1,1 0-1,-2 1 0,-27 8 1553,8 2-1266,1 0 0,-1 1 0,2 2 0,0 0 1,1 0-1,-24 26 0,11-7-227,1 2 0,-35 53-1,59-77-134,0 1-1,0-1 1,1 1 0,0 0-1,1 1 1,0-1-1,1 1 1,-2 20-1,1 10 103,3 54-1,2-53-67,-5 249 159,3-278-188,2 0-1,0 1 1,0-1 0,2 0-1,0 0 1,0 0 0,2 0 0,7 17-1,-10-27-8,0 0 0,1 0-1,0 0 1,0-1 0,0 1 0,0-1-1,1 0 1,-1 0 0,1 0-1,0-1 1,1 1 0,-1-1 0,0 0-1,1 0 1,0-1 0,-1 1-1,1-1 1,0 0 0,1 0 0,-1-1-1,0 1 1,0-1 0,1 0-1,-1-1 1,0 1 0,9-1 0,-4-1 2,1 0 0,-1-1 0,1-1 0,-1 1 0,1-1 0,-1-1 0,0 0 0,17-10 0,4-6 35,37-29-1,-41 29-29,5-4 13,0-2-1,-1-1 0,-2-1 0,45-56 1,-63 69-16,0-1 1,-1-1 0,-1 0 0,0-1-1,-1 0 1,-1 0 0,-1 0-1,0-1 1,-2 0 0,0 0-1,-1 0 1,0-22 0,-2 18 30,-1 0-1,-2 0 1,0 0 0,-10-40 0,10 53-26,-1 1 0,-1-1 0,1 1-1,-2 0 1,1 0 0,-1 0 0,0 1 0,-1-1 0,0 1 0,0 1 0,-1-1 0,0 1 0,-12-10-1,-11-1-8,0 0-1,-1 2 1,-53-19 0,15 6-53,50 20 24,-35-14-271,49 22 268,1 0 0,0 0 0,0 0 0,-1 0-1,1 1 1,0-1 0,-1 1 0,1 0-1,-1 0 1,-5 2 0,-3 4-89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03.116"/>
    </inkml:context>
    <inkml:brush xml:id="br0">
      <inkml:brushProperty name="width" value="0.05" units="cm"/>
      <inkml:brushProperty name="height" value="0.05" units="cm"/>
      <inkml:brushProperty name="color" value="#E71224"/>
    </inkml:brush>
  </inkml:definitions>
  <inkml:trace contextRef="#ctx0" brushRef="#br0">392 106 7282,'-4'1'108,"1"1"1,0 0-1,0 0 1,1 0-1,-1 0 1,0 1-1,1-1 1,-1 1-1,1 0 1,0-1-1,0 1 1,0 0-1,0 0 1,1 1 0,-1-1-1,1 0 1,-2 6-1,-2 7 199,1 1 0,-3 24 0,4-20-17,-51 322 1600,23-139-1626,18-135-138,-42 128 0,-43 57 123,46-122-50,46-119-163,-10 32 63,15-42-91,0-1 0,1 1 0,-1 0 0,1-1 0,-1 1 0,1 0 1,0 0-1,0 0 0,0-1 0,1 1 0,-1 0 0,2 4 0,-1-6-7,0 1-1,0-1 1,0 0-1,0 0 1,0 0-1,0 0 1,0 0-1,1-1 1,-1 1-1,0 0 1,1 0-1,-1-1 1,1 1-1,-1-1 0,1 0 1,-1 1-1,1-1 1,-1 0-1,1 0 1,-1 0-1,1 0 1,-1 0-1,1 0 1,-1 0-1,2-1 1,41-7-10,6-6-6,-18 4 13,38-6 0,-57 14 12,-1 1 0,1 0 0,0 1 1,-1 0-1,1 1 0,20 4 0,2 1-6,0-1-1,1-2 0,-1-1 1,1-2-1,56-7 0,175-44 23,-69 11-17,-54 19 16,222-5-1,-351 26-22,483-13 125,-376 3-167,-1-5 0,129-33-1,-142 17-15,33-8 104,-130 38-29,-1 0 0,1 0 0,12 1-1,-8 0-69,-14-1 44,0 0 0,-1 0 0,1 0 0,-1 0 0,1 0 0,-1-1 0,1 1 0,-1 0 0,0 0-1,1 0 1,-1-1 0,0 1 0,0 0 0,0 0 0,0-1 0,0 1 0,0 0 0,-1-3 0,1-4-3,8-82-25,10-148 50,-16 159-1,-8-83 0,-20-68-13,-4-59-11,29 270 11,-2-27-4,3 42 2,-1 1 1,0 0-1,1-1 1,-1 1-1,0 0 1,-1 0-1,1 0 0,0 0 1,-1 0-1,-2-4 1,3 7 3,0-1-1,0 1 1,0-1-1,0 1 1,0-1 0,0 1-1,0 0 1,0 0-1,0-1 1,0 1 0,0 0-1,0 0 1,0 0 0,0 0-1,0 0 1,0 0-1,0 1 1,0-1 0,0 0-1,0 0 1,0 1-1,0-1 1,0 1 0,0-1-1,0 1 1,0-1 0,-1 2-1,-31 19 62,26-16-49,-18 11-8,-1-1 1,-1-1-1,0-2 1,0-1-1,-1-1 1,-44 10-1,20-10 5,-1-3 0,-97 1 0,-789-39 35,577 6-13,1 32 118,360-7-152,-142 16 136,117-12-123,1 1-1,0 2 0,-39 15 1,62-21-68,0-1 1,1 1-1,-1 0 1,0 0-1,0 0 1,1 0-1,-1 0 0,1 0 1,-1 0-1,1 0 1,-1 1-1,1-1 1,0 1-1,-1-1 1,1 1-1,0-1 1,-1 3-1,2-4 52,0 0 0,0 0 0,0 0-1,0 0 1,0 0 0,0 1 0,0-1 0,0 0 0,0 0-1,0 0 1,1 0 0,-1 0 0,0 0 0,0 0-1,0 0 1,0 0 0,0 0 0,0 0 0,0 1 0,0-1-1,0 0 1,0 0 0,0 0 0,0 0 0,0 0-1,0 0 1,0 0 0,1 0 0,-1 0 0,0 0 0,0 0-1,0 0 1,0 0 0,0 0 0,0 0 0,0 0-1,0 0 1,0 0 0,1 0 0,-1 0 0,0 0 0,0 0-1,0 0 1,0 0 0,0 0 0,0 0 0,0 0-1,0 0 1,0 0 0,0 0 0,0 0 0,1 0 0,-1 0-1,0 0 1,0 0 0,0-1 0,9-4-229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5.174"/>
    </inkml:context>
    <inkml:brush xml:id="br0">
      <inkml:brushProperty name="width" value="0.05" units="cm"/>
      <inkml:brushProperty name="height" value="0.05" units="cm"/>
    </inkml:brush>
  </inkml:definitions>
  <inkml:trace contextRef="#ctx0" brushRef="#br0">1 1455 7634,'3'-6'4714,"40"-93"-3058,0 17-1632,3 2 0,3 1 0,90-108 0,-115 156-23,0-1 0,-3-2 0,22-43 0,39-113-5,3-3-91,-68 160-4,2 2 1,1 0-1,41-49 1,-42 60 37,-2 1 81,30-41 0,-20 27-8,-5 8-108,-22 25 66,-1 0 0,1 0 0,0 0 0,0 0 0,0 1 0,0-1 0,-1 0 0,1 0 0,0 0 0,0 0 0,0 0 0,0 0 0,-1 0 0,1 0 0,0 0 0,0 0 0,0 0 0,-1 0 0,1 0 0,0 0 0,0 0 0,0 0 0,-1 0 0,1 0 0,0 0 0,0 0 0,0 0 0,-1 0 0,1 0 0,0 0 0,0 0 0,0 0 0,0 0 0,-1-1 0,1 1 0,0 0 0,0 0 0,0 0 0,0 0 0,0 0 0,-1-1 0,1 1 0,0 0-1,0 0 1,0 0 0,0 0 0,0-1 0,0 1 1,-7-13-162,1-4-140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15.305"/>
    </inkml:context>
    <inkml:brush xml:id="br0">
      <inkml:brushProperty name="width" value="0.05" units="cm"/>
      <inkml:brushProperty name="height" value="0.05" units="cm"/>
      <inkml:brushProperty name="color" value="#E71224"/>
    </inkml:brush>
  </inkml:definitions>
  <inkml:trace contextRef="#ctx0" brushRef="#br0">0 285 8210,'5'-2'125,"0"0"0,0-1-1,-1 1 1,1-1 0,-1 0 0,0 0 0,0-1 0,6-5 0,4-3-85,0-1-133,2 2 0,0 0 0,0 0 0,1 2 0,0 0 0,1 1 0,0 0 0,0 2 0,1 0 0,-1 1 0,32-4 0,157-7-347,42-5-32,747-61 754,-888 77-173,212-6 365,-214 11-213,106 16 0,85 16 53,-202-26-301,106-7 1,-122-4-38,4-1-177,107 6-1,-103 4-395,-49-4 1259,0 2 0,0 2 0,72 17 0,-17 7 15,107 16 0,-73-27-669,-48-7-5,99 24-1,136 40 42,-224-58-25,140 6 0,-55-18-16,379 31 18,-277 0-61,32 4-26,607 56-131,6-66-987,1203-29 814,-1101-15 547,-521 5 17,1039-24-298,-1203 26 102,617-7 129,-256-4 175,-529 4-315,-1-7 1,177-48-1,-323 65 4,6-1-246,-24 3 14,-12 2-84,-18-1 163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35.977"/>
    </inkml:context>
    <inkml:brush xml:id="br0">
      <inkml:brushProperty name="width" value="0.05" units="cm"/>
      <inkml:brushProperty name="height" value="0.05" units="cm"/>
      <inkml:brushProperty name="color" value="#E71224"/>
    </inkml:brush>
  </inkml:definitions>
  <inkml:trace contextRef="#ctx0" brushRef="#br0">696 155 3841,'-15'-9'505,"0"0"1,-1 1-1,0 1 1,0 1-1,0 0 1,-1 1-1,-27-5 1,35 9-336,0 1 1,0-1-1,0 1 0,0 1 1,0 0-1,0 0 0,0 0 1,1 1-1,-1 1 0,0-1 1,1 2-1,0-1 1,0 1-1,0 0 0,0 1 1,-10 7-1,-16 17 91,-58 65 1,67-67-224,-10 11-5,2 2-1,-50 80 0,70-99-22,2 0-1,0 0 0,2 1 0,0 1 1,2-1-1,0 1 0,2 1 0,-4 31 0,8-48-8,1-1 0,0 1 0,0 0 0,1 0 0,0 0 0,0-1-1,0 1 1,1 0 0,0-1 0,1 0 0,-1 1 0,1-1-1,0 0 1,7 9 0,-1-4 2,-1-1-1,2-1 0,-1 0 1,2 0-1,-1-1 0,19 12 1,-12-9 3,16 11 16,2 0 0,0-3 0,68 28 0,-95-44-33,-1-1-1,1-1 0,0 1 0,0-1 1,0-1-1,0 1 0,0-1 0,0-1 1,0 0-1,0 0 0,0 0 0,11-4 1,-7 1-6,-1-1 0,0 0 1,-1-1-1,1 0 1,-1 0-1,0-1 0,14-13 1,-2-2 19,0-1 0,-2-2 0,0 0 0,-2-1 1,22-40-1,34-78 243,94-262 0,-165 397-222,0 0 0,0 0 1,-1 0-1,0-1 0,-1 1 0,0-1 0,-1 1 1,1-1-1,-2 1 0,-1-16 0,0 20-2,1 0 0,-1 0 0,1 0 0,-1 0 0,-1 1 0,1-1 0,-1 1 0,0-1 0,0 1 0,0 0-1,0 0 1,-1 0 0,0 1 0,1-1 0,-2 1 0,1 0 0,0 0 0,0 0 0,-1 0 0,-8-3 0,2 2-5,-1 0 1,0 1 0,-1 0-1,1 1 1,0 0-1,-1 1 1,-20 0 0,7 3-20,0 0 1,-44 10 0,40-4-14,1 2 0,-1 0 0,2 2 0,0 1 0,0 2 0,2 0 0,0 2 0,-28 23 0,0 6-30,1 3 0,-63 77-1,102-109 40,1 0 1,0 1-1,2 0 0,0 1 0,1 0 0,1 1 0,0 0 0,-6 25 0,12-31-4,-1 0 0,2 1 0,0-1 0,1 1 0,0-1 0,1 1 0,1 0-1,0-1 1,1 1 0,1-1 0,0 0 0,1 0 0,5 14 0,2-5-55,1 0 0,0-1 0,2-1 0,0 0 0,2-1 1,0 0-1,1-1 0,1-1 0,1-1 0,0-1 0,1 0 1,43 24-1,-53-35-17,0 0-1,1-1 1,0 0 0,0-1 0,0 0-1,0-1 1,1 0 0,-1-1 0,22 0-1,-16-1-6,0-2-1,-1 0 1,1-1-1,0-1 1,-1-1-1,20-8 1,-14 4 27,-2 0 0,1-2 0,-2-1 0,1-1 0,-2 0 0,1-1 0,-2-1 0,0-1 0,-1 0 0,17-23 0,-20 20 41,-1-2 1,-1 0 0,0 0 0,-2-1-1,0 0 1,-2 0 0,0-1 0,7-46 0,-9 30 53,-2 0 1,-1 0-1,-3 0 0,-7-65 1,6 89 31,-1 0 1,-1 0-1,0 0 0,-1 0 0,-1 1 1,0 0-1,0 0 0,-2 1 1,0-1-1,0 2 0,-1-1 0,-17-17 1,14 18 35,-1 1 0,0 0 0,-1 1 0,0 1 0,0 0 0,-1 0 0,-1 2 0,1 0 0,-1 1-1,0 0 1,-20-4 0,14 6-36,-1 1 0,0 0 0,0 2 0,0 1 0,0 0 0,1 2 0,-1 1 0,0 1 0,-43 12 0,43-8-231,-1 1 1,1 0-1,1 2 1,0 1-1,0 0 1,1 2-1,1 0 1,-37 34-1,34-23-126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4:54.776"/>
    </inkml:context>
    <inkml:brush xml:id="br0">
      <inkml:brushProperty name="width" value="0.05" units="cm"/>
      <inkml:brushProperty name="height" value="0.05" units="cm"/>
      <inkml:brushProperty name="color" value="#E71224"/>
    </inkml:brush>
  </inkml:definitions>
  <inkml:trace contextRef="#ctx0" brushRef="#br0">753 76 2897,'-3'-5'167,"0"0"1,0 0 0,0 0-1,0 1 1,-1-1 0,0 1-1,0 0 1,0 0 0,0 0-1,-1 1 1,0-1 0,1 1-1,-1 0 1,0 1 0,0-1-1,-1 1 1,1 0 0,-1 0-1,1 1 1,-1-1 0,1 1-1,-1 0 1,0 1 0,-8-1-1,-2 1 65,1 0 0,0 1 0,-1 1 0,1 0-1,0 1 1,0 0 0,-27 11 0,21-5-116,0 1-1,1 1 1,0 1-1,-30 23 1,9 1 77,1 1 0,2 3 1,-54 72-1,74-88-77,1 1 0,1 1 0,1 0-1,1 1 1,2 1 0,0 0 0,-7 32-1,15-46-101,0 0 1,2 0-1,0 1 0,0-1 0,2 0 0,-1 1 0,2-1 0,0 1 0,1-1 0,0 1 0,1-1 0,1 0 0,0 0 1,1-1-1,0 1 0,13 22 0,-10-23-12,1-1 0,0 0 0,1 0 0,0-1-1,1 0 1,0-1 0,1 0 0,0-1 0,23 14 0,-27-18-2,1-1-1,0 0 1,0-1 0,0 0-1,0 0 1,0-1 0,1 0-1,-1-1 1,1 0 0,0 0-1,-1-1 1,1 0 0,-1-1-1,1 0 1,0-1-1,13-3 1,-3-2 6,-1 0 0,1-2 0,-1 0 0,-1-1-1,0-1 1,0 0 0,-1-2 0,0 0 0,-1-1 0,-1 0-1,0-1 1,14-20 0,-4 1 27,-2-1 0,-2-1 1,0-1-1,-3-1 0,15-45 0,-23 58-10,21-54 54,-4-1 0,19-93 1,-45 168-69,0 0 0,0 0 0,-1-1 0,0 1 0,0 0 0,0 0 0,0 0 0,-2-7 0,1 10-3,0 0 0,0-1 0,0 1 0,0 0 0,0 0 0,0 0-1,-1 0 1,1 0 0,-1 0 0,1 1 0,-1-1 0,0 0 0,0 1 0,0-1 0,1 1 0,-1 0 0,-1-1 0,1 1 0,0 0 0,-2 0 0,-8-3 14,1 1-1,-1 0 0,1 1 1,-1 0-1,0 1 0,0 1 1,-12 0-1,-85 11 55,107-11-73,-161 28-4,139-23-62,0 2 0,0 1 0,1 1 0,-35 18 0,27-5 1,16-4-20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4:55.945"/>
    </inkml:context>
    <inkml:brush xml:id="br0">
      <inkml:brushProperty name="width" value="0.05" units="cm"/>
      <inkml:brushProperty name="height" value="0.05" units="cm"/>
      <inkml:brushProperty name="color" value="#E71224"/>
    </inkml:brush>
  </inkml:definitions>
  <inkml:trace contextRef="#ctx0" brushRef="#br0">244 167 5337,'-9'2'231,"-1"0"-1,1 1 0,1 0 1,-1 0-1,0 1 0,1 0 1,0 1-1,0 0 1,0 0-1,-13 12 0,10-7-87,1 1 0,1 0 0,0 0 0,0 1 1,1 1-1,-8 16 0,4-8 24,2 1 0,1 0 0,1 1 0,0 0 0,-5 34 0,11-44-128,0 1 0,2-1 0,-1 1 0,2-1 0,0 1 0,0-1 0,2 0 0,-1 0 0,2 1-1,0-2 1,7 17 0,2-1-35,2-1-1,1-1 1,1 0 0,1-1-1,1-1 1,25 25 0,-40-46-17,-1 0 0,0 0 0,1 0 0,0-1 1,-1 1-1,1-1 0,0 0 0,1 0 0,-1 0 0,0-1 1,0 1-1,1-1 0,-1 0 0,1 0 0,-1-1 1,1 0-1,-1 1 0,1-1 0,-1-1 0,1 1 1,-1-1-1,1 1 0,-1-1 0,7-3 0,7-3-21,-1 0-1,0-2 0,0 0 0,24-17 1,-22 13 31,25-15 3,-1-2 0,46-44-1,-73 59 13,-1-1-1,0 0 1,-1-2-1,-1 0 1,-1 0-1,-1-1 1,19-40-1,-20 33 34,-2 0-1,0-1 0,6-44 1,-12 57-13,0-1 0,-1 0 1,-1 1-1,-1-1 0,0 0 0,-1 1 1,0-1-1,-7-21 0,6 27-3,-2 1 1,1-1-1,-1 1 0,0-1 1,-1 1-1,0 1 0,0-1 0,-1 1 1,0 0-1,0 1 0,0 0 0,-1 0 1,0 0-1,-1 1 0,1 0 0,-16-6 1,-12-3 102,0 1 1,-69-14 0,97 25-118,-32-6-210,-63-6-1,101 13 155,0 1 0,0 0 0,0 0 0,0 0-1,0 0 1,0 0 0,0 0 0,1 1 0,-1-1 0,0 1-1,0-1 1,0 1 0,1 0 0,-1 0 0,0 0-1,1 0 1,-1 0 0,1 0 0,-1 0 0,1 0 0,-1 0-1,1 1 1,0-1 0,-3 4 0,-2 11-238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41.395"/>
    </inkml:context>
    <inkml:brush xml:id="br0">
      <inkml:brushProperty name="width" value="0.05" units="cm"/>
      <inkml:brushProperty name="height" value="0.05" units="cm"/>
      <inkml:brushProperty name="color" value="#E71224"/>
    </inkml:brush>
  </inkml:definitions>
  <inkml:trace contextRef="#ctx0" brushRef="#br0">696 98 4169,'0'-2'58,"-1"0"1,0 0-1,0 0 0,0 0 1,0 0-1,-1 0 0,1 1 1,0-1-1,-1 0 1,1 1-1,-1-1 0,0 1 1,1 0-1,-1-1 0,0 1 1,0 0-1,0 0 0,0 0 1,0 0-1,0 0 1,0 1-1,0-1 0,0 1 1,-1-1-1,1 1 0,-3 0 1,-8-1 111,1 0 1,-1 2 0,-16 1-1,23-1-106,-34 4 431,1 2 0,0 1 1,0 3-1,-59 23 0,91-30-431,-1 0 0,1 1 0,-1-1 1,1 2-1,1-1 0,-1 1 0,1 0 0,0 0 0,0 0 0,1 1 0,0 0 0,-9 15 0,0 7-58,0 0 0,-10 37 1,8-25 124,-64 151 370,24-61-27,51-119-422,1 0 1,0 0-1,1 1 1,0-1-1,0 0 0,0 15 1,3-21-39,0 0 0,1 0 0,-1 0 0,1 0 0,0 0 0,1 0 0,-1 0 0,1 0 0,1-1 0,-1 1 0,1-1 0,0 1 0,0-1 0,6 8 0,-3-6-12,0 0 1,1 0-1,0 0 0,0-1 0,0 0 0,1 0 0,0-1 0,0 0 0,0 0 0,1-1 0,14 6 0,-17-8-16,1-1 0,-1 1 0,1-1 0,-1 0 0,1-1 1,-1 1-1,1-1 0,-1-1 0,1 1 0,-1-1 0,1 0 0,-1-1 0,0 0 1,1 0-1,-1 0 0,0 0 0,10-7 0,0-1-39,-1-1 0,0-1 1,-1 0-1,17-19 0,48-63-78,-59 70 113,30-42 16,-2-1-1,-4-3 1,-2-1 0,47-113 0,-74 147 14,10-40 0,-22 66-5,0 0 0,-1-1 1,0 1-1,-1-1 0,0 1 0,-1-1 1,0 0-1,-3-14 0,2 22 2,1 1 0,-2-1 0,1 0 0,0 1 0,-1-1 0,1 1 0,-1-1 0,0 1 0,0 0 0,0 0 0,-1 0 0,1 0 0,-1 0 0,1 1 1,-1-1-1,0 1 0,-4-3 0,2 2 21,-1 0 0,0 1 0,1-1 0,-1 2 1,0-1-1,0 0 0,0 1 0,0 0 1,-12 0-1,1 2 30,0 0 0,0 1 1,-1 0-1,1 2 0,1 0 1,-29 11-1,27-8-167,1 1 0,0 0-1,0 1 1,0 1 0,1 1 0,-21 18-1,24-15-64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43.983"/>
    </inkml:context>
    <inkml:brush xml:id="br0">
      <inkml:brushProperty name="width" value="0.05" units="cm"/>
      <inkml:brushProperty name="height" value="0.05" units="cm"/>
      <inkml:brushProperty name="color" value="#E71224"/>
    </inkml:brush>
  </inkml:definitions>
  <inkml:trace contextRef="#ctx0" brushRef="#br0">421 99 3297,'1'-21'854,"-1"15"-546,1 0-1,-1 0 1,0 0 0,0 0 0,-1 0 0,1 0 0,-1 0 0,-1 0 0,-2-9 0,3 14-277,1 1 1,-1-1 0,1 0-1,-1 1 1,0-1-1,1 1 1,-1-1 0,0 1-1,1-1 1,-1 1 0,0 0-1,0-1 1,1 1 0,-1 0-1,0 0 1,0-1 0,0 1-1,1 0 1,-1 0 0,0 0-1,0 0 1,0 0 0,0 0-1,1 0 1,-1 0 0,0 0-1,0 1 1,0-1 0,1 0-1,-1 0 1,0 1 0,0-1-1,1 0 1,-2 2 0,-27 16 355,26-16-313,-111 90 1426,49-37-719,41-35-538,0 0 0,1 1 1,1 2-1,-19 25 0,36-41-219,0 0-1,0 0 1,1 0-1,0 1 0,1-1 1,-1 1-1,1 0 1,1 0-1,0 0 0,0 1 1,0-1-1,1 0 1,0 1-1,1-1 1,0 0-1,0 1 0,1-1 1,0 1-1,1-1 1,2 8-1,1-1-25,0-1 1,1-1-1,1 1 0,16 22 1,41 46-95,-41-54 4,34 53 0,-21-6-5,-28-55 75,1-1-1,1 1 0,17 24 0,-26-42 21,1-1 0,-1 1-1,0-1 1,1 1 0,-1-1 0,1 0 0,0 0 0,-1 1-1,1-1 1,0 0 0,0 0 0,-1-1 0,1 1-1,0 0 1,0-1 0,0 1 0,4 0 0,-3-1-1,1 0 1,0 0 0,-1-1-1,1 1 1,-1-1-1,1 0 1,-1 0 0,1 0-1,4-2 1,5-4-6,1-1 1,-1 0-1,21-18 1,-28 21 3,21-18 3,-1-2 1,-1 0 0,-1-1 0,-2-2 0,0 0 0,22-40 0,-18 20 16,-1-1-1,-3 0 1,23-74 0,-38 101 18,-1 0-1,-1 0 0,0-1 1,1-37-1,-6 54-11,0 0 1,0 1 0,0-1-1,-1 0 1,0 0 0,0 1-1,0-1 1,-1 1-1,0-1 1,0 1 0,0-1-1,-1 1 1,1 0 0,-1 0-1,-1 0 1,1 1-1,-1-1 1,1 1 0,-1 0-1,-1 0 1,1 0 0,0 0-1,-10-5 1,-2 2-72,-1 1 0,0 0 1,0 1-1,0 1 0,0 0 1,-1 2-1,1 0 0,-1 0 1,0 2-1,1 0 0,-24 4 1,40-3 30,-1-1 0,0 0 1,1 1-1,-1-1 0,0 0 0,0 0 1,1 0-1,-1 0 0,0-1 1,1 1-1,-1 0 0,0-1 0,0 1 1,1-1-1,-1 1 0,1-1 1,-1 0-1,1 0 0,-1 0 0,1 0 1,-1 0-1,1 0 0,0 0 1,-2-2-1,-12-19-252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49.537"/>
    </inkml:context>
    <inkml:brush xml:id="br0">
      <inkml:brushProperty name="width" value="0.05" units="cm"/>
      <inkml:brushProperty name="height" value="0.05" units="cm"/>
      <inkml:brushProperty name="color" value="#E71224"/>
    </inkml:brush>
  </inkml:definitions>
  <inkml:trace contextRef="#ctx0" brushRef="#br0">337 116 8394,'-120'-109'3633,"120"109"-3620,0-1 0,-1 1 1,1 0-1,0-1 0,-1 1 1,1-1-1,0 1 1,-1 0-1,1-1 0,-1 1 1,1 0-1,0-1 0,-1 1 1,1 0-1,-1 0 1,1-1-1,-1 1 0,1 0 1,-1 0-1,1 0 0,-1 0 1,1 0-1,-1 0 0,1 0 1,-1 0-1,1 0 1,-1 0-1,1 0 0,-1 0 1,1 0-1,-1 0 0,1 0 1,-1 0-1,1 1 1,-1-1-1,1 0 0,-1 0 1,1 1-1,-1-1 0,1 0 1,0 1-1,-1-1 1,1 0-1,-1 1 0,1-1 1,0 0-1,-1 1 0,1-1 1,0 1-1,0-1 0,-1 1 1,1-1-1,0 1 1,0-1-1,0 1 0,0 0 1,-6 35 140,5-28-112,-29 459 373,23-306-363,6-144-46,-28 461 105,-33-4-53,57-443-53,4-19-6,-1 0 0,0 0 0,-1 0 0,0-1 0,-1 1 0,0-1 0,-10 18 0,14-28-2,0-1-1,0 0 0,0 0 0,-1 0 1,1 0-1,0 1 0,0-1 0,0 0 1,0 0-1,0 0 0,0 0 0,0 1 1,0-1-1,-1 0 0,1 0 0,0 0 1,0 0-1,0 0 0,0 0 1,0 0-1,-1 1 0,1-1 0,0 0 1,0 0-1,0 0 0,-1 0 0,1 0 1,0 0-1,0 0 0,0 0 0,0 0 1,-1 0-1,1 0 0,0 0 0,0 0 1,0 0-1,-1 0 0,1 0 1,0 0-1,0 0 0,0 0 0,0 0 1,-1-1-1,1 1 0,0 0 0,0 0 1,-5-12-316,1-23-331,1-94 147,1 50 184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49.983"/>
    </inkml:context>
    <inkml:brush xml:id="br0">
      <inkml:brushProperty name="width" value="0.05" units="cm"/>
      <inkml:brushProperty name="height" value="0.05" units="cm"/>
      <inkml:brushProperty name="color" value="#E71224"/>
    </inkml:brush>
  </inkml:definitions>
  <inkml:trace contextRef="#ctx0" brushRef="#br0">5 890 7338,'-1'5'270,"-2"24"533,3-28-750,0 1 0,0-1 0,0 0 0,0 0 0,0 0 0,1 1 0,-1-1 0,0 0 0,1 0 0,-1 0 0,1 0 0,-1 0 0,1 0 0,0 0 0,-1 0 0,1 0 0,0 0 1,0 0-1,0 0 0,1 1 0,-1-2-33,0 1 0,-1-1 1,1 0-1,-1 0 1,1 0-1,0 1 0,-1-1 1,1 0-1,0 0 0,-1 0 1,1 0-1,0 0 1,-1 0-1,1-1 0,0 1 1,-1 0-1,1 0 0,0 0 1,-1 0-1,1-1 1,-1 1-1,1 0 0,-1-1 1,1 1-1,0 0 0,-1-1 1,1 1-1,-1-1 1,1 1-1,-1-1 0,0 1 1,1-1-1,0 0 0,13-23 399,102-236 1025,-86 198-1282,104-202 186,21 13-257,-149 243-90,0-1 1,0-1 0,1 1 0,1 1 0,-1-1 0,2 1 0,9-8 0,-17 16-2,-1-1 0,1 1 0,-1 0 0,1-1 0,0 1 1,-1 0-1,1 0 0,-1-1 0,1 1 0,0 0 0,-1 0 0,1 0 0,0 0 0,-1 0 0,1 0 0,0 0 1,-1 0-1,1 0 0,0 0 0,-1 0 0,1 0 0,0 1 0,-1-1 0,1 0 0,0 0 0,-1 1 0,1-1 1,-1 0-1,1 1 0,-1-1 0,2 1 0,-1 1 0,1 0 0,-1 0 0,0 0 0,0 0 0,0 0 0,0 0 0,-1 0 0,1 0 0,0 3 0,6 31 0,-1 1 1,0 47-1,0 3 17,3-15-186,4-1-1,2 0 0,45 127 1,-32-131 53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50.968"/>
    </inkml:context>
    <inkml:brush xml:id="br0">
      <inkml:brushProperty name="width" value="0.05" units="cm"/>
      <inkml:brushProperty name="height" value="0.05" units="cm"/>
      <inkml:brushProperty name="color" value="#E71224"/>
    </inkml:brush>
  </inkml:definitions>
  <inkml:trace contextRef="#ctx0" brushRef="#br0">905 2 4929,'-12'-1'136,"1"1"0,-1 0 0,0 0 0,1 1 1,-1 1-1,1 0 0,-1 0 0,1 1 0,0 1 0,0 0 0,0 0 0,-14 9 0,-7 5 372,2 2-1,-48 38 0,10 0 216,2 2-1,3 4 1,-64 83-1,86-93-448,2 3-1,3 0 1,2 3-1,-46 112 0,69-143-236,2 0-1,1 1 1,1 0-1,2 0 1,1 0-1,1 1 1,2 0-1,1-1 1,5 43-1,-3-55-36,1-1 1,1 1-1,1 0 1,0-1-1,2 0 1,-1 0-1,2-1 0,1 0 1,0 0-1,0-1 1,2 0-1,0-1 0,0 0 1,2-1-1,-1 0 1,2-1-1,15 12 0,-18-17-4,0 0 0,0-1 0,0 0 0,1-1 0,-1 0 0,1 0 0,1-2 0,-1 0 0,0 0 0,1-1 0,-1 0 0,1-1 0,0-1 0,0 0 0,-1 0-1,1-2 1,0 1 0,-1-2 0,0 0 0,1 0 0,-1-1 0,12-5 0,1-3 4,0 0 1,-1-1-1,0-1 1,-1-1-1,-1-1 0,-1-2 1,0 0-1,28-31 0,-27 21 10,0 0 0,-2-2 0,0 0-1,-3-2 1,27-63 0,-25 43 11,-2-1-1,-3 0 1,10-71 0,-15 49 17,0-134 0,-10 163-21,-1 1 1,-2 0-1,-3 0 0,-12-49 0,14 79-10,0 0 0,-1 0 1,0 1-1,-1 0 0,-1 1 0,-16-23 1,18 29-4,-1-1 0,1 1 0,-2 1 0,1-1 0,-1 1 0,0 1 0,0-1 0,0 1 1,-1 1-1,0-1 0,-16-4 0,11 5-2,1 2 1,-1-1-1,0 2 0,1 0 1,-1 1-1,0 0 1,0 1-1,1 0 0,-1 1 1,0 1-1,1 0 1,0 1-1,0 0 0,-24 12 1,24-10-10,0 1-1,0 1 1,0 0 0,1 0 0,1 2-1,-1-1 1,2 1 0,-1 1 0,1 0-1,1 0 1,0 1 0,1 0 0,-12 23-1,1 20-14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52.061"/>
    </inkml:context>
    <inkml:brush xml:id="br0">
      <inkml:brushProperty name="width" value="0.05" units="cm"/>
      <inkml:brushProperty name="height" value="0.05" units="cm"/>
      <inkml:brushProperty name="color" value="#E71224"/>
    </inkml:brush>
  </inkml:definitions>
  <inkml:trace contextRef="#ctx0" brushRef="#br0">197 1 9634,'-18'39'341,"2"1"-1,1 1 1,-8 44-1,-20 129 187,41-202-494,-34 233 334,-4 270 1,38-487-360,1-10-25,0 0 0,1-1 0,1 1 0,6 33 1,-7-50-6,0 0 1,0 0 0,0 0 0,1 0 0,-1-1-1,0 1 1,1 0 0,-1 0 0,1 0 0,-1-1-1,1 1 1,-1 0 0,1-1 0,0 1 0,0 1-1,0-2 5,-1 0-1,0 0 1,1 0-1,-1 0 1,1 0-1,-1 0 1,0 0-1,1 0 1,-1 0-1,0 0 1,1 0-1,-1 0 1,0 0-1,1 0 1,-1 0-1,1 0 1,-1 0-1,0-1 1,1 1-1,-1 0 1,0 0-1,1 0 1,-1-1 0,0 1-1,1 0 1,1-3-41,1 1 1,-1-1-1,0 0 1,0 0-1,0 0 1,2-4-1,7-15-206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5.868"/>
    </inkml:context>
    <inkml:brush xml:id="br0">
      <inkml:brushProperty name="width" value="0.05" units="cm"/>
      <inkml:brushProperty name="height" value="0.05" units="cm"/>
    </inkml:brush>
  </inkml:definitions>
  <inkml:trace contextRef="#ctx0" brushRef="#br0">0 165 6657,'4'1'4547,"7"2"-3887,-2-4-515,-1-1 0,0 0 0,0 0 1,0-1-1,-1 1 0,1-2 0,11-6 0,51-35 102,-51 31-144,82-64-4,-101 77-105,1 1 0,-1 0 1,0-1-1,1 1 1,-1-1-1,1 1 0,-1 0 1,1-1-1,0 1 0,-1 0 1,1 0-1,-1 0 1,1-1-1,-1 1 0,1 0 1,0 0-1,-1 0 1,1 0-1,-1 0 0,1 0 1,0 0-1,-1 0 1,1 0-1,-1 0 0,1 0 1,0 1-1,-1-1 1,1 0-1,-1 0 0,1 1 1,-1-1-1,1 0 1,-1 1-1,1-1 0,-1 0 1,1 1-1,-1-1 0,1 1 1,8 26-73,-9-27 80,8 54 17,-1 1 1,-2 76 0,-18 110-5,13-241-42,0 1-1,0-1 0,0 0 0,0 0 0,0 0 1,0 1-1,0-1 0,0 0 0,0 0 0,0 1 1,0-1-1,0 0 0,0 0 0,0 0 0,0 1 1,0-1-1,0 0 0,0 0 0,0 1 0,0-1 0,0 0 1,1 0-1,-1 0 0,0 0 0,0 1 0,0-1 1,0 0-1,0 0 0,1 0 0,-1 0 0,0 1 1,0-1-1,0 0 0,0 0 0,1 0 0,-1 0 1,0 0-1,8-5-483,0-10 219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5:52.797"/>
    </inkml:context>
    <inkml:brush xml:id="br0">
      <inkml:brushProperty name="width" value="0.05" units="cm"/>
      <inkml:brushProperty name="height" value="0.05" units="cm"/>
      <inkml:brushProperty name="color" value="#E71224"/>
    </inkml:brush>
  </inkml:definitions>
  <inkml:trace contextRef="#ctx0" brushRef="#br0">474 18 7962,'-6'-4'132,"-1"2"0,0-1 0,0 1 1,1 0-1,-1 1 0,0-1 0,0 1 0,-1 1 1,1-1-1,0 1 0,0 1 0,0-1 0,-11 3 1,8 0-58,0 0 0,0 1 0,0 0 1,0 1-1,0 0 0,1 1 1,0 0-1,-12 10 0,3-1-20,0 2 0,1 0 0,1 0 0,1 2 0,1 0 0,-13 22 0,10-10 7,1 0 1,2 0-1,-17 55 0,13-17 63,3 0-1,4 1 1,-5 107-1,13 4 142,4-150-201,2 0 0,1-1 1,16 58-1,-18-82-54,0 1-1,1 0 0,0-1 0,0 1 1,0-1-1,1 0 0,0 0 0,0 0 1,1-1-1,6 7 0,-9-10-4,1 1 0,0-1 0,1 0 0,-1 0 0,0 0 0,1-1 0,-1 1 0,1-1 0,-1 0 0,1 0 0,0 0 0,-1 0 0,1-1 0,0 1 0,0-1 0,-1 0 0,1 0 0,0-1 0,0 1 0,6-2 0,2-2 9,0 0 1,0-1-1,-1 0 1,0-1-1,0 0 0,0-1 1,-1 0-1,0-1 1,16-15-1,-6 3 12,-1-1 0,-1-1 1,19-30-1,-9 6-1,-2-2 0,-2 0 0,-2-2 0,-3-1 0,18-71 1,-19 48-4,-4-2 1,-3 1-1,1-94 0,-12 154-19,1-17 27,-5-50 1,3 74-23,0 0 0,0 0 0,-1 0-1,0 1 1,-1-1 0,0 0 0,0 1 0,0-1 0,-1 1 0,0 0 0,-8-9 0,9 13-5,0 0 1,-1 0-1,1 1 1,-1-1-1,1 1 0,-1 0 1,0 0-1,0 0 1,0 0-1,0 1 1,0 0-1,0-1 1,-1 2-1,1-1 0,0 0 1,-1 1-1,1 0 1,0 0-1,-1 0 1,1 1-1,0-1 1,-1 1-1,1 0 0,-7 2 1,-9 4 7,0 1-1,0 0 1,-29 19-1,44-25-10,-50 29-3,2 3 0,-94 76 0,140-104-10,0 0 0,1 0 0,0 1 0,1 0 0,0 0 0,-7 13 0,10-17 3,1 0 0,-1 0 0,1 1 0,0-1 0,0 1 1,0-1-1,0 1 0,1-1 0,0 1 0,-1-1 0,1 1 0,1-1 1,-1 1-1,0 0 0,1-1 0,0 1 0,0-1 0,0 1 0,1 2 0,5 8-41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6:54.119"/>
    </inkml:context>
    <inkml:brush xml:id="br0">
      <inkml:brushProperty name="width" value="0.05" units="cm"/>
      <inkml:brushProperty name="height" value="0.05" units="cm"/>
    </inkml:brush>
  </inkml:definitions>
  <inkml:trace contextRef="#ctx0" brushRef="#br0">53 96 9386,'-13'-10'5273,"1"2"-4777,0-4-408,5 9-160,1-1 240,3 4-1144,3-10 832,2-6-80,1-17-136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6:57.385"/>
    </inkml:context>
    <inkml:brush xml:id="br0">
      <inkml:brushProperty name="width" value="0.05" units="cm"/>
      <inkml:brushProperty name="height" value="0.05" units="cm"/>
    </inkml:brush>
  </inkml:definitions>
  <inkml:trace contextRef="#ctx0" brushRef="#br0">49 356 11987,'-8'15'126,"1"1"1,0 0 0,1 1 0,1-1 0,1 1 0,0 0 0,-2 26 0,4-18-116,2 0 0,1 0-1,1 0 1,10 42 0,9 34-30,32 180-182,-26 135-72,-16-185 219,-11-213 36,6 42-22,-5-56 24,-1-1-1,1 1 1,0-1 0,0 1 0,1-1 0,-1 1 0,1-1 0,0 0 0,0 1 0,0-1-1,0 0 1,5 5 0,-5-7-12,1 1 1,-1-1-1,1 1 0,0-1 0,-1 0 1,1 0-1,0-1 0,0 1 0,-1 0 0,1-1 1,0 0-1,0 1 0,0-1 0,5-1 1,44-7-241,-44 7 237,257-32-5,-60 10-13,201-50-810,258-30 442,-60 66 1300,3 51-1071,-92 48 127,53 5 1095,54-33-652,-142-9-354,514-10-534,-51-71 287,-820 47 109,0-6-1,-1-5 0,-1-5 1,-2-5-1,123-49 0,27-43-337,-102 43 848,-137 66-218,9-4 10,42-25 1,-69 34-195,1-1 1,-2 1 0,1-2 0,-1 0-1,0 0 1,-1-1 0,9-13-1,-4 2-34,-2 1-1,-1-2 0,-1 0 1,0 0-1,-2-1 0,-1 0 0,9-41 1,-10 24-478,-1 0 1,-3-1 0,-2-81-1,-5 81 268,-2-1 0,-1 1 0,-17-52 0,-50-121 1815,64 190-1418,3 5-27,-2 0-1,0 0 1,-2 1-1,-18-28 0,20 36-109,0 0-1,-1 1 0,0 0 0,0 0 1,-1 1-1,-1 1 0,1 0 0,-14-7 1,5 3 545,15 8-848,0 1 1,-1 0-1,1 1 1,0-1-1,-1 1 1,1 0-1,-1 0 1,0 0-1,-10 0 1,-14 1-211,0 2 0,0 1 0,-48 10 0,-1 0 1599,-338 15 2881,-3-22-4387,176-3 229,23 0-69,-586 17 1272,85 9-765,465-20-125,205-6-124,-462 12 107,-1-22 261,121-3-401,-476 47-1,844-33 24,-692 47-130,91-25 1207,397-15-1232,-1-6-58,85-3 257,-158 22 1,208-7-43,41-6-113,-65 4 0,106-16 72,7-7-28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16.258"/>
    </inkml:context>
    <inkml:brush xml:id="br0">
      <inkml:brushProperty name="width" value="0.05" units="cm"/>
      <inkml:brushProperty name="height" value="0.05" units="cm"/>
    </inkml:brush>
  </inkml:definitions>
  <inkml:trace contextRef="#ctx0" brushRef="#br0">25 30 8514,'-8'-18'940,"8"17"-900,0 1 0,0-1-1,0 1 1,-1-1-1,1 1 1,0-1-1,0 1 1,0-1 0,-1 1-1,1-1 1,0 1-1,0 0 1,-1-1 0,1 1-1,-1-1 1,1 1-1,0 0 1,-1-1-1,1 1 1,-1 0 0,1-1-1,-1 1 1,1 0-1,0 0 1,-1 0-1,1-1 1,-1 1 0,0 0-1,1 0 1,-1 0-1,0 0 1,1 2 7,-1-1 0,1 1 1,-1 0-1,1 0 0,0 0 0,0 0 1,-1 0-1,1 0 0,1-1 0,-1 4 1,0 1-13,0 91-81,-2 347 1200,8 107-494,-5-530-653,1 0-1,2 0 1,0 0 0,1-1-1,1 1 1,15 34-1,-17-47-3,0 0-1,1-1 0,0 1 0,0-1 0,1 0 0,-1 0 0,2-1 0,-1 1 1,1-1-1,0-1 0,0 1 0,0-1 0,1-1 0,0 1 0,0-1 0,0 0 1,0-1-1,15 4 0,-7-4-1,0 0 1,0-2-1,0 1 1,0-2-1,0 0 0,1-1 1,-1-1-1,29-7 1,5-4 9,69-31 1,15-5-2,-126 47 53,22-4 760,-32-21-528,10-154-691,-1 21 182,-9-159 155,-2 220 152,-22-117 0,23 199-67,0 1 1,-1-1 0,-1 1-1,0 0 1,-2 1-1,-10-21 1,14 30-9,-1 1 0,0-1 0,0 1 0,0 0 0,-1 0 0,1 1 0,-1 0 0,0 0 0,-1 0 0,1 0 0,-1 1 0,1-1 0,-1 2 0,0-1-1,0 1 1,0-1 0,0 2 0,-1-1 0,-8-1 0,-20 1-64,0 0 0,-1 3 0,1 0 0,0 3 0,0 1 0,1 1 0,-1 2 0,1 1 0,1 2 0,0 1 0,-39 21 0,64-29-2,5-2 28,0 0 1,0 0 0,0-1 0,0 0 0,-1 0 0,1 0 0,0 0 0,-5 1 0,-2-6-138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34.667"/>
    </inkml:context>
    <inkml:brush xml:id="br0">
      <inkml:brushProperty name="width" value="0.05" units="cm"/>
      <inkml:brushProperty name="height" value="0.05" units="cm"/>
    </inkml:brush>
  </inkml:definitions>
  <inkml:trace contextRef="#ctx0" brushRef="#br0">21 1978 9554,'-2'-2'79,"0"0"0,0 0 0,1 0 0,-1 0 0,1 0 0,-1 0 0,1-1 1,0 1-1,0 0 0,0-1 0,0 1 0,0-1 0,0 0 0,1 1 0,-1-1 0,1 0 0,0 1 0,0-1 0,0 0 0,0-4 0,2-10-12,0 0-1,4-19 0,-2 16 17,23-155-67,5-245 0,-30 334 92,-4 0 1,-15-102-1,16 184-129,0 0 0,1 0-1,0 0 1,-1 0 0,2 1-1,-1-1 1,0 0-1,1 0 1,-1 0 0,1 0-1,0 1 1,0-1 0,1 0-1,-1 1 1,1-1 0,0 1-1,0 0 1,0-1 0,0 1-1,0 0 1,1 0 0,0 0-1,-1 1 1,1-1 0,0 1-1,0-1 1,0 1 0,1 0-1,-1 0 1,7-2 0,39-9-15,91-11 1,-39 8 27,-23 1 16,0-3 1,111-43-1,-94 25 7,2 5 0,1 4 0,0 4 0,168-16 0,51-5 194,-86 9-21,-86 24-121,196 10 0,-146 4-121,442 4-342,-515-9 384,215-33 0,118-54 31,-78 14-3,-204 44-11,317-51-2,3 24-2,149 39 12,0 46 18,18 25 15,-42-2-34,741-3 14,-983-72-4,-272 15-18,-93 9-4,0 0 0,-1 1-1,1 0 1,0 1 0,13 2 0,-21-3-2,0 1-1,0 0 1,0 0-1,0 1 1,0-1 0,0 1-1,0-1 1,-1 1-1,1 0 1,0 0 0,-1 0-1,0 0 1,1 1 0,-1-1-1,0 1 1,0-1-1,0 1 1,-1 0 0,1 0-1,-1-1 1,2 6-1,2 5 7,-1 2 0,0-1 0,-1 0 0,-1 1 0,1 14 0,-2 79 24,-1-64-18,-20 339 11,4-120 18,14 80 8,-1 28-18,1-333-15,-7 38 0,8-66-11,-2 1 0,1 0 0,-2-1 0,1 1 0,-1-1 0,-1 0 0,0-1 0,-9 14-1,12-20-1,-1 0 0,0 0-1,0-1 1,0 1-1,0-1 1,0 0-1,-1 0 1,1 0-1,-1 0 1,1 0-1,-1-1 1,0 0 0,0 1-1,1-2 1,-1 1-1,0 0 1,0-1-1,0 1 1,0-1-1,-4-1 1,-11 0-2,1-1 0,0-1 0,-20-5 1,13 2 4,-21-3 82,-1 2 1,-62-2 0,81 9-22,1 1 1,-1 1-1,1 2 0,0 1 0,-39 11 1,-42 14-45,-1-4-1,-222 21 1,280-44-26,1-2-1,-60-8 1,-100-21 26,74 8-23,-101-9 7,-321-50-306,369 43 193,-1 9 1,-264-6-1,-422 76 802,844-41-700,-352 23-127,-347 34-34,-284 21 114,-407-72-4543,824 3 5563,140 0-297,294-15-635,1-8 1,-165-33-1,250 32 218,-449-58 2326,498 70-2421,27 3-132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41.280"/>
    </inkml:context>
    <inkml:brush xml:id="br0">
      <inkml:brushProperty name="width" value="0.05" units="cm"/>
      <inkml:brushProperty name="height" value="0.05" units="cm"/>
    </inkml:brush>
  </inkml:definitions>
  <inkml:trace contextRef="#ctx0" brushRef="#br0">6 20 8730,'-2'-19'1139,"0"19"-571,1 11-231,1-4-308,1-1-1,1 1 0,-1 0 1,1-1-1,0 1 0,1-1 1,2 7-1,8 22 76,-8-12-51,-1 0-1,-2 0 1,0 0-1,-2 0 1,0 0 0,-1 0-1,-2 0 1,-6 29-1,7-48-504,2-13-83,-2-13 89,-5 9 183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41.695"/>
    </inkml:context>
    <inkml:brush xml:id="br0">
      <inkml:brushProperty name="width" value="0.05" units="cm"/>
      <inkml:brushProperty name="height" value="0.05" units="cm"/>
    </inkml:brush>
  </inkml:definitions>
  <inkml:trace contextRef="#ctx0" brushRef="#br0">34 24 8042,'-8'-2'600,"-15"-4"453,20 3-412,14 1 212,187-6 130,-113 7-866,-66 1-91,-10-1-33,1 0 0,-1 1 0,0 0 0,0 1 0,0 0 1,0 1-1,12 3 0,-10 0 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42.384"/>
    </inkml:context>
    <inkml:brush xml:id="br0">
      <inkml:brushProperty name="width" value="0.05" units="cm"/>
      <inkml:brushProperty name="height" value="0.05" units="cm"/>
    </inkml:brush>
  </inkml:definitions>
  <inkml:trace contextRef="#ctx0" brushRef="#br0">56 85 9530,'-2'1'51,"-1"-1"0,1 1 0,0-1-1,0 1 1,0 0 0,0 0 0,-1 0 0,1 0-1,1 0 1,-1 0 0,0 1 0,0-1 0,0 0 0,1 1-1,-1 0 1,1-1 0,-1 1 0,1 0 0,-1 0-1,1 0 1,0 0 0,0 0 0,0 0 0,0 0 0,0 3-1,-2 2-5,1 0 0,0-1 1,1 1-1,0 0 0,0 0 0,0-1 0,1 10 0,-1-16-43,1 1 1,0-1 0,0 0-1,0 0 1,0 1 0,0-1 0,0 0-1,0 1 1,0-1 0,0 0-1,0 1 1,0-1 0,0 0-1,0 1 1,0-1 0,1 0-1,-1 0 1,0 1 0,0-1 0,0 0-1,0 1 1,1-1 0,-1 0-1,0 0 1,0 1 0,0-1-1,1 0 1,-1 0 0,0 0-1,0 1 1,1-1 0,-1 0 0,0 0-1,0 0 1,1 0 0,-1 0-1,0 1 1,1-1 0,-1 0-1,0 0 1,1 0 0,-1 0-1,0 0 1,0 0 0,1 0 0,-1 0-1,0 0 1,1 0 0,-1 0-1,0 0 1,1-1 0,-1 1-1,0 0 1,1 0 0,-1 0-1,0 0 1,0 0 0,1-1 0,-1 1-1,0 0 1,0 0 0,1 0-1,-1-1 1,0 1 0,0 0-1,1-1 1,14-16-119,-2-5-319,0-1 1,-2-1-1,11-33 1,-3 9-439,-17 47 966,0 8 81,-1 11 169,-1-12-222,3 66 1081,-2-66-1154,-1-1 1,1 1 0,1-1-1,-1 0 1,1 0 0,0 0-1,0 0 1,0 0 0,1 0-1,5 8 1,-7-12-50,-1-1 1,1 1-1,0 0 0,-1-1 1,1 1-1,0-1 1,-1 1-1,1-1 0,0 1 1,0-1-1,0 1 0,-1-1 1,1 0-1,0 1 0,0-1 1,0 0-1,0 0 1,0 0-1,0 1 0,0-1 1,0 0-1,1-1 0,8-3-27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42.891"/>
    </inkml:context>
    <inkml:brush xml:id="br0">
      <inkml:brushProperty name="width" value="0.05" units="cm"/>
      <inkml:brushProperty name="height" value="0.05" units="cm"/>
    </inkml:brush>
  </inkml:definitions>
  <inkml:trace contextRef="#ctx0" brushRef="#br0">51 0 9578,'-12'10'800,"2"10"-576,-1 3-80,2 7 264,2 2-104,6-1-88,1-2-15,4-8-97,6-5-24,4-16-152,5-4-321,0-16-871,-1-6 1096,1-7-120,-2-3-160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43.305"/>
    </inkml:context>
    <inkml:brush xml:id="br0">
      <inkml:brushProperty name="width" value="0.05" units="cm"/>
      <inkml:brushProperty name="height" value="0.05" units="cm"/>
    </inkml:brush>
  </inkml:definitions>
  <inkml:trace contextRef="#ctx0" brushRef="#br0">5 1 7242,'-1'14'944,"-1"3"-592,1 6-168,1 1 552,4 1-200,3-2-160,2-7-240,1-6-40,-3-9-48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7.644"/>
    </inkml:context>
    <inkml:brush xml:id="br0">
      <inkml:brushProperty name="width" value="0.05" units="cm"/>
      <inkml:brushProperty name="height" value="0.05" units="cm"/>
    </inkml:brush>
  </inkml:definitions>
  <inkml:trace contextRef="#ctx0" brushRef="#br0">266 19 10522,'-1'-1'96,"-1"-1"0,1 1 0,-1-1 1,0 1-1,0-1 0,0 1 0,0 0 0,0 0 0,0 0 0,0 0 0,0 0 0,0 0 0,0 1 0,0-1 0,-1 1 0,1-1 1,0 1-1,-3 0 0,0 1-78,1-1 0,0 1 0,0 1 0,0-1 0,0 1 0,0-1 0,1 1 0,-1 0 0,-5 4 0,-10 6-43,1 1 1,0 1-1,0 1 0,2 1 0,0 0 0,-20 25 1,31-33 19,0-1 0,0 1-1,1 0 1,0 0 0,1 1 0,0-1 0,0 1 0,-2 11 0,4-14 2,0 0 1,1 0-1,0 1 1,0-1-1,0 0 1,1 0-1,0 0 1,0 0-1,1 0 0,0 0 1,0 0-1,0 0 1,4 7-1,-4-9 3,0 0-1,1 0 1,0 0-1,-1-1 0,1 1 1,0-1-1,1 0 1,-1 0-1,0 0 0,1 0 1,0 0-1,0-1 1,0 1-1,0-1 0,0 0 1,0-1-1,5 3 1,-3-3 4,1 0 1,-1 0 0,0 0-1,1-1 1,-1 0-1,1 0 1,-1-1 0,0 0-1,1 0 1,-1 0-1,9-3 1,-7 1 11,0 0 1,1-1-1,-1 0 1,-1 0-1,1 0 1,-1-1-1,1 0 1,-1-1-1,-1 0 1,1 0-1,-1 0 0,0-1 1,-1 0-1,1 0 1,-1 0-1,-1 0 1,1-1-1,3-9 1,-8 15-9,1 1 0,-1 0 0,1-1 0,-1 1 1,0-1-1,1 1 0,-1 0 0,0-1 0,0 1 1,0-1-1,0 1 0,0-1 0,-1 1 0,1 0 0,0-1 1,-1 1-1,1-1 0,-1 1 0,1 0 0,-1-1 1,1 1-1,-2-2 0,0 2 6,1-1 1,-1 1-1,0 0 1,1 0-1,-1 0 1,0 0-1,0 0 1,0 0-1,1 0 1,-1 1-1,0-1 1,0 0-1,0 1 1,-3-1-1,-1 1 17,-1-1-1,1 1 0,-1 1 0,1-1 0,-1 1 1,0 0-1,1 0 0,-13 5 0,17-5-32,-1 0-1,1 0 0,-1 0 1,1 0-1,-1 1 1,1-1-1,0 1 0,0-1 1,0 1-1,0 0 1,0 0-1,0 0 1,0 0-1,1 0 0,-1 0 1,-1 3-1,3-4 0,0-1 0,0 0-1,0 1 1,0-1 0,1 0 0,-1 0-1,0 1 1,0-1 0,0 0 0,0 0-1,0 1 1,0-1 0,1 0 0,-1 0-1,0 0 1,0 1 0,0-1 0,1 0-1,-1 0 1,0 0 0,0 0 0,1 1-1,-1-1 1,0 0 0,0 0 0,1 0-1,-1 0 1,0 0 0,0 0 0,1 0-1,-1 0 1,0 0 0,0 0 0,1 0-1,-1 0 1,0 0 0,1 0 0,-1 0-1,0 0 1,0 0 0,1 0 0,-1 0 0,1 0-1,14-4-102,-1-3-19,-1-1 0,0-1 0,-1 0 0,0 0 0,0-1 0,-1-1 1,18-21-1,16-15-650,-44 47 773,-1 0 0,0 0-1,0-1 1,0 1 0,0 0 0,0 0 0,0 0 0,0 0-1,1-1 1,-1 1 0,0 0 0,0 0 0,0 0-1,0 0 1,0 0 0,1 0 0,-1 0 0,0 0-1,0 0 1,0-1 0,0 1 0,1 0 0,-1 0 0,0 0-1,0 0 1,0 0 0,1 0 0,-1 0 0,0 0-1,0 0 1,0 0 0,0 0 0,1 0 0,-1 0-1,0 1 1,0-1 0,0 0 0,0 0 0,1 0-1,-1 0 1,0 0 0,0 0 0,0 0 0,0 0 0,1 1-1,-1-1 1,0 0 0,0 0 0,0 0 0,0 0-1,0 0 1,0 1 0,0-1 0,0 0 0,0 0-1,1 0 1,-1 0 0,0 1 0,0-1 0,0 0 0,0 0-1,0 0 1,0 1 0,0-1 0,0 0 0,0 0-1,0 1 1,-1 14 76,1-14-70,-14 96 656,7-65-423,3 1 1,0-1-1,3 60 0,5-74-65,-3-17-196,-1-1 0,0 0-1,0 1 1,0-1 0,1 0-1,-1 0 1,0 1 0,0-1-1,1 0 1,-1 0 0,0 0-1,0 0 1,1 1 0,-1-1-1,0 0 1,1 0 0,-1 0 0,0 0-1,0 0 1,1 0 0,-1 0-1,0 0 1,1 1 0,-1-1-1,0 0 1,1-1 0,-1 1-1,1 0 1,0 0-61,1-1 0,-1 0 1,1 0-1,-1 0 0,0 0 0,0 0 0,1-1 1,-1 1-1,0 0 0,0-1 0,0 1 0,0 0 0,-1-1 1,1 1-1,1-3 0,4-10-258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49.572"/>
    </inkml:context>
    <inkml:brush xml:id="br0">
      <inkml:brushProperty name="width" value="0.05" units="cm"/>
      <inkml:brushProperty name="height" value="0.05" units="cm"/>
    </inkml:brush>
  </inkml:definitions>
  <inkml:trace contextRef="#ctx0" brushRef="#br0">1 8138 11506,'10'-17'117,"1"0"-1,1 0 0,1 1 0,0 1 1,15-15-1,82-63-589,-71 61 340,497-438-1860,-339 278 2278,291-271 1027,-209 225-826,-37 33-594,51-43-703,-5 6-193,1132-1022 561,-1104 982 1100,4 3-122,82-74 28,178-159 93,-199 178-426,211-177-78,183-133-82,-357 291-22,-8 6 44,-3-8 50,-86 83-15,-106 93-57,-22 26-886,-187 149 636,-10 6 8,-22 13-50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0.339"/>
    </inkml:context>
    <inkml:brush xml:id="br0">
      <inkml:brushProperty name="width" value="0.05" units="cm"/>
      <inkml:brushProperty name="height" value="0.05" units="cm"/>
    </inkml:brush>
  </inkml:definitions>
  <inkml:trace contextRef="#ctx0" brushRef="#br0">309 52 12451,'-1'-5'258,"0"1"-150,0 1 1,0-1-1,0 0 0,0 0 1,-1 1-1,1-1 0,-1 1 0,0-1 1,0 1-1,-4-5 0,5 7-94,1 1 0,0 0-1,0 0 1,0 0 0,0 0 0,0 0-1,-1-1 1,1 1 0,0 0-1,0 0 1,0 0 0,0 0 0,-1 0-1,1 0 1,0 0 0,0 0-1,0 0 1,-1-1 0,1 1 0,0 0-1,0 0 1,0 0 0,-1 0-1,1 0 1,0 0 0,0 0 0,0 1-1,-1-1 1,1 0 0,0 0 0,0 0-1,0 0 1,-1 0 0,1 0-1,0 0 1,0 0 0,-1 1 0,-4 8 177,-1 20-224,5-21 67,-35 126-257,-82 204 0,25-82 146,88-242 78,1 0 0,0 1 0,2-1 0,-1 1 1,1 15-1,2-27-1,0-1 0,0 0 1,0 0-1,0 1 0,0-1 1,1 0-1,-1 0 0,1 1 1,0-1-1,-1 0 0,1 0 1,0 0-1,0 0 0,1 0 0,-1 0 1,0 0-1,1 0 0,-1-1 1,1 1-1,-1 0 0,3 1 1,0-1-1,-1 0 1,1 0 0,-1-1 0,1 1-1,0-1 1,0 0 0,0 0 0,0 0 0,-1-1-1,1 1 1,6-1 0,9-1 1,1 0 0,-1-2 0,37-9 0,-51 11-2,45-13-127,-1-2 1,0-2 0,62-33-1,132-89-1786,-90 49 1308,-31 24 53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08.529"/>
    </inkml:context>
    <inkml:brush xml:id="br0">
      <inkml:brushProperty name="width" value="0.05" units="cm"/>
      <inkml:brushProperty name="height" value="0.05" units="cm"/>
    </inkml:brush>
  </inkml:definitions>
  <inkml:trace contextRef="#ctx0" brushRef="#br0">176 34 7226,'-7'-34'1229,"-5"71"1311,5-17-2054,-9 24 88,-41 138 648,51-157-1145,1 0 1,1 1-1,1 0 0,1-1 0,2 34 0,4-34-68,1-1 0,1 1 0,1-1-1,12 27 1,-1-2-7,8 40-90,-3 0 1,-5 2 0,11 138-1,-27-210 80,-2-3 13,2-1-1,-1 1 0,2-1 0,0 1 0,1-1 0,9 21 1,-12-33-5,1-1 0,0 0 0,0 0 0,-1 0 0,1-1 0,0 1 0,1 0 0,-1-1 0,0 1 1,0-1-1,1 0 0,-1 0 0,1 0 0,-1 0 0,1 0 0,3 1 0,47 6 0,-46-7 0,500 31 24,-490-31-6,-1 1 0,1 1 0,0 0 0,-1 2 0,0 0 0,16 7 1,-9-4-19,-1-1 1,32 7 0,20-5-37,99 1 0,76-15-87,-34 0 84,80 2-8,379 10-113,-472 1 131,288-24 0,-375 6 29,318-32 3,-4-26-119,-381 56 80,-1-2-1,0-2 0,-1-2 1,-1-2-1,0-2 1,64-44-1,-79 47 137,106-72-361,-104 68-97,-2-2 0,34-34 0,-50 44 149,-1 0-1,-1-1 1,-1 0 0,0 0-1,0-1 1,7-20-1,-13 24 66,0-1 1,0 0-1,-1 0 0,-1 0 0,-1-1 0,0 1 0,-1-1 0,0 1 0,-2-20 1,-1 19 190,0 1 1,-1-1 0,0 0 0,-2 1 0,1 0 0,-2 0 0,0 0 0,-1 0-1,-12-19 1,-8-4 1088,-56-61-1,52 63-655,-44-61-1,61 74-580,1 2-116,0 0 1,-30-33-1,38 48 215,0 0 0,0 0 0,-1 0 0,0 1 0,0 0 0,0 0 0,0 1-1,0 0 1,-1 0 0,0 0 0,0 1 0,1 0 0,-15-2 0,3 3 103,1 1 0,-1 0-1,0 2 1,1 0 0,-18 5 0,14-3-83,-1 0 1,-38 0-1,1-8-37,-68-14-1,-8-1-2,2 13-67,-135 11 0,11 1 51,168-7 70,-352 9-148,332 1-21,-357 18-116,276-31 169,-173 1-70,276 7 142,-409-4-943,215-13 495,214 14 604,0 3 0,-79 14 0,-19 15 182,-213 30 529,176-37-900,197-27-79,-5-3-63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10.800"/>
    </inkml:context>
    <inkml:brush xml:id="br0">
      <inkml:brushProperty name="width" value="0.05" units="cm"/>
      <inkml:brushProperty name="height" value="0.05" units="cm"/>
    </inkml:brush>
  </inkml:definitions>
  <inkml:trace contextRef="#ctx0" brushRef="#br0">16 160 7034,'-1'-1'117,"0"1"0,1 0 1,-1 0-1,1 0 1,-1 0-1,0 0 1,1 0-1,-1 0 1,1 0-1,-1 0 1,0 1-1,1-1 1,-1 0-1,1 0 1,-1 1-1,0-1 1,1 0-1,-1 0 1,1 1-1,-1-1 1,1 1-1,-1-1 1,1 0-1,0 1 1,-1 0-1,2 17 1091,0-12-1382,8 54 592,2 85-1,-11 63-234,0-150-154,-10 471 166,10-33 101,-1-483-287,1-10-7,0-1 0,0 1 1,0-1-1,0 1 1,0-1-1,0 1 1,1-1-1,0 5 0,0-7-2,-1 1-1,1 0 0,-1-1 1,1 1-1,0-1 0,-1 1 1,1-1-1,0 1 0,-1-1 1,1 1-1,0-1 1,0 0-1,-1 1 0,1-1 1,0 0-1,0 0 0,0 1 1,-1-1-1,1 0 0,0 0 1,0 0-1,0 0 0,0 0 1,-1 0-1,1 0 0,0-1 1,0 1-1,0 0 0,-1 0 1,1-1-1,1 1 0,36-11-20,-27 7 28,0 1 1,0 0-1,0 1 0,1 1 1,12-1-1,-2 2-6,702-26 13,-560 14-34,30-4 8,-185 15 5,-1 0 0,1-1 0,0-1 0,-1 1 1,1-1-1,11-6 0,-18 8 18,0 0 0,0-1 0,0 1 0,0 0 0,0-1 0,0 1 0,0-1 1,-1 0-1,1 1 0,0-1 0,-1 0 0,1 0 0,-1 0 0,0 0 0,0 0 0,0 0 0,0-1 0,0 1 1,0 0-1,0-1 0,-1 1 0,1 0 0,-1-1 0,0 1 0,0-1 0,0 1 0,0-5 0,-1-8 9,1 1-1,0-1 0,1 1 1,0-1-1,1 1 1,1 0-1,8-24 0,6-38-43,-13 36 14,-2 1-1,-4-66 1,-18-78-1,-2-30 20,23 105 26,24-184 1,-13 185 34,-11 98-61,0 0-4,0-1 1,0 1-1,-1-1 1,0 0-1,-2-13 1,1 20-3,0 0 0,0 0 0,0 1 0,0-1 0,0 0 0,-1 1 0,1 0 0,-1-1 0,0 1 0,1 0 0,-1-1 0,0 1 0,0 0 0,0 0 0,-1 1 0,1-1 0,0 0 0,-1 1 0,1-1 0,-1 1 0,0 0 0,-4-1 0,-21-6 79,0 1 0,-41-5 0,66 12-79,-295-22 56,0 25 43,8 1-376,285-4 256,-14 0-338,0-1 0,-32-6 0,46 6 307,0 0 1,-1-1 0,1 1-1,0-1 1,0-1 0,0 1-1,0-1 1,1 0 0,-1 0-1,1 0 1,-1-1 0,1 1-1,0-1 1,-3-4 0,-24-39-298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21.061"/>
    </inkml:context>
    <inkml:brush xml:id="br0">
      <inkml:brushProperty name="width" value="0.05" units="cm"/>
      <inkml:brushProperty name="height" value="0.05" units="cm"/>
    </inkml:brush>
  </inkml:definitions>
  <inkml:trace contextRef="#ctx0" brushRef="#br0">81 252 10282,'-17'2'1448,"15"10"-942,3-2-551,-1 41 79,-9 79-1,1-40 97,-15 724 539,11-469-440,8-311-168,1-20-22,2-1-1,-1 1 1,2 0 0,0-1-1,0 1 1,2 0 0,4 23-1,-5-34-36,0-1-1,0 0 0,0 0 1,0 0-1,0 0 0,1 0 1,-1 0-1,1-1 0,-1 1 1,1 0-1,0-1 0,0 1 1,0-1-1,-1 0 0,1 1 1,1-1-1,-1 0 0,0 0 1,0 0-1,0-1 0,0 1 1,1 0-1,-1-1 0,0 0 1,1 1-1,-1-1 1,4 0-1,8-1-7,0 0 0,-1-1 0,25-6 0,-1 1 19,180-27-1,-108 14-166,182-8 0,180 2 35,-245 7 117,157-21-6,-179 15-311,337 0 0,-285 8-117,-2-22 276,28-3 132,161 24 19,-39 5-14,-169-15 6,151-10 146,-365 38-63,0-1-1,-1-2 1,1 1 0,22-8-1,-37 8-44,0 0 0,0 0 0,-1-1-1,1 0 1,-1 0 0,0 0 0,1-1-1,-1 1 1,-1-1 0,1-1 0,-1 1-1,1-1 1,-1 1 0,-1-1 0,1 0-1,-1-1 1,0 1 0,4-7 0,3-15-5,0-1 0,-1 0 0,5-32 0,9-91-44,-19 125 22,9-98-93,-6-1-1,-4 0 0,-24-208 1,18 307 183,-1 0 0,-1 1 1,-1-1-1,-19-46 0,19 59 8,-1-1 0,0 2 0,-1-1 0,-1 1 0,0 0-1,0 1 1,-1 0 0,-1 1 0,1 0 0,-17-11 0,21 16-94,0 1 0,-1-1 0,1 1 0,-1 1 0,0-1 0,0 1 0,-1 0 0,1 1-1,-1 0 1,1 0 0,-1 1 0,0 0 0,0 0 0,1 0 0,-1 1 0,0 1 0,0-1 0,1 1 0,-1 0 0,0 1 0,1 0 0,-1 0 0,-8 4 0,-5 1-31,-1-1 0,0-1 0,0 0 0,-42 1 0,-93-7 88,61-1-27,-375 12 131,-4 0-223,-1214 13 49,991 35-10,63-2-340,546-54 323,-83 5-6,153-4 54,1 0 0,0 1 0,-1 1-1,2 0 1,-1 1 0,1 2 0,-18 8 0,35-15 1,-18 7-60,18-8 46,0 1 1,0-1-1,0 0 1,-1 0-1,1 0 0,0 1 1,-1-1-1,1 0 1,0 0-1,0 0 1,-1 0-1,1 0 0,0 0 1,-1 1-1,1-1 1,0 0-1,-1 0 1,1 0-1,0 0 0,-1 0 1,1 0-1,0 0 1,-1-1-1,1 1 1,0 0-1,0 0 1,-1 0-1,1 0 0,0 0 1,-1 0-1,1 0 1,0-1-1,0 1 1,-1 0-1,1 0 0,0 0 1,0-1-1,-1 1 1,1 0-1,0 0 1,0-1-1,0 1 0,-1 0 1,1 0-1,0-1 1,0-7-46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23.148"/>
    </inkml:context>
    <inkml:brush xml:id="br0">
      <inkml:brushProperty name="width" value="0.05" units="cm"/>
      <inkml:brushProperty name="height" value="0.05" units="cm"/>
    </inkml:brush>
  </inkml:definitions>
  <inkml:trace contextRef="#ctx0" brushRef="#br0">787 61 7210,'1'-5'293,"1"0"1,-1 0-1,0 0 1,-1 0-1,1 0 1,-1-7 0,0 11-237,0 0 0,0 1 0,0-1 0,0 0 0,-1 0 0,1 0 0,0 0 0,-1 1 0,1-1 0,0 0 0,-1 0 0,1 1 0,-1-1 0,1 0 0,-1 1 0,1-1 0,-1 0 0,0 1 0,1-1 0,-1 1 0,0-1 0,1 1 0,-1-1 0,0 1 0,0 0 0,1-1 0,-1 1 0,0 0 0,0 0 0,0-1 0,0 1 0,1 0 0,-1 0 0,0 0 0,0 0 0,0 0 0,0 0 0,1 0 0,-1 0 0,0 1 0,0-1 0,0 0 0,0 0 0,1 1 0,-1-1 0,-1 1 0,-6 2 35,0 0-1,0 1 1,0 0-1,1 0 1,-1 1 0,-6 5-1,-43 39 7,37-31-70,-37 36 50,3 2 0,2 3-1,-69 100 1,-108 214 643,211-342-710,2 1-1,2 1 1,1 0-1,1 1 1,2 0 0,1 1-1,-7 63 1,14-69-7,1-1 1,1 1-1,2-1 0,1 1 0,1-1 1,1 0-1,1 0 0,2-1 0,1 0 1,14 32-1,-3-20-20,1 0 0,1-2 0,47 58 0,-52-74 6,1-1 0,1-1 0,0 0-1,2-2 1,0 0 0,1-1 0,28 15 0,-37-25-1,1 0 1,-1-1-1,1 0 1,0-1-1,0 0 1,0-1 0,1-1-1,-1 0 1,1-1-1,-1-1 1,1 0-1,0-1 1,-1-1 0,27-6-1,-24 4-1,-1-2 1,0 0-1,0-1 0,-1-1 0,0 0 1,0-1-1,0 0 0,-2-1 0,1-1 1,-1 0-1,-1-1 0,15-18 0,-9 7-3,-1-1 0,-1-1 0,-1-1 0,19-44 0,33-117-12,-52 144 23,43-141 35,57-313 0,-107 450 32,2-84 1,-10 117-32,-1-1 1,0 0-1,0 1 0,-2-1 1,0 1-1,0 0 1,-2-1-1,1 2 1,-12-23-1,12 30-6,0 0-1,0 0 1,-1 0 0,0 1-1,0-1 1,0 1-1,0 1 1,-1-1 0,0 1-1,0 0 1,0 0 0,0 1-1,-1 0 1,0 0 0,1 0-1,-1 1 1,0 0-1,0 0 1,0 1 0,-1-1-1,-10 1 1,-12 1-39,1 1 0,0 1 0,0 2 0,-29 7 0,20-3-278,3-3-274,0 0-1,-54-1 1,35-7 141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2.999"/>
    </inkml:context>
    <inkml:brush xml:id="br0">
      <inkml:brushProperty name="width" value="0.05" units="cm"/>
      <inkml:brushProperty name="height" value="0.05" units="cm"/>
    </inkml:brush>
  </inkml:definitions>
  <inkml:trace contextRef="#ctx0" brushRef="#br0">0 90 9778,'6'-33'1097,"0"-1"813,-6 34-1888,0 0-1,0 0 0,0 0 0,0 0 0,0 1 0,0-1 1,0 0-1,0 0 0,0 0 0,0 0 0,0 0 0,0 0 1,0 0-1,0 0 0,0 0 0,0 0 0,0 0 1,0 0-1,0 0 0,1 0 0,-1 0 0,0 0 0,0 0 1,0 0-1,0 0 0,0 0 0,0 0 0,0 0 0,0 0 1,0 0-1,0 0 0,0 0 0,0 0 0,0 0 1,0 0-1,1 0 0,-1 0 0,0 0 0,0 23 491,-1 61-76,-2-42-292,3-1-1,1 1 1,12 65 0,-12-101-127,0 0 1,0-1-1,1 0 1,0 1-1,1-1 1,-1 0-1,6 8 1,-8-12-15,1 0 0,0 0 0,0 0 1,0 0-1,0 0 0,0 0 0,0-1 1,0 1-1,0 0 0,0-1 0,0 1 1,0-1-1,1 1 0,-1-1 0,0 0 1,0 1-1,1-1 0,-1 0 0,0 0 0,0 0 1,1 0-1,-1 0 0,0 0 0,0 0 1,1 0-1,-1 0 0,0-1 0,0 1 1,0 0-1,1-1 0,-1 1 0,0-1 1,0 0-1,0 1 0,0-1 0,0 0 1,0 1-1,0-1 0,1-1 0,5-4 8,-1 0 0,0 0 0,0-1 0,0 0-1,-1 0 1,0 0 0,0-1 0,6-14 0,24-70 34,-24 62-28,44-149 38,-54 176-55,10-27 2,-11 29-2,1 1 0,-1 0-1,0-1 1,0 1 0,0 0 0,1-1 0,-1 1 0,0 0 0,1-1 0,-1 1 0,0 0 0,0-1 0,1 1 0,-1 0 0,1 0 0,-1 0 0,0-1 0,1 1 0,-1 0 0,0 0 0,1 0 0,-1 0 0,1 0 0,0 0 0,-1 0 0,1 0 0,-1 1 0,1-1 0,-1 1 0,1-1 0,-1 1 0,1-1 0,-1 1 0,1-1 0,-1 1-1,0-1 1,1 1 0,-1-1 0,0 1 0,1-1 0,-1 1 0,0 0 0,0-1 0,1 2 0,5 23-2,-1 0 0,-1 0 1,-1 0-1,-1 28 0,0-24-2,-1 14 3,-1-24-53,1 0-1,1-1 0,0 1 1,1 0-1,7 21 1,-3-23 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4.516"/>
    </inkml:context>
    <inkml:brush xml:id="br0">
      <inkml:brushProperty name="width" value="0.05" units="cm"/>
      <inkml:brushProperty name="height" value="0.05" units="cm"/>
    </inkml:brush>
  </inkml:definitions>
  <inkml:trace contextRef="#ctx0" brushRef="#br0">30 304 7442,'-1'2'1200,"1"-2"-1066,0 0-1,0 0 0,0 0 1,0 0-1,-1 1 1,1-1-1,0 0 0,0 0 1,0 0-1,0 1 1,0-1-1,0 0 1,0 0-1,0 0 0,0 0 1,0 1-1,0-1 1,0 0-1,0 0 0,0 0 1,0 1-1,0-1 1,0 0-1,1 0 0,-1 0 1,0 1-1,0-1 668,1 1-668,10 3 1082,15-4-1360,-14-4 189,0-1-1,0 0 0,-1-1 1,0 0-1,0-1 1,0 0-1,-1 0 0,0-1 1,-1-1-1,10-10 0,-3 1-8,0-1 0,-1 0 0,-1-1-1,15-30 1,-27 46-29,0 0 0,0 0 0,-1 0-1,1 0 1,-1 0 0,0-1 0,0 1 0,-1 0-1,1-1 1,-1 1 0,0-5 0,-1 7-4,1 1 1,0-1-1,-1 1 0,1-1 1,-1 1-1,1-1 1,-1 1-1,0-1 0,1 1 1,-1-1-1,0 1 1,0 0-1,0 0 0,0-1 1,0 1-1,-1 0 0,1 0 1,0 0-1,0 0 1,-1 1-1,1-1 0,0 0 1,-1 0-1,1 1 1,-1-1-1,1 1 0,-1-1 1,1 1-1,-1 0 1,0-1-1,1 1 0,-1 0 1,1 0-1,-3 1 1,-5-1 0,1 1 1,-1 0 0,1 0 0,0 1-1,0 0 1,0 1 0,0 0 0,0 0-1,0 1 1,1 0 0,-1 0 0,1 0-1,-11 10 1,6-4-1,0 0-1,1 1 0,1 1 1,0 0-1,0 0 1,-12 22-1,15-22 1,0 1 1,1-1 0,0 2-1,1-1 1,1 0-1,0 1 1,1 0-1,-3 24 1,6-38-4,0 0 1,0 0 0,0 0-1,0 0 1,0 0-1,1 0 1,-1-1 0,0 1-1,0 0 1,0 0-1,0 0 1,0 0-1,0 0 1,0 0 0,0 0-1,0 0 1,0 0-1,0 0 1,0 0 0,1 0-1,-1 0 1,0 0-1,0-1 1,0 1 0,0 0-1,0 0 1,0 0-1,0 0 1,0 0-1,0 0 1,1 0 0,-1 0-1,0 0 1,0 0-1,0 0 1,0 0 0,0 0-1,0 0 1,0 1-1,0-1 1,1 0-1,-1 0 1,0 0 0,0 0-1,0 0 1,0 0-1,0 0 1,0 0 0,0 0-1,0 0 1,0 0-1,0 0 1,0 0-1,1 0 1,-1 1 0,0-1-1,0 0 1,0 0-1,0 0 1,0 0 0,0 0-1,0 0 1,0 0-1,0 0 1,0 1-1,6-9 25,7-22 64,-10 23-69,0 0 0,0 0 0,0 0 1,1 0-1,0 1 0,0-1 0,1 1 0,0 0 0,0 0 0,11-9 0,-11 13-19,-1 0-1,1 0 0,-1 0 0,1 1 0,6-2 1,23-9 15,-25 7 3,-1 0 1,1-1 0,-1 0 0,0-1 0,-1 0 0,10-10-1,-13 12 2,1 1-1,-1 0 0,1 0 0,0 1 0,0 0 0,9-5 1,-9 6-12,0-1 1,-1 1 0,1-1 0,-1 0 0,0 0 0,0-1 0,0 1 0,0-1 0,-1 0 0,5-6 0,-7 9-6,0 0 0,0 0 0,0-1 0,-1 1 0,1 0 0,0-1 0,-1 1 0,1-1 0,-1 1 0,1-1 0,-1 1 0,0-1 0,0 1 0,1-1 0,-1 0 0,0 1 0,0-1 0,-1 1 0,1-1 0,-1-1 0,1 2 1,-1 0-1,0 0 0,1 0 0,-1 1 0,0-1 0,0 0 0,0 1 0,1-1 1,-1 1-1,0-1 0,0 1 0,0-1 0,0 1 0,0 0 0,0 0 0,0-1 1,0 1-1,0 0 0,0 0 0,0 0 0,0 0 0,-2 0 0,-2 0 7,-1 1-1,0 0 1,0 0-1,1 0 1,-1 1-1,1-1 1,-1 1-1,1 1 1,-8 3-1,9-3-5,6-11-766,-23 14-251,8-1 669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4.979"/>
    </inkml:context>
    <inkml:brush xml:id="br0">
      <inkml:brushProperty name="width" value="0.05" units="cm"/>
      <inkml:brushProperty name="height" value="0.05" units="cm"/>
    </inkml:brush>
  </inkml:definitions>
  <inkml:trace contextRef="#ctx0" brushRef="#br0">0 360 6937,'1'2'184,"1"-1"0,-1 0-1,0 0 1,1 0 0,-1 0 0,1 0-1,-1 0 1,1 0 0,-1 0-1,1 0 1,0-1 0,-1 1-1,1-1 1,0 1 0,-1-1-1,1 0 1,0 1 0,0-1-1,0 0 1,2 0 0,39-5 1828,-41 5-1979,10-3 136,1-1 0,-1 0 1,1 0-1,-2-1 0,1-1 0,0 0 0,-1-1 1,0 0-1,-1 0 0,1-1 0,-2-1 0,1 1 1,-1-2-1,11-13 0,-9 9-124,0-1 0,-1 0 0,-1-1 0,-1 0 0,0 0 0,-1-1 0,0 0 1,-2 0-1,7-30 0,-11 42-31,-1-1 0,1 0 0,-1 1-1,0-1 1,0-9 0,-1 14-11,1 0 1,0 0-1,0-1 0,-1 1 0,1 0 0,-1 0 0,1 0 1,-1 0-1,1 0 0,-1-1 0,0 1 0,0 0 1,1 0-1,-1 0 0,0 1 0,0-1 0,0 0 0,0 0 1,0 0-1,0 1 0,0-1 0,0 0 0,0 1 0,-1-1 1,1 1-1,0 0 0,0-1 0,-1 1 0,-1-1 0,-4 1 7,1 0 0,0 1 0,-1-1-1,1 1 1,-1 1 0,1-1 0,0 1-1,0 0 1,0 0 0,0 1 0,0 0-1,-8 5 1,-6 4 6,1 2 0,-19 16 0,22-16-9,1 0 0,1 1 0,0 0 0,1 1 0,-21 34 0,29-41-4,1-1 0,-1 1-1,2 0 1,-1 0 0,1 0 0,1 0 0,-1 1-1,2-1 1,-1 1 0,1 0 0,1-1 0,0 1 0,0 0-1,3 18 1,-2-24-12,1 0 0,-1-1 1,1 1-1,-1 0 0,1 0 0,0-1 0,0 1 0,1-1 0,-1 1 1,1-1-1,0 0 0,0 0 0,0 0 0,0-1 0,0 1 0,0-1 1,1 0-1,-1 1 0,1-1 0,0-1 0,0 1 0,-1-1 0,1 1 1,0-1-1,8 1 0,-3-1-23,-1 0-1,1 0 1,0-1 0,0 0 0,-1-1-1,1 0 1,0 0 0,-1-1-1,1 0 1,-1 0 0,13-6 0,27-17-94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5.407"/>
    </inkml:context>
    <inkml:brush xml:id="br0">
      <inkml:brushProperty name="width" value="0.05" units="cm"/>
      <inkml:brushProperty name="height" value="0.05" units="cm"/>
    </inkml:brush>
  </inkml:definitions>
  <inkml:trace contextRef="#ctx0" brushRef="#br0">65 154 8610,'0'-1'132,"0"0"-1,0-1 1,0 1 0,0 0 0,-1 0-1,1 0 1,0 0 0,0 0 0,-1 0-1,1 0 1,-1 0 0,1 0 0,-1 0-1,1 1 1,-1-1 0,1 0 0,-1 0-1,0 0 1,1 1 0,-3-2 0,2 2-55,0 0 1,0 1 0,0-1 0,0 1 0,0 0-1,0-1 1,0 1 0,1 0 0,-1-1 0,0 1-1,0 0 1,1 0 0,-1 0 0,0 0 0,1 0-1,-1 0 1,1 0 0,-1 0 0,1 0 0,-1 0-1,1 1 1,-7 14 161,1-1 0,0 2 0,1-1 0,1 0 0,-3 28 1,5-31-183,1 1 0,0-1 0,2 0 1,-1 0-1,2 1 0,-1-1 0,8 22 1,-9-33-50,1 1 0,-1-1 0,1 0 0,0 0 0,0 0 0,0 0 0,0 0 0,0 0 0,0 0 0,1 0 0,-1-1 0,0 1 0,1 0 0,0-1 0,-1 1 0,1-1 0,0 0 0,0 1 0,0-1 0,0 0 0,0 0 0,0 0 0,0 0 0,0-1 0,0 1 0,0-1 0,1 1 0,-1-1 0,0 0 0,0 1 0,1-1 0,-1 0 1,0-1-1,0 1 0,1 0 0,-1-1 0,0 1 0,0-1 0,0 0 0,0 1 0,0-1 0,0 0 0,0 0 0,0-1 0,0 1 0,0 0 0,2-3 0,5-3 37,-1-1 0,0-1 1,0 1-1,-1-1 0,0-1 0,0 1 1,-1-1-1,-1-1 0,1 1 0,-2-1 1,1 1-1,2-13 0,-4 13-4,0-1 1,-1 0-1,0 0 0,-1 0 1,0-1-1,-1 1 0,0 0 1,-1 0-1,0 0 1,0 0-1,-1 0 0,-6-16 1,6 21-29,-1 0 0,0 0 1,0 1-1,-1-1 0,1 1 1,-1 0-1,0 0 0,-1 0 1,-5-4-1,8 7-16,-1 0 1,1 0-1,-1 0 0,0 0 0,0 0 1,0 1-1,0-1 0,0 1 0,0 0 1,-1 0-1,1 0 0,0 0 0,-1 0 1,1 1-1,0 0 0,-1-1 0,1 1 1,-6 1-1,9-1-6,-1 0 0,1 0 1,0 0-1,-1 0 0,1 0 1,-1 0-1,1 0 0,-1 0 0,1 0 1,-1 0-1,1 0 0,-1 0 0,1 0 1,-1 1-1,1-1 0,0 0 1,-1 0-1,1 1 0,-1-1 0,1 0 1,0 0-1,-1 1 0,1-1 0,0 0 1,-1 1-1,1-1 0,0 1 0,0-1 1,-1 0-1,1 1 0,0-1 1,0 1-1,0-1 0,-1 0 0,1 1 1,0-1-1,0 1 0,0-1 0,0 1 1,0-1-1,0 1 0,0-1 1,0 1-1,0-1 0,0 1 0,0-1 1,0 1-1,1-1 0,-1 0 0,0 1 1,0-1-1,0 1 0,1-1 1,-1 1-1,1 0-58,0 1 1,1-1 0,-1 0-1,0 0 1,0 0-1,1 0 1,-1 0-1,0 0 1,1 0-1,-1-1 1,1 1 0,-1 0-1,1-1 1,0 1-1,1 0 1,2-1-52,-1 0 0,0 0 0,1 0 0,-1-1 0,1 1 0,-1-1 0,0 0 0,0-1 0,1 1 0,-1-1 0,4-2 0,2-1-11,0-1 0,-1 0-1,13-11 1,23-27-469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8.898"/>
    </inkml:context>
    <inkml:brush xml:id="br0">
      <inkml:brushProperty name="width" value="0.05" units="cm"/>
      <inkml:brushProperty name="height" value="0.05" units="cm"/>
    </inkml:brush>
  </inkml:definitions>
  <inkml:trace contextRef="#ctx0" brushRef="#br0">20 254 9018,'-15'76'2366,"14"-60"-2281,0-12-50,0 1 1,0 0-1,1-1 1,0 1-1,0 0 0,0-1 1,1 1-1,1 9 1,-2-14-32,0 0 1,0 0 0,0 1-1,0-1 1,1 0 0,-1 0-1,0 0 1,0 1-1,0-1 1,0 0 0,0 0-1,0 0 1,1 0 0,-1 1-1,0-1 1,0 0-1,0 0 1,0 0 0,1 0-1,-1 0 1,0 0-1,0 1 1,0-1 0,1 0-1,-1 0 1,0 0 0,0 0-1,0 0 1,1 0-1,-1 0 1,0 0 0,0 0-1,1 0 1,-1 0-1,0 0 1,0 0 0,1 0-1,7-7 138,4-11 77,-1-8 33,-9 20-200,1 0 0,-1 0 0,1 0 0,7-9 0,-10 15-55,0 0 1,1 0-1,-1 0 0,0 0 0,1 0 1,-1 1-1,0-1 0,1 0 1,-1 0-1,0 0 0,1 0 0,-1 1 1,0-1-1,0 0 0,1 0 1,-1 1-1,0-1 0,0 0 0,0 1 1,1-1-1,-1 0 0,0 1 0,0-1 1,0 0-1,0 1 0,0-1 1,0 0-1,1 1 0,-1-1 0,0 1 1,9 23-23,2 1 27,-11-24 4,1 0 0,0 0-1,-1 0 1,1 0-1,0 0 1,0-1 0,-1 1-1,1 0 1,0 0 0,0-1-1,0 1 1,0 0-1,0-1 1,0 1 0,0-1-1,0 1 1,0-1-1,0 0 1,1 1 0,-1-1-1,0 0 1,0 0-1,0 0 1,0 0 0,0 0-1,1 0 1,-1 0 0,0 0-1,0 0 1,0-1-1,0 1 1,0 0 0,0-1-1,0 1 1,0-1-1,0 1 1,0-1 0,0 0-1,2-1 1,2-1 14,0-1 0,-1 0 0,1 0 0,-1-1 1,7-9-1,-1 0-29,-2 0 0,0-1 0,0 0 0,-2 0 0,1-1 1,-2 0-1,0 0 0,3-21 0,-6 25-39,-1 1 0,1-1 1,-2 0-1,0 0 0,0 0 1,-1 1-1,0-1 0,-1 0 0,-1 1 1,0-1-1,0 1 0,-8-16 1,11 26 45,0 0 0,0 0 0,-1 1 0,1-1 0,0 0 0,-1 0 0,1 1 1,0-1-1,-1 0 0,1 1 0,-1-1 0,1 0 0,-1 1 0,1-1 0,-1 1 1,0-1-1,1 1 0,-1-1 0,0 1 0,1 0 0,-1-1 0,0 1 0,1 0 0,-1-1 1,0 1-1,0 0 0,1 0 0,-2 0 0,1 0 8,0 1 1,0 0-1,0-1 1,0 1-1,1 0 0,-1 0 1,0 0-1,1-1 1,-1 1-1,0 0 0,1 0 1,-1 0-1,1 0 1,0 0-1,-1 0 0,1 0 1,-1 2-1,-1 5 44,0 0 1,1 1-1,0-1 0,0 11 1,2-7-37,0-1 1,1 1 0,1 0 0,0-1 0,0 1-1,7 14 1,37 62-47,-15-28 3,-31-60 26,-1 1 1,0-1-1,0 1 0,1 0 0,-1-1 0,0 1 0,0-1 0,0 1 0,0-1 0,0 1 0,0 0 1,0-1-1,0 1 0,0-1 0,0 1 0,0 0 0,0-1 0,0 1 0,0-1 0,0 1 0,-1-1 0,1 1 1,0-1-1,0 1 0,-1-1 0,1 1 0,0-1 0,-1 1 0,1-1 0,-1 1 0,1-1 0,-1 0 1,1 1-1,0-1 0,-1 0 0,1 1 0,-1-1 0,1 0 0,-1 0 0,0 1 0,1-1 0,-1 0 0,1 0 1,-1 0-1,1 0 0,-1 0 0,0 0 0,1 0 0,-1 0 0,1 0 0,-1 0 0,0 0 0,-39-1-160,34 1 135,-9-1-30,-34-4-67,46 5 150,-1-1-1,0 0 1,1 0-1,-1 0 0,1 0 1,-1-1-1,1 1 1,-1-1-1,-5-4 0,9 6-15,0-1-1,-1 1 1,1 0 0,0-1-1,-1 1 1,1-1-1,0 1 1,0-1-1,-1 1 1,1-1 0,0 1-1,0-1 1,0 0-1,0 1 1,0-1-1,0 1 1,0-1 0,0 1-1,0-1 1,0 1-1,0-1 1,0 0-1,0 1 1,0-1 0,0 1-1,1-1 1,-1 1-1,0-1 1,0 1-1,1-1 1,0 0-1,13-17 97,-10 14-73,35-38-183,90-71-1,-126 110 58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5.891"/>
    </inkml:context>
    <inkml:brush xml:id="br0">
      <inkml:brushProperty name="width" value="0.05" units="cm"/>
      <inkml:brushProperty name="height" value="0.05" units="cm"/>
    </inkml:brush>
  </inkml:definitions>
  <inkml:trace contextRef="#ctx0" brushRef="#br0">118 15 9754,'0'-1'44,"0"1"0,0-1 0,0 0 0,-1 1-1,1-1 1,0 0 0,0 1 0,-1-1 0,1 1 0,0-1 0,-1 0-1,1 1 1,0-1 0,-1 1 0,1-1 0,-1 1 0,1 0 0,-1-1-1,1 1 1,-1-1 0,1 1 0,-1 0 0,0-1 0,1 1 0,-1 0-1,1 0 1,-1-1 0,0 1 0,1 0 0,-1 0 0,0 0 0,1 0-1,-2 0 1,0 1 10,1-1-1,-1 1 1,1 0-1,-1 0 1,1 0-1,-1 0 1,1 0-1,-1 0 1,1 1-1,0-1 1,0 0-1,0 1 1,0-1-1,-2 4 1,-7 12 340,1 0-1,1 1 1,0 0 0,1 0 0,1 1-1,-4 20 1,3 2 118,-6 80 1,12-94-354,1 0 0,1 1 1,2-1-1,12 53 0,-11-65-130,1 1-1,0-2 0,1 1 1,1 0-1,0-1 0,1-1 1,0 1-1,1-1 0,1-1 1,11 12-1,-20-23-27,-1 0 0,1 0 0,0 0 0,-1 0 0,1-1 0,0 1 0,0 0 0,0-1 0,-1 1 0,1-1 0,0 1 0,0-1 0,0 1 0,0-1 0,0 0 0,0 1 0,0-1 0,0 0 0,0 0 0,0 0 0,0 0 0,0 0 0,0 0 0,0 0 0,0 0 0,0 0 0,0 0 0,0 0 0,0-1 0,0 1 0,0 0 0,0-1 0,0 1 0,0-1 0,0 1 0,0-1 0,0 0 0,0 1-1,-1-1 1,2-1 0,2-3 3,0-1 1,0 1-1,-1-1 0,1 0 0,2-9 0,-2 6-8,167-417 47,-164 403-294,8-30 1,-16 42-587,-4 10 470,-9 10 54,0 3-43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6.344"/>
    </inkml:context>
    <inkml:brush xml:id="br0">
      <inkml:brushProperty name="width" value="0.05" units="cm"/>
      <inkml:brushProperty name="height" value="0.05" units="cm"/>
    </inkml:brush>
  </inkml:definitions>
  <inkml:trace contextRef="#ctx0" brushRef="#br0">0 868 11658,'10'34'1033,"2"-5"-713,1-9-168,1-9 440,1-4-312,0-12-152,1-8-48,-4-10-120</inkml:trace>
  <inkml:trace contextRef="#ctx0" brushRef="#br0" timeOffset="1">205 1 12603,'6'44'1104,"-10"10"-744,-6 2-144,4 6 712,8 2-576,9 0-96,0-3-64,11-4-72,2 4-96,4-1-136,0-4-104,-5-3-160,-3-2-40,-1-8-416,1-4-1024,-1-7 1416,2-8-217,2-13-95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6.806"/>
    </inkml:context>
    <inkml:brush xml:id="br0">
      <inkml:brushProperty name="width" value="0.05" units="cm"/>
      <inkml:brushProperty name="height" value="0.05" units="cm"/>
    </inkml:brush>
  </inkml:definitions>
  <inkml:trace contextRef="#ctx0" brushRef="#br0">69 76 11458,'-13'30'355,"1"0"-1,2 1 0,1 0 0,1 0 0,2 1 0,1 0 0,2 0 1,1 1-1,1-1 0,6 46 0,-4-70-292,0 0-1,0 0 1,1-1 0,1 1 0,-1 0-1,6 10 1,-8-17-54,1 1 0,0-1 0,0 1 0,-1-1 0,1 0 0,0 0 0,0 1 0,0-1 0,0 0 0,1 0 0,-1 0 0,0 0 0,0 0 0,1 0 1,-1 0-1,1 0 0,-1-1 0,0 1 0,1-1 0,-1 1 0,1-1 0,0 1 0,-1-1 0,1 0 0,-1 0 0,1 0 0,-1 0 0,1 0 0,0 0 0,-1 0 0,1 0 0,-1 0 0,1-1 0,-1 1 0,1-1 0,-1 1 0,1-1 0,2-1 0,2-2-1,0 0 0,0-1 0,-1 0 0,1 0 0,-1 0 0,0-1 0,0 1 0,-1-1 0,1 0 0,-2-1 0,1 1 0,5-14-1,1-2-32,-2-2-1,9-38 0,-10 31-104,-1-1 0,-2 1 1,-1-1-1,-1 0 0,-2 0 1,-1 0-1,-6-33 0,7 62 116,0-1-6,-1 0-1,1 0 1,-1 0-1,0 0 0,0 0 1,-1 0-1,1 0 1,-1 0-1,1 1 1,-1-1-1,0 1 0,-1-1 1,1 1-1,-1 0 1,-4-5-1,6 7 19,1 1 1,-1-1-1,0 1 0,1 0 1,-1-1-1,1 1 0,-1 0 1,0 0-1,1-1 0,-1 1 1,0 0-1,0 0 0,1 0 1,-1 0-1,0 0 0,1 0 0,-1 0 1,0 0-1,1 0 0,-1 0 1,0 0-1,1 1 0,-1-1 1,0 0-1,-1 1 0,1 0 6,0 0-1,0 0 1,0 0-1,0 0 1,0 0-1,0 1 1,0-1-1,0 0 1,1 0-1,-1 1 1,-1 2-1,0 3 38,0 0-1,0 1 1,0 0-1,0 8 1,1 2-18,0-1 0,1 1 0,1 0 1,1-1-1,0 1 0,2-1 1,0 0-1,1 1 0,0-2 0,1 1 1,1-1-1,1 0 0,17 26 1,-22-37-33,0-1 1,0 1 0,1-1-1,0 0 1,6 5 0,-7-7-7,-1-1 1,1 0 0,-1 0-1,1 0 1,-1 0 0,1 0-1,0 0 1,-1-1 0,4 1-1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7.190"/>
    </inkml:context>
    <inkml:brush xml:id="br0">
      <inkml:brushProperty name="width" value="0.05" units="cm"/>
      <inkml:brushProperty name="height" value="0.05" units="cm"/>
    </inkml:brush>
  </inkml:definitions>
  <inkml:trace contextRef="#ctx0" brushRef="#br0">104 0 14915,'-20'19'741,"6"-7"-458,1 1 0,-16 19 0,25-28-273,1 0 0,0 0-1,1 1 1,-1-1 0,1 1-1,0 0 1,0-1 0,1 1-1,-1 0 1,1 0 0,0 0 0,0 1-1,0 5 1,2-10-19,-1 1 1,0 0-1,1-1 1,-1 1-1,1-1 1,0 1-1,0-1 1,-1 1-1,1-1 0,0 1 1,0-1-1,0 0 1,0 1-1,1-1 1,-1 0-1,0 0 1,1 0-1,-1 0 1,0 0-1,1 0 0,-1 0 1,1-1-1,-1 1 1,1 0-1,3 0 1,4 2-135,1 0 0,19 2 0,3-2-360,1-2-1,60-4 0,-31-1-60,-59 4 554,-1 0-1,1 0 1,0 0-1,-1 0 1,1 0-1,-1 1 1,1-1-1,-1 1 1,1-1-1,-1 1 1,1 0-1,-1 0 1,0 0-1,1 0 1,-1 1-1,0-1 1,0 1 0,0-1-1,2 3 1,-2-2 21,-1 0 0,0 1 0,0-1 0,0 1 0,0-1 0,0 1 1,0-1-1,-1 1 0,1-1 0,-1 1 0,0 0 0,0-1 0,0 1 1,0-1-1,0 1 0,0 0 0,-1-1 0,1 1 0,-2 2 0,-5 15 180,0 0-1,-2-1 0,0 0 0,-1 0 1,-1-1-1,0-1 0,-2 1 0,-19 20 1,26-32-131,-46 50 525,47-51-561,0-1 0,0 0-1,0 0 1,0-1-1,-1 0 1,1 1-1,-1-2 1,0 1 0,-8 2-1,13-5-46,0 0-1,1 1 1,-1-1 0,0 0-1,1 0 1,-1 0-1,1 0 1,-1 0 0,0 0-1,1 0 1,-1 0-1,0 0 1,1 0 0,-1 0-1,0-1 1,1 1-1,-1 0 1,1 0 0,-1-1-1,0 1 1,1 0-1,-1-1 1,1 1 0,-1 0-1,1-1 1,-1 1-1,1-1 1,-1 1 0,0-2-1,1 1-17,-1-1 0,1 1-1,-1-1 1,1 0-1,0 1 1,-1-1 0,1 1-1,0-1 1,0 0 0,0 1-1,1-4 1,0-3-48,1 1-1,0-1 1,0 0-1,4-8 1,12-19-273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7.622"/>
    </inkml:context>
    <inkml:brush xml:id="br0">
      <inkml:brushProperty name="width" value="0.05" units="cm"/>
      <inkml:brushProperty name="height" value="0.05" units="cm"/>
    </inkml:brush>
  </inkml:definitions>
  <inkml:trace contextRef="#ctx0" brushRef="#br0">177 54 14067,'-7'-1'76,"0"0"0,0 1 1,-1 1-1,1-1 0,0 1 0,0 0 0,-1 0 1,1 1-1,0 0 0,1 1 0,-1-1 0,0 1 1,1 1-1,-1-1 0,1 1 0,0 0 1,0 0-1,1 1 0,-1 0 0,1 0 0,0 0 1,0 1-1,1-1 0,-1 1 0,1 0 0,1 0 1,-6 11-1,9-16-78,-1 1 0,1-1 0,-1 0 0,1 0 1,0 1-1,0-1 0,-1 0 0,1 0 0,0 1 0,0-1 0,0 0 1,0 1-1,0-1 0,1 0 0,-1 0 0,0 1 0,1-1 0,-1 0 1,0 0-1,1 1 0,0-1 0,-1 0 0,1 0 0,0 0 0,-1 0 1,1 0-1,0 0 0,0 0 0,0 0 0,0 0 0,0-1 1,0 1-1,0 0 0,0 0 0,0-1 0,1 1 0,-1-1 0,0 1 1,0-1-1,0 1 0,1-1 0,-1 0 0,0 0 0,2 0 0,9 2-101,-1 0-1,0-2 0,1 1 0,11-2 0,-12 1-7,77-7-660,-59 4 381,-1 1 0,57 3 0,-83-1 390,-1 0 1,1 0-1,0 0 1,-1 1-1,1-1 1,-1 0-1,1 1 1,-1-1-1,1 1 1,-1 0-1,1-1 1,-1 1-1,1 0 1,-1 0 0,0 0-1,0 0 1,1 0-1,-1 0 1,0 0-1,1 2 1,-1-2 17,-1 1 0,0-1 0,1 0 0,-1 1 0,0-1 0,0 1 1,0-1-1,0 0 0,0 1 0,0-1 0,0 1 0,0-1 0,0 0 0,-1 1 0,1-1 1,-1 1-1,1-1 0,-1 2 0,-4 5 107,0 0 0,0 0-1,0 0 1,-1-1 0,-9 9 0,-23 23 435,-2-2 0,-1-2 0,-77 51 0,92-73-594,14-12 41,12-1-6,0-1 1,-1 1-1,1 0 0,0-1 1,0 1-1,-1 0 0,1-1 1,0 1-1,0 0 0,0-1 1,0 1-1,0-1 1,0 1-1,-1 0 0,1-1 1,0 1-1,0-1 0,0 1 1,0 0-1,0-1 0,1 1 1,-1-1-1,0 1 0,0 0 1,0-1-1,0 1 1,0 0-1,0-1 0,1 1 1,-1-1-1,11-20-54</inkml:trace>
  <inkml:trace contextRef="#ctx0" brushRef="#br0" timeOffset="1">546 1 14571,'-12'28'1184,"2"2"-1016,6-1-80,4 1 329,1 0-369,2 2-88,1-4-73,2 0-95,0-5-160,1-2-56,-1-8 240,0-2-56,-1-8-16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8.069"/>
    </inkml:context>
    <inkml:brush xml:id="br0">
      <inkml:brushProperty name="width" value="0.05" units="cm"/>
      <inkml:brushProperty name="height" value="0.05" units="cm"/>
    </inkml:brush>
  </inkml:definitions>
  <inkml:trace contextRef="#ctx0" brushRef="#br0">17 0 13867,'-3'7'133,"2"-1"0,-1 1-1,1-1 1,-1 1 0,2 0 0,-1-1 0,1 1 0,1 10-1,-1 5 103,-3 62 187,-2 240 801,8-257-1054,3 1-1,25 116 1,-31-183-169,2 8 5,1 1-1,0 0 1,0-1 0,9 16 0,-12-23-2,1-1 0,-1 0-1,1 0 1,0 0 0,0 0 0,-1 0 0,1 0 0,0 0 0,0 0 0,0 0 0,0 0 0,0 0 0,0-1 0,0 1-1,0 0 1,1-1 0,-1 1 0,0-1 0,0 1 0,1-1 0,-1 1 0,0-1 0,1 0 0,-1 0 0,0 0 0,0 0 0,1 0-1,-1 0 1,0 0 0,1 0 0,-1 0 0,0-1 0,1 1 0,-1 0 0,0-1 0,0 1 0,1-1 0,-1 0 0,0 1-1,0-1 1,0 0 0,0 0 0,0 1 0,0-1 0,0 0 0,0 0 0,1-2 0,11-12 22,-1 0 1,0-1-1,-1-1 1,-1 0-1,-1 0 1,8-19-1,-6 14-2,67-137 106,134-262 322,-206 411-539,0 0-1,13-16 1,-41 55-1411,3-11 1105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8.501"/>
    </inkml:context>
    <inkml:brush xml:id="br0">
      <inkml:brushProperty name="width" value="0.05" units="cm"/>
      <inkml:brushProperty name="height" value="0.05" units="cm"/>
    </inkml:brush>
  </inkml:definitions>
  <inkml:trace contextRef="#ctx0" brushRef="#br0">1 0 13019,'10'58'1248,"6"-7"-800,1-3-216,3-10 672,0-2-319,2-13-529,2-4-185,-3-6 129,-3-3-64,-3-6-112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7:58.930"/>
    </inkml:context>
    <inkml:brush xml:id="br0">
      <inkml:brushProperty name="width" value="0.05" units="cm"/>
      <inkml:brushProperty name="height" value="0.05" units="cm"/>
    </inkml:brush>
  </inkml:definitions>
  <inkml:trace contextRef="#ctx0" brushRef="#br0">0 1757 13979,'109'-42'893,"102"-36"-850,701-217-327,97-112-633,-370 96 818,-275 133 300,374-202 942,-616 314-971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22.131"/>
    </inkml:context>
    <inkml:brush xml:id="br0">
      <inkml:brushProperty name="width" value="0.05" units="cm"/>
      <inkml:brushProperty name="height" value="0.05" units="cm"/>
    </inkml:brush>
  </inkml:definitions>
  <inkml:trace contextRef="#ctx0" brushRef="#br0">70 113 10282,'0'0'35,"0"0"0,-1-1 0,1 1-1,0 0 1,0 0 0,-1 0 0,1-1 0,0 1 0,-1 0-1,1 0 1,0 0 0,-1 0 0,1 0 0,0 0-1,-1 0 1,1 0 0,0 0 0,-1 0 0,1 0-1,-1 0 1,1 0 0,0 0 0,-1 0 0,1 0-1,0 0 1,-1 0 0,1 0 0,0 0 0,-1 1 0,1-1-1,0 0 1,-1 0 0,1 0 0,0 1 0,-1-1-1,-4 16 187,3 30-724,3-38 607,-30 746 137,21-671-158,0 3-26,1 97 1,7-180-62,0 0-1,0 0 1,1 0 0,-1-1-1,1 1 1,-1 0 0,1 0-1,0-1 1,0 1 0,0 0 0,1-1-1,-1 1 1,0-1 0,1 1-1,0-1 1,-1 0 0,5 4 0,-3-4-14,1 0 0,-1 1 0,1-2 0,-1 1 0,1 0 0,0-1 0,0 0 0,0 1 0,0-2 1,0 1-1,7 0 0,26 2-32,0-2-1,0-2 1,0-2 0,65-12 0,145-48-345,-164 39 35,112-21-393,-154 39 602,-1 2 1,80 2-1,134 30 144,50 3 18,-233-32-37,140-21 0,66-33-126,-222 43 97,8-1-104,109-8 0,-137 20 138,0 1 0,0 1 1,-1 3-1,61 12 1,16 16 212,-63-18-39,1-1 0,66 9 1,-90-20-139,0 0 0,0-2 1,0-1-1,0-1 0,0-1 1,0-1-1,0-1 0,-1-1 1,28-11-1,-36 10-9,-7 3 52,-1 0-1,1 1 1,0 0-1,1 0 1,-1 0-1,0 2 1,1-1-1,-1 1 1,1 0-1,-1 1 1,1 0-1,10 2 1,-3 2-41,-11-3-65,-1 1 0,1-1 1,0 0-1,-1 0 0,1-1 0,11 0 0,-16-1 119,0 1 0,0-1 0,0 0 0,1 0 0,-1 0 0,0 1 0,0-1 0,0 0 0,-1-1 0,1 1 0,0 0 0,0 0 0,0 0 0,-1 0 0,1-1 0,-1 1 0,1 0 0,-1 0 0,1-1-1,-1 1 1,0-3 0,7-37-191,-6 30 201,37-327-179,-32 241 303,-11-145 1,0 208 170,-1 0 0,-1 1 0,-22-58-1,27 85-348,0 0-32,0-1 1,0 1-1,-1 0 0,0 0 1,0 0-1,-6-7 1,7 11 32,0-1 0,-1 1 1,0-1-1,0 1 0,0 0 0,0 0 1,0 0-1,0 1 0,0-1 1,-1 1-1,1 0 0,0 0 1,-5-1-1,-11-2-43,0 2 0,1 0 1,-21 1-1,-31-4-123,-518-44 78,-4 41-675,-95-10-5097,266-21 6540,89 16-250,261 23 35,-1 2 1,-113 20 0,167-18-218,1-1 196,1 0 0,-24 0 0,34-3-460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24.671"/>
    </inkml:context>
    <inkml:brush xml:id="br0">
      <inkml:brushProperty name="width" value="0.05" units="cm"/>
      <inkml:brushProperty name="height" value="0.05" units="cm"/>
    </inkml:brush>
  </inkml:definitions>
  <inkml:trace contextRef="#ctx0" brushRef="#br0">155 1 7690,'-27'76'3268,"20"-47"-3232,2 1 0,-2 57 0,5-46-32,1 14 193,-16 101 0,9-114-166,-25 101-68,26-106-37,0 1-1,3-1 1,1 1-1,3 58 0,0-60 24,-1 52-123,-23 152-1,23-235 80,1 0-1,0 0 1,0 0 0,0 0-1,1 0 1,0 0 0,0 0 0,3 8-1,1 9-224,-5-12 119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9.102"/>
    </inkml:context>
    <inkml:brush xml:id="br0">
      <inkml:brushProperty name="width" value="0.05" units="cm"/>
      <inkml:brushProperty name="height" value="0.05" units="cm"/>
    </inkml:brush>
  </inkml:definitions>
  <inkml:trace contextRef="#ctx0" brushRef="#br0">1 0 10946,'14'12'404,"2"-1"-1,0-1 0,0 0 0,1-2 0,22 10 1,13 6-312,-32-14-78,-10-5-10,1 0-1,-1 1 1,0 0 0,0 0-1,14 13 1,-22-16-8,0-1 1,0 0-1,0 1 0,0 0 1,-1-1-1,1 1 0,-1 0 0,1 0 1,-1 0-1,0 0 0,0 0 1,0 0-1,-1 0 0,1 0 0,-1 0 1,0 0-1,0 0 0,0 1 1,0-1-1,0 0 0,-1 0 0,1 0 1,-1 0-1,0 0 0,-2 6 1,-3 5-38,0 0 1,-2-1 0,1 1 0,-14 16 0,-43 48-748,57-70 692,-15 15-64,4-12-46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9.598"/>
    </inkml:context>
    <inkml:brush xml:id="br0">
      <inkml:brushProperty name="width" value="0.05" units="cm"/>
      <inkml:brushProperty name="height" value="0.05" units="cm"/>
    </inkml:brush>
  </inkml:definitions>
  <inkml:trace contextRef="#ctx0" brushRef="#br0">3 6 11514,'-1'-6'793,"-1"8"-793,4 6 216,-1 2-152,1 3-104,-1 2 8,3 3-16,-1-1 16,0 1 32,1-1-8,1-1-56,-4-4-80,2 3-601,-2-4 649,-1-2-80,-1-2-64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34.022"/>
    </inkml:context>
    <inkml:brush xml:id="br0">
      <inkml:brushProperty name="width" value="0.05" units="cm"/>
      <inkml:brushProperty name="height" value="0.05" units="cm"/>
    </inkml:brush>
  </inkml:definitions>
  <inkml:trace contextRef="#ctx0" brushRef="#br0">36 289 5881,'-14'-26'670,"10"18"17,-1 0 0,2 0 0,-6-15 0,10 18 477,5 10-789,7 10-308,-7 1-85,0 1-1,-1-1 1,0 1 0,-1-1-1,-1 1 1,1 21 0,-1-10 18,11 188-121,-9-91 85,17 432 621,-22-540-527,0-1-135,1-1 0,0 1 0,6 26 0,-7-38 24,1-1 0,0 0-1,0 0 1,0 0 0,1 0 0,-1 0-1,1 0 1,0 0 0,-1 0 0,1 0-1,1-1 1,-1 1 0,0-1-1,0 0 1,1 1 0,0-1 0,-1 0-1,1-1 1,0 1 0,0 0 0,0-1-1,0 0 1,4 2 0,23 3-8,0-2 1,0-1 0,0-2-1,54-3 1,-11 0 47,-7 2-15,524-14-4278,1-21 4414,-122-28 1884,-310 36-3133,234-12-1,-260 38 414,146-6 1784,-218 2 89,-1-3 0,94-24 1,-147 30-1061,25-8 918,-31 10-924,0-1 0,0 1 0,0-1 0,0 1 0,0-1 0,0 0 0,0 1 0,0-1-1,0 0 1,0 0 0,0 0 0,0 0 0,-1 1 0,1-1 0,0-1 0,-1 1 0,1 0 0,0 0-1,-1 0 1,0 0 0,1-2 0,2-12 26,1-1 0,1 1-1,0 0 1,14-26 0,-8 14-155,96-250 4,-95 238 81,-2 0-1,-2 0 0,-1-1 0,-2 0 0,0-55 1,-8 67-22,-1 0 0,-1 0 0,-1 0 0,-1 1 0,-2 0 0,-1 0 0,-1 1 0,-18-32 0,24 49-10,-1 1 1,0-1-1,-1 1 1,0 1 0,0-1-1,0 1 1,-1 0-1,0 1 1,-1 0-1,1 0 1,-1 1-1,-1 0 1,1 0-1,-13-3 1,-14-4-311,-1 1 1,-58-8-1,50 11-248,23 4 322,-254-45-2474,187 37 2292,-101 0 0,-866 34 978,958-19-837,-202 11-573,2 22 485,213-19 325,41-7-52,-1-1 1,0-3-1,-56 1 0,98-7 77,0 0 0,0 0 0,-1 0 0,1 0 0,0-1 0,0 1 1,0-1-1,0 0 0,-1 0 0,1 0 0,1 0 0,-5-3 0,-4-11-96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8.546"/>
    </inkml:context>
    <inkml:brush xml:id="br0">
      <inkml:brushProperty name="width" value="0.05" units="cm"/>
      <inkml:brushProperty name="height" value="0.05" units="cm"/>
    </inkml:brush>
  </inkml:definitions>
  <inkml:trace contextRef="#ctx0" brushRef="#br0">1 38 13475,'15'1'1264,"7"-2"-928,9-5-112,11 2 712,17-2-711,5 0-25,9-1-8,-1 1-104,-5 3-248,-2 3-160,-12 5-225,-9 2-271,-21 6 600,-14 0-176,-19 5-136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9.006"/>
    </inkml:context>
    <inkml:brush xml:id="br0">
      <inkml:brushProperty name="width" value="0.05" units="cm"/>
      <inkml:brushProperty name="height" value="0.05" units="cm"/>
    </inkml:brush>
  </inkml:definitions>
  <inkml:trace contextRef="#ctx0" brushRef="#br0">1 31 12555,'7'7'1296,"9"-4"-864,17-6-32,7-2 432,20-3-176,7 0-23,11 2-89,2 0-144,-1 5-520,-3 1 280,-7 4-160,-6-11-64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0.382"/>
    </inkml:context>
    <inkml:brush xml:id="br0">
      <inkml:brushProperty name="width" value="0.05" units="cm"/>
      <inkml:brushProperty name="height" value="0.05" units="cm"/>
    </inkml:brush>
  </inkml:definitions>
  <inkml:trace contextRef="#ctx0" brushRef="#br0">11 37 9418,'2'-14'547,"0"-8"276,-2 22-380,1 12 34,-9 252 2215,1-117-1784,13 165-1,-5-305-887,-1-2 0,0 0-1,1 0 0,0 0 1,0 0-1,0 0 1,0-1-1,1 1 1,-1 0-1,1-1 0,3 6 1,-4-10-13,-1 1 0,1-1 1,0 1-1,-1 0 0,1-1 0,0 1 1,0-1-1,0 1 0,0-1 0,-1 0 1,1 1-1,0-1 0,0 0 0,0 0 0,0 0 1,0 1-1,0-1 0,0 0 0,0 0 1,0 0-1,0-1 0,-1 1 0,1 0 1,0 0-1,0 0 0,0-1 0,0 1 1,0 0-1,0-1 0,0 1 0,-1-1 1,1 1-1,0-1 0,0 1 0,-1-1 1,1 0-1,0 0 0,31-29 124,-32 29-126,62-76 180,102-168 0,-147 217-229,-2 6-40,-15 22 83,0 0 0,0-1-1,0 1 1,0 0 0,0 0 0,0 0-1,0 0 1,0 0 0,0 0 0,0-1-1,0 1 1,0 0 0,0 0-1,0 0 1,0 0 0,0 0 0,0 0-1,0-1 1,0 1 0,0 0 0,1 0-1,-1 0 1,0 0 0,0 0-1,0 0 1,0 0 0,0 0 0,0 0-1,0 0 1,1-1 0,-1 1 0,0 0-1,0 0 1,0 0 0,0 0-1,0 0 1,0 0 0,1 0 0,-1 0-1,0 0 1,0 0 0,0 0-1,0 0 1,0 0 0,0 0 0,1 0-1,-1 0 1,0 0 0,0 0 0,0 1-1,0-1 1,0 0 0,0 0-1,1 0 1,-1 0 0,0 0 0,0 0-1,0 0 1,0 0 0,0 0 0,0 0-1,0 1 1,0-1 0,0 0-1,0 0 1,0 0 0,1 0 0,-2 11-32,1-11 28,-14 102-98,-4 60 270,17-155-143,1 1 0,1-1-1,1 13 1,-2-19-21,0-1 0,0 1 0,0 0-1,0-1 1,0 1 0,1 0 0,-1 0 0,0-1 0,0 1 0,1 0 0,-1-1 0,0 1 0,1 0-1,-1-1 1,0 1 0,1-1 0,-1 1 0,1-1 0,-1 1 0,1-1 0,0 1 0,-1-1-1,1 1 1,-1-1 0,1 0 0,0 1 0,-1-1 0,1 0 0,0 1 0,-1-1 0,1 0-1,0 0 1,0 0 0,-1 0 0,1 0 0,0 0 0,-1 0 0,1 0 0,0 0 0,0 0-1,-1 0 1,1 0 0,0 0 0,-1-1 0,1 1 0,0 0 0,1-1 0,4-3 11,-1 0-1,1 0 1,-1-1 0,0 0 0,0 0 0,8-10-1,-2 3-4,82-101-69,15-16-212,-102 123 230,-1 0 1,1 0-1,1 0 1,-1 1-1,14-8 1,-20 12 37,1 1 0,-1 0 0,1 0 1,-1 0-1,0-1 0,1 1 1,-1 0-1,1 0 0,-1 0 0,1 0 1,-1 0-1,1 0 0,-1 0 1,1-1-1,-1 2 0,0-1 0,1 0 1,-1 0-1,1 0 0,-1 0 1,1 0-1,-1 0 0,1 0 0,-1 1 1,1-1-1,-1 0 0,0 0 1,1 0-1,-1 1 0,0-1 0,1 1 1,3 16-35,-10 20 46,5-36-9,-2 14 2,-3 6 34,1 0 1,1 0 0,1 1-1,-1 27 1,8-29-220,-4-20 182,0 0 0,0 1-1,0-1 1,0 0 0,0 1 0,0-1 0,0 0-1,0 1 1,0-1 0,0 0 0,0 1-1,1-1 1,-1 0 0,0 0 0,0 1-1,0-1 1,1 0 0,-1 1 0,0-1-1,0 0 1,1 0 0,-1 1 0,0-1-1,0 0 1,1 0 0,-1 0 0,0 0-1,1 1 1,-1-1 0,0 0 0,0 0-1,1 0 1,-1 0 0,1 0 0,-1 0-1,0 0 1,1 0 0,-1 0 0,0 0-1,1 0 1,-1 0 0,0 0 0,1 0-1,-1 0 1,0 0 0,1 0 0,-1 0-1,0-1 1,0 1 0,1 0 0,-1 0-1,1-1 1,4-7-72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0.910"/>
    </inkml:context>
    <inkml:brush xml:id="br0">
      <inkml:brushProperty name="width" value="0.05" units="cm"/>
      <inkml:brushProperty name="height" value="0.05" units="cm"/>
    </inkml:brush>
  </inkml:definitions>
  <inkml:trace contextRef="#ctx0" brushRef="#br0">454 0 11875,'0'2'68,"0"0"0,0-1 0,0 1 0,0 0 0,0-1 0,0 1 0,-1 0 0,1-1 0,0 1 1,-1 0-1,0-1 0,1 1 0,-1-1 0,0 1 0,0-1 0,-1 2 0,-20 24 91,12-16 20,-29 37 309,1 1 0,3 2 0,3 1 0,1 2 0,-35 86 0,63-131-468,-6 15-1,-1 0 0,-1-1 1,-1 0-1,-24 34 0,34-54-60,-1 0-1,0 0 1,1 0-1,-1 0 1,0-1-1,-6 4 1,8-5 10,0-1 0,0 1 1,0-1-1,0 1 0,0-1 0,0 0 1,0 1-1,0-1 0,0 0 0,0 0 0,0 0 1,0 0-1,0 0 0,0 0 0,0 0 1,0 0-1,-1 0 0,1 0 0,0-1 1,0 1-1,0 0 0,0-1 0,0 1 0,0-1 1,0 1-1,0-1 0,1 1 0,-1-1 1,0 0-1,0 0 0,-1-1 0,-2-4-31,1 1 0,-1-1 0,1-1 0,1 1 0,-1 0 0,1-1 0,0 1 0,-2-14-1,-2-28-314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1.309"/>
    </inkml:context>
    <inkml:brush xml:id="br0">
      <inkml:brushProperty name="width" value="0.05" units="cm"/>
      <inkml:brushProperty name="height" value="0.05" units="cm"/>
    </inkml:brush>
  </inkml:definitions>
  <inkml:trace contextRef="#ctx0" brushRef="#br0">0 0 10634,'5'10'1257,"0"9"-777,1 7-152,3 5 1320,5 3-1192,3 2 8,5-3-40,6-1-48,8-1-80,6 1-31,5-2-321,0-3 120,-2 2-32,-2-2-48,-5-1-32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1.795"/>
    </inkml:context>
    <inkml:brush xml:id="br0">
      <inkml:brushProperty name="width" value="0.05" units="cm"/>
      <inkml:brushProperty name="height" value="0.05" units="cm"/>
    </inkml:brush>
  </inkml:definitions>
  <inkml:trace contextRef="#ctx0" brushRef="#br0">191 0 13003,'12'9'816,"-5"17"-744,-4 4-8,0 14 168,-1 8-96,3 5 8,0 5 8,1-2-16,0-1 8,1-4-24,0-4-16,-1-11-64,1-10-40,-4-16-184,-3-12-168,-7-11 304,-3-12-64,-9-21-32</inkml:trace>
  <inkml:trace contextRef="#ctx0" brushRef="#br0" timeOffset="1">2 196 12899,'-1'-2'984,"12"0"-704,6-2-64,12-3 256,8 0-104,18-2-32,5 0-32,7-1-352,5 2-184,0 2 240,-4 3-80,-6 3-88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2.514"/>
    </inkml:context>
    <inkml:brush xml:id="br0">
      <inkml:brushProperty name="width" value="0.05" units="cm"/>
      <inkml:brushProperty name="height" value="0.05" units="cm"/>
    </inkml:brush>
  </inkml:definitions>
  <inkml:trace contextRef="#ctx0" brushRef="#br0">0 1 12571,'5'181'2162,"-4"-71"-1478,0-74-448,-1 18 288,3 0 0,19 99 0,-21-149-484,-1-1-1,1 1 1,1-1-1,-1 1 1,0-1-1,1 0 1,0 1-1,0-1 1,0 0-1,0 0 1,0 0 0,3 3-1,-3-5-15,-1-1-1,1 1 1,-1 0-1,1 0 0,0-1 1,-1 1-1,1-1 1,0 1-1,-1-1 1,1 0-1,0 0 1,0 1-1,-1-1 1,1 0-1,0-1 0,-1 1 1,1 0-1,0 0 1,0-1-1,-1 1 1,1-1-1,-1 0 1,1 1-1,0-1 1,-1 0-1,1 0 0,1-1 1,6-4 39,0 0 0,0-1 1,-1 0-1,0-1 0,0 1 0,-1-1 1,8-11-1,42-68 169,-41 59-185,-9 17-38,60-90 1,-66 99-12,0 1 0,0-1 0,0 1 0,1-1 0,-1 1 1,0 0-1,0 0 0,1 0 0,-1 0 0,1 0 0,1-1 0,3 5-15,-2 13 5,-1 47-10,-3-45 29,0 0-1,2 0 1,0 0-1,1 0 1,5 17-1,-7-32-2,0 0-1,0 0 1,0 0 0,1 0-1,-1-1 1,1 1-1,0-1 1,-1 1-1,1-1 1,0 1-1,1-1 1,-1 0-1,0 0 1,1 0-1,-1 0 1,1-1-1,-1 1 1,1 0-1,4 1 1,-2-2 1,0 0 1,0 0 0,0 0-1,0-1 1,0 0 0,0 1-1,0-2 1,1 1 0,-1-1-1,9-2 1,7-3 4,-1-2 1,1 0 0,-2-1-1,28-17 1,38-29-53,-54 32-91,2 3-1,51-26 1,-82 46 124,-1-1-1,0 0 0,0 1 1,0 0-1,1-1 0,-1 1 0,0-1 1,1 1-1,-1 0 0,0 0 1,1 0-1,-1 0 0,0 0 1,1 0-1,-1 0 0,0 0 0,0 1 1,1-1-1,1 1 0,-2 0 3,0 0-1,0 0 1,-1-1-1,1 1 1,0 0-1,-1 0 0,1 0 1,-1 0-1,1 0 1,-1 0-1,1 0 1,-1 0-1,0 0 1,1 0-1,-1 0 1,0 0-1,0 0 0,0 0 1,0 1-1,0 7-18,0 0 0,-2 0 0,1 0 0,-4 13 0,3-17 28,-3 16-244,0 2-1,2-1 1,-2 43-1,5-62 53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3.034"/>
    </inkml:context>
    <inkml:brush xml:id="br0">
      <inkml:brushProperty name="width" value="0.05" units="cm"/>
      <inkml:brushProperty name="height" value="0.05" units="cm"/>
    </inkml:brush>
  </inkml:definitions>
  <inkml:trace contextRef="#ctx0" brushRef="#br0">34 2 14403,'-1'0'37,"1"-1"1,0 1-1,-1 0 0,1 0 0,0 0 1,-1 0-1,1 0 0,-1 0 0,1 0 1,0 0-1,-1 0 0,1 0 0,0 0 1,-1 0-1,1 0 0,-1 0 1,1 0-1,0 0 0,-1 0 0,1 0 1,0 0-1,-1 0 0,1 0 0,0 1 1,-1-1-1,1 0 0,0 0 0,-1 1 1,1-1-1,0 0 0,0 0 0,-1 1 1,1-1-1,0 0 0,-1 1 0,-7 18 426,0 20 107,5-5-172,1-1 0,4 44 0,-1-64-342,0-1-1,1 0 0,0 0 0,1 0 1,0 0-1,1-1 0,1 1 0,0-1 1,10 18-1,-11-24-76,-1-1 0,1 1-1,0-1 1,0 0 0,0 0 0,0-1 0,1 1 0,0-1-1,0 0 1,0 0 0,0-1 0,0 1 0,0-1 0,1 0-1,-1 0 1,1-1 0,-1 0 0,1 0 0,0 0 0,-1-1-1,1 0 1,0 0 0,0 0 0,-1 0 0,1-1 0,6-2-1,1 0-155,1-1 0,-1-1 0,0 0 0,0-1 0,0 0 0,-1-1 0,0 0 0,0-1 0,17-15 0,22-27-234,1-5-157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3.388"/>
    </inkml:context>
    <inkml:brush xml:id="br0">
      <inkml:brushProperty name="width" value="0.05" units="cm"/>
      <inkml:brushProperty name="height" value="0.05" units="cm"/>
    </inkml:brush>
  </inkml:definitions>
  <inkml:trace contextRef="#ctx0" brushRef="#br0">462 0 13419,'-30'58'1360,"-3"2"-936,-9 6-184,-2 1 664,2 5-423,4 2-121,2 5-136,1-1-80,5 0-160,0-2-152,6-1-320,-2-3 216,6-8 176,3-8-97,2-19-95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20.105"/>
    </inkml:context>
    <inkml:brush xml:id="br0">
      <inkml:brushProperty name="width" value="0.05" units="cm"/>
      <inkml:brushProperty name="height" value="0.05" units="cm"/>
    </inkml:brush>
  </inkml:definitions>
  <inkml:trace contextRef="#ctx0" brushRef="#br0">4 238 9626,'-1'-8'145,"0"0"0,0 0-1,1 0 1,0 0 0,0 0 0,1 0 0,0 0-1,0 0 1,1 0 0,0 0 0,1 1 0,0-1-1,0 1 1,6-11 0,-2 5-44,1 0 0,1 1 0,0 1 0,1-1 0,0 1 0,22-18 0,-32 28-99,1 0 0,-1 1-1,1-1 1,-1 1-1,1-1 1,0 1 0,-1-1-1,1 1 1,0-1-1,-1 1 1,1-1 0,0 1-1,0 0 1,-1 0 0,1-1-1,0 1 1,0 0-1,0 0 1,0 0 0,-1 0-1,1 0 1,0 0-1,0 0 1,0 0 0,-1 0-1,1 0 1,0 0-1,0 1 1,0-1 0,-1 0-1,1 0 1,0 1 0,0-1-1,-1 1 1,1-1-1,0 1 1,-1-1 0,1 1-1,0-1 1,-1 1-1,1-1 1,-1 1 0,1 0-1,-1-1 1,1 1 0,-1 0-1,0 0 1,1-1-1,-1 1 1,0 0 0,1 0-1,-1 0 1,0-1-1,0 1 1,0 2 0,2 6 31,0 0 1,-1 0-1,0 17 1,-1-22-19,0 14 97,-1-1 0,-6 27-1,0 5 49,7-48-163,0-1 0,0 0 0,0 0-1,0 1 1,0-1 0,0 0 0,0 0 0,0 0-1,0 1 1,0-1 0,0 0 0,0 0-1,0 1 1,1-1 0,-1 0 0,0 0 0,0 0-1,0 1 1,0-1 0,0 0 0,0 0 0,0 0-1,1 1 1,-1-1 0,0 0 0,0 0 0,0 0-1,0 0 1,1 1 0,-1-1 0,0 0 0,0 0-1,0 0 1,1 0 0,-1 0 0,11-2-97,12-10-103,-21 10 156,5-2-50,32-17-368,-35 19 410,-1 1 1,0 0-1,0 0 0,1 0 0,-1 0 0,0 0 1,1 1-1,-1-1 0,1 1 0,4 0 0,-7 1 55,0-1 0,0 0 0,0 0 0,0 1 0,-1-1 0,1 1 0,0-1-1,0 1 1,0-1 0,-1 1 0,1-1 0,0 1 0,-1 0 0,1-1 0,-1 1-1,1 0 1,-1-1 0,1 1 0,-1 0 0,1 0 0,-1 0 0,0-1 0,1 1-1,-1 0 1,0 0 0,0 0 0,0 0 0,0 0 0,1 0 0,-1-1 0,0 1-1,-1 0 1,1 0 0,0 0 0,0 0 0,0 0 0,0 0 0,-1 1-1,-12 35 478,13-37-474,-22 47 327,-2-1 0,-1-1-1,-3-2 1,-41 51 0,25-46-113,50-71-380,4-2 106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35.942"/>
    </inkml:context>
    <inkml:brush xml:id="br0">
      <inkml:brushProperty name="width" value="0.05" units="cm"/>
      <inkml:brushProperty name="height" value="0.05" units="cm"/>
    </inkml:brush>
  </inkml:definitions>
  <inkml:trace contextRef="#ctx0" brushRef="#br0">350 0 10402,'-9'32'1897,"-67"96"87,32-59-1700,2 3 22,10-15 31,-3-2 0,-43 52 1,71-99-298,5-4-29,0-1-1,-1 0 1,0 0 0,0 0-1,0 0 1,0-1-1,-5 4 1,12-18-434,7-10 156,-10 20 246,39-86-261,-11 27 76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36.324"/>
    </inkml:context>
    <inkml:brush xml:id="br0">
      <inkml:brushProperty name="width" value="0.05" units="cm"/>
      <inkml:brushProperty name="height" value="0.05" units="cm"/>
    </inkml:brush>
  </inkml:definitions>
  <inkml:trace contextRef="#ctx0" brushRef="#br0">84 1 12635,'0'17'1112,"-10"6"-872,-9 7-80,1 7 416,2 3-312,1 6-32,10-1-56,5 2-24,8-7-104,7 0-56,6-5-136,2-5-56,0-3-184,0-4-192,-7-3 408,-6-4-120,-13 2-24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36.709"/>
    </inkml:context>
    <inkml:brush xml:id="br0">
      <inkml:brushProperty name="width" value="0.05" units="cm"/>
      <inkml:brushProperty name="height" value="0.05" units="cm"/>
    </inkml:brush>
  </inkml:definitions>
  <inkml:trace contextRef="#ctx0" brushRef="#br0">9 51 13555,'-9'4'816,"13"-2"-656,11-1-24,8-1 168,4-3-72,13-1 24,4-2 16,8-1-192,4-2-128,-2-1-1480,-2 0 1432,-3 6-248,-8 0-144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37.506"/>
    </inkml:context>
    <inkml:brush xml:id="br0">
      <inkml:brushProperty name="width" value="0.05" units="cm"/>
      <inkml:brushProperty name="height" value="0.05" units="cm"/>
    </inkml:brush>
  </inkml:definitions>
  <inkml:trace contextRef="#ctx0" brushRef="#br0">0 16 12859,'3'-14'1147,"-3"14"-1133,0 0 0,0 0 0,0 0 0,0 0 0,0 0 0,1 0 0,-1-1 0,0 1 0,0 0 0,0 0 0,0 0 0,0 0 1,1 0-1,-1 0 0,0 0 0,0 0 0,0 0 0,0 0 0,0 0 0,1 0 0,-1 0 0,0 0 0,0 0 0,0 0 0,0 0 0,0 0 0,1 0 0,-1 0 0,0 0 0,0 0 0,0 0 0,0 0 0,0 1 0,1-1 0,-1 0 0,0 0 0,0 0 1,0 0-1,0 0 0,0 0 0,0 0 0,13 22 413,-4 12-234,-1 1 0,-1 0 1,2 53-1,-4-38-82,2 32 36,-3-29-10,13 64 1,-17-116-129,0 0 1,0 0-1,0 0 1,0 0-1,0 0 1,1 0-1,-1 0 1,0 0 0,1 0-1,-1 0 1,1-1-1,-1 1 1,0 0-1,1 0 1,0 0-1,-1 0 1,1-1-1,0 1 1,-1 0-1,1-1 1,0 1-1,0 0 1,-1-1-1,1 1 1,0-1-1,0 1 1,0-1-1,0 0 1,0 1 0,0-1-1,1 0 1,0 0 9,-1-1 1,1 1 0,0-1-1,-1 0 1,1 0 0,0 1-1,-1-1 1,1-1 0,-1 1-1,0 0 1,1 0 0,-1 0-1,0-1 1,0 1 0,1-1-1,-1 1 1,1-3 0,10-16 104,0 0 0,-1-1 0,-2-1 1,9-25-1,19-93 96,-34 129-222,5-29 10,-8 38-14,0-1 0,1 1 0,-1-1 1,0 0-1,-1 1 0,1-1 0,0 0 0,-1 1 0,1-1 0,-1 1 0,-1-4 0,2 6 4,0 0 0,0 0 0,0 0 0,-1 0 1,1 0-1,0 0 0,0-1 0,0 1 0,0 0 0,-1 0 1,1 0-1,0 0 0,0 0 0,0 0 0,-1 0 0,1 0 1,0 0-1,0 0 0,0 0 0,0 0 0,-1 1 0,1-1 1,0 0-1,0 0 0,0 0 0,0 0 0,-1 0 0,1 0 1,0 0-1,0 0 0,0 0 0,0 1 0,0-1 0,0 0 1,-1 0-1,1 0 0,0 0 0,0 0 0,0 1 0,0-1 1,0 0-1,0 0 0,0 0 0,0 0 0,0 1 0,0-1 1,-6 10-56,-2 11 6,1 0 0,1 0 0,1 1 0,1-1-1,-3 41 1,7-61 51,0-1 0,-1 1 0,1 0-1,0-1 1,0 1 0,0 0 0,0-1-1,0 1 1,0 0 0,0-1 0,0 1-1,0-1 1,0 1 0,1 0 0,-1-1-1,0 1 1,0 0 0,1-1 0,-1 1-1,0-1 1,1 1 0,0 0 0,7-9 10,7-24-31,-8 15-52,9-23-235,-15 37 226,0 0 1,-1 1-1,1-1 1,-1 0 0,1 0-1,-1 0 1,0 0-1,0 0 1,0 0-1,-2-5 1,2 7 58,-1 0 0,1 0 0,-1 0 1,1 1-1,-1-1 0,0 0 0,0 0 0,1 1 1,-1-1-1,0 1 0,0-1 0,0 0 0,0 1 1,0-1-1,0 1 0,0 0 0,0-1 0,0 1 1,-1 0-1,0-1-15,-12-2-246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38.912"/>
    </inkml:context>
    <inkml:brush xml:id="br0">
      <inkml:brushProperty name="width" value="0.05" units="cm"/>
      <inkml:brushProperty name="height" value="0.05" units="cm"/>
    </inkml:brush>
  </inkml:definitions>
  <inkml:trace contextRef="#ctx0" brushRef="#br0">35 44 11010,'9'-43'3664,"-24"353"-1875,0 8-1312,21-421 594,-3 62-1081,-1-57 1,-3 86 16,1 3-8,-1-1-1,0 1 0,0-1 0,-4-13 1,4 21-10,0-20 79,-1-19-12,2 16 63,-2 0-1,-7-41 1,13 85-179,2 0 1,0 0-1,0-1 1,2 0-1,0 0 1,2-1-1,15 24 1,-23-39 63,0 1 1,0-1-1,0 0 1,0 0-1,1-1 1,-1 1-1,1 0 1,-1-1-1,1 1 1,-1-1-1,1 0 1,0 0-1,-1 0 1,1 0-1,0-1 1,0 1-1,0-1 0,0 1 1,0-1-1,0 0 1,-1 0-1,1-1 1,0 1-1,0 0 1,0-1-1,0 0 1,0 0-1,-1 0 1,1 0-1,0 0 1,-1 0-1,5-3 1,6-4 26,-1-1 1,0 0 0,-1-1 0,20-21 0,-19 18-16,0 0 1,-1-1-1,13-23 1,-19 29-26,-1 0 1,0 0 0,0-1-1,-1 0 1,0 0-1,-1 0 1,0 0 0,1-13-1,-3 21 1,1-1 0,-1 1 0,0-1 0,0 1 0,0-1 0,0 1 0,-1-1 0,1 1 0,0-1 0,-1 1 0,1-1 0,-1 1 0,1-1 0,-2-2 0,1 4 2,1 0 1,0-1 0,-1 1 0,1 0-1,-1 0 1,1-1 0,-1 1 0,1 0-1,-1 0 1,1 0 0,-1-1 0,1 1-1,-1 0 1,1 0 0,-1 0 0,1 0-1,-1 0 1,1 0 0,-1 0 0,1 0-1,-1 0 1,1 0 0,-1 0 0,1 0-1,-1 1 1,1-1 0,-1 0 0,0 1-1,-1 0-8,-1 1-1,0 0 1,1-1 0,0 1-1,-1 0 1,1 1 0,0-1-1,0 0 1,0 1-1,0-1 1,0 1 0,-2 4-1,-4 16-7,0-1-1,2 1 1,0 0-1,2 1 1,1-1-1,0 1 0,2 0 1,2 37-1,1-41-162,1 1 1,1-1-1,1 0 0,1-1 0,0 1 0,2-1 0,0-1 0,1 1 0,1-1 0,0-1 0,2 0 0,19 23 0,-30-37-195,-3 0-123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39.426"/>
    </inkml:context>
    <inkml:brush xml:id="br0">
      <inkml:brushProperty name="width" value="0.05" units="cm"/>
      <inkml:brushProperty name="height" value="0.05" units="cm"/>
    </inkml:brush>
  </inkml:definitions>
  <inkml:trace contextRef="#ctx0" brushRef="#br0">18 452 12267,'-2'1'101,"1"0"0,-1 0 0,1 1 1,-1-1-1,1 1 0,0-1 0,0 1 1,0 0-1,0-1 0,0 1 1,0 0-1,-1 2 0,2-3-71,0 0 0,0 0-1,0-1 1,0 1 0,0 0 0,0 0-1,0-1 1,1 1 0,-1 0 0,0-1-1,0 1 1,1 0 0,-1-1 0,0 1-1,1 0 1,-1-1 0,1 1 0,-1 0-1,1-1 1,-1 1 0,1-1 0,-1 1-1,1-1 1,0 0 0,-1 1 0,1-1 0,-1 1-1,1-1 1,0 0 0,0 0 0,-1 1-1,1-1 1,0 0 0,-1 0 0,1 0-1,0 0 1,1 0 0,9 2 120,0 0 0,1-1 0,-1-1 0,1 0 0,-1 0 0,0-1 0,15-4 0,82-22 490,352-147 680,-210 71-1146,-170 73-157,153-57 28,-157 62-94,83-15 0,-157 39 37,35-3-86,-36 4 89,-1-1 1,1 1-1,-1 0 0,1 0 0,-1 0 0,1 1 1,-1-1-1,1 0 0,-1 0 0,1 0 0,-1 0 1,1 0-1,-1 0 0,1 1 0,-1-1 0,0 0 0,1 0 1,-1 1-1,1-1 0,-1 0 0,0 1 0,1-1 1,-1 1-13,0 0 1,0-1-1,0 1 0,0 0 1,-1-1-1,1 1 1,0 0-1,0-1 1,-1 1-1,1 0 1,0-1-1,-1 1 1,1-1-1,0 1 0,-1-1 1,1 1-1,-1-1 1,1 1-1,-1-1 1,1 1-1,-2 0 1,-8 7-164,-1-1 0,-1 0 1,1 0-1,-1-2 0,0 1 0,0-1 1,-24 6-1,-11 0-135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40.008"/>
    </inkml:context>
    <inkml:brush xml:id="br0">
      <inkml:brushProperty name="width" value="0.05" units="cm"/>
      <inkml:brushProperty name="height" value="0.05" units="cm"/>
    </inkml:brush>
  </inkml:definitions>
  <inkml:trace contextRef="#ctx0" brushRef="#br0">1 135 10698,'0'0'62,"0"0"0,0-1 0,1 1 0,-1-1 0,0 1 0,0-1 0,1 1 0,-1 0 0,0-1 0,1 1 0,-1 0 0,0-1 0,1 1 0,-1 0 0,1 0 0,-1-1 0,1 1 0,-1 0 0,0 0 0,1 0 0,-1-1 0,1 1 0,0 0 0,5 8 895,-3 19 448,-6 188 415,0-2-1352,6-185-413,3-17-8,-6-11-45,0 0 0,1 0 0,-1 0-1,0 0 1,1 0 0,-1 0 0,0 0 0,1 0-1,-1 0 1,0 0 0,1 0 0,-1 0 0,0 0-1,1 0 1,-1 0 0,0-1 0,0 1 0,1 0-1,-1 0 1,0 0 0,1 0 0,-1-1-1,0 1 1,0 0 0,0 0 0,1-1 0,-1 1-1,0 0 1,0 0 0,0-1 0,1 1 0,-1 0-1,0-1 1,0 1 0,5-9 10,0 0 1,-1 0-1,0 0 1,-1 0-1,0 0 1,3-16-1,8-65 32,-11 63-34,5-34-41,-2 1 0,-3-1-1,-5-68 1,2 124 17,0 1 1,-1 0-1,0-1 0,0 1 1,0 0-1,0 0 0,-4-7 1,5 11 11,0 0 0,0-1 0,0 1 0,0 0 0,0 0 0,0 0 0,0-1 0,0 1 0,0 0 0,-1 0 0,1 0 0,0 0 0,0-1 0,0 1 0,0 0 1,0 0-1,-1 0 0,1 0 0,0 0 0,0 0 0,0-1 0,0 1 0,-1 0 0,1 0 0,0 0 0,0 0 0,0 0 0,-1 0 0,1 0 0,0 0 0,0 0 0,0 0 0,0 0 1,-1 0-1,1 0 0,0 0 0,0 0 0,-1 0 0,-3 8-20,1 10-6,4-16 30,-1-1 0,1 0 0,0 1 0,0-1 0,-1 0 0,1 0 0,0 0 0,0 0 0,0 0 0,0 0-1,0 0 1,0 0 0,1 0 0,-1 0 0,0 0 0,0-1 0,1 1 0,-1-1 0,0 1 0,1-1 0,-1 1 0,1-1 0,-1 0 0,0 0-1,1 1 1,-1-1 0,1 0 0,-1 0 0,1 0 0,-1-1 0,3 0 0,6 0 21,-1 0-1,0-1 1,13-4-1,4-4-2,-2-1-1,1-1 0,23-15 1,20-11-20,-66 36 0,1 1 0,0 0 0,0 0 0,0-1 0,0 2 0,0-1 0,0 0 0,0 1 0,0-1 0,0 1 0,0 0 1,6 0-1,-8 1 3,1-1 1,-1 1 0,0 0 0,1-1 0,-1 1 0,0 0 0,1 0 0,-1 0-1,0 0 1,0 0 0,0 0 0,0 0 0,0 1 0,0-1 0,0 0-1,0 1 1,0-1 0,-1 0 0,1 1 0,0-1 0,-1 1 0,1-1 0,-1 1-1,0-1 1,0 1 0,1 2 0,4 35 130,-1 0 0,-3 43 0,-1-45-51,2 0 1,9 58-1,-11-93-92,0-1 0,0 0 0,1 0 0,-1 0 0,0 1 0,1-1 0,-1 0 0,0 0 0,1 0 0,0 0 0,-1 0 0,1 0 0,0 0 0,-1 0 0,1 0 0,0 0 0,0 0 0,0 0 0,0-1 0,1 2 0,-1-2 7,0 0-1,1 0 0,-2 0 1,1 0-1,0-1 0,0 1 1,0 0-1,0-1 0,0 1 1,0-1-1,0 1 1,0-1-1,0 1 0,-1-1 1,1 0-1,0 1 0,0-1 1,-1 0-1,1 0 0,0 1 1,-1-1-1,1 0 1,-1 0-1,1 0 0,-1 0 1,1-1-1,13-27-102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41.053"/>
    </inkml:context>
    <inkml:brush xml:id="br0">
      <inkml:brushProperty name="width" value="0.05" units="cm"/>
      <inkml:brushProperty name="height" value="0.05" units="cm"/>
    </inkml:brush>
  </inkml:definitions>
  <inkml:trace contextRef="#ctx0" brushRef="#br0">1851 100 11755,'-10'-10'83,"-1"0"1,0 1 0,-1 1 0,0 0 0,0 0 0,0 1 0,-1 1 0,-1 0 0,1 0 0,-22-4 0,16 6-64,0 1-1,-1 0 0,1 2 1,0 0-1,-1 1 1,1 1-1,-30 6 0,-2 4-9,1 2 0,0 2 0,0 3 0,-60 30 0,-180 117 130,190-100-33,4 4-1,3 5 1,-84 85 0,129-110-49,1 3-1,3 1 1,2 2 0,2 2 0,3 2 0,-45 96 0,62-103-40,1 1 1,3 1-1,2 0 0,3 1 0,-5 60 1,10-43-73,4 0 0,3 0 0,14 106 1,-5-116-139,2 0 1,3-1 0,2 0-1,4-2 1,1 0 0,40 72-1,-42-95-120,2-2-1,1 0 0,1-1 0,2-2 1,1 0-1,1-2 0,2-1 0,1-2 0,1-1 1,62 38-1,-71-51 297,0-2 0,1 0 0,-1-1 0,2-2 0,-1 0 0,1-2-1,0 0 1,1-2 0,-1-1 0,1-1 0,-1-1 0,1-1 0,-1-1 0,0-2 0,0 0 0,0-2 0,0 0 0,-1-2 0,40-18 0,34-24 1461,151-104 1,-180 106-658,-2-3-1,-2-3 1,82-87 0,180-247 1640,-276 316-2096,-3-2 0,-4-2 0,62-144 0,-78 150-215,-4-1-1,-2-1 1,-4-1 0,15-120 0,-30 155-105,-2 1 0,-2-1-1,-1 0 1,-11-56 0,8 67-30,-3 0 1,0 0-1,-1 1 1,-2 1-1,0-1 0,-30-44 1,24 46-10,0 0 1,-2 2-1,-1 0 0,-1 2 1,0 0-1,-41-29 1,28 28-94,0 0 1,-1 2-1,-1 2 1,-50-17-1,3 10 126,0 3 0,-2 4 0,-165-11 0,47 4 190,134 13-91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2.721"/>
    </inkml:context>
    <inkml:brush xml:id="br0">
      <inkml:brushProperty name="width" value="0.05" units="cm"/>
      <inkml:brushProperty name="height" value="0.05" units="cm"/>
    </inkml:brush>
  </inkml:definitions>
  <inkml:trace contextRef="#ctx0" brushRef="#br0">168 1 8898,'-63'177'1510,"30"-91"-112,-33 134 0,64-213-1268,1 1 0,0-1 0,0 1 0,1-1 0,-1 1 0,2-1 0,0 11 0,0-15-64,0-1 0,0 1 0,-1 0 0,1-1 0,1 1 0,-1-1 0,0 1 0,1-1 0,-1 1 0,1-1 0,0 0 0,0 0 0,0 0 0,0 0 0,0 0 0,0 0 0,0-1 0,1 1 0,-1-1 0,1 0 0,-1 1 0,6 1 0,4 0 165,0 0 1,0 0-1,0-1 1,1-1-1,-1 0 1,1-1-1,20-2 0,91-18 900,-81 12-903,-1 1-632,-1 1-1,71 1 0,-87 6 83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3.255"/>
    </inkml:context>
    <inkml:brush xml:id="br0">
      <inkml:brushProperty name="width" value="0.05" units="cm"/>
      <inkml:brushProperty name="height" value="0.05" units="cm"/>
    </inkml:brush>
  </inkml:definitions>
  <inkml:trace contextRef="#ctx0" brushRef="#br0">196 122 11867,'0'-14'602,"1"-43"255,-2 54-765,1 0 1,0 0 0,0 0 0,-1 1 0,0-1 0,1 0 0,-1 1 0,0-1-1,0 0 1,-1 1 0,1-1 0,0 1 0,-1 0 0,0 0 0,1-1 0,-4-1 0,4 3-66,0 0 1,0 1 0,0-1 0,0 1 0,-1-1 0,1 1 0,0 0 0,0 0 0,-1-1 0,1 1 0,0 0-1,-1 0 1,1 0 0,0 0 0,0 1 0,-1-1 0,1 0 0,0 0 0,0 1 0,-1-1 0,1 1 0,0-1 0,0 1-1,0-1 1,0 1 0,-2 1 0,-25 23 236,15-10-140,1 1 1,0 1-1,1 0 0,1 1 0,1 0 0,0 0 1,1 1-1,2 0 0,-1 0 0,2 1 1,1-1-1,-4 34 0,8-50-104,0-1 0,-1 1-1,1-1 1,0 1 0,0 0-1,1-1 1,-1 1 0,0-1 0,1 1-1,-1-1 1,1 1 0,0-1 0,0 1-1,0-1 1,0 0 0,1 1 0,-1-1-1,0 0 1,1 0 0,0 0-1,-1 0 1,1 0 0,0-1 0,0 1-1,0 0 1,0-1 0,0 1 0,0-1-1,1 0 1,-1 0 0,0 0 0,1 0-1,-1 0 1,1 0 0,-1-1-1,1 1 1,0-1 0,-1 0 0,1 1-1,-1-1 1,1-1 0,-1 1 0,5-1-1,5 0 27,0-1 1,0-1-1,0 0 0,-1 0 0,1-2 0,-1 1 0,0-1 0,0-1 0,0 0 1,11-8-1,-7 2-1,0 0 0,0 0 0,-1-1 1,-1-1-1,21-27 0,-29 34-54,-1 0 0,0 0 0,0-1 0,-1 1 0,0-1 0,0 0 0,-1 0 0,2-11 0,-3 16 0,-1 1 1,1 0-1,-1-1 1,0 1 0,0 0-1,0-1 1,0 1-1,0 0 1,-1-1-1,1 1 1,-1 0-1,0-1 1,1 1 0,-1 0-1,0 0 1,0 0-1,0 0 1,-1-1-1,1 2 1,0-1 0,-1 0-1,1 0 1,-1 0-1,0 1 1,1-1-1,-1 1 1,0-1 0,0 1-1,0 0 1,0 0-1,0 0 1,-1 0-1,-3-2 1,0 2-22,0 1 0,0-1 0,1 1 0,-1 0 0,0 0 0,0 1 0,0-1 0,0 1 0,1 1 0,-1-1 0,0 1 0,1 0 0,-1 0-1,1 1 1,0-1 0,-7 6 0,8-6-6,0 0-1,0 1 1,1 0-1,-1-1 1,1 1-1,-1 1 1,1-1-1,0 0 1,0 1-1,1 0 1,-1 0-1,1-1 1,0 1-1,0 1 1,0-1-1,0 0 1,1 0-1,0 1 1,0-1-1,0 1 1,0 6-1,3 8-133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1.409"/>
    </inkml:context>
    <inkml:brush xml:id="br0">
      <inkml:brushProperty name="width" value="0.05" units="cm"/>
      <inkml:brushProperty name="height" value="0.05" units="cm"/>
    </inkml:brush>
  </inkml:definitions>
  <inkml:trace contextRef="#ctx0" brushRef="#br0">122 1442 6937,'-19'8'4800,"-4"1"-3222,13-1-1658,-1 0 0,1 0 0,1 1 1,0 0-1,-11 14 0,10-11-143,9-11 235,7-24 384,11-22-244,2 0 0,2 2 0,49-78 0,-62 110-131,77-147 21,-53 111-14,46-54-1,-42 56-38,33-53-1,-46 55 12,-2-1 1,-2-1-1,15-53 0,-16 45 3,45-95 0,-46 116-4,0 1 0,2 0 0,2 2-1,0 1 1,31-32 0,-34 43 20,15-15 82,30-37 1,-60 65 123,-2 4-237,-1-1-1,1 1 1,-1-1 0,1 1 0,-1-1 0,1 1 0,-1-1 0,1 0 0,-1 1-1,0-1 1,1 0 0,-1 1 0,0-1 0,0 0 0,1 1 0,-1-1 0,0 0 0,0 0-1,0 1 1,0-1 0,0 0 0,0 0 0,0 1 0,0-1 0,0 0 0,0 0-1,-1 1 1,1-1 0,0 0 0,-1 0 0,-4-14-244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4.725"/>
    </inkml:context>
    <inkml:brush xml:id="br0">
      <inkml:brushProperty name="width" value="0.05" units="cm"/>
      <inkml:brushProperty name="height" value="0.05" units="cm"/>
    </inkml:brush>
  </inkml:definitions>
  <inkml:trace contextRef="#ctx0" brushRef="#br0">121 102 8250,'5'-17'861,"-4"8"-391,1 1 0,1 0 0,-1 0 0,1 0 0,0 0 0,1 0 0,0 1 0,7-11 1,-11 18-443,0 0 1,0 0 0,0 0-1,0-1 1,1 1 0,-1 0 0,0 0-1,0 0 1,0 0 0,1-1 0,-1 1-1,0 0 1,0 0 0,0 0 0,1 0-1,-1 0 1,0 0 0,0 0 0,1 0-1,-1-1 1,0 1 0,0 0-1,1 0 1,-1 0 0,0 0 0,0 0-1,1 0 1,-1 1 0,0-1 0,0 0-1,1 0 1,-1 0 0,0 0 0,0 0-1,1 0 1,-1 0 0,5 11 476,-3 14-53,-7 31 5,-3 1 0,-1-1 0,-22 67 0,23-93-333,-57 180 487,26-93-337,38-115-262,-7 28 78,9-17 7,0-13-92,-1 1 0,0-1-1,0 0 1,0 0 0,1 0-1,-1 1 1,0-1 0,0 0-1,0 0 1,1 0 0,-1 0-1,0 0 1,1 0-1,-1 1 1,0-1 0,0 0-1,1 0 1,-1 0 0,0 0-1,0 0 1,1 0 0,-1 0-1,0 0 1,1 0 0,-1 0-1,0 0 1,0 0 0,1 0-1,-1-1 1,0 1 0,1 0-1,-1 0 1,0 0 0,0 0-1,1 0 1,-1-1 0,10-4 32,-1 0 1,0-1 0,-1-1 0,1 0 0,-1 0 0,11-13 0,46-58 104,-56 66-117,228-299 115,-228 298-148,-6 9 2,-1 1-1,1-1 1,0 1 0,0-1 0,0 1-1,0 0 1,1 0 0,-1 0-1,7-4 1,-10 7 5,0 0 0,1 0 1,-1 0-1,0 0 0,0 0 0,1-1 0,-1 1 1,0 0-1,0 0 0,1 0 0,-1 0 0,0 0 1,0 0-1,1 0 0,-1 0 0,0 0 0,1 0 0,-1 0 1,0 0-1,0 0 0,1 0 0,-1 0 0,0 1 1,0-1-1,1 0 0,-1 0 0,0 0 0,0 0 1,1 0-1,-1 0 0,0 1 0,0-1 0,1 0 0,-1 0 1,0 0-1,0 1 0,0-1 0,0 0 0,1 0 1,-1 1-1,0-1 0,0 0 0,0 0 0,0 1 1,0-1-1,0 0 0,0 1 0,0-1 0,0 0 0,0 0 1,0 1-1,0-1 0,0 1 0,-1 17-12,0-16 10,-6 29 24,-1-1-1,-2 1 1,-1-2-1,-15 30 0,-15 40 278,40-97-283,0 0-1,0 0 1,0 1-1,0-1 1,1 0-1,-1 1 1,1-1-1,0 0 1,0 1-1,0-1 1,0 0-1,0 1 1,0-1-1,1 4 1,0-4-54,0-1 1,1 1-1,-1-1 1,0 0-1,1 1 0,-1-1 1,1 0-1,-1 0 0,1 0 1,-1 0-1,1 0 0,0-1 1,-1 1-1,1 0 1,0-1-1,0 1 0,3 0 1,-1-1-198,-1 1 0,1 0 0,0 1 0,-1-1 0,1 0 0,-1 1 0,0 0 0,0 0 0,1 0 0,2 3 0,-1 0-380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5.172"/>
    </inkml:context>
    <inkml:brush xml:id="br0">
      <inkml:brushProperty name="width" value="0.05" units="cm"/>
      <inkml:brushProperty name="height" value="0.05" units="cm"/>
    </inkml:brush>
  </inkml:definitions>
  <inkml:trace contextRef="#ctx0" brushRef="#br0">222 40 12731,'0'-5'308,"1"-22"549,-4 19-488,3 8-358,0 0 1,-1 0-1,1 0 1,0 0 0,0 0-1,0 0 1,-1 0-1,1 0 1,0 0 0,0 0-1,-1 0 1,1 1-1,0-1 1,0 0-1,-1 0 1,1 0 0,0 0-1,0 0 1,0 0-1,-1 0 1,1 1 0,0-1-1,0 0 1,0 0-1,0 0 1,-1 1 0,1-1-1,0 0 1,0 0-1,0 0 1,0 1 0,0-1-1,-14 22 437,1 0 1,1 1-1,-16 48 0,10-27-223,-11 30 146,2 2 1,-24 118-1,43-154-284,2 0 0,2 0 0,1 1-1,3 0 1,1-1 0,12 76 0,-10-102-83,0 1 1,1-1 0,1 0 0,1-1 0,13 26-1,-16-34-33,0 0 0,0 0 0,1-1-1,0 1 1,0-1 0,0 1 0,0-1-1,1-1 1,-1 1 0,1-1 0,0 1 0,0-1-1,1-1 1,-1 1 0,0-1 0,1 0-1,7 2 1,-10-4 17,1 1-1,0-1 1,-1 0-1,1 0 1,0-1-1,-1 1 1,1-1-1,0 0 1,-1 0-1,1 0 1,-1 0-1,1 0 1,3-3-1,18-14-113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5.846"/>
    </inkml:context>
    <inkml:brush xml:id="br0">
      <inkml:brushProperty name="width" value="0.05" units="cm"/>
      <inkml:brushProperty name="height" value="0.05" units="cm"/>
    </inkml:brush>
  </inkml:definitions>
  <inkml:trace contextRef="#ctx0" brushRef="#br0">749 1 13131,'0'0'19,"0"0"0,0 0 0,0 0 1,0 0-1,0 1 0,-1-1 0,1 0 0,0 0 1,0 0-1,0 1 0,0-1 0,0 0 1,0 0-1,0 0 0,0 1 0,0-1 0,0 0 1,0 0-1,0 0 0,0 1 0,0-1 0,0 0 1,0 0-1,0 0 0,0 0 0,0 1 0,1-1 1,-1 0-1,0 0 0,0 0 0,0 0 1,0 1-1,0-1 0,0 0 0,1 0 0,-1 0 1,0 0-1,0 0 0,0 1 0,0-1 0,0 0 1,1 0-1,-1 0 0,0 0 0,0 0 0,0 0 1,1 0-1,-1 0 0,0 0 0,0 0 0,0 0 1,1 0-1,-1 0 0,0 0 0,0 0 1,0 0-1,1 0 0,-1 0 0,0 0 0,0 0 1,0 0-1,1 0 0,-20 17 202,9-8-77,-245 268 2181,114-115-1567,137-159-745,-118 125 433,95-102-383,-2-2 1,-52 35 0,73-54-155,0 0 0,0-1 0,0-1 0,-12 4 0,20-6 68,-1-1 0,1 0 1,-1 0-1,1 0 0,0 0 1,-1 0-1,1 0 0,-1 0 1,1 0-1,0 1 0,-1-1 0,1-1 1,-1 1-1,1 0 0,-1 0 1,1 0-1,0 0 0,-1 0 1,1 0-1,-1 0 0,1-1 0,0 1 1,-1 0-1,1 0 0,0 0 1,-1-1-1,1 1 0,0 0 1,-1 0-1,1-1 0,0 1 0,0 0 1,-1-1-1,1 1 0,0-1 1,0 1-1,0 0 0,0-1 1,-1 1-1,1 0 0,0-1 0,0 1 1,0-1-1,0 1 0,0 0 1,0-1-1,0 0 0,3-21-273,-2 19 271,7-32-293,2-16-102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6.277"/>
    </inkml:context>
    <inkml:brush xml:id="br0">
      <inkml:brushProperty name="width" value="0.05" units="cm"/>
      <inkml:brushProperty name="height" value="0.05" units="cm"/>
    </inkml:brush>
  </inkml:definitions>
  <inkml:trace contextRef="#ctx0" brushRef="#br0">1 1 13011,'15'18'1224,"0"11"-896,-1 7-120,6 1 496,10 6-320,6 0-32,4-3-39,5-3-49,5-7-120,0-4-216,3-6-208,-1 0 280,-12-4-104,-3 0-17</inkml:trace>
  <inkml:trace contextRef="#ctx0" brushRef="#br0" timeOffset="1">789 175 15915,'6'9'1193,"-3"1"-953,-1-6-128,1 5 616,2 0-416,0 2-264,2 2-88,2-2-424,1-1-24,6-10 384,0-7-80,1-14-72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6.815"/>
    </inkml:context>
    <inkml:brush xml:id="br0">
      <inkml:brushProperty name="width" value="0.05" units="cm"/>
      <inkml:brushProperty name="height" value="0.05" units="cm"/>
    </inkml:brush>
  </inkml:definitions>
  <inkml:trace contextRef="#ctx0" brushRef="#br0">7 0 13603,'-3'48'3751,"1"-31"-3380,1 1 0,1 22-1,1-34-346,0 1 0,0-1 0,0 0 0,1 0 0,0 0 0,0 0 0,1 0 0,-1-1 0,1 1-1,6 7 1,-6-9-37,0 0 0,0 0 0,0 0 0,1 0-1,0-1 1,0 0 0,0 0 0,0 0 0,0 0-1,1-1 1,-1 1 0,1-1 0,0 0 0,8 2 0,-6-3-142,0 0 0,0 0 1,0-1-1,0 0 0,1 0 1,-1-1-1,0 1 0,0-2 1,10-2-1,3-3-307,1-1 0,-1-1 0,-1 0 0,0-2 1,32-23-1,-3-1-365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7.290"/>
    </inkml:context>
    <inkml:brush xml:id="br0">
      <inkml:brushProperty name="width" value="0.05" units="cm"/>
      <inkml:brushProperty name="height" value="0.05" units="cm"/>
    </inkml:brush>
  </inkml:definitions>
  <inkml:trace contextRef="#ctx0" brushRef="#br0">578 1 14611,'-32'37'638,"3"2"0,1 1 1,-27 49-1,-129 327 1144,79-165-1971,71-174-236,-57 119 1552,71-163-1062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27.799"/>
    </inkml:context>
    <inkml:brush xml:id="br0">
      <inkml:brushProperty name="width" value="0.05" units="cm"/>
      <inkml:brushProperty name="height" value="0.05" units="cm"/>
    </inkml:brush>
  </inkml:definitions>
  <inkml:trace contextRef="#ctx0" brushRef="#br0">486 41 13835,'9'-15'688,"2"-7"-135,-7 19-271,-4 10 73,-23 187 345,-12 68-679,21-194-56,-3-2-1,-3 0 1,-3-1-1,-45 90 1,-41 38-432,81-149 360,-3-1 0,-41 46 0,2-24-87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7"/>
    </inkml:context>
    <inkml:brush xml:id="br0">
      <inkml:brushProperty name="width" value="0.05" units="cm"/>
      <inkml:brushProperty name="height" value="0.05" units="cm"/>
    </inkml:brush>
  </inkml:definitions>
  <inkml:trace contextRef="#ctx0" brushRef="#br0">305 254 8586,'16'-21'946,"-1"-2"1,19-36-1,-28 47-591,0 0 0,-1 0 0,-1-1 0,0 1 0,-1-1 0,0 0 0,0-16-1,-2 27-306,-1 1 0,0-1 0,0 0-1,0 0 1,-1 0 0,1 0 0,0 0-1,-1 0 1,1 0 0,-1 0 0,0 1-1,-1-3 1,2 3-31,-1 0 1,0 1-1,1-1 0,-1 0 0,0 1 0,0-1 1,1 1-1,-1-1 0,0 1 0,0-1 1,0 1-1,0-1 0,0 1 0,0 0 0,0 0 1,0-1-1,0 1 0,0 0 0,0 0 1,0 0-1,0 0 0,0 0 0,1 0 0,-1 0 1,0 1-1,0-1 0,-2 1 0,-3 1 6,0 0 0,0 0 0,1 1 1,-1 0-1,0 0 0,1 1 0,0-1 0,0 1 0,0 0 0,0 1 0,-4 4 0,-7 9-13,-22 32-1,24-29-10,1 1-1,0 0 1,2 1-1,1 0 1,0 1-1,2 0 0,-8 37 1,9-21 35,2 1 0,2-1 0,3 81 0,28 125-70,-26-233-24,-15-30-1292,-26-73-663,-23-50-880,17 50 5258,42 84-2242,2 5 144,0-1 0,0 1 0,0-1-1,1 1 1,-1-1 0,0 0 0,1 1-1,-1-1 1,1 0 0,-1-1 0,2 2-216,-1 0 0,1 1 0,-1-1 0,1 1 0,-1-1 0,1 1 0,-1 0 0,1-1 0,-1 1 0,1-1 0,-1 1 0,1 0 0,0 0 0,-1-1 0,1 1 0,-1 0 0,1 0 0,0 0 0,-1 0 0,1-1 0,0 1 0,-1 0 0,1 0 0,0 0 0,-1 1 0,1-1 0,0 0 0,1 0 0,34 0 246,8 1-814,0-2 0,-1-1 0,62-13 0,-55 4 180,4-1-137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7.569"/>
    </inkml:context>
    <inkml:brush xml:id="br0">
      <inkml:brushProperty name="width" value="0.05" units="cm"/>
      <inkml:brushProperty name="height" value="0.05" units="cm"/>
    </inkml:brush>
  </inkml:definitions>
  <inkml:trace contextRef="#ctx0" brushRef="#br0">92 0 12043,'-56'213'2325,"45"-165"-2098,11-45-217,-9 32 144,-5 55 1,13-81-153,1 1 1,0 0-1,0 0 0,1 0 1,0-1-1,0 1 0,1 0 0,1-1 1,0 1-1,7 15 0,-9-22-55,1 0-1,0 0 1,0 0-1,0 0 1,0 0-1,1 0 1,-1-1-1,1 1 1,0-1-1,-1 0 1,1 0-1,0 0 1,0 0-1,1 0 1,-1-1 0,0 1-1,1-1 1,-1 0-1,0 0 1,1 0-1,0 0 1,-1-1-1,1 1 1,4-1-1,-1 0-101,1-1 1,0 0-1,-1-1 0,1 0 0,0 0 1,-1 0-1,0-1 0,0 0 0,0 0 1,9-6-1,20-15-399</inkml:trace>
  <inkml:trace contextRef="#ctx0" brushRef="#br0" timeOffset="1">533 251 10946,'2'0'83,"-1"-1"0,0 1 0,0-1 0,1 1 0,-1 0 0,0-1 0,1 1-1,-1 0 1,0 0 0,1 0 0,1 0 0,-2 0-43,-1 1 0,1-1 0,-1 0-1,1 0 1,-1 0 0,1 1 0,-1-1 0,0 0 0,1 1 0,-1-1-1,1 0 1,-1 1 0,0-1 0,0 0 0,1 1 0,-1-1-1,0 1 1,1-1 0,-1 0 0,0 1 0,0-1 0,0 1 0,1 3 96,-1 0 0,1 0 1,-1 0-1,0-1 0,-1 1 0,0 7 1,0-5-162,-2 6 146,0 0 0,0 0 1,-1 0-1,-1 0 0,0-1 0,0 0 0,-1 0 1,0 0-1,-13 15 0,10-15-163,0 0 0,-1 0-1,0-1 1,-1 0 0,0-1 0,-1 0 0,-24 14 0,33-21-60,-1-1 0,0 1 0,1-1 0,-1 1 0,0-1 1,0 0-1,0 0 0,0-1 0,0 1 0,0-1 0,0 0 0,0 0 0,0-1 1,0 1-1,0-1 0,1 1 0,-8-4 0,-9-7-411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8.010"/>
    </inkml:context>
    <inkml:brush xml:id="br0">
      <inkml:brushProperty name="width" value="0.05" units="cm"/>
      <inkml:brushProperty name="height" value="0.05" units="cm"/>
    </inkml:brush>
  </inkml:definitions>
  <inkml:trace contextRef="#ctx0" brushRef="#br0">0 395 12131,'14'0'816,"2"6"-696,3 2-24,7 5 248,2 0-216,8 1-24,-3 2-8,6 0-144,-5-2-872,1-2 856,-1-2-120,-3-7-72</inkml:trace>
  <inkml:trace contextRef="#ctx0" brushRef="#br0" timeOffset="1">549 1 12899,'1'16'334,"1"0"0,0 0-1,6 20 1,1 3-304,58 270 264,-63-287-261,-1 1 0,-1 1-1,-1-1 1,-1 0 0,-1 0 0,-1 0 0,-1 0 0,-1 0 0,-1 0-1,-1-1 1,-1 1 0,-1-2 0,-14 29 0,5-25-12,16-24-20,0 0 0,0 0 0,0 0 0,0 0 0,0 0 0,0 0 0,-1 0 0,1-1 0,0 1 0,0 0 0,0-1 0,-1 1 0,1-1 0,0 1 0,-1-1 0,1 0 0,-2 1 0,1-2-1,1 1 0,0 0 0,0-1 0,-1 1 1,1-1-1,0 1 0,0-1 0,0 0 0,0 1 1,0-1-1,-1 0 0,0-1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1.920"/>
    </inkml:context>
    <inkml:brush xml:id="br0">
      <inkml:brushProperty name="width" value="0.05" units="cm"/>
      <inkml:brushProperty name="height" value="0.05" units="cm"/>
    </inkml:brush>
  </inkml:definitions>
  <inkml:trace contextRef="#ctx0" brushRef="#br0">50 127 9330,'-3'2'172,"1"0"0,-1 0-1,1 0 1,-1-1 0,0 1 0,0-1-1,1 1 1,-1-1 0,0 0 0,0 0-1,0 0 1,-1 0 0,1-1 0,-4 1 0,6-1 192,0-10 1530,1 7-418,11-1-1409,-10 4-146,43-14 45,56-26-1,-11 3-28,-59 26 25,-17 5-1,-1 1 0,1 1 0,0 0 1,0 1-1,16-2 0,-28 5 35,-1 0 0,1 0 0,-1 0 1,1 0-1,0 0 0,-1 0 0,1 0 0,-1 1 0,1-1 1,0 0-1,-1 0 0,1 1 0,-1-1 0,1 0 1,-1 0-1,1 1 0,-1-1 0,1 1 0,-1-1 0,0 1 1,1-1-1,-1 0 0,1 1 0,-1-1 0,1 2 0,4 18-18,-6 30 75,0-40-43,-2 73 108,8 101 0,-4-153-147,-1-20-42,1-1 0,-1 1 0,4 11 0,-4-21 53,0-1 1,0 1 0,0 0-1,1-1 1,-1 1-1,0-1 1,0 1 0,1-1-1,-1 1 1,0-1-1,1 1 1,-1-1 0,0 1-1,1-1 1,-1 1-1,1-1 1,-1 1-1,1-1 1,-1 0 0,1 1-1,-1-1 1,1 0-1,-1 0 1,1 1 0,-1-1-1,1 0 1,1 0-1,-2 0 11,1 0 0,0 0 0,0-1-1,0 1 1,0 0 0,0-1 0,0 1 0,0-1-1,-1 1 1,1-1 0,0 1 0,0-1-1,-1 0 1,1 1 0,0-1 0,-1 0 0,1 0-1,-1 1 1,1-1 0,-1 0 0,1 0-1,-1 0 1,0 0 0,1-1 0,15-44-164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8.593"/>
    </inkml:context>
    <inkml:brush xml:id="br0">
      <inkml:brushProperty name="width" value="0.05" units="cm"/>
      <inkml:brushProperty name="height" value="0.05" units="cm"/>
    </inkml:brush>
  </inkml:definitions>
  <inkml:trace contextRef="#ctx0" brushRef="#br0">93 8 13451,'0'-7'1296,"2"7"-856,-1 0-192,2 1 753,2 4-425,5 0-296,4 1-64,9 0-144,3 0 16,2-1-96,1 0-104,1-5-184,0 0-136,-7-5 368,-4 4-88,-14 1-48</inkml:trace>
  <inkml:trace contextRef="#ctx0" brushRef="#br0" timeOffset="1">0 141 13099,'2'2'912,"15"-1"-616,4-1-56,12 0 344,6-3-208,4 1-104,6-4-40,1-1-344,-1-1-232,-6 1 344,-6 0-144,-11 3-80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9.041"/>
    </inkml:context>
    <inkml:brush xml:id="br0">
      <inkml:brushProperty name="width" value="0.05" units="cm"/>
      <inkml:brushProperty name="height" value="0.05" units="cm"/>
    </inkml:brush>
  </inkml:definitions>
  <inkml:trace contextRef="#ctx0" brushRef="#br0">72 1 11634,'-53'219'2499,"45"-175"-2121,3 0 1,-1 89 0,7-127-359,-1 0 1,1 1-1,0-1 1,0 1-1,0-1 0,1 0 1,0 0-1,0 0 1,1 0-1,5 10 1,-6-14-4,0 1 0,0-1 0,0 1-1,1-1 1,-1 0 0,1 0 0,-1 0 0,1 0 0,-1-1 0,1 1 0,0-1 0,0 0 0,0 1-1,0-1 1,0 0 0,0-1 0,0 1 0,0 0 0,0-1 0,0 0 0,1 0 0,-1 0-1,4 0 1,2-2 29,0 1 1,-1-1-1,1 0 0,-1-1 0,0 0 0,0-1 0,0 1 0,0-1 0,0-1 0,13-10 0,3-5-13,37-39-1,-35 32-164,-26 26 127,0 1-1,0 0 0,1-1 0,-1 1 1,0 0-1,0-1 0,1 1 0,-1 0 1,0 0-1,1-1 0,-1 1 0,0 0 0,1 0 1,-1-1-1,0 1 0,1 0 0,-1 0 1,1 0-1,-1 0 0,0 0 0,1 0 0,-1 0 1,1 0-1,-1 0 0,0 0 0,1 0 1,-1 0-1,1 0 0,-1 0 0,1 0 1,2 12-30,-8 33 170,3-29-78,2-14-44,-1 0 1,1 0-1,0-1 0,0 1 0,1 0 0,-1 0 1,0 0-1,0-1 0,1 1 0,-1 0 0,1 0 1,0-1-1,-1 1 0,2 1 0,-1-2-6,0 0 0,0 0-1,0-1 1,0 1 0,0 0-1,0 0 1,0-1 0,0 1-1,0-1 1,0 1 0,0-1 0,0 0-1,0 1 1,1-1 0,-1 0-1,0 0 1,0 0 0,0 0-1,1 0 1,-1 0 0,0 0 0,2 0-1,6-2-3,0 0 1,-1 0-1,1 0 0,-1-1 0,0 0 0,0-1 1,0 0-1,0 0 0,7-6 0,11-9-79,28-26-1,-3 2-157,-60 71 321,3-15-9,2 1 0,-6 26 0,8-35-88,2 0-1,-1 0 1,1 0 0,-1 0-1,1 0 1,1 0-1,-1 0 1,1 0 0,0 0-1,0 0 1,3 9 0,-3-12-16,0-1 1,0 1 0,0-1 0,0 1 0,0-1 0,0 1-1,1-1 1,-1 1 0,1-1 0,-1 0 0,0 0 0,1 0 0,0 0-1,-1 0 1,1 0 0,0 0 0,-1-1 0,1 1 0,0-1 0,3 2-1,13-2-106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49.607"/>
    </inkml:context>
    <inkml:brush xml:id="br0">
      <inkml:brushProperty name="width" value="0.05" units="cm"/>
      <inkml:brushProperty name="height" value="0.05" units="cm"/>
    </inkml:brush>
  </inkml:definitions>
  <inkml:trace contextRef="#ctx0" brushRef="#br0">312 0 13851,'-2'6'856,"1"5"-808,-2 6 0,-5 9 200,-4 4-168,-9 6-16,-5 3 24,-4 1 8,-3-1 16,-2-5-8,2-4-16,3-8-64,4-2-72,9-9-224,6-1-160,2-8 368,8-2-104,-12-3-32</inkml:trace>
  <inkml:trace contextRef="#ctx0" brushRef="#br0" timeOffset="1">22 27 13379,'35'9'1176,"1"2"-936,1 5-88,4 1 688,4 8-736,-6-1 40,-4 8-16,-3-4-88,-8 2 2033,-2-1-1881,-8-3 152,-1-3 120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50.537"/>
    </inkml:context>
    <inkml:brush xml:id="br0">
      <inkml:brushProperty name="width" value="0.05" units="cm"/>
      <inkml:brushProperty name="height" value="0.05" units="cm"/>
    </inkml:brush>
  </inkml:definitions>
  <inkml:trace contextRef="#ctx0" brushRef="#br0">423 112 14067,'5'-5'166,"-1"-1"0,0 0 1,0 0-1,0 0 0,-1 0 0,3-8 1,-5 13-150,-1-1 0,1 1 1,-1-1-1,1 1 0,-1-1 1,0 0-1,1 1 0,-1-1 1,0 0-1,0 1 0,0-1 0,0 0 1,-1 1-1,1-1 0,0 1 1,-1-1-1,1 0 0,-1 1 1,1-1-1,-1 1 0,0-1 1,0 1-1,1 0 0,-1-1 1,0 1-1,0 0 0,-1-1 0,1 1 1,0 0-1,0 0 0,-1 0 1,-1-1-1,-2-1 14,-1 1 1,1 0-1,-1 0 1,1 1-1,-1 0 0,0 0 1,1 0-1,-1 0 0,0 1 1,1 0-1,-1 0 1,-10 2-1,-2 1-19,0 1 0,-32 11 0,35-8-2,-1 0-1,1 0 1,1 2 0,-1-1-1,2 2 1,-1 0-1,1 1 1,1 0 0,0 1-1,0 0 1,1 1-1,1 0 1,0 1 0,1 0-1,0 1 1,2 0-1,-1 0 1,2 0 0,0 1-1,1 0 1,0 0-1,1 1 1,1-1 0,-1 25-1,2-1 15,3-1-1,1 1 1,7 40-1,31 113 3,-22-112-18,-17-63 51,-1-18-61,0 0-1,0 0 1,0 0 0,0 0-1,0 0 1,0 0 0,0 0 0,0 1-1,-1-1 1,1 0 0,0 0-1,0 0 1,0 0 0,0 0 0,0 0-1,0 0 1,-1 0 0,1 0-1,0 0 1,0 0 0,0 0 0,0 0-1,0 0 1,0 0 0,-1 0-1,1 0 1,0 0 0,0 0-1,0 0 1,0 0 0,0 0 0,-1 0-1,1 0 1,0 0 0,0 0-1,0 0 1,0 0 0,0 0 0,0 0-1,-1 0 1,1 0 0,0 0-1,0-1 1,0 1 0,0 0-1,0 0 1,0 0 0,0 0 0,0 0-1,-1-1 1,-19-24-525,-18-31 259,12 16 86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51.059"/>
    </inkml:context>
    <inkml:brush xml:id="br0">
      <inkml:brushProperty name="width" value="0.05" units="cm"/>
      <inkml:brushProperty name="height" value="0.05" units="cm"/>
    </inkml:brush>
  </inkml:definitions>
  <inkml:trace contextRef="#ctx0" brushRef="#br0">0 746 12243,'10'-3'1032,"6"3"-584,3 0-120,5-3 352,3 2-168,6-2-80,2-3-48,-1-4-280,-1-3-192,-2-10-1728,2-8 1608,-4-8-216,-2-4-232</inkml:trace>
  <inkml:trace contextRef="#ctx0" brushRef="#br0" timeOffset="1">604 1 12763,'4'8'1176,"-4"8"-912,-9 7-128,4 3 1200,-1 8-1296,-1 2-40,4 6 24,3-2 32,4 0-128,3-3-152,5-5 200,5-4-32,4-9-24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51.710"/>
    </inkml:context>
    <inkml:brush xml:id="br0">
      <inkml:brushProperty name="width" value="0.05" units="cm"/>
      <inkml:brushProperty name="height" value="0.05" units="cm"/>
    </inkml:brush>
  </inkml:definitions>
  <inkml:trace contextRef="#ctx0" brushRef="#br0">234 1 12691,'-3'10'204,"0"0"0,-1 0 0,0 0 1,0 0-1,-1 0 0,-1-1 0,0 0 0,-11 14 1,-6 11 543,-2 8-559,1 2 0,3 1 0,1 0 0,-20 74-1,32-88-163,1 0 0,2 0-1,1 1 1,1-1 0,2 1 0,1 0-1,2-1 1,6 39 0,-6-58-118,1 0 1,0-1-1,1 1 1,9 20-1,-12-29 66,1 0 1,-1-1-1,1 1 0,-1-1 0,1 1 0,0-1 0,0 1 0,0-1 1,0 0-1,0 0 0,1 0 0,-1-1 0,1 1 0,-1 0 1,1-1-1,-1 0 0,1 1 0,0-1 0,0 0 0,0-1 0,0 1 1,0 0-1,0-1 0,0 1 0,4-1 0,18-6-189</inkml:trace>
  <inkml:trace contextRef="#ctx0" brushRef="#br0" timeOffset="1">586 300 11042,'-13'13'1065,"-1"7"-737,-7 14-32,-4 8 712,-6 11-504,-4 6 24,-5 7 0,2-2 0,0-4-80,2-1-63,8-14-185,-1-11-112,9-14-248,6-7-240,4-16 343,1-7-87,3-30-64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52.177"/>
    </inkml:context>
    <inkml:brush xml:id="br0">
      <inkml:brushProperty name="width" value="0.05" units="cm"/>
      <inkml:brushProperty name="height" value="0.05" units="cm"/>
    </inkml:brush>
  </inkml:definitions>
  <inkml:trace contextRef="#ctx0" brushRef="#br0">1 284 11939,'23'20'992,"-5"10"-728,-3 8-96,-1 2 880,3 0-848,8 0-72,0-4-8,4-7-96,-2-7-168,2-12 152,-2-12-24,-1-23-24</inkml:trace>
  <inkml:trace contextRef="#ctx0" brushRef="#br0" timeOffset="0.76">338 0 9242,'2'18'359,"1"-1"0,1-1 0,1 1 0,0 0 0,1-1 0,1 0 0,0-1 0,12 19 0,-7-13-180,-1 1-1,-1 0 1,10 34 0,-14-29-79,-1 1-1,-2 1 1,0-1 0,-2 0-1,-1 1 1,-2-1-1,0 1 1,-2-1 0,-1 0-1,-1 0 1,-2-1-1,-18 45 1,23-64-88,0 0 0,-1 0 0,0 0 0,-1-1 0,0 1 0,0-1 0,0 0 0,-1-1 0,0 1 0,0-1 0,-10 7 0,-7-2 44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52.807"/>
    </inkml:context>
    <inkml:brush xml:id="br0">
      <inkml:brushProperty name="width" value="0.05" units="cm"/>
      <inkml:brushProperty name="height" value="0.05" units="cm"/>
    </inkml:brush>
  </inkml:definitions>
  <inkml:trace contextRef="#ctx0" brushRef="#br0">52 48 15659,'30'1'1161,"0"0"-985,-1-1-72,8-1 256,3-2-256,3-1-296,-3 0-200,-5-6-1361,-4 0 1481,-8 1-208,-6 0-208</inkml:trace>
  <inkml:trace contextRef="#ctx0" brushRef="#br0" timeOffset="1">0 275 12939,'13'5'1296,"6"-8"-872,11-7-176,4-2 360,11-2-312,2-3-152,5-5-1592,2-2 1544,-7-3-344,-2 2-232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25.868"/>
    </inkml:context>
    <inkml:brush xml:id="br0">
      <inkml:brushProperty name="width" value="0.05" units="cm"/>
      <inkml:brushProperty name="height" value="0.05" units="cm"/>
    </inkml:brush>
  </inkml:definitions>
  <inkml:trace contextRef="#ctx0" brushRef="#br0">15 721 10306,'0'1'47,"-1"-1"1,0 0-1,1 0 0,-1 0 0,1-1 0,-1 1 1,1 0-1,-1 0 0,0 0 0,1 0 1,-1 0-1,1-1 0,-1 1 0,1 0 0,-1 0 1,1-1-1,-1 1 0,1 0 0,0-1 0,-1 1 1,1-1-1,-1 1 0,1 0 0,0-1 1,-1 1-1,1-1 0,0 1 0,0-1 0,-1 1 1,1-1-1,0 0 0,0 1 0,0-1 0,-1 1 1,1-1-1,0 1 0,0-1 0,0 1 1,0-1-1,0 0 0,0 1 0,0-1 0,1 1 1,-1-1-1,0 1 0,0-1 0,0 1 0,0-1 1,1 1-1,-1-1 0,0 1 0,1-1 1,0 0-1,25-33 873,-17 22-792,190-284 865,-130 185-768,86-105 0,-139 193-136,-12 15-26,-10 11 20,-2 5-83,1 0 1,0 1-1,0 0 1,1 0-1,0 0 0,1 1 1,0-1-1,0 2 0,1-1 1,0 0-1,1 1 1,0-1-1,-1 18 0,-2 14-23,2 1 0,3 45 0,0-56-52,4 80 81,-2-96-280,1 1-1,1-1 1,0 1-1,9 23 0,-11-36 31,1 0 1,0-1-1,0 1 0,1 0 0,-1-1 0,1 0 0,0 1 0,3 2 0,0-1-355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26.325"/>
    </inkml:context>
    <inkml:brush xml:id="br0">
      <inkml:brushProperty name="width" value="0.05" units="cm"/>
      <inkml:brushProperty name="height" value="0.05" units="cm"/>
    </inkml:brush>
  </inkml:definitions>
  <inkml:trace contextRef="#ctx0" brushRef="#br0">100 224 8794,'-92'59'2162,"85"-51"-960,15-7-555,22-10-157,302-124 1125,-69 45-1341,-188 67-880,119-17 0,-162 35 325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3.555"/>
    </inkml:context>
    <inkml:brush xml:id="br0">
      <inkml:brushProperty name="width" value="0.05" units="cm"/>
      <inkml:brushProperty name="height" value="0.05" units="cm"/>
    </inkml:brush>
  </inkml:definitions>
  <inkml:trace contextRef="#ctx0" brushRef="#br0">845 0 8738,'-7'5'2894,"-31"38"-1991,21-11-815,1 0 1,2 1 0,-16 56-1,4-10-72,0-12 69,-2 0-1,-58 97 1,-315 586 922,259-343-602,140-400-406,-3 7-51,5-14 45,0 0 0,0 0 1,0 0-1,0 0 0,0 0 1,0 0-1,0 0 0,-1 0 0,1 1 1,0-1-1,0 0 0,0 0 1,0 0-1,0 0 0,0 0 0,0 0 1,0 0-1,0 0 0,0 0 1,0 0-1,0 0 0,0 0 0,0 0 1,-1 0-1,1 0 0,0 0 1,0 0-1,0 0 0,0 0 0,0 0 1,0 0-1,0 0 0,0 0 1,0 0-1,0 0 0,0 0 0,0 0 1,-1 0-1,1 0 0,0 0 1,0 0-1,0-1 0,0 1 0,0 0 1,0 0-1,0 0 0,0 0 0,0 0 1,0 0-1,0 0 0,0 0 1,0 0-1,0 0 0,0 0 0,0 0 1,0 0-1,0 0 0,0-1 1,0 1-1,0 0 0,0 0 0,0 0 1,0 0-1,0 0 0,0 0 1,0 0-1,0 0 0,-2-24-910,2 16 944,-1-7-275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26.725"/>
    </inkml:context>
    <inkml:brush xml:id="br0">
      <inkml:brushProperty name="width" value="0.05" units="cm"/>
      <inkml:brushProperty name="height" value="0.05" units="cm"/>
    </inkml:brush>
  </inkml:definitions>
  <inkml:trace contextRef="#ctx0" brushRef="#br0">511 0 10714,'1'1'33,"0"-1"0,0 1 0,-1 0 0,1-1 0,0 1 0,-1 0 0,1-1 0,-1 1 0,1 0 0,-1 0 0,1 0 0,-1-1 0,1 1 0,-1 0 0,0 0 0,0 0 0,1 0 0,-1 0 0,0 0 0,0 0 0,0 0 0,0-1 0,0 1-1,0 0 1,0 0 0,0 0 0,0 0 0,-1 0 0,1 1 0,-10 33 92,-1-6 84,-2 0 0,-32 54 1,-47 52 147,51-76-198,-80 105 162,-12 21-24,90-115-385,35-61-289,6-14 200,3-17 71,-1 21 92,5-34-147</inkml:trace>
  <inkml:trace contextRef="#ctx0" brushRef="#br0" timeOffset="0.13">48 428 9130,'12'4'1136,"8"3"-640,16-1-128,7 1 1017,14 3-1017,3 1 0,5 5 112,1 0-112,-5 7-280,-3 4-176,-14 2 80,-8 1-24,-12-4-40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13.377"/>
    </inkml:context>
    <inkml:brush xml:id="br0">
      <inkml:brushProperty name="width" value="0.05" units="cm"/>
      <inkml:brushProperty name="height" value="0.05" units="cm"/>
    </inkml:brush>
  </inkml:definitions>
  <inkml:trace contextRef="#ctx0" brushRef="#br0">1 360 11739,'40'-3'259,"389"-37"-2206,105-8-300,-402 47 2125,-1 5 0,143 24 0,-50 10 475,277 31 869,72-69-100,2-42-693,-182 12-140,1153-112 851,-712 58-1102,6 46-10,-593 37-30,770-8-14,-171 36 7,-409 6 225,-1-37 96,305-95-3102,-695 90 2318,-12 0-96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15.255"/>
    </inkml:context>
    <inkml:brush xml:id="br0">
      <inkml:brushProperty name="width" value="0.05" units="cm"/>
      <inkml:brushProperty name="height" value="0.05" units="cm"/>
    </inkml:brush>
  </inkml:definitions>
  <inkml:trace contextRef="#ctx0" brushRef="#br0">1 14684 10330,'1'1'55,"1"0"-1,0 0 1,0-1 0,0 1-1,0-1 1,0 1 0,0-1-1,0 0 1,0 1-1,0-1 1,0 0 0,0-1-1,0 1 1,0 0-1,3-1 1,32-13-93,-23 7 148,75-33-93,-3-4 1,-2-5-1,-1-2 1,-4-4 0,121-109-1,56-70 473,-17-18 152,33-101-243,-15-14-297,-75 106-68,175-286-420,-29-19-996,-31-21-402,-114 214 939,272-617 341,-232 385 597,19-187-40,-163 527 37,274-1043 1318,-15 45-767,-306 1149-697,247-1017-354,46-155 768,-193 903-420,16 6 1,301-548-1,-316 708 251,216-270 0,-304 430-77,2 3 0,3 1 1,2 3-1,2 2 0,109-74 0,-108 88-12,77-37 0,-100 57-77,1 1 0,0 2 0,0 1 0,41-6 0,8 7 3,1 4-1,99 6 0,55-3-1724,-197-2 1410,-15-4-94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15.638"/>
    </inkml:context>
    <inkml:brush xml:id="br0">
      <inkml:brushProperty name="width" value="0.05" units="cm"/>
      <inkml:brushProperty name="height" value="0.05" units="cm"/>
    </inkml:brush>
  </inkml:definitions>
  <inkml:trace contextRef="#ctx0" brushRef="#br0">3 40 12195,'-1'-10'422,"0"9"-334,1-1 0,0 1 0,0-1 0,-1 1 0,1-1 0,0 1 0,1-1 0,-1 1 0,0-1 0,0 1 0,1-1 0,0-1 0,-1 2-58,1 0 0,0 1 0,0-1 0,0 0 0,0 0 0,0 1 0,0-1 0,0 1 0,0-1 0,0 1 0,1 0 0,-1-1 0,0 1 0,0 0 0,0 0 0,0-1 0,1 1 0,-1 0 0,0 0 0,2 1 0,28 0-106,54 8 0,-25-1-16,591 19-1306,-638-27 1347,-2-1 1,-1 1-1,0 0 1,0 1-1,16 2 1,-24-3 49,-1 1 0,1-1 1,0 1-1,-1-1 0,1 1 0,0 0 1,-1 0-1,1 0 0,-1-1 0,1 1 0,-1 1 1,1-1-1,-1 0 0,0 0 0,0 0 1,1 1-1,-1-1 0,0 1 0,0-1 1,0 1-1,-1-1 0,1 1 0,0 0 0,0-1 1,-1 1-1,1 0 0,-1-1 0,0 1 1,1 0-1,-1 0 0,0 2 0,-1 7 27,-1 0 0,1-1 0,-2 1 0,0-1 0,0 0 0,0 0 0,-2 0 0,-8 16 0,10-19-13,-184 311 446,106-189-346,-2 3-19,4-22-25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19.810"/>
    </inkml:context>
    <inkml:brush xml:id="br0">
      <inkml:brushProperty name="width" value="0.05" units="cm"/>
      <inkml:brushProperty name="height" value="0.05" units="cm"/>
    </inkml:brush>
  </inkml:definitions>
  <inkml:trace contextRef="#ctx0" brushRef="#br0">4990 242 2585,'-10'-14'589,"-1"0"1,-21-20 0,28 30-440,0 0 0,0 1 1,-1 0-1,0 0 0,0 0 1,0 0-1,0 1 0,0 0 1,0 0-1,0 0 0,-1 1 1,-8-2-1,-20 2 178,1 2 0,0 0-1,-65 14 1,36-6-291,-279 15 515,-2-32 881,-470 15 363,-90 14-1157,470-14-649,337 2 8,2 5-1,-142 40 1,-437 170 378,599-194-256,-151 65 367,181-73-322,1 1 0,-78 58-1,106-69-134,0 1 1,0 1-1,2 0 0,0 0 1,0 2-1,1 0 0,1 0 0,-10 20 1,15-22-24,-1 1 1,2 0-1,0 0 1,1 0-1,0 0 0,2 0 1,-1 1-1,2 0 1,0-1-1,2 27 1,3-14-35,1-2 0,1 1-1,1-1 1,1 0 0,1 0 0,2-1 0,0 0-1,2-1 1,22 32 0,14 13-147,99 105 0,-95-120 140,2-2 1,2-3-1,2-2 1,3-3 0,73 40-1,-12-19-2,240 91-1,-239-115 9,1-5 0,2-5 0,205 22 0,-110-35-99,283-13 0,-336-15-15,-1-8 0,202-46 0,-145 9-129,233-91 1,-134 18 42,-14-31 100,-211 98 105,168-135 0,-229 164 10,-2-2 0,-1-2-1,-2-1 1,-2-2 0,-1-1-1,47-85 1,-65 100 19,-1-1 1,-2 0-1,0-1 1,-2 0-1,0 0 0,-2 0 1,-2-1-1,0 1 1,-2-1-1,0 0 0,-2 0 1,-2 0-1,0 1 1,-12-44-1,4 30 95,-3 1 0,-1 0 0,-2 1 0,-2 1 0,-1 1 0,-2 0 0,-2 2 1,-51-61-1,49 67-52,-1 2 0,-1 0 0,-2 2 1,0 1-1,-1 2 0,-1 1 0,-2 1 0,0 2 1,0 1-1,-2 2 0,-68-20 0,25 17-79,-109-11 0,-81 9-64,201 17 70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21.450"/>
    </inkml:context>
    <inkml:brush xml:id="br0">
      <inkml:brushProperty name="width" value="0.05" units="cm"/>
      <inkml:brushProperty name="height" value="0.05" units="cm"/>
    </inkml:brush>
  </inkml:definitions>
  <inkml:trace contextRef="#ctx0" brushRef="#br0">4523 359 7298,'-29'-22'316,"-1"1"0,0 1 0,-2 2 0,0 1 0,-1 1 0,0 2 0,-51-13 0,-253-44 822,-502-23-3408,-3 58 4466,633 33-1785,-293 32-1,406-16-567,0 4 0,2 4-1,0 5 1,2 3 0,-118 55 0,-118 92-272,253-128 671,1 4-1,-75 69 1,130-103-159,0 0 1,2 1 0,0 1-1,1 1 1,1 0-1,-13 25 1,19-29-59,1 1 1,1 0-1,1 0 0,0 1 1,2 0-1,0 0 0,1 0 1,-1 34-1,4-24-52,2 0 1,2-1-1,0 0 0,2 0 0,1 0 0,1-1 0,1 0 0,2 0 1,0-1-1,2 0 0,23 33 0,14 13-599,3-1 1,85 85-1,-110-125 396,1-1 0,1-2 1,1-1-1,2-1 0,51 31 0,-26-27 316,1-4 1,0-1-1,121 30 0,-93-36 75,0-4-1,119 5 1,-41-18-108,0-8 1,272-43-1,752-208-1213,-758 113 1490,-344 108-69,-1-4 0,142-90 0,-206 116-168,-1-2 0,-1-1 0,0 0 0,-1-1 0,-1-1 0,24-34-1,-30 36-6,-1-1 0,-2 0-1,1 0 1,-2-1-1,-1 0 1,0-1-1,-1 0 1,6-38 0,-9 32-25,-1 0 1,-1 1-1,-1-1 0,-1 0 1,-2 0-1,0 1 1,-2-1-1,-8-25 1,7 30-31,-2 0 0,-1 1 0,-1 0 0,0 0 0,-1 1 0,-2 0 0,0 1 1,0 1-1,-26-26 0,8 15 36,-1 1 1,-1 2 0,-1 1 0,-71-37-1,50 35-44,-2 2 1,-102-28-1,-128-5-259,3 23-340,111 17 398,-12 1-90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36.622"/>
    </inkml:context>
    <inkml:brush xml:id="br0">
      <inkml:brushProperty name="width" value="0.05" units="cm"/>
      <inkml:brushProperty name="height" value="0.05" units="cm"/>
    </inkml:brush>
  </inkml:definitions>
  <inkml:trace contextRef="#ctx0" brushRef="#br0">21 339 11090,'-1'1'38,"1"-1"1,-1 0-1,0 0 0,0 0 0,0 0 0,1-1 0,-1 1 0,0 0 0,0 0 1,1 0-1,-1-1 0,0 1 0,0 0 0,1-1 0,-1 1 0,0 0 0,1-1 0,-1 1 1,0-1-1,1 1 0,-1-1 0,1 0 0,-1 1 0,1-1 0,-1 0 0,1 1 1,-1-1-1,1 0 0,0 1 0,-1-1 0,1 0 0,0 0 0,0 1 0,-1-1 0,1 0 1,0 0-1,0 0 0,0 1 0,0-1 0,0 0 0,0 0 0,0 0 0,0 1 1,1-1-1,-1 0 0,1-1 0,1-5 51,0-1 0,0 1 0,1 0 1,4-7-1,-3 7-65,24-51 94,51-117 298,-75 166-350,3-9 42,-4 15-12,-2 9 59,0 5-140,0-1 0,0 0 0,1 0 0,0 0-1,1 0 1,0 0 0,1 0 0,0 0 0,9 15 0,-10-20-28,1 0 0,0-1 0,0 1 0,0-1 0,0 1 0,0-1 0,1-1 0,0 1 0,0 0 0,0-1 0,0 0 0,1-1 0,-1 1 0,1-1 1,0 0-1,0 0 0,-1 0 0,8 0 0,-6-1 29,1 0 1,0-1-1,0 0 1,0 0-1,-1-1 1,1 0-1,0 0 1,0-1-1,-1 0 1,1 0-1,-1-1 1,0 0-1,10-5 1,-13 6-115,-1 0 1,1-1-1,0 0 1,-1 0-1,0 0 1,1 0-1,-1 0 1,-1 0-1,1-1 1,0 0-1,-1 1 0,0-1 1,0 0-1,0 0 1,0 0-1,-1-1 1,1 1-1,-1 0 1,0 0-1,0-1 1,-1 1-1,1-1 1,-1 1-1,-1-9 1,1 13 66,0 0 0,0-1 1,0 1-1,0 0 1,0-1-1,0 1 1,0-1-1,0 1 1,0 0-1,0-1 1,0 1-1,0 0 0,0-1 1,0 1-1,-1-1 1,1 1-1,0 0 1,0-1-1,-1 1 1,1 0-1,0 0 0,0-1 1,-1 1-1,1 0 1,0 0-1,-1-1 1,1 1-1,0 0 1,-1 0-1,1 0 0,0-1 1,-1 1-1,-8 0-581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37.052"/>
    </inkml:context>
    <inkml:brush xml:id="br0">
      <inkml:brushProperty name="width" value="0.05" units="cm"/>
      <inkml:brushProperty name="height" value="0.05" units="cm"/>
    </inkml:brush>
  </inkml:definitions>
  <inkml:trace contextRef="#ctx0" brushRef="#br0">2 552 12339,'0'-1'36,"-1"0"1,1 1 0,0-1 0,0 0-1,0 0 1,0 0 0,-1 0 0,1 0-1,0 0 1,1 0 0,-1 0 0,0 0-1,0 0 1,0 1 0,0-1 0,1 0-1,-1 0 1,0 0 0,1 0 0,-1 0-1,1 1 1,-1-1 0,1-1 0,17-25-35,-13 20 130,112-160 432,-99 146-513,0 1 1,1 0-1,2 2 0,0 0 1,30-20-1,-48 36-46,0 0 0,-1 1 0,1-1 0,0 1 0,0-1-1,0 1 1,0 0 0,0 0 0,1 0 0,-1 1 0,0-1 0,0 1 0,0-1 0,1 1 0,4 1 0,-5 0 5,1 0 0,-1 1 1,0-1-1,0 1 1,1 0-1,-2 0 0,1 0 1,0 0-1,0 0 0,-1 1 1,1-1-1,-1 1 1,4 5-1,-3-4-12,0-1-1,1 1 1,-1 0 0,1-1-1,0 0 1,0 0 0,0 0-1,0 0 1,1-1 0,-1 0-1,1 0 1,-1 0 0,1 0-1,0 0 1,0-1 0,0 0 0,9 1-1,-8-2-4,0-1 0,0 0 0,0 1 0,0-2-1,0 1 1,0-1 0,0 0 0,0 0 0,0-1 0,-1 1-1,0-1 1,1 0 0,-1-1 0,6-5 0,-1 2-131,-1-1 0,0 0 0,0-1 1,-1 1-1,0-2 0,-1 1 0,0-1 0,-1 0 1,1-1-1,-2 0 0,0 0 0,0 0 1,-1 0-1,0-1 0,-1 1 0,-1-1 0,1 0 1,-1-15-1,-2 12-360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37.664"/>
    </inkml:context>
    <inkml:brush xml:id="br0">
      <inkml:brushProperty name="width" value="0.05" units="cm"/>
      <inkml:brushProperty name="height" value="0.05" units="cm"/>
    </inkml:brush>
  </inkml:definitions>
  <inkml:trace contextRef="#ctx0" brushRef="#br0">1 14 6833,'8'-5'2589,"-5"12"-1315,-2 26-556,-2-20-304,1 30 125,7 332 1280,-6-367-1816,1 18-14,-2-25 11,0 1 0,0-1 1,1 0-1,-1 0 1,0 0-1,0 0 0,1 0 1,-1 0-1,1 0 0,-1 0 1,1 0-1,-1-1 1,1 1-1,0 0 0,-1 0 1,1 0-1,1 1 0,-1-2 4,-1 0 1,1 0-1,0 0 0,-1 0 0,1 0 0,-1 0 0,1 0 0,0 0 0,-1 0 0,1 0 0,-1 0 1,1-1-1,-1 1 0,1 0 0,-1 0 0,1-1 0,0 1 0,-1 0 0,1 0 0,-1-1 0,0 1 1,1-1-1,-1 1 0,1 0 0,-1-1 0,0 1 0,1-1 0,-1 1 0,1-2 0,11-19 81,-9 17-65,160-323 312,-89 184-762,-64 119-37,-10 24 461,0-1 1,0 1-1,0 0 0,0 0 0,0 0 0,0-1 0,0 1 0,0 0 0,0 0 0,-1 0 1,1-1-1,0 1 0,0 0 0,0 0 0,0 0 0,0-1 0,0 1 0,0 0 1,0 0-1,-1 0 0,1 0 0,0-1 0,0 1 0,0 0 0,0 0 0,-1 0 1,1 0-1,0 0 0,0 0 0,0 0 0,0 0 0,-1-1 0,1 1 0,0 0 1,0 0-1,-1 0 0,-15 5-120,-12 13-63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38.078"/>
    </inkml:context>
    <inkml:brush xml:id="br0">
      <inkml:brushProperty name="width" value="0.05" units="cm"/>
      <inkml:brushProperty name="height" value="0.05" units="cm"/>
    </inkml:brush>
  </inkml:definitions>
  <inkml:trace contextRef="#ctx0" brushRef="#br0">0 0 12747,'6'8'1032,"0"-3"-904,-1-2-112,3 1 600,0-1-776,1 2-32,2-1 8,-1 2-56,5-2-136,-1 0-136,5-2-440,2-2-649,3-10 1241,4-3-208,2-12-152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3.991"/>
    </inkml:context>
    <inkml:brush xml:id="br0">
      <inkml:brushProperty name="width" value="0.05" units="cm"/>
      <inkml:brushProperty name="height" value="0.05" units="cm"/>
    </inkml:brush>
  </inkml:definitions>
  <inkml:trace contextRef="#ctx0" brushRef="#br0">49 0 8946,'-9'21'368,"1"-1"0,0 1 1,2 1-1,1-1 0,0 1 0,-2 35 1,7-50-362,0 0 0,0 0 0,0 0 0,1 0 1,0 0-1,0 0 0,1 0 0,0-1 1,0 1-1,0-1 0,1 1 0,0-1 0,0 0 1,1 0-1,0 0 0,0 0 0,0-1 0,1 1 1,0-1-1,0-1 0,0 1 0,0 0 0,1-1 1,9 6-1,-8-7 40,1 1-1,-1-1 1,0 0 0,1-1-1,0 0 1,0 0 0,-1-1 0,1 0-1,0 0 1,0 0 0,0-1-1,0-1 1,0 1 0,0-1 0,0-1-1,0 1 1,0-1 0,-1-1-1,1 1 1,6-5 0,-3 2-30,-1-1 1,-1 0 0,1 0-1,-1-1 1,0-1-1,-1 1 1,1-1-1,-2-1 1,1 0-1,-1 0 1,0 0 0,-1-1-1,7-15 1,12-32-65,-2-8-58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38.523"/>
    </inkml:context>
    <inkml:brush xml:id="br0">
      <inkml:brushProperty name="width" value="0.05" units="cm"/>
      <inkml:brushProperty name="height" value="0.05" units="cm"/>
    </inkml:brush>
  </inkml:definitions>
  <inkml:trace contextRef="#ctx0" brushRef="#br0">82 0 11971,'-9'12'184,"0"0"0,0 0 1,1 1-1,1 0 1,0 0-1,1 1 0,0-1 1,1 1-1,1 1 1,-5 27-1,8-37-172,0 1 0,1-1 0,0 1 0,0-1-1,1 1 1,-1-1 0,1 1 0,0-1 0,1 0 0,1 6 0,-2-10-9,-1 0 0,1 0 0,-1 0 0,1 1 0,0-1 0,0 0 0,-1 0 0,1 0 0,0 0 0,0 0 0,0 0 1,0-1-1,0 1 0,0 0 0,0 0 0,1-1 0,-1 1 0,2 0 0,-1-1 2,0 0 0,-1 0 1,1 0-1,0 0 0,0 0 0,-1 0 0,1 0 1,0-1-1,0 1 0,-1-1 0,1 1 0,0-1 1,-1 0-1,1 0 0,-1 0 0,1 0 1,2-2-1,2-1 7,-1-1 0,0 0 1,0-1-1,0 1 0,-1-1 1,1 0-1,-1 0 0,-1 0 1,7-13-1,-4 4-65,0 0 0,-1-1 0,3-20-1,-8 36-48,0-1-1,1 0 0,-1 0 0,0 0 1,0 1-1,0-1 0,1 0 1,-1 1-1,1-1 0,-1 0 0,0 0 1,1 1-1,-1-1 0,1 1 1,-1-1-1,1 0 0,-1 1 0,1-1 1,0 1-1,-1 0 0,1-1 1,0 1-1,-1-1 0,1 1 0,0 0 1,0-1-1,-1 1 0,1 0 1,0 0-1,0 0 0,-1 0 0,1 0 1,0 0-1,1 0 0,0 0 10,0-1 0,-1 1 0,1 0-1,0 0 1,-1-1 0,1 1-1,-1-1 1,1 0 0,-1 1 0,2-2-1,13-10-715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38.876"/>
    </inkml:context>
    <inkml:brush xml:id="br0">
      <inkml:brushProperty name="width" value="0.05" units="cm"/>
      <inkml:brushProperty name="height" value="0.05" units="cm"/>
    </inkml:brush>
  </inkml:definitions>
  <inkml:trace contextRef="#ctx0" brushRef="#br0">59 367 11354,'-2'-1'90,"0"0"-1,0 1 1,1-1-1,-1 1 0,0-1 1,0 1-1,0-1 1,0 1-1,0 0 0,0 0 1,0 0-1,0 0 1,0 0-1,1 1 0,-1-1 1,0 0-1,0 1 1,0 0-1,0-1 0,1 1 1,-1 0-1,-2 1 1,3-1-82,0-1 0,0 1 0,0 0 1,0-1-1,0 1 0,1 0 0,-1 0 1,0 0-1,0 0 0,1 0 0,-1 0 1,0 0-1,1 0 0,-1 0 0,1 0 1,0 0-1,-1 0 0,1 0 0,0 0 1,-1 0-1,1 1 0,0-1 0,0 0 1,0 0-1,0 0 0,0 0 0,0 1 1,1-1-1,-1 0 0,0 0 0,1 0 1,-1 0-1,0 0 0,1 0 1,-1 0-1,1 0 0,1 2 0,28 40-119,-16-23-78,19 35 0,-29-47 179,-1 0 0,0 0 0,0 0-1,-1 0 1,0 0 0,0 0-1,-1 1 1,0 13 0,-1-5 88,-1 0 0,-1-1 1,-1 1-1,-8 25 0,-26 60 694,32-90-672,21-67-354,168-536-5396,-176 563 5666,-2 9 87,-1-1-1,-1 1 1,0-1 0,-2 1-1,1-31 1,-3 49-64,0 0 0,0 0 0,0 1 0,0-1 0,0 0 0,0 0 0,0 1 0,0-1-1,0 0 1,-1 1 0,1-1 0,0 0 0,0 0 0,-1 1 0,1-1 0,0 1 0,-1-1 0,1 0 0,-1 1 0,0-2 0,0 2 10,1 0 1,-1 0-1,1 0 1,0 1-1,-1-1 0,1 0 1,-1 0-1,1 0 1,-1 0-1,1 0 1,-1 1-1,1-1 0,0 0 1,-1 0-1,1 1 1,0-1-1,-1 0 1,1 1-1,0-1 0,-1 0 1,1 1-1,0-1 1,-1 1-1,-18 33 1700,9-8-1582,1-1-1,1 1 1,1 1 0,2-1 0,0 1-1,2 0 1,1 0 0,1 0 0,5 49-1,3-25-200,2 0-1,3 0 0,1-2 0,25 60 0,-29-92-214,-9-17 238,0 1-1,0-1 1,0 0-1,0 0 1,1 0 0,-1 0-1,0 0 1,0 0-1,0 0 1,0 0 0,0 0-1,1 0 1,-1 0 0,0 0-1,0 0 1,0 0-1,0 0 1,0 0 0,1-1-1,-1 1 1,0 0-1,0 0 1,0 0 0,0 0-1,0 0 1,0 0 0,1 0-1,-1 0 1,0 0-1,0 0 1,0-1 0,0 1-1,0 0 1,0 0-1,0 0 1,0 0 0,0 0-1,0 0 1,0-1-1,1 1 1,-1 0 0,0 0-1,0 0 1,0 0 0,0 0-1,0-1 1,0 1-1,0 0 1,0 0 0,0 0-1,0 0 1,-1-1-1,3-34-1397,-2 27 1175,-13-203-3543,2 49 3862,11 157 3,-1-2 140,1 0 1,0 0-1,0 0 0,1 0 1,2-8-1,-3 14-163,1-1-1,-1 0 1,1 1 0,0-1 0,-1 1-1,1-1 1,0 1 0,0-1 0,0 1-1,0 0 1,1-1 0,-1 1-1,0 0 1,0 0 0,1 0 0,-1 0-1,1 0 1,-1 0 0,1 0 0,-1 1-1,1-1 1,-1 0 0,1 1 0,0-1-1,1 1 1,24-4-178,0 2-1,54 1 1,-27 2-35,-9-2-47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39.844"/>
    </inkml:context>
    <inkml:brush xml:id="br0">
      <inkml:brushProperty name="width" value="0.05" units="cm"/>
      <inkml:brushProperty name="height" value="0.05" units="cm"/>
    </inkml:brush>
  </inkml:definitions>
  <inkml:trace contextRef="#ctx0" brushRef="#br0">1107 2 10794,'-70'-1'463,"0"2"0,-1 3 0,1 3-1,-73 18 1,97-15-306,1 3 0,0 2 0,1 1 0,1 3 0,0 1 0,2 2 0,-42 30 0,61-36-150,1 1-1,1 1 0,1 1 0,0 1 0,1 0 0,2 1 0,-20 32 0,19-23-36,1 1 0,1 1 0,2 0 0,2 1 0,-10 44-1,10-23-15,3-1 1,3 2-1,2-1 0,2 1 0,3-1 0,1 0 0,4 0 0,1 0 0,3 0 0,3-2 0,20 53 1,-25-80 10,2-1 0,1 0 0,1-1 0,1 0 0,0-1 0,2-1 0,1 0 0,1-1 0,0-1 0,1-1 0,30 22 1,-32-28 12,1 0 1,0-2-1,1 0 1,0-1-1,1-1 1,-1 0-1,1-2 1,1 0-1,-1-2 1,1 0-1,0-1 1,0-1-1,0-1 1,40-3-1,-33-2 3,1-1-1,-1-1 1,-1-1 0,1-2-1,-1-1 1,31-16 0,-24 8 6,-2-1 0,0-1 1,-2-2-1,35-32 0,-17 7-35,-3-1 0,-2-2 0,-2-3-1,-3-1 1,37-68 0,-38 55-434,-3-2 0,-3-2 0,28-94 0,-43 111 236,-3-1 1,-3 1 0,-2-2-1,-2 1 1,-2-71-1,-5 110 243,0 0 0,0 1-1,-2-1 1,0 0 0,0 1-1,-2 0 1,-10-25 0,13 35 60,-1 0 0,1 1 0,-1-1 0,0 1 0,-1-1 0,1 1 0,-1 0 0,0 0 0,0 1 0,0-1 0,0 1 0,-1 0 0,1 0 0,-1 0 0,0 1 0,0-1 0,0 1 0,0 0 0,0 1 0,-1-1 0,1 1 0,0 0 0,-1 1 1,1-1-1,-10 1 0,-1 2-71,0 0 0,0 0 0,0 2-1,0 0 1,1 0 0,-24 12 0,-86 50-741,57-23 440,3 2-78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0.303"/>
    </inkml:context>
    <inkml:brush xml:id="br0">
      <inkml:brushProperty name="width" value="0.05" units="cm"/>
      <inkml:brushProperty name="height" value="0.05" units="cm"/>
    </inkml:brush>
  </inkml:definitions>
  <inkml:trace contextRef="#ctx0" brushRef="#br0">0 28 9146,'12'-20'760,"2"13"-448,-1 7-24,-1 23 416,-2 15 1,-3 38-137,-1 10-80,-4 15-56,3 6 0,-4 12-112,2 1-120,-3-8-192,1-13-112,-1-27-376,-1-11-256,-5-18 584,-2-10-112,-4-40-112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0.748"/>
    </inkml:context>
    <inkml:brush xml:id="br0">
      <inkml:brushProperty name="width" value="0.05" units="cm"/>
      <inkml:brushProperty name="height" value="0.05" units="cm"/>
    </inkml:brush>
  </inkml:definitions>
  <inkml:trace contextRef="#ctx0" brushRef="#br0">5 824 11434,'-2'-20'237,"0"1"0,2 0 0,0-1 0,1 1-1,1 0 1,5-23 0,35-112 332,-25 97-404,89-397 1219,-97 484-795,-3 0-628,3 0-1,0-1 0,20 43 0,50 77-1504,-47-92 609,-10-13 542,-4-1-100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1.333"/>
    </inkml:context>
    <inkml:brush xml:id="br0">
      <inkml:brushProperty name="width" value="0.05" units="cm"/>
      <inkml:brushProperty name="height" value="0.05" units="cm"/>
    </inkml:brush>
  </inkml:definitions>
  <inkml:trace contextRef="#ctx0" brushRef="#br0">0 88 10762,'0'-10'602,"4"18"-173,3 22 99,9 87 512,17 92 504,-33-207-1530,1 6 39,1 0 0,0-1 0,0 1 0,1-1-1,0 0 1,0 0 0,8 13 0,-10-19-49,-1 0 0,1-1-1,-1 1 1,1 0 0,0 0 0,0-1 0,0 1-1,-1 0 1,1-1 0,0 1 0,0-1 0,0 1 0,0-1-1,0 0 1,0 1 0,0-1 0,0 0 0,0 0-1,0 1 1,0-1 0,0 0 0,0 0 0,0 0 0,0 0-1,0 0 1,0-1 0,0 1 0,0 0 0,0 0-1,0-1 1,0 1 0,0-1 0,0 1 0,0-1 0,0 1-1,0-1 1,-1 1 0,2-2 0,3-2 7,-1 0 1,1 0-1,-1-1 0,0 0 1,6-9-1,14-28 28,-1-1 0,26-67 0,23-96-73,-51 123-201,-30 113-658,1 0 0,-5 47 0,3-21 472,0-2-155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1.822"/>
    </inkml:context>
    <inkml:brush xml:id="br0">
      <inkml:brushProperty name="width" value="0.05" units="cm"/>
      <inkml:brushProperty name="height" value="0.05" units="cm"/>
    </inkml:brush>
  </inkml:definitions>
  <inkml:trace contextRef="#ctx0" brushRef="#br0">0 574 12955,'2'8'187,"1"6"-86,0-1 1,1 0 0,1 0 0,0-1-1,8 16 1,-12-26-106,1 0 1,-1 1-1,1-1 0,-1 0 0,1 0 1,0-1-1,-1 1 0,1 0 0,0 0 1,0-1-1,0 1 0,1-1 1,-1 0-1,0 0 0,1 0 0,-1 0 1,0 0-1,1 0 0,-1 0 0,1-1 1,-1 0-1,1 1 0,-1-1 0,1 0 1,-1 0-1,1 0 0,0 0 0,-1-1 1,1 1-1,-1-1 0,1 0 1,-1 1-1,0-1 0,1 0 0,2-2 1,3-2-10,1 0 0,-1 0 0,0-1 0,0-1 1,-1 1-1,0-1 0,0 0 0,0-1 1,-1 0-1,0 0 0,-1 0 0,7-12 1,4-13 33,25-66 1,-35 85 75,-5 17-32,-4 28 24,1-16-27,2-13-51,-1 6 9,1 0 1,0 0-1,2 12 0,-2-19-22,0 0 0,0 0 0,0-1 0,1 1 1,-1 0-1,0 0 0,0 0 0,1 0 0,-1-1 0,1 1 0,-1 0 0,1-1 1,-1 1-1,1 0 0,-1-1 0,1 1 0,0 0 0,0 0 0,0-1-3,0 0 0,0 0 0,0 0 0,-1 0 0,1 0 0,0 0 0,0 0 0,0 0 0,0 0 0,-1 0-1,1-1 1,0 1 0,0 0 0,-1-1 0,1 1 0,0 0 0,0-1 0,-1 1 0,1-1 0,0 1 0,-1-1 0,1 0 0,-1 1 0,1-2 0,14-14-248,-1-1 0,0 0 0,-2-1 0,14-25 0,-12 20-526,32-42-1,-34 56 731,-12 9 51,0 0-1,1 0 1,-1 0 0,0 0 0,0 0 0,1 0-1,-1 0 1,0 0 0,0 0 0,0 1-1,1-1 1,-1 0 0,0 0 0,0 0 0,0 0-1,1 0 1,-1 1 0,0-1 0,0 0 0,0 0-1,0 0 1,1 0 0,-1 1 0,0-1-1,0 0 1,0 0 0,0 1 0,0-1 0,0 0-1,0 1 1,1 21 175,-15 46 777,10-53-530,0 1-1,1 0 0,1 0 1,0 27-1,2-43-418,-1 1 0,1-1 0,0 1 0,0 0 0,0-1 0,0 1 0,0 0 0,0-1 0,0 1 0,1-1 0,-1 1 0,0 0 0,0-1 0,0 1 0,1-1 0,-1 1 0,0 0 0,1-1 0,-1 1 0,0-1 0,1 1 0,-1-1 0,1 1 0,-1-1 0,0 0 0,1 1 0,0-1 0,-1 1 0,1-1 0,-1 0 0,1 0 0,-1 1-1,1-1 1,-1 0 0,1 0 0,0 0 0,-1 1 0,1-1 0,0 0 0,-1 0 0,1 0 0,-1 0 0,1 0 0,0 0 0,0-1 0,2 1-5,-1-1 0,1-1-1,0 1 1,-1 0 0,1-1 0,-1 1 0,0-1-1,3-2 1,9-9-63,0-1 1,0 0-1,18-28 1,30-54-503,-53 81 431,51-90-1830,60-147 0,-116 259 2206,-1 0 1,0 0-1,0 0 0,0 0 0,1 11 1,29 128-489,15 163 0,-47-301 128,-1-6 81,1 1 0,-1-1 0,0 1 0,0-1-1,0 1 1,0-1 0,0 1 0,-1-1-1,0 5 1,-3-4-263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2.253"/>
    </inkml:context>
    <inkml:brush xml:id="br0">
      <inkml:brushProperty name="width" value="0.05" units="cm"/>
      <inkml:brushProperty name="height" value="0.05" units="cm"/>
    </inkml:brush>
  </inkml:definitions>
  <inkml:trace contextRef="#ctx0" brushRef="#br0">1 159 12907,'28'-6'920,"7"-1"-856,9-7-72,3-3 88,9-10-96,3-11-32,-7-12 48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3.252"/>
    </inkml:context>
    <inkml:brush xml:id="br0">
      <inkml:brushProperty name="width" value="0.05" units="cm"/>
      <inkml:brushProperty name="height" value="0.05" units="cm"/>
    </inkml:brush>
  </inkml:definitions>
  <inkml:trace contextRef="#ctx0" brushRef="#br0">2475 180 8442,'-66'1'233,"0"-3"-1,0-2 1,1-4 0,0-2-1,-85-26 1,10 1-549,-2 6 0,-155-11 0,12 24 1432,199 16-305,-115 15 0,149-7-456,1 1 1,0 4-1,-70 25 1,85-23-270,1 1 1,0 2 0,1 1-1,1 1 1,-41 35 0,46-31-92,1 1 0,0 1 0,3 1 0,0 1 0,1 2 0,2 0 0,1 1 0,2 1 0,1 1 0,1 0 0,2 1 0,2 1 0,1 0 0,-10 52 0,12-29-153,3 1 0,2 0 0,2 1-1,4-1 1,9 68 0,-1-59-176,4-1-1,2 0 0,3-1 1,33 76-1,-33-101 284,1-1 0,2 0 0,2-2 0,2 0 0,1-2 0,1-1 0,3-1 0,0-2 0,2-1 0,45 33 0,-45-41 98,2-1 0,0-1 0,1-2 0,0-2 0,2-1 0,0-2 1,1-1-1,0-2 0,0-2 0,1-2 0,66 4 0,-72-11-2,0-1 0,0-2 0,0-1 0,0-1 0,-1-3 0,0 0 0,0-2 0,-1-1 0,0-2 0,-1-1 1,43-27-1,-19 5 41,-2-2 1,-2-3-1,-2-2 1,-1-2 0,45-55-1,2-12 86,110-169-1,-155 202-101,-3-3 1,-4-1-1,40-114 0,-72 165-35,-1 0 0,-2 0 0,9-67 1,-16 82-7,0-1 0,-2 1 0,0-1 1,0 1-1,-2 0 0,0 0 1,-1 0-1,0 0 0,-10-21 1,2 14 50,0 2 1,-1 0-1,-2 0 1,0 1-1,-1 1 1,-1 1-1,-1 0 1,-35-27-1,22 21-16,-1 3 0,-1 0 0,-1 2 0,-1 2 0,-37-14 0,50 23-338,-1 2-1,1 0 1,-33-4 0,41 9 146,1 1 1,-1 0 0,0 1-1,1 1 1,-1 0-1,0 0 1,-15 5 0,-21 10-338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3.944"/>
    </inkml:context>
    <inkml:brush xml:id="br0">
      <inkml:brushProperty name="width" value="0.05" units="cm"/>
      <inkml:brushProperty name="height" value="0.05" units="cm"/>
    </inkml:brush>
  </inkml:definitions>
  <inkml:trace contextRef="#ctx0" brushRef="#br0">1808 76 12547,'-35'-5'233,"1"-2"-1,0-2 1,-47-17 0,35 10-263,31 13-117,0-1 1,0 2-1,1 0 0,-1 1 0,-1 0 1,1 1-1,0 1 0,0 1 1,1 0-1,-1 0 0,-25 9 0,-11 7-1128,-92 45 0,135-59 1184,-373 201-1899,24 42 4385,316-212-2138,1 1 0,2 2 1,2 2-1,1 1 0,2 2 0,2 1 0,3 2 0,1 1 0,2 0 0,2 2 0,-21 68 0,36-93-364,1 1 0,1 0 0,2 0 0,0 0 1,2 1-1,0 0 0,4 40 0,-1-52-30,1-1 0,1 1 1,0-1-1,1 0 0,1 0 0,0 0 1,0-1-1,1 0 0,1 0 0,0 0 1,1-1-1,0 0 0,1 0 0,0-1 0,19 17 1,-9-12-68,0-2 0,1 0 1,0-1-1,1-1 0,1-2 0,-1 1 1,44 10-1,19 0-337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5.214"/>
    </inkml:context>
    <inkml:brush xml:id="br0">
      <inkml:brushProperty name="width" value="0.05" units="cm"/>
      <inkml:brushProperty name="height" value="0.05" units="cm"/>
    </inkml:brush>
  </inkml:definitions>
  <inkml:trace contextRef="#ctx0" brushRef="#br0">204 27 10210,'0'-1'77,"0"0"0,0-1 1,0 1-1,0 0 0,-1-1 0,1 1 0,0 0 0,-1-1 1,1 1-1,-1 0 0,1-1 0,-1 1 0,1 0 0,-1 0 1,0 0-1,0 0 0,0 0 0,1-1 0,-3 0 0,2 2-32,0 0 0,0 0-1,0 0 1,0 0 0,0 0-1,0 0 1,-1 0-1,1 0 1,0 1 0,0-1-1,0 0 1,0 1 0,0-1-1,0 1 1,0-1 0,0 1-1,0-1 1,0 1 0,1 0-1,-1-1 1,0 1-1,0 0 1,0 0 0,0 1-1,-18 17 33,0 0-1,2 1 0,1 1 1,0 1-1,-23 43 0,33-52-77,-1 1 1,2-1-1,0 1 0,0-1 0,1 1 1,1 1-1,1-1 0,0 0 0,0 1 1,2-1-1,-1 1 0,4 19 1,-2-29-8,0 0 0,0 0 0,0 0 0,1 0 1,0-1-1,0 1 0,0 0 0,1-1 1,0 1-1,-1-1 0,1 0 0,1 0 1,-1 0-1,1 0 0,0-1 0,4 5 1,-5-7 5,0 1 0,0-1 0,0 1 0,0-1 1,0 0-1,0 0 0,0 0 0,0 0 1,0-1-1,0 1 0,0-1 0,1 0 0,-1 0 1,0 0-1,0 0 0,0-1 0,1 1 1,-1-1-1,0 0 0,0 0 0,0 0 0,0 0 1,0-1-1,0 1 0,-1-1 0,6-3 0,-5 3 58,-1 0 0,1 0 0,-1 0 0,1 0 0,-1 0 0,0-1 0,0 1 0,0-1 0,0 1 0,0-1 0,1-3 0,-3 6-18,0-1 0,1 0-1,-1 1 1,0-1-1,0 0 1,0 1-1,0-1 1,0 0-1,0 0 1,0 1 0,0-1-1,0 0 1,0 1-1,0-1 1,-1 0-1,1 0 1,0 1-1,0-1 1,-1 0-1,1 0 1,-1 0 11,0 0 0,0 0-1,-1 0 1,1 0 0,0 0 0,0 0-1,-1 0 1,1 1 0,0-1 0,-1 0-1,1 1 1,0-1 0,-3 0 0,-25-6-116,31 5 21,1 1 1,0-1-1,-1 0 0,1 1 1,-1-1-1,0 0 0,0 0 1,0-1-1,0 1 0,2-3 1,19-27-186,-21 29 209,4-9-16,-5 9 28,0 1 1,1 0-1,-1 0 0,0-1 0,1 1 0,-1 0 0,1 0 0,2-2 0,-3 4 6,-1 1 0,1 0 0,0-1 0,0 1 0,-1 0-1,1 0 1,-1 0 0,1 0 0,-1 0 0,1-1-1,-1 1 1,0 0 0,1 0 0,-1 0 0,0 0 0,0 0-1,1 0 1,-1 0 0,0 0 0,0 2 0,5 27-62,17 105-19,-21-131-18,-1-13 11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44.387"/>
    </inkml:context>
    <inkml:brush xml:id="br0">
      <inkml:brushProperty name="width" value="0.05" units="cm"/>
      <inkml:brushProperty name="height" value="0.05" units="cm"/>
    </inkml:brush>
  </inkml:definitions>
  <inkml:trace contextRef="#ctx0" brushRef="#br0">102 1632 2809,'102'-38'403,"-2"-5"0,-1-5 1,171-112-1,-136 65 518,231-215 0,-328 274-519,-2-2 0,61-84-1,-80 98-130,-1-1 0,-1 0 0,-1-1 0,-2 0 0,0-1 0,12-55 0,-20 67-147,-1-1-1,0 0 1,-2 0 0,0 0 0,0 0-1,-2 1 1,0-1 0,0 0-1,-2 1 1,0-1 0,0 1-1,-2 0 1,0 1 0,-1-1 0,-16-26-1,11 24-43,-1 0 1,-1 1-1,0 0 0,-2 1 0,1 0 0,-2 1 0,0 1 0,0 1 0,-1 1 0,-1 0 1,-28-12-1,17 12-14,-2 1 0,1 1 0,-1 1 0,0 3 0,-1 0 0,1 2 1,-1 1-1,0 2 0,0 1 0,1 1 0,-51 11 0,22 1-20,0 3-1,1 2 1,1 3-1,1 2 1,-59 34 0,31-7-348,-92 72 1,123-81 133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53.280"/>
    </inkml:context>
    <inkml:brush xml:id="br0">
      <inkml:brushProperty name="width" value="0.05" units="cm"/>
      <inkml:brushProperty name="height" value="0.05" units="cm"/>
    </inkml:brush>
  </inkml:definitions>
  <inkml:trace contextRef="#ctx0" brushRef="#br0">16 0 10026,'-7'37'636,"4"-24"-657,1 1 1,-2 25-1,12 219-185,0-37 28,-11 631-533,3-811 731,32 1853 2638,7-1306-2228,-22-440-329,73 280 1,-88-419-108,7 24-98,1 0 0,2 0 0,23 45 1,-34-75 57,1-1 1,-1 0 0,0 1 0,1-1-1,-1 0 1,1 0 0,0 1-1,0-2 1,0 1 0,0 0 0,0 0-1,0 0 1,0-1 0,0 0 0,1 1-1,-1-1 1,1 0 0,3 1-1,6-1-190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07.210"/>
    </inkml:context>
    <inkml:brush xml:id="br0">
      <inkml:brushProperty name="width" value="0.05" units="cm"/>
      <inkml:brushProperty name="height" value="0.05" units="cm"/>
      <inkml:brushProperty name="color" value="#E71224"/>
    </inkml:brush>
  </inkml:definitions>
  <inkml:trace contextRef="#ctx0" brushRef="#br0">1 20 12131,'10'-4'776,"-4"1"-1432,-1 3 648,-2-3 760,0-7-784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08.558"/>
    </inkml:context>
    <inkml:brush xml:id="br0">
      <inkml:brushProperty name="width" value="0.05" units="cm"/>
      <inkml:brushProperty name="height" value="0.05" units="cm"/>
      <inkml:brushProperty name="color" value="#E71224"/>
    </inkml:brush>
  </inkml:definitions>
  <inkml:trace contextRef="#ctx0" brushRef="#br0">478 98 5777,'-28'-4'864,"-5"-1"-351,-3 1-209,-3 0 504,-1 2-88,1-2-264,2 0-88,1 1-216,0-1-216,2-5-528,1-3-376,4 0 784,-1-3-144,3-1-136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09.066"/>
    </inkml:context>
    <inkml:brush xml:id="br0">
      <inkml:brushProperty name="width" value="0.05" units="cm"/>
      <inkml:brushProperty name="height" value="0.05" units="cm"/>
      <inkml:brushProperty name="color" value="#E71224"/>
    </inkml:brush>
  </inkml:definitions>
  <inkml:trace contextRef="#ctx0" brushRef="#br0">2179 272 5889,'-63'-3'640,"0"-2"0,-123-29-1,-14-23-3186,-66-17-930,168 52 3699,-191-19 0,-165 24 111,137 8-888,135 2-7,122 4 358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09.514"/>
    </inkml:context>
    <inkml:brush xml:id="br0">
      <inkml:brushProperty name="width" value="0.05" units="cm"/>
      <inkml:brushProperty name="height" value="0.05" units="cm"/>
      <inkml:brushProperty name="color" value="#E71224"/>
    </inkml:brush>
  </inkml:definitions>
  <inkml:trace contextRef="#ctx0" brushRef="#br0">3262 13 5937,'-753'8'4957,"442"-10"-4618,-98-10-1511,-205 5-1617,401 24 2076,-333 68-1,184 6 1322,309-73-540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10.970"/>
    </inkml:context>
    <inkml:brush xml:id="br0">
      <inkml:brushProperty name="width" value="0.05" units="cm"/>
      <inkml:brushProperty name="height" value="0.05" units="cm"/>
      <inkml:brushProperty name="color" value="#E71224"/>
    </inkml:brush>
  </inkml:definitions>
  <inkml:trace contextRef="#ctx0" brushRef="#br0">490 134 6361,'-51'19'247,"2"3"1,0 1-1,1 3 0,2 2 0,1 1 0,-82 72 0,120-96-211,1 0 1,0 0-1,0 1 0,1 0 0,0 0 1,0 1-1,1-1 0,-1 1 1,1 0-1,1 0 0,-1 1 0,1-1 1,0 1-1,1-1 0,0 1 0,0 0 1,1 0-1,0 0 0,0 11 1,2 3-72,1 0 1,1 0 0,10 40 0,27 62 24,-34-104 14,54 143 126,136 260 0,-180-394-79,1 0 0,2-1 0,1-1 1,1 0-1,2-2 0,0-1 0,2-1 0,0 0 1,1-2-1,2-2 0,0 0 0,36 18 0,5-5-74,0-2 0,2-3 0,122 28 0,230 21-33,-156-47-1801,505-10-1,264-88 408,-240-11 2428,-148 13-98,188 17 65,153-15 97,-856 50-1017,322-32 61,2 38 114,-363 13-128,316 8 260,-331-14-283,1-4 0,-1-4 0,88-22 0,-98 12-60,-1-3 1,-2-3-1,-1-3 0,83-50 1,41-20-55,108-68 83,-265 145-143,0-1 0,-1-2-1,-1-1 1,-2-2 0,0-1 0,35-48 0,-57 68 101,0 0-1,0-1 1,-1 0 0,0 0 0,-1 0-1,0 0 1,0-1 0,-1 0 0,-1 0 0,3-20-1,-5 21 83,0 0 0,-1 0-1,0 1 1,-1-1 0,0 0 0,0 1-1,-1-1 1,0 1 0,-1 0 0,0 0-1,0 0 1,-10-13 0,-18-24 262,-2 1 1,-2 2-1,-1 2 0,-66-55 1,67 67-194,-1 3 1,-1 1 0,-64-31-1,-132-44-1440,18 30 679,96 38 225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39.192"/>
    </inkml:context>
    <inkml:brush xml:id="br0">
      <inkml:brushProperty name="width" value="0.05" units="cm"/>
      <inkml:brushProperty name="height" value="0.05" units="cm"/>
      <inkml:brushProperty name="color" value="#E71224"/>
    </inkml:brush>
  </inkml:definitions>
  <inkml:trace contextRef="#ctx0" brushRef="#br0">9 44 9514,'-4'24'237,"1"-1"-1,1 1 1,2 42 0,13 69-119,-13-131-113,22 127 273,49 161 1,-54-227-50,-15-57-151,0-2 73,0 0 1,-1 1-1,0-1 1,0 8-1,-9-29 1011,-22-106-655,-19-160 0,33 177-460,8 53 3,2 22 24,1-1 0,0-39 0,6 68-79,-1 1-1,1 0 1,0-1-1,-1 1 0,1 0 1,0 0-1,0 0 0,-1-1 1,1 1-1,0 0 0,0 0 1,0 0-1,-1 0 0,1 0 1,0 1-1,0-1 0,-1 0 1,1 0-1,0 0 1,0 1-1,-1-1 0,2 1 1,33 9-184,-12-3 151,-17-6 45,0 1 0,0-1 0,0 0-1,0 0 1,0-1 0,1 0-1,-1 0 1,0 0 0,0-1 0,0 0-1,0 0 1,0 0 0,0-1-1,0 0 1,0 0 0,-1 0 0,1-1-1,-1 0 1,1 0 0,-1-1 0,0 1-1,0-1 1,-1 0 0,1 0-1,4-6 1,2-4 80,0-1 1,10-17-1,-12 16 33,23-27 0,-32 42-122,1 1 1,-1-1 0,1 1 0,-1-1 0,1 1 0,-1-1 0,1 1 0,-1-1 0,1 1 0,0-1 0,-1 1 0,1 0 0,-1 0 0,1-1-1,0 1 1,-1 0 0,1 0 0,0-1 0,-1 1 0,1 0 0,0 0 0,0 0 0,-1 0 0,1 0 0,0 0 0,-1 0 0,1 0 0,0 1 0,-1-1-1,1 0 1,0 0 0,-1 1 0,1-1 0,0 0 0,-1 0 0,1 1 0,-1-1 0,1 1 0,0-1 0,-1 1 0,1-1 0,-1 1 0,1-1-1,-1 1 1,0-1 0,1 1 0,-1 0 0,0-1 0,1 1 0,-1-1 0,0 1 0,0 0 0,1 0 0,2 6-14,0 1 1,0-1-1,2 13 1,-4-18 12,103 347-186,-102-344 211,31 70-480,-29-68 289,0 0 0,1 0 0,-1 0 0,1 0 0,1-1-1,-1 0 1,11 9 0,2-4-133,-2-10-91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39.945"/>
    </inkml:context>
    <inkml:brush xml:id="br0">
      <inkml:brushProperty name="width" value="0.05" units="cm"/>
      <inkml:brushProperty name="height" value="0.05" units="cm"/>
      <inkml:brushProperty name="color" value="#E71224"/>
    </inkml:brush>
  </inkml:definitions>
  <inkml:trace contextRef="#ctx0" brushRef="#br0">0 77 12595,'5'18'125,"-1"1"0,-1-1 0,-1 1 0,0 0 0,-2 29 0,0 7-62,29 258-86,-23-272 37,3-1-1,1-1 1,2 0 0,1 0-1,31 61 1,-36-91 106,-3-13 98,-4-22 59,-60-347 553,41 281-807,-30-129-125,45 209-13,6 29 21,5 32-30,-1-18 37,15 40 0,-17-59 76,0 0 0,1 0 0,0 0 0,1-1 0,15 20 0,-21-29 14,1 1-1,0-1 0,0 0 1,0 0-1,1 0 1,-1 0-1,0 0 0,1 0 1,-1-1-1,1 1 0,0-1 1,0 0-1,-1 0 1,1 0-1,0 0 0,0 0 1,0-1-1,0 1 0,0-1 1,0 0-1,0 0 0,0 0 1,0 0-1,0 0 1,0-1-1,0 1 0,0-1 1,0 0-1,-1 0 0,1 0 1,0 0-1,0 0 1,-1-1-1,1 1 0,-1-1 1,1 0-1,2-2 0,4-4 17,-1 0 0,1 0-1,-2-1 1,1 0-1,-1 0 1,-1-1 0,1 0-1,5-13 1,8-24 43,-1-2 0,-3 0 0,20-103 0,-29 118-116,-7 34 52,1-1-1,-1 1 1,0 0-1,0-1 1,0 1-1,0 0 1,0-1-1,0 1 1,0 0-1,0-1 1,1 1-1,-1 0 1,0-1-1,0 1 0,0 0 1,1-1-1,-1 1 1,0 0-1,0 0 1,1-1-1,-1 1 1,0 0-1,1 0 1,-1-1-1,0 1 1,1 0-1,-1 0 1,0 0-1,1 0 0,-1 0 1,0 0-1,2-1 1,5 11-44,3 21 7,-9-30 37,29 138-75,-17-71 124,38 111 0,-47-167-180,2 0 0,-1 0-1,1-1 1,12 17 0,-14-23-118,1 1 0,-1-2 0,1 1 1,0 0-1,0-1 0,0 0 0,0 0 1,1 0-1,0-1 0,8 4 0,-4-4-385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0.327"/>
    </inkml:context>
    <inkml:brush xml:id="br0">
      <inkml:brushProperty name="width" value="0.05" units="cm"/>
      <inkml:brushProperty name="height" value="0.05" units="cm"/>
      <inkml:brushProperty name="color" value="#E71224"/>
    </inkml:brush>
  </inkml:definitions>
  <inkml:trace contextRef="#ctx0" brushRef="#br0">1 0 12091,'7'10'728,"3"11"-672,1 1-24,1 9 72,1 3-56,2 8-16,1 3 8,0 3-8,-2-1 16,1-3-24,-4-2-8,-1-6-56,-1-8-112,-8-9 144,-1-10-24,-4-21-24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6.283"/>
    </inkml:context>
    <inkml:brush xml:id="br0">
      <inkml:brushProperty name="width" value="0.05" units="cm"/>
      <inkml:brushProperty name="height" value="0.05" units="cm"/>
    </inkml:brush>
  </inkml:definitions>
  <inkml:trace contextRef="#ctx0" brushRef="#br0">12 582 9666,'1'0'54,"-1"0"-1,1 0 1,0 0-1,0 0 1,-1 0-1,1 0 1,0 0-1,0 0 1,-1-1-1,1 1 1,0 0-1,-1-1 1,1 1-1,0 0 1,-1-1-1,1 1 1,0-1-1,-1 1 1,1 0-1,-1-1 1,1 0-1,-1 1 1,1-1-1,14-18 453,-10 12-274,5-7 81,0 0-1,12-23 1,-19 33-250,-1-1 1,0 1 0,0-1-1,-1 0 1,0 0-1,1 1 1,-1-1 0,-1 0-1,1 0 1,-1 0-1,0-1 1,0 1 0,-1-6-1,1 10-49,0 0-1,0 0 1,0 0-1,0 0 0,-1 0 1,1 0-1,0 0 1,0 0-1,-1 0 1,1 0-1,-1 1 1,1-1-1,-1 0 0,1 0 1,-1 0-1,1 0 1,-1 1-1,0-1 1,0 0-1,1 1 1,-1-1-1,0 0 0,0 1 1,0-1-1,0 1 1,1-1-1,-1 1 1,0 0-1,0-1 0,0 1 1,0 0-1,0 0 1,0-1-1,0 1 1,0 0-1,0 0 1,0 0-1,0 0 0,0 0 1,0 1-1,0-1 1,0 0-1,0 0 1,0 1-1,0-1 1,-2 1-1,0 1 11,-1 0-1,0 1 1,1-1-1,-1 1 1,1-1-1,0 1 1,0 0-1,0 1 1,-5 5-1,3-1-22,1 0 1,1 0-1,-1 0 1,1 0-1,0 0 1,1 0-1,-2 14 0,3-18-4,0 0 0,1 0 0,0 0-1,-1 0 1,2 0 0,-1 0 0,0 0-1,1 0 1,-1-1 0,1 1 0,0 0-1,1 0 1,-1 0 0,0-1-1,1 1 1,0-1 0,0 1 0,4 4-1,-5-7 2,0 0 0,0 0 0,0-1-1,0 1 1,0-1 0,-1 1 0,1-1-1,1 1 1,-1-1 0,0 0 0,0 1-1,0-1 1,0 0 0,0 0 0,0 0-1,0 0 1,0 0 0,0 0 0,1 0 0,-1 0-1,0 0 1,0 0 0,0-1 0,0 1-1,0 0 1,0-1 0,0 1 0,0-1-1,0 1 1,0-1 0,0 1 0,0-1-1,-1 0 1,1 0 0,1-1 0,4-3 9,0-1 1,-1 0 0,9-12-1,-11 13-3,12-17 23,-1-1 1,-1-1-1,-2 0 1,13-35-1,23-106 34,-41 131-1,-2-1 0,-1 0-1,-1-35 1,-2 68-46,0 0 1,0 0-1,0 0 0,-1-1 0,1 1 1,-1 0-1,1 0 0,-1 0 0,1 0 1,-1 0-1,0 0 0,0 0 0,0 1 1,0-1-1,-1 0 0,1 0 0,0 1 1,-4-4-1,4 5-6,0-1 1,0 1-1,0-1 1,0 1-1,-1 0 0,1-1 1,0 1-1,0 0 0,-1 0 1,1 0-1,0 0 1,-1 0-1,1 0 0,0 0 1,0 1-1,-1-1 1,1 0-1,0 1 0,0-1 1,0 0-1,0 1 1,-1 0-1,1-1 0,0 1 1,0 0-1,0 0 1,0-1-1,0 1 0,0 0 1,1 0-1,-1 0 0,0 0 1,-1 2-1,-6 7 0,0 0-1,1 0 0,0 1 0,0-1 0,1 2 1,1-1-1,0 1 0,1 0 0,0 0 1,0 0-1,1 1 0,1-1 0,0 1 1,0 21-1,2-20-20,1 0 1,0 0-1,1 0 0,1 0 1,0 0-1,1-1 1,0 1-1,1-1 0,1 0 1,0 0-1,1-1 0,0 0 1,9 12-1,-14-21-51,0-1-1,1 1 1,-1 0-1,1-1 1,-1 0-1,1 0 0,0 0 1,0 0-1,0 0 1,0 0-1,0-1 1,1 1-1,-1-1 1,0 0-1,1 0 1,-1 0-1,1-1 1,-1 1-1,1-1 1,-1 0-1,5 0 0,-3 0-100,1-1 0,-1 0 0,1 0 0,-1-1 0,0 0 0,0 0 0,0 0-1,0 0 1,0-1 0,0 0 0,0 0 0,-1 0 0,5-5 0,16-17-441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0.742"/>
    </inkml:context>
    <inkml:brush xml:id="br0">
      <inkml:brushProperty name="width" value="0.05" units="cm"/>
      <inkml:brushProperty name="height" value="0.05" units="cm"/>
      <inkml:brushProperty name="color" value="#E71224"/>
    </inkml:brush>
  </inkml:definitions>
  <inkml:trace contextRef="#ctx0" brushRef="#br0">5 482 12843,'-3'-3'984,"2"1"-760,1-3-120,11-9 344,11-5-112,17-12-136,5-7-56,10-9-56,5-3 0,3-4-24,-2 3-40,-7 6-352,-7 3-488,-15 9 720,-3 4-128,-11 11-88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1.418"/>
    </inkml:context>
    <inkml:brush xml:id="br0">
      <inkml:brushProperty name="width" value="0.05" units="cm"/>
      <inkml:brushProperty name="height" value="0.05" units="cm"/>
      <inkml:brushProperty name="color" value="#E71224"/>
    </inkml:brush>
  </inkml:definitions>
  <inkml:trace contextRef="#ctx0" brushRef="#br0">26 417 9754,'-10'-15'715,"-4"-3"1243,13 22-1238,5 15-548,-3-14-181,1-1-1,-1 0 1,1 1 0,0-1 0,0 0 0,0 0-1,4 4 1,-5-7 10,0 0-1,-1 0 1,1 0-1,0-1 1,0 1-1,0 0 0,0-1 1,-1 1-1,1-1 1,0 1-1,0-1 1,0 1-1,0-1 1,0 1-1,0-1 1,0 0-1,0 0 0,1 0 1,-1 0-1,0 1 1,0-1-1,0 0 1,0-1-1,0 1 1,0 0-1,0 0 0,0 0 1,0-1-1,0 1 1,0-1-1,0 1 1,0 0-1,0-1 1,0 0-1,2-1 0,4-4 17,0-1-1,0 0 0,-1-1 1,0 1-1,0-1 0,-1-1 1,0 1-1,0-1 0,-1 1 1,3-11-1,2 1 9,26-65 123,46-162 0,-77 239-189,-3 13 12,2 51-24,2 32-17,-3-78 70,0-1 0,0 0 1,1 0-1,0 0 1,8 17-1,-10-27-1,0 1 0,-1 0-1,1-1 1,0 1 0,0 0 0,0-1 0,0 1-1,1-1 1,-1 1 0,0-1 0,1 0 0,-1 1 0,0-1-1,1 0 1,0 0 0,-1 0 0,1 0 0,0 0-1,-1-1 1,1 1 0,3 0 0,-3-1-7,0 0 0,0 0 0,0 0 0,0-1-1,-1 1 1,1-1 0,0 0 0,0 1 0,0-1 0,-1 0 0,1 0 0,0 0 0,-1 0 0,1 0-1,-1 0 1,1-1 0,1-1 0,4-5-18,0 0 0,0-1-1,-1 0 1,0 0 0,8-19-1,4-18-35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1.971"/>
    </inkml:context>
    <inkml:brush xml:id="br0">
      <inkml:brushProperty name="width" value="0.05" units="cm"/>
      <inkml:brushProperty name="height" value="0.05" units="cm"/>
      <inkml:brushProperty name="color" value="#E71224"/>
    </inkml:brush>
  </inkml:definitions>
  <inkml:trace contextRef="#ctx0" brushRef="#br0">11 1 13819,'-5'177'1147,"1"-127"-1150,2 0 0,7 78 0,-4-121-1,0-1 0,0 1 0,1 0 0,-1-1 0,2 0 0,-1 1 0,6 10 0,-7-16 2,0 0 0,0 0 0,0 1 0,0-1 0,0 0 0,0 0 0,1 0 0,-1 0 0,0 0 0,1 0 0,-1 0 0,1-1 0,-1 1 0,1-1 0,-1 1 0,1-1 0,-1 1 0,1-1 0,-1 0 0,1 1 0,0-1 0,-1 0 0,1 0 0,0 0 0,-1-1 0,1 1 0,-1 0 0,1-1 0,0 1 0,-1-1 0,1 1 0,-1-1 0,1 0 0,-1 1 0,0-1 0,2-1 0,5-3-22,0 0-1,-1 0 1,0-1-1,0 0 1,0 0-1,-1 0 1,0-1 0,0 0-1,8-14 1,4-8-122,16-40 1,-9 18-68,-24 49 194,0 0 0,0 0 0,0 0-1,-1 1 1,1-1 0,1 0 0,-1 1 0,0-1 0,0 1-1,1-1 1,-1 1 0,1 0 0,-1 0 0,1-1 0,-1 1-1,1 0 1,2-1 0,-3 3 6,1-1 1,-1 0-1,0 1 0,1-1 1,-1 1-1,0 0 0,0-1 1,1 1-1,-1 0 0,0 0 0,0 0 1,0 0-1,0 0 0,0 0 1,0 0-1,0 0 0,-1 0 1,1 0-1,0 1 0,-1-1 1,1 0-1,-1 1 0,1 1 1,6 10-48,1 0 1,0 0 0,0-1 0,1 0 0,1-1 0,11 11 0,11 3-26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3.093"/>
    </inkml:context>
    <inkml:brush xml:id="br0">
      <inkml:brushProperty name="width" value="0.05" units="cm"/>
      <inkml:brushProperty name="height" value="0.05" units="cm"/>
      <inkml:brushProperty name="color" value="#E71224"/>
    </inkml:brush>
  </inkml:definitions>
  <inkml:trace contextRef="#ctx0" brushRef="#br0">25 226 5457,'-6'-18'6093,"6"19"-6050,0-1 1,0 0-1,0 0 1,0 0-1,0 0 1,0 0-1,0 0 0,0 0 1,0 0-1,0 0 1,0 0-1,0 0 1,0 0-1,0 1 1,0-1-1,0 0 1,0 0-1,0 0 1,0 0-1,0 0 1,0 0-1,0 0 1,0 0-1,0 0 1,0 0-1,0 0 1,0 0-1,0 1 1,0-1-1,0 0 1,-1 0-1,1 0 0,0 0 1,0 0-1,0 0 1,0 0-1,0 0 1,0 0-1,0 0 1,0 0-1,0 0 1,0 0-1,0 0 1,0 0-1,-1 0 1,1 0-1,0 0 1,0 0-1,0 0 1,0 0-1,0 0 1,0 0-1,0 0 1,0 0-1,0 0 1,0 0-1,0 0 0,-1 0 1,4 37 431,-3-37-478,39 291 369,-27-239-365,1 0-1,3-1 1,34 74-1,-48-119 4,-1-3 6,1 0-1,-1 0 1,1 0 0,-1 0 0,1-1 0,0 1 0,0 0-1,4 3 1,-6-6-8,0 0 0,0 0 1,0 0-1,0 0 0,0 0 0,0 0 0,0 0 0,0 0 0,1 0 0,-1 0 0,0 0 1,0 0-1,0 0 0,0 0 0,0 0 0,0 0 0,1 0 0,-1 0 0,0 0 0,0 0 1,0 0-1,0 0 0,0 0 0,0 0 0,0 0 0,1 0 0,-1 0 0,0 0 0,0 0 1,0 0-1,0 0 0,0 0 0,0 0 0,0-1 0,0 1 0,0 0 0,1 0 1,-1 0-1,0 0 0,0 0 0,0 0 0,0 0 0,0 0 0,0-1 0,0 1 0,0 0 1,0 0-1,0 0 0,0 0 0,0 0 0,0 0 0,0 0 0,0-1 0,0 1 0,0 0 1,0 0-1,0 0 0,0 0 0,0 0 0,0 0 0,0 0 0,0-1 0,0 1 0,0 0 1,0 0-1,-2-12 57,-43-175 389,16 84-309,-56-245 155,83 337-269,1 9-13,1-1-1,0 1 1,-1 0 0,1 0-1,-1 0 1,0 0 0,0 0-1,0 0 1,-2-3 0,2 4 47,1 5-7,2 12 26,8 20-32,-8-29-58,1-1 0,0 1 0,0-1 0,1 0 0,7 10 1,-11-15 8,1 0 1,0 0-1,0 0 1,0 0-1,0 0 1,0 0-1,0 0 1,0 0-1,1 0 1,-1-1-1,0 1 1,0 0-1,1-1 0,-1 1 1,0-1-1,1 1 1,-1-1-1,0 0 1,1 0-1,-1 1 1,1-1-1,-1 0 1,0 0-1,1 0 1,-1-1-1,1 1 1,-1 0-1,0-1 1,1 1-1,-1 0 1,0-1-1,1 1 1,-1-1-1,0 0 1,2-1-1,2-2 1,-1 0 1,0 0-1,0-1 0,0 1 0,0-1 0,-1 0 1,0 0-1,0 0 0,0 0 0,2-8 1,19-59-17,-23 67 18,13-70-18,-3 10-27,-3 85-80,40 185-39,-33-155 100,2-1 0,25 52 0,-41-101 64,4 12-147,1-1 0,15 21 1,-19-30 113,0 0 0,0 0 0,0 0 0,0 0 0,0 0 0,0 0 0,0-1 1,1 1-1,2 0 0,-4-1 24,0-1 0,-1 0 0,1 1 0,0-1 0,0 0 1,0 0-1,0 0 0,0 0 0,0 0 0,0 0 0,0 0 0,0 0 0,0 0 0,0 0 1,0-1-1,0 1 0,0 0 0,0-1 0,0 1 0,0-1 0,0 1 0,-1-1 1,1 1-1,1-2 0,11-15-198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3.506"/>
    </inkml:context>
    <inkml:brush xml:id="br0">
      <inkml:brushProperty name="width" value="0.05" units="cm"/>
      <inkml:brushProperty name="height" value="0.05" units="cm"/>
      <inkml:brushProperty name="color" value="#E71224"/>
    </inkml:brush>
  </inkml:definitions>
  <inkml:trace contextRef="#ctx0" brushRef="#br0">32 1 12331,'-2'1'69,"0"0"1,0 1-1,0-1 1,0 0-1,0 1 1,0 0-1,0-1 1,1 1-1,-1 0 1,1 0-1,-1 0 1,1 0-1,0 0 0,0 0 1,0 0-1,0 1 1,0-1-1,0 0 1,1 0-1,-1 1 1,1-1-1,-1 1 1,1-1-1,0 3 1,-1 10-52,1 0 0,3 24 0,-3-33 23,1 1-31,8 66 13,-8-68-14,0 0 0,1 0 0,-1-1 0,1 1 0,0 0 0,0-1 0,0 1 0,0-1-1,1 0 1,0 0 0,5 7 0,-7-11 3,0 1-1,-1-1 1,1 1 0,0-1 0,0 1-1,-1-1 1,1 0 0,0 0-1,0 1 1,0-1 0,0 0 0,0 0-1,0 0 1,-1 0 0,1 0-1,0 0 1,0 0 0,0 0 0,0 0-1,0 0 1,0 0 0,-1-1-1,1 1 1,0 0 0,0-1 0,0 1-1,0 0 1,-1-1 0,1 1-1,0-1 1,-1 1 0,1-1 0,0 0-1,-1 1 1,1-1 0,0 0-1,-1 1 1,1-1 0,-1-1-1,4-2 68,-1-1 0,0 0-1,0 0 1,4-9 0,-2 0 60,-1 1 1,0-1 0,-1 0 0,0 0 0,0-19 0,-2 24-70,-1 0 0,0 0 0,-1 0 0,0 0 0,0 0 0,-1 0 1,0 0-1,-1 0 0,-5-13 0,8 22-115,0 0 1,0-1-1,0 1 1,0 0-1,0 0 1,0-1-1,-1 1 1,1 0-1,0 0 1,0-1-1,0 1 0,0 0 1,0 0-1,-1 0 1,1-1-1,0 1 1,0 0-1,0 0 1,-1 0-1,1-1 1,0 1-1,0 0 0,-1 0 1,1 0-1,0 0 1,0 0-1,-1 0 1,1-1-1,0 1 1,0 0-1,-1 0 1,1 0-1,0 0 1,0 0-1,-1 0 0,1 0 1,0 0-1,-1 0 1,1 1 6,0-1 1,0 0-1,0 0 1,0 0-1,-1 0 0,1 0 1,0 0-1,0 0 1,0 0-1,0 0 1,0 0-1,0 1 0,0-1 1,0 0-1,0 0 1,0 0-1,0 0 0,0 0 1,0 0-1,0 0 1,0 0-1,0 1 1,0-1-1,0 0 0,0 0 1,0 0-1,0 0 1,0 0-1,0 0 1,0 0-1,0 1 0,0-1 1,0 0-1,0 0 1,0 0-1,0 0 1,0 0-1,0 0 0,0 0 1,0 0-1,1 0 1,-1 1-1,0-1 1,0 0-1,0 0 0,0 0 1,0 0-1,0 0 1,0 0-1,0 0 0,0 0 1,1 0-1,-1 0 1,4 0-611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4.088"/>
    </inkml:context>
    <inkml:brush xml:id="br0">
      <inkml:brushProperty name="width" value="0.05" units="cm"/>
      <inkml:brushProperty name="height" value="0.05" units="cm"/>
      <inkml:brushProperty name="color" value="#E71224"/>
    </inkml:brush>
  </inkml:definitions>
  <inkml:trace contextRef="#ctx0" brushRef="#br0">108 254 12467,'-2'-1'61,"1"0"0,-1 1 1,0-1-1,1 0 0,-1 1 0,0 0 1,1-1-1,-1 1 0,0 0 0,1 0 1,-1 0-1,0 0 0,0 0 1,1 0-1,-1 0 0,0 0 0,1 1 1,-1-1-1,0 1 0,1 0 1,-3 0-1,1 1-12,1 0 0,-1 0 0,1 0 0,-1 0-1,1 1 1,0-1 0,0 1 0,0-1 0,0 1 0,-2 4 0,-2 6 0,0 0 1,1 1-1,0-1 1,-2 15-1,7-27-47,-11 57 74,10-54-69,1 1-1,0-1 1,0 1-1,0-1 0,0 0 1,1 1-1,-1-1 0,1 1 1,0-1-1,3 8 0,-4-12-2,1 1 0,-1-1 0,0 1 0,1-1 0,-1 1 0,0-1-1,1 0 1,-1 1 0,1-1 0,-1 0 0,0 1 0,1-1 0,-1 0-1,1 1 1,-1-1 0,1 0 0,-1 0 0,1 0 0,-1 1-1,1-1 1,-1 0 0,1 0 0,0 0 0,-1 0 0,1 0 0,-1 0-1,1 0 1,-1 0 0,1 0 0,-1 0 0,1 0 0,-1-1-1,1 1 1,-1 0 0,1 0 0,-1 0 0,1-1 0,-1 1 0,1 0-1,-1-1 1,1 1 0,-1 0 0,1-1 0,-1 1 0,0 0-1,1-1 1,-1 1 0,0-1 0,1 0 0,19-26 149,-4-1-28,-2 0 0,-1-1 0,17-57 0,-14 27 33,8-64 0,-19 99-158,-3 18-21,-1-1 1,1 1 0,-1-1 0,-1 0-1,1 1 1,-1-1 0,0 0 0,-1 1 0,-1-9-1,1 14-31,-1 6-4,-3 16-30,1 0-1,0 1 1,0 41-1,6 68 5,-1-126 82,-1 9 5,1-1 0,5 23 0,-6-35-2,1 1-1,-1 0 0,0 0 1,1 0-1,-1 0 0,1 0 1,0 0-1,0-1 0,-1 1 1,1 0-1,0 0 0,1-1 0,-1 1 1,0-1-1,0 1 0,1-1 1,-1 1-1,1-1 0,-1 0 1,1 0-1,-1 0 0,1 0 1,0 0-1,0 0 0,-1 0 1,1-1-1,3 2 0,-3-3 0,0 1 1,0 0-1,0-1 0,0 0 0,0 1 1,0-1-1,0 0 0,0 0 0,-1 0 1,1 0-1,0 0 0,0-1 0,-1 1 1,1-1-1,-1 1 0,1-1 0,-1 1 0,2-4 1,24-37-45,-20 30 11,3-7-31,-8 14 22,0 0 0,1 1-1,-1-1 1,1 0 0,0 1 0,0 0 0,1-1-1,-1 1 1,1 1 0,0-1 0,0 0 0,9-4-1,-12 7 29,0 1-1,0 0 0,0-1 1,0 1-1,0 0 0,0 0 0,0 0 1,0 0-1,0 0 0,0 0 0,0 0 1,0 0-1,0 1 0,0-1 0,-1 0 1,1 0-1,0 1 0,0-1 0,0 1 1,0-1-1,0 1 0,0-1 1,-1 1-1,1 0 0,1 0 0,17 25-183,-17-23 192,0 0 1,0 0 0,0 0 0,0-1 0,1 1-1,-1 0 1,1-1 0,3 3 0,-5-5 10,0 1 0,0-1 0,0 0 1,0 1-1,0-1 0,0 0 0,0 0 0,0 0 1,0 0-1,0 0 0,0 0 0,0-1 1,0 1-1,0 0 0,1 0 0,-1-1 0,-1 1 1,1 0-1,0-1 0,0 1 0,0-1 0,0 0 1,0 1-1,0-1 0,0 0 0,-1 1 0,1-1 1,0 0-1,-1 0 0,1 0 0,0 0 1,0-1-1,13-17 106,-1-1 0,-1 0 0,13-30 0,16-26 8,-40 74-127,0 0 0,1 0 0,-1 0-1,0 1 1,0-1 0,1 1 0,-1-1-1,1 1 1,0-1 0,-1 1 0,1 0 0,0 0-1,0 0 1,0 0 0,3-2 0,-4 3 1,1 0 1,-1 0 0,1 1-1,-1-1 1,0 0-1,1 0 1,-1 1 0,1-1-1,-1 0 1,1 1 0,-1 0-1,0-1 1,0 1-1,1 0 1,-1 0 0,0 0-1,0-1 1,0 1 0,0 0-1,0 1 1,0-1 0,1 1-1,9 11-33,-6-6 38,1-1 0,0 1 1,0-1-1,1 0 0,7 5 1,-13-10 9,1 0 1,-1 0 0,0-1 0,0 1-1,1 0 1,-1-1 0,1 1 0,-1-1-1,0 0 1,1 1 0,-1-1 0,1 0-1,-1 0 1,1 0 0,-1 0 0,0 0-1,1 0 1,-1 0 0,1-1 0,-1 1-1,1 0 1,-1-1 0,0 1 0,1-1-1,-1 1 1,0-1 0,1 0 0,-1 0-1,0 0 1,0 1 0,0-1 0,0 0-1,0 0 1,0-1 0,0 1 0,0 0-1,1-2 1,9-20 48,-2-6 22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4.753"/>
    </inkml:context>
    <inkml:brush xml:id="br0">
      <inkml:brushProperty name="width" value="0.05" units="cm"/>
      <inkml:brushProperty name="height" value="0.05" units="cm"/>
      <inkml:brushProperty name="color" value="#E71224"/>
    </inkml:brush>
  </inkml:definitions>
  <inkml:trace contextRef="#ctx0" brushRef="#br0">0 138 13323,'7'77'1156,"-4"-26"-895,18 86 0,-20-133-245,0 1 1,0-1-1,1 0 1,-1 1-1,1-1 0,0 0 1,6 8-1,-8-12-7,1 1-1,0 0 0,0 0 1,-1-1-1,1 1 0,0 0 0,0-1 1,0 1-1,0-1 0,0 1 1,0-1-1,0 1 0,0-1 0,0 0 1,0 1-1,0-1 0,0 0 0,0 0 1,0 0-1,0 0 0,0 0 1,0 0-1,0 0 0,0 0 0,1 0 1,-1-1-1,0 1 0,0 0 1,0-1-1,0 1 0,0-1 0,-1 1 1,1-1-1,0 1 0,0-1 0,0 0 1,0 1-1,0-2 0,7-4 40,-1 0-1,-1-1 1,0 0-1,0 0 1,0-1-1,9-15 1,23-55 159,-31 62-161,73-188 215,-80 204-262,0 0 0,0 0 0,0-1 0,0 1 0,0 0-1,0 0 1,0 0 0,0 0 0,0 0 0,0 0 0,0-1 0,0 1-1,0 0 1,0 0 0,0 0 0,1 0 0,-1 0 0,0 0 0,0 0 0,0 0-1,0-1 1,0 1 0,0 0 0,0 0 0,1 0 0,-1 0 0,0 0 0,0 0-1,0 0 1,0 0 0,0 0 0,0 0 0,1 0 0,-1 0 0,0 0-1,0 0 1,0 0 0,0 0 0,0 0 0,1 0 0,-1 0 0,0 0 0,0 0-1,0 0 1,0 0 0,0 0 0,0 0 0,1 0 0,-1 0 0,0 1 0,0-1-1,0 0 1,0 0 0,0 0 0,0 0 0,0 0 0,0 0 0,0 0-1,1 0 1,-1 1 0,0-1 0,0 0 0,4 8-25,1 28-58,-5-30 79,0-1 0,1 0 1,-1 0-1,1 0 0,0 0 0,0 0 0,1 0 0,0 0 0,0 0 0,3 5 0,-5-9 11,0-1-1,1 0 0,-1 1 1,0-1-1,1 0 0,-1 1 1,0-1-1,1 0 0,-1 0 1,0 1-1,1-1 0,-1 0 1,0 0-1,1 0 0,-1 0 0,1 1 1,-1-1-1,0 0 0,1 0 1,-1 0-1,1 0 0,-1 0 1,0 0-1,1 0 0,-1 0 1,1 0-1,-1 0 0,0 0 1,1-1-1,11-9 143,9-25 72,-17 26-177,5-7 18,44-88 217,-43 87-329,-10 17 48,0 0-1,0 0 0,0 1 0,0-1 0,0 0 1,0 0-1,0 1 0,0-1 0,0 0 1,0 0-1,0 1 0,0-1 0,0 0 0,1 0 1,-1 0-1,0 1 0,0-1 0,0 0 1,0 0-1,0 0 0,1 1 0,-1-1 0,0 0 1,0 0-1,0 0 0,1 0 0,-1 0 1,0 1-1,0-1 0,1 0 0,-1 0 0,0 0 1,0 0-1,1 0 0,-1 0 0,0 0 0,0 0 1,1 0-1,-1 0 0,0 0 0,0 0 1,1 0-1,-1 0 0,0 0 0,0 0 0,1 0 1,-1-1-1,0 1 0,0 0 0,0 0 1,1 0-1,-1 0 0,0 0 0,0 0 0,0-1 1,1 1-1,-1 0 0,0 0 0,0 0 1,0-1-1,0 1 0,1 0 0,-1 0 0,0 0 1,0-1-1,2 18-116,2 30 0,-4-33 109,0-1-1,2 0 1,-1 1-1,6 16 1,-2-22-75,0-11-12,2-14 7,-7 15 100,8-24-57,1-6-39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5.361"/>
    </inkml:context>
    <inkml:brush xml:id="br0">
      <inkml:brushProperty name="width" value="0.05" units="cm"/>
      <inkml:brushProperty name="height" value="0.05" units="cm"/>
      <inkml:brushProperty name="color" value="#E71224"/>
    </inkml:brush>
  </inkml:definitions>
  <inkml:trace contextRef="#ctx0" brushRef="#br0">91 255 10330,'-2'0'81,"0"0"1,-1 0-1,1 0 0,0 0 0,0 0 0,0 0 0,0 1 0,0-1 1,0 1-1,0-1 0,0 1 0,0 0 0,0 0 0,0 0 0,1 0 1,-1 0-1,0 0 0,-1 2 0,-1 0 43,1 0 0,0 1 0,0 0 0,1-1 0,-1 1 1,1 0-1,0 0 0,-2 4 0,-1 5 131,0 0 1,2 0-1,-1 0 0,-1 24 1,4-34-219,0 5 69,0 0 1,1 0-1,-1 0 0,2 0 1,-1 0-1,1 0 1,3 14-1,-4-21-96,1-1 0,-1 1 0,0-1 0,0 1 0,1 0 0,-1-1 0,1 1 0,-1-1 0,0 1 0,1-1 0,-1 1 0,1-1 0,-1 1 0,1-1 0,0 0 0,-1 1 0,1-1 0,-1 0 0,1 1 0,0-1 0,-1 0 0,1 0 0,0 0 0,-1 0 0,2 1 0,18-7 310,-14 3-221,0 0-1,-1-1 1,0 1 0,9-9-1,19-24-281,46-67 0,-36 45-63,-20 32 24,-23 26 215,1-1 1,-1 1 0,1-1 0,-1 1 0,1-1 0,-1 1-1,1-1 1,-1 1 0,1-1 0,0 1 0,-1 0 0,1-1-1,-1 1 1,1 0 0,0 0 0,-1 0 0,1-1 0,0 1-1,-1 0 1,1 0 0,0 0 0,-1 0 0,1 0 0,0 0 0,-1 0-1,1 0 1,0 0 0,-1 0 0,1 1 0,0-1 0,-1 0-1,1 0 1,0 1 0,-1-1 0,1 0 0,-1 1 0,1-1-1,0 1 1,-1-1 0,1 1 0,-1-1 0,0 1 0,1-1-1,0 2 1,10 30-51,-11-28 60,1 0 0,0-1 0,0 1-1,1 0 1,-1 0 0,1 0 0,0-1 0,0 1 0,0-1 0,0 1 0,1-1-1,5 6 1,-7-8 3,0-1 0,0 1 0,0 0-1,1-1 1,-1 1 0,0-1 0,1 0 0,-1 1-1,1-1 1,-1 0 0,0 0 0,1 0 0,-1 0 0,1 0-1,-1 0 1,0 0 0,1-1 0,-1 1 0,0 0-1,1-1 1,-1 1 0,0-1 0,1 1 0,-1-1-1,0 0 1,0 0 0,0 1 0,0-1 0,0 0-1,1 0 1,0-2 0,5-4-18,-1 1 0,0-1 1,8-12-1,4-11-286,-2-1 0,0 0 0,-2-2 0,-2 1 0,-1-2 0,9-45 0,-21 96 222,0 0 0,1 0 0,3 21 0,-3-38 72,0 1-1,0-1 1,0 0-1,0 0 1,0 0 0,0 0-1,0 0 1,0 0-1,0 0 1,0 1 0,0-1-1,0 0 1,0 0-1,0 0 1,0 0 0,0 0-1,0 0 1,0 0-1,0 1 1,0-1 0,0 0-1,0 0 1,0 0-1,0 0 1,0 0 0,0 0-1,0 0 1,0 1-1,0-1 1,0 0 0,0 0-1,1 0 1,-1 0-1,0 0 1,0 0 0,0 0-1,0 0 1,0 0-1,0 0 1,0 1 0,0-1-1,1 0 1,-1 0-1,0 0 1,0 0 0,0 0-1,0 0 1,0 0-1,0 0 1,0 0 0,1 0-1,-1 0 1,0 0-1,0 0 1,0 0 0,0 0-1,0 0 1,1 0-1,2-8-38,3-19-53,3-8-42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5.973"/>
    </inkml:context>
    <inkml:brush xml:id="br0">
      <inkml:brushProperty name="width" value="0.05" units="cm"/>
      <inkml:brushProperty name="height" value="0.05" units="cm"/>
      <inkml:brushProperty name="color" value="#E71224"/>
    </inkml:brush>
  </inkml:definitions>
  <inkml:trace contextRef="#ctx0" brushRef="#br0">1 1 6737,'2'109'7007,"9"0"-5368,-5-78-1699,1 0 1,1 0-1,2-1 0,25 55 1,-27-70-38,-2-3 190,-11-20 117,-15-22 282,1-1 0,-29-65 1,46 81-325,2 15-164,0-1-1,0 1 1,1 0 0,-1-1 0,0 1 0,0 0 0,0 0-1,1-1 1,-1 1 0,0 0 0,0 0 0,1-1-1,-1 1 1,0 0 0,0 0 0,1 0 0,-1 0 0,0-1-1,1 1 1,-1 0 0,0 0 0,1 0 0,-1 0 0,0 0-1,1 0 1,-1 0 0,29 6-39,-11-1-192,-8-4 94,0 1 0,1-1 1,-1-1-1,0 0 0,1 0 0,-1-1 1,0-1-1,13-2 0,7-7-158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6.788"/>
    </inkml:context>
    <inkml:brush xml:id="br0">
      <inkml:brushProperty name="width" value="0.05" units="cm"/>
      <inkml:brushProperty name="height" value="0.05" units="cm"/>
      <inkml:brushProperty name="color" value="#E71224"/>
    </inkml:brush>
  </inkml:definitions>
  <inkml:trace contextRef="#ctx0" brushRef="#br0">147 352 9730,'-3'-1'177,"0"0"0,0 0-1,-1 0 1,1 0 0,0 0 0,-1 1 0,1 0-1,-1-1 1,1 1 0,0 1 0,-1-1-1,1 0 1,-1 1 0,1 0 0,0-1 0,-1 2-1,1-1 1,0 0 0,0 0 0,0 1-1,0 0 1,0 0 0,0 0 0,1 0 0,-1 0-1,0 0 1,1 1 0,0-1 0,-1 1-1,1-1 1,0 1 0,0 0 0,1 0 0,-1 0-1,-2 6 1,-2 6-177,-21 60-5,25-67 2,0 0-1,1 0 0,0 0 0,0 0 1,0 0-1,1 0 0,2 13 0,-2-20 2,0 0-1,0-1 1,0 1-1,0 0 1,0 0-1,0 0 1,1-1-1,-1 1 1,0 0-1,1 0 1,-1-1-1,0 1 1,1 0-1,-1-1 1,1 1-1,-1 0 1,1-1-1,-1 1 1,1 0-1,0-1 1,-1 1-1,1-1 1,0 0-1,-1 1 1,2 0-1,0-1 2,-1 0 0,0 0 0,0 0 0,0 0 0,0 0 0,1 0 0,-1-1 0,0 1 0,0 0 0,0-1 0,0 1 0,0-1 0,0 1 0,0-1 0,2-1 0,2-1 1,0-1-1,-1 0 0,1 0 1,-1-1-1,0 1 1,4-6-1,0-4 1,0 0-1,-1 0 1,0-1-1,-2 1 1,1-2-1,-2 1 1,0 0-1,-1-1 1,0 0-1,0-24 1,-3 40-1,0 0 0,0 0 1,0-1-1,0 1 1,0 0-1,0 0 0,0 0 1,0 0-1,0 0 0,0 0 1,0-1-1,0 1 0,0 0 1,0 0-1,0 0 0,0 0 1,0 0-1,0-1 1,0 1-1,0 0 0,0 0 1,0 0-1,0 0 0,0 0 1,0 0-1,0-1 0,0 1 1,0 0-1,0 0 0,-1 0 1,1 0-1,0 0 1,0 0-1,0 0 0,0 0 1,0-1-1,0 1 0,0 0 1,-1 0-1,1 0 0,0 0 1,0 0-1,0 0 1,0 0-1,0 0 0,-1 0 1,1 0-1,0 0 0,0 0 1,-4 6-11,4-3 7,0 0-1,0 0 0,0 0 1,0 1-1,0-1 1,1 0-1,-1 0 1,1 0-1,0 0 1,0 0-1,0 0 1,0 0-1,3 4 0,-4-6 5,1 0-1,0 0 0,0 0 1,0 0-1,0 0 0,0 0 1,0 0-1,0 0 0,0 0 0,0 0 1,1-1-1,-1 1 0,0 0 1,0-1-1,1 1 0,-1-1 1,0 1-1,1-1 0,-1 0 0,0 1 1,1-1-1,-1 0 0,1 0 1,-1 0-1,1 0 0,-1 0 1,0-1-1,1 1 0,-1 0 0,0-1 1,1 1-1,1-1 0,3-2-15,0 0 1,0 0-1,0-1 0,0 1 0,-1-1 0,1-1 0,-1 1 0,0-1 0,-1 0 0,1 0 0,-1 0 0,0 0 1,5-10-1,10 2-183,-2-7 168,-1 0 1,-1-1-1,-1-1 1,-1 0-1,-1-1 1,-1-1-1,-1 1 1,10-37-1,-15 22-48,-5 38 73,0 19 2,0-15 11,0 0 0,0 0-1,1 0 1,0 0 0,-1 0 0,1 0 0,1 0 0,-1 0-1,0 0 1,1-1 0,0 1 0,0 0 0,0-1 0,0 1-1,1-1 1,-1 0 0,1 0 0,0 0 0,0 0 0,0-1-1,0 1 1,0-1 0,1 1 0,-1-1 0,1 0-1,-1 0 1,1-1 0,0 1 0,0-1 0,0 0 0,0 0-1,0 0 1,0-1 0,0 1 0,0-1 0,0 0 0,0 0-1,0 0 1,0-1 0,4 0 0,2-2-59,0-1 1,0-1-1,0 1 0,-1-1 0,12-8 1,-2 1-58,-18 11 93,0 0-1,0 1 1,0-1-1,0 1 1,0 0-1,0-1 1,0 1-1,0 0 1,0 0-1,0-1 1,0 1-1,0 0 1,0 0-1,0 0 1,0 0-1,0 0 1,0 1 0,1-1-1,-1 0 1,0 0-1,0 1 1,0-1-1,0 1 1,0-1-1,-1 1 1,1-1-1,0 1 1,0-1-1,0 1 1,0 0-1,-1 0 1,1-1-1,0 1 1,0 0-1,-1 0 1,2 1-1,2 5-49,0 0 0,-1 0-1,1 1 1,2 8-1,0 0 22,27 55 235,85 130-1,-116-199-162,-1 1-1,1 0 1,-1-1 0,1 1 0,-1 0-1,0 0 1,0 0 0,-1 0-1,2 4 1,-2-6-13,0-1 0,0 1 0,0-1 0,0 1 0,0-1 0,-1 1 0,1 0 0,0-1 0,0 1 0,0-1 0,0 1 0,-1-1 0,1 1 0,0-1 0,-1 1 0,1-1 0,0 0 0,-1 1 0,1-1 0,0 1 0,-1 0 0,0-1 11,-1 1 0,1-1 0,0 0 0,0 1 0,0-1 0,0 0 0,0 0 0,0 0 1,-1 0-1,1 1 0,0-2 0,0 1 0,0 0 0,-2 0 0,-3-2 35,-1 1 0,1-1 1,0-1-1,0 1 0,0-1 0,1 0 1,-1 0-1,1-1 0,-1 0 0,1 0 1,0 0-1,1 0 0,-1-1 0,-5-7 1,3 3-36,0 0 0,1 0 0,0 0 0,1-1 0,0 0 0,1 0 0,-6-19 0,8 21-18,1-1 0,0 1 0,0 0-1,1-1 1,0 1 0,0 0 0,1-1-1,0 1 1,1 0 0,-1 0 0,2 0 0,-1 0-1,5-9 1,5-9-351,2 1-1,26-36 1,-23 35-204,21-40 0,-22 31 119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6.734"/>
    </inkml:context>
    <inkml:brush xml:id="br0">
      <inkml:brushProperty name="width" value="0.05" units="cm"/>
      <inkml:brushProperty name="height" value="0.05" units="cm"/>
    </inkml:brush>
  </inkml:definitions>
  <inkml:trace contextRef="#ctx0" brushRef="#br0">68 343 9954,'0'0'42,"0"0"0,0 0 1,0 0-1,0 0 0,-1 0 0,1 0 0,0 0 1,0 0-1,0 0 0,-1 0 0,1 1 0,0-1 0,0 0 1,0 0-1,0 0 0,-1 0 0,1 0 0,0 0 1,0 0-1,0-1 0,-1 1 0,1 0 0,0 0 0,0 0 1,0 0-1,-1 0 0,1 0 0,0 0 0,0 0 1,0 0-1,0 0 0,0-1 0,-1 1 0,1 0 0,0 0 1,0 0-1,0 0 0,0 0 0,0-1 0,0 1 1,-1 0-1,1 0 0,0 0 0,0-1 0,0 1 0,0 0 1,0 0-1,0-1-12,0 1 0,0 0 0,-1-1 0,1 1 0,0-1 0,0 1 0,0 0 0,-1 0 0,1-1 0,0 1 0,-1 0 0,1-1 0,0 1 0,-1 0 0,1 0 0,0 0 0,-1-1 0,1 1 0,0 0 0,-1 0 0,1 0 1,0 0-1,-1 0 0,1-1 0,-1 1 0,1 0 0,0 0 0,-1 0 0,1 0 0,-1 0 0,1 0 0,0 1 0,-1-1 0,1 0 0,-1 0 0,1 0 0,0 0 0,-1 0 0,1 1 0,0-1 0,-1 0 0,-2 3 12,0-1 0,1 0 0,0 1-1,0-1 1,-1 1 0,2 0 0,-1 0 0,0 0 0,0 0-1,1 0 1,0 0 0,-2 7 0,-9 44-20,10-42-12,1-7-13,-3 22-14,4-26 16,0 0-1,0 0 0,0-1 1,-1 1-1,1 0 1,1 0-1,-1 0 0,0 0 1,0 0-1,0 0 0,0 0 1,1-1-1,-1 1 1,0 0-1,1 0 0,-1 0 1,0-1-1,1 1 0,-1 0 1,1 0-1,0-1 1,0 2-1,0-2 2,-1 0 0,1 0 0,-1 1-1,0-1 1,1 0 0,-1 0 0,0 0 0,1 0 0,-1 0 0,0 0 0,1 0-1,-1 0 1,0-1 0,1 1 0,-1 0 0,1 0 0,-1 0 0,0 0-1,1 0 1,-1 0 0,0-1 0,0 1 0,1 0 0,-1 0 0,0-1 0,1 1-1,-1 0 1,0 0 0,0-1 0,1 1 0,5-10-3,1-1 1,-1 1-1,-1-1 1,0 0-1,-1 0 1,6-20-1,-2 6-7,48-147-57,-45 130 82,-1-2-1,4-46 1,-13 68 48,-1 22-61,0 0 1,0 0-1,0 0 0,0 0 1,0 0-1,0 0 0,0 0 0,0 0 1,0 0-1,0-1 0,0 1 1,0 0-1,0 0 0,0 0 1,0 0-1,0 0 0,0 0 1,0 0-1,0 0 0,0 0 1,0 0-1,0-1 0,0 1 1,0 0-1,0 0 0,0 0 0,0 0 1,0 0-1,0 0 0,0 0 1,0 0-1,0 0 0,0 0 1,-1 0-1,1 0 0,0 0 1,0-1-1,0 1 0,0 0 1,0 0-1,0 0 0,0 0 1,0 0-1,0 0 0,0 0 0,0 0 1,-1 0-1,1 0 0,0 0 1,0 0-1,0 0 0,0 0 1,0 0-1,0 0 0,0 0 1,0 0-1,0 0 0,0 0 1,-1 0-1,1 0 0,0 1 1,-5 5 66,-3 11 10,-2 21 54,2 0 1,2 0-1,2 1 0,0 68 1,4-101-146,0-3-28,0 0 0,0 0 0,0 1 0,0-1 0,0 0 0,1 0 0,0 1 0,-1-1 1,1 0-1,0 0 0,1 0 0,1 4 0,-3-7 33,0 0 0,0 1 0,1-1 0,-1 0 1,0 0-1,1 1 0,-1-1 0,0 0 0,1 0 0,-1 0 0,1 1 0,-1-1 0,0 0 0,1 0 0,-1 0 1,0 0-1,1 0 0,-1 0 0,1 0 0,-1 0 0,1 0 0,-1 0 0,0 0 0,1 0 0,-1 0 0,1 0 1,-1 0-1,0 0 0,1-1 0,-1 1 0,0 0 0,1 0 0,-1 0 0,0-1 0,1 1 0,-1 0 0,0 0 1,1-1-1,9-6-156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7.312"/>
    </inkml:context>
    <inkml:brush xml:id="br0">
      <inkml:brushProperty name="width" value="0.05" units="cm"/>
      <inkml:brushProperty name="height" value="0.05" units="cm"/>
      <inkml:brushProperty name="color" value="#E71224"/>
    </inkml:brush>
  </inkml:definitions>
  <inkml:trace contextRef="#ctx0" brushRef="#br0">0 5 11682,'6'-4'1161,"1"11"-753,5 10-208,-1 13 1728,1 3-1680,5 14-208,2 3-24,2 2 40,-1-3 0,-3-6-8,2-5-24,-8-7-56,1-9-56,-14-13-232,-5-7-328,-13-8 512,-4-1-72,-6-6-88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7.833"/>
    </inkml:context>
    <inkml:brush xml:id="br0">
      <inkml:brushProperty name="width" value="0.05" units="cm"/>
      <inkml:brushProperty name="height" value="0.05" units="cm"/>
      <inkml:brushProperty name="color" value="#E71224"/>
    </inkml:brush>
  </inkml:definitions>
  <inkml:trace contextRef="#ctx0" brushRef="#br0">31 603 13011,'-16'-11'1392,"3"-5"-1032,12-1-112,5-2 800,13-8-431,7 0-161,7-6-176,-3-1-40,5-2-224,0 1-88,2 1-336,-1 1-360,-5 4 575,-5-2-95,-3-12-192</inkml:trace>
  <inkml:trace contextRef="#ctx0" brushRef="#br0" timeOffset="1">514 0 13587,'17'117'1129,"-14"-83"-950,1-1 1,2 0 0,1 0 0,2 0 0,16 39 0,-23-69-162,-1 0 0,0 0 0,1-1 0,-1 1 0,1-1 0,0 1 0,0-1 0,0 0 0,0 0 0,0 0 0,1 0-1,-1 0 1,1 0 0,-1-1 0,6 4 0,-6-5-11,1 1 1,-1-1-1,0 0 0,0 1 0,0-1 0,1 0 1,-1 0-1,0 0 0,0-1 0,1 1 0,-1 0 1,0-1-1,0 0 0,0 1 0,0-1 1,0 0-1,0 0 0,0 0 0,0 0 0,0 0 1,3-3-1,6-7-51,0 0 1,-1-1-1,-1 0 0,0 0 1,0-1-1,-2 0 0,1 0 1,5-16-1,14-22-231,-27 51 268,0-1 1,0 1 0,1-1 0,-1 0 0,0 1-1,1-1 1,-1 1 0,1-1 0,-1 1-1,0-1 1,1 1 0,-1-1 0,1 1 0,0 0-1,-1-1 1,1 1 0,-1 0 0,1-1 0,0 1-1,-1 0 1,1 0 0,-1-1 0,2 1-1,-2 0 6,1 1 0,0-1-1,-1 0 1,1 0-1,-1 1 1,1-1-1,-1 0 1,1 1-1,-1-1 1,1 1-1,-1-1 1,1 0-1,-1 1 1,1-1-1,-1 1 1,0-1-1,1 1 1,-1 0 0,1 0-1,11 35 137,-12-33-114,7 25 127,-2-4-2,1-2-1,1 1 1,13 28 0,-20-51-155,0 1 0,1 0 0,-1-1 1,0 1-1,1 0 0,-1-1 0,1 1 0,-1 0 0,1-1 1,-1 1-1,1-1 0,-1 1 0,1-1 0,-1 1 0,1-1 1,0 1-1,-1-1 0,1 0 0,0 1 0,-1-1 1,1 0-1,0 0 0,0 1 0,-1-1 0,1 0 0,0 0 1,1 0-1,-1 0 2,0-1 0,0 1 0,0-1 0,0 1 0,0-1 0,-1 1 0,1-1 0,0 0-1,0 0 1,0 1 0,-1-1 0,1 0 0,0 0 0,-1 0 0,1 1 0,-1-1 0,1 0 0,-1 0 0,0 0 0,1-2 0,6-23-124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8.340"/>
    </inkml:context>
    <inkml:brush xml:id="br0">
      <inkml:brushProperty name="width" value="0.05" units="cm"/>
      <inkml:brushProperty name="height" value="0.05" units="cm"/>
      <inkml:brushProperty name="color" value="#E71224"/>
    </inkml:brush>
  </inkml:definitions>
  <inkml:trace contextRef="#ctx0" brushRef="#br0">6 335 10530,'0'1'57,"0"0"-1,0-1 1,0 1 0,1 0-1,-1 0 1,0 0-1,1 0 1,-1-1-1,0 1 1,1 0-1,-1-1 1,1 1 0,-1 0-1,1-1 1,0 1-1,-1 0 1,1-1-1,0 1 1,-1-1 0,1 1-1,0-1 1,0 1-1,-1-1 1,1 0-1,0 1 1,0-1 0,1 0-1,-1 0 22,1 0-1,-1 0 0,1 0 1,0-1-1,-1 1 1,1-1-1,-1 1 1,1-1-1,-1 0 1,1 1-1,-1-1 1,0 0-1,2-1 0,5-4 168,-1-1-1,0 1 0,10-13 0,-8 7-153,0 1 0,-1-1-1,0-1 1,-1 1 0,-1-1 0,0-1-1,0 1 1,-2-1 0,1 0 0,-2 0-1,0 0 1,-1 0 0,0-1 0,-1 1-1,0-1 1,-3-20 0,1 31-79,1 0 0,-1 1 0,0-1 0,0 1-1,0 0 1,-1-1 0,1 1 0,-1 0 0,0 0 0,0 0 0,0 0 0,-4-4 0,5 6-5,0 0 0,0 0 0,-1 0-1,1 0 1,0 1 0,0-1 0,-1 0 0,1 1 0,0-1 0,-1 1 0,1 0 0,-1-1 0,1 1 0,-1 0 0,1 0 0,0 0 0,-1 0 0,1 0 0,-1 0 0,1 0 0,-1 0 0,1 1 0,0-1 0,-1 0-1,1 1 1,-1 0 0,1-1 0,0 1 0,0 0 0,-1-1 0,1 1 0,-2 2 0,-3 2 16,0 1-1,1 0 1,-1 0 0,1 0-1,0 1 1,1 0 0,0 0-1,0 0 1,1 0 0,-1 0-1,-3 14 1,-1 8 119,-9 51 0,14-59-89,0 1-1,1 0 0,1 29 1,1-50-61,0 0 0,0 0 1,0 0-1,0 0 0,0 0 1,0 0-1,0 0 0,0-1 1,1 1-1,-1 0 0,0 0 1,1 0-1,-1 0 0,0 0 1,1 0-1,-1 0 0,1 0 1,-1 0-1,1-1 0,0 1 1,-1 0-1,1 0 0,0-1 1,0 1-1,-1 0 0,1-1 1,0 1-1,2 0 0,-2-1-39,1 0 0,-1-1 0,1 1 0,0 0-1,-1-1 1,1 1 0,-1-1 0,1 1 0,-1-1-1,1 0 1,-1 0 0,0 1 0,1-1 0,-1 0-1,0 0 1,0-1 0,1 1 0,0-1 0,62-72-1499,-58 67 1427,22-28-402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8.814"/>
    </inkml:context>
    <inkml:brush xml:id="br0">
      <inkml:brushProperty name="width" value="0.05" units="cm"/>
      <inkml:brushProperty name="height" value="0.05" units="cm"/>
      <inkml:brushProperty name="color" value="#E71224"/>
    </inkml:brush>
  </inkml:definitions>
  <inkml:trace contextRef="#ctx0" brushRef="#br0">1 312 9490,'12'-7'504,"-6"4"-192,-1 0 1,1 0-1,0 0 0,9-2 1,-13 5-231,0 0 1,-1-1 0,1 1 0,-1 0-1,1 0 1,-1 0 0,1 0-1,0 0 1,-1 0 0,1 1-1,-1-1 1,1 1 0,-1-1-1,1 1 1,-1-1 0,1 1-1,-1 0 1,0-1 0,1 1-1,-1 0 1,0 0 0,0 0 0,2 2-1,-2-2-72,2 3 88,0-1-1,1 1 1,0 0 0,0-1-1,0 0 1,0 0 0,5 3-1,-7-5-74,0-1-1,0 1 0,0-1 0,-1 0 0,1 1 0,0-1 0,0 0 0,0 0 0,0 0 0,-1-1 1,1 1-1,0 0 0,0-1 0,0 1 0,-1-1 0,1 1 0,0-1 0,-1 0 0,1 0 0,-1 0 1,1 0-1,0 0 0,2-3 0,5-3 30,-1-1 0,1 0 0,-2-1 0,1 1 0,-1-2 0,8-11 0,30-65 77,-4 9-193,-40 76 60,-1 0 0,1 0 0,-1 0-1,1 0 1,-1 1 0,1-1 0,0 0-1,-1 1 1,1-1 0,0 0 0,-1 1-1,1-1 1,0 1 0,0-1 0,0 1-1,0 0 1,0-1 0,-1 1 0,1 0-1,0-1 1,0 1 0,0 0 0,0 0-1,2 0 1,20 8 32,1 1 38,-18-8-47,0 0-1,0-1 1,0 0-1,0 0 1,1 0-1,-1-1 1,0 0-1,0 0 1,0-1 0,-1 0-1,8-3 1,3-2 10,1-2 1,19-14-1,25-13-190,-59 35 144,-1 1 1,2-1 0,-1 0 0,0 1 0,0 0 0,0-1-1,0 1 1,0 0 0,0 0 0,0 0 0,0 0-1,0 0 1,1 1 0,-1-1 0,0 1 0,0-1 0,0 1-1,0 0 1,0 0 0,-1 0 0,1 0 0,0 0-1,0 0 1,0 0 0,-1 1 0,1-1 0,-1 0 0,2 3-1,5 5-27,0 0 0,-1 1 0,11 21 0,-3-8 41,32 43 126,-24-36-89,-1 1 0,30 58 0,-47-77 8,0 0 0,-1 1-1,0-1 1,-1 1 0,0-1 0,-1 1-1,0 0 1,-1 0 0,-1 0 0,0 0-1,-3 25 1,1-28 40,0-1 1,-1 1-1,0-1 1,0 1-1,-1-1 1,-7 14-1,9-20-42,-1 1-1,1-1 0,0 1 1,-1-1-1,0 0 1,0 0-1,1 0 1,-2-1-1,1 1 1,0 0-1,-1-1 1,1 0-1,-1 0 1,1 0-1,-1-1 1,0 1-1,0-1 0,-5 2 1,7-3-27,0 0 0,0 0 1,0 0-1,0 0 0,0 0 0,0 0 0,0 0 1,0-1-1,0 1 0,0-1 0,1 0 1,-1 1-1,0-1 0,0 0 0,0 0 0,1 0 1,-1 0-1,-1-2 0,-1 0-2,2 0 1,-1 0-1,0 0 0,1 0 0,-1-1 0,1 1 1,0-1-1,-2-5 0,-2-5 4,1-1 0,1 0 0,-4-28 0,4 15-31,2 0 1,2 0-1,0 0 0,2 0 0,1 0 1,1 0-1,1 1 0,1-1 1,2 1-1,1 1 0,1-1 0,1 2 1,19-32-1,-19 36-95,-1 3-71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49.537"/>
    </inkml:context>
    <inkml:brush xml:id="br0">
      <inkml:brushProperty name="width" value="0.05" units="cm"/>
      <inkml:brushProperty name="height" value="0.05" units="cm"/>
      <inkml:brushProperty name="color" value="#E71224"/>
    </inkml:brush>
  </inkml:definitions>
  <inkml:trace contextRef="#ctx0" brushRef="#br0">6 99 12619,'-1'5'132,"0"-1"1,0 1 0,0-1-1,0 1 1,1 0 0,0-1-1,1 9 1,5 40-14,-4-43-125,0-1-1,1 0 1,0 1-1,1-2 1,-1 1 0,8 11-1,-10-18 7,0 0 0,0 0 1,1 0-1,-1 0 0,0-1 0,1 1 0,0 0 0,-1-1 0,1 1 1,0-1-1,0 0 0,0 0 0,0 1 0,0-1 0,0 0 0,0-1 1,0 1-1,0 0 0,0-1 0,1 1 0,-1-1 0,0 0 0,0 1 1,1-1-1,-1 0 0,0 0 0,1-1 0,-1 1 0,0 0 1,0-1-1,0 0 0,3 0 0,3-3 13,-1 0 0,0 0-1,-1-1 1,1 1 0,-1-2 0,0 1-1,0-1 1,-1 1 0,1-1 0,-1-1 0,-1 1-1,7-11 1,5-11 71,20-51-1,-12 10 33,-15 38-157,-2 21-96,0 12 54,9 22-99,-6-8-143,-6-11 181,0-1 0,1 0-1,-1 0 1,1 0 0,0-1 0,0 0-1,0 1 1,1-2 0,-1 1-1,7 2 1,11-1-163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3:50.362"/>
    </inkml:context>
    <inkml:brush xml:id="br0">
      <inkml:brushProperty name="width" value="0.05" units="cm"/>
      <inkml:brushProperty name="height" value="0.05" units="cm"/>
      <inkml:brushProperty name="color" value="#E71224"/>
    </inkml:brush>
  </inkml:definitions>
  <inkml:trace contextRef="#ctx0" brushRef="#br0">0 5 14195,'0'0'15,"0"0"0,0-1 0,0 1 0,0 0 0,0 0 0,1-1 0,-1 1 0,0 0 0,0 0 0,0 0 1,0-1-1,0 1 0,0 0 0,1 0 0,-1 0 0,0 0 0,0-1 0,0 1 0,1 0 0,-1 0 0,0 0 0,0 0 0,0 0 0,1 0 0,-1 0 0,0-1 0,0 1 0,0 0 0,1 0 0,-1 0 0,0 0 0,0 0 1,1 0-1,-1 0 0,0 0 0,0 0 0,1 0 0,-1 0 0,0 1 0,0-1 0,1 0 0,-1 0 0,0 0 0,0 0 0,0 0 0,1 0 0,-1 0 0,0 1 0,0-1 0,0 0 0,1 0 0,6 18 323,1 36-253,-7-47-56,4 33-78,1-1 1,2-1 0,2 1 0,23 57-1,-32-92 49,1 0 0,0 0 0,1 0 0,-1 0-1,1-1 1,4 6 0,-6-8 0,0 0 0,0-1 1,-1 1-1,1-1 0,0 1 0,0 0 0,0-1 0,0 0 1,0 1-1,0-1 0,0 1 0,0-1 0,0 0 1,0 0-1,0 0 0,0 0 0,0 0 0,0 0 1,0 0-1,1 0 0,-1 0 0,0 0 0,0 0 1,0-1-1,0 1 0,0 0 0,0-1 0,0 1 0,0-1 1,0 1-1,-1-1 0,1 1 0,0-1 0,1-1 1,2-2-7,0 0 0,0-1 1,0 1-1,-1-1 0,1 0 1,-1 0-1,-1 0 0,1 0 0,-1-1 1,3-7-1,15-62-126,-16 57 95,2-6-167,-1-1 0,2-36 1,-5 64 195,-1 0-1,1 0 1,-1 0 0,1-1 0,0 1 0,0 0 0,4 4-1,8 3-72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4:14.146"/>
    </inkml:context>
    <inkml:brush xml:id="br0">
      <inkml:brushProperty name="width" value="0.05" units="cm"/>
      <inkml:brushProperty name="height" value="0.05" units="cm"/>
      <inkml:brushProperty name="color" value="#E71224"/>
    </inkml:brush>
  </inkml:definitions>
  <inkml:trace contextRef="#ctx0" brushRef="#br0">1774 307 8978,'-11'1'712,"0"0"0,-19 4 0,20-3-846,1 0 0,-1-1 0,0 0 0,-13 0 0,0-4-518,0 2 0,0 1 0,0 0 0,0 2 0,0 1 0,0 0 0,-38 12 0,32-4 883,2 2 1,-1 0 0,2 2-1,0 1 1,1 1-1,-33 27 1,-126 137 2480,20-17-1172,-71 18-882,149-119-1107,3 3 0,-89 91 1,128-110 537,2 1 0,-63 98 0,90-121-190,1 0 0,2 1-1,0 1 1,2 0-1,0 1 1,2 0-1,2 0 1,-6 46-1,8-22-106,3 1-1,2-1 0,2 0 0,3 0 0,2-1 1,26 92-1,-21-102 201,2-1 0,1-1 1,3-1-1,0 0 0,3-2 1,1 0-1,2-1 0,52 56 0,-62-76-48,1-1 0,1 0 0,0-1-1,0-1 1,2-1 0,-1 0 0,1-2-1,35 14 1,-25-15-108,0 0-1,0-2 1,0-1-1,0-1 1,52 0-1,-26-7-136,0-2-1,0-2 1,-1-3-1,0-2 1,-1-2-1,72-30 1,-29 2-148,94-55-1,81-67 55,66-81 399,-27-31 76,-215 184-37,-4-4 0,-5-4 0,131-197 0,-183 242 82,-3-2 0,-2-1 0,-3-2 0,-3 0 0,-2-2 0,-3 0 0,-3-1 0,9-75 0,-21 109 43,-1 1 1,-2 0 0,0 0 0,-2-1 0,-2 1-1,0 0 1,-12-40 0,9 47-53,0 2-1,-2-1 1,0 1-1,-1 0 1,-1 1 0,-1 0-1,0 1 1,-1 0-1,-1 1 1,-26-24 0,12 17 4,0 2 1,-1 1-1,-1 1 1,-1 1 0,0 2-1,-1 1 1,-1 2-1,0 1 1,-44-10 0,30 12 65,-1 2 1,-1 3-1,1 1 1,-1 3 0,0 2-1,-56 7 1,-158 43 202,6 20-818,163-43 329,-29 8-57,17-4-78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21.073"/>
    </inkml:context>
    <inkml:brush xml:id="br0">
      <inkml:brushProperty name="width" value="0.05" units="cm"/>
      <inkml:brushProperty name="height" value="0.05" units="cm"/>
    </inkml:brush>
  </inkml:definitions>
  <inkml:trace contextRef="#ctx0" brushRef="#br0">1632 114 3105,'-28'-8'387,"24"7"-197,0 1 0,1-1 1,-1 0-1,0 0 0,1-1 0,-1 1 0,1-1 1,-4-2-1,-10-4 171,1-1 0,-2 2 0,1 0 1,-1 1-1,-32-7 0,-16-5-201,40 12-109,0 0 0,-1 2 0,0 1-1,1 1 1,-41 2 0,-13-1-60,29-1 14,0 2 0,-63 8-1,89-4-22,0 1 0,0 1-1,0 1 1,1 1-1,0 1 1,-32 18-1,-43 35-36,75-44 178,-1-2 0,-1 0 0,-1-2 0,-50 19 0,42-22 47,0 2 0,-41 21-1,65-28-164,0 0 0,0 1 0,0 1-1,1 0 1,0 0 0,0 1 0,1 0 0,0 1-1,1 0 1,-8 12 0,6-2-2,1 0 1,1 0 0,1 1-1,0 1 1,2-1-1,-5 40 1,-7 23 3,-22 92-4,33-139-5,2 1 0,0 66 0,4-99-1,0 0 0,0 1-1,0-1 1,1 0 0,0 0-1,0 0 1,1-1 0,-1 1-1,1 0 1,0 0 0,0-1-1,0 1 1,1-1 0,0 0-1,0 0 1,0 0 0,0 0-1,0 0 1,1 0 0,0-1-1,0 0 1,0 0 0,0 0-1,0 0 1,1-1 0,-1 1-1,1-1 1,-1 0 0,8 1-1,86 31 42,-27-10 6,67 33 0,-116-46-16,0 0 1,0-2-1,1-1 1,1 0 0,-1-2-1,1-1 1,0-1-1,41 3 1,-15-8 76,0-3 1,0-1-1,69-17 1,145-53 571,-100 32-107,9-2-350,-150 37-188,-1 0 1,0-2-1,-1-1 0,0 0 1,29-22-1,-17 5 120,-1 0-1,-1-3 1,44-54 0,67-115 698,-76 103-436,-58 86-373,0 0-1,-2 0 1,1-1 0,-1 0-1,-1 0 1,7-23 0,-11 27-34,1-1 0,-1 0 1,-1 0-1,1 0 1,-2 0-1,1 0 0,-1 0 1,0 1-1,-1-1 1,0 0-1,-3-8 1,-6-12-2,-1 1 1,-1 1 0,-1 0-1,-1 0 1,-1 2 0,-2 0-1,-1 0 1,0 2 0,-2 1-1,-29-26 1,42 42-22,1 0 0,-1 1 1,0 0-1,-1 0 0,1 1 0,-1 0 0,0 0 1,0 1-1,0 0 0,-1 1 0,1 0 1,0 0-1,-1 1 0,0 0 0,1 1 0,-1 0 1,1 1-1,-1 0 0,1 0 0,-1 1 0,1 0 1,-1 1-1,-10 4 0,3 0-56,-59 20-69,17-13 26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36.500"/>
    </inkml:context>
    <inkml:brush xml:id="br0">
      <inkml:brushProperty name="width" value="0.05" units="cm"/>
      <inkml:brushProperty name="height" value="0.05" units="cm"/>
    </inkml:brush>
  </inkml:definitions>
  <inkml:trace contextRef="#ctx0" brushRef="#br0">50 1 10818,'0'0'21,"0"0"0,0 0 0,0 0-1,1 0 1,-1 0 0,0 0 0,0 0-1,0 0 1,1 0 0,-1 0 0,0 0-1,0 0 1,0 1 0,0-1 0,1 0 0,-1 0-1,0 0 1,0 0 0,0 0 0,0 0-1,0 1 1,1-1 0,-1 0 0,0 0-1,0 0 1,0 0 0,0 1 0,0-1-1,0 0 1,0 0 0,0 0 0,0 1 0,0-1-1,0 0 1,0 0 0,0 0 0,0 1-1,0-1 1,0 0 0,0 0 0,0 0-1,0 1 1,0-1 0,0 19 352,-6 21 29,4-23-282,1-1 0,1 1-1,0 0 1,5 29 0,-2-24-73,-1 44-1,-2-65-75,0 0 0,0 0 0,0 0 1,0 0-1,0 0 0,0 0 0,0 0 0,0 0 0,0 0 1,-1 0-1,1 0 0,0 0 0,-1 0 0,1-1 1,-1 1-1,1 0 0,-1 0 0,1 0 0,-1 0 0,1-1 1,-1 1-1,0 0 0,0-1 0,1 1 0,-1 0 0,0-1 1,0 1-1,0-1 0,1 1 0,-1-1 0,0 0 1,0 1-1,0-1 0,0 0 0,0 0 0,0 0 0,0 1 1,0-1-1,0 0 0,0 0 0,0 0 0,0 0 1,0-1-1,0 1 0,0 0 0,0 0 0,0-1 0,0 1 1,1 0-1,-1-1 0,0 1 0,0-1 0,-1 0 0,-16-9-243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36.885"/>
    </inkml:context>
    <inkml:brush xml:id="br0">
      <inkml:brushProperty name="width" value="0.05" units="cm"/>
      <inkml:brushProperty name="height" value="0.05" units="cm"/>
    </inkml:brush>
  </inkml:definitions>
  <inkml:trace contextRef="#ctx0" brushRef="#br0">9 92 12075,'-1'-1'90,"0"1"-1,1-1 1,-1 1 0,1-1 0,-1 1 0,0-1 0,1 0 0,-1 1 0,1-1 0,0 0 0,-1 0 0,1 1 0,0-1 0,-1 0 0,1 0 0,0 1 0,0-1 0,0 0 0,-1 0 0,1 0 0,0 0 0,0 1 0,0-1 0,1-1 0,0 1-7,0 0 0,0 0 0,1 0 0,-1 0 0,0 1 1,1-1-1,-1 0 0,1 1 0,-1-1 0,1 1 0,1-1 1,5-1-184,34-9 94,1 1 0,0 3-1,75-3 1,-29 3-407,-57 2 319,-6-7-17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7.185"/>
    </inkml:context>
    <inkml:brush xml:id="br0">
      <inkml:brushProperty name="width" value="0.05" units="cm"/>
      <inkml:brushProperty name="height" value="0.05" units="cm"/>
    </inkml:brush>
  </inkml:definitions>
  <inkml:trace contextRef="#ctx0" brushRef="#br0">8 1 9610,'1'20'1024,"1"9"-592,-1 2-200,0 8 657,-1 1-329,2 2-232,1-1-64,0-8-136,-2-4-56,1-12-96,0-1-48,-2-9-56,0-6-472,-8 1 504,1-7-64,-3-3-64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37.561"/>
    </inkml:context>
    <inkml:brush xml:id="br0">
      <inkml:brushProperty name="width" value="0.05" units="cm"/>
      <inkml:brushProperty name="height" value="0.05" units="cm"/>
    </inkml:brush>
  </inkml:definitions>
  <inkml:trace contextRef="#ctx0" brushRef="#br0">198 12 10370,'-4'-2'194,"0"0"-1,0 1 0,-1-1 1,1 1-1,0 0 1,0 0-1,-1 0 0,1 1 1,0 0-1,-1-1 1,1 1-1,-8 2 0,2-1-28,1 0-1,0 1 1,0 0-1,-17 7 1,21-6-134,0 0 0,0 0 0,1 1 0,-1-1-1,1 1 1,0 0 0,0 0 0,0 1 0,0-1 0,1 1 0,0-1 0,-5 11 0,6-11-31,0 0 0,0 0 0,0 0 0,1 0 0,0 1 0,0-1 0,0 0 0,0 1 0,1-1 0,-1 1 0,1-1 0,0 0 0,1 1 0,-1-1 1,1 1-1,0-1 0,1 5 0,-2-8-1,1 0-1,-1 0 1,0 0 0,1 0 0,-1-1 0,1 1 0,-1 0 0,1 0 0,0 0 0,-1-1 0,1 1-1,0 0 1,0-1 0,-1 1 0,1-1 0,0 1 0,0-1 0,0 1 0,0-1 0,-1 1-1,1-1 1,0 0 0,0 1 0,1-1 0,0 0 0,0 0-1,-1 0 1,1-1-1,0 1 1,-1 0-1,1-1 1,0 1-1,-1-1 1,1 0-1,0 1 1,-1-1-1,3-2 1,2-1-4,1-1-1,-1-1 1,-1 1 0,9-11-1,-5 4-1,0-1 1,-1 0-1,10-24 0,-7 15-32,-11 22 37,0 0-1,1-1 1,-1 1 0,0 0 0,1 0 0,-1 0 0,0 0 0,1 0 0,-1-1-1,0 1 1,1 0 0,-1 0 0,0 0 0,1 0 0,-1 0 0,0 0 0,1 0-1,-1 0 1,0 0 0,1 0 0,-1 0 0,0 1 0,1-1 0,-1 0 0,0 0-1,1 0 1,-1 0 0,0 0 0,1 1 0,-1-1 0,0 0 0,0 0 0,1 1-1,-1-1 1,0 0 0,0 0 0,1 1 0,-1-1 0,0 0 0,0 0 0,0 1-1,0-1 1,1 0 0,-1 1 0,0-1 0,0 1 0,15 21-16,-10-16 8,-3-3-43,0 0 1,1 1 0,-1-2 0,1 1-1,0 0 1,0 0 0,0-1 0,1 0 0,-1 0-1,1 0 1,-1 0 0,1 0 0,-1 0-1,1-1 1,0 0 0,0 0 0,0 0-1,0 0 1,0-1 0,-1 1 0,1-1-1,0 0 1,0 0 0,0-1 0,0 1 0,0-1-1,0 0 1,0 0 0,0 0 0,0 0-1,-1-1 1,1 1 0,0-1 0,-1 0-1,0 0 1,1-1 0,-1 1 0,0-1 0,0 1-1,0-1 1,3-5 0,7-11-330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37.960"/>
    </inkml:context>
    <inkml:brush xml:id="br0">
      <inkml:brushProperty name="width" value="0.05" units="cm"/>
      <inkml:brushProperty name="height" value="0.05" units="cm"/>
    </inkml:brush>
  </inkml:definitions>
  <inkml:trace contextRef="#ctx0" brushRef="#br0">79 1 10010,'8'13'245,"-1"2"1,0-1-1,-1 1 0,-1 0 0,6 28 0,-5-22-114,0 7-23,-1 0 0,-2 1 1,0-1-1,-3 35 0,0-63-111,0 0 0,0 0 0,0 0 0,0 0 0,0 0 0,0 1 0,1-1 0,-1 0 0,0 0 0,0 0 0,0 0 0,0 0 0,0 1 0,0-1 0,-1 0 0,1 0 0,0 0 0,0 0 0,0 0 0,0 0 0,0 0 0,0 1 0,0-1 0,0 0 0,0 0 0,0 0 0,0 0 0,0 0 0,0 0 0,0 0 0,-1 0 0,1 1 0,0-1 0,0 0 0,0 0 0,0 0 0,0 0-1,0 0 1,0 0 0,-1 0 0,1 0 0,0 0 0,0 0 0,0 0 0,0 0 0,0 0 0,-1 0 0,-5-5-243,-5-9-366,4 3 270,0-1-1,-1 1 0,-1 1 0,0 0 1,-19-17-1,22 22 707,-1 0 0,1 0 0,-1 1 0,0-1 0,0 2 0,-11-5 0,26 7 2018,46 0-2468,51-4-604,-64 3 541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38.768"/>
    </inkml:context>
    <inkml:brush xml:id="br0">
      <inkml:brushProperty name="width" value="0.05" units="cm"/>
      <inkml:brushProperty name="height" value="0.05" units="cm"/>
    </inkml:brush>
  </inkml:definitions>
  <inkml:trace contextRef="#ctx0" brushRef="#br0">71 153 11386,'-7'6'326,"0"0"0,0 1 0,1 0 0,0 0 0,1 0 0,-8 12 0,11-15-299,-1 0 1,1 0 0,0 0 0,0 1-1,0-1 1,1 1 0,-1-1 0,1 1 0,0 0-1,1-1 1,-1 1 0,1 0 0,0 0 0,1 5-1,-1-9-25,0 0-1,0 1 0,0-1 0,1 0 0,-1 0 1,0 0-1,1 0 0,-1 0 0,1 1 0,-1-1 1,1 0-1,0 0 0,-1 0 0,1 0 0,0-1 1,0 1-1,0 0 0,0 0 0,0 0 0,0-1 1,0 1-1,0 0 0,0-1 0,0 1 0,2 0 1,-1-1-3,0 0 0,0 0 0,0 0 1,0 0-1,0 0 0,0-1 1,0 1-1,0-1 0,0 1 0,0-1 1,0 0-1,0 0 0,3-1 0,3-4-11,1 1-1,-1-1 0,-1 0 0,1-1 0,6-8 0,24-34-73,-39 53 92,0 0 1,1 1 0,-1-1 0,1 1-1,0 6 1,0-3 17,-1-3-5,1 0 0,0 0 0,0 0 0,0 0 0,1 0 0,0 0 0,0 0-1,2 6 1,-3-11-15,1 1-1,-1 0 0,1 0 0,-1 0 0,1 0 1,0 0-1,-1-1 0,1 1 0,0 0 0,-1 0 1,1-1-1,0 1 0,0-1 0,0 1 0,0-1 0,0 1 1,0-1-1,1 1 0,0-1-2,0 1-1,0-1 1,0 0-1,1 0 1,-1 0 0,0 0-1,0-1 1,0 1 0,1 0-1,-1-1 1,4-1-1,9-4-57,-1-1-1,1 0 0,-1-2 1,0 1-1,-1-2 0,0 1 0,0-2 1,13-14-1,-11 10-11,-1-1 0,-1-1 0,0 0 0,-1-1 0,17-34 0,-12 11 239,-16 39-127,-1-1 1,1 1-1,0-1 1,-1 1-1,1-1 1,-1 1-1,0-1 1,0 0-1,0 1 1,0-1-1,0 1 1,-1-1-1,0-4 1,0 6-29,1 1 0,-1 0 1,1 0-1,0-1 0,-1 1 1,1 0-1,-1 0 0,0 0 1,1-1-1,-1 1 0,1 0 1,-1 0-1,1 0 1,-1 0-1,1 0 0,-1 0 1,1 0-1,-1 0 0,1 0 1,-1 0-1,1 1 0,-1-1 1,1 0-1,-1 0 0,1 0 1,-1 1-1,1-1 0,-1 0 1,1 1-1,-1-1 0,1 0 1,-1 1-1,-16 10 202,17-11-215,-11 9 23,0 1 0,1-1 0,0 2 0,0-1-1,1 2 1,1-1 0,0 1 0,0 0 0,1 0 0,1 1 0,0 0 0,1 0-1,-6 21 1,11-28-30,-1-1 1,1 1-1,0-1 0,1 1 0,-1-1 0,1 1 0,0-1 0,0 1 1,1-1-1,-1 0 0,1 0 0,1 1 0,-1-1 0,1-1 0,-1 1 1,1 0-1,1-1 0,-1 1 0,1-1 0,-1 0 0,1 0 1,1 0-1,-1-1 0,7 5 0,-6-5-8,0 0 1,0 0-1,0 0 0,0-1 1,0 0-1,1 0 1,-1 0-1,1-1 0,-1 1 1,1-1-1,0-1 1,0 1-1,-1-1 0,1 0 1,0 0-1,0-1 0,-1 0 1,1 0-1,0 0 1,-1-1-1,1 1 0,-1-1 1,9-5-1,-6 2-50,1-2-1,-1 1 0,0-1 1,0 0-1,-1-1 1,0 1-1,8-12 1,-10 12 13,-1 0 0,1 0 1,-1 0-1,-1 0 1,1-1-1,-1 0 1,-1 0-1,1 0 0,1-12 1,-4 20 52,0 0 0,1 0 0,-1-1 0,0 1 0,0 0 0,0 0 0,0 0 0,0 0 0,0-1 0,0 1 0,0 0 0,0 0 1,0 0-1,0-1 0,0 1 0,0 0 0,0 0 0,0 0 0,0-1 0,0 1 0,0 0 0,0 0 0,0 0 0,0-1 0,0 1 0,-1 0 0,1 0 0,0 0 0,0 0 0,0-1 0,0 1 0,0 0 0,0 0 0,-1 0 0,1 0 1,0 0-1,0 0 0,0-1 0,0 1 0,-1 0 0,1 0 0,0 0 0,0 0 0,0 0 0,-1 0 0,1 0 0,0 0 0,0 0 0,0 0 0,-1 0 0,-10 8 129,-10 15 76,18-18-173,0 0 0,0 0 1,1 0-1,-1 0 0,1 0 0,0 1 1,1-1-1,-1 1 0,1-1 1,0 1-1,0 9 0,1-12-82,0-1-1,0 1 1,1-1-1,-1 0 1,1 1-1,-1-1 1,1 0-1,0 0 0,0 0 1,0 1-1,0-1 1,0 0-1,1 0 1,-1 0-1,1-1 1,-1 1-1,1 0 1,0-1-1,-1 1 1,1-1-1,0 1 1,0-1-1,0 0 1,0 1-1,0-1 1,1 0-1,-1-1 1,0 1-1,0 0 1,5 0-1,-5-1 0,0 1 0,-1-1 0,1 0 1,0 0-1,0 0 0,0 0 0,-1 0 0,1 0 0,0 0 0,0-1 0,-1 1 0,3-2 0,10-4-330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39.604"/>
    </inkml:context>
    <inkml:brush xml:id="br0">
      <inkml:brushProperty name="width" value="0.05" units="cm"/>
      <inkml:brushProperty name="height" value="0.05" units="cm"/>
    </inkml:brush>
  </inkml:definitions>
  <inkml:trace contextRef="#ctx0" brushRef="#br0">0 157 10634,'9'-4'4301,"28"-30"-3893,-27 23-345,0-1 0,10-16-1,-18 25-48,0-1-1,0 1 0,0 0 0,-1-1 1,1 1-1,-1-1 0,0 0 0,0 1 1,0-1-1,-1 0 0,1 0 0,-1 0 1,0 1-1,0-8 0,0 11-10,0 0 0,0-1 0,-1 1 0,1 0 0,0-1 0,0 1 0,0 0 1,0-1-1,0 1 0,-1 0 0,1 0 0,0-1 0,0 1 0,0 0 0,-1 0 0,1-1 0,0 1 0,-1 0 0,1 0 0,0 0 0,0 0 0,-1-1 0,1 1 0,0 0 1,-1 0-1,1 0 0,0 0 0,-1 0 0,1 0 0,0 0 0,-1 0 0,1 0 0,-15 4 57,-9 11-20,19-11-31,1 1-1,0-1 0,0 1 0,0 0 0,1 0 1,0 0-1,0 1 0,0-1 0,0 1 1,1-1-1,-3 11 0,4-14-62,1 0-1,-1 1 1,1-1-1,-1 0 1,1 1-1,0-1 1,0 0 0,0 1-1,0-1 1,0 0-1,0 1 1,1-1-1,-1 0 1,1 1 0,0-1-1,-1 0 1,1 0-1,0 1 1,1-1-1,-1 0 1,0 0-1,0 0 1,1-1 0,-1 1-1,1 0 1,0 0-1,-1-1 1,1 1-1,0-1 1,0 1 0,0-1-1,4 2 1,-5-3-72,1 1 0,0 0 0,0-1 0,0 0 1,0 1-1,0-1 0,0 0 0,0 0 0,0 0 0,0 0 1,0 0-1,0-1 0,0 1 0,0-1 0,0 1 0,0-1 1,-1 0-1,1 0 0,2-1 0,13-7-605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0.009"/>
    </inkml:context>
    <inkml:brush xml:id="br0">
      <inkml:brushProperty name="width" value="0.05" units="cm"/>
      <inkml:brushProperty name="height" value="0.05" units="cm"/>
    </inkml:brush>
  </inkml:definitions>
  <inkml:trace contextRef="#ctx0" brushRef="#br0">92 1 12651,'-28'28'1013,"21"-22"-958,1 0-1,-1 0 1,1 1 0,0 0-1,1 0 1,0 1-1,0-1 1,0 1-1,1 0 1,-3 10-1,6-18-75,1 1-1,0-1 1,0 0-1,0 1 1,0-1 0,0 1-1,0-1 1,0 1-1,0-1 1,0 0-1,0 1 1,1-1-1,-1 1 1,0-1-1,0 0 1,0 1-1,0-1 1,0 0-1,1 1 1,-1-1-1,0 0 1,0 1-1,1-1 1,-1 0-1,0 1 1,1-1-1,-1 0 1,0 0 0,1 1-1,-1-1 1,17 4-1238,21-6-1503,-35 2 2466,25-4-1307,34-2-571,-20 6 3737,-41 0-1500,-1 0 0,0 0-1,0 0 1,1 0 0,-1 0 0,0 0-1,1 0 1,-1 0 0,0 0 0,1 0-1,-1 0 1,0 0 0,1 0-1,-1 0 1,0 0 0,1 0 0,-1 0-1,0 0 1,1 0 0,-1 1 0,0-1-1,0 0 1,1 0 0,-1 0 0,0 1-1,0-1 1,1 0 0,-1 0-1,0 1 1,0-1 0,0 0 0,1 0-1,-1 1 1,0-1 0,0 0 0,0 1-1,0-1 1,0 0 0,0 0 0,0 1-1,0-1 1,1 0 0,-1 1 0,0-1-1,0 0 1,0 1 0,-1-1-1,1 0 1,0 1 0,0-1 0,0 0-1,0 1 1,0-1 0,0 0 0,0 1-1,0-1 1,-1 0 0,1 0 0,0 1-1,0-1 1,0 0 0,-1 0-1,1 1 1,0-1 0,0 0 0,-1 0-1,1 1 1,-19 15 1456,19-16-1499,-23 17 1096,12-7-758,0-1 0,-1-1 0,0 0 0,0-1 0,-26 11 0,36-18-335,2 1-17,-1-1-1,0 0 1,0 1-1,1-1 1,-1 0-1,0 0 1,0 0-1,0 1 1,1-1-1,-1 0 1,0 0-1,0 0 1,0 0-1,1-1 1,-1 1-1,0 0 1,0 0-1,0 0 1,1-1-1,-1 1 1,0 0-1,0-1 1,1 1-1,-1 0 1,0-1-1,-4-6 31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0.600"/>
    </inkml:context>
    <inkml:brush xml:id="br0">
      <inkml:brushProperty name="width" value="0.05" units="cm"/>
      <inkml:brushProperty name="height" value="0.05" units="cm"/>
    </inkml:brush>
  </inkml:definitions>
  <inkml:trace contextRef="#ctx0" brushRef="#br0">14 38 10770,'11'-21'904,"-3"10"-735,-2 5-73,-5 11 472,-1 9-376,-3 6-104,-2 6-8,0 5-72,1 2-40,0 3-96,-1-2-56,3-3-624,-1-7 711,-2-7-103,1-3-104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1.060"/>
    </inkml:context>
    <inkml:brush xml:id="br0">
      <inkml:brushProperty name="width" value="0.05" units="cm"/>
      <inkml:brushProperty name="height" value="0.05" units="cm"/>
    </inkml:brush>
  </inkml:definitions>
  <inkml:trace contextRef="#ctx0" brushRef="#br0">0 201 13355,'1'-4'54,"-1"0"0,0 0 0,1 0 0,0 0 0,0 0 0,0 0 0,0 0 0,1 0 0,0 1 0,-1-1 1,1 0-1,1 1 0,-1 0 0,0-1 0,1 1 0,0 0 0,-1 0 0,5-3 0,7-6-53,1-1 1,23-13-1,-21 15 2,1 1 1,0 0-1,1 2 0,0 0 1,1 1-1,-1 1 1,1 1-1,29-4 1,-39 7-8,0 1 0,0 0 0,0 1 1,1 1-1,-1-1 0,0 1 0,0 1 1,0 0-1,-1 1 0,1 0 0,0 0 1,-1 1-1,0 0 0,0 0 0,0 1 1,0 1-1,-1-1 0,0 1 0,8 8 1,-10-8 14,-1 0 1,0 0-1,0 1 1,0 0 0,-1 0-1,0 1 1,0-1-1,-1 1 1,0 0 0,0 0-1,-1 0 1,0 0-1,-1 0 1,1 0-1,-1 0 1,-1 1 0,0-1-1,0 0 1,-1 1-1,0-1 1,0 0 0,-1 1-1,0-1 1,0 0-1,-1-1 1,0 1-1,0 0 1,-1-1 0,0 1-1,0-1 1,-1 0-1,0-1 1,0 1 0,-12 10-1,4-7 63,0 0-1,0-1 0,-1-1 1,0 0-1,0-1 0,-1-1 1,0 0-1,0-1 0,0 0 1,-1-1-1,1-1 0,-1-1 1,0 0-1,-24-1 0,21-5-322,19 4 216,0 0 1,0 0 0,-1-1 0,1 1 0,0 0-1,0 0 1,-1 0 0,1 0 0,0-1 0,0 1-1,0 0 1,0 0 0,-1-1 0,1 1 0,0 0-1,0 0 1,0-1 0,0 1 0,0 0 0,0 0-1,0-1 1,0 1 0,-1 0 0,1 0 0,0-1-1,0 1 1,0 0 0,0-1 0,0 1 0,1 0-1,-1-1 1,1 0-108,0-1 0,0 1 0,0 0 0,0-1 0,0 1 0,1 0 0,-1 0 1,0 0-1,1 0 0,-1 0 0,1 0 0,-1 0 0,1 1 0,-1-1 0,3 0 0,53-18-1156,-19 9 522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1.550"/>
    </inkml:context>
    <inkml:brush xml:id="br0">
      <inkml:brushProperty name="width" value="0.05" units="cm"/>
      <inkml:brushProperty name="height" value="0.05" units="cm"/>
    </inkml:brush>
  </inkml:definitions>
  <inkml:trace contextRef="#ctx0" brushRef="#br0">22 1 9826,'7'0'1136,"-7"7"-600,0 3-175,-7 6 887,1 2-432,1 2-312,0 3-96,0 2-128,4-4-40,1-4-112,6-4-40,2-10-192,4-3 104,-1-10 0,2-3-40,-1-4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1.936"/>
    </inkml:context>
    <inkml:brush xml:id="br0">
      <inkml:brushProperty name="width" value="0.05" units="cm"/>
      <inkml:brushProperty name="height" value="0.05" units="cm"/>
    </inkml:brush>
  </inkml:definitions>
  <inkml:trace contextRef="#ctx0" brushRef="#br0">177 1 12251,'-2'3'162,"0"0"0,0 0-1,1 1 1,-1-1 0,1 0 0,-1 1 0,1 0 0,-1 4 0,1-6 1,-7 28-93,2 0 0,0 0 0,-1 40 0,5 92-1,8-43-18,2 93 180,-8-212-224,0 0 0,-1 0 0,1-1 0,0 1 0,0 0 0,0 0 1,0 0-1,0 0 0,-1 0 0,1 0 0,0 0 0,0 0 0,0 0 0,0 0 0,-1 0 1,1 0-1,0 0 0,0 0 0,0 0 0,0 0 0,-1 0 0,1 0 0,0 0 0,0 0 1,0 0-1,0 0 0,0 0 0,-1 1 0,1-1 0,0 0 0,0 0 0,0 0 0,0 0 1,0 0-1,0 0 0,-1 0 0,1 1 0,0-1 0,0 0 0,0 0 0,0 0 0,0 0 1,0 0-1,0 1 0,0-1 0,0 0 0,0 0 0,0 0 0,0 0 0,0 0 0,0 1 1,0-1-1,0 0 0,0 0 0,0 0 0,0 1 0,-8-15 120,-123-333-104,156 361 189,-18-9-277,1-1 0,0 0 1,0 0-1,1-1 1,-1 0-1,1 0 0,-1-1 1,1 0-1,0 0 0,0-1 1,0-1-1,0 1 1,0-1-1,0-1 0,0 0 1,0 0-1,0-1 1,-1 0-1,1 0 0,0-1 1,-1 0-1,0 0 0,0-1 1,0 0-1,0-1 1,0 0-1,-1 0 0,0-1 1,0 0-1,6-6 1,13-16-271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2.824"/>
    </inkml:context>
    <inkml:brush xml:id="br0">
      <inkml:brushProperty name="width" value="0.05" units="cm"/>
      <inkml:brushProperty name="height" value="0.05" units="cm"/>
    </inkml:brush>
  </inkml:definitions>
  <inkml:trace contextRef="#ctx0" brushRef="#br0">39 1 10850,'-9'36'659,"1"0"0,-3 48 0,1 75 303,10-148-892,0 47 155,2 0 1,17 96-1,-15-195-2143,-4 25 1396,-1-6-95,2-1-1,0 1 0,8-41 1,-9 62 641,0 0-1,0 1 1,0-1 0,1 0 0,-1 0-1,0 0 1,0 0 0,1 0 0,-1 1 0,0-1-1,1 0 1,-1 0 0,1 1 0,-1-1 0,1 0-1,-1 1 1,1-1 0,-1 0 0,1 1 0,0-1-1,-1 1 1,1-1 0,0 1 0,0-1 0,-1 1-1,1 0 1,0-1 0,0 1 0,0 0-1,0 0 1,-1-1 0,1 1 0,0 0 0,0 0-1,0 0 1,0 0 0,0 0 0,0 0 0,-1 0-1,1 0 1,0 1 0,2-1 0,2 3 247,1 0 0,-1 0 0,0 1 0,0-1 0,7 7 0,9 6-42,-17-14-182,-1-1 0,1 0-1,0 0 1,-1 0 0,1 0 0,0 0 0,-1-1 0,1 1 0,0-1 0,0 0 0,6-1 0,-8 1-42,-1 0 1,0-1-1,0 1 1,1 0-1,-1 0 1,0-1-1,0 1 1,0-1-1,1 1 1,-1-1-1,0 1 0,0-1 1,0 0-1,0 0 1,0 1-1,0-1 1,0 0-1,0 0 1,-1 0-1,1 0 1,0 0-1,0 0 1,-1 0-1,1 0 0,-1 0 1,1-1-1,-1 1 1,1 0-1,-1 0 1,0-1-1,1 1 1,-1 0-1,0 0 1,0-1-1,0 1 1,0 0-1,0-2 1,-1 1-7,1 1 1,0 0 0,-1 0-1,1 0 1,0 0 0,-1-1 0,1 1-1,-1 0 1,0 0 0,1 0 0,-1 0-1,0 0 1,0 0 0,1 1-1,-1-1 1,0 0 0,0 0 0,0 0-1,0 1 1,0-1 0,0 1 0,0-1-1,-1 1 1,1-1 0,0 1-1,0-1 1,0 1 0,0 0 0,-1 0-1,1 0 1,0 0 0,0 0 0,0 0-1,-1 0 1,1 0 0,0 0-1,0 0 1,0 1 0,-1-1 0,1 0-1,-2 2 1,0-1 17,-1 0-1,1 0 1,0 0 0,-1 1-1,1-1 1,0 1 0,0 0-1,0 0 1,0 0-1,0 0 1,0 1 0,1-1-1,-3 4 1,3-4 17,1 1 1,-1 0-1,1 0 0,0-1 1,0 1-1,0 0 1,1 0-1,-1 0 0,1 0 1,-1 0-1,1 5 0,0-6-24,0-1-1,1 0 0,-1 1 1,0-1-1,0 0 0,1 0 0,-1 1 1,1-1-1,-1 0 0,1 0 0,0 0 1,-1 1-1,1-1 0,0 0 1,0 0-1,0 0 0,-1 0 0,1-1 1,0 1-1,0 0 0,1 0 0,-1 0 1,0-1-1,0 1 0,0-1 1,0 1-1,1-1 0,-1 1 0,2-1 1,6 2-54,0-1 1,-1 0-1,1-1 0,0 0 1,0 0-1,13-3 1,57-14-1021,-34 6 374,-30 8 545,8-2-381,1 1-1,0 0 0,32 1 0,-50 3 590,0 0-1,0 0 0,0 1 1,-1 0-1,1 0 1,0 1-1,0-1 1,-1 1-1,1 0 0,-1 1 1,1-1-1,-1 1 1,0 0-1,0 1 0,-1-1 1,1 1-1,0 0 1,6 9-1,-10-12 23,0 1 1,0-1-1,0 0 0,1 0 0,-1 1 1,0-1-1,0 0 0,1 0 0,-1 0 1,0 0-1,1 0 0,-1 0 0,1-1 1,0 1-1,-1 0 0,1-1 0,-1 1 1,1-1-1,0 0 0,-1 1 0,1-1 1,0 0-1,0 0 0,-1 0 0,1 0 1,3-1-1,-2 0-90,0-1 0,0 1 0,-1-1 0,1 1 1,0-1-1,0 0 0,-1 0 0,1 0 0,-1-1 0,0 1 0,1 0 1,-1-1-1,2-3 0,3-4-607,0 0 1,-1 0-1,-1-1 0,9-20 1,-14 33 774,-1 0-1,1 0 1,0 1 0,0-1-1,0 0 1,0 0 0,0 0-1,0 0 1,0 0 0,1 0-1,-1 0 1,2 2 0,-2-3-133,1 0 0,-1 0 1,0 0-1,1 0 0,-1 0 1,1 0-1,0 0 0,-1 0 1,1-1-1,0 1 0,-1 0 1,1 0-1,0-1 0,0 1 1,0-1-1,-1 1 1,1-1-1,0 1 0,0-1 1,0 1-1,0-1 0,0 0 1,0 1-1,0-1 0,0 0 1,0 0-1,0 0 0,0 0 1,0 0-1,0 0 0,2 0 1,12-3-90,-1-1 1,20-7-1,-26 8 18,1 0 0,-1 0 0,0 1 0,1 0 0,-1 0-1,1 1 1,0 0 0,0 0 0,-1 1 0,1 1 0,10 1-1,20 9 103,-29-8 28,-1 0 1,1-1-1,0 0 0,10 1 0,-15-3-181,0-1 0,-1 1 1,1 0-1,0-1 0,-1 0 1,1 0-1,-1-1 0,1 1 1,-1-1-1,0 0 0,1 0 1,3-3-1,1-1 4,0 0 1,-1 0 0,0-1-1,0 0 1,0-1-1,6-8 1,17-31-267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9.548"/>
    </inkml:context>
    <inkml:brush xml:id="br0">
      <inkml:brushProperty name="width" value="0.05" units="cm"/>
      <inkml:brushProperty name="height" value="0.05" units="cm"/>
    </inkml:brush>
  </inkml:definitions>
  <inkml:trace contextRef="#ctx0" brushRef="#br0">69 34 12707,'-1'27'621,"-2"-1"1,-1 0-1,-10 37 1,6-32-284,-6 52 0,14-78-334,-2 48-35,3-49-1,-1 0 0,1 0 0,0 0 0,0-1 0,0 1-1,0 0 1,1 0 0,0-1 0,0 1 0,3 5 0,-4-8 10,-1-1 1,0 1 0,1-1-1,-1 1 1,0 0 0,1-1-1,-1 1 1,1-1 0,-1 1 0,1-1-1,-1 0 1,1 1 0,0-1-1,-1 1 1,1-1 0,-1 0-1,1 0 1,0 1 0,-1-1-1,1 0 1,0 0 0,0 0-1,-1 0 1,1 1 0,0-1 0,-1 0-1,2-1 1,-1 1-58,0-1 0,0 1 0,0-1 1,0 0-1,0 1 0,-1-1 0,1 0 0,0 0 1,0 0-1,-1 0 0,1 1 0,-1-1 0,1 0 1,-1 0-1,1-2 0,2-4-256,0 0-1,-1-1 1,-1 1 0,2-10 0,-3-19-191,-4-4-125</inkml:trace>
  <inkml:trace contextRef="#ctx0" brushRef="#br0" timeOffset="1">2 72 13115,'-1'-7'976,"4"7"-768,2 0-104,7 0 464,6 0-152,8 0-176,6-5-56,5-5 8,3 6-32,2-9-72,1 3-120,-6 1-256,-6-1-264,-13 6 408,-8 4-48,-10 10-152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7.764"/>
    </inkml:context>
    <inkml:brush xml:id="br0">
      <inkml:brushProperty name="width" value="0.05" units="cm"/>
      <inkml:brushProperty name="height" value="0.05" units="cm"/>
    </inkml:brush>
  </inkml:definitions>
  <inkml:trace contextRef="#ctx0" brushRef="#br0">0 211 11562,'2'-14'164,"1"1"0,1 0 0,0 0 0,0 0 0,2 0 0,-1 1 0,2 0 0,-1 0 0,2 1 0,-1-1 0,2 2 0,-1-1 0,19-16 0,-7 15-39,-19 12-122,0-1-1,0 1 0,0-1 1,0 1-1,0 0 0,0-1 1,1 1-1,-1 0 0,0 0 1,0 0-1,0 0 0,0 0 1,1 0-1,-1 0 0,0 0 1,0 1-1,0-1 0,0 0 1,0 1-1,2 0 0,-2 3 497,1 2 594,-5-10-708,3 4-613,-13-18-2340,15 32 5581,-2-5-3074,5 22 48,1-1 0,1 0 0,2 0 0,1-1 0,1 0 0,1 0 0,30 46 0,-35-63-7,1 0 0,1 0 1,0-1-1,1 0 0,0-1 1,1 0-1,15 11 0,-23-21-1082,-7-5 827,-8-8 111,-4 2-139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3.348"/>
    </inkml:context>
    <inkml:brush xml:id="br0">
      <inkml:brushProperty name="width" value="0.05" units="cm"/>
      <inkml:brushProperty name="height" value="0.05" units="cm"/>
    </inkml:brush>
  </inkml:definitions>
  <inkml:trace contextRef="#ctx0" brushRef="#br0">60 0 11418,'-16'212'1183,"15"-171"-1078,2 0 0,2 0 0,9 45 0,-19-90 119,-1-6-163,-35-56 691,46 68-722,-1 0 1,1 0 0,0-1 0,-1 1 0,1-1-1,0 1 1,0-1 0,0 0 0,0 0-1,1 0 1,-1-1 0,5 1 0,48 4 2,-46-6-20,1-1 1,0 0-1,0 0 0,-1-1 1,0-1-1,1 1 0,-1-2 1,0 1-1,-1-1 0,15-11 1,-3 2 5,-1-2 0,-1 0 0,26-29 0,-44 44-20,0-1 0,1 0 0,-1 1 1,1 0-1,0-1 0,-1 1 0,1 0 1,0 0-1,3-2 0,1 6 33,-3 11 40,-4 17 99,0-14-42,0 1-1,4 20 1,-3-34-101,1 0 0,-1 0-1,1 0 1,0 0 0,1 0 0,-1 0-1,1 0 1,0 0 0,0-1 0,0 1-1,0-1 1,1 1 0,-1-1 0,5 4-1,-6-5-35,1-1 0,0 0 0,-1 0-1,1 0 1,0 0 0,0 0 0,0-1-1,-1 1 1,1 0 0,0-1 0,0 1-1,0-1 1,0 0 0,0 0 0,0 0-1,0 0 1,0 0 0,0 0 0,0 0-1,0-1 1,0 1 0,0-1 0,0 1-1,0-1 1,0 0 0,0 0 0,-1 1-1,1-2 1,0 1 0,-1 0 0,1 0-1,0 0 1,1-2 0,2-2-29,-1 1 1,1-1-1,-1 0 0,1 0 1,-2-1-1,1 1 0,0-1 1,-1 0-1,3-6 1,4-26-98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3.764"/>
    </inkml:context>
    <inkml:brush xml:id="br0">
      <inkml:brushProperty name="width" value="0.05" units="cm"/>
      <inkml:brushProperty name="height" value="0.05" units="cm"/>
    </inkml:brush>
  </inkml:definitions>
  <inkml:trace contextRef="#ctx0" brushRef="#br0">1 0 13267,'4'3'1096,"2"3"-896,-5-3-248,2 0 600,0-5-480,-3-2-72,-1-2-40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4.408"/>
    </inkml:context>
    <inkml:brush xml:id="br0">
      <inkml:brushProperty name="width" value="0.05" units="cm"/>
      <inkml:brushProperty name="height" value="0.05" units="cm"/>
    </inkml:brush>
  </inkml:definitions>
  <inkml:trace contextRef="#ctx0" brushRef="#br0">113 284 11674,'0'-2'57,"0"0"0,0 1-1,0-1 1,0 1-1,-1-1 1,1 1 0,-1-1-1,1 1 1,-1-1 0,1 1-1,-1-1 1,0 1-1,0 0 1,0-1 0,0 1-1,0 0 1,0 0-1,0-1 1,0 1 0,0 0-1,-1 0 1,1 0-1,0 1 1,-1-1 0,1 0-1,0 0 1,-1 1-1,-2-1 1,2 0-30,1 1 1,-1 0-1,0 0 1,0 0-1,0 0 0,0 1 1,0-1-1,0 1 1,1-1-1,-1 1 1,0-1-1,0 1 0,1 0 1,-1 0-1,0 0 1,1 0-1,-1 0 1,1 0-1,-1 0 1,1 1-1,-1-1 0,1 0 1,0 1-1,-2 2 1,-2 4 4,-1 1 1,1-1-1,1 1 1,0 1 0,0-1-1,0 1 1,2-1 0,-1 1-1,1 0 1,-1 11-1,3-21-32,0 1 1,0-1-1,-1 0 0,1 1 0,0-1 0,0 0 0,0 1 0,0-1 0,0 0 0,0 1 0,0-1 0,0 0 0,0 1 0,0-1 0,0 0 0,0 1 0,1-1 0,-1 0 0,0 1 0,0-1 1,0 0-1,0 1 0,0-1 0,1 0 0,-1 0 0,0 1 0,0-1 0,1 0 0,-1 0 0,0 1 0,0-1 0,1 0 0,-1 0 0,0 0 0,1 1 0,10-8-67,9-17-122,26-41-406,-46 65 591,0 0-1,0 0 1,0-1 0,0 1-1,0 0 1,1 0 0,-1-1 0,0 1-1,0 0 1,0 0 0,1 0-1,-1 0 1,0-1 0,0 1 0,0 0-1,1 0 1,-1 0 0,0 0-1,0 0 1,1 0 0,-1 0 0,0-1-1,0 1 1,1 0 0,-1 0-1,0 0 1,0 0 0,1 0 0,-1 0-1,0 0 1,1 0 0,-1 1-1,0-1 1,4 9 24,-4 19 211,0-23-185,0 8 57,-1-7-15,1-1 0,0 1 0,0-1 0,1 1 0,0-1 0,1 6 0,-2-10-70,1 0 0,-1 0 0,0 0 1,1 0-1,-1-1 0,1 1 0,0 0 0,-1 0 0,1-1 0,-1 1 0,1 0 0,0-1 0,0 1 0,-1 0 0,1-1 0,0 1 0,0-1 0,0 0 0,0 1 0,0-1 0,-1 0 0,1 1 0,0-1 0,0 0 0,0 0 0,0 0 0,0 0 0,0 0 0,0 0 0,0 0 0,0 0 0,0 0 0,0 0 0,0-1 0,0 1 0,0 0 0,-1-1 0,1 1 0,0 0 0,0-1 0,1 0 0,15-8 95,0 0 0,0-2 0,-1 0 0,-1 0-1,23-23 1,-6 7-67,-16 13-27,-2 0 0,0-1 0,0 0 0,-1-1 0,15-25 0,-22 31-9,0-1-1,0 0 1,-1 0 0,-1-1 0,1 1-1,-2-1 1,0 0 0,0 0 0,-1 0-1,0-15 1,-2 25-9,0 0-1,0 0 1,0 0-1,0 0 1,0 1-1,-1-1 1,1 0-1,-1 0 1,1 0-1,-1 0 1,0 0-1,-2-3 1,3 5-2,-1-1 0,1 1 0,-1-1 0,1 1 1,-1-1-1,0 1 0,1-1 0,-1 1 0,0-1 0,1 1 1,-1 0-1,0-1 0,1 1 0,-1 0 0,0 0 0,0 0 0,0-1 1,1 1-1,-1 0 0,0 0 0,0 0 0,0 0 0,-2 1-3,1 0 0,-1 0 0,1 0 0,0 0 0,0 0 0,-1 0 0,1 0 0,0 1-1,0-1 1,0 1 0,0-1 0,1 1 0,-1 0 0,0 0 0,1 0 0,-1 0 0,1 0 0,-2 3-1,-5 11 5,1 0 0,1 0-1,0 0 1,1 1-1,1-1 1,0 1 0,2 1-1,0-1 1,0 0-1,2 0 1,0 1-1,5 32 1,-4-44-14,1-1 1,-1 0-1,1 0 0,0 0 0,0-1 0,0 1 1,1 0-1,0-1 0,0 1 0,0-1 0,0 0 1,1 0-1,4 4 0,-1-2-8,1 0 0,0-1 0,-1 0-1,1-1 1,1 0 0,15 6 0,13 2-45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5.416"/>
    </inkml:context>
    <inkml:brush xml:id="br0">
      <inkml:brushProperty name="width" value="0.05" units="cm"/>
      <inkml:brushProperty name="height" value="0.05" units="cm"/>
    </inkml:brush>
  </inkml:definitions>
  <inkml:trace contextRef="#ctx0" brushRef="#br0">139 87 10186,'0'-2'140,"0"1"0,1-1 0,-1 0 0,0 1 0,0-1 0,0 0 0,0 1 0,0-1-1,0 0 1,-1 0 0,0-2 0,-6 0 589,-8 10 333,9 0-952,-1-1-1,1 1 0,0 0 1,0 0-1,0 1 0,1 0 1,0 0-1,-6 12 0,1-1-52,2 1 0,-10 28 0,13-35-20,1 1 0,1 0 0,0 0 0,0 0 0,1 0 0,1 0 0,1 0 0,0 1 0,2 19 0,-2-32-33,0 0 0,0 0 0,0 0 0,0 0 0,0 0 0,1 0 0,-1 0 0,0 0 0,0 0 0,1 0 0,-1-1 0,1 1 0,-1 0 0,1 0 0,-1 0 0,1-1 0,-1 1 0,1 0 0,-1-1 0,1 1 0,0 0 0,0-1 0,-1 1 0,1-1 0,0 1 0,0-1 0,0 1 0,-1-1 0,1 0 0,0 1 0,0-1 0,0 0 0,0 0 0,0 1 0,0-1 0,0 0 0,0 0 0,0 0 0,0 0 0,-1 0 0,1-1 0,0 1 0,0 0 1,0 0-1,0-1 0,0 1 0,0 0 0,0-1 0,-1 1 0,3-2 0,2-1 6,0-1 0,1 0 0,-1 0-1,-1 0 1,1-1 0,4-5 0,43-57-118,-4-1 0,70-134 0,-109 185-21,-12 20-11,-14 29 36,-43 103 225,53-113-42,0 0 0,1 0 0,2 0 0,-4 35 0,8-54-70,0-1 1,0 0-1,0 0 1,0 0-1,0 0 1,0 1-1,1-1 1,-1 0-1,1 0 1,0 0-1,-1 0 1,1 0-1,0 0 1,1 2-1,-1-3-8,0-1-1,0 1 1,0 0-1,0 0 1,0-1-1,0 1 1,0-1 0,0 1-1,0-1 1,0 1-1,1-1 1,-1 0-1,0 1 1,0-1 0,0 0-1,0 0 1,1 0-1,-1 0 1,0 0-1,0 0 1,1 0-1,-1 0 1,0-1 0,0 1-1,0 0 1,2-1-1,12-5-34,0 0 0,0-1 0,-1-1 0,16-10-1,-11 6-8,26-11 0,-34 18 31,1 0 1,0 2 0,-1-1-1,1 1 1,0 1-1,1 0 1,-1 1-1,0 1 1,0-1-1,1 2 1,16 2 0,-27-3 7,0 1 0,1 0 0,-1 0 0,0 0 0,1 0 0,-1 0 0,0 0 1,0 0-1,0 1 0,0-1 0,0 1 0,0-1 0,-1 1 0,1 0 0,0 0 1,-1 0-1,0 0 0,1 0 0,-1 0 0,0 0 0,0 0 0,0 1 0,0-1 1,0 0-1,-1 1 0,1-1 0,-1 0 0,1 5 0,-1 4 65,0-1 0,-1 0 0,0 1 0,0-1 0,-4 13 0,27-199 1259,-11 69-858,-11 104-439,0-1-1,1 1 1,0 0 0,-1 0 0,1 0 0,1 0 0,-1 0 0,0 0 0,1 0 0,1-4-1,-1 6-18,-1 0-1,0 0 1,0 0-1,1 0 1,-1 0-1,1 0 1,-1 0-1,1 0 1,-1 0-1,1 1 1,-1-1-1,1 1 1,0-1-1,-1 1 0,1-1 1,0 1-1,-1 0 1,1 0-1,0 0 1,-1 0-1,3 0 1,17 2-217,38 1 453,86-5 1,-79-5-217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6.124"/>
    </inkml:context>
    <inkml:brush xml:id="br0">
      <inkml:brushProperty name="width" value="0.05" units="cm"/>
      <inkml:brushProperty name="height" value="0.05" units="cm"/>
    </inkml:brush>
  </inkml:definitions>
  <inkml:trace contextRef="#ctx0" brushRef="#br0">350 118 10722,'35'-37'1272,"-32"34"-1158,-1-1 0,0 1 0,0 0 0,0-1 0,0 1 0,0-1 0,-1 1 0,0-1 0,1 0 0,-1 0 0,0-4 0,-1 7-72,0 0 1,0 0-1,0 0 1,0 0 0,0 0-1,0 0 1,0 0-1,-1 0 1,1 0-1,0 0 1,-1 0 0,1 0-1,-1 0 1,1 0-1,-1 0 1,1 0 0,-1 0-1,0 1 1,1-1-1,-1 0 1,0 0 0,0 1-1,0-1 1,-1-1-1,0 1 14,-1 0-1,0-1 1,0 1-1,0 0 1,0 0-1,0 1 0,0-1 1,-5 0-1,-4 0 40,-1 1 1,1 1-1,-17 2 0,13 0-74,1 0 1,0 2-1,-1 0 0,2 0 1,-1 2-1,1-1 1,0 2-1,0 0 0,1 1 1,0 0-1,0 1 0,1 0 1,1 1-1,-20 24 0,23-26 2,0 2-1,1-1 0,0 1 0,1 0 0,0 0 0,1 1 0,0 0 0,1 0 0,0 0 0,1 0 0,1 1 0,-1-1 0,2 1 0,0 0 0,1 0 0,0-1 0,0 1 0,2 0 0,2 13 0,-3-21-13,0-1-1,1 1 1,-1 0-1,1-1 0,0 0 1,0 1-1,1-1 0,-1 0 1,1 0-1,0 0 1,0 0-1,0 0 0,0-1 1,1 0-1,0 1 1,-1-1-1,1 0 0,0-1 1,1 1-1,-1-1 0,0 0 1,1 0-1,-1 0 1,1-1-1,0 1 0,-1-1 1,1 0-1,0-1 1,0 1-1,0-1 0,0 0 1,-1 0-1,1 0 0,10-2 1,-1-2-5,1-1 0,-1 0 1,0-1-1,0-1 0,-1 0 0,0 0 0,0-2 1,22-18-1,-8 3 16,-1-1-1,38-47 1,-49 53-10,-1 0 0,15-29-1,-24 39-14,0 0 0,-1-1-1,-1 1 1,1-1 0,-2 0-1,1 0 1,1-20 0,-4 28 0,0 0 0,0 0 0,0 0 0,0-1 0,0 1 0,-1 0 0,1 0 0,0 0 1,-1 0-1,0 0 0,0 0 0,1 1 0,-1-1 0,0 0 0,0 0 0,-1 0 0,1 1 0,0-1 0,-1 1 0,-1-3 1,0 3-10,1-1 0,-1 0 0,0 1 0,1 0 0,-1-1 0,0 1 1,0 0-1,0 1 0,0-1 0,0 0 0,-1 1 0,-3 0 0,-2 0-215,1 0-1,-1 1 0,0 0 0,0 0 0,0 1 0,1 0 0,-1 1 0,-13 6 0,16-6 86,1 0 0,-1 0 0,1 0-1,0 1 1,-5 4 0,0 5-368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6.615"/>
    </inkml:context>
    <inkml:brush xml:id="br0">
      <inkml:brushProperty name="width" value="0.05" units="cm"/>
      <inkml:brushProperty name="height" value="0.05" units="cm"/>
    </inkml:brush>
  </inkml:definitions>
  <inkml:trace contextRef="#ctx0" brushRef="#br0">0 0 10834,'12'13'1057,"5"4"-681,-1 0-120,2 5 680,5 4-480,-4 1-88,1 3-64,0 0-120,0-1-88,0-5-128,2-7-1496,-2-8 1392,-2-9-184,1-11-88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7.213"/>
    </inkml:context>
    <inkml:brush xml:id="br0">
      <inkml:brushProperty name="width" value="0.05" units="cm"/>
      <inkml:brushProperty name="height" value="0.05" units="cm"/>
    </inkml:brush>
  </inkml:definitions>
  <inkml:trace contextRef="#ctx0" brushRef="#br0">185 25 8290,'0'-1'88,"0"-1"1,-1 1-1,1 0 1,0 0-1,-1 0 1,1 0-1,-1 0 1,1 0-1,-1 0 1,1 0 0,-1 0-1,0 0 1,0 0-1,1 0 1,-1 0-1,0 0 1,0 1-1,0-1 1,0 0-1,0 1 1,0-1-1,0 1 1,0-1-1,0 1 1,0-1-1,0 1 1,0 0-1,-1-1 1,1 1-1,0 0 1,0 0 0,0 0-1,-1 0 1,1 0-1,0 0 1,0 0-1,0 1 1,0-1-1,-2 1 1,-2 0 92,0 0 0,1 0 0,-1 1 0,1 0-1,-1 0 1,1 0 0,0 0 0,0 1 0,-4 3 0,0 2-31,-1 0 0,2 1 0,-1 0-1,1 0 1,1 1 0,-1-1 0,2 2 0,-1-1-1,-5 18 1,5-11-19,1 0 0,0 0 0,2 1 1,0 0-1,-1 27 0,4-43-124,0 0 0,0 0 0,0 0 0,0 0 0,0 0 0,0 0-1,0-1 1,1 1 0,-1 0 0,1 0 0,-1 0 0,1 0 0,0-1 0,-1 1 0,1 0 0,0-1 0,0 1 0,0-1 0,0 1 0,1-1 0,-1 1 0,0-1 0,1 0 0,-1 1 0,1-1 0,-1 0 0,3 1 0,-2-2-2,0 1 0,0-1 0,1 0 0,-1 0 0,0 0 0,0 0 0,0 0 0,1-1 0,-1 1 0,0-1 0,0 1 0,0-1 0,0 0 0,0 0 0,0 0 0,0 0 1,0 0-1,0 0 0,0-1 0,-1 1 0,1-1 0,0 1 0,1-3 0,15-15-17,-2-2 1,0 1-1,14-25 1,1-2-1,-31 47 14,0 0 0,0 0-1,0 0 1,0 0-1,0 0 1,0 0-1,0 0 1,0 0-1,0 0 1,0 0 0,0-1-1,0 1 1,0 0-1,0 0 1,0 0-1,0 0 1,0 0-1,0 0 1,0 0-1,0 0 1,0 0 0,0 0-1,0 0 1,0 0-1,0 0 1,0 0-1,0 0 1,-8 7 47,-11 12 92,23-22-101,-3 1-32,1 1 0,-1-1 0,1 0 0,-1 0 0,1 1 0,-1-1 0,0 0 0,0 0 0,1-3 0,-1 4 3,0 0-195,0 0 0,1-1 1,-1 1-1,0 0 0,0-1 1,0 1-1,0-1 1,0 1-1,0-1 0,0 0 1,0 1-1,-1-1 0,1 0 1,-1 1-1,1-1 1,0-3-1,1-3-391,4-4 79,1 1-64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8.442"/>
    </inkml:context>
    <inkml:brush xml:id="br0">
      <inkml:brushProperty name="width" value="0.05" units="cm"/>
      <inkml:brushProperty name="height" value="0.05" units="cm"/>
    </inkml:brush>
  </inkml:definitions>
  <inkml:trace contextRef="#ctx0" brushRef="#br0">163 232 11026,'1'0'39,"-1"0"0,0 0 0,0-1 0,0 1 0,1 0 0,-1-1 0,0 1 0,0-1 0,0 1 0,0 0 0,0-1 0,0 1 0,0 0 0,0-1 0,0 1 0,0-1 0,0 1 0,0 0 0,0-1 0,0 1 0,0 0 0,0-1 0,-1 1 0,1 0 0,0-1 0,0 1 0,0 0 0,-1-1 0,1 1 0,0 0 0,0-1 0,-1 1 0,1 0 0,0 0 0,0-1 0,-1 1 0,-15 1 752,-18 16 181,24-8-872,0 1 0,1 0 0,0 0-1,0 1 1,1 0 0,1 0 0,0 1-1,0 0 1,1 1 0,1-1 0,0 1-1,0 0 1,2 0 0,-1 1-1,2-1 1,0 1 0,0-1 0,1 20-1,1-30-76,0 0-1,1 0 0,-1 0 0,1 0 0,-1 0 0,1 0 0,2 6 0,-2-8-19,-1 0-1,1-1 1,-1 1 0,1 0 0,-1 0 0,1-1-1,-1 1 1,1-1 0,0 1 0,-1 0-1,1-1 1,0 1 0,0-1 0,-1 0-1,1 1 1,0-1 0,0 0 0,0 1 0,0-1-1,-1 0 1,1 0 0,0 0 0,0 0-1,0 1 1,0-1 0,0 0 0,0-1 0,-1 1-1,1 0 1,0 0 0,0 0 0,0-1-1,1 1 1,4-3-32,-1 1 0,1-1 0,-1 0 0,1 0 0,-1 0 0,0-1 0,-1 0 0,9-8 0,35-43-412,-32 35 255,4-5-65,-11 12 7,2 0 0,0 1-1,0 0 1,21-17 0,-32 29 240,1 0 0,-1 0 0,0 0 0,0 0 0,0 0 0,0 0 0,0 0 0,1-1 0,-1 1 0,0 0 0,0 0 0,0 0-1,0 0 1,1 0 0,-1 0 0,0 0 0,0 0 0,0 0 0,0 0 0,1 0 0,-1 0 0,0 0 0,0 0 0,0 0 0,0 0 0,1 0 0,-1 0 0,0 0 0,0 0 0,0 1 0,0-1 0,0 0 0,1 0 0,-1 0 0,0 0 0,0 0 0,0 0 0,0 0 0,0 1 0,0-1 0,1 0 0,-1 0 0,2 10-8,-4 10 139,-4 11 158,4-20-131,0 0 0,0 0 1,1 0-1,1 0 1,0 14-1,0-24-137,0 1 1,1-1-1,-1 0 0,0 1 0,0-1 0,1 0 1,-1 1-1,1-1 0,-1 0 0,1 0 1,-1 1-1,1-1 0,0 0 0,0 0 0,-1 0 1,1 0-1,0 0 0,0 0 0,0 0 0,0 0 1,0 0-1,0 0 0,1-1 0,-1 1 0,0 0 1,0-1-1,0 1 0,1-1 0,-1 0 0,0 1 1,1-1-1,-1 0 0,0 0 0,1 1 0,-1-1 1,0 0-1,1 0 0,-1-1 0,1 1 0,-1 0 1,0 0-1,0-1 0,2 0 0,5-1 13,-1 0-1,0-1 1,0 0-1,0-1 0,-1 1 1,10-8-1,44-37-99,-36 27-123,28-18 0,-50 38 173,0 0 1,0 0-1,0 0 1,0 0-1,0 1 0,0-1 1,0 1-1,1-1 1,-1 1-1,0 0 0,0 0 1,0 0-1,1 0 0,-1 0 1,0 1-1,4 0 1,-4 0 19,1-1 1,-1 1-1,1-1 1,-1 0 0,1 0-1,-1 0 1,1 0 0,-1 0-1,1 0 1,-1-1-1,1 1 1,4-3 0,6-4-12,0 0 1,-1-1 0,0-1 0,0 0 0,13-14-1,0-2-103,22-30 0,-47 55 114,65-87-350,-57 75 261,0-1-1,-1 0 1,-1 0 0,0-1 0,6-18 0,-12 22 71,-4 11 65,-10 15 113,-1 8 91,2 1 0,1 0 0,0 1 0,2 0-1,2 1 1,0 0 0,1 0 0,-3 39 0,10-28-268,0-36-22,0-1 0,0 1 1,0 0-1,0-1 0,1 1 0,-1 0 0,1-1 0,-1 1 1,1-1-1,-1 1 0,1-1 0,0 1 0,0-1 0,0 1 1,0-1-1,0 0 0,0 1 0,0-1 0,3 2 0,-4-3 21,1 0 0,-1 0 0,1 0-1,0 0 1,-1 0 0,1 0 0,-1 0 0,1 0-1,0-1 1,-1 1 0,1 0 0,-1 0-1,1 0 1,-1-1 0,1 1 0,-1 0-1,1-1 1,-1 1 0,1 0 0,-1-1 0,1 1-1,-1 0 1,0-1 0,1 1 0,0-1-1,12-16 132,-10 12-113,18-22 95,-13 15-81,0 0 1,1 1-1,0 1 0,1-1 0,1 1 0,13-10 1,-24 20-14,1 0 0,-1-1 0,1 1 0,-1 0 0,1 0 0,-1 0 0,1-1 0,-1 1 0,0 0 0,1 0 0,-1 0 1,1 0-1,-1 0 0,1 0 0,-1 0 0,1 0 0,-1 0 0,1 0 0,-1 1 0,1-1 0,-1 0 0,1 0 0,-1 0 0,1 0 0,-1 1 1,0-1-1,1 0 0,-1 1 0,1-1 0,-1 0 0,0 1 0,1-1 0,-1 0 0,0 1 0,1-1 0,-1 0 0,0 1 0,0-1 1,1 1-1,-1-1 0,0 1 0,8 24 89,-6-19-68,2 8 17,0 0-1,2 0 1,0-1 0,0 0-1,1 0 1,1 0-1,13 16 1,-19-26-24,1 1-1,0-1 0,0 0 1,1 0-1,-1-1 1,1 1-1,-1-1 1,1 0-1,0 0 0,0 0 1,0 0-1,7 2 1,-7-4-11,-1 1 0,0-1 1,1 0-1,-1 0 1,0-1-1,1 1 0,-1-1 1,0 1-1,1-1 1,-1 0-1,0 0 0,0-1 1,0 1-1,0-1 1,0 1-1,0-1 0,0 0 1,4-4-1,0 0-44,0-1-1,0 0 0,-1-1 1,0 1-1,0-1 0,-1 0 1,9-17-1,-11 19 10,-1 0 1,1 0-1,-1 0 0,0 0 1,-1 0-1,1-1 0,-1 1 1,0-1-1,-1 1 0,0-1 0,0 1 1,-1-12-1,1 17 16,-1 0 1,1 1-1,0-1 0,0 0 1,0 1-1,-1-1 0,1 0 1,0 1-1,-1-1 0,1 0 1,0 1-1,-1-1 0,1 1 1,-1-1-1,1 1 1,-1-1-1,1 1 0,-1-1 1,0 1-1,8 0-480,-4 0 289,0 0 1,1-1-1,-1 0 1,0 0-1,1 0 1,-1 0-1,0 0 1,0-1-1,0 0 1,0 1-1,0-1 1,5-4-1,0-1-241,-1 0 0,14-16 0,-1-6-312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8.875"/>
    </inkml:context>
    <inkml:brush xml:id="br0">
      <inkml:brushProperty name="width" value="0.05" units="cm"/>
      <inkml:brushProperty name="height" value="0.05" units="cm"/>
    </inkml:brush>
  </inkml:definitions>
  <inkml:trace contextRef="#ctx0" brushRef="#br0">138 1 11034,'-82'261'2080,"54"-164"-4068,7-46-2997,18-49 2884,1-8 1294,1-8 516,1 5 328,3-60 1871,-3 63-1141,1 1 0,1-1 0,-1 0 0,1 1 0,3-8 0,-4 12-614,-1 0 0,1 0 0,0 0 0,0 0 0,-1 0 0,1 1 0,0-1 0,0 0 0,0 1-1,0-1 1,0 0 0,0 1 0,0-1 0,0 1 0,0 0 0,0-1 0,1 1 0,-1 0 0,0 0 0,0 0 0,0 0 0,0-1 0,1 2 0,-1-1 0,2 0 0,34 8-336,-23-4 480,12 0-555,-1-2 1,49-1-1,-53-2 102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49.921"/>
    </inkml:context>
    <inkml:brush xml:id="br0">
      <inkml:brushProperty name="width" value="0.05" units="cm"/>
      <inkml:brushProperty name="height" value="0.05" units="cm"/>
    </inkml:brush>
  </inkml:definitions>
  <inkml:trace contextRef="#ctx0" brushRef="#br0">200 330 9258,'0'-2'68,"0"1"1,0 0-1,0-1 1,0 1-1,0-1 1,0 1-1,-1 0 1,1-1-1,0 1 1,-1 0-1,1-1 0,-1 1 1,1 0-1,-1 0 1,0-1-1,0 1 1,1 0-1,-1 0 1,0 0-1,0 0 1,0 0-1,0 0 1,0 0-1,0 1 0,-1-1 1,1 0-1,0 0 1,0 1-1,0-1 1,-1 1-1,1-1 1,0 1-1,-1 0 1,1-1-1,0 1 1,-1 0-1,1 0 0,-1 0 1,-1 0-1,-3 0 64,0 0-1,0 0 1,0 1-1,0 0 0,0 0 1,0 0-1,0 1 0,-7 3 1,6-2-52,0 1 0,0 1 0,0-1 0,1 1 1,0 0-1,0 1 0,0 0 0,1 0 0,-1 0 0,1 0 0,1 1 0,-1 0 1,1 0-1,1 0 0,-1 0 0,1 1 0,0-1 0,1 1 0,0 0 1,0 0-1,-1 10 0,3-17-73,0 0 1,0 0 0,0 0-1,0 0 1,0 0 0,0 0-1,0 0 1,0 1 0,1-1-1,-1 0 1,0 0-1,1 0 1,-1 0 0,1 0-1,-1 0 1,1 0 0,-1 0-1,1 0 1,0-1-1,-1 1 1,1 0 0,0 0-1,0 0 1,0-1 0,1 2-1,0-2-3,-1 1 0,1-1 0,0 0 1,0 0-1,-1 1 0,1-1 0,0-1 0,-1 1 0,1 0 0,0 0 0,-1-1 0,1 1 0,0-1 0,2-1 1,7-3-36,-1 0 0,0-1 1,15-11-1,88-83-760,-112 99 787,-1 1-1,1-1 1,-1 1-1,0-1 1,1 1-1,-1-1 0,1 1 1,-1-1-1,1 1 1,-1 0-1,1-1 1,-1 1-1,1 0 1,0 0-1,-1-1 0,1 1 1,-1 0-1,1 0 1,0 0-1,-1 0 1,1 0-1,0 0 1,-1 0-1,1 0 0,0 0 1,-1 0-1,1 0 1,-1 0-1,2 1 1,1 15 100,-3-14-82,0-1 1,-1 0-1,1 0 0,0 1 1,0-1-1,0 0 0,0 0 1,0 0-1,1 1 0,-1-1 1,0 0-1,1 0 1,-1 0-1,0 1 0,1-1 1,0 0-1,-1 0 0,1 0 1,-1 0-1,1 0 0,0 0 1,0 0-1,0 0 0,0 0 1,-1-1-1,1 1 0,0 0 1,0 0-1,1-1 0,-1 1 1,2 0-1,1-1 4,-1 0 1,1 0-1,0-1 0,0 1 0,0-1 0,-1 0 1,1 0-1,0 0 0,-1-1 0,1 1 1,-1-1-1,0 0 0,6-4 0,42-34 54,-34 24-88,0-1-1,-2 0 1,0-1 0,0-1 0,-2-1 0,0 0-1,-2 0 1,0-1 0,-1 0 0,-1-1 0,-1-1-1,5-24 1,-12 44 5,0 0-1,-1 0 1,1-1 0,-1 1-1,0 0 1,0 0 0,0-1-1,-1 1 1,1 0-1,-1 0 1,-1-6 0,2 9 10,0 0 0,0-1 0,-1 1 0,1 0 0,0 0 0,0-1 0,0 1 0,-1 0 0,1 0 0,0 0 0,0 0 0,-1-1 0,1 1 0,0 0 0,0 0 0,-1 0 0,1 0 0,0 0 0,-1 0 1,1 0-1,0 0 0,0 0 0,-1-1 0,1 1 0,0 0 0,-1 1 0,1-1 0,0 0 0,0 0 0,-1 0 0,1 0 0,0 0 0,-1 0 0,1 0 0,0 0 0,0 0 0,-1 1 0,1-1 0,-2 2 2,0-1 0,0 1-1,0 0 1,0 0 0,1 0-1,-1 0 1,0 0-1,-1 3 1,-9 18 83,0 0-1,2 0 1,0 1 0,-6 27-1,-19 103 513,33-141-545,0-4-14,0 1-1,0-1 1,1 0-1,0 1 0,1-1 1,0 1-1,1-1 1,0 0-1,2 12 1,-2-20-43,-1 0-1,0 1 1,1-1 0,-1 0 0,0 0 0,1 0 0,-1 0-1,1-1 1,0 1 0,-1 0 0,1 0 0,0 0 0,0 0-1,-1-1 1,1 1 0,0 0 0,0 0 0,0-1 0,1 1-1,-1-1-4,-1 0-1,1 0 0,0 1 1,-1-1-1,1-1 0,0 1 1,0 0-1,-1 0 0,1 0 1,0 0-1,-1 0 0,1-1 1,0 1-1,-1 0 0,1-1 1,0 1-1,-1 0 0,1-1 1,-1 1-1,1-1 0,0 0 1,2-1-38,-1-1 0,0 0-1,0 0 1,0 0 0,0 0 0,0 0 0,0 0 0,-1-1 0,2-5 0,-1 5 36,-1 0-1,0 0 1,0 0-1,-1 0 1,1 0 0,-1 0-1,0-1 1,0 1-1,-1 0 1,1 0 0,-1 0-1,0 0 1,0-1 0,0 1-1,0 0 1,-1 1-1,0-1 1,1 0 0,-1 0-1,-1 1 1,1-1 0,-1 1-1,1 0 1,-1-1-1,0 1 1,0 1 0,0-1-1,0 0 1,-6-2-1,10 5 17,-1 0 0,0 0 0,0 0 0,0 0 0,0 0 0,0 0 0,0 0 0,0 0 0,0 0 0,0 0 0,0 0 0,0 0 0,0 0 0,0-1-1,0 1 1,1 0 0,-1 0 0,0 0 0,0 0 0,0 0 0,0 0 0,0 0 0,0 0 0,0 0 0,0 0 0,0 0 0,0 0 0,0 0-1,0 0 1,0 0 0,0 0 0,0-1 0,0 1 0,0 0 0,0 0 0,0 0 0,0 0 0,0 0 0,0 0 0,0 0 0,0 0 0,0 0-1,0 0 1,0 0 0,0 0 0,0 0 0,0-1 0,0 1 0,0 0 0,0 0 0,0 0 0,0 0 0,0 0 0,0 0 0,0 0 0,-1 0-1,1 0 1,0 0 0,0 0 0,0 0 0,0 0 0,0 0 0,0 0 0,0 0 0,0 0 0,0 0 0,0 0 0,0 0 0,10-3 89,13 0 2,76 2-722,-34 1 97,-39-1 300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8.163"/>
    </inkml:context>
    <inkml:brush xml:id="br0">
      <inkml:brushProperty name="width" value="0.05" units="cm"/>
      <inkml:brushProperty name="height" value="0.05" units="cm"/>
    </inkml:brush>
  </inkml:definitions>
  <inkml:trace contextRef="#ctx0" brushRef="#br0">0 108 11194,'0'0'953,"0"-2"-617,2 2-160,2 0 456,2 0-152,4-4-64,3-2-72,2-1-64,3 0-40,3-2-120,1-1-136,-5-1-104,-3-3 176,-15-2-120,-8-6-40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50.292"/>
    </inkml:context>
    <inkml:brush xml:id="br0">
      <inkml:brushProperty name="width" value="0.05" units="cm"/>
      <inkml:brushProperty name="height" value="0.05" units="cm"/>
    </inkml:brush>
  </inkml:definitions>
  <inkml:trace contextRef="#ctx0" brushRef="#br0">246 0 11330,'-37'19'2323,"36"-18"-2267,-1 0 0,1-1 1,0 1-1,-1 0 0,1 0 0,0 0 1,0 0-1,-1 0 0,1 1 1,0-1-1,0 0 0,0 0 0,1 1 1,-1-1-1,0 1 0,0-1 1,1 0-1,-1 1 0,1 0 0,-1-1 1,1 1-1,-1 1 0,2-2-52,-1 0-1,1 0 1,0 0 0,-1-1-1,1 1 1,0 0 0,0 0-1,-1 0 1,1-1-1,0 1 1,0 0 0,0-1-1,0 1 1,0-1-1,0 1 1,0-1 0,0 1-1,0-1 1,0 0 0,0 0-1,2 1 1,31 4-209,-23-4 113,-6 0 62,1-1-40,0 1 1,-1 0-1,1 1 0,-1-1 0,7 4 0,-11-5 64,0 1 0,0-1 0,0 1-1,0-1 1,-1 1 0,1 0 0,0-1-1,0 1 1,0 0 0,-1 0 0,1-1-1,0 1 1,-1 0 0,1 0 0,-1 0-1,1 0 1,-1 0 0,0 0 0,1 0-1,-1 0 1,0 0 0,0 0 0,1 0-1,-1 0 1,0 0 0,0 0 0,0 0-1,0 0 1,0 0 0,-1 0 0,1 0-1,0 0 1,0 0 0,-1 0 0,0 1-1,-2 6 101,0-1-1,-1 0 0,1 0 0,-2 0 0,1 0 1,-1 0-1,0-1 0,-1 0 0,1 0 0,-1-1 1,0 0-1,-9 6 0,11-8-33,-1 0 1,0 0-1,0 0 1,0-1-1,0 0 0,0 0 1,-1 0-1,1 0 1,0-1-1,-1 0 0,1 0 1,-1-1-1,0 0 1,1 0-1,-1 0 0,1 0 1,-1-1-1,-7-2 1,-42-19 166,34 13-182,-34-14 15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50.708"/>
    </inkml:context>
    <inkml:brush xml:id="br0">
      <inkml:brushProperty name="width" value="0.05" units="cm"/>
      <inkml:brushProperty name="height" value="0.05" units="cm"/>
    </inkml:brush>
  </inkml:definitions>
  <inkml:trace contextRef="#ctx0" brushRef="#br0">0 99 13379,'25'-11'976,"5"-5"-904,7-5-248,6 1 40,7 5-432,-1 5-496,4 6 864,-1 3-208,-4 3-137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51.613"/>
    </inkml:context>
    <inkml:brush xml:id="br0">
      <inkml:brushProperty name="width" value="0.05" units="cm"/>
      <inkml:brushProperty name="height" value="0.05" units="cm"/>
    </inkml:brush>
  </inkml:definitions>
  <inkml:trace contextRef="#ctx0" brushRef="#br0">303 323 9874,'0'-1'81,"0"0"0,0 0-1,1 0 1,-1 0 0,0 0 0,0 0-1,0 0 1,-1 0 0,1 0-1,0 0 1,0 0 0,0 0 0,-1 0-1,1 0 1,-1 0 0,1 0 0,-1 0-1,1 0 1,-1 0 0,1 1 0,-1-1-1,0 0 1,-1-1 0,0 0 97,0 1-1,-1-1 1,1 1 0,-1-1 0,1 1-1,-1 0 1,1 0 0,-6-1 0,-5-1 381,0 2 1,-25-2 0,36 3-545,-12 0 222,-1 0-1,-27 5 1,38-4-199,0 0-1,0 0 1,0 0 0,0 0-1,0 1 1,0-1 0,0 1-1,0 0 1,0 0 0,1 1-1,-1-1 1,1 1 0,0 0-1,-5 4 1,8-6-38,0-1-1,-1 1 1,1-1 0,0 1-1,0-1 1,0 1 0,-1 0 0,1-1-1,0 1 1,0-1 0,0 1-1,0 0 1,0-1 0,0 1-1,0-1 1,0 1 0,0 0 0,0-1-1,0 1 1,1-1 0,-1 1-1,0-1 1,0 1 0,1-1 0,-1 1-1,0 0 1,0-1 0,1 1-1,-1-1 1,1 0 0,-1 1-1,0-1 1,1 1 0,-1-1 0,1 0-1,-1 1 1,1-1 0,0 1-1,28 14-149,-17-9 94,-2 0 30,-1 1-1,0 1 1,0 0-1,-1 0 1,0 1-1,-1 0 1,1 0-1,-2 1 1,1-1-1,-2 2 1,1-1-1,-1 1 1,-1-1-1,4 14 1,3 14 14,-1 0 1,8 73-1,-15-92 9,-2-1-1,0 1 1,0-1 0,-2 1-1,-5 30 1,5-43 11,0 0 1,-1 0 0,0 0-1,0 0 1,-1-1-1,0 1 1,0-1 0,0 0-1,0 0 1,-1 0-1,0 0 1,0 0 0,0-1-1,-1 1 1,1-1-1,-1-1 1,0 1 0,0-1-1,-1 1 1,-8 3-1,4-3 30,0-1 0,1 1-1,-1-2 1,-1 0 0,1 0-1,0 0 1,0-1 0,-1-1-1,-16-1 1,25 1-44,-1 0-1,0-1 1,0 1-1,1-1 1,-1 0-1,0 1 1,1-1-1,-1 0 1,0-1 0,1 1-1,0 0 1,-1-1-1,1 1 1,0-1-1,0 0 1,0 0-1,0 0 1,0 0 0,0 0-1,0 0 1,1 0-1,-1-1 1,1 1-1,-1-1 1,1 1-1,0-1 1,0 0-1,0 1 1,1-1 0,-1 0-1,1 1 1,-1-1-1,1 0 1,0 0-1,0 1 1,0-1-1,0 0 1,1 0 0,0-4-1,2-10-69,2 0 0,-1 0 1,2 0-1,0 1 0,1 0 0,1 0 0,13-20 0,78-101-301,-90 125 353,136-161-108,25-34 139,-153 184 3,17-30 1,-29 44-7,0-1 0,-1 0-1,0 0 1,-1 0 0,0 0 0,2-13 0,-4 21-4,-1 0 1,0 0 0,0 0 0,1 0 0,-2 0 0,1 0 0,0 0 0,0 0 0,0 0 0,-1 0 0,1 0 0,-1 0 0,-1-3 0,1 5 0,1-1 0,-1 0 0,0 0 0,1 1 0,-1-1 0,1 1 0,-1-1 0,0 1 0,0-1 0,1 1 0,-1-1 0,0 1 0,0 0 0,0-1-1,0 1 1,1 0 0,-1 0 0,0-1 0,0 1 0,0 0 0,-1 0 0,-2 1 5,0-1 0,1 1 0,-1 0 0,1 0 1,-1 0-1,1 1 0,-1-1 0,1 1 0,0 0 0,0 0 0,-1 0 0,-3 4 0,-12 11 80,1 0 0,1 1 1,1 1-1,0 1 0,1 0 0,2 1 1,0 1-1,1 0 0,1 0 0,1 1 1,-13 47-1,22-66-68,0 1 1,0 0-1,1 0 1,0 0-1,-1 0 1,2 0-1,-1 0 1,0 0-1,1 0 1,3 9-1,-3-11-16,0 0 1,1 0-1,-1-1 0,1 1 0,0 0 0,0-1 0,0 1 1,0-1-1,1 0 0,-1 1 0,1-1 0,-1 0 1,1-1-1,0 1 0,-1 0 0,1-1 0,5 2 0,3 1-7,-1-1 0,1 0 0,0-1 0,0-1-1,0 1 1,0-2 0,0 0 0,0 0-1,0-1 1,1 0 0,-2-1 0,1 0-1,14-5 1,-7 1 3,-1 0 1,0-1-1,0-1 0,-1-1 1,0 0-1,0-1 0,16-14 1,-25 19-4,-2 0 0,1 0 0,0 0 0,-1-1 0,0 0 0,-1 0 1,1 0-1,-1-1 0,0 1 0,-1-1 0,4-8 0,-7 15 5,0 0-1,0-1 1,0 1-1,0 0 1,0 0-1,0 0 1,1-1-1,-1 1 1,0 0-1,0 0 0,0 0 1,0-1-1,0 1 1,0 0-1,0 0 1,0 0-1,0-1 1,-1 1-1,1 0 1,0 0-1,0 0 1,0-1-1,0 1 1,0 0-1,0 0 1,0 0-1,0 0 1,-1-1-1,1 1 1,0 0-1,0 0 1,0 0-1,0 0 1,0 0-1,-1-1 1,1 1-1,0 0 1,0 0-1,0 0 1,-1 0-1,1 0 1,0 0-1,0 0 1,0 0-1,-1 0 1,1 0-1,0 0 1,0 0-1,0 0 0,-1 0 1,1 0-1,0 0 1,0 0-1,0 0 1,-1 0-1,1 0 1,0 0-1,0 0 1,0 0-1,-1 0 1,1 0-1,0 1 1,0-1-1,0 0 1,0 0-1,-1 0 1,-12 8-21,10-5 33,0 0-1,1 0 0,-1 0 0,1 0 1,-1 0-1,1 1 0,0-1 0,0 1 0,0 0 1,1-1-1,-1 1 0,1 0 0,0 0 0,0 0 1,0 0-1,1 0 0,-1 0 0,1 0 1,0 0-1,0 0 0,1 0 0,-1 0 0,1 0 1,1 7-1,-1-7 1,1-1-1,-1 1 1,0-1 0,1 1 0,0-1 0,0 1-1,0-1 1,0 0 0,0 0 0,1 0 0,-1 0-1,1 0 1,0-1 0,0 1 0,0-1 0,0 0-1,0 0 1,0 0 0,1 0 0,-1 0-1,1-1 1,-1 1 0,1-1 0,0 0 0,-1 0-1,5 0 1,1-1 2,-1 0-1,1-1 0,0 0 1,-1 0-1,1 0 1,-1-2-1,1 1 0,-1-1 1,0 0-1,0 0 1,0-1-1,12-8 0,-15 8-24,1 1-1,-1-1 0,-1 0 0,1 0 0,0 0 0,-1-1 0,0 1 0,0-1 0,-1 0 0,1 0 0,-1-1 0,0 1 0,0-1 0,-1 1 0,0-1 0,0 0 0,0 0 0,1-9 0,-3 14 5,0 0 1,0 0-1,0 0 0,0 0 1,0 0-1,0 0 0,0 0 1,0 0-1,0 0 0,0 0 1,-1 0-1,1 0 0,0 1 1,-1-1-1,0-2 0,1 3 3,-1 0-1,1-1 1,0 1-1,-1 0 0,1 0 1,-1-1-1,1 1 1,-1 0-1,1 0 1,0 0-1,-1-1 1,1 1-1,-1 0 0,1 0 1,-1 0-1,1 0 1,-1 0-1,1 0 1,-1 0-1,1 0 0,-1 0 1,0 0-1,-1 1 5,0 0 0,0 0 0,0-1-1,0 1 1,0 0 0,0 1 0,0-1-1,1 0 1,-1 1 0,0-1 0,1 1-1,-3 1 1,1 2 37,0 0 0,0 0-1,0 0 1,0 0 0,1 1-1,0-1 1,0 1 0,0 0-1,1-1 1,0 1 0,0 0-1,1 0 1,-1 9 0,1-15-25,0 0 1,0 1 0,0-1 0,0 0-1,0 0 1,0 1 0,0-1-1,0 0 1,0 0 0,0 1 0,0-1-1,0 0 1,0 0 0,0 1-1,0-1 1,0 0 0,1 0 0,-1 1-1,0-1 1,0 0 0,0 0-1,0 0 1,0 1 0,1-1 0,-1 0-1,0 0 1,0 0 0,0 1 0,1-1-1,-1 0 1,0 0 0,0 0-1,1 0 1,-1 0 0,0 0 0,0 0-1,1 0 1,-1 1 0,0-1-1,0 0 1,1 0 0,-1 0 0,0 0-1,0 0 1,1 0 0,-1-1-1,16-7 700,14-21-166,-10-2-229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52.044"/>
    </inkml:context>
    <inkml:brush xml:id="br0">
      <inkml:brushProperty name="width" value="0.05" units="cm"/>
      <inkml:brushProperty name="height" value="0.05" units="cm"/>
    </inkml:brush>
  </inkml:definitions>
  <inkml:trace contextRef="#ctx0" brushRef="#br0">10 0 14003,'-7'25'872,"4"-4"-920,3-2-64,2-3-328,4-3-704,2-9 968,5 0-184,6-4-104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52.523"/>
    </inkml:context>
    <inkml:brush xml:id="br0">
      <inkml:brushProperty name="width" value="0.05" units="cm"/>
      <inkml:brushProperty name="height" value="0.05" units="cm"/>
    </inkml:brush>
  </inkml:definitions>
  <inkml:trace contextRef="#ctx0" brushRef="#br0">122 434 10834,'0'3'147,"0"-1"0,-1 0 0,1 1 0,-1-1 0,0 1 0,1-1 0,-1 0 0,0 0 0,0 1 0,-1-1 0,1 0 0,0 0 0,-1 0 0,-2 2 0,-28 26 1243,13-14-630,13-11-604,-26 30 654,30-33-739,1 0 0,-1 0 0,0 0 1,1 1-1,0-1 0,-1 1 0,1-1 0,0 1 0,1 0 0,-1-1 0,0 1 0,1 0 0,-1 4 0,1-6-54,0 0-1,0-1 0,0 1 0,0-1 0,0 1 0,1-1 1,-1 1-1,0-1 0,0 1 0,1 0 0,-1-1 1,0 0-1,1 1 0,-1-1 0,0 1 0,1-1 0,-1 1 1,0-1-1,1 0 0,-1 1 0,1-1 0,-1 0 1,1 1-1,-1-1 0,1 0 0,-1 0 0,1 1 1,0-1-1,-1 0 0,1 0 0,25-1 192,21-14-199,-36 9-69,0 0 0,0-1-1,-1 0 1,0-1 0,0 0 0,-1-1 0,0 0-1,0 0 1,-1-1 0,0 0 0,-1 0 0,0-1-1,-1 0 1,7-16 0,-1-3-144,0-1 1,-2 0 0,-1-1-1,5-42 1,-8 46 111,-2 0-1,-2-1 1,0 1 0,-2-1 0,-4-38-1,4 65 95,0 0 0,0 1 0,-1-1 0,1 0 0,0 1 0,-1-1 0,1 0 0,-1 1 0,0-1 0,0 0 0,0 1 0,1-1 0,-1 1 0,-1 0 0,1-1 0,0 1 0,0 0 0,0 0 0,-1-1 0,1 1 0,0 0 0,-1 0 0,1 1 0,-3-2 0,2 1 3,-1 1 0,1 0 0,0 0 0,-1 0 0,1 0-1,0 1 1,-1-1 0,1 1 0,0-1 0,-1 1 0,1 0-1,0 0 1,0 0 0,0 0 0,-3 2 0,-8 5 22,0 1 1,1 1-1,-21 22 1,20-19-9,2 1 0,0 0 0,0 0 0,1 1-1,-10 20 1,16-26-5,0 1-1,0-1 0,1 1 0,0 0 0,1 0 0,0 0 0,0 0 0,1 0 0,0 0 0,2 17 0,-1-22-8,1 0 0,0 0 1,0-1-1,1 1 0,-1 0 0,1-1 0,0 1 0,0-1 1,1 1-1,-1-1 0,1 0 0,0 0 0,0 0 1,0-1-1,1 1 0,3 3 0,6 3 10,0-1 0,1-1-1,24 12 1,-23-13-10,-1 1 0,0 0 0,21 16-1,-31-20-6,0-1 0,0 1 0,-1 0 0,0 0 0,1 0 0,-1 1 0,-1-1 0,1 1 0,-1-1 0,0 1 0,0 0 0,0 0 0,0 0 0,-1 0-1,1 8 1,0 20-642,-2-33 639,0 1 0,0-1-1,0 0 1,0 0 0,0 0 0,0 0-1,0 0 1,0 1 0,0-1 0,0 0-1,0 0 1,0 0 0,0 0 0,0 0-1,0 0 1,1 1 0,-1-1-1,0 0 1,0 0 0,0 0 0,0 0-1,0 0 1,0 0 0,0 0 0,0 0-1,1 0 1,-1 1 0,0-1 0,0 0-1,0 0 1,0 0 0,0 0-1,0 0 1,1 0 0,-1 0 0,0 0-1,0 0 1,0 0 0,0 0 0,0 0-1,1 0 1,-1 0 0,0 0 0,0 0-1,1 0-22,7-1-139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8:52.954"/>
    </inkml:context>
    <inkml:brush xml:id="br0">
      <inkml:brushProperty name="width" value="0.05" units="cm"/>
      <inkml:brushProperty name="height" value="0.05" units="cm"/>
    </inkml:brush>
  </inkml:definitions>
  <inkml:trace contextRef="#ctx0" brushRef="#br0">25 22 12251,'1'-5'1093,"-5"8"-582,-6 11 128,8-8-428,0 1 1,0-1-1,0 1 1,1-1-1,0 1 1,0 0-1,0-1 1,1 1-1,1 13 1,0-18-176,-1 0 1,1 1 0,-1-1 0,1 0 0,0 0-1,0 1 1,0-1 0,0 0 0,0 0 0,1 0-1,-1 0 1,1 0 0,-1 0 0,1-1 0,0 1-1,-1 0 1,1-1 0,0 1 0,0-1-1,0 0 1,0 0 0,0 0 0,1 0 0,-1 0-1,0 0 1,0 0 0,1-1 0,-1 1 0,0-1-1,6 1 1,4-1-76,0 0 0,0-1-1,0 0 1,0-1 0,0-1-1,0 0 1,0 0 0,0-1 0,16-8-1,-1-2-357,0 0-1,40-30 0,-52 33 62,-2 0 0,1-1-1,11-13 1,-38 40 540,0 1-1,2 0 1,0 1 0,0 0 0,-14 35 0,24-50-188,1-1 0,0 1 0,0-1 0,-1 1 1,1-1-1,0 1 0,1 0 0,-1-1 0,0 1 1,0-1-1,1 1 0,-1-1 0,1 1 0,-1-1 0,1 1 1,0-1-1,-1 0 0,1 1 0,0-1 0,0 0 1,0 1-1,0-1 0,0 0 0,0 0 0,3 2 0,3 3-19,1 0-1,1-1 0,9 6 0,3 2-71,-13-7 50,0 1-1,-1 1 0,1 0 1,-2 0-1,1 0 0,-1 0 1,-1 1-1,1 0 0,-2 1 1,1-1-1,-1 1 0,-1 0 1,1 0-1,-2 0 0,1 0 1,-2 0-1,2 12 0,-1 4 11,-1 1 1,-1 0-1,-1 0 0,-2-1 0,-8 41 1,7-49 10,-1 0 0,0 0 1,-1-1-1,-1 0 0,-1 0 0,-1-1 1,0 0-1,-21 28 0,23-36 0,-1 0-1,1 0 1,-1 0 0,-1-1-1,0-1 1,1 1-1,-2-1 1,1-1 0,-1 0-1,0 0 1,0-1 0,0 0-1,-1-1 1,1 0-1,-1 0 1,-13 0 0,13-2-23,0 0-1,0-2 1,0 1 0,0-1 0,0-1 0,0 0 0,0 0-1,1-1 1,-12-5 0,18 7 12,0-1 0,1 0 1,-1 1-1,1-1 0,0 0 0,0-1 0,-1 1 0,1 0 0,1-1 1,-1 0-1,0 0 0,1 0 0,-1 0 0,1 0 0,0 0 0,0 0 0,0-1 1,0 1-1,1-1 0,0 0 0,-1 1 0,1-1 0,0 0 0,1 0 1,-1 0-1,1 1 0,0-1 0,0 0 0,0-5 0,2 0-5,0-1 0,1 1 0,0 0 1,0 0-1,1 0 0,0 1 0,0-1 0,1 1 0,12-15 0,5-4-16,36-35 0,-14 22 160,2 1 0,1 2-1,85-49 1,170-66 1898,-199 104-1609,-5-3 113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48.576"/>
    </inkml:context>
    <inkml:brush xml:id="br0">
      <inkml:brushProperty name="width" value="0.05" units="cm"/>
      <inkml:brushProperty name="height" value="0.05" units="cm"/>
    </inkml:brush>
  </inkml:definitions>
  <inkml:trace contextRef="#ctx0" brushRef="#br0">1 64 12363,'4'-2'238,"0"1"1,0 0-1,0 0 1,0 0 0,1 1-1,-1 0 1,7 0-1,-10-1-167,375-43 408,-310 34-993,-28 8-1584,-38 2 2079,0 0 0,0 0 0,1 0-1,-1 0 1,0 0 0,0 0 0,0 0 0,1 0-1,-1 0 1,0 0 0,0 1 0,0-1-1,1 0 1,-1 0 0,0 0 0,0 0 0,0 0-1,1 0 1,-1 1 0,0-1 0,0 0-1,0 0 1,0 0 0,0 1 0,0-1 0,0 0-1,1 0 1,-1 0 0,0 1 0,0-1 0,0 0-1,0 0 1,0 0 0,0 1 0,0-1-1,0 0 1,0 0 0,0 1 0,0-1 0,0 0-1,0 0 1,0 0 0,0 1 0,0-1-1,-1 0 1,1 0 0,0 0 0,0 1 0,0-1-1,0 0 1,0 0 0,0 0 0,-1 0-1,1 1 1,0-1 0,-8 11-608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49.036"/>
    </inkml:context>
    <inkml:brush xml:id="br0">
      <inkml:brushProperty name="width" value="0.05" units="cm"/>
      <inkml:brushProperty name="height" value="0.05" units="cm"/>
    </inkml:brush>
  </inkml:definitions>
  <inkml:trace contextRef="#ctx0" brushRef="#br0">1 73 12883,'10'0'896,"13"0"-696,7-4-96,16-2 232,7-1-112,8-3-48,-1 0-24,2 2-232,-3-2-200,-10 1 240,-6 3-16,-10 3-88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49.557"/>
    </inkml:context>
    <inkml:brush xml:id="br0">
      <inkml:brushProperty name="width" value="0.05" units="cm"/>
      <inkml:brushProperty name="height" value="0.05" units="cm"/>
    </inkml:brush>
  </inkml:definitions>
  <inkml:trace contextRef="#ctx0" brushRef="#br0">0 63 9634,'2'-5'173,"1"1"-1,-1-1 1,0 1-1,1 0 1,0 0-1,0 0 1,0 0-1,1 1 1,-1-1-1,1 1 1,7-5-1,-8 6-76,1 0 0,-1 1 0,1 0 0,-1 0-1,1 0 1,0 0 0,-1 0 0,1 1 0,0-1 0,0 1-1,0 0 1,-1 0 0,1 1 0,0-1 0,0 1 0,4 1 0,11 5 107,0 0 1,0 2 0,-1 0 0,0 1 0,-1 1 0,0 0 0,27 25 0,-36-29-185,0 0 0,-1 0 0,0 1 0,0-1 1,-1 1-1,0 1 0,0 0 0,8 17 0,-12-21-17,0 0 1,-1-1-1,0 1 0,0 0 0,0 0 0,-1 0 0,1 0 0,-1 0 0,0-1 0,-1 1 0,1 0 0,-1 0 0,0 0 0,0 0 0,0-1 0,-1 1 0,0 0 0,0-1 0,0 0 1,-5 8-1,-9 12 8,-2-1 1,0-1 0,-35 32 0,-71 52-55,101-88 3,2-1 32,4-9-6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1.509"/>
    </inkml:context>
    <inkml:brush xml:id="br0">
      <inkml:brushProperty name="width" value="0.05" units="cm"/>
      <inkml:brushProperty name="height" value="0.05" units="cm"/>
    </inkml:brush>
  </inkml:definitions>
  <inkml:trace contextRef="#ctx0" brushRef="#br0">80 61 11594,'-7'9'134,"1"0"1,0 0-1,1 1 0,0 0 0,0 0 0,1 0 0,-5 17 0,1 6 40,-5 36 0,8-30 79,-1 40 0,5-65-164,2-1 1,-1 1-1,2-1 1,0 1-1,0-1 1,8 20-1,-10-30-71,2-1-1,-1 1 1,0 0 0,0 0-1,1-1 1,0 1 0,-1 0 0,1-1-1,0 0 1,0 1 0,1-1-1,-1 0 1,0 0 0,1 0-1,-1-1 1,1 1 0,0-1-1,4 3 1,-4-3-6,1 0-1,0-1 1,0 1-1,-1-1 1,1 0-1,0 0 1,0 0-1,0 0 0,0-1 1,-1 1-1,1-1 1,7-2-1,1-2-3,0-1-1,-1 1 0,1-2 1,-1 0-1,0 0 0,-1-1 1,14-13-1,-6 3-13,-1-1 0,-1 0 0,0-2 0,-2 1 0,0-2 0,-1 0 0,-2 0 0,0-1 0,-1-1 0,-2 0 0,0 0 0,6-38-1,-13 58 6,0 0 0,-1-1 0,1 1 0,-1 0 0,1-1-1,-1 1 1,-1 0 0,1-1 0,-1 1 0,1 0 0,-1 0 0,-2-6 0,3 9 2,-1 1-1,1 0 1,0-1 0,0 1 0,0 0-1,0-1 1,-1 1 0,1 0-1,0 0 1,0-1 0,0 1 0,-1 0-1,1 0 1,0-1 0,-1 1 0,1 0-1,0 0 1,0 0 0,-1 0 0,1-1-1,0 1 1,-1 0 0,1 0 0,0 0-1,-1 0 1,1 0 0,0 0 0,-1 0-1,1 0 1,0 0 0,-1 0 0,1 0-1,-1 0 1,1 0 0,0 0 0,-1 0-1,-11 12 39,-6 21 55,14-21-49,0 1 0,1 1 0,1-1-1,0 0 1,1 0 0,0 1 0,1-1 0,1 1 0,0-1 0,1 1 0,0-1 0,1 0 0,0 0 0,10 21 0,-10-26-24,0 0 1,1 0-1,0-1 1,1 0-1,-1 0 1,2 0 0,-1 0-1,1-1 1,-1 0-1,2 0 1,-1 0 0,1-1-1,0 0 1,0 0-1,0-1 1,1 0 0,-1 0-1,1-1 1,0 0-1,0 0 1,0-1 0,1 0-1,-1 0 1,10 0-1,-11-2-16,0 1 0,0-2 0,0 1-1,0-1 1,0 0 0,-1 0 0,1-1-1,0 0 1,-1 0 0,1-1 0,-1 0-1,0 0 1,0 0 0,0-1 0,7-5-1,-5 2-1,-1 0 0,0 0 0,-1 0 0,1-1 0,-2 0 0,1 0 0,-1-1 0,0 1 0,6-19 0,-5 11-9,-1 0 1,-1 0 0,0 0-1,-1 0 1,-1-1 0,-1 0-1,0 1 1,-1-1 0,-1 0-1,-1 1 1,0-1 0,-7-24-1,6 33 1,0 0-1,0 1 1,-1-1-1,0 1 1,0 0-1,-1 0 1,0 0-1,0 1 0,-11-11 1,14 16-11,0-1-1,0 0 1,0 0-1,-1 1 1,1-1 0,0 1-1,-1-1 1,1 1-1,-1 0 1,1 0 0,-1 0-1,1 0 1,-1 1 0,0-1-1,0 1 1,1 0-1,-1-1 1,0 1 0,0 1-1,1-1 1,-1 0 0,0 0-1,1 1 1,-1 0-1,0-1 1,1 1 0,-1 0-1,1 1 1,-1-1-1,1 0 1,0 1 0,-4 1-1,4-1 5,1-1 0,-1 1 0,1-1 0,-1 1 0,1-1 0,0 1 0,0 0 0,0 0-1,-1-1 1,2 1 0,-1 0 0,0 0 0,0 0 0,0 4 0,2 10-95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0.333"/>
    </inkml:context>
    <inkml:brush xml:id="br0">
      <inkml:brushProperty name="width" value="0.05" units="cm"/>
      <inkml:brushProperty name="height" value="0.05" units="cm"/>
    </inkml:brush>
  </inkml:definitions>
  <inkml:trace contextRef="#ctx0" brushRef="#br0">742 109 4129,'-2'-2'98,"-4"-11"748,0 0 0,-2 0-1,-15-20 1,20 30-723,0 0 1,1 0-1,-1 0 0,-1 1 0,1-1 0,0 1 0,-1 0 0,1 0 1,-1 0-1,1 0 0,-1 1 0,0-1 0,0 1 0,0 0 1,0 0-1,0 1 0,0-1 0,-5 1 0,-20 2-42,0 2 0,1 1 0,0 2 0,0 0-1,-37 16 1,56-20-67,-21 8-28,0 1 1,1 2-1,0 0 1,-37 26 0,52-30 8,0 1 0,0 1 0,2 0 0,-1 0 0,2 1 0,0 1 0,0 0 0,1 1 0,-13 26 0,8-6 9,1 0 1,2 1 0,2 0-1,2 1 1,-7 55 0,-1 190 20,15-139 2,21 185 0,-10-254-7,3 0 1,3-1-1,4-1 0,36 89 0,-45-135-16,1-1 1,1-1-1,1 0 1,1-1 0,1-1-1,1 0 1,1-2 0,1 0-1,1 0 1,0-2-1,1-1 1,46 29 0,-60-42-5,121 71 9,-103-62-7,0-2 0,1 0 0,36 8 0,-52-16 8,1-2 0,0 1 0,0-2 1,0 1-1,0-1 0,20-4 0,67-17 96,-8 1-27,-20 12-59,35-6-56,-91 11 22,-1-1 1,0 0-1,-1 0 1,1-2-1,21-11 1,-20 8-17,0 0 0,-1-1 0,-1 0 0,17-17 0,-13 7-10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1.955"/>
    </inkml:context>
    <inkml:brush xml:id="br0">
      <inkml:brushProperty name="width" value="0.05" units="cm"/>
      <inkml:brushProperty name="height" value="0.05" units="cm"/>
    </inkml:brush>
  </inkml:definitions>
  <inkml:trace contextRef="#ctx0" brushRef="#br0">0 174 13059,'46'-10'525,"-1"2"0,2 2 0,-1 2-1,93 3 1,-133 2-512,0 0-1,0 0 1,0 0-1,-1 1 1,1-1-1,0 1 1,10 6-1,-15-7-11,0-1 1,0 1-1,0 0 0,0 0 1,0 0-1,0-1 0,0 1 1,0 0-1,0 0 0,-1 1 0,1-1 1,0 0-1,-1 0 0,1 0 1,-1 0-1,1 1 0,-1-1 1,1 0-1,-1 0 0,0 1 1,0-1-1,0 0 0,1 1 0,-1-1 1,-1 0-1,1 1 0,0-1 1,0 0-1,0 1 0,-1-1 1,1 0-1,0 0 0,-1 1 1,0-1-1,1 0 0,-1 0 0,0 0 1,1 0-1,-1 0 0,0 0 1,-1 2-1,-2 2 3,-1 0 0,1 0 0,-1-1 1,-9 8-1,12-10-1,0-1 1,1 0-1,-1 1 0,0-1 1,0 0-1,0 0 1,0 0-1,0 0 0,-1 0 1,1-1-1,0 1 1,0-1-1,-1 1 1,1-1-1,0 0 0,-5 0 1,7 0-3,0-1 0,0 1 0,-1 0 0,1-1 0,0 1 0,0-1 0,0 1 0,-1-1 1,1 1-1,0 0 0,0-1 0,0 1 0,0-1 0,0 1 0,0-1 0,0 1 0,0-1 0,0 1 0,0-1 1,0 1-1,0-1 0,0 1 0,1-1 0,-1 1 0,0 0 0,0-1 0,0 1 0,1-1 0,-1 1 0,6-15 7,5-2 35,0 0 1,1 0-1,0 1 0,2 1 1,-1 0-1,2 1 1,0 0-1,22-14 0,-13 18 156,-23 10-217,1 0 0,0 0 0,-1-1 0,1 1 0,-1-1 0,1 1 0,0-1 0,-1 0 0,1 1 0,-1-1 0,0 0 0,1 0 0,-1 0 0,0 0 0,1 0 0,-1 0 0,0-1 0,0 1 0,0 0 0,0-1 0,0 1 0,0-1 0,1-2 0,1-13-94,1-6-47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2.381"/>
    </inkml:context>
    <inkml:brush xml:id="br0">
      <inkml:brushProperty name="width" value="0.05" units="cm"/>
      <inkml:brushProperty name="height" value="0.05" units="cm"/>
    </inkml:brush>
  </inkml:definitions>
  <inkml:trace contextRef="#ctx0" brushRef="#br0">38 9 14539,'-16'-3'1232,"5"1"-1128,4-1-176,4 3 496,4 0-688,7 0-192,2 1 304,4 2-104,7 3-120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2.826"/>
    </inkml:context>
    <inkml:brush xml:id="br0">
      <inkml:brushProperty name="width" value="0.05" units="cm"/>
      <inkml:brushProperty name="height" value="0.05" units="cm"/>
    </inkml:brush>
  </inkml:definitions>
  <inkml:trace contextRef="#ctx0" brushRef="#br0">0 0 11338,'16'22'1265,"-3"2"-897,-12 2-184,4 3 1512,-1 1-1584,3 1-40,-1-5-56,2-6-56,1-8-176,1-8-176,0-8 312,-1-8-48,-5-12-48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3.209"/>
    </inkml:context>
    <inkml:brush xml:id="br0">
      <inkml:brushProperty name="width" value="0.05" units="cm"/>
      <inkml:brushProperty name="height" value="0.05" units="cm"/>
    </inkml:brush>
  </inkml:definitions>
  <inkml:trace contextRef="#ctx0" brushRef="#br0">1 1 15035,'10'7'-9,"0"0"-1,1 0 1,0-1-1,0 0 1,0-1-1,1-1 1,14 4-1,87 17-1828,-93-22 1605,13 2-228,-21-3 339,0-1-1,0 2 1,0-1 0,-1 2-1,16 5 1,-26-8 144,-1-1 1,1 0-1,0 1 0,-1-1 0,1 1 1,0-1-1,-1 0 0,1 1 0,0 0 1,-1-1-1,1 1 0,-1-1 0,1 1 1,-1 0-1,1-1 0,-1 1 0,0 0 0,1-1 1,-1 1-1,0 0 0,0 0 0,1-1 1,-1 1-1,0 0 0,0 0 0,0 0 1,0-1-1,0 1 0,0 0 0,0 0 1,0 0-1,0-1 0,0 1 0,-1 0 1,1 0-1,0 0 0,0-1 0,-1 1 1,1 0-1,-1-1 0,1 1 0,0 0 0,-1-1 1,1 1-1,-2 1 0,-3 4 205,-1-1 1,1 1-1,-13 9 0,10-9-53,-36 31 670,11-11-299,0 3 0,-36 41 0,67-68-540,1-1 0,-1 1 0,1 0 1,0 0-1,0-1 0,0 1 0,0 0 0,0 0 0,0 0 0,0 0 0,1 0 0,-1 0 1,0 4-1,1-5-16,1 0 1,-1 0 0,0 0-1,1 0 1,-1-1 0,1 1-1,-1 0 1,0 0 0,1 0-1,0 0 1,-1-1-1,1 1 1,0 0 0,-1-1-1,1 1 1,0 0 0,0-1-1,-1 1 1,1-1 0,0 1-1,0-1 1,0 1 0,0-1-1,0 0 1,0 0 0,0 1-1,0-1 1,0 0-1,0 0 1,1 0 0,94 11-925,6 0 244,-92-9 647,1 1-1,-2-1 0,1 2 0,0-1 0,-1 1 0,1 1 0,13 9 0,-22-14 51,1 1-1,-1 0 0,1 0 0,-1 1 1,1-1-1,-1 0 0,0 0 0,0 1 1,1-1-1,-1 1 0,0-1 0,0 1 1,-1-1-1,1 1 0,0-1 0,0 1 1,-1 0-1,1 0 0,-1-1 0,1 1 1,-1 3-1,0-3 15,-1-1 0,1 1 1,-1-1-1,0 0 0,1 1 0,-1-1 0,0 1 1,0-1-1,0 0 0,0 0 0,0 0 1,0 1-1,0-1 0,0 0 0,-1 0 1,1-1-1,0 1 0,-1 0 0,1 0 1,0 0-1,-1-1 0,1 1 0,-1-1 1,-2 1-1,-10 2 110,0 0 1,-1-1-1,1-1 0,-1 0 1,0-1-1,-26-4 1,-12 1-325,49 3-333,9-1 447,3-1-63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3.821"/>
    </inkml:context>
    <inkml:brush xml:id="br0">
      <inkml:brushProperty name="width" value="0.05" units="cm"/>
      <inkml:brushProperty name="height" value="0.05" units="cm"/>
    </inkml:brush>
  </inkml:definitions>
  <inkml:trace contextRef="#ctx0" brushRef="#br0">204 97 9154,'2'-2'111,"5"-2"199,-1-2 0,0 1 0,0 0 0,0-1 0,0 0 0,-1-1 1,0 1-1,0-1 0,-1 0 0,5-10 0,-9 17-272,0 0-1,1-1 1,-1 1-1,0-1 1,0 1-1,0-1 1,1 1 0,-1-1-1,0 1 1,0-1-1,0 1 1,0-1 0,0 1-1,0-1 1,0 1-1,0-1 1,0 1-1,0-1 1,0 1 0,0-1-1,-1 1 1,1-1-1,0 1 1,0-1-1,0 1 1,-1-1 0,1 1-1,0 0 1,0-1-1,-1 1 1,1-1-1,0 1 1,-1 0 0,1-1-1,-1 1 1,1 0-1,-1-1 1,1 1 0,0 0-1,-1 0 1,1-1-1,-1 1 1,1 0-1,-1 0 1,1 0 0,-1 0-1,1 0 1,-1 0-1,1 0 1,-1 0-1,1 0 1,-1 0 0,1 0-1,-1 0 1,1 0-1,-1 0 1,1 0-1,-2 1 1,-31 11 636,33-12-671,-23 12 184,0 0 0,2 2 0,-34 26 0,43-29-166,0-1-1,0 2 0,2 0 1,-1 0-1,1 1 0,-15 26 1,24-37-31,0 0 0,0 0 0,0 0 0,0 0 0,0 0 0,1 0 0,-1 0-1,1 0 1,-1 0 0,1 0 0,0 0 0,0 0 0,0 0 0,0 1 0,0-1 0,1 0 0,-1 0 0,1 3 0,0-3-19,1 0 0,-1 0 1,0-1-1,0 1 0,1 0 0,-1-1 1,1 0-1,-1 1 0,1-1 0,-1 0 0,1 0 1,0 1-1,0-1 0,0-1 0,3 3 1,7 0-165,0 0 0,1-1 0,-1 0 0,1 0 1,12-1-1,-15-1 40,15 1-200,-10-1 139,-1 1 0,0 0 0,0 1 0,0 1 0,17 5 0,-30-8 212,0 0 0,0 1 0,0-1 1,0 0-1,0 1 0,0-1 0,-1 1 0,1-1 1,0 1-1,0-1 0,0 1 0,-1 0 0,1 0 1,0-1-1,-1 1 0,1 0 0,-1 0 0,1-1 1,-1 1-1,1 0 0,-1 0 0,1 0 0,-1 0 1,0 0-1,1 2 0,-1-1 31,0-1 0,-1 1 0,1 0 0,0-1-1,-1 1 1,0 0 0,1-1 0,-1 1 0,0-1 0,0 1 0,1-1 0,-1 1 0,-2 1-1,-4 4 193,0 0-1,0 0 0,-1-1 0,-9 7 1,12-9-111,-23 16 560,-1-1 1,0-2-1,-2-1 0,-32 13 1,62-28-674,0-1 0,0 1 0,0-1-1,0 0 1,0 1 0,0-1 0,-1 0 0,1 0 0,0 0 0,0 0 0,0 0 0,0 0 0,-1 0 0,1 0 0,0 0 0,-2-1 0,3 1-16,0 0 1,-1-1 0,1 1 0,0-1 0,0 1 0,0 0 0,0-1 0,-1 1 0,1-1 0,0 1 0,0 0 0,0-1 0,0 1-1,0-1 1,0 1 0,0 0 0,0-1 0,0 1 0,0-1 0,0 1 0,0 0 0,1-1 0,-1 1 0,0-1 0,0 1 0,0 0-1,0-1 1,1 1 0,-1-1 0,3-3-87,0-1-1,-1 1 0,2 0 1,-1 0-1,7-6 1,8-5-232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4.297"/>
    </inkml:context>
    <inkml:brush xml:id="br0">
      <inkml:brushProperty name="width" value="0.05" units="cm"/>
      <inkml:brushProperty name="height" value="0.05" units="cm"/>
    </inkml:brush>
  </inkml:definitions>
  <inkml:trace contextRef="#ctx0" brushRef="#br0">15 1 14987,'-6'36'1192,"-1"-4"-1004,6-17-78,0 0 0,1-1 0,1 1 0,0 0-1,1-1 1,1 1 0,5 17 0,-7-29-84,1 1 0,-1 0-1,1 0 1,0-1 0,0 1 0,0-1 0,0 1-1,1-1 1,-1 0 0,1 0 0,0 0 0,0 0-1,0-1 1,0 1 0,1-1 0,-1 0 0,1 0-1,-1 0 1,1 0 0,0-1 0,-1 1 0,1-1 0,0 0-1,0 0 1,0 0 0,0-1 0,0 1 0,0-1-1,0 0 1,0 0 0,5-1 0,2-1-8,0-1 0,0 0 0,-1-1 0,1 0 0,-1 0 0,0-1 0,0 0 0,0-1 0,0 0 0,12-12-1,-6 7 8,1 0-1,17-9 1,-31 19-19,-1 0 0,1 1 0,-1-1 0,1 1 0,0 0 0,-1 0 0,1 0 1,-1 0-1,1 0 0,-1 0 0,1 1 0,0-1 0,-1 1 0,1 0 0,-1 0 1,0-1-1,1 2 0,-1-1 0,0 0 0,1 0 0,-1 1 0,3 2 0,0-1 6,-1 0-1,1-1 1,0 1-1,-1-1 1,7 2-1,-3-3-13,0 0 0,1 0 0,-1-1 0,0 0 1,0 0-1,1-1 0,-1 0 0,0-1 0,0 1 0,10-5 0,-14 5-75,0 0-1,0-1 0,0 0 0,0 1 1,0-1-1,0-1 0,0 1 0,-1-1 0,1 1 1,-1-1-1,0 0 0,0 0 0,0-1 1,0 1-1,0 0 0,-1-1 0,1 0 1,-1 0-1,0 0 0,2-6 0,-3 8-5,-1 0 0,0 0 0,0 0 0,0 0 0,0 0 0,0 0 0,-1 0 0,1 0 0,0 1 0,-1-1 0,1 0 0,-1 0 0,0 0 0,0 0 0,0 1 0,0-1 0,0 1 0,0-1 0,-2-2 0,-30-27-703,23 23 593,-21-21-311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4.817"/>
    </inkml:context>
    <inkml:brush xml:id="br0">
      <inkml:brushProperty name="width" value="0.05" units="cm"/>
      <inkml:brushProperty name="height" value="0.05" units="cm"/>
    </inkml:brush>
  </inkml:definitions>
  <inkml:trace contextRef="#ctx0" brushRef="#br0">1 0 11779,'5'3'1272,"1"3"-816,-1-2-232,5 1 1504,4-1-1416,9 2-424,0 1-152,10 1 208,3 1-64,5 4-48</inkml:trace>
  <inkml:trace contextRef="#ctx0" brushRef="#br0" timeOffset="0.26">517 230 14507,'-10'2'166,"0"0"1,0 1-1,0 1 0,1 0 0,-1 0 1,1 1-1,0 0 0,0 0 1,-15 14-1,18-14-74,1 0-1,-1 0 1,1 1-1,0 0 1,1 0 0,-1 0-1,1 1 1,0-1 0,1 1-1,0 0 1,0 0 0,0 1-1,-2 13 1,4-19-57,1 0-1,-1-1 0,1 1 1,0 0-1,0 0 1,0 0-1,0 0 1,0 0-1,0 0 1,1-1-1,-1 1 1,1 0-1,-1 0 0,1 0 1,0-1-1,-1 1 1,1 0-1,0-1 1,0 1-1,2 2 1,-2-3-15,1 0 0,0 0 0,-1 0 0,1 0 0,0 0 1,0 0-1,-1-1 0,1 1 0,0 0 0,0-1 0,0 1 1,0-1-1,0 0 0,0 0 0,0 0 0,2 0 0,4-1-38,1 0 0,-1-1 0,0 1-1,0-2 1,0 1 0,0-1 0,14-7-1,-4-2-138,1 0-1,-1-2 1,-1 0 0,-1 0-1,0-2 1,26-32-1,-23 23-80,-1-1-1,-1 0 0,-2-2 1,16-36-1,-27 54 161,0 0 0,0-1 0,-1 1 0,-1-1 0,3-22 0,-7 16 69,2 17 13,0-1-1,0 1 1,0 0-1,0 0 0,0 0 1,-1-1-1,1 1 1,0 0-1,0 0 0,0 0 1,0 0-1,0-1 0,-1 1 1,1 0-1,0 0 1,0 0-1,0 0 0,-1 0 1,1 0-1,0 0 1,0-1-1,-1 1 0,1 0 1,0 0-1,0 0 1,0 0-1,-1 0 0,1 0 1,0 0-1,0 0 0,-1 0 1,1 0-1,0 0 1,0 0-1,-1 1 0,-1 0 27,0 0-1,0 1 0,0-1 0,1 1 1,-1 0-1,0-1 0,1 1 0,-1 0 0,1 0 1,-1 0-1,0 3 0,-8 12 163,2 0-1,0 0 0,1 1 1,1 0-1,0 1 1,-4 29-1,7-34-79,2 1 0,0-1-1,0 0 1,1 0-1,1 1 1,0-1 0,1 0-1,1 0 1,6 22 0,-6-30-123,-1 0 1,1 0-1,0 0 1,1-1-1,-1 1 1,1-1-1,0 0 1,0 0-1,1 0 1,-1-1-1,1 0 1,0 0-1,1 0 1,-1 0 0,1-1-1,-1 0 1,1 0-1,0 0 1,0-1-1,0 0 1,0 0-1,1 0 1,-1-1-1,0 0 1,1 0-1,11-1 1,30-7-130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5.493"/>
    </inkml:context>
    <inkml:brush xml:id="br0">
      <inkml:brushProperty name="width" value="0.05" units="cm"/>
      <inkml:brushProperty name="height" value="0.05" units="cm"/>
    </inkml:brush>
  </inkml:definitions>
  <inkml:trace contextRef="#ctx0" brushRef="#br0">315 35 12075,'0'-1'45,"0"-1"0,0 1-1,0 0 1,-1-1 0,1 1 0,0 0 0,0 0 0,-1-1 0,1 1 0,-1 0 0,1 0 0,-1-1 0,0 1 0,1 0 0,-1 0 0,0 0 0,0 0 0,0 0 0,1 0 0,-1 0 0,-2-1 0,1 1-5,-1 0 1,1 0-1,0 0 1,-1 0-1,1 0 0,0 1 1,-1-1-1,1 1 1,-1 0-1,-4-1 0,-2 2 64,1-1 0,-1 1-1,0 1 1,1 0-1,-16 5 1,10-1 43,1 0-1,0 1 1,0 1 0,1 0 0,0 0 0,0 2 0,1-1 0,-18 21-1,20-21-20,1 1 1,1-1-1,0 2 0,0-1 0,1 1 0,0 0 0,1 0 0,0 1 0,1 0 0,-5 22 0,8-31-101,1 0-1,0 0 1,-1 0 0,1 0-1,0 0 1,1 0-1,-1 0 1,0-1 0,1 1-1,0 0 1,-1 0-1,1 0 1,0 0-1,2 3 1,-2-5-31,0 1 0,1-1 0,-1 0 0,0 1-1,1-1 1,-1 0 0,1 0 0,-1 0 0,1 0 0,-1 0 0,1 0 0,0 0-1,0-1 1,-1 1 0,1-1 0,0 1 0,0-1 0,0 0 0,0 1 0,-1-1 0,1 0-1,4-1 1,3 1-116,1-2-1,-1 1 0,1-1 0,-1-1 0,0 0 1,0 0-1,0-1 0,0 0 0,0 0 1,11-9-1,9-8-707,39-36 0,-32 27 142,-36 29 697,0 1-1,0 0 1,0 0-1,1-1 1,-1 1-1,0 0 1,0 0 0,1 0-1,-1 0 1,0-1-1,0 1 1,1 0-1,-1 0 1,0 0-1,0 0 1,1 0-1,-1 0 1,0 0-1,1 0 1,-1 0 0,0 0-1,0 0 1,1 0-1,-1 0 1,0 0-1,1 0 1,-1 0-1,0 0 1,0 0-1,1 0 1,-1 0 0,0 0-1,0 0 1,1 1-1,-1-1 1,0 0-1,0 0 1,1 0-1,-1 1 1,0-1-1,0 0 1,0 0-1,1 0 1,-1 1 0,0-1-1,0 0 1,0 0-1,0 1 1,0-1-1,1 0 1,-1 0-1,0 1 1,0-1-1,0 0 1,0 1 0,0-1-1,0 0 1,0 1-1,0-1 1,0 0-1,0 0 1,0 1-1,0-1 1,0 29 702,-1-15-318,1-11-319,1-1 0,-1 1-1,1 0 1,-1 0 0,1 0-1,0-1 1,0 1 0,0 0-1,0-1 1,0 1 0,0-1-1,1 0 1,0 1 0,-1-1 0,1 0-1,0 0 1,0 0 0,0 0-1,0 0 1,0 0 0,5 2-1,-3-2-30,1 0 1,-1-1-1,1 0 0,-1 1 0,1-2 0,0 1 0,0 0 0,0-1 0,-1 0 1,1 0-1,0 0 0,5-2 0,4-1-54,0 0 0,0-1 0,-1 0 0,1-1 0,-1-1 0,-1 0 0,1-1 0,-1 0 0,17-14 0,-3 0-166,-1 0 0,-2-1 0,23-28 0,-46 50 180,0 0-1,0 0 0,0 0 0,0 0 0,0 0 0,0 0 0,0 0 0,0 0 1,0 0-1,0 0 0,0 0 0,0 1 0,0-1 0,0 0 0,0 0 0,0 0 0,0 0 1,0 0-1,0 0 0,0 0 0,0 0 0,0 0 0,0 0 0,0 0 0,0 0 0,1 0 1,-1 0-1,0 0 0,0 0 0,0 0 0,0 0 0,0 0 0,0 0 0,0 0 0,0 0 1,0 0-1,0 1 0,0-1 0,0 0 0,0 0 0,0 0 0,0 0 0,0 0 0,1 0 1,-1 0-1,0 0 0,0-1 0,0 1 0,0 0 0,0 0 0,0 0 0,0 0 0,0 0 1,0 0-1,0 0 0,0 0 0,0 0 0,0 0 0,0 0 0,0 0 0,0 0 1,0 0-1,1 0 0,-1 0 0,0 0 0,0 0 0,0 0 0,0 0 0,0 0 0,0 10 173,-4 24 228,1-1 54,2-31-434,2 26 361,-1-27-391,0-1-1,0 1 1,0-1 0,0 1-1,-1 0 1,1-1 0,0 1 0,1-1-1,-1 1 1,0-1 0,0 1-1,0-1 1,0 1 0,0-1 0,1 1-1,-1 0 1,0-1 0,0 1-1,1-1 1,-1 0 0,0 1-1,1-1 1,-1 1 0,0-1 0,1 1-1,-1-1 1,1 0 0,-1 1-1,1-1 1,-1 0 0,1 0 0,-1 1-1,1-1 1,-1 0 0,1 0-1,-1 0 1,2 1 0,-2-2 1,1 1 0,0-1 1,0 0-1,-1 1 0,1-1 0,0 0 1,-1 0-1,1 1 0,0-1 1,-1 0-1,1 0 0,-1 0 1,0 0-1,1 0 0,-1 0 0,0 0 1,1 0-1,-1 0 0,0 0 1,0 1-1,0-1 0,0-2 0,1-1-21,2-22-82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6.385"/>
    </inkml:context>
    <inkml:brush xml:id="br0">
      <inkml:brushProperty name="width" value="0.05" units="cm"/>
      <inkml:brushProperty name="height" value="0.05" units="cm"/>
    </inkml:brush>
  </inkml:definitions>
  <inkml:trace contextRef="#ctx0" brushRef="#br0">183 170 14379,'-3'-1'52,"-1"1"0,1-1 0,-1 1-1,1-1 1,-1 1 0,0 0 0,1 0 0,-1 1 0,1-1-1,-1 1 1,1 0 0,-1 0 0,1 0 0,-1 0 0,1 0-1,0 1 1,0 0 0,0-1 0,0 1 0,0 1-1,0-1 1,0 0 0,0 1 0,1-1 0,-4 5 0,-6 7 136,1 0 1,0 1-1,-14 27 1,19-30-20,0 0 0,0 0 1,-6 24-1,11-32-118,0 0 0,0 0 0,0 0 0,0 0 0,1 1 0,0-1 0,0 0 0,0 0-1,1 1 1,-1-1 0,1 0 0,0 0 0,0 0 0,0 0 0,1 0 0,1 4 0,-1-6-50,-1 0 0,1 0 0,-1 0 0,1-1 0,-1 1 0,1-1 0,0 1 0,0-1 0,0 0 0,0 0 1,0 0-1,0 0 0,0 0 0,0 0 0,0 0 0,1-1 0,-1 1 0,0-1 0,0 1 0,1-1 0,-1 0 0,0 0 0,1 0 0,-1 0 0,0 0 0,0-1 0,1 1 1,-1-1-1,4-1 0,2-1-109,1 0-1,0-1 1,0 0 0,-1 0 0,0-1 0,9-6-1,5-8-222,0 0 0,-1-2 0,-1 0 0,-1-1 0,-1-1 0,-1 0 0,-2-2 0,0 0 0,-1 0 0,-1-1 0,17-54 0,-30 79 327,3-6-21,-1 0-1,0-1 0,0 1 0,-1-1 1,0 1-1,0-1 0,-1-12 0,0 19 37,0 1 1,0-1-1,0 1 0,0-1 0,0 1 0,0-1 1,0 1-1,0-1 0,0 1 0,0-1 0,0 1 1,-1-1-1,1 1 0,0-1 0,0 1 0,0-1 1,-1 1-1,1 0 0,0-1 0,0 1 0,-1-1 0,1 1 1,0 0-1,-1-1 0,1 1 0,0 0 0,-1-1 1,1 1-1,-1 0 0,1 0 0,-1-1 0,1 1 1,0 0-1,-1 0 0,1 0 0,-1 0 0,1 0 1,-1 0-1,1 0 0,-1-1 0,1 1 0,-1 0 1,1 1-1,-1-1 0,1 0 0,-1 0 0,1 0 1,-1 0-1,1 0 0,-1 0 0,1 1 0,0-1 1,-1 0-1,1 0 0,-1 1 0,0-1 0,-2 3 96,-1-1-1,1 1 0,0 0 0,0 0 0,0 0 1,-2 4-1,-6 10 157,0-1 0,2 1 0,0 1 0,1-1 0,0 1 0,2 1 0,0 0 0,1-1 0,1 2 0,1-1 0,0 0 0,2 1 0,0-1 0,3 24 0,-2-39-239,1 0 1,0 0-1,0 0 1,0 1-1,0-1 1,1-1-1,0 1 1,-1 0-1,1 0 1,1 0 0,-1-1-1,1 0 1,-1 1-1,1-1 1,5 5-1,-5-6-31,1 0-1,-1 0 1,0-1-1,0 1 1,1-1-1,-1 1 1,1-1-1,-1 0 1,1-1 0,-1 1-1,1-1 1,0 1-1,-1-1 1,1 0-1,0 0 1,-1-1-1,1 1 1,4-2-1,4-1-91,-1-1-1,0-1 0,0 1 0,0-2 1,-1 1-1,1-1 0,-1-1 0,-1 0 1,1-1-1,-1 1 0,15-19 0,-13 14-52,-1-1-1,0 0 0,-1-1 1,0 0-1,-1 0 0,-1-1 1,0 0-1,6-20 0,-8 13 76,-5 22 83,0-1 0,0 1 1,0 0-1,0-1 0,0 1 0,0 0 1,1 0-1,-1-1 0,0 1 1,0 0-1,0 0 0,0-1 0,0 1 1,0 0-1,0-1 0,0 1 0,-1 0 1,1 0-1,0-1 0,0 1 1,0 0-1,0 0 0,0-1 0,0 1 1,0 0-1,-1 0 0,1-1 1,0 1-1,0 0 0,0 0 0,-1-1 1,-6 6 191,-6 13 146,3-1-21,0 1 1,1 0 0,1 0 0,1 1 0,-8 34 0,15-52-321,-1 0 0,1 0 0,0-1 0,0 1-1,0 0 1,0-1 0,0 1 0,0 0 0,0 0 0,0-1 0,0 1 0,0 0 0,0 0 0,0-1 0,0 1 0,1 0 0,-1-1 0,0 1 0,1 0 0,-1-1 0,0 1 0,1 0 0,-1-1 0,1 1 0,0 0-14,0-1 0,-1 0 1,1 0-1,0 0 0,0 0 0,-1 0 1,1 0-1,0 0 0,0 0 0,-1 0 1,1-1-1,0 1 0,-1 0 0,1 0 1,0-1-1,-1 1 0,1 0 1,0-1-1,0 0 0,37-30-739,-32 24 571,16-15-344,-17 17 371,-1 0 0,1 0 1,1 0-1,-1 0 0,1 1 1,-1 0-1,1 0 0,8-4 1,-13 8 146,0 0 1,0 0 0,-1 0-1,1 0 1,0 0-1,0 0 1,-1 0 0,1 0-1,0 1 1,0-1 0,-1 0-1,1 0 1,0 1 0,0-1-1,-1 1 1,1-1-1,0 0 1,-1 1 0,1-1-1,-1 1 1,1 0 0,-1-1-1,1 1 1,-1-1-1,1 1 1,-1 0 0,1-1-1,-1 1 1,0 0 0,1-1-1,-1 1 1,0 0 0,0 0-1,1 0 1,8 35 323,-6-25-193,-1-2-27,1 0 0,0 0 1,0-1-1,1 0 0,1 1 1,-1-1-1,1-1 1,9 12-1,-11-16-80,0 1-1,0-1 1,1 0 0,-1 0 0,1-1 0,0 1-1,-1-1 1,1 1 0,0-1 0,1 0-1,-1-1 1,0 1 0,0-1 0,1 0 0,-1 0-1,1 0 1,-1 0 0,1-1 0,4 0-1,5-2-41,-1 0 0,1-1-1,-1 0 1,0-1 0,0-1-1,0 0 1,-1-1 0,1 0-1,20-15 1,-30 19 33,-1 1-1,1-1 1,-1 1 0,1 0 0,-1 0-1,1 0 1,0 0 0,0 0 0,-1 0 0,6 0-1,-6 2 21,-1-1 0,1 0-1,-1 1 1,1-1 0,0 1 0,-1-1-1,1 1 1,-1 0 0,1-1-1,-1 1 1,0 0 0,1 0-1,-1 0 1,0 0 0,0 1 0,0-1-1,0 0 1,0 0 0,2 3-1,0 0 39,0-1-1,0 1 0,1-1 0,-1 0 1,1 0-1,0 0 0,8 4 0,-10-6 7,0 1 0,0-1 0,0-1 0,1 1-1,-1 0 1,0 0 0,1-1 0,-1 0 0,0 1-1,1-1 1,-1 0 0,1 0 0,-1 0-1,0 0 1,1-1 0,4 0 0,-6 0-58,0 1-1,-1-1 1,1 0 0,0 1 0,0-1-1,0 0 1,-1 0 0,1 0 0,0 1-1,-1-1 1,1 0 0,0 0 0,-1 0 0,1 0-1,-1 0 1,0 0 0,1 0 0,-1 0-1,0 0 1,0 0 0,0 0 0,1-1-1,-1 1 1,0 0 0,0 0 0,-1 0-1,1 0 1,0 0 0,0 0 0,0 0-1,-1 0 1,0-2 0,-5-26 201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7.659"/>
    </inkml:context>
    <inkml:brush xml:id="br0">
      <inkml:brushProperty name="width" value="0.05" units="cm"/>
      <inkml:brushProperty name="height" value="0.05" units="cm"/>
    </inkml:brush>
  </inkml:definitions>
  <inkml:trace contextRef="#ctx0" brushRef="#br0">85 48 10938,'1'-3'340,"0"1"-186,0 1 1,0-1 0,0 0 0,-1 0-1,1 1 1,0-1 0,-1 0 0,0 0-1,1 0 1,-1 0 0,0 0 0,0 0-1,0 1 1,0-1 0,0 0 0,-1-3-1,0 4-118,1 1 0,0 0-1,-1-1 1,1 1 0,-1 0 0,1 0-1,-1-1 1,1 1 0,-1 0-1,1 0 1,-1 0 0,1 0 0,-1-1-1,1 1 1,-1 0 0,1 0 0,-1 0-1,1 0 1,-1 0 0,0 0-1,1 1 1,-1-1 0,1 0 0,-1 0-1,1 0 1,-1 0 0,1 0-1,-1 1 1,1-1 0,-1 0 0,1 1-1,0-1 1,-1 0 0,1 1-1,-1-1 1,1 0 0,0 1 0,-1 0-1,-19 16 226,14-9-240,1 0-1,-1 0 1,1 0-1,1 1 1,0 0 0,0 0-1,0 0 1,1 0-1,1 0 1,0 1-1,-2 16 1,2-9-24,1-1 0,1 1 0,0 0-1,1 0 1,7 32 0,-5-37-6,0-1-1,1 0 1,0 0 0,0-1 0,1 1-1,1-1 1,0 0 0,0-1-1,12 14 1,-15-19 5,1 0-1,-1-1 1,1 0-1,-1 0 0,1 0 1,0-1-1,0 1 1,1-1-1,-1 0 1,0 0-1,1 0 1,-1-1-1,1 1 1,0-1-1,-1 0 1,1-1-1,0 1 1,0-1-1,0 0 1,-1 0-1,1 0 0,0-1 1,0 1-1,-1-1 1,8-3-1,-1 0-17,1-1-1,-1-1 1,0 0 0,0 0-1,-1-1 1,0-1-1,17-15 1,-8 4-61,0-2 0,24-33 0,-21 22-21,-1-1 0,-2-1 0,25-62 0,-39 67 29,-8 25 69,-4 15 47,3-2-35,0 0 0,1 1-1,1 0 1,0-1 0,0 1 0,0 0-1,2 0 1,0 19 0,0-23-10,0-1 0,1 1-1,0 0 1,1-1 0,-1 1 0,1 0 0,4 7-1,-5-10 4,1-1-1,-1 1 0,1-1 0,0 0 0,-1 1 1,1-1-1,0 0 0,0 0 0,1-1 0,-1 1 1,0 0-1,1-1 0,-1 1 0,1-1 0,4 2 0,-3-2 4,0 0-1,-1-1 1,1 0-1,0 1 1,-1-2-1,1 1 0,0 0 1,-1-1-1,1 1 1,0-1-1,-1 0 0,1 0 1,-1-1-1,0 1 1,1-1-1,-1 1 1,0-1-1,0 0 0,4-4 1,4-2 9,-1 0 0,-1-1 0,1 0 0,7-12 0,-8 10-24,-1 0-1,0-1 0,0 0 1,8-21-1,-15 30-41,1 0 0,-1 0-1,1-1 1,-1 1 0,0 0 0,-1-1 0,1 1 0,0-1 0,-1 1-1,0-1 1,0 1 0,0-1 0,0 1 0,-1-1 0,1 1-1,-1-1 1,0 1 0,0 0 0,0-1 0,0 1 0,-1 0 0,1 0-1,-5-6 1,-7-1-193,-1 7-93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1.044"/>
    </inkml:context>
    <inkml:brush xml:id="br0">
      <inkml:brushProperty name="width" value="0.05" units="cm"/>
      <inkml:brushProperty name="height" value="0.05" units="cm"/>
    </inkml:brush>
  </inkml:definitions>
  <inkml:trace contextRef="#ctx0" brushRef="#br0">989 1868 10530,'25'-41'-6,"-2"-1"0,-2-1 0,18-51-1,29-141 48,-64 220-40,2-12-7,1 0 0,1 0 0,18-37 1,-23 56 11,1 1 0,-1-1 0,0 1 0,-1-1 0,3-11 0,-5 16 2,1 1-1,-1-1 0,0 1 0,0 0 1,0-1-1,-1 1 0,1-1 1,0 1-1,-1 0 0,0-1 0,1 1 1,-1 0-1,0 0 0,0 0 0,0-1 1,-1 1-1,1 0 0,0 0 1,-1 1-1,1-1 0,-1 0 0,-2-2 1,-21-17 6,-36-39-1,51 47-117,0 1 0,1-2-1,0 1 1,1-1-1,-9-21 1,4-1-413,1-1 0,2 0-1,2 0 1,1-1 0,-2-50 0,7-196-1437,4 144 2386,-2 126-213,0 1 0,-1-1 0,-1 0 0,0 0 1,0 1-1,-2 0 0,-4-14 0,5 21-123,0 0 0,0 0 0,0 1 1,-1-1-1,0 1 0,0 0 0,0 0 0,-1 0 0,0 0 0,0 1 0,0 0 1,0 0-1,-1 0 0,1 1 0,-1-1 0,-9-3 0,-8-1 44,1 1 0,-1 0 0,-42-5 0,-75-1 471,81 9-336,-91-2 277,126 7-509,-1 1 0,0 1 0,1 1 0,-26 9 0,-1 1-152,-2-2 0,-64 6 0,112-17 55,1-1 1,0 0-1,-1 0 1,1 0-1,-7-2 1,-9-4-169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8.106"/>
    </inkml:context>
    <inkml:brush xml:id="br0">
      <inkml:brushProperty name="width" value="0.05" units="cm"/>
      <inkml:brushProperty name="height" value="0.05" units="cm"/>
    </inkml:brush>
  </inkml:definitions>
  <inkml:trace contextRef="#ctx0" brushRef="#br0">250 6 10658,'-12'-1'119,"0"0"-1,0 1 0,0 1 1,0 0-1,0 0 1,0 1-1,0 1 0,1 0 1,-1 1-1,1 0 0,-15 7 1,20-8-45,0 0 0,0 1 1,0 0-1,0 0 0,1 0 1,-1 1-1,1 0 0,0 0 0,1 0 1,-1 0-1,1 1 0,0 0 1,0 0-1,1 0 0,0 0 0,0 0 1,0 1-1,1-1 0,0 1 1,-2 9-1,4-9-29,-1-1 1,1 1-1,0-1 1,0 1-1,2 9 0,-2-16-42,0 1 1,0 0-1,0 0 0,0 0 0,1 0 0,-1 0 0,0-1 0,1 1 0,-1 0 0,0 0 0,1 0 1,-1-1-1,1 1 0,-1 0 0,1 0 0,-1-1 0,1 1 0,0-1 0,-1 1 0,1 0 1,0-1-1,-1 1 0,1-1 0,0 0 0,0 1 0,0-1 0,-1 0 0,1 1 0,0-1 0,0 0 1,0 0-1,0 0 0,0 0 0,-1 1 0,1-1 0,0 0 0,0-1 0,0 1 0,0 0 1,0 0-1,0 0 0,-1 0 0,1-1 0,0 1 0,0 0 0,0-1 0,-1 1 0,1-1 0,0 1 1,1-2-1,4-2-59,0 0 1,0 0 0,-1-1 0,1 0-1,-1-1 1,0 1 0,0-1-1,6-9 1,30-56-702,-34 58 669,0-3-192,10-29 1,-12 29 174,-7 21 181,1 0 1,-1 0 0,1 0 0,0 1 0,1-1 0,-1 0 0,1 0-1,0 1 1,0-1 0,1 0 0,-1 1 0,1-1 0,1 0 0,-1 0-1,1 0 1,-1 0 0,4 6 0,-3-7-134,0-1-1,0 1 1,1-1 0,-1 0-1,1 1 1,0-1-1,-1 0 1,1 0 0,1-1-1,-1 1 1,0-1 0,1 1-1,-1-1 1,1 0 0,-1 0-1,1-1 1,0 1-1,0-1 1,0 0 0,0 0-1,0 0 1,5 0 0,-1-1-25,0 0 0,0 0 0,-1-1 0,1 0 0,0-1 0,0 1 1,10-5-1,19-8-292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8.597"/>
    </inkml:context>
    <inkml:brush xml:id="br0">
      <inkml:brushProperty name="width" value="0.05" units="cm"/>
      <inkml:brushProperty name="height" value="0.05" units="cm"/>
    </inkml:brush>
  </inkml:definitions>
  <inkml:trace contextRef="#ctx0" brushRef="#br0">23 129 12827,'-4'7'166,"1"0"0,0 1 0,0-1 0,1 1 0,0 0 0,0 0 0,0 0 0,1-1 1,1 1-1,-1 0 0,1 0 0,2 16 0,-1-23-170,-1 0 1,0 0 0,0 0-1,1 0 1,-1 0-1,0 0 1,1 0-1,-1 0 1,1 0-1,0 0 1,-1 0-1,1-1 1,-1 1-1,1 0 1,0-1 0,0 1-1,-1 0 1,1-1-1,0 1 1,0-1-1,0 1 1,0-1-1,0 1 1,1-1-1,0 1 2,-1-1 0,1 0 0,-1 0 0,1-1 0,0 1 0,-1 0 0,1 0 0,0-1 0,-1 1 0,1-1 0,-1 1 0,1-1 0,1-1 0,5-3 7,-1 1 0,-1-2 0,1 1 0,8-10 1,2-2 45,-2-1 0,22-33 1,-31 42-13,-1 0 0,0 0 0,-1-1 0,1 1 1,-2-1-1,0 0 0,0 0 0,2-15 0,-4 23-29,-1 1-1,0 0 0,0-1 1,0 1-1,0 0 0,0-1 1,0 1-1,0-1 0,0 1 1,0 0-1,-1-1 0,1 1 1,0 0-1,-1 0 1,1-1-1,-1 1 0,0 0 1,1 0-1,-1 0 0,0-1 1,0 1-1,0 0 0,0 0 1,0 0-1,0 0 0,-1-1 1,0 2-3,0-1 1,0 1-1,0 0 1,0-1-1,0 1 1,0 0-1,1 0 1,-1 0-1,0 1 1,0-1-1,0 0 1,0 1-1,0-1 1,1 1-1,-1 0 1,0-1-1,0 1 1,1 0 0,-3 1-1,-3 2-8,1 1 0,0-1 0,0 1 1,0 0-1,0 0 0,1 1 0,0 0 0,0 0 0,0 0 1,1 0-1,0 1 0,0 0 0,1 0 0,-1 0 0,-2 10 0,5-12-4,0-1 0,0 1 0,0 0 0,0-1-1,1 1 1,0 0 0,0-1 0,0 1-1,0 0 1,1-1 0,0 1 0,0-1 0,0 1-1,1-1 1,-1 1 0,1-1 0,0 0-1,0 1 1,1-1 0,-1 0 0,1-1-1,0 1 1,0 0 0,0-1 0,1 0 0,4 5-1,2-1-20,0-1 0,1 0-1,0 0 1,0-1 0,0 0 0,1-1-1,21 5 1,-17-5-274,0-2 1,0 0-1,0-1 0,0 0 1,25-3-1,-35 1 181,0 0 1,0 0 0,0-1-1,-1 0 1,10-4-1,4-4-306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9.012"/>
    </inkml:context>
    <inkml:brush xml:id="br0">
      <inkml:brushProperty name="width" value="0.05" units="cm"/>
      <inkml:brushProperty name="height" value="0.05" units="cm"/>
    </inkml:brush>
  </inkml:definitions>
  <inkml:trace contextRef="#ctx0" brushRef="#br0">139 34 10706,'22'-21'2301,"-22"21"-2242,0 0-1,0 0 1,1-1-1,-1 1 1,0 0-1,0-1 0,0 1 1,0 0-1,1-1 1,-1 1-1,0 0 1,0-1-1,0 1 1,0 0-1,0-1 1,0 1-1,0 0 1,0-1-1,0 1 1,0 0-1,0-1 0,0 1 1,0 0-1,0-1 1,-1 0-1,1 1-9,-1-1-1,0 1 1,1 0-1,-1-1 0,0 1 1,1 0-1,-1-1 1,0 1-1,0 0 1,1 0-1,-1 0 0,0 0 1,0 0-1,1 0 1,-1 0-1,0 0 0,0 0 1,0 0-1,-10 2 44,1 0 0,0 1 0,0 0 0,0 1 0,0 0 0,1 1 0,-1 0 0,1 0 0,1 1-1,-1 0 1,1 0 0,-13 13 0,20-18-97,0 1 1,-1-1-1,1 1 0,0-1 0,0 1 0,0 0 1,0-1-1,0 1 0,1 0 0,-1 0 0,0 0 1,0 2-1,1-4-10,0 1 1,0 0 0,0 0-1,0 0 1,1-1-1,-1 1 1,0 0-1,0 0 1,0-1 0,1 1-1,-1 0 1,0 0-1,1-1 1,-1 1-1,0 0 1,1-1 0,-1 1-1,1-1 1,-1 1-1,1-1 1,0 2-1,2-1-54,0 1-1,1 0 0,-1-1 0,0 1 0,1-1 1,-1 0-1,1 0 0,-1-1 0,1 1 0,-1-1 0,6 1 1,28-1-784,47-5 0,-25 0 424,-59 5 453,1 0 1,0 0 0,0 0 0,0 0 0,0 0-1,0 0 1,0 0 0,0 1 0,0-1 0,0 0 0,-1 0-1,1 1 1,0-1 0,0 1 0,0-1 0,0 1 0,-1-1-1,1 1 1,0-1 0,0 1 0,-1-1 0,1 1 0,-1 0-1,1 0 1,0-1 0,0 2 0,-1 0 51,1 0 0,0 0 0,-1 0 1,1 0-1,-1 0 0,0 0 0,1 1 0,-1-1 0,0 0 1,-1 0-1,1 2 0,-2 7 266,0-1 1,0 0-1,-8 17 0,6-18-220,1-1-1,-2 0 0,1 0 0,-2 0 0,1-1 0,-1 0 0,0 0 0,-7 8 0,9-12-204,1-1 1,0 1-1,-1 0 0,1-1 0,-1 0 1,0 1-1,0-1 0,0-1 0,0 1 1,0-1-1,0 1 0,0-1 0,0-1 1,-1 1-1,1 0 0,0-1 0,-1 0 1,1 0-1,-5-1 0,8 1 57,0 0 0,1 0 0,-1 0 0,0 0 0,0-1 0,0 1 0,0 0 0,0-1 0,1 1 0,-1 0 0,0-1 0,0 1 0,1-1 0,-1 0 0,0 1 0,1-1 0,-1 1 0,1-1 0,-1 0 0,0 1 0,1-1 0,0 0 0,-1 0 0,1 0 0,-1 1 0,1-1 0,-1-2 0,0-13-441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19:59.884"/>
    </inkml:context>
    <inkml:brush xml:id="br0">
      <inkml:brushProperty name="width" value="0.05" units="cm"/>
      <inkml:brushProperty name="height" value="0.05" units="cm"/>
    </inkml:brush>
  </inkml:definitions>
  <inkml:trace contextRef="#ctx0" brushRef="#br0">3 1 13611,'-1'40'1676,"0"5"-1366,1 0-1,3-1 1,8 49-1,36 131 676,-43-203-959,-2-18-48,-3-8-41,-2-22-149,-6-39-297,-30-136-1179,61 226 1997,-12-12-266,0-1 0,1 0 0,0 0-1,1-1 1,0-1 0,1 0 0,0 0 0,0-1-1,20 8 1,-27-14-52,-1 0-1,1 0 1,0-1-1,-1 1 1,1-2 0,0 1-1,0 0 1,0-1-1,0 0 1,0-1-1,10-1 1,-11 1-16,-1-1 1,1 1-1,-1-1 1,0 0 0,1-1-1,-1 1 1,0-1-1,0 0 1,-1 0-1,1 0 1,0 0-1,-1-1 1,0 1-1,0-1 1,0 0-1,3-5 1,1-3-36,-7 11 61,1 0 0,-1 0-1,1 0 1,-1 0 0,1 0-1,-1 0 1,1 0-1,0 0 1,-1 0 0,1 1-1,0-1 1,0 0-1,-1 0 1,2 0 0,-1 1 11,0 0-1,0 1 1,0-1 0,0 0 0,0 1 0,0-1 0,0 1 0,-1-1 0,1 1 0,0-1 0,0 1 0,-1-1 0,1 1 0,0 0 0,-1-1-1,1 1 1,0 0 0,-1 0 0,1 0 0,-1-1 0,1 3 0,5 5 78,0-1-1,0 1 1,1-1 0,-1 0 0,2-1-1,-1 1 1,10 5 0,-12-9-57,0 0 0,0-1 0,1 0 0,-1 0 0,0 0 1,1-1-1,-1 0 0,1 0 0,0 0 0,-1 0 0,1-1 0,0 0 0,10-2 1,-6 1-40,0-1 0,0-1 1,0 0-1,-1 0 1,0-1-1,1 0 1,12-9-1,4-4-136,26-23-1,-2 1-173,-47 38 332,1 0-1,-1 0 0,0 0 1,0 0-1,0 0 1,0 1-1,1-1 1,-1 1-1,0 0 0,0 0 1,1 0-1,-1 1 1,0-1-1,0 1 1,1-1-1,-1 1 0,0 0 1,4 2-1,20 4 148,3-5-151,-1-2 0,1 0 0,48-8 0,38-2-1734,-107 10 1483,0 0 0,0-1-1,12-2 1,-9 0 59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0.313"/>
    </inkml:context>
    <inkml:brush xml:id="br0">
      <inkml:brushProperty name="width" value="0.05" units="cm"/>
      <inkml:brushProperty name="height" value="0.05" units="cm"/>
    </inkml:brush>
  </inkml:definitions>
  <inkml:trace contextRef="#ctx0" brushRef="#br0">111 0 12347,'0'0'24,"1"0"1,-1 0 0,0 0 0,0 1 0,0-1-1,0 0 1,0 0 0,0 0 0,1 0 0,-1 0-1,0 0 1,0 0 0,0 0 0,0 0 0,0 0-1,0 0 1,0 0 0,0 0 0,1 0 0,-1 1-1,0-1 1,0 0 0,0 0 0,0 0 0,0 0-1,0 0 1,0 0 0,0 0 0,0 1 0,0-1-1,0 0 1,0 0 0,0 0 0,0 0 0,0 0 0,0 0-1,0 1 1,0-1 0,0 0 0,0 0 0,0 0-1,0 0 1,0 0 0,0 0 0,0 1 0,0-1-1,0 0 1,0 0 0,0 0 0,0 0 0,-6 11 724,-7 6-21,11-16-728,1 1 0,0-1 0,-1 0 0,1 0 0,0 1 0,0-1 0,0 0 0,0 1 0,0-1 0,1 1 0,-1-1 0,0 1 0,1 0 0,-1-1 0,1 1 0,0 0 0,-1-1 1,1 4-1,0-4-23,1 0 1,-1 0 0,1 0 0,0 0-1,-1 0 1,1 0 0,0 0 0,0 0-1,-1 0 1,1 0 0,0-1 0,0 1-1,0 0 1,0 0 0,0-1 0,0 1-1,0-1 1,0 1 0,1-1 0,-1 1-1,0-1 1,0 0 0,0 1 0,0-1-1,2 0 1,51 9-619,-36-7 537,-1 0 1,24 8-1,-40-10 120,-1 1 1,1-1 0,0 0-1,-1 0 1,1 0-1,0 1 1,-1-1-1,1 0 1,0 1-1,-1-1 1,1 0-1,-1 1 1,1-1 0,-1 1-1,1-1 1,-1 1-1,1-1 1,-1 1-1,1 0 1,-1-1-1,0 1 1,1-1-1,-1 1 1,0 0 0,1-1-1,-1 1 1,0 0-1,0-1 1,0 1-1,0 0 1,0 0-1,0-1 1,0 1-1,0 0 1,0-1 0,0 1-1,0 0 1,0-1-1,0 1 1,0 0-1,-1 0 1,1-1-1,0 1 1,-1-1-1,1 1 1,0 0 0,-1-1-1,1 1 1,-1-1-1,1 1 1,-1 0-1,-4 4 179,1 1-1,-1-1 1,0-1-1,-6 5 1,8-6-129,-8 6 142,0 0 0,-1-1-1,0 0 1,0 0 0,-1-1 0,0-1 0,0-1-1,-1 1 1,0-2 0,-27 6 0,39-10-227,0 0 0,-1 0 0,1 0 0,-1 0-1,1 0 1,0-1 0,-1 1 0,1-1 0,0 1 0,-1-1 0,-2-1 0,4 1 12,0 1 1,0-1-1,1 0 1,-1 1-1,0-1 0,0 0 1,0 0-1,1 0 1,-1 0-1,0 1 0,1-1 1,-1 0-1,1 0 1,-1 0-1,1 0 1,0 0-1,-1-1 0,1 1 1,0 0-1,0 0 1,0 0-1,-1 0 0,1 0 1,0 0-1,0 0 1,1-2-1,3-11-206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0.927"/>
    </inkml:context>
    <inkml:brush xml:id="br0">
      <inkml:brushProperty name="width" value="0.05" units="cm"/>
      <inkml:brushProperty name="height" value="0.05" units="cm"/>
    </inkml:brush>
  </inkml:definitions>
  <inkml:trace contextRef="#ctx0" brushRef="#br0">14 1 13915,'1'1'72,"-1"1"1,1 0-1,-1 0 0,0-1 1,1 1-1,-1 0 0,0 0 1,0 0-1,-1-1 0,1 1 0,0 0 1,0 0-1,-2 3 0,1 0 56,-2 14 122,0 0-9,0 0-1,1 0 0,1 0 1,1 0-1,2 27 1,-1-45-225,-1 1 0,0-1 1,0 0-1,1 1 0,-1-1 0,0 0 1,1 1-1,0-1 0,-1 0 1,1 1-1,0-1 0,0 0 1,-1 0-1,1 0 0,1 1 1,-1-1-10,-1-1 1,1 0 0,-1 0 0,1 0-1,-1 1 1,1-1 0,-1 0-1,0 0 1,1 0 0,-1 0-1,1 0 1,-1 0 0,1 0 0,-1 0-1,1 0 1,-1 0 0,1 0-1,-1-1 1,1 1 0,-1 0 0,1 0-1,-1 0 1,1-1 0,-1 1-1,1 0 1,-1 0 0,1-1 0,2-2 22,-1 1 1,0-1 0,1 0 0,-1 0 0,0 0 0,0 0 0,0 0-1,-1 0 1,3-7 0,0-1 42,-1-1-1,-1 1 1,0-1 0,-1 0-1,0-22 1,-1 34-75,0-1 0,1 1 0,-1-1-1,0 1 1,0-1 0,1 1 0,-1-1 0,0 1-1,0 0 1,1-1 0,-1 1 0,0-1 0,1 1-1,-1 0 1,1-1 0,-1 1 0,0 0-1,1 0 1,-1-1 0,1 1 0,-1 0 0,1 0-1,-1 0 1,1 0 0,-1-1 0,1 1 0,-1 0-1,1 0 1,-1 0 0,1 0 0,19 0-58,-17 0 25,40 0-1065,74-9 0,-85 3 697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1.437"/>
    </inkml:context>
    <inkml:brush xml:id="br0">
      <inkml:brushProperty name="width" value="0.05" units="cm"/>
      <inkml:brushProperty name="height" value="0.05" units="cm"/>
    </inkml:brush>
  </inkml:definitions>
  <inkml:trace contextRef="#ctx0" brushRef="#br0">149 1 12939,'-17'4'968,"-2"7"-784,-1-1-96,-3 5 600,1-2-496,1 1-88,7 2 56,6 1-8,3 0 0,10-1 16,6 0-24,12-8-120,3-3-112,8-8-288,1-6-824,-1-9 1016,-1-7-168,-7-5-160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1.836"/>
    </inkml:context>
    <inkml:brush xml:id="br0">
      <inkml:brushProperty name="width" value="0.05" units="cm"/>
      <inkml:brushProperty name="height" value="0.05" units="cm"/>
    </inkml:brush>
  </inkml:definitions>
  <inkml:trace contextRef="#ctx0" brushRef="#br0">37 303 10194,'-4'4'232,"1"1"0,-1 0 0,1 0 1,0 0-1,0 0 0,0 0 0,1 0 0,-1 1 0,1-1 0,1 1 0,-1 0 0,1-1 1,0 1-1,0 0 0,1 0 0,-1 0 0,1 0 0,1 0 0,-1 0 0,1-1 0,0 1 0,0 0 1,3 7-1,-3-11-211,1 0 0,-1 0 0,0-1 1,0 1-1,1-1 0,-1 1 0,1-1 1,0 1-1,-1-1 0,1 0 0,0 0 0,0 0 1,0 0-1,0 0 0,0 0 0,0 0 1,0-1-1,0 1 0,0-1 0,0 1 1,0-1-1,0 0 0,0 0 0,0 0 0,0 0 1,0 0-1,1-1 0,-1 1 0,0-1 1,4 0-1,1-2-51,-1 1 0,1-1-1,0 0 1,-1 0 0,0 0 0,1-1 0,-1 0 0,5-5-1,0-2-53,-1 1-1,-1-2 0,0 0 0,0 0 1,-1 0-1,-1-1 0,0 0 0,0-1 0,-2 1 1,6-19-1,2-14 71,13-87 0,-16 37 1816,1 583-1438,-13-472-768,-5-22 178,-9-28 90,14 30 129,-9-21 3,4 11 143,0-1 0,-8-30 0,16 46-121,1 0 0,-1 0 0,0 1 0,0-1 0,0 0 0,0 1 0,0-1 0,0 1 0,0-1-1,0 1 1,0-1 0,1 2 0,8 5-49,1-1 0,-1 0 1,1 0-1,0-1 0,0-1 0,0 0 0,1-1 0,-1 0 0,1 0 0,0-1 0,0-1 0,0 0 0,0-1 0,22-1 0,-19-5-8,-15 6 41,0-1 1,1 1 0,-1 0 0,1-1 0,-1 1 0,1 0 0,-1-1 0,1 1-1,-1 0 1,1 0 0,0 0 0,-1 0 0,1-1 0,-1 1 0,1 0 0,-1 0 0,1 0-1,0 0 1,-1 0 0,1 0 0,-1 1 0,1-1 0,-1 0 0,1 0 0,0 0 0,-1 0-1,1 1 1,-1-1 0,1 0 0,-1 1 0,1-1 0,-1 0 0,1 1 0,-1-1 0,0 0-1,1 1 1,-1-1 0,0 1 0,1-1 0,-1 1 0,0-1 0,1 1 0,-1-1 0,0 1-1,0-1 1,1 2 0,1 3 11,1 0 1,1 0-1,-1-1 0,1 1 0,-1-1 0,1 1 1,1-1-1,-1-1 0,0 1 0,1 0 1,0-1-1,9 5 0,-10-7-23,0 1-1,0-1 1,1 0 0,-1 0-1,0-1 1,0 1 0,1-1 0,-1 0-1,0 0 1,1-1 0,-1 1-1,0-1 1,1 0 0,-1 0-1,0 0 1,0 0 0,7-4 0,2-2-42,0-1 0,13-9 0,8-5-11,-32 22 74,0 0 1,0-1-1,0 1 1,0 0-1,0 0 0,1 0 1,-1 1-1,0-1 1,0 0-1,0 1 1,0-1-1,0 1 0,0 0 1,0 0-1,0 0 1,0 0-1,0 0 0,0 0 1,-1 0-1,3 2 1,19 9 1710,3-8-896,-13-4-411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2.511"/>
    </inkml:context>
    <inkml:brush xml:id="br0">
      <inkml:brushProperty name="width" value="0.05" units="cm"/>
      <inkml:brushProperty name="height" value="0.05" units="cm"/>
    </inkml:brush>
  </inkml:definitions>
  <inkml:trace contextRef="#ctx0" brushRef="#br0">23 0 12739,'-2'5'186,"0"-1"0,-1 0 0,1 1 0,1-1 1,-1 1-1,1-1 0,-1 1 0,0 7 0,-3 41 310,5-45-361,0-3-74,-1 0 0,1 0 1,0 0-1,1-1 1,-1 1-1,1 0 0,0 0 1,0-1-1,1 1 0,-1-1 1,5 9-1,-4-11-42,0 0-1,-1 1 0,1-1 1,0 0-1,0-1 1,0 1-1,1 0 1,-1-1-1,0 1 0,1-1 1,-1 1-1,1-1 1,-1 0-1,1 0 0,0 0 1,-1-1-1,1 1 1,0-1-1,0 1 0,0-1 1,4 0-1,10-1-50,-1-1 1,0 0-1,0-1 0,0-1 1,0 0-1,19-8 0,-14 4-53,1 1-1,30-5 0,-44 12 122,-1 0 0,1 0-1,0 1 1,-1 0 0,1 0 0,-1 1-1,1 0 1,-1 0 0,14 7-1,-11-5 50,0-1-1,0 0 0,0 0 1,17 2-1,-19-4-60,-1-1-1,1-1 0,-1 1 1,0-1-1,1-1 0,-1 1 1,0-1-1,0 0 0,10-5 1,2-3-148,33-21 1,-32 17-67,-20 14 185,0 0-1,1 0 0,-1 0 0,0 0 0,0 0 0,0 0 0,0 0 0,0 0 0,1 0 0,-1 0 0,0-1 0,0 1 0,0 0 0,0 0 0,1 0 0,-1 0 0,0 0 0,0 0 0,0 0 0,1 0 0,-1 0 0,0 0 0,0 1 0,0-1 0,0 0 1,0 0-1,1 0 0,-1 0 0,0 0 0,0 0 0,0 0 0,0 0 0,1 0 0,-1 0 0,0 1 0,0-1 0,0 0 0,0 0 0,0 0 0,0 1 0,4 8-299,-4-8 282,0 0-1,0 0 1,0 0-1,1 0 0,-1 0 1,0 0-1,0 0 0,1-1 1,-1 1-1,1 0 0,-1 0 1,1 0-1,-1-1 0,1 1 1,-1 0-1,1-1 0,0 1 1,-1 0-1,1-1 0,0 1 1,-1-1-1,1 1 1,0-1-1,2 2 0,6-2-76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3.559"/>
    </inkml:context>
    <inkml:brush xml:id="br0">
      <inkml:brushProperty name="width" value="0.05" units="cm"/>
      <inkml:brushProperty name="height" value="0.05" units="cm"/>
    </inkml:brush>
  </inkml:definitions>
  <inkml:trace contextRef="#ctx0" brushRef="#br0">54 1 14971,'-2'43'622,"-11"56"-1,3-24-383,7-44-169,-22 160 114,27-204-257,0 3 41,0-1 1,1 1-1,0-1 1,7-14-1,-9 22 38,0 1 0,0 0 0,1-1 0,-1 1 0,1 0 0,0 0-1,-1 0 1,1 0 0,0 0 0,0 1 0,0-1 0,1 1 0,-1-1 0,0 1 0,1 0 0,-1 0 0,0 0-1,1 0 1,0 0 0,-1 0 0,1 1 0,-1-1 0,6 1 0,52 2 123,-48-1-114,-1 0 1,1-1 0,0 0-1,0 0 1,0-2 0,-1 1 0,17-5-1,-19 3-19,-1-1-1,1 0 1,-1 0-1,0 0 0,11-9 1,-17 12-7,0 0 0,0-1 1,0 0-1,0 1 0,0-1 0,-1 0 1,1 0-1,0 0 0,-1 0 0,0 0 1,1 0-1,-1 0 0,0 0 1,0-1-1,0 1 0,0 0 0,-1-1 1,1 1-1,-1-1 0,1 1 0,-1-1 1,0 1-1,0-1 0,0-3 1,-1 5 2,1 0 0,-1-1 0,1 1 0,-1-1 0,0 1 0,1 0 0,-1 0 0,0-1 0,0 1 0,0 0 0,0 0 0,0 0 0,0 0 0,0 0 0,0 0 0,0 0 0,-1 0 0,1 1 0,0-1 0,-1 0 0,1 1 0,0-1 0,-1 1 0,1-1 0,-1 1 0,1 0 0,0 0 0,-1 0 0,1 0 0,-1 0 0,1 0 0,-1 0 0,1 0 0,-1 0 0,1 0 0,-1 1 0,-1 0 1,-4 1 1,0 0 1,0 0 0,0 1 0,1-1 0,-1 2 0,-6 3-1,4-1 41,2 0-1,-1 0 0,1 1 0,-1 0 0,-5 9 0,10-13-12,1 0 0,-1 0-1,1 1 1,0-1 0,0 1 0,0 0 0,0-1-1,1 1 1,0 0 0,0 0 0,0 0 0,0 0 0,0 0-1,1 8 1,0-11-24,0 1 0,1 0-1,-1-1 1,1 1 0,-1-1 0,1 1-1,0-1 1,-1 1 0,1-1 0,0 0-1,0 1 1,0-1 0,0 0 0,0 0-1,1 0 1,-1 0 0,0 0-1,0 0 1,1 0 0,-1 0 0,1 0-1,-1 0 1,0-1 0,1 1 0,0-1-1,-1 1 1,1-1 0,1 1 0,7 1-87,0-1 0,0 0 1,15 0-1,-9-1-8,14 1-81,5 1-153,48 8 0,-74-9 312,-1 1-1,0 0 1,0 0-1,0 1 1,0 0-1,-1 1 0,1 0 1,-1 0-1,0 0 1,0 1-1,9 7 1,-16-11 27,0-1 1,0 0-1,0 0 1,0 0-1,0 1 1,0-1-1,0 0 1,0 0-1,0 0 1,0 0-1,0 1 1,0-1-1,1 0 1,-1 0-1,0 0 0,0 0 1,0 0-1,0 1 1,0-1-1,0 0 1,1 0-1,-1 0 1,0 0-1,0 0 1,0 0-1,0 0 1,1 0-1,-1 0 1,0 0-1,0 0 1,0 1-1,0-1 1,1 0-1,-1 0 1,0 0-1,0 0 0,0 0 1,0 0-1,1-1 1,-1 1-1,0 0 1,0 0-1,0 0 1,1 0-1,-1 0 1,0 0-1,0 0 1,0 0-1,0 0 1,0 0-1,1 0 1,-1-1-1,0 1 1,0 0-1,0 0 1,0 0-1,0 0 0,0 0 1,1-1-1,-1 1 1,0 0-1,0 0 1,-2-19 226,-14-34 49,13 44-143,3 9-128,0-1 0,0 1-1,-1 0 1,1-1 0,0 1 0,0 0-1,0-1 1,0 1 0,0-1 0,0 1 0,0 0-1,0-1 1,0 1 0,0-1 0,0 1-1,0 0 1,0-1 0,1 1 0,-1-1-1,0 1 1,0 0 0,0-1 0,0 1 0,1 0-1,-1-1 1,0 1 0,0 0 0,1-1-1,13-2 193,27 11-54,-21-4-118,2-2-63,1 0-1,-1-2 1,1 0 0,-1-2 0,41-8 0,-53 8 8,0-1 0,0-1 0,0 0 0,0 0 0,-1-1 0,12-7 0,-15 8 10,-1 0 0,-1 0 0,1 0 0,0-1 0,-1 1 0,0-1 0,0 0 0,0 0 0,-1-1 0,0 1 0,4-9 0,-6 10 19,0-1 0,0 1-1,0-1 1,0 1 0,-1-1 0,0 1 0,0-9 0,0 12-1,0 0 1,-1 0-1,1 0 0,0 0 1,0 0-1,0 1 1,-1-1-1,1 0 0,0 0 1,-1 0-1,1 0 0,-1 1 1,1-1-1,-1 0 1,1 1-1,-1-1 0,0 0 1,0 0-1,0 1 3,0-1-1,0 1 0,0 0 0,1 0 1,-1 0-1,0 0 0,0 0 0,0 0 1,1 0-1,-1 0 0,0 0 0,0 1 1,0-1-1,0 0 0,1 0 0,-1 1 1,0-1-1,0 1 0,1-1 0,-1 0 1,0 1-1,1-1 0,-1 1 0,0 1 1,-5 2 39,1 1 1,0 1-1,0-1 1,1 1-1,-1 0 1,1 0-1,1 0 1,-1 0 0,1 1-1,0 0 1,0-1-1,-2 13 1,4-16-50,0 0 1,0 1-1,1-1 0,-1 1 1,1-1-1,0 0 0,0 1 1,0-1-1,0 1 1,0-1-1,1 0 0,0 1 1,0-1-1,0 0 0,0 0 1,0 0-1,1 1 1,-1-1-1,1 0 0,0-1 1,0 1-1,0 0 0,0 0 1,0-1-1,0 0 1,1 1-1,0-1 0,-1 0 1,4 2-1,6 1-281,0 0-1,1-1 1,0 0 0,0-1-1,0 0 1,0-1 0,0-1-1,19 1 1,-1-2-221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4.632"/>
    </inkml:context>
    <inkml:brush xml:id="br0">
      <inkml:brushProperty name="width" value="0.05" units="cm"/>
      <inkml:brushProperty name="height" value="0.05" units="cm"/>
    </inkml:brush>
  </inkml:definitions>
  <inkml:trace contextRef="#ctx0" brushRef="#br0">28 104 8386,'-2'0'126,"1"-1"159,-1 1 0,0 0 0,0 0-1,0 0 1,1 1 0,-1-1 0,0 0 0,0 1 0,0-1 0,-2 2 0,4-1-252,-1-1 0,1 1-1,-1 0 1,1-1 0,0 1 0,-1 0 0,1 0 0,0-1 0,0 1 0,0 0-1,0 0 1,-1 0 0,1-1 0,0 1 0,0 0 0,0 0 0,1 0 0,-1 0-1,0-1 1,0 1 0,0 0 0,1 0 0,-1-1 0,0 1 0,1 0 0,-1 0-1,0-1 1,1 1 0,0 1 0,0-1-20,0 0-1,0 0 1,-1 0 0,1 0-1,0 0 1,0 0-1,1 0 1,-1 0 0,0-1-1,0 1 1,0 0 0,0-1-1,1 1 1,-1-1 0,0 1-1,1-1 1,-1 1-1,0-1 1,1 0 0,-1 0-1,0 0 1,1 0 0,-1 0-1,1 0 1,-1 0-1,0 0 1,2-1 0,43-10 173,-38 9-146,45-15 114,-21 6-116,59-12 0,-17 10-45,-29 4 20,1 2-1,83-2 0,-25 11 18,163-18 0,-204 7-6,-16 1 14,0 3 0,1 1 1,-1 2-1,53 5 0,44 17-23,-45-5-18,189 5-1,180-52 58,-438 29-43,45-2-33,-76 6-190,0 1 1,0 0-1,0-1 1,0 1-1,-1 0 1,1-1-1,-1 0 1,1 1-1,-3 1 0,-6-1-114,-1-3-116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4.048"/>
    </inkml:context>
    <inkml:brush xml:id="br0">
      <inkml:brushProperty name="width" value="0.05" units="cm"/>
      <inkml:brushProperty name="height" value="0.05" units="cm"/>
    </inkml:brush>
  </inkml:definitions>
  <inkml:trace contextRef="#ctx0" brushRef="#br0">125 0 13987,'-5'1'236,"0"0"0,1 1 0,-1-1 0,0 1 0,0 0-1,1 1 1,-1-1 0,1 1 0,0-1 0,-1 1 0,1 1 0,1-1 0,-1 1 0,-4 5 0,-3 4 118,0 0 0,-16 30 0,26-43-377,1 1-1,-1 0 1,1 0-1,-1 0 1,1-1-1,-1 1 1,1 0-1,0 0 1,0 0-1,-1 0 1,1 0 0,0 0-1,0 0 1,0 0-1,0 0 1,0 0-1,0 0 1,0 0-1,0 0 1,1 0 0,-1 0-1,0 0 1,0-1-1,1 1 1,-1 0-1,1 0 1,0 1-1,0-1-8,1 1 0,-1-1 0,1 0-1,0 1 1,0-1 0,-1 0 0,1 0-1,0 0 1,0 0 0,0-1 0,0 1-1,2 0 1,9 1-103,-1 0 1,1 0-1,15-1 1,-27-1 121,179-3-1742,-179 3 1741,1 0 1,-1 0 0,0 0-1,1 0 1,-1 0-1,1 0 1,-1 0-1,0 1 1,1-1 0,-1 0-1,0 1 1,1-1-1,-1 1 1,0 0-1,0-1 1,1 1-1,-1 0 1,0 0 0,0-1-1,0 1 1,0 0-1,0 0 1,0 0-1,0 0 1,0 1-1,-1-1 1,2 1 0,-2 0 41,0 0 0,0 0 0,0 0 0,-1 0 0,1 0 0,-1 0 0,1 0 0,-1-1 0,0 1 0,1 0 0,-1 0 0,0 0 0,0-1 0,0 1 0,0-1 0,-1 1 0,1-1 0,-3 3 0,-9 9 383,0 0-1,0-1 1,-2 0-1,-18 11 1,25-18-217,-1 0 0,0 0-1,0-1 1,0 0 0,0 0-1,-1-1 1,0 0 0,1-1-1,-14 2 1,22-4-208,0 0 1,0 0-1,0 0 0,0 0 1,0 0-1,0 0 0,0-1 1,0 1-1,0 0 0,0 0 1,0-1-1,0 1 0,1 0 1,-1-1-1,-2 0 0,3 0-12,0 1 0,-1-1 0,1 1 0,0 0 0,0-1 0,-1 1 0,1-1 0,0 1 0,0-1-1,0 1 1,-1 0 0,1-1 0,0 1 0,0-1 0,0 1 0,0-1 0,0 1 0,0-1 0,0 1-1,0-1 1,0 1 0,1-1 0,-1 0 0,1-1-37,0 0 1,0 0-1,0 0 1,0 0-1,0 0 0,0 0 1,1 0-1,-1 1 1,1-1-1,0 1 0,-1-1 1,4-1-1,14-8-386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4.495"/>
    </inkml:context>
    <inkml:brush xml:id="br0">
      <inkml:brushProperty name="width" value="0.05" units="cm"/>
      <inkml:brushProperty name="height" value="0.05" units="cm"/>
    </inkml:brush>
  </inkml:definitions>
  <inkml:trace contextRef="#ctx0" brushRef="#br0">229 58 11995,'0'-4'174,"-1"0"0,1 0 0,0 0 1,-1 0-1,0 1 0,0-1 0,0 0 1,-1 0-1,-1-4 0,2 7-104,0 0 0,0 0 0,0 0 0,0 0 0,0 0 0,0 0 1,-1 0-1,1 0 0,0 0 0,0 1 0,-1-1 0,1 0 0,0 1 0,-1-1 0,1 1 0,-1 0 0,1-1 0,0 1 0,-1 0 0,1 0 0,-1 0 0,1 0 0,-1 0 0,1 0 0,-1 0 1,1 0-1,-1 1 0,-1 0 0,-5 1 20,1 1 1,-1 0 0,0 0 0,1 1-1,0 0 1,0 0 0,0 1 0,0 0-1,1 0 1,-8 7 0,-5 7 73,-28 38 1,44-54-148,1-1 1,0 1 0,0 1 0,0-1 0,0 0-1,0 0 1,1 1 0,-1-1 0,1 1-1,0-1 1,0 1 0,0 4 0,1-7-23,0 0-1,0 0 1,0 0 0,1 0 0,-1 0 0,0 0 0,0 0 0,1 0 0,-1-1 0,1 1-1,-1 0 1,1 0 0,-1 0 0,1 0 0,-1 0 0,1-1 0,0 1 0,0 1-1,1-1-23,0 0 0,0 0 0,0 0 0,0 0 0,0 0 0,0 0 0,1 0-1,-1-1 1,0 1 0,5 0 0,19 1-587,50-3 0,-8-1-100,-66 2 706,0 0 1,0 0-1,0 1 1,1-1 0,-1 0-1,0 1 1,0-1 0,0 1-1,0 0 1,0-1-1,0 1 1,0 0 0,0 0-1,0 1 1,-1-1 0,1 0-1,0 1 1,-1-1 0,1 1-1,-1-1 1,1 1-1,-1 0 1,0-1 0,2 4-1,-3-3 45,1 0 0,0 0 0,-1 0 0,0 1 0,1-1 0,-1 0 0,0 0 0,0 1 0,0-1 0,-1 0 0,1 1 0,-1-1 0,1 0 0,-1 0 0,1 0 0,-1 0 0,0 0 0,0 0 0,0 0 0,-1 0 0,1 0 0,0 0 0,-3 2 0,-5 6 205,0-1-1,0 0 1,-1-1 0,-1 0 0,1 0-1,-2-1 1,-14 7 0,9-5-75,-1-1 0,0-1-1,0-1 1,-25 5 0,22-9-397,20-2 226,1 0 0,-1 0 1,1 0-1,-1 0 0,1 0 1,0 0-1,-1 0 0,1 0 1,-1 0-1,1 0 0,-1 0 1,1 0-1,-1 0 0,1 0 1,-1 0-1,1 0 0,-1-1 1,1 1-1,0 0 0,-1 0 1,1-1-1,-1 1 0,1 0 1,0-1-1,-1 1 0,1 0 1,0-1-1,-1 1 0,1 0 1,0-1-1,0 1 0,-1-1 1,1 1-1,0-1 0,0 1 0,0 0 1,-1-1-1,1 0 0,6-7-188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5.736"/>
    </inkml:context>
    <inkml:brush xml:id="br0">
      <inkml:brushProperty name="width" value="0.05" units="cm"/>
      <inkml:brushProperty name="height" value="0.05" units="cm"/>
    </inkml:brush>
  </inkml:definitions>
  <inkml:trace contextRef="#ctx0" brushRef="#br0">28 312 10626,'2'-3'181,"0"1"-1,0 0 0,1 0 1,-1 0-1,0 0 0,1 0 1,2-1-1,-5 3-149,0-1 0,1 1 0,-1 0 0,0 0 0,0 0 0,1 0 0,-1 0 0,0 0 0,1 0 0,-1 0 0,0 0 0,0 0 0,1 0 0,-1 0 0,0 0 0,0 0 0,1 0 0,-1 0 0,0 0 0,1 0 0,-1 0 0,0 0 0,0 0 0,1 1 0,-1-1 0,0 0 0,0 0 0,0 0 0,1 0 0,-1 1 0,2 14 1191,-8 40-207,-4-1 0,-22 77 0,21-96-614,11-35-406,1 0 0,-1 0 0,0 0 0,0 0 0,0 0 0,0 0 0,0 0-1,0-1 1,0 1 0,0 0 0,0 0 0,1 0 0,-1 0 0,0 0 0,0 0-1,0 0 1,0 0 0,0 0 0,0 0 0,0 1 0,0-1 0,1 0 0,-1 0 0,0 0-1,0 0 1,0 0 0,0 0 0,0 0 0,0 0 0,0 0 0,0 0 0,0 0-1,0 0 1,1 0 0,-1 0 0,0 0 0,0 1 0,0-1 0,0 0 0,0 0-1,0 0 1,0 0 0,0 0 0,0 0 0,0 0 0,0 0 0,0 1 0,0-1-1,0 0 1,7-10-265,10-41-839,-15 40 869,1 0-1,1 0 0,0 0 1,0 0-1,1 1 1,7-12-1,-11 21 243,-1 1 0,1-1-1,-1 0 1,1 1 0,-1-1 0,1 0 0,-1 1-1,1-1 1,0 1 0,-1-1 0,1 1-1,0 0 1,0-1 0,-1 1 0,1-1 0,0 1-1,0 0 1,-1 0 0,1 0 0,0-1-1,0 1 1,0 0 0,0 0 0,-1 0 0,1 0-1,0 0 1,0 0 0,0 0 0,0 1-1,-1-1 1,1 0 0,0 0 0,0 1 0,0-1-1,-1 0 1,2 2 0,2 1 101,0 0 0,0 0 0,0 1 0,0-1 0,3 6 1,4 3 158,-5-7-161,0 0 0,0 0-1,1 0 1,-1-1 0,1 0 0,0 0 0,1-1-1,-1 1 1,0-2 0,9 3 0,-11-4-94,-1 0 1,0-1-1,1 1 0,-1-1 1,0 0-1,1-1 0,-1 1 1,0-1-1,1 1 0,-1-1 1,0-1-1,0 1 0,0-1 1,0 1-1,0-1 0,0 0 1,0 0-1,0-1 0,-1 1 1,4-4-1,-2 2-52,-1-1 1,1 1 0,-1-1-1,-1 0 1,1 0 0,0 0-1,-1 0 1,0-1-1,-1 1 1,1-1 0,-1 0-1,0 1 1,2-9-1,-6 2-46,-4 12 121,-11 15 193,9-4-67,1 0 0,1 1 0,0-1 0,0 1 0,1 1 0,1-1 0,-4 14 0,8-25-159,0-1 0,0 0 1,0 1-1,-1-1 0,1 1 0,0-1 1,0 1-1,0-1 0,0 1 0,0-1 0,0 0 1,0 1-1,0-1 0,0 1 0,0-1 0,0 1 1,0-1-1,0 1 0,0-1 0,1 1 0,-1-1 1,0 0-1,0 1 0,0-1 0,1 1 1,-1-1-1,0 0 0,0 1 0,1-1 0,-1 0 1,0 1-1,1-1 0,-1 0 0,1 1 0,-1-1 1,0 0-1,1 0 0,-1 0 0,1 1 0,-1-1 1,0 0-1,1 0 0,-1 0 0,1 0 1,-1 0-1,1 0 0,-1 0 0,1 0 0,-1 0 1,1 0-1,-1 0 0,0 0 0,1 0 0,-1 0 1,2-1-1,1 0-78,1 0 1,-1 0-1,1-1 1,-1 1-1,1-1 0,2-2 1,17-13-526,-2-1 0,21-21 0,-18 16 337,29-21 1,-45 37 410,2 1-1,-1 0 1,1 1 0,-1 0-1,2 1 1,-1 0 0,14-4-1,-9 6-2,-1-2 0,1 0 0,-1-1 0,1 0-1,-1-1 1,-1 0 0,1-2 0,-1 1 0,0-2-1,17-14 1,-8 2-362,0 0-1,30-42 0,-44 52 79,0 0-1,-1-1 1,-1 0-1,0 0 1,0 0-1,-1-1 1,-1 0-1,5-18 1,-9 30 141,0 0-1,1 0 1,-1 0 0,0 0 0,0 1-1,1-1 1,-1 0 0,0 0-1,0 0 1,0 0 0,0 0 0,0 0-1,-1 0 1,1 0 0,0 0-1,0 0 1,0 0 0,-1 0 0,1 1-1,-1-1 1,1 0 0,0 0 0,-1 0-1,0 0 1,1 1 0,-1-1-1,1 0 1,-1 1 0,0-1 0,1 0-1,-1 1 1,0-1 0,0 1 0,-1-2-1,0 2 27,0 0 0,1 1 0,-1-1-1,0 0 1,1 0 0,-1 1 0,0-1-1,1 1 1,-1 0 0,1-1 0,-1 1-1,1 0 1,-1 0 0,1 0 0,-1 0-1,1 0 1,0 0 0,0 0 0,-2 3-1,-7 7 166,1 1 0,1 0 0,0 0-1,1 1 1,0 0 0,1 0 0,0 1-1,1 0 1,0 0 0,-2 18 0,-1 11 228,1 0 1,0 54 0,7-90-391,-1 15 61,1 0 0,3 28 1,-2-45-102,-1-1 0,1 1 0,0 0 1,0-1-1,0 1 0,1-1 1,0 1-1,0-1 0,0 0 1,0 0-1,1 0 0,-1 0 0,1 0 1,0-1-1,0 1 0,0-1 1,5 5-1,-5-7-40,0 0 0,1 0 0,-1-1 1,0 1-1,0 0 0,0-1 0,0 0 0,1 0 1,3 0-1,10-4-232,-16 4 276,-1 0 0,0 0 0,1 0 0,-1-1 0,0 1 0,1 0 1,-1 0-1,0-1 0,1 1 0,-1 0 0,0 0 0,0-1 0,1 1 1,-1 0-1,0-1 0,0 1 0,0 0 0,0-1 0,1 1 0,-1 0 0,0-1 1,0 1-1,0-1 0,0 1 0,0 0 0,0-1 0,0 1 0,0-1 0,0 1 1,0-1-1,0 0 3,-1 0-1,0 0 1,1 0 0,-1 0 0,1 0 0,-1 1 0,0-1-1,0 0 1,1 0 0,-1 1 0,0-1 0,0 0 0,0 1 0,0-1-1,0 1 1,0-1 0,0 1 0,-2-1 0,-24-7 28,14 5-21,-12-7-60,1-1 1,0-1-1,0-1 1,-34-25-1,45 28 42,0-1 0,0-1-1,1 0 1,0 0 0,1-1-1,1-1 1,0 1 0,-10-20 0,19 31 26,0 1 0,1-1 1,-1 0-1,0 1 1,1-1-1,-1 0 0,1 0 1,-1 0-1,1 1 1,0-1-1,-1 0 0,1 0 1,0 0-1,1 0 1,-1-2-1,0 3 1,1 0 0,-1 0 0,1 1 0,-1-1 0,1 0 1,-1 0-1,1 0 0,0 0 0,-1 1 0,1-1 0,0 0 0,0 0 0,-1 1 0,1-1 0,0 1 0,0-1 1,0 1-1,0-1 0,2 0 0,4-1 31,0 1 1,0 0-1,1 0 1,-1 1 0,0-1-1,9 2 1,-7-1-19,129 8 190,37 0-679,-170-8 440,-3 0 21,-1 0 0,1 0 0,-1 1 0,0-1-1,1 0 1,-1 0 0,1-1 0,-1 1 0,1 0 0,-1 0 0,1-1 0,-1 1 0,0-1 0,1 1 0,-1-1 0,0 1 0,1-1 0,-1 0 0,0 0 0,0 0 0,0 0 0,0 0 0,2-2 0,-3-8-149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6.149"/>
    </inkml:context>
    <inkml:brush xml:id="br0">
      <inkml:brushProperty name="width" value="0.05" units="cm"/>
      <inkml:brushProperty name="height" value="0.05" units="cm"/>
    </inkml:brush>
  </inkml:definitions>
  <inkml:trace contextRef="#ctx0" brushRef="#br0">1 1 17172,'26'1'1240,"0"1"-1344,-9-2-328,3 0 776,-6 0-432,-12 0-80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7.119"/>
    </inkml:context>
    <inkml:brush xml:id="br0">
      <inkml:brushProperty name="width" value="0.05" units="cm"/>
      <inkml:brushProperty name="height" value="0.05" units="cm"/>
    </inkml:brush>
  </inkml:definitions>
  <inkml:trace contextRef="#ctx0" brushRef="#br0">0 43 14547,'7'13'1104,"11"1"-984,7 1-80,11-1 304,16 0-248,5 1-56,8-12 0,2-3 0,0-11-7,-2 0-17,-8-6-137,-7 0-135,-15-3-392,-8-2 552,-14 6-72,-5-1-112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7.485"/>
    </inkml:context>
    <inkml:brush xml:id="br0">
      <inkml:brushProperty name="width" value="0.05" units="cm"/>
      <inkml:brushProperty name="height" value="0.05" units="cm"/>
    </inkml:brush>
  </inkml:definitions>
  <inkml:trace contextRef="#ctx0" brushRef="#br0">0 10 13651,'78'-5'2442,"7"0"-1545,-67 6-965,1 0 0,-1 1 0,0 1 0,0 0-1,0 1 1,20 8 0,-32-9 51,-1-1 0,1 1-1,0 0 1,-1 0 0,0 0 0,1 1 0,-1 0 0,-1 0 0,1 0-1,-1 1 1,1 0 0,-1 0 0,-1 0 0,1 0 0,-1 0-1,0 1 1,0-1 0,0 1 0,-1 0 0,0 0 0,2 8-1,-2-2 18,-1-1-1,-1 0 0,0 0 0,0 0 1,-1 0-1,-1 0 0,0 0 0,0 0 0,-1 0 1,0-1-1,-1 1 0,0-1 0,-1 0 1,0 0-1,-7 9 0,-8 12 87,-1-1 0,-2-2 0,-32 33 1,-75 54 2184,100-90-1806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8.437"/>
    </inkml:context>
    <inkml:brush xml:id="br0">
      <inkml:brushProperty name="width" value="0.05" units="cm"/>
      <inkml:brushProperty name="height" value="0.05" units="cm"/>
    </inkml:brush>
  </inkml:definitions>
  <inkml:trace contextRef="#ctx0" brushRef="#br0">72 14 13835,'7'-14'1024,"-10"19"-312,-12 26-98,10-15-604,1 1-1,0-1 1,1 1 0,1 0-1,1 0 1,1 0 0,0 0 0,1 0-1,4 23 1,-4-35-11,1 0 1,0-1-1,0 1 1,0 0-1,0-1 0,1 0 1,0 1-1,0-1 0,0 0 1,0-1-1,1 1 0,-1-1 1,1 1-1,0-1 0,0 0 1,0 0-1,1-1 0,-1 1 1,1-1-1,-1 0 0,1 0 1,8 2-1,10 2-22,0-1 0,0-2 1,38 3-1,-40-5 4,6 1-4,53 6-56,-71-7 64,-1 1 0,1 0 0,-1 1-1,0-1 1,0 2 0,15 7 0,-21-10 16,-1 0 1,1 0 0,0 0 0,0 1-1,0-1 1,-1 0 0,1 1-1,-1-1 1,1 1 0,-1-1-1,1 1 1,-1 0 0,0 0 0,0 0-1,0-1 1,0 1 0,0 0-1,-1 0 1,1 0 0,0 0-1,-1 1 1,0-1 0,1 0 0,-1 0-1,0 0 1,0 0 0,0 0-1,0 1 1,-1-1 0,1 0 0,0 0-1,-1 0 1,0 0 0,1 0-1,-2 3 1,-1-1 14,0 1 0,0-1 0,-1 0 0,1 1 0,-1-1-1,0-1 1,0 1 0,0-1 0,0 1 0,-1-1 0,1 0 0,-11 4 0,-4 1 72,-1-1-1,0-1 1,-1-1 0,1-1 0,-34 3 0,16-5 50,0-1-1,-45-6 1,73 5-119,1-1-1,-1 0 1,1-1-1,-1 0 1,1 0-1,0-1 1,0-1-1,0 1 1,-12-8-1,21 11-21,-1 0-1,1 0 0,-1-1 0,1 1 0,-1 0 0,1-1 1,-1 1-1,1-1 0,-1 1 0,1-1 0,-1 1 0,1-1 0,-1 1 1,1-1-1,0 1 0,-1-1 0,1 1 0,0-1 0,0 1 1,0-1-1,-1 0 0,1 1 0,0-1 0,0 0 0,0 1 1,0-1-1,0 0 0,0 0-3,1 0-1,-1 0 1,1 1 0,0-1-1,-1 1 1,1-1 0,0 1 0,-1-1-1,1 1 1,0-1 0,0 1 0,-1-1-1,1 1 1,0 0 0,0 0-1,0-1 1,1 1 0,40-5-312,104 6-849,-49 0 833,-25-1 40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8.927"/>
    </inkml:context>
    <inkml:brush xml:id="br0">
      <inkml:brushProperty name="width" value="0.05" units="cm"/>
      <inkml:brushProperty name="height" value="0.05" units="cm"/>
    </inkml:brush>
  </inkml:definitions>
  <inkml:trace contextRef="#ctx0" brushRef="#br0">125 333 14915,'-34'37'976,"-2"7"-888,6 2-32,14 2 128,7-4-88,18-5-64,7-8-48,8-15-296,2-7-792,-5-9 968,-1-9-152,-5-18-96</inkml:trace>
  <inkml:trace contextRef="#ctx0" brushRef="#br0" timeOffset="1">207 4 17148,'0'-4'904,"-7"6"-1296,1 0-40,10 7 440,5-2-192,5 0-64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09.642"/>
    </inkml:context>
    <inkml:brush xml:id="br0">
      <inkml:brushProperty name="width" value="0.05" units="cm"/>
      <inkml:brushProperty name="height" value="0.05" units="cm"/>
    </inkml:brush>
  </inkml:definitions>
  <inkml:trace contextRef="#ctx0" brushRef="#br0">43 4 13035,'0'0'23,"0"-1"0,0 1 0,-1 0 0,1 0-1,0-1 1,0 1 0,-1 0 0,1 0 0,0 0 0,-1-1 0,1 1 0,0 0 0,-1 0 0,1 0 0,0 0 0,-1 0 0,1 0 0,0 0-1,-1 0 1,1 0 0,0 0 0,-1 0 0,1 0 0,0 0 0,-1 0 0,1 0 0,0 0 0,-1 0 0,1 0 0,0 1 0,-1-1 0,1 0-1,0 0 1,0 0 0,-1 1 0,-9 13 240,-1 22 25,5 18 180,2 0 0,5 90 0,29 108 223,-30-251-683,2 8-66,0 1-1,0 0 1,7 15 0,-9-24 41,1 0 0,-1 0 0,1 0 0,-1-1 0,1 1 0,-1 0 0,1 0 1,0 0-1,-1 0 0,1-1 0,0 1 0,0 0 0,-1-1 0,1 1 0,0 0 0,0-1 0,0 1 0,2 0 0,-2-1 5,0 0 0,0-1 0,0 1 0,0 0 0,0 0 0,0-1 0,0 1 0,0-1 0,0 1 0,0-1 0,0 1 0,0-1 0,0 0 0,0 1-1,0-1 1,-1 0 0,1 1 0,0-1 0,-1 0 0,1 0 0,0 0 0,-1 0 0,1-1 0,11-20-183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0.077"/>
    </inkml:context>
    <inkml:brush xml:id="br0">
      <inkml:brushProperty name="width" value="0.05" units="cm"/>
      <inkml:brushProperty name="height" value="0.05" units="cm"/>
    </inkml:brush>
  </inkml:definitions>
  <inkml:trace contextRef="#ctx0" brushRef="#br0">288 192 13907,'1'0'33,"-1"-1"1,1 1-1,0 0 0,-1-1 0,1 1 1,0-1-1,-1 1 0,1-1 1,-1 1-1,1-1 0,-1 0 1,1 1-1,-1-1 0,1 1 0,-1-1 1,0 0-1,1 0 0,-1 1 1,0-1-1,0 0 0,1 0 0,-1 0 1,0 0-25,0 1 0,-1-1 0,1 0 0,0 1 0,0-1 0,-1 0 0,1 1 0,0-1 0,-1 1 0,1-1 0,-1 1 0,1-1 0,-1 1 0,1-1 0,-1 1 0,1-1 0,-1 1 0,1 0 0,-1-1 0,0 1 0,-3-2 6,0 0 0,0 1 0,0 0 0,0 0 0,0 0 0,0 0 0,-8 0 0,3 1 26,-1 1 1,0 0-1,1 1 1,-1 0-1,1 0 0,-1 1 1,1 0-1,0 1 1,0 0-1,0 0 1,1 1-1,0 0 0,0 1 1,0-1-1,0 2 1,1-1-1,0 1 0,0 0 1,-9 13-1,7-8 53,1 0 0,1 0 0,0 1 1,0 0-1,1 0 0,1 0 0,0 1 0,1 0 0,1 0 0,0 0 0,0 0 0,0 24 0,3-34-74,0 0 0,0 0 0,1-1-1,-1 1 1,1 0 0,0 0 0,0-1 0,0 1 0,0-1-1,0 1 1,1-1 0,0 1 0,0-1 0,0 0 0,0 1 0,3 2-1,-2-4-19,-1 0-1,0-1 0,0 0 0,1 1 0,-1-1 1,1 0-1,-1 0 0,1 0 0,-1-1 0,1 1 1,-1 0-1,1-1 0,0 0 0,-1 0 0,1 0 1,0 0-1,-1 0 0,1 0 0,0-1 0,-1 1 1,1-1-1,0 0 0,-1 0 0,5-1 0,9-6-107,0 0 0,0 0 0,0-2 0,-1 0 0,-1-1 0,16-14 0,76-83-843,-9-13-120,-82 98 791,0 0 0,-2-1 0,17-41 0,-28 59 267,0-1 0,-1 1-1,1-1 1,-1 1 0,0 0-1,-1-10 1,0 15 26,0 0 1,0 0-1,0 0 1,0 0-1,0 0 0,0 0 1,-1 0-1,1 0 1,0 0-1,-1 0 0,1 0 1,-1 1-1,1-1 1,-1 0-1,1 0 0,-1 0 1,1 1-1,-1-1 1,-1-1-1,1 2 14,0 0 1,0-1 0,0 1-1,0 0 1,0 0-1,0 0 1,0 0 0,0 0-1,0 0 1,0 0-1,-1 0 1,1 0-1,0 0 1,0 1 0,0-1-1,0 0 1,0 1-1,0-1 1,0 1 0,0-1-1,-1 2 1,-2 1 60,0 0 1,0 0-1,0 0 0,1 1 1,-1-1-1,1 1 1,0 0-1,0 0 1,0 0-1,1 1 0,0-1 1,0 0-1,0 1 1,0 0-1,0-1 1,1 1-1,-1 6 0,-1 2 84,1 1-1,1-1 1,0 1-1,1-1 1,2 18-1,-1-17-138,2-1-1,-1 0 1,2 0 0,0 0-1,0-1 1,2 0-1,-1 1 1,1-2 0,1 1-1,0-1 1,1 0-1,0 0 1,1-1 0,0 0-1,11 9 1,-18-17-39,1 0 1,0 0-1,-1 0 1,1 0-1,0-1 0,0 1 1,0-1-1,0 0 1,1 0-1,-1 0 1,0 0-1,4 0 1,6-5-55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5.092"/>
    </inkml:context>
    <inkml:brush xml:id="br0">
      <inkml:brushProperty name="width" value="0.05" units="cm"/>
      <inkml:brushProperty name="height" value="0.05" units="cm"/>
    </inkml:brush>
  </inkml:definitions>
  <inkml:trace contextRef="#ctx0" brushRef="#br0">197 8 11466,'-13'-6'1257,"16"4"-215,24 6 87,-10-2-1360,15 0 186,-14-1-76,0 0 0,0 0 0,0 2 0,0 0 0,-1 1 0,26 10 0,-41-13 106,0 0 0,0 1 1,0-1-1,0 1 0,0 0 0,0 0 1,0 0-1,0 0 0,-1 0 0,1 0 0,-1 0 1,1 0-1,-1 1 0,0-1 0,0 0 1,0 1-1,0-1 0,-1 1 0,1-1 0,-1 1 1,1-1-1,-1 1 0,0 0 0,0-1 1,0 1-1,0-1 0,-1 5 0,-2 7 20,1-1 1,-2 0-1,-8 24 0,12-36-4,-17 41 136,-1-2 0,-2 0 0,-2 0 0,-1-2-1,-2-1 1,-2-1 0,-1-2 0,-2 0 0,-1-2 0,-2-1 0,-44 32 0,56-48-137,13-10-69,0 0 0,0 1 0,1 0 0,-11 11-1,22-22-3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0.709"/>
    </inkml:context>
    <inkml:brush xml:id="br0">
      <inkml:brushProperty name="width" value="0.05" units="cm"/>
      <inkml:brushProperty name="height" value="0.05" units="cm"/>
    </inkml:brush>
  </inkml:definitions>
  <inkml:trace contextRef="#ctx0" brushRef="#br0">27 218 16179,'8'4'44,"0"-1"0,-1-1 0,1 1 0,0-1 0,0-1 0,1 1 0,-1-1 0,0-1 0,0 0 0,1 0 0,-1 0 0,0-1 0,0 0-1,0-1 1,0 0 0,0 0 0,8-4 0,0 0-103,0 0 1,-1-1-1,0-1 1,0-1-1,-1 0 0,0-1 1,18-15-1,-25 18 31,-1 0-1,1 0 1,-1-1 0,0 0-1,6-11 1,-10 17 28,-1 0-1,0 0 1,0 0-1,0 1 1,-1-1-1,1 0 1,0 0-1,-1-1 1,1 1-1,-1 0 1,0 0 0,0 0-1,0 0 1,0 0-1,0 0 1,0 0-1,0 0 1,-1-1-1,1 1 1,-1 0-1,1 0 1,-1 0-1,0 0 1,0 0 0,0 1-1,0-1 1,0 0-1,0 0 1,-1 1-1,-2-3 1,0 1 7,0 0-1,0 0 1,-1 1 0,1 0 0,-1 0-1,1 0 1,-1 1 0,0-1 0,0 1-1,0 0 1,0 1 0,0-1 0,0 1-1,-10 1 1,2-1 10,0 2-1,0 0 1,1 0-1,-23 8 1,22-5 22,1 0 0,0 1 0,-1 0 0,2 1 0,-1 0 0,1 1 0,0 1 0,1-1 0,0 2 0,0-1 0,-15 22 0,20-25-6,1 2 1,-1-1-1,1 0 0,1 1 1,0 0-1,0-1 0,0 1 1,1 1-1,0-1 0,0 0 1,1 0-1,0 1 0,1-1 1,0 1-1,0-1 0,1 0 1,0 1-1,0-1 0,1 0 1,4 12-1,-3-13-53,0-1 0,0 1 1,0-1-1,1 0 0,0 1 0,0-2 0,1 1 0,0 0 1,0-1-1,0 0 0,1 0 0,-1-1 0,1 1 0,0-1 1,1-1-1,-1 1 0,10 3 0,-5-3-21,0 0 0,0-1 0,1 0 0,-1-1-1,1 0 1,-1-1 0,1 0 0,0-1 0,0 0 0,14-2 0,42-15-183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1.154"/>
    </inkml:context>
    <inkml:brush xml:id="br0">
      <inkml:brushProperty name="width" value="0.05" units="cm"/>
      <inkml:brushProperty name="height" value="0.05" units="cm"/>
    </inkml:brush>
  </inkml:definitions>
  <inkml:trace contextRef="#ctx0" brushRef="#br0">305 130 11122,'-3'-4'74,"0"0"0,0 1 0,0-1 0,-1 1 0,1 0 0,-1 0 0,0 0 0,0 1 0,0-1 0,0 1 0,0 0 0,0 0 0,-1 0 0,1 1 0,-1-1 0,0 1 0,1 0 0,-1 1 0,0-1 0,1 1 0,-1 0 0,0 0 0,-5 1 0,1-1 17,1 2 1,0-1 0,0 1 0,-1 0-1,1 1 1,0 0 0,1 0-1,-1 1 1,1 0 0,-1 0-1,1 1 1,-9 7 0,7-3 58,0 0 1,1 1 0,0 0 0,0 0-1,1 1 1,1 0 0,0 0 0,0 0-1,-6 20 1,10-24-102,0-1 0,0 0 1,1 1-1,-1-1 0,2 1 0,-1-1 0,1 1 0,0-1 0,0 1 0,0 0 1,1-1-1,0 1 0,1-1 0,0 0 0,-1 1 0,2-1 0,-1 0 0,1 0 0,7 11 1,-8-14-56,1 0 0,-1 0 1,1-1-1,0 1 1,0-1-1,0 1 0,1-1 1,-1 0-1,0 0 1,1-1-1,-1 1 0,1-1 1,0 1-1,0-1 1,-1 0-1,1-1 0,0 1 1,0-1-1,0 1 1,0-1-1,0 0 0,-1-1 1,1 1-1,5-2 1,3 0-143,1-2 0,-1 1 0,0-2 0,-1 1 0,1-2 0,14-8 1,-3-1-504,0-1 0,-1 0 1,0-2-1,-2-1 0,0-1 0,-1 0 1,-1-1-1,-1-1 0,-1-1 1,-1-1-1,14-29 0,-8 1-46,-20 48 715,-1 1 1,1 0-1,0-1 1,-1 1-1,0 0 0,0-1 1,0 1-1,0-1 0,0 1 1,-1 0-1,1-1 0,-1 1 1,-1-5-1,1 7 60,1 0 1,-1 0-1,1 1 0,-1-1 1,1 0-1,-1 0 0,0 0 1,0 0-1,1 1 0,-1-1 0,0 0 1,0 1-1,0-1 0,1 0 1,-1 1-1,0 0 0,0-1 0,0 1 1,0-1-1,0 1 0,0 0 1,0 0-1,0-1 0,0 1 0,0 0 1,-1 0-1,1 0 0,0 0 1,0 0-1,0 0 0,0 1 0,0-1 1,0 0-1,0 0 0,0 1 1,0-1-1,0 1 0,0-1 1,0 1-1,1-1 0,-1 1 0,0 0 1,-1 1-1,-3 1 304,0 1 0,0 0 0,1 0 1,0 0-1,0 1 0,-6 7 0,4-1-121,0 0-1,1 1 1,0 0-1,1 0 1,0 0-1,1 0 1,0 1-1,1 0 1,0-1-1,1 1 1,1 0-1,1 19 1,0-16-149,1 0-1,0 0 1,2 0 0,-1 0-1,2-1 1,0 0 0,1 0-1,1 0 1,12 21 0,-14-30-148,-1 0 1,1 0-1,0-1 1,0 0-1,0 0 1,1 0-1,0 0 1,0-1-1,0 0 1,0 0-1,1-1 1,-1 0-1,1 0 1,0 0 0,12 2-1,-15-4-57,0 0-1,1-1 1,-1 0-1,0 0 1,0 0-1,0 0 1,0 0-1,1-1 1,-1 0-1,0 0 1,0 0 0,0 0-1,0-1 1,-1 0-1,1 1 1,0-1-1,-1-1 1,1 1-1,-1 0 1,0-1-1,1 0 1,-1 0 0,0 0-1,-1 0 1,1 0-1,-1 0 1,1-1-1,2-5 1,7-18-606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1.643"/>
    </inkml:context>
    <inkml:brush xml:id="br0">
      <inkml:brushProperty name="width" value="0.05" units="cm"/>
      <inkml:brushProperty name="height" value="0.05" units="cm"/>
    </inkml:brush>
  </inkml:definitions>
  <inkml:trace contextRef="#ctx0" brushRef="#br0">0 135 10634,'14'-6'493,"1"1"-1,-1 1 0,1 0 0,-1 1 1,1 1-1,0 0 0,0 1 1,0 1-1,18 1 0,-17 0-329,-1 0 0,1-2 0,0 0 0,0-1 0,-1 0 0,1-1 0,28-10 0,-42 12-159,0 0-1,0 1 1,-1-1 0,1 0 0,0 0 0,-1 0-1,1 0 1,-1-1 0,1 1 0,-1 0-1,0-1 1,1 1 0,-1 0 0,0-1 0,0 0-1,0 1 1,0-1 0,0 0 0,-1 1-1,1-1 1,0 0 0,-1 0 0,1 0 0,-1-2-1,0 2 1,0 0 0,0 0 0,-1 0 0,0 0 0,1 1-1,-1-1 1,0 0 0,0 0 0,0 1 0,0-1 0,0 0 0,0 1-1,0-1 1,0 1 0,-1 0 0,1-1 0,-1 1 0,1 0 0,-1 0-1,1 0 1,-1 0 0,0 0 0,1 0 0,-1 0 0,-2 0 0,-6-2 2,1 0 0,-1 1 0,0 0 0,0 0 0,0 1 0,0 1 1,0-1-1,0 2 0,0-1 0,0 2 0,0-1 0,0 1 0,0 1 0,-9 3 1,14-4 1,0 0 1,0 0 0,0 1 0,0-1 0,1 1 0,-1 0-1,1 1 1,0-1 0,0 1 0,0 0 0,0 0 0,-3 5 0,5-6 0,0 1 1,0 0-1,0-1 1,1 1 0,0 0-1,0 0 1,0-1-1,0 1 1,0 0 0,1 0-1,0 0 1,0 0-1,0 0 1,0 0 0,1 0-1,-1 0 1,1 0-1,1 5 1,0-4 4,0 1 0,0-1 0,0 1 1,0-1-1,1 0 0,0 0 0,0 0 0,0 0 0,1-1 0,0 1 0,-1-1 0,2 0 1,-1 0-1,9 6 0,-7-6-28,1-1 0,0 1 1,0-1-1,0-1 0,1 1 1,-1-1-1,0 0 0,1-1 1,0 0-1,7 0 0,1-1-94,0 0-1,-1-1 1,1-1-1,-1-1 1,0 0-1,0-1 1,0 0-1,0-1 1,0-1-1,16-10 1,-6 1-96,-19 10 154,1 1 0,-1 0 0,14-5 0,-20 9 65,1 0 1,-1-1 0,1 1 0,0 0-1,-1 0 1,1 0 0,0 0-1,-1 0 1,1 0 0,0 0 0,-1 0-1,1 0 1,0 1 0,-1-1-1,1 0 1,0 0 0,-1 1 0,1-1-1,-1 0 1,1 1 0,0-1 0,-1 0-1,1 1 1,-1-1 0,1 1-1,-1-1 1,1 2 0,12 19 572,0-2-101,-10-17-456,0 0-1,0 0 1,0 0 0,0 0 0,0-1 0,0 1 0,1-1 0,-1 0 0,1 0-1,-1 0 1,0 0 0,1-1 0,0 1 0,-1-1 0,1 0 0,-1 0-1,1-1 1,-1 1 0,1-1 0,-1 1 0,1-1 0,-1 0 0,5-2-1,8-3-25,0-1-1,-1 0 0,21-14 0,-35 20-2,20-12-30,-12 7 1,0 0 0,1 1 0,0 0 0,15-5 0,-25 10 26,1-1 0,0 1-1,-1 0 1,1 0 0,0 0 0,-1 0 0,1 0 0,0 0-1,-1 0 1,1 0 0,0 0 0,-1 0 0,1 0 0,0 0-1,-1 0 1,1 0 0,-1 1 0,1-1 0,0 0 0,-1 0-1,1 1 1,-1-1 0,1 1 0,0-1 0,-1 0 0,1 1 0,0 0-1,-1 0 5,1 1-1,0-1 0,0 1 0,0 0 0,-1-1 1,1 1-1,-1 0 0,1-1 0,-1 1 0,1 3 1,-1 6 29,0 0 1,-2 20-1,1-23-20,0 2 55,-1 1-78,1-1 0,1 1 1,0 0-1,1 11 0,-1-21 4,0 0-1,0 1 1,0-1-1,1 0 1,-1 0-1,0 0 0,0 0 1,1 0-1,-1 0 1,0 0-1,1 0 1,-1 0-1,1 0 1,0 0-1,-1 0 1,1 0-1,0 0 1,-1 0-1,1 0 1,0-1-1,0 1 1,0 0-1,0-1 1,0 1-1,0 0 1,0-1-1,0 1 1,0-1-1,0 1 1,0-1-1,0 0 0,0 0 1,0 1-1,0-1 1,1 0-1,-1 0 1,0 0-1,0 0 1,0 0-1,0 0 1,0-1-1,0 1 1,1 0-1,-1 0 1,0-1-1,0 1 1,2-2-1,0 1-7,1-1-1,-1 0 0,0 0 1,1 0-1,-1-1 0,4-3 1,22-26-125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2.197"/>
    </inkml:context>
    <inkml:brush xml:id="br0">
      <inkml:brushProperty name="width" value="0.05" units="cm"/>
      <inkml:brushProperty name="height" value="0.05" units="cm"/>
    </inkml:brush>
  </inkml:definitions>
  <inkml:trace contextRef="#ctx0" brushRef="#br0">75 1 13699,'-3'1'106,"0"1"0,1 0 0,-1 0 0,0 0 0,1 1-1,0-1 1,-1 0 0,1 1 0,0 0 0,0-1 0,0 1 0,-2 5 0,-15 40 483,13-29-350,1 1 1,1 1-1,1-1 1,1 0-1,0 1 1,2 0 0,0-1-1,5 34 1,-3-44-218,0-1 0,0 1 0,0-1 0,1 1 0,1-1 0,0 0 0,0 0 0,1-1 0,0 1 0,0-1 0,1 0 0,0-1 0,0 1 0,1-1 0,0 0 0,0-1 0,1 0 0,-1 0 0,2 0 0,9 5 0,-13-9-126,1 1 1,-1-1 0,1 0 0,-1-1-1,1 1 1,0-1 0,-1 0 0,1 0 0,0-1-1,0 0 1,0 0 0,-1 0 0,1-1-1,0 0 1,0 0 0,-1 0 0,1-1-1,7-2 1,-5 0-105,1-1 0,-1 0-1,0 0 1,0-1 0,-1 0-1,1-1 1,-1 1 0,-1-1-1,1-1 1,6-10 0,7-9-163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2.961"/>
    </inkml:context>
    <inkml:brush xml:id="br0">
      <inkml:brushProperty name="width" value="0.05" units="cm"/>
      <inkml:brushProperty name="height" value="0.05" units="cm"/>
    </inkml:brush>
  </inkml:definitions>
  <inkml:trace contextRef="#ctx0" brushRef="#br0">108 35 11162,'-3'0'131,"-1"0"-1,1 0 0,0 0 1,0 0-1,0 1 0,0-1 1,0 1-1,0 0 0,0 0 1,0 0-1,0 0 1,0 1-1,0-1 0,0 1 1,-3 2-1,2 0 53,0 0 1,0-1-1,0 1 1,1 1-1,0-1 1,0 0-1,0 1 1,-3 8-1,1-3 18,2 0 0,-1 0-1,1 0 1,1 1-1,0-1 1,1 1 0,0 0-1,0 18 1,2-22-145,-1-1 0,1 1 0,1-1 0,-1 0 0,1 0 0,0 1 0,0-1 0,1 0 0,0-1 0,0 1 0,0 0 0,8 9 0,-8-12-40,0 0 0,0-1 1,0 1-1,0-1 0,0 0 0,1 1 0,-1-1 0,1-1 1,-1 1-1,1 0 0,0-1 0,-1 0 0,1 0 0,0 0 1,0 0-1,0-1 0,0 0 0,0 1 0,0-2 1,0 1-1,0 0 0,4-1 0,1-2-30,0 1 0,1-1 0,-1-1 0,-1 0 1,1 0-1,-1-1 0,1 0 0,-1 0 0,-1-1 0,1 0 0,-1 0 0,7-8 0,-9 9-9,0-1 0,0 1 0,0-1-1,-1 0 1,0 0 0,0-1 0,-1 1 0,1-1-1,-1 0 1,-1 0 0,1 0 0,-1 0 0,-1 0-1,1-1 1,0-13 0,-3 17 8,1 0 1,-1 0-1,0 0 0,0 1 1,-1-1-1,1 0 0,-1 1 1,0-1-1,0 1 0,0 0 1,0 0-1,-1-1 0,1 1 1,-1 1-1,0-1 1,1 0-1,-1 1 0,-1-1 1,1 1-1,0 0 0,0 0 1,-1 0-1,-3-1 0,2 1 18,1 0 0,-1 0 0,0 1 0,0-1 0,0 1 0,1 0 0,-1 0 0,0 1 0,0 0 0,0 0 0,0 0 0,0 0 0,0 1 0,0 0-1,0 0 1,0 0 0,-8 3 0,13-4-2,-1 0-1,1 0 0,-1 1 0,1-1 0,0 0 1,-1 0-1,1 0 0,-1 1 0,1-1 1,-1 0-1,1 1 0,0-1 0,-1 0 1,1 1-1,0-1 0,-1 0 0,1 1 0,0-1 1,0 1-1,-1-1 0,1 0 0,0 1 1,0-1-1,-1 1 0,1-1 0,0 1 1,0-1-1,0 1 0,0-1 0,0 1 0,0-1 1,0 1-1,0-1 0,0 1 0,0-1 1,0 1-1,0-1 0,0 1 0,1-1 1,-1 0-1,0 1 0,0-1 0,0 1 1,1-1-1,-1 1 0,0-1 0,0 0 0,1 1 1,-1-1-1,0 1 0,1-1 0,-1 0 1,1 0-1,-1 1 0,0-1 0,1 0 1,-1 0-1,1 1 0,-1-1 0,1 0 0,-1 0 1,1 0-1,32 14-248,-13-11-188,0 0 1,0-2-1,1 0 0,-1-1 0,0-1 1,1-1-1,34-8 0,-25 3-520,0-2 0,0-1-1,-1-1 1,39-21 0,-62 29 1069,-4 2 145,0 1 0,0-1 0,1-1 0,-1 1 1,0 0-1,0 0 0,0-1 0,0 1 0,-1-1 0,1 0 0,0 0 0,2-2 1,-5 3-203,1 1 1,-1 0 0,1 0 0,0 0 0,-1 0 0,1 0 0,-1 0 0,1 0 0,-1 0-1,1 0 1,-1 0 0,1 0 0,0 0 0,-1 0 0,1 0 0,-1 1 0,1-1-1,-1 0 1,1 0 0,0 0 0,-1 1 0,1-1 0,0 0 0,-1 0 0,1 1 0,0-1-1,-1 1 1,-16 9 1415,2 1-358,-25 24 0,37-32-1031,-1 0 0,1 1 0,0 0 0,0-1 0,0 1 0,1 0 0,0 0 0,-1 0-1,1 1 1,1-1 0,-1 1 0,-2 8 0,4-12-80,0 0 0,1 0 0,-1-1 0,0 1 1,0 0-1,0 0 0,0 0 0,1 0 0,-1 0 0,0 0 0,1 0 0,-1-1 0,1 1 0,-1 0 0,1 0 0,-1-1 0,1 1 0,0 0 0,-1-1 0,1 1 0,0 0 1,0-1-1,-1 1 0,1-1 0,0 1 0,0-1 0,0 0 0,0 1 0,-1-1 0,1 0 0,0 1 0,0-1 0,0 0 0,1 0 0,40 3-375,-28-3 232,-8 0 96,-1 1 0,1 0 1,-1 0-1,1 1 0,-1 0 0,0 0 0,0 0 1,0 0-1,0 1 0,0 0 0,0 0 1,-1 0-1,1 0 0,-1 1 0,0 0 1,0 0-1,0 0 0,-1 0 0,0 1 0,1-1 1,-1 1-1,4 9 0,3 9 22,-1 1 0,0 0 0,8 45 0,-11-42 69,2 3-14,1 2 105,-2 0 0,-1 0 0,3 51 0,-10-75-58,0 1-1,0 0 1,-1-1 0,0 1 0,-1-1-1,0 0 1,0 0 0,-1 0-1,0 0 1,0-1 0,-1 1-1,-8 10 1,-1-1 134,0-1 1,-1 0-1,-32 25 1,43-38-183,0 0 1,-1 0 0,1 0 0,0-1-1,-1 0 1,0 0 0,1 0-1,-1 0 1,0-1 0,0 1 0,-6 0-1,9-2-21,-1 0-1,1 0 0,-1 0 1,1-1-1,-1 1 0,1-1 1,-1 1-1,1-1 0,-1 0 1,1 0-1,0 0 0,-1 0 1,1 0-1,0-1 0,0 1 1,0 0-1,0-1 0,0 0 1,0 0-1,1 1 0,-1-1 1,0 0-1,1 0 0,-3-5 1,-1-2-48,1-1 0,0 0 0,0 0 0,1-1 1,1 1-1,-1-1 0,2 0 0,-1 1 0,2-1 0,-1 0 1,2 0-1,-1 0 0,1 1 0,1-1 0,5-20 0,-1 9-84,1 1-1,1 0 0,1 1 0,0 0 1,2 1-1,24-35 0,-23 39-10,2 0 0,0 0 0,1 1 0,1 1 0,0 0-1,34-20 1,-9 11 42,83-32-1,-54 30 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4.729"/>
    </inkml:context>
    <inkml:brush xml:id="br0">
      <inkml:brushProperty name="width" value="0.05" units="cm"/>
      <inkml:brushProperty name="height" value="0.05" units="cm"/>
    </inkml:brush>
  </inkml:definitions>
  <inkml:trace contextRef="#ctx0" brushRef="#br0">237 165 10562,'-13'-1'174,"0"0"0,0 1 0,0 1 0,0 0 0,0 1 0,0 0-1,0 1 1,1 1 0,-1 0 0,1 0 0,0 1 0,-21 13 0,29-15-103,0-1 0,0 1 0,1 1 1,-1-1-1,1 0 0,0 1 0,0-1 0,0 1 1,1 0-1,-1 0 0,1 0 0,0 1 0,0-1 1,0 0-1,1 1 0,-1-1 0,1 1 1,0 0-1,1-1 0,-1 1 0,1 0 0,0-1 1,0 1-1,0 0 0,1 0 0,-1-1 0,4 10 1,-2-9-36,0 1 1,0 0 0,1-1 0,0 0 0,0 1-1,0-1 1,1 0 0,-1-1 0,1 1 0,0-1-1,1 0 1,-1 0 0,1 0 0,0 0-1,0-1 1,0 0 0,0 0 0,0 0 0,1 0-1,0-1 1,8 2 0,-4-2-51,-1 0-1,1-1 1,0-1-1,-1 0 1,1 0-1,0-1 1,-1 0 0,1 0-1,0-1 1,-1 0-1,0-1 1,0 0 0,14-7-1,-9 3-29,-1 0 1,-1-1-1,0 0 0,0-1 0,0 0 0,-1-1 0,0 0 1,11-15-1,-19 21 30,-1 1 1,1-1 0,-1 1-1,0-1 1,0 0 0,0 0-1,0 0 1,-1 0-1,0-1 1,0 1 0,0 0-1,0-1 1,0-6-1,-1 9 10,0 0 0,-1-1 0,1 1 0,0 0 0,-1 0 0,0 0 0,0 0 0,1 0 0,-1 0-1,0 0 1,0 1 0,-1-1 0,1 0 0,0 0 0,-1 1 0,1-1 0,-1 1 0,1-1-1,-1 1 1,0 0 0,1 0 0,-1-1 0,0 1 0,0 0 0,0 1 0,0-1 0,0 0-1,0 1 1,0-1 0,-3 0 0,-1 0 26,0 0-1,0 1 0,0-1 1,-1 1-1,1 0 0,0 1 1,0-1-1,0 1 0,0 1 1,0-1-1,0 1 1,-8 3-1,12-4-11,0 0 0,0 0 0,0 0-1,0 0 1,0 0 0,0 0 0,0 1 0,0-1 0,1 1 0,-1 0 0,0-1-1,1 1 1,-1 0 0,1 0 0,0 0 0,0 0 0,0 0 0,0 0 0,0 0 0,0 0-1,0 1 1,1-1 0,-1 0 0,1 0 0,0 1 0,-1-1 0,1 0 0,0 1-1,0-1 1,1 0 0,-1 1 0,0-1 0,1 0 0,-1 0 0,3 5 0,-2-4 11,0 1 1,1 0 0,0-1 0,0 1-1,0-1 1,0 0 0,0 0 0,1 1-1,0-1 1,-1-1 0,1 1 0,0 0-1,0-1 1,1 0 0,5 4 0,-4-3-5,1-1 1,-1 0-1,1-1 1,0 1-1,0-1 1,-1 0-1,1 0 1,0-1-1,10 0 1,-2-1-12,-1-1-1,1 0 1,-1-1-1,0-1 1,0 0-1,0-1 1,-1 0 0,19-10-1,20-20-27,-48 33 18,0 0-1,-1-1 1,1 1 0,-1 0-1,0-1 1,1 0-1,-1 1 1,0-1 0,-1 0-1,1 0 1,0 0 0,-1 0-1,0 0 1,0 0-1,2-5 1,-3 7 3,0 1 1,0-1-1,0 1 1,0 0-1,0-1 0,0 1 1,0-1-1,0 1 1,0 0-1,0-1 0,0 1 1,-1-1-1,1 1 1,0 0-1,0-1 0,0 1 1,0 0-1,-1-1 0,1 1 1,0 0-1,0-1 1,-1 1-1,1 0 0,0-1 1,0 1-1,-1 0 1,1 0-1,0-1 0,-1 1 1,1 0-1,-1 0 1,0 0-1,-14 2 30,-15 14 78,24-11-61,1 0 0,0 1 0,0 0 0,0 0 0,1 1 0,0-1 0,0 1 0,-5 13 0,7-17-23,1-1 0,0 1 0,0 0 0,0-1 0,0 1 0,1 0 0,-1 0-1,1 0 1,0 0 0,0 0 0,0-1 0,0 1 0,0 0 0,1 0 0,-1 0 0,1 0 0,0-1 0,-1 1 0,1 0 0,1 0 0,-1-1 0,0 1 0,1-1 0,-1 1 0,1-1 0,2 3 0,-2-4-13,1 1 1,-1 0-1,0-1 1,1 0-1,0 0 1,-1 1-1,1-1 1,0-1 0,0 1-1,-1 0 1,1-1-1,0 0 1,0 1-1,0-1 1,0 0-1,0 0 1,-1-1 0,1 1-1,0-1 1,0 1-1,0-1 1,-1 0-1,1 0 1,4-2-1,3-2-55,0 0 0,-1 0 0,0-1 0,0 0 0,9-9 0,-6 5-79,0-1 0,10-13 1,-18 20 50,-1-1 0,0 0 1,0 1-1,0-1 0,0-1 0,-1 1 1,1 0-1,2-10 0,-5 14 65,0 1 0,0-1 0,0 1 0,1-1 0,-1 1-1,0-1 1,0 1 0,0-1 0,0 1 0,0-1 0,0 1-1,0-1 1,0 1 0,0-1 0,0 1 0,0-1 0,0 1 0,0-1-1,0 1 1,0-1 0,-1 1 0,1-1 0,0 1 0,0-1-1,-1 1 1,1 0 0,0-1 0,0 1 0,-1-1 0,1 1-1,-1 0 1,1-1 0,0 1 0,-1 0 0,1-1 0,-1 1-1,1 0 1,-1 0 0,1-1 0,-1 1 0,1 0 0,-1 0 0,1 0-1,-1 0 1,1 0 0,-1 0 0,0 0 0,-1 0 10,1 0 0,-1 1-1,0-1 1,0 1 0,0-1 0,1 1 0,-1 0 0,0 0 0,1 0 0,-1 0 0,1 0 0,-3 2 0,-1 2 49,1 1 0,0 0 0,0 0 0,0 0 0,1 0 0,0 0 0,0 1 0,0 0 0,-1 7 0,3-11-17,0 0 0,1 0 0,-1 0 0,1 0 0,0 0 0,0 0 0,0 0 0,0 0 0,1 0 0,-1 0 0,2 3 0,-2-5-18,1 1 0,-1-1-1,1 0 1,0 0 0,-1 0 0,1 0-1,0 0 1,0 0 0,0 0 0,0 0-1,0 0 1,0 0 0,0 0 0,0-1 0,0 1-1,1 0 1,-1-1 0,0 1 0,0-1-1,0 1 1,1-1 0,-1 0 0,0 0-1,1 1 1,1-1 0,1 0 5,1 0 0,-1-1 0,1 1 0,-1-1 0,0 0 0,1 0 0,-1 0 0,0 0 0,0-1 0,0 0 0,7-4 0,43-31-69,-41 27 16,11-8-68,-1-1 0,0-1 0,19-24 0,-33 35 35,-1-1 0,-1 0 0,0-1 0,0 0 0,-1 0 0,-1 0 0,1-1-1,-2 0 1,6-23 0,-9 32 53,-1 0 0,1-1 0,-1 1 0,0 0 0,0-1-1,-1 1 1,1 0 0,-1-1 0,1 1 0,-1 0 0,0-1 0,0 1 0,-1 0 0,-2-5-1,4 7 12,-1 0 1,0 1-1,1-1 0,-1 0 0,0 0 0,1 1 0,-1-1 0,0 0 0,0 1 0,0-1 0,0 1 0,0-1 0,1 1 0,-1-1 0,0 1 0,0 0 0,0 0 0,0-1 0,0 1 0,-2 0 0,2 0 4,-1 0-1,0 1 1,0-1-1,0 1 1,1-1-1,-1 1 1,0 0 0,0-1-1,1 1 1,-1 0-1,1 0 1,-1 0-1,1 0 1,-1 1-1,-1 1 1,-1 1 29,1 0 0,-1 1 0,1 0 0,0 0 0,0 0 0,1 0 0,-1 0 1,1 0-1,0 1 0,1-1 0,-1 1 0,1-1 0,0 1 0,0 0 0,1 10 0,0 0 70,0 0 0,2 0-1,0 0 1,7 25-1,29 84 105,15 69 43,-51-187-249,17 116 22,-18-109-20,0-1 0,-1 1 0,-1 0 0,0-1 0,-1 1 0,-7 25 0,9-36 0,-1-1 0,0 1 0,-1 0 0,1 0 0,0-1 0,-1 1 0,1-1 0,-1 1 0,0-1 0,0 1 0,0-1 1,0 0-1,0 0 0,-1 0 0,1-1 0,-1 1 0,1 0 0,-1-1 0,1 1 0,-6 0 0,6-1 1,0-1-1,-1 1 1,1-1 0,-1 0-1,1 0 1,0 0 0,-1-1 0,1 1-1,-1 0 1,1-1 0,0 0-1,-1 1 1,1-1 0,0 0 0,0 0-1,-1 0 1,1-1 0,0 1-1,0 0 1,0-1 0,1 0 0,-1 1-1,0-1 1,1 0 0,-3-3-1,-3-5 2,0 0-1,2 0 0,-1 0 0,1-1 1,1 1-1,0-1 0,0 0 0,1-1 0,0 1 1,1-1-1,1 1 0,-1-13 0,1 11-2,1 0-1,1 0 0,0 0 1,1 0-1,0 0 0,1 0 1,0 0-1,1 1 0,0-1 0,11-18 1,-8 20-3,0 0 0,1 0 0,1 1 0,-1 1 0,2-1 0,-1 1 0,1 1 0,1 0 0,-1 0 0,17-8 0,4 0 87,1 1 0,55-17 0,-39 17-38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5.597"/>
    </inkml:context>
    <inkml:brush xml:id="br0">
      <inkml:brushProperty name="width" value="0.05" units="cm"/>
      <inkml:brushProperty name="height" value="0.05" units="cm"/>
    </inkml:brush>
  </inkml:definitions>
  <inkml:trace contextRef="#ctx0" brushRef="#br0">365 50 12187,'0'-2'81,"0"-1"1,0 1 0,0-1 0,0 1 0,0-1 0,-1 1-1,1 0 1,-1-1 0,0 1 0,1 0 0,-1-1-1,0 1 1,-1 0 0,1 0 0,0 0 0,-3-4 0,2 5-51,0 0 0,0 0 0,1 0 0,-1 1 0,0-1 0,0 1 0,0-1 0,0 1 0,0 0 0,0 0 0,0-1 0,0 1 0,0 0 0,0 1 1,1-1-1,-1 0 0,0 1 0,0-1 0,0 1 0,0-1 0,0 1 0,0 0 0,-2 1 0,-11 5 87,0 1-1,1 0 0,0 1 1,-19 16-1,-51 50-35,61-54-56,-83 76 649,144-134-408,1 3 0,44-31 0,-82 65-262,-1-1-1,0 1 1,0 0-1,0-1 1,1 1-1,-1 0 1,0 0-1,1-1 1,-1 1-1,0 0 1,0 0-1,1 0 1,-1-1-1,0 1 1,1 0-1,-1 0 1,0 0-1,1 0 1,-1 0-1,0-1 1,1 1-1,-1 0 1,1 0-1,-1 0 1,0 0-1,1 0 1,-1 0-1,0 0 1,1 1-1,-1-1 1,1 0-1,-1 0 1,0 0-1,1 0 1,-1 0-1,0 0 1,1 1-1,-5 14-33,1-9-103,0-1-1,0 0 1,-1 0 0,0 0-1,-4 5 1,4-7 79,1 0 1,-1 0-1,0-1 1,0 0-1,0 0 1,-6 3-1,-9-3-162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6.151"/>
    </inkml:context>
    <inkml:brush xml:id="br0">
      <inkml:brushProperty name="width" value="0.05" units="cm"/>
      <inkml:brushProperty name="height" value="0.05" units="cm"/>
    </inkml:brush>
  </inkml:definitions>
  <inkml:trace contextRef="#ctx0" brushRef="#br0">152 1 13099,'-19'115'1301,"1"-7"-623,16-89-506,0 1 133,0 31 0,2-47-248,0 0 0,0 0 0,0 0 1,1 0-1,0 0 0,0 0 0,0 0 0,0 0 0,1 0 0,-1-1 0,1 1 0,0-1 0,5 7 1,-5-8-45,1 0 1,0 0 0,-1 0 0,1 0 0,0-1 0,0 1 0,0-1 0,0 0 0,0 0 0,0 0 0,0 0 0,0-1 0,1 1 0,-1-1 0,0 0 0,5 0 0,7-1-58,-1 0 1,20-5 0,-28 5 37,32-7-87,-28 4 48,1 2 1,0-1-1,0 1 0,0 1 0,0 0 1,0 1-1,16 1 0,-26-1 44,0 0-1,0 0 0,-1 0 1,1 1-1,0-1 1,0 0-1,-1 0 0,1 1 1,0-1-1,0 1 1,-1-1-1,1 1 0,0-1 1,-1 1-1,1-1 1,-1 1-1,1-1 1,0 1-1,-1 0 0,1-1 1,-1 1-1,0 0 1,1-1-1,-1 1 0,0 0 1,1 1-1,-1 0 3,0 0 1,0 0-1,0-1 0,0 1 0,0 0 0,0 0 0,0 0 1,-1 0-1,1 0 0,-1 0 0,-1 1 0,0 4 26,-2-1 1,1 0-1,-1 0 0,0 0 1,-6 8-1,-6 1 95,-1 0 0,0-2 0,0 1 0,-2-2 0,1-1 0,-2 0 0,1-1 0,-1-1 0,-1-1 0,0-1 0,-23 5 0,36-10-78,1-1-1,-1 0 1,0-1 0,1 0-1,-1 0 1,0 0 0,1-1-1,-1-1 1,-11-2 0,17 3-72,-1 0 1,1 1-1,0-1 0,0 0 1,-1-1-1,1 1 1,0 0-1,0-1 1,0 1-1,1-1 1,-1 1-1,0-1 1,0 0-1,1 0 0,-1 0 1,1 0-1,0 0 1,0 0-1,0 0 1,0-1-1,0 1 1,0 0-1,0 0 1,1-1-1,-1 1 0,1-1 1,-1 1-1,1 0 1,0-1-1,0 1 1,0-1-1,1 1 1,0-4-1,0 2-136,0 0-1,0 0 1,1 0-1,0 1 1,0-1-1,0 1 1,0-1-1,0 1 1,1 0-1,-1 0 1,1 0-1,0 0 1,0 0-1,0 0 1,0 1-1,1 0 1,-1-1-1,1 1 1,-1 0-1,1 1 1,0-1-1,0 1 1,5-2-1,12-3-527,-1 1-1,1 1 0,24-1 1,-38 4 657,46-4-883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6.613"/>
    </inkml:context>
    <inkml:brush xml:id="br0">
      <inkml:brushProperty name="width" value="0.05" units="cm"/>
      <inkml:brushProperty name="height" value="0.05" units="cm"/>
    </inkml:brush>
  </inkml:definitions>
  <inkml:trace contextRef="#ctx0" brushRef="#br0">21 71 11466,'9'-6'943,"0"0"-1,-1-1 0,14-12 0,-22 21 251,0-1-1180,0-1 0,0 0 0,0 0 0,0 1 1,0-1-1,0 0 0,0 0 0,0 1 0,0-1 0,0 0 0,0 0 0,0 1 0,0-1 0,0 0 0,0 0 0,0 0 0,0 1 0,0-1 0,0 0 0,-1 0 0,1 1 0,0-1 0,0 0 0,0 0 0,0 0 0,0 1 0,-1-1 0,1 0 0,0 0 0,0 0 0,0 0 0,-1 1 0,-6 4 90,1 1 0,-1 0 0,1 0 0,0 1 0,1 0 0,0 0-1,-6 9 1,9-13-69,1 0 0,-1 0 0,1 0 0,0-1 0,-1 1-1,1 0 1,1 1 0,-1-1 0,0 0 0,1 0 0,-1 0 0,1 0-1,0 1 1,0-1 0,1 0 0,-1 0 0,0 0 0,1 0 0,0 1-1,0-1 1,0 0 0,3 5 0,-2-6-20,0 0 0,0 0-1,0 0 1,0 0 0,1-1 0,-1 1 0,1-1 0,-1 1-1,1-1 1,-1 0 0,1 0 0,0 0 0,0-1 0,-1 1-1,1-1 1,0 1 0,0-1 0,0 0 0,0 0-1,-1 0 1,1 0 0,0-1 0,0 1 0,3-2 0,6 0-48,1-1 0,-1 0 0,0-1 0,13-7 0,-16 7-23,1-2 0,0 1 0,-1-2-1,0 1 1,-1-1 0,11-11 0,-15 15 11,0-1-1,-1-1 1,1 1-1,-1 0 1,0-1 0,-1 0-1,1 1 1,-1-1-1,0 0 1,0 0-1,0-1 1,-1 1 0,1 0-1,0-9 1,-2 12 37,0 1 0,0-1 1,0 0-1,0 1 0,0-1 0,-1 1 1,1-1-1,0 0 0,-1 1 0,1-1 1,-1 1-1,1-1 0,-1 1 0,0-1 1,0 1-1,0 0 0,0-1 0,0 1 1,0 0-1,0 0 0,0 0 0,0 0 1,0-1-1,-1 2 0,1-1 0,0 0 1,-1 0-1,1 0 0,-1 1 0,1-1 1,-1 0-1,1 1 0,-1 0 0,0-1 1,-1 1-1,0 0 33,1 0 1,-1 0-1,1 0 0,-1 0 1,1 0-1,0 1 0,-1-1 1,1 1-1,-1 0 1,1 0-1,0 0 0,0 0 1,-1 0-1,1 0 0,0 1 1,0-1-1,0 1 0,0-1 1,1 1-1,-1 0 0,0-1 1,-1 4-1,0-1 23,1 0-1,-1 0 0,1 0 1,0 0-1,1 1 1,-1-1-1,1 0 0,0 1 1,0-1-1,0 1 1,1 0-1,-1-1 1,1 1-1,0-1 0,0 1 1,1 0-1,0-1 1,-1 1-1,2-1 0,-1 1 1,0-1-1,1 0 1,0 1-1,0-1 1,0 0-1,0 0 0,1 0 1,0-1-1,-1 1 1,1 0-1,1-1 0,-1 0 1,0 0-1,1 0 1,0 0-1,0-1 1,-1 1-1,1-1 0,1 0 1,-1 0-1,0 0 1,1-1-1,-1 1 0,0-1 1,8 1-1,-4-2-138,0 1 0,0-1-1,0 0 1,0-1 0,0 0-1,0 0 1,0-1 0,0 0-1,14-5 1,-19 6 51,0 0 1,-1-1-1,1 1 0,0-1 1,-1 1-1,1-1 0,-1 0 1,0 0-1,1 0 0,-1 0 1,0 0-1,0 0 0,0-1 1,-1 1-1,1-1 0,0 1 1,-1-1-1,0 1 0,0-1 1,1 0-1,-2 0 0,1 0 1,0 0-1,0 0 0,-1 0 1,0 0-1,0 0 0,0 0 1,0-3-1,-7-26-420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7.118"/>
    </inkml:context>
    <inkml:brush xml:id="br0">
      <inkml:brushProperty name="width" value="0.05" units="cm"/>
      <inkml:brushProperty name="height" value="0.05" units="cm"/>
    </inkml:brush>
  </inkml:definitions>
  <inkml:trace contextRef="#ctx0" brushRef="#br0">1 1 14475,'6'11'1056,"1"-1"-880,1 3-104,8 3 160,1-2-264,8 4-600,0-5 568,4 1-136,-2 3-104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6.957"/>
    </inkml:context>
    <inkml:brush xml:id="br0">
      <inkml:brushProperty name="width" value="0.05" units="cm"/>
      <inkml:brushProperty name="height" value="0.05" units="cm"/>
    </inkml:brush>
  </inkml:definitions>
  <inkml:trace contextRef="#ctx0" brushRef="#br0">377 47 10898,'1'-2'109,"0"1"-1,0-1 0,0 1 0,0-1 1,-1 1-1,1-1 0,0 0 0,-1 1 1,1-1-1,-1 0 0,1 1 1,-1-1-1,0 0 0,0 0 0,0 1 1,0-1-1,0-2 0,-1 3-55,1 0-1,-1 0 1,0 0 0,1 0 0,-1 0-1,0 0 1,0 0 0,1 1-1,-1-1 1,0 0 0,0 1-1,0-1 1,0 0 0,0 1-1,0-1 1,0 1 0,0 0-1,0-1 1,0 1 0,0 0 0,-1-1-1,1 1 1,0 0 0,0 0-1,0 0 1,0 0 0,0 0-1,-2 1 1,-11-1-34,0 1 1,0 0-1,0 1 0,0 1 0,0 0 1,1 1-1,0 0 0,-1 1 0,1 0 1,1 2-1,-1-1 0,-14 12 0,14-8-32,0 0-1,2 1 0,-1 0 0,1 1 0,1 0 1,0 1-1,1 0 0,0 1 0,1 0 1,-10 23-1,10-18-6,0 0 1,2 0-1,0 1 1,1 0-1,1 0 0,1 0 1,1 1-1,1 39 1,1-57 14,0-1 0,0 1 0,0-1-1,1 1 1,0-1 0,-1 0 0,1 1 0,0-1 0,0 0 0,0 1 0,0-1 0,0 0 0,1 0 0,-1 0 0,1 0 0,0 0 0,-1 0 0,1-1 0,0 1-1,0 0 1,0-1 0,0 0 0,0 1 0,4 1 0,-2-2 9,0 0 0,-1-1-1,1 1 1,0-1 0,-1 1 0,1-1-1,0 0 1,0-1 0,-1 1 0,1-1-1,0 1 1,-1-1 0,1 0 0,-1 0-1,7-4 1,-3 2 40,-1-1 0,1 0 0,-1 0 0,8-7 0,-13 10-33,0 0 0,0 1 1,0-1-1,-1 0 0,1 0 1,0 0-1,-1 0 0,1 0 1,0 0-1,-1 0 0,1 0 1,-1 0-1,0 0 0,1 0 1,-1 0-1,0-1 0,0 1-4,0 0 0,0 1-1,-1-1 1,1 0 0,0 0-1,-1 1 1,1-1 0,-1 1 0,1-1-1,0 0 1,-1 1 0,0-1-1,1 1 1,-1-1 0,1 1 0,-1-1-1,0 1 1,1 0 0,-1-1-1,0 1 1,1 0 0,-1-1 0,0 1-1,1 0 1,-1 0 0,0 0-1,-1-1 1,-2 0 3,-1 1-1,0-1 1,0 1-1,1 0 0,-8 0 1,11 0-18,1 0 1,-1 0-1,0 0 0,0 0 1,0 0-1,0 0 0,0 0 1,1 0-1,-1 1 0,0-1 1,0 0-1,0 0 0,1 1 1,-1-1-1,0 0 0,0 1 1,1-1-1,-1 1 1,0-1-1,1 1 0,-1-1 1,0 1-1,1 0 0,-1-1 1,1 1-1,-1 0 0,1 0 1,-1-1-1,1 1 0,0 0 1,-1 0-1,1-1 0,0 1 1,-1 0-1,1 1 0,0-1-1,1-1-1,-1 1 1,0-1-1,1 1 0,-1-1 1,0 1-1,1-1 0,-1 1 1,1-1-1,-1 1 0,0-1 1,1 0-1,-1 1 0,1-1 1,0 0-1,-1 1 0,1-1 1,-1 0-1,1 0 0,-1 0 1,1 0-1,0 1 1,-1-1-1,1 0 0,-1 0 1,2 0-1,20 0-94,-18 0 72,57-6-183,-15 0 126,-44 6 86,-1 1-1,1-1 1,-1 1-1,1-1 1,-1 1-1,0 0 1,1 0 0,-1 0-1,0 0 1,1 0-1,-1 0 1,0 0-1,0 0 1,0 0-1,0 0 1,0 1-1,0-1 1,-1 0-1,1 1 1,0-1-1,0 1 1,-1-1-1,1 1 1,-1-1 0,0 1-1,1 1 1,1 5-444,0 0 1,0-1 0,-1 1 0,0 11 0,-1-15 76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7.535"/>
    </inkml:context>
    <inkml:brush xml:id="br0">
      <inkml:brushProperty name="width" value="0.05" units="cm"/>
      <inkml:brushProperty name="height" value="0.05" units="cm"/>
    </inkml:brush>
  </inkml:definitions>
  <inkml:trace contextRef="#ctx0" brushRef="#br0">115 164 12699,'-6'2'258,"0"-1"1,0 1 0,0 1 0,1-1 0,-1 1-1,1 0 1,-1 0 0,1 1 0,0-1 0,0 1-1,0 0 1,-8 10 0,10-11-137,-1 1 0,1 0 0,0 1-1,0-1 1,0 0 0,0 1 0,1 0 0,0-1 0,0 1 0,0 0 0,1 0 0,-1 0 0,1 0-1,0 1 1,0 7 0,1-11-89,1 0 0,-1 0-1,0 0 1,1 0 0,-1-1 0,1 1-1,0 0 1,0 0 0,-1 0-1,1-1 1,0 1 0,0 0 0,1-1-1,-1 1 1,0-1 0,0 1-1,1-1 1,-1 0 0,1 0 0,0 1-1,-1-1 1,1 0 0,0 0-1,-1-1 1,1 1 0,0 0 0,0 0-1,0-1 1,0 1 0,-1-1-1,1 0 1,0 0 0,0 1 0,4-2-1,3 1-64,-1 0 0,1-1 0,0 0 0,-1 0 0,1-1 0,13-5-1,-11 2-118,1 0 0,-1-1 0,-1 0 0,1 0 0,-1-1 0,0-1 0,0 0 0,-1 0 0,0-1 0,-1 0 0,0 0 0,12-19 0,-14 20 32,-1-1-1,-1 0 1,0 0 0,0 0 0,0 0 0,-1-1-1,-1 0 1,1 1 0,-2-1 0,1 0-1,-1 0 1,-1 0 0,0 0 0,0 0 0,-1 0-1,-3-12 1,4 20 123,0 0 0,-1 0 1,1 0-1,-1 0 0,0 0 0,0 1 0,0-1 0,0 0 0,0 0 1,0 1-1,0-1 0,0 0 0,-1 1 0,1-1 0,-1 1 1,1 0-1,-1-1 0,1 1 0,-4-1 0,4 1 24,-1 1 0,1 0 1,-1-1-1,1 1 0,-1 0 0,1 0 0,-1 0 0,1 0 0,-1 0 1,1 1-1,-1-1 0,1 0 0,-1 1 0,1-1 0,-1 1 0,1-1 1,-1 1-1,1 0 0,0-1 0,-1 1 0,1 0 0,0 0 0,0 0 1,-1 0-1,1 0 0,-1 2 0,-3 3 95,1 0 0,0 0 0,0 0 0,0 1 0,1-1-1,0 1 1,0 0 0,1 0 0,0 0 0,0 0 0,0 0 0,0 12 0,1-10-14,0-1 0,1 1 0,0-1 1,0 1-1,1-1 0,1 0 0,-1 1 1,1-1-1,0 0 0,7 16 0,-6-20-93,0 1 0,1 0-1,-1-1 1,1 0-1,0 0 1,0 0 0,1 0-1,-1-1 1,1 0-1,0 0 1,-1 0 0,2 0-1,-1-1 1,0 0-1,0 0 1,1 0 0,-1 0-1,8 0 1,-8-1-72,0 0 1,0-1-1,0 1 0,0-1 1,0 0-1,0 0 1,0-1-1,0 0 1,-1 0-1,1 0 0,0 0 1,0-1-1,0 1 1,-1-1-1,1-1 0,-1 1 1,0 0-1,1-1 1,-1 0-1,7-7 0,-10 9 21,0-1 0,0 1 0,0 0-1,0-1 1,0 1 0,0-1 0,0 0-1,0 1 1,-1-1 0,1 0 0,-1 0-1,1 1 1,-1-1 0,0 0 0,0 0-1,1 1 1,-1-1 0,0 0 0,-1 0-1,1 0 1,0 1 0,0-1 0,-2-3-1,2 4 39,-1 0-1,0 0 0,1 0 0,-1-1 0,0 1 0,0 0 0,0 0 1,0 0-1,0 0 0,0 0 0,0 1 0,0-1 0,0 0 0,0 0 1,-1 1-1,1-1 0,0 1 0,0-1 0,-1 1 0,1-1 0,0 1 1,-1 0-1,1 0 0,0 0 0,-1 0 0,1 0 0,0 0 0,-1 0 1,1 0-1,0 0 0,-3 1 0,3-1 25,0 0 1,0 1-1,0-1 0,-1 0 1,1 1-1,0-1 0,0 1 1,0-1-1,0 1 0,0-1 1,0 1-1,0 0 0,0-1 1,1 1-1,-2 1 0,1-1-3,1-1 0,0 1-1,-1-1 1,1 1-1,0-1 1,0 1 0,0 0-1,0-1 1,-1 1-1,1-1 1,0 1 0,0 0-1,0-1 1,0 1 0,0 0-1,1-1 1,-1 1-1,0-1 1,0 1 0,0-1-1,1 2 1,0 0 15,0-1 0,0 1 0,0 0 1,0-1-1,0 1 0,1-1 0,-1 0 1,1 1-1,-1-1 0,1 0 0,-1 0 1,1 0-1,0 0 0,0 0 0,-1 0 1,1-1-1,3 2 0,9 1 7,1 0 1,0-1-1,0-1 1,0 0-1,0-1 1,-1 0-1,24-4 0,105-30-596,-15 4-341,-126 29 876,1 1-1,-1 0 1,1-1-1,0 1 0,-1 0 1,1 0-1,-1 1 1,1-1-1,-1 0 1,4 2-1,-5-2 22,0 1 1,0-1-1,-1 1 1,1 0-1,0 0 1,0-1-1,0 1 1,-1 0-1,1 0 1,0 0-1,-1 0 1,1 0-1,-1 0 1,1 0-1,-1 0 1,1 0-1,-1 0 1,0 0-1,0 0 1,1 0-1,-1 0 1,0 0-1,0 0 1,0 1-1,0 0 1,0 9 228,2 29-130,-2-39-42,0 0 0,0 0 0,0 0 0,0 0 0,0-1 0,0 1 0,0 0 0,1 0 0,-1 0 0,0 0 0,1-1 0,-1 1 0,0 0 0,1 0 0,-1-1 0,1 1 0,-1 0 0,1-1 0,0 1 0,-1-1-1,1 1 1,0-1 0,-1 1 0,1-1 0,0 1 0,0-1 0,-1 1 0,1-1 0,0 0 0,0 0 0,0 1 0,-1-1 0,1 0 0,0 0 0,1 0 0,3-1 286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8.025"/>
    </inkml:context>
    <inkml:brush xml:id="br0">
      <inkml:brushProperty name="width" value="0.05" units="cm"/>
      <inkml:brushProperty name="height" value="0.05" units="cm"/>
    </inkml:brush>
  </inkml:definitions>
  <inkml:trace contextRef="#ctx0" brushRef="#br0">286 110 9474,'24'-16'888,"-12"9"-471,-1 0-1,0-1 1,0-1-1,-1 0 1,0 0-1,9-11 1,-18 19-374,-1 1 0,0 0 0,1-1 1,-1 1-1,0-1 0,1 1 0,-1 0 1,0-1-1,0 1 0,0-1 0,0 1 1,1-1-1,-1 1 0,0-1 0,0 1 1,0-1-1,0 1 0,0-1 0,0 1 1,0-1-1,0 1 0,0-1 0,0 1 1,0-1-1,-1 1 0,1-1 0,0 1 1,0 0-1,0-1 0,-1 1 0,1-1 1,-1 0-1,0 0 18,0 0 0,0 1 0,0-1 0,-1 0 0,1 1 0,0-1 0,-1 1 0,1-1 0,-1 1 0,1-1 0,-2 1 0,-40-2 597,43 2-658,-22 2 284,-1 0-1,1 1 1,-39 12-1,50-12-218,1 1-1,-1 0 1,1 0-1,0 1 1,1 0-1,-1 1 1,1 0-1,0 1 1,-14 13-1,22-19-62,0 1 0,-1-1-1,1 1 1,0-1 0,0 1-1,0-1 1,0 1 0,0 0-1,0 0 1,0-1 0,1 1-1,-1 0 1,1 0 0,-1 0-1,1 3 1,0-4-20,0 1 0,0-1-1,1 0 1,-1 1 0,0-1 0,1 0-1,-1 0 1,1 1 0,0-1 0,-1 0 0,1 0-1,0 0 1,0 1 0,0-1 0,0 0-1,0 0 1,1 1 0,5 3-144,0-1 0,1 1 0,0-1 0,0 0 1,14 4-1,3 2-94,-9-2 90,0 1 0,-1 0 0,0 1 0,0 1-1,-2 0 1,1 1 0,16 20 0,-24-26 176,0 1 0,-1 0 0,0 0 0,-1 0 0,1 1 0,-2 0 0,1 0 0,-1 0 0,0 0 1,-1 0-1,1 1 0,-2-1 0,1 1 0,-1-1 0,-1 1 0,1 0 0,-2 11 0,0-16 39,0 0 0,0 0 0,0-1 0,0 1 0,0 0 0,-1 0 0,0-1-1,0 1 1,0-1 0,0 1 0,0-1 0,-1 0 0,-4 5 0,2-4 50,-1 1 0,1-1 0,-1-1 0,1 1 0,-1-1 0,0 0 0,-11 4 0,1-3 127,0 0-1,0 0 1,0-2-1,-1 0 0,-30 0 1,38-2-223,0-1 1,0 1-1,0-2 1,1 1-1,-1-1 0,0 0 1,1-1-1,-1 0 1,-12-7-1,17 8-45,1-1 0,-1 1-1,0-1 1,1 0 0,0 0-1,0-1 1,0 1 0,0-1 0,0 1-1,1-1 1,-1 0 0,1 0 0,0 0-1,0 0 1,1 0 0,-1 0-1,1-1 1,0 1 0,0 0 0,0-8-1,0-19-271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8.577"/>
    </inkml:context>
    <inkml:brush xml:id="br0">
      <inkml:brushProperty name="width" value="0.05" units="cm"/>
      <inkml:brushProperty name="height" value="0.05" units="cm"/>
    </inkml:brush>
  </inkml:definitions>
  <inkml:trace contextRef="#ctx0" brushRef="#br0">97 136 12731,'4'5'368,"10"7"1138,-13-12-1482,-1 0 0,1 0 0,-1 0 0,1 0 0,-1-1 0,1 1 0,-1 0 0,1 0-1,-1 0 1,1 0 0,-1-1 0,1 1 0,-1 0 0,1 0 0,-1-1 0,0 1 0,1 0 0,-1-1 0,1 1-1,-1 0 1,0-1 0,1 1 0,-1-1 0,0 1 0,1-1 0,-1 1 0,0 0 0,0-1 0,0 1-1,1-1 1,-1 1 0,0-1 0,0 1 0,0-2 0,1-2-17,0 0-1,0-1 1,0 1 0,-1-1-1,1 1 1,-1 0 0,0-1 0,-1 1-1,1-1 1,-1 1 0,0-1-1,0 1 1,0 0 0,0 0 0,-4-7-1,4 9-6,1 1 0,-1-1 0,0 1 0,0-1 0,0 1 0,0-1 0,0 1 0,0 0 0,0-1-1,0 1 1,-1 0 0,1 0 0,0 0 0,-1 0 0,1 0 0,-1 0 0,1 0 0,-1 1 0,0-1 0,1 0 0,-1 1 0,0-1-1,1 1 1,-1 0 0,0 0 0,0 0 0,1-1 0,-1 2 0,0-1 0,1 0 0,-1 0 0,0 0 0,0 1 0,1-1 0,-1 1-1,1-1 1,-1 1 0,0 0 0,1 0 0,-1 0 0,-2 2 0,-1 0 32,1 1 0,-1 1 0,1-1 0,0 1 0,0 0 0,1 0 0,-1 0-1,1 0 1,0 0 0,0 1 0,1 0 0,0-1 0,0 1 0,0 0 0,-1 11 0,1-8 49,1 0 0,0 0 0,0 0 0,1 0 0,0 0 0,1 0 0,0-1 0,0 1 0,1 0 0,3 12 0,-3-18-49,-1 0 0,0 0 0,1 0 0,-1-1-1,1 1 1,0 0 0,0-1 0,0 1 0,0-1 0,0 0 0,1 1 0,-1-1 0,1 0 0,0 0 0,-1-1 0,1 1 0,0-1 0,3 2 0,-1-2-13,0 1 0,-1-1 0,1-1 1,0 1-1,0-1 0,0 0 0,-1 0 0,1 0 0,0-1 0,0 0 0,4-1 0,6-2-61,0-2 0,0 1 0,-1-2 0,0 0-1,0-1 1,17-12 0,-6 1-201,-1 0 0,31-33 1,-46 43 105,-1-1 0,0 0 0,0 0 0,-1-1 0,-1 0 0,0 0 0,0 0 1,6-19-1,-11 28 113,-1 0 0,1 0 0,-1 0 0,0 0 0,0 0 0,1-1 0,-1 1 0,-1 0 0,1-3 0,0 5 21,0-1 1,-1 0-1,1 1 0,0-1 0,0 0 1,-1 1-1,1-1 0,0 0 1,-1 1-1,1-1 0,0 1 1,-1-1-1,1 1 0,-1-1 0,1 1 1,-1-1-1,1 1 0,-1 0 1,1-1-1,-2 0 0,1 1 16,-1 0 1,1 0-1,-1 0 0,1 0 0,0 0 1,-1 0-1,1 1 0,-1-1 0,1 0 1,0 1-1,-1-1 0,1 1 0,0-1 1,-1 1-1,1 0 0,0-1 0,0 1 1,0 0-1,-1 0 0,1 0 0,0 0 1,0 0-1,1 0 0,-1 0 0,-2 3 1,-4 6 160,0 0 1,1 0-1,0 1 0,0 0 1,1 1-1,1-1 1,-1 1-1,2 0 1,0 0-1,0 0 1,2 0-1,-2 13 0,3-17-62,-1 1-1,1-1 0,1 0 0,0 1 0,0-1 0,0 0 0,1 1 0,0-1 0,1 0 0,0 0 0,0-1 0,1 1 0,0-1 1,0 1-1,0-1 0,1-1 0,0 1 0,11 10 0,-13-15-102,0 1 0,1-1 0,-1 0 1,1 0-1,-1 0 0,1 0 0,0 0 0,0-1 0,0 0 0,0 0 1,0 0-1,0 0 0,0-1 0,0 1 0,0-1 0,0 0 0,0 0 1,7-2-1,-8 2 25,0-1 0,-1 0 1,1 0-1,0 0 0,-1 0 1,1 0-1,-1 0 0,1-1 0,-1 1 1,0-1-1,0 0 0,0 1 1,0-1-1,0 0 0,0 0 0,0-1 1,0 1-1,-1 0 0,1 0 1,-1-1-1,0 1 0,0-1 0,0 1 1,0-1-1,0 0 0,0 1 1,-1-1-1,1-4 0,-1 2-23,1 0 0,-1 0-1,-1 0 1,1 0 0,-2-5-1,-10-31 64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9.025"/>
    </inkml:context>
    <inkml:brush xml:id="br0">
      <inkml:brushProperty name="width" value="0.05" units="cm"/>
      <inkml:brushProperty name="height" value="0.05" units="cm"/>
    </inkml:brush>
  </inkml:definitions>
  <inkml:trace contextRef="#ctx0" brushRef="#br0">1 4 16996,'15'-4'832,"-7"6"-1304,-3 0-1337,-5 7 1769,-4 1-408,-6-1-200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0:19.610"/>
    </inkml:context>
    <inkml:brush xml:id="br0">
      <inkml:brushProperty name="width" value="0.05" units="cm"/>
      <inkml:brushProperty name="height" value="0.05" units="cm"/>
    </inkml:brush>
  </inkml:definitions>
  <inkml:trace contextRef="#ctx0" brushRef="#br0">48 0 10546,'-4'4'169,"0"-1"0,0 1-1,0 0 1,1 0 0,0 1-1,0-1 1,0 1 0,0-1-1,1 1 1,-1 0 0,1 0-1,1 0 1,-1 0 0,1 0-1,0 1 1,0-1 0,0 8-1,-1 5 176,2 1 1,0 0-1,5 32 0,-5-50-336,20 136 1053,3 167 0,-23-301-1057,0 2 11,0 1 0,0 0 0,-1 0 0,0 0-1,-2 9 1,3-15-13,0 0 0,0 0 0,0 1 0,0-1 0,0 0-1,0 0 1,0 0 0,0 0 0,0 1 0,0-1 0,0 0 0,0 0-1,0 0 1,0 0 0,-1 0 0,1 1 0,0-1 0,0 0 0,0 0-1,0 0 1,0 0 0,0 0 0,-1 0 0,1 0 0,0 1 0,0-1-1,0 0 1,0 0 0,-1 0 0,1 0 0,0 0 0,0 0 0,0 0 0,0 0-1,-1 0 1,1 0 0,0 0 0,0 0 0,-1 0 0,-3-7 11,-2-11-61,-4-35-367,3-1 0,2 0 0,2 0 0,6-71 0,-3 120 389,0 0 1,1 0-1,0 0 0,0 0 0,0 0 1,4-9-1,-5 13 30,0 0 1,1 1-1,-1-1 0,1 0 1,-1 1-1,1-1 0,-1 0 1,1 1-1,0-1 0,-1 1 1,1-1-1,0 1 0,-1 0 1,1-1-1,0 1 0,-1-1 1,1 1-1,0 0 0,1-1 1,-1 1 18,1 0 0,-1 0 1,1 1-1,-1-1 0,0 0 1,1 0-1,-1 1 0,1-1 0,-1 1 1,0-1-1,1 1 0,-1 0 1,0-1-1,2 3 0,51 39 795,-41-30-646,1-1 1,0-1-1,0 0 1,30 15 0,-34-21-112,1 0 1,-1-1 0,1 0-1,0 0 1,19 1 0,-26-4-61,0 1 1,0-1 0,0 0-1,-1-1 1,1 1-1,0-1 1,0 1 0,-1-1-1,1 0 1,0-1 0,-1 1-1,1-1 1,-1 1-1,0-1 1,1 0 0,-1 0-1,0 0 1,0-1-1,0 1 1,2-4 0,-4 5-8,0 1 1,0-1 0,0 0-1,0 0 1,-1 0 0,1 0-1,0 0 1,-1 0-1,1 0 1,-1 0 0,1 0-1,-1 0 1,1-1 0,-1 1-1,0 0 1,0 0 0,0 0-1,1 0 1,-1-1-1,0 1 1,0 0 0,-1 0-1,1 0 1,0 0 0,0-1-1,0 1 1,-1 0 0,1 0-1,-1 0 1,1 0-1,-1 0 1,1 0 0,-1 0-1,0 0 1,1 0 0,-1 0-1,0 0 1,0 0 0,0 0-1,0 1 1,-1-2-1,0 1 7,0 0-1,0 0 1,0 0-1,0 0 1,-1 0-1,1 1 1,-1-1-1,1 1 1,0 0-1,-1-1 1,1 1-1,-1 0 0,1 0 1,0 0-1,-1 1 1,1-1-1,-1 1 1,1-1-1,-3 2 1,0 1 37,0 0 0,0 1 0,1-1 0,-1 1 0,1 0 0,0 0 0,0 0 0,0 0 0,1 1 0,-1 0 0,1-1 0,0 1 0,1 1 0,-1-1 0,1 0 0,0 1 0,0-1 0,-1 9 0,2-11-12,1-1 0,-1 1-1,1 0 1,-1-1 0,1 1 0,0 0 0,0 0 0,0-1 0,1 1 0,-1 0 0,1 0 0,-1-1 0,1 1-1,0 0 1,0-1 0,0 1 0,0-1 0,1 1 0,-1-1 0,1 0 0,-1 0 0,1 1 0,0-1 0,0 0-1,0 0 1,0-1 0,0 1 0,0 0 0,0-1 0,1 1 0,-1-1 0,0 0 0,1 0 0,0 0 0,-1 0-1,1 0 1,-1 0 0,1-1 0,0 1 0,3-1 0,3 1-18,0-1 0,0-1 0,0 1 0,0-1 1,0-1-1,-1 0 0,1 0 0,0-1 0,-1 0 0,15-7 0,8-6-152,40-28 0,-63 38 116,139-104-885,-140 104 839,2-2-47,-6 6 90,-1-1 0,0 1 0,1 0 0,-1 0-1,1 1 1,0-1 0,0 0 0,-1 1 0,1 0-1,0 0 1,0 0 0,4-1 0,-7 2 31,0 0 1,1 0 0,-1 0-1,0 0 1,1 0-1,-1 0 1,0 0 0,1 0-1,-1 0 1,0 1-1,1-1 1,-1 0 0,0 0-1,0 0 1,1 0-1,-1 1 1,0-1 0,0 0-1,1 0 1,-1 1 0,0-1-1,0 0 1,0 0-1,0 1 1,1-1 0,-1 0-1,0 1 1,0-1-1,0 0 1,0 0 0,0 1-1,0-1 1,0 0-1,0 1 1,0-1 0,0 0-1,0 1 1,0-1 0,0 0-1,0 1 1,-2 17 91,2-15-65,-13 59 368,-5 37 454,17-90-748,1 1 0,0 0-1,0-1 1,1 1 0,0-1-1,0 1 1,6 18-1,-6-25-93,1 0-1,-1 1 0,1-1 1,0 0-1,0 0 0,0 0 1,3 3-1,-5-5-4,1-1-1,-1 1 1,1-1 0,-1 1 0,1-1-1,-1 1 1,1-1 0,0 0 0,-1 1-1,1-1 1,0 0 0,-1 1-1,1-1 1,0 0 0,-1 0 0,1 0-1,0 0 1,-1 1 0,1-1 0,0 0-1,-1 0 1,1 0 0,0 0 0,-1-1-1,1 1 1,0 0 0,0 0 0,-1 0-1,1 0 1,0-1 0,-1 1-1,1 0 1,-1-1 0,1 1 0,0 0-1,-1-1 1,1 1 0,-1-1 0,1 1-1,-1-1 1,1 1 0,-1-1 0,0 0-1,1 1 1,-1-1 0,1 0 0,12-28-16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2.267"/>
    </inkml:context>
    <inkml:brush xml:id="br0">
      <inkml:brushProperty name="width" value="0.05" units="cm"/>
      <inkml:brushProperty name="height" value="0.05" units="cm"/>
    </inkml:brush>
  </inkml:definitions>
  <inkml:trace contextRef="#ctx0" brushRef="#br0">1 13 7930,'3'-13'1512,"0"22"-287,0 26-175,-3-32-1115,7 130 994,-6-78-683,2-1-1,2 1 0,14 54 1,-19-107-237,0-1 0,1 1 1,-1-1-1,0 1 0,1-1 1,-1 1-1,1-1 0,0 1 1,-1-1-1,1 0 0,0 1 0,0-1 1,0 0-1,0 1 0,0-1 1,0 0-1,0 0 0,0 0 0,0 0 1,1 0-1,-1 0 0,0 0 1,1-1-1,-1 1 0,1 0 1,2 0-1,-2-1 16,1-1 0,0 1 1,0 0-1,-1-1 0,1 0 1,0 0-1,-1 0 0,1 0 1,-1 0-1,1 0 0,-1-1 1,1 1-1,-1-1 0,3-2 1,92-75 513,21-17-165,-114 94-367,3-4 0,1 1 1,0 0-1,0 1 1,11-5 0,-17 8-7,-1 1 1,0-1 0,1 0-1,-1 1 1,1 0 0,-1-1 0,1 1-1,-1 0 1,0 0 0,1 0-1,-1 0 1,1 0 0,-1 0-1,1 0 1,-1 1 0,1-1 0,-1 0-1,1 1 1,-1-1 0,0 1-1,1 0 1,-1-1 0,0 1-1,1 0 1,-1 0 0,0 0 0,0 0-1,0 0 1,0 0 0,0 0-1,0 0 1,0 0 0,0 0 0,1 3-1,2 5 13,-1 1 0,0-1 0,0 1 0,-1 0 0,2 21-1,-4-23-5,1-1 0,0 1-1,1 0 1,-1 0-1,1 0 1,1-1 0,0 1-1,0-1 1,0 0-1,9 13 1,-11-19-13,0 1 1,0-1-1,1 1 0,-1-1 1,1 0-1,-1 0 0,1 1 1,0-1-1,0 0 0,-1-1 1,1 1-1,0 0 0,0 0 1,0-1-1,0 1 0,0-1 1,-1 0-1,1 1 1,0-1-1,3 0 0,-1-1-15,0 0 0,1 1 0,-1-1 0,0-1 0,-1 1 0,1-1 0,0 1 0,0-1 0,4-3 0,5-4-59,0-1 0,-1-1-1,21-21 1,-25 22 46,-7 8 28,1 0 0,-1 0 0,1 0-1,0 0 1,-1 0 0,1 0 0,0 1 0,0-1 0,0 1-1,0-1 1,0 1 0,0 0 0,0 0 0,4-2-1,-6 4 10,1-1 0,-1 0 0,0 0-1,1 0 1,-1 0 0,0 0 0,1 1-1,-1-1 1,0 0 0,1 0 0,-1 1-1,0-1 1,0 0 0,1 1-1,-1-1 1,0 0 0,0 1 0,0-1-1,1 0 1,-1 1 0,0-1 0,0 0-1,0 1 1,0-1 0,0 0 0,0 1-1,0-1 1,1 1 0,-1-1-1,0 0 1,-1 1 0,1-1 0,0 1-1,0 19 74,0-14-46,0 22 19,1 0-1,9 53 0,-8-75-41,-2-7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3.153"/>
    </inkml:context>
    <inkml:brush xml:id="br0">
      <inkml:brushProperty name="width" value="0.05" units="cm"/>
      <inkml:brushProperty name="height" value="0.05" units="cm"/>
    </inkml:brush>
  </inkml:definitions>
  <inkml:trace contextRef="#ctx0" brushRef="#br0">47 115 13675,'0'1'15,"0"-1"-1,0 0 1,0 0-1,0 0 1,0 0 0,0 0-1,0 0 1,0 0 0,0 0-1,0 0 1,0 0 0,0 0-1,0 1 1,0-1-1,-1 0 1,1 0 0,0 0-1,0 0 1,0 0 0,0 0-1,0 0 1,0 0-1,0 0 1,0 0 0,0 0-1,0 0 1,-1 0 0,1 0-1,0 0 1,0 0 0,0 0-1,0 0 1,0 0-1,0 0 1,0 0 0,0 0-1,0 0 1,-1 0 0,1 0-1,0 0 1,0 0-1,0 0 1,0 0 0,0 0-1,0 0 1,0 0 0,0 0-1,0 0 1,0 0 0,0-1-1,-1 1 1,1 0-1,0 0 1,0 0 0,0 0-1,0 0 1,0 0 0,0 0-1,0 0 1,-2 16 199,3 22-242,8 60 21,-1-20 116,-1 103 0,-9-173 420,-1-21-228,-4-31 24,7 40-264,-53-328 471,53 313-535,0 19 3,0 0 0,0 0 0,0 0 1,1 0-1,-1-1 0,0 1 0,0 0 0,0 0 1,0 0-1,0 0 0,0-1 0,0 1 0,1 0 1,-1 0-1,0 0 0,0 0 0,0 0 0,0 0 1,1 0-1,-1 0 0,0 0 0,0-1 0,0 1 1,1 0-1,-1 0 0,0 0 0,0 0 0,0 0 1,0 0-1,1 0 0,-1 0 0,0 0 0,0 0 0,0 0 1,1 0-1,-1 1 0,0-1 0,0 0 0,0 0 1,1 0-1,20 20 8,-11-10-27,-2-2 12,0-1 1,0 0-1,1 0 0,0-1 1,1 0-1,-1-1 1,1 0-1,0 0 1,0-1-1,13 4 1,-15-7 9,-1 0 0,1 0-1,-1 0 1,1-1 0,-1 0 0,1 0 0,-1-1 0,1 0 0,-1-1 0,0 1 0,0-1 0,1-1 0,-1 1-1,0-1 1,11-7 0,-5 1-21,0-1 0,-1 0 0,0 0 0,-1-1 0,0-1 0,-1 0 0,-1 0 0,1-1 0,-2 0 0,0-1 0,0 1 0,-2-2 0,7-17 0,-11 20-27,-10 32 31,-4 17 40,-13 67 1,22-84-24,0-1 0,2 1 1,0 0-1,1-1 0,4 30 1,-2-43-19,-1 1 0,1-1 0,1 0 0,-1 0 0,1 0 1,0 0-1,5 6 0,0 3 12,-3-5-12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3.966"/>
    </inkml:context>
    <inkml:brush xml:id="br0">
      <inkml:brushProperty name="width" value="0.05" units="cm"/>
      <inkml:brushProperty name="height" value="0.05" units="cm"/>
    </inkml:brush>
  </inkml:definitions>
  <inkml:trace contextRef="#ctx0" brushRef="#br0">0 6 12115,'1'-1'27,"-1"1"0,0 0 1,0-1-1,1 1 1,-1 0-1,0-1 1,1 1-1,-1 0 1,0 0-1,0-1 0,1 1 1,-1 0-1,1 0 1,-1 0-1,0-1 1,1 1-1,-1 0 0,1 0 1,-1 0-1,0 0 1,1 0-1,-1 0 1,1 0-1,-1 0 1,0 0-1,1 0 0,-1 0 1,1 0-1,-1 0 1,0 0-1,1 0 1,-1 0-1,1 1 0,4 13 392,-3-8-314,66 196 285,-23-78-287,-43-115-651,-7-8 13,-14-10-273,2-1 672,-16-1-251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4.443"/>
    </inkml:context>
    <inkml:brush xml:id="br0">
      <inkml:brushProperty name="width" value="0.05" units="cm"/>
      <inkml:brushProperty name="height" value="0.05" units="cm"/>
    </inkml:brush>
  </inkml:definitions>
  <inkml:trace contextRef="#ctx0" brushRef="#br0">1 12 12931,'10'0'968,"4"0"-880,15 1-32,8-1 272,12-1-264,5-1-8,6-1-24,2 2-72,-5-3-1096,-1 2 1064,-11 2-136,-10 0-88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5.150"/>
    </inkml:context>
    <inkml:brush xml:id="br0">
      <inkml:brushProperty name="width" value="0.05" units="cm"/>
      <inkml:brushProperty name="height" value="0.05" units="cm"/>
    </inkml:brush>
  </inkml:definitions>
  <inkml:trace contextRef="#ctx0" brushRef="#br0">0 1 12979,'2'5'142,"-2"1"0,1-1 1,0 1-1,-1 0 0,-1 10 1,1-9-45,1 21-94,1 1 1,1-1-1,2 0 0,10 35 0,-10-44 2,1-1 0,1-1 0,0 1 0,2-1 0,0 0-1,1-1 1,16 21 0,-24-34 19,1 1 1,0-1-1,0 1 1,1-1-1,-1 0 1,1 0-1,-1 0 1,1-1-1,0 1 1,0-1-1,0 0 1,0 0-1,1 0 1,-1-1-1,0 0 1,1 0-1,-1 0 1,1 0-1,-1 0 1,1-1-1,-1 0 1,1 0-1,0 0 1,-1-1-1,1 1 1,-1-1-1,1 0 1,-1 0-1,0-1 1,1 1-1,-1-1 1,0 0-1,0 0 1,0-1-1,7-5 1,12-10 155,-1-2 0,0 0 0,31-40 0,-53 59-181,0 1 0,0 0 0,1 0-1,-1-1 1,0 1 0,0 0 0,0-1 0,1 1 0,-1 0 0,0 0 0,0 0 0,1-1 0,-1 1 0,0 0 0,1 0 0,-1 0 0,0-1 0,0 1 0,1 0 0,-1 0 0,0 0 0,1 0 0,-1 0 0,0 0 0,1 0-1,-1 0 1,0 0 0,1 0 0,-1 0 0,0 0 0,1 0 0,-1 0 0,0 0 0,1 0 0,-1 0 0,0 0 0,1 1 0,-1-1 0,0 0 0,1 0 0,-1 0 0,0 0 0,0 1 0,1-1 0,-1 0 0,0 1-1,9 18-19,-1-3-4,-5-13 24,-1 0 1,1 0-1,0 0 1,0-1-1,0 1 1,1-1-1,-1 0 1,0 0-1,1 0 1,0-1-1,-1 1 1,1-1-1,0 0 0,0 0 1,0 0-1,0 0 1,0-1-1,-1 0 1,1 0-1,0 0 1,5 0-1,10-3-32,-1 0-1,1-1 1,23-8 0,-4 1-72,-37 11 100,0 0-1,-1 0 0,1-1 0,0 1 0,0 0 1,0 0-1,0 0 0,0 0 0,0 0 0,0 0 1,0 0-1,0 0 0,0 1 0,-1-1 1,1 0-1,0 1 0,0-1 0,0 0 0,0 1 1,-1-1-1,1 1 0,0-1 0,0 1 1,-1-1-1,2 2 0,8 21 0,-9-20-13,0-1 0,-1 1 0,1 0 0,0-1 0,1 1 0,-1-1 0,0 1 0,1-1 1,0 0-1,2 4 0,-2-4-40,0-1 1,0 1 0,1-1 0,-1 0 0,0 0 0,0 1-1,1-1 1,-1-1 0,1 1 0,-1 0 0,1-1 0,-1 1 0,5-1-1,5 1-119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7.625"/>
    </inkml:context>
    <inkml:brush xml:id="br0">
      <inkml:brushProperty name="width" value="0.05" units="cm"/>
      <inkml:brushProperty name="height" value="0.05" units="cm"/>
    </inkml:brush>
  </inkml:definitions>
  <inkml:trace contextRef="#ctx0" brushRef="#br0">1 427 11827,'57'-12'1588,"-50"11"-1557,-1-1-1,0-1 1,1 1 0,-1-1-1,0 0 1,0-1 0,-1 1-1,1-1 1,-1-1 0,8-6-1,-13 11-28,0 0-1,0 0 0,0 0 0,0 0 1,0 0-1,0-1 0,0 1 1,0 0-1,0 0 0,0 0 1,0 0-1,0-1 0,0 1 1,1 0-1,-1 0 0,0 0 0,0 0 1,0 0-1,0 0 0,0 0 1,0-1-1,1 1 0,-1 0 1,0 0-1,0 0 0,0 0 0,0 0 1,1 0-1,-1 0 0,0 0 1,0 0-1,0 0 0,0 0 1,1 0-1,-1 0 0,0 0 1,0 0-1,0 0 0,0 0 0,1 0 1,-1 0-1,0 0 0,0 0 1,0 0-1,0 1 0,0-1 1,1 0-1,-1 0 0,0 0 1,0 0-1,0 0 0,0 0 0,2 13-41,-6 16-50,2-18 86,-4 27 13,5-35-8,1-1-1,0 0 1,0 1 0,0-1 0,1 1 0,-1-1 0,0 0 0,1 0-1,-1 1 1,1-1 0,0 0 0,2 4 0,-3-5 0,1-1 1,-1 1-1,1 0 0,0-1 0,-1 0 1,1 1-1,0-1 0,-1 1 1,1-1-1,0 0 0,-1 1 1,1-1-1,0 0 0,0 0 1,-1 1-1,1-1 0,0 0 0,0 0 1,-1 0-1,1 0 0,0 0 1,0 0-1,0 0 0,-1-1 1,1 1-1,0 0 0,0 0 1,-1 0-1,1-1 0,0 1 0,-1 0 1,1-1-1,0 1 0,-1-1 1,1 1-1,0-1 0,-1 1 1,1-1-1,0 0 0,23-25 74,4-16 11,-2-2 0,-2-1 0,27-69 0,-29 61-58,46-102 578,-68 154-593,0 1 0,0-1 0,1 1-1,-1-1 1,0 1 0,0 0-1,0-1 1,0 1 0,0-1 0,0 1-1,0-1 1,0 1 0,0-1-1,0 1 1,0-1 0,0 1-1,0-1 1,0 1 0,0-1 0,0 1-1,0 0 1,-1-1 0,1 1-1,0-1 1,0 1 0,-1-1 0,1 1-1,0 0 1,0-1 0,-1 1-1,1 0 1,-1-1 0,1 1-1,0 0 1,-1 0 0,1-1 0,-1 1-1,1 0 1,0 0 0,-1 0-1,1-1 1,-1 1 0,1 0 0,-1 0-1,1 0 1,-1 0 0,1 0-1,-1 0 1,1 0 0,-1 0-1,1 0 1,0 0 0,-1 0 0,1 0-1,-1 0 1,0 1 0,-2-1 3,0 0 0,0 1 0,0-1 0,0 1 0,0 0 0,0 0 0,-3 2 0,2 0-23,0 0 1,0 1-1,0-1 1,1 1-1,-1 0 1,1 0-1,0 1 1,0-1 0,0 1-1,1-1 1,-3 7-1,-3 9-19,-7 29-1,13-43 24,-30 136-44,29-122 25,1 0 0,1 1-1,0-1 1,2 0 0,3 23 0,-4-40-37,1 1-1,0-1 1,0 0-1,0 0 1,0 0-1,0 0 1,1 0-1,-1 0 1,1 0-1,0 0 1,4 5-1,-5-8 16,0 1 0,0 0 0,0 0 1,0-1-1,0 1 0,0-1 0,0 1 0,0-1 0,0 1 0,1-1 0,-1 0 0,0 0 1,0 1-1,0-1 0,0 0 0,1 0 0,-1 0 0,0 0 0,0 0 0,0 0 1,1-1-1,-1 1 0,0 0 0,0-1 0,0 1 0,0-1 0,0 1 0,0-1 0,0 1 1,0-1-1,0 0 0,0 1 0,0-1 0,0 0 0,0 0 0,1-1 0,9-12-342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5.704"/>
    </inkml:context>
    <inkml:brush xml:id="br0">
      <inkml:brushProperty name="width" value="0.05" units="cm"/>
      <inkml:brushProperty name="height" value="0.05" units="cm"/>
    </inkml:brush>
  </inkml:definitions>
  <inkml:trace contextRef="#ctx0" brushRef="#br0">0 127 12347,'9'18'440,"47"96"1156,-48-102-1483,0 1 0,0-2 0,1 1-1,1-1 1,0 0 0,17 13 0,-26-22-103,1-1 0,0 0 0,-1 0 1,1 0-1,0 0 0,-1 0 0,1 0 0,0 0 1,0-1-1,0 1 0,0-1 0,-1 1 1,1-1-1,0 0 0,0 0 0,0 0 1,0 0-1,0 0 0,0 0 0,0 0 1,4-2-1,-3 1 13,0 0 0,0-1 1,0 0-1,-1 0 0,1 0 0,0 0 1,-1 0-1,1-1 0,-1 1 1,0-1-1,4-4 0,3-7 131,-1-1 0,0 0 0,10-31 0,-17 45-148,13-40 452,-1-1 0,-2 0 0,10-73 0,-21 113-833,0 3 133,0 9 29,-2 16 8,-2-3-39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6.594"/>
    </inkml:context>
    <inkml:brush xml:id="br0">
      <inkml:brushProperty name="width" value="0.05" units="cm"/>
      <inkml:brushProperty name="height" value="0.05" units="cm"/>
    </inkml:brush>
  </inkml:definitions>
  <inkml:trace contextRef="#ctx0" brushRef="#br0">4 54 14043,'-4'-6'904,"7"6"-848,4 0-32,10 0 288,6 0-216,16-1-104,7-2-16,14 0 24,2-3 0,5-1-48,-1 0-48,-6 0-168,-7 2-360,-14 0 496,-13 2-64,-16 6-120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7.072"/>
    </inkml:context>
    <inkml:brush xml:id="br0">
      <inkml:brushProperty name="width" value="0.05" units="cm"/>
      <inkml:brushProperty name="height" value="0.05" units="cm"/>
    </inkml:brush>
  </inkml:definitions>
  <inkml:trace contextRef="#ctx0" brushRef="#br0">1 49 12771,'19'0'816,"16"-3"-712,10-2-40,12-2 128,6-2-112,2 2 8,-1-2-72,-4 5-72,-5 0 72,-12 4-24,-12 4-32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37.728"/>
    </inkml:context>
    <inkml:brush xml:id="br0">
      <inkml:brushProperty name="width" value="0.05" units="cm"/>
      <inkml:brushProperty name="height" value="0.05" units="cm"/>
    </inkml:brush>
  </inkml:definitions>
  <inkml:trace contextRef="#ctx0" brushRef="#br0">8 1 13043,'-4'99'875,"0"28"-881,5-89 74,2 1-1,2-1 0,2 1 0,1-1 1,1-1-1,29 70 0,-36-102-37,1 0-1,-1 0 1,1-1 0,0 1-1,0-1 1,1 0 0,0 0-1,-1 0 1,9 6 0,-10-9-4,-1 0 0,1 0 0,0 0 0,0 0 0,0 0 0,-1-1 0,1 1 0,0-1 0,0 1 1,0-1-1,0 0 0,0 0 0,0 0 0,0 0 0,0 0 0,0 0 0,0-1 0,0 1 0,0 0 0,0-1 0,-1 0 0,1 1 0,0-1 1,0 0-1,-1 0 0,1 0 0,0 0 0,-1 0 0,4-3 0,7-8 95,0-1 0,-1 0-1,0 0 1,-1-1 0,-1-1 0,13-24-1,-10 16-77,2 2-1,15-21 0,-29 41-44,0 1 1,1-1-1,-1 0 0,1 1 0,-1-1 0,1 1 0,-1-1 1,1 1-1,-1-1 0,1 1 0,-1 0 0,1-1 0,0 1 1,-1-1-1,1 1 0,0 0 0,-1 0 0,1-1 1,0 1-1,-1 0 0,1 0 0,1 0 0,-1 0 1,-1 0 0,1 1 0,-1-1-1,1 1 1,-1-1 0,1 0 0,-1 1 0,1-1-1,-1 1 1,0-1 0,1 1 0,-1-1-1,0 1 1,1 0 0,-1-1 0,0 1 0,0-1-1,1 1 1,-1 0 0,0 0 0,5 43-28,-5-33 20,1 4 4,-1-5 11,1 0 0,0 0 0,1 0 1,4 14-1,-6-22-3,1 0 0,0 0 0,0 0 0,0 0 0,0 0 0,0 0 0,0 0 0,0 0 0,1-1 0,-1 1 0,0 0 0,1-1 0,0 0 0,-1 1 0,1-1 0,0 0 0,0 0 1,0 0-1,0 0 0,0 0 0,0 0 0,0 0 0,0-1 0,0 1 0,0-1 0,4 1 0,1-1-15,-1 0-1,1-1 1,-1 1 0,1-2 0,-1 1 0,1 0 0,-1-1-1,0-1 1,11-4 0,4-4-110,27-20 0,-3 2-91,-45 29 212,1-1 0,-1 1 0,1 0 0,-1 0-1,1 0 1,0 0 0,-1 0 0,1 0 0,-1-1 0,1 1 0,0 1 0,-1-1 0,1 0-1,-1 0 1,1 0 0,-1 0 0,1 0 0,0 0 0,-1 1 0,1-1 0,-1 0-1,1 0 1,-1 1 0,1-1 0,-1 1 0,1-1 0,-1 0 0,1 1 0,-1-1 0,0 1-1,1-1 1,-1 1 0,0-1 0,1 1 0,-1-1 0,0 1 0,0-1 0,1 2 0,11 28 70,-7-16-46,-3-9-176,0-1-1,1 1 1,0-1 0,0 0-1,0 0 1,0 0-1,1 0 1,0-1-1,-1 1 1,1-1-1,1 0 1,-1 0-1,0-1 1,8 4 0,-8-4-258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0.568"/>
    </inkml:context>
    <inkml:brush xml:id="br0">
      <inkml:brushProperty name="width" value="0.05" units="cm"/>
      <inkml:brushProperty name="height" value="0.05" units="cm"/>
    </inkml:brush>
  </inkml:definitions>
  <inkml:trace contextRef="#ctx0" brushRef="#br0">0 0 12099,'2'2'55,"-1"-1"1,0 1 0,0-1-1,0 1 1,0-1-1,-1 1 1,1 0 0,0-1-1,-1 1 1,1 0 0,-1 0-1,1-1 1,-1 4 0,3 29-121,-2-14 129,41 191-101,-2-22 46,-40-189-15,0 1-1,1 0 1,-1-1-1,0 1 1,0 0-1,0-1 0,0 1 1,0 0-1,0-1 1,0 1-1,0-1 1,0 1-1,-1 0 0,1-1 1,0 1-1,0 0 1,-1-1-1,1 1 1,0-1-1,-1 1 0,1-1 1,0 1-1,-1-1 1,1 1-1,-1-1 1,1 1-1,-1-1 0,1 1 1,-1-1-1,0 1 1,-21 2-128,18-4 142,-18 1-77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1.103"/>
    </inkml:context>
    <inkml:brush xml:id="br0">
      <inkml:brushProperty name="width" value="0.05" units="cm"/>
      <inkml:brushProperty name="height" value="0.05" units="cm"/>
    </inkml:brush>
  </inkml:definitions>
  <inkml:trace contextRef="#ctx0" brushRef="#br0">1 162 11162,'0'-6'113,"1"0"-1,0 0 0,1 0 0,-1 0 1,1 0-1,0 0 0,1 1 1,0-1-1,0 1 0,0-1 0,0 1 1,1 0-1,4-5 0,-2 4-36,1 0 0,-1 1 0,1-1 0,1 1 0,-1 1 0,0 0 0,1 0 0,12-5-1,3 2-64,1 1 0,-1 1 0,1 1-1,1 1 1,42 0 0,-41 3-16,1 1 0,35 6 0,-51-5 4,0 0 0,0 1 0,-1 0 1,0 1-1,1 0 0,-1 1 0,-1 0 0,14 9 0,-21-13 9,0 1 0,0-1 0,0 1 0,0 0 0,0 0 0,0 0 0,0 0 0,0 0 0,-1 0 0,1 1 0,-1-1 0,0 0 0,1 1 0,-1-1 0,0 1 0,-1 0 0,1-1 0,0 1 0,-1 0 0,1-1 0,-1 1 0,0 0 0,0 0 0,0-1 0,0 1 0,-1 0 0,1-1 0,-1 1 0,1 0 0,-1-1 0,0 1 0,0 0 0,0-1 0,-1 0 0,1 1 0,-2 2 0,-3 3 41,-1 1 0,1-1 0,-1 0 0,-1-1 0,0 0 0,0 0 0,-17 11 0,2-4 63,0-1-1,-39 15 1,50-23-82,0-1-1,0 0 1,-1-1 0,1-1 0,-1 0 0,1 0 0,-19-1-1,11-6-42,7-8-35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1.718"/>
    </inkml:context>
    <inkml:brush xml:id="br0">
      <inkml:brushProperty name="width" value="0.05" units="cm"/>
      <inkml:brushProperty name="height" value="0.05" units="cm"/>
    </inkml:brush>
  </inkml:definitions>
  <inkml:trace contextRef="#ctx0" brushRef="#br0">2 0 13275,'0'0'28,"1"1"0,-1-1 0,0 0 0,1 0 1,-1 0-1,0 0 0,0 0 0,1 1 0,-1-1 0,0 0 1,0 0-1,1 0 0,-1 1 0,0-1 0,0 0 0,1 0 1,-1 1-1,0-1 0,0 0 0,0 0 0,1 1 0,-1-1 1,0 0-1,0 1 0,0-1 0,0 0 0,0 1 0,0-1 0,0 0 1,0 1-1,0-1 0,0 0 0,0 1 0,0-1 0,0 0 1,0 1-1,0-1 0,0 0 0,0 1 0,-3 23-73,2-12 191,-3 47-145,7 89-1,-1-124-1,1 0 0,1 0 0,2 0 0,0-1-1,1 0 1,16 35 0,-22-58-16,-1 1 0,0-1-1,0 0 1,1 0 0,-1 1 0,0-1 0,0 0-1,0 1 1,0-1 0,1 0 0,-1 0 0,0 1-1,0-1 1,0 0 0,0 1 0,0-1-1,0 0 1,0 1 0,0-1 0,0 0 0,0 1-1,0-1 1,0 0 0,0 1 0,0-1 0,0 0-1,0 0 1,-1 1 0,1-1 0,0 0-1,0 1 1,0-1 0,0 0 0,0 0 0,-1 1-1,1-1 1,0 0 0,0 0 0,-1 1 0,1-1-1,0 0 1,-1 0 0,-15 1-306,6-2 285,-17 1-161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2.148"/>
    </inkml:context>
    <inkml:brush xml:id="br0">
      <inkml:brushProperty name="width" value="0.05" units="cm"/>
      <inkml:brushProperty name="height" value="0.05" units="cm"/>
    </inkml:brush>
  </inkml:definitions>
  <inkml:trace contextRef="#ctx0" brushRef="#br0">1 237 12139,'38'-17'1128,"5"1"-880,13-3-144,4-4 1072,9-4-1184,1-1-88,-2 0-728,-7 0 736,-15 2-72,-7 1-72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2.607"/>
    </inkml:context>
    <inkml:brush xml:id="br0">
      <inkml:brushProperty name="width" value="0.05" units="cm"/>
      <inkml:brushProperty name="height" value="0.05" units="cm"/>
    </inkml:brush>
  </inkml:definitions>
  <inkml:trace contextRef="#ctx0" brushRef="#br0">0 1 11562,'0'59'349,"3"0"-1,2-1 1,3 1-1,3-1 1,2 0-1,25 68 1,-36-120-301,0-1 1,0 1-1,1-1 1,0 0-1,0 0 1,1 0-1,0 0 1,-1 0-1,6 4 1,-7-7-27,0-1 1,1 1-1,-1-1 1,0 0-1,0 1 1,1-1-1,-1 0 1,1-1-1,-1 1 1,1 0-1,-1-1 0,1 1 1,-1-1-1,1 0 1,0 0-1,-1 0 1,1 0-1,-1 0 1,1-1-1,0 1 1,-1-1-1,1 1 1,-1-1-1,3-1 1,4-3 34,0 1 1,0-2 0,0 1 0,-1-1 0,0 0 0,0-1-1,-1 0 1,12-14 0,3-6 95,22-35-1,-37 50-144,-6 9-8,0 1 0,0-1 0,1 1 0,-1-1-1,1 1 1,0-1 0,0 1 0,0 0 0,0 0 0,0 0 0,5-3 0,-6 6-3,1 1-1,-1-1 1,1 1 0,-1 0 0,0-1 0,0 1 0,0 0 0,0 0 0,0 0-1,0 0 1,-1 0 0,2 4 0,4 7-6,-5-10 12,1-1 0,-1 0 0,1 0-1,-1 0 1,1 0 0,0 0-1,0 0 1,0 0 0,0 0 0,1-1-1,-1 1 1,0-1 0,1 0 0,-1 0-1,1 0 1,-1 0 0,1 0 0,-1 0-1,1 0 1,0-1 0,-1 0-1,1 1 1,0-1 0,-1 0 0,1 0-1,0 0 1,-1-1 0,1 1 0,0-1-1,-1 1 1,1-1 0,0 0-1,2-2 1,7-3 8,1-1-1,-2 0 0,1-1 1,-1 0-1,12-13 1,-10 11-5,-13 9-6,1 0 0,0 1 1,0-1-1,-1 0 0,1 1 0,0-1 1,0 1-1,0-1 0,-1 1 0,1 0 1,0-1-1,0 1 0,0 0 0,0 0 1,0-1-1,0 1 0,0 0 0,0 0 1,1 0-1,-1 0 1,-1 1 0,1-1-1,0 0 1,-1 1 0,1-1 0,-1 1 0,1-1-1,-1 1 1,1-1 0,-1 1 0,1-1-1,-1 1 1,1-1 0,-1 1 0,0 0 0,1-1-1,-1 1 1,0-1 0,1 1 0,-1 1 0,2 5 7,-1 0-1,0 0 1,0 0 0,0 10 0,0-1 0,0-5-7,1 0-1,0 0 1,1 0-1,1 0 1,-1-1-1,2 1 1,7 14-1,-10-22-7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5.143"/>
    </inkml:context>
    <inkml:brush xml:id="br0">
      <inkml:brushProperty name="width" value="0.05" units="cm"/>
      <inkml:brushProperty name="height" value="0.05" units="cm"/>
    </inkml:brush>
  </inkml:definitions>
  <inkml:trace contextRef="#ctx0" brushRef="#br0">5 14 10658,'0'0'70,"-1"0"-1,1-1 1,0 1 0,-1-1-1,1 1 1,0-1-1,-1 1 1,1-1-1,0 1 1,0-1 0,-1 1-1,1-1 1,0 1-1,0-1 1,0 0 0,0 1-1,0-1 1,0 1-1,0-1 1,0 1-1,0-1 1,0 0 0,0 1-1,0-2 1,12 4 942,17 15-332,43 45-78,-50-42-472,1 0 1,31 20-1,-51-38-209,0 0-1,0 0 0,1 0 1,-1 0-1,1 0 1,-1-1-1,1 1 0,0-1 1,0 0-1,-1 0 0,1-1 1,0 1-1,0-1 1,0 0-1,0 0 0,0 0 1,-1 0-1,1-1 0,0 1 1,0-1-1,0 0 1,-1 0-1,1-1 0,0 1 1,-1-1-1,1 0 0,-1 0 1,0 0-1,1 0 1,-1 0-1,0-1 0,0 0 1,-1 1-1,1-1 1,-1 0-1,4-5 0,9-15-495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8.056"/>
    </inkml:context>
    <inkml:brush xml:id="br0">
      <inkml:brushProperty name="width" value="0.05" units="cm"/>
      <inkml:brushProperty name="height" value="0.05" units="cm"/>
    </inkml:brush>
  </inkml:definitions>
  <inkml:trace contextRef="#ctx0" brushRef="#br0">149 220 10266,'1'1'85,"-1"-1"-1,1 1 1,-1 0 0,1 0-1,-1 0 1,1 0-1,-1-1 1,0 1 0,1 0-1,-1 0 1,0 0 0,0 0-1,0 0 1,1 0-1,-1 0 1,0 0 0,0 0-1,-1 0 1,1 0-1,0 0 1,0-1 0,0 1-1,-1 0 1,1 0-1,0 0 1,-1 0 0,0 1-1,-18 27-284,8-14 370,-20 34-62,-50 86 18,72-109-149,9-25 23,0-1 1,0 0-1,0 1 1,0-1-1,0 1 1,0-1-1,0 1 1,0-1 0,0 1-1,1-1 1,-1 0-1,0 1 1,0-1-1,0 1 1,0-1-1,1 0 1,-1 1-1,0-1 1,0 1-1,1-1 1,-1 0 0,0 1-1,1-1 1,-1 0-1,0 0 1,1 1-1,-1-1 1,0 0-1,1 0 1,-1 1-1,1-1 1,-1 0-1,0 0 1,1 0-1,-1 0 1,1 0 0,-1 0-1,1 0 1,-1 0-1,1 0 1,-1 0-1,0 0 1,1 0-1,-1 0 1,1 0-1,-1 0 1,1 0-1,-1 0 1,0 0-1,1-1 1,-1 1 0,1 0-1,9-4 13,0-1 0,-1 1 0,0-2-1,0 1 1,0-1 0,-1 0 0,0-1 0,0 0 0,14-16 0,-14 14-3,39-39 95,52-71 0,-75 86-34,-1-1-1,-2-1 0,24-55 1,-40 79 9,-1 0 1,0-1-1,3-17 0,-6 29-75,-1 0-1,0-1 0,0 1 1,0 0-1,0 0 1,0 0-1,0 0 0,0-1 1,0 1-1,0 0 1,0 0-1,0 0 0,0 0 1,0-1-1,0 1 1,0 0-1,0 0 0,0 0 1,0 0-1,0-1 1,0 1-1,0 0 0,0 0 1,0 0-1,0 0 1,0-1-1,0 1 0,0 0 1,0 0-1,-1 0 1,1 0-1,0 0 0,0 0 1,0-1-1,0 1 1,0 0-1,0 0 0,-1 0 1,1 0-1,0 0 0,0 0 1,0 0-1,-1 0 1,-6 5 89,-6 11-2,-1 5-73,1 1 0,1 1 0,1 0 0,1 0 0,1 1 0,1 0 0,1 1 0,-4 34 0,10-55-161,1 1 1,1 0-1,-1-1 1,1 1-1,-1-1 0,1 1 1,0 0-1,1-1 0,-1 0 1,1 1-1,0-1 1,0 0-1,0 0 0,1 0 1,4 6-1,-3-3 44,4 6-347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5.589"/>
    </inkml:context>
    <inkml:brush xml:id="br0">
      <inkml:brushProperty name="width" value="0.05" units="cm"/>
      <inkml:brushProperty name="height" value="0.05" units="cm"/>
    </inkml:brush>
  </inkml:definitions>
  <inkml:trace contextRef="#ctx0" brushRef="#br0">227 0 12163,'-5'3'824,"-8"6"-696,0 5-48,-2 12 256,-2 4-136,0 15-72,0 8-24,1 10 16,-3 3 0,4 4-24,-1 0-8,-1-3-24,2 1-24,4-11-16,-1-8 0,4-13-8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6.927"/>
    </inkml:context>
    <inkml:brush xml:id="br0">
      <inkml:brushProperty name="width" value="0.05" units="cm"/>
      <inkml:brushProperty name="height" value="0.05" units="cm"/>
    </inkml:brush>
  </inkml:definitions>
  <inkml:trace contextRef="#ctx0" brushRef="#br0">25 0 12315,'-9'49'288,"1"1"1,4 0 0,1 76-1,23 149-259,-2-75 175,-16-158-156,0 2 172,12 75 0,-14-118-226,0-1-1,0 1 1,0 0 0,0-1 0,1 1 0,-1 0-1,0-1 1,0 1 0,0 0 0,0-1 0,1 1 0,-1 0-1,0-1 1,1 1 0,-1-1 0,0 1 0,1-1 0,-1 1-1,1-1 1,-1 1 0,1-1 0,-1 1 0,1-1 0,-1 1-1,1-1 1,-1 0 0,1 1 0,-1-1 0,1 0 0,0 0-1,-1 1 1,1-1 0,0 0 0,-1 0 0,1 0 0,0 0-1,-1 0 1,1 0 0,0 0 0,-1 0 0,1 0-1,0 0 1,-1 0 0,1 0 0,0-1 0,-1 1 0,2-1-1,6 0-247,-2 1 74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48.350"/>
    </inkml:context>
    <inkml:brush xml:id="br0">
      <inkml:brushProperty name="width" value="0.05" units="cm"/>
      <inkml:brushProperty name="height" value="0.05" units="cm"/>
    </inkml:brush>
  </inkml:definitions>
  <inkml:trace contextRef="#ctx0" brushRef="#br0">231 364 9770,'0'0'58,"1"-1"0,-1 1 0,1-1 0,-1 1 0,0-1 0,1 1-1,-1-1 1,1 1 0,-1-1 0,0 0 0,0 1 0,1-1 0,-1 0 0,0 1 0,0-1 0,0 0 0,0 1-1,0-1 1,0 0 0,0 1 0,0-1 0,0 0 0,0 0 0,0 1 0,0-1 0,-1 0 0,1 1 0,0-1-1,-1-1 1,0 1 44,0 0-1,-1 0 0,1 0 0,0 0 0,-1 0 0,1 0 1,0 0-1,-1 0 0,0 1 0,1-1 0,-4-1 1,-4 0 97,-1 0 0,1 0 0,-12 0 0,12 2-154,0-1 0,0 2 0,0-1 0,0 1 1,0 0-1,1 1 0,-1 0 0,0 1 0,1 0 1,-14 6-1,18-7-30,0 1 0,1-1 0,-1 1 1,1 0-1,-1-1 0,1 2 0,0-1 0,0 0 0,0 1 1,1-1-1,-1 1 0,1 0 0,0 0 0,0 0 0,0 0 1,1 0-1,0 0 0,-1 0 0,1 1 0,1-1 1,-1 0-1,0 1 0,1 4 0,0-4 4,0 0-1,0 0 0,1-1 1,-1 1-1,1 0 1,0-1-1,1 1 1,-1-1-1,1 1 1,0-1-1,0 0 0,0 1 1,0-1-1,1 0 1,0 0-1,-1-1 1,2 1-1,-1-1 0,4 4 1,-4-5-4,1 1 0,-1-1 1,1 0-1,-1 0 0,1-1 0,0 1 0,0-1 1,0 0-1,-1 0 0,1 0 0,0 0 1,1-1-1,-1 0 0,0 0 0,0 0 0,0 0 1,0 0-1,0-1 0,0 0 0,0 0 0,0 0 1,6-3-1,3-2 15,0-1-1,0 0 1,-1-1 0,0 0-1,0-1 1,-1-1 0,0 0-1,0 0 1,15-21 0,-10 10-2,0-1 1,-2-1-1,0-1 0,14-35 1,-20 37-5,0 0 1,-2 0 0,6-33-1,-10 43 12,-1-1 1,0 0-1,0 0 0,-2 0 0,1 0 0,-2 0 1,-4-20-1,5 30-24,1 1 1,-1-1-1,0 1 1,0-1 0,-1 1-1,1 0 1,0-1-1,-1 1 1,1 0 0,-1 0-1,0 0 1,0 0-1,-3-3 1,4 5-9,1 0 0,0 0 0,-1 0 0,1-1-1,-1 1 1,1 0 0,-1 0 0,1 0 0,-1 0 0,1 0 0,-1 0 0,1 0 0,-1 0-1,1 0 1,0 0 0,-1 0 0,1 0 0,-1 0 0,1 0 0,-1 0 0,1 0 0,-1 0 0,1 1-1,-1-1 1,1 0 0,0 0 0,-1 1 0,0 0 4,0 0-1,0 1 1,0-1-1,0 0 1,0 1 0,0-1-1,0 1 1,1-1-1,-1 1 1,1-1 0,-1 1-1,1 2 1,-2 7 5,1 1 1,0-1 0,1 0-1,0 1 1,1-1 0,0 0-1,1 1 1,0-1-1,1 0 1,8 20 0,6 10 14,33 56 1,-33-65 7,10 16-59,31 65 17,-53-100 11,0 0 1,0 1 0,-1-1-1,-1 1 1,0 0 0,1 22-1,-9 6-3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1.875"/>
    </inkml:context>
    <inkml:brush xml:id="br0">
      <inkml:brushProperty name="width" value="0.05" units="cm"/>
      <inkml:brushProperty name="height" value="0.05" units="cm"/>
    </inkml:brush>
  </inkml:definitions>
  <inkml:trace contextRef="#ctx0" brushRef="#br0">23 10 7898,'-10'1'1059,"-2"2"43,20-1 924,157 2-952,167-18-1,-301 11-1098,-2 1-189,51 1 0,-59 6 135,-20-4 74,-1-1-1,0 0 1,1 1 0,-1-1-1,0 1 1,1-1-1,-1 1 1,0-1 0,0 1-1,1-1 1,-1 1-1,0-1 1,0 1 0,0-1-1,0 1 1,0 0-1,0-1 1,0 1 0,0-1-1,0 2 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2.397"/>
    </inkml:context>
    <inkml:brush xml:id="br0">
      <inkml:brushProperty name="width" value="0.05" units="cm"/>
      <inkml:brushProperty name="height" value="0.05" units="cm"/>
    </inkml:brush>
  </inkml:definitions>
  <inkml:trace contextRef="#ctx0" brushRef="#br0">4 33 11715,'-4'0'864,"14"2"-720,7-1-80,12 1 792,5-2-696,14-3-48,6-1 0,11-2 40,3 0 16,-2 0 0,-3 1-56,-2 0-112,-3 2-96,-10 3-424,-7 3-256,-12 3 584,-10 3-120,-14 1-96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2.796"/>
    </inkml:context>
    <inkml:brush xml:id="br0">
      <inkml:brushProperty name="width" value="0.05" units="cm"/>
      <inkml:brushProperty name="height" value="0.05" units="cm"/>
    </inkml:brush>
  </inkml:definitions>
  <inkml:trace contextRef="#ctx0" brushRef="#br0">0 0 14459,'61'15'609,"295"88"-340,-349-101-281,0 1 1,0 0 0,-1 0 0,0 0 0,1 1 0,10 9 0,-16-12 7,1 1 0,-1 0 0,1-1 0,-1 1 0,0 0 0,0 0 0,1-1 0,-1 1 0,0 0 0,-1 0 0,1 0 0,0 1 1,-1-1-1,1 0 0,-1 0 0,1 0 0,-1 0 0,0 1 0,0-1 0,0 0 0,0 0 0,0 0 0,-1 0 0,1 1 0,-1-1 0,1 0 0,-2 2 1,-2 4-4,0 1 1,0-1-1,-1-1 1,0 1-1,-1-1 1,0 0 0,-7 7-1,-52 45 7,38-35-23,-132 131-114,96-90 99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4.546"/>
    </inkml:context>
    <inkml:brush xml:id="br0">
      <inkml:brushProperty name="width" value="0.05" units="cm"/>
      <inkml:brushProperty name="height" value="0.05" units="cm"/>
    </inkml:brush>
  </inkml:definitions>
  <inkml:trace contextRef="#ctx0" brushRef="#br0">0 297 8002,'1'0'49,"-1"0"0,0 0 0,0 1 0,0-1 0,0 0 0,0 0 0,0 0-1,1 0 1,-1 0 0,0 1 0,0-1 0,0 0 0,0 0 0,1 0 0,-1 0 0,0 0 0,0 0 0,0 0 0,1 0 0,-1 0 0,0 0 0,0 0 0,0 0 0,1 0 0,-1 0 0,0 0 0,0 0 0,0 0 0,1 0 0,-1 0 0,0 0 0,0 0 0,0 0 0,1 0 0,-1 0 0,0 0 0,0 0 0,0-1 0,0 1 0,1 0-1,-1 0 1,0 0 0,0 0 0,0 0 0,0-1 0,0 1 0,0 0 0,1 0 0,-1 0 0,0 0 0,0-1 0,13-10 689,-10 9-508,322-281 2106,-327 286-2335,-1 0-1,1 0 0,0 0 0,0 1 1,0-1-1,0 1 0,1-1 0,-1 1 1,1-1-1,0 1 0,0 0 0,0 0 1,1 0-1,-1-1 0,1 1 0,0 5 1,0 10-1,1-1 1,4 21 0,-1-14-42,19 110-584,-19-124 516,-2-9-36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4.961"/>
    </inkml:context>
    <inkml:brush xml:id="br0">
      <inkml:brushProperty name="width" value="0.05" units="cm"/>
      <inkml:brushProperty name="height" value="0.05" units="cm"/>
    </inkml:brush>
  </inkml:definitions>
  <inkml:trace contextRef="#ctx0" brushRef="#br0">3 96 9466,'-2'1'1340,"5"0"-443,13 1-53,26-2-284,247-25 1234,0-25-1128,-208 35-610,-64 12-149,1 0-1,-1 1 1,0 1-1,0 0 0,34 5 1,-37 1-914,-14-4 995,0-1 0,0 0 0,0 0 0,0 1 0,0-1 0,0 0 0,0 1 0,0-1 0,0 0 0,0 1 0,0-1 0,0 0 0,0 1 0,0-1 0,0 0 0,0 1 0,-1-1 0,1 0 0,0 0 0,0 1 0,0-1 0,-1 0 0,1 0 0,0 1 0,0-1 0,0 0 0,-1 0 0,1 1 0,0-1 0,0 0 0,-1 0 0,1 0 0,0 0 0,-1 0 0,1 1 0,0-1 0,-1 0 0,1 0 0,-1 0 0,-14 7-352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6.358"/>
    </inkml:context>
    <inkml:brush xml:id="br0">
      <inkml:brushProperty name="width" value="0.05" units="cm"/>
      <inkml:brushProperty name="height" value="0.05" units="cm"/>
    </inkml:brush>
  </inkml:definitions>
  <inkml:trace contextRef="#ctx0" brushRef="#br0">20 1 11554,'1'11'175,"0"1"-1,-2 0 0,1-1 1,-1 1-1,-4 15 0,-1 12-17,-3 131 313,14-152-347,-5-18-115,0 0 1,0 1-1,1-1 1,-1 0-1,0 0 1,0 0-1,0 0 1,1 0-1,-1 1 1,0-1 0,0 0-1,1 0 1,-1 0-1,0 0 1,0 0-1,1 0 1,-1 0-1,0 0 1,1 0-1,-1 0 1,0 0-1,0 0 1,1 0-1,-1 0 1,0 0-1,0 0 1,1 0-1,-1 0 1,0-1-1,0 1 1,1 0-1,-1 0 1,0 0-1,2-2 26,0 0-1,0 0 0,0 1 0,-1-1 1,1 0-1,-1 0 0,0-1 1,1 1-1,-1 0 0,0 0 1,1-4-1,8-25 179,-1 0-1,-2-1 1,-1 0-1,-2 0 1,1-38 0,-4 76-176,0 0 0,-1 0 1,2 0-1,-1 0 0,1 0 1,4 11-1,-4-14-39,-1 0 0,0 0 1,1-1-1,-1 1 0,1 0 0,0-1 0,0 1 1,0-1-1,0 0 0,0 0 0,0 0 0,1 0 1,-1 0-1,1 0 0,0 0 0,3 1 0,-3-3 11,0 1-1,1-1 1,-1 1-1,0-1 0,0 0 1,1-1-1,-1 1 1,0-1-1,0 1 0,1-1 1,-1 0-1,0 0 1,0 0-1,0 0 0,0-1 1,0 1-1,0-1 1,3-3-1,6-4 32,1 0 0,15-18 0,-23 23-29,8-10 5,-1 0-1,17-25 0,-29 39-17,0-1 1,0 1-1,0 0 0,0 0 1,0-1-1,0 1 0,0 0 1,1 0-1,-1-1 0,0 1 1,0 0-1,0 0 1,0 0-1,0-1 0,0 1 1,1 0-1,-1 0 0,0 0 1,0 0-1,0-1 0,1 1 1,-1 0-1,0 0 0,0 0 1,0 0-1,1 0 0,-1 0 1,0-1-1,0 1 0,1 0 1,-1 0-1,0 0 0,0 0 1,1 0-1,-1 0 0,0 0 1,0 0-1,1 0 0,-1 0 1,0 0-1,0 0 1,1 1-1,-1-1 0,0 0 1,2 15-75,-7 33-8,4-38 61,0-2 17,-7 84-116,7-81 158,1 0 0,1-1 0,0 1 0,0 0 1,1-1-1,4 14 0,-6-23 4,0 0 0,1-1 1,-1 1-1,0-1 1,0 1-1,0 0 0,0-1 1,1 1-1,-1-1 1,0 1-1,1-1 0,-1 1 1,0-1-1,1 1 1,-1-1-1,0 1 1,1-1-1,-1 1 0,1-1 1,-1 0-1,1 1 1,-1-1-1,1 0 0,-1 0 1,1 1-1,0-1 1,-1 0-1,1 0 0,-1 0 1,1 1-1,-1-1 1,1 0-1,0 0 0,-1 0 1,1 0-1,0 0 1,-1 0-1,1 0 0,-1-1 1,1 1-1,0 0 1,0 0-1,1-2-2,0 1 0,0-1-1,0 1 1,0-1 0,-1 0 0,1 0 0,-1 1 0,1-1 0,-1 0-1,1-1 1,0-1 0,12-29 386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6.817"/>
    </inkml:context>
    <inkml:brush xml:id="br0">
      <inkml:brushProperty name="width" value="0.05" units="cm"/>
      <inkml:brushProperty name="height" value="0.05" units="cm"/>
    </inkml:brush>
  </inkml:definitions>
  <inkml:trace contextRef="#ctx0" brushRef="#br0">0 7 17116,'5'-2'1128,"-4"2"-760,2 0-464,-3-5-480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9.064"/>
    </inkml:context>
    <inkml:brush xml:id="br0">
      <inkml:brushProperty name="width" value="0.05" units="cm"/>
      <inkml:brushProperty name="height" value="0.05" units="cm"/>
    </inkml:brush>
  </inkml:definitions>
  <inkml:trace contextRef="#ctx0" brushRef="#br0">72 129 11939,'4'22'2380,"-1"16"-2163,-3-9-168,1 1-139,-5 40-1,4-69 57,0 1-1,-1-1 0,1 1 0,0-1 0,-1 1 0,1-1 0,-1 0 0,1 1 0,-1-1 0,0 1 1,1-1-1,-1 0 0,0 0 0,0 0 0,-2 3 0,2-4-3,1 0-1,-1 1 1,0-1 0,1 1-1,-1-1 1,0 0-1,0 0 1,0 1-1,1-1 1,-1 0 0,0 0-1,0 0 1,0 0-1,1 0 1,-1 0 0,0 0-1,0 0 1,0 0-1,1-1 1,-1 1 0,-1-1-1,0 0-30,-1 0 0,1 0-1,0-1 1,0 1 0,0-1 0,0 1-1,0-1 1,0 0 0,0 0 0,0 0-1,1 0 1,-1 0 0,1-1 0,-1 1-1,-1-4 1,0-5 47,0 0-1,0 1 0,1-1 1,1 0-1,0 0 1,0 0-1,1-1 0,0 1 1,1 0-1,1 0 1,-1 0-1,5-13 1,-3 12 122,1 1 0,0-1 0,1 1 1,0-1-1,1 2 0,0-1 1,0 0-1,2 1 0,-1 0 0,15-14 1,-20 22-86,0 0 1,0 0-1,0 1 1,0-1-1,0 0 1,0 1-1,0 0 0,1-1 1,-1 1-1,0 0 1,1 0-1,-1 1 1,1-1-1,-1 0 1,1 1-1,-1-1 1,1 1-1,0 0 1,-1 0-1,1 0 1,3 1-1,-4 0-4,1 0 1,-1 0-1,0 0 1,0 1-1,0-1 1,0 1-1,0-1 1,0 1-1,0 0 0,0 0 1,-1 0-1,1 0 1,-1 0-1,1 0 1,-1 0-1,0 0 1,0 1-1,0-1 1,0 0-1,0 1 0,0 2 1,1 2 44,-1 0 0,0 0 0,0 1 0,0-1 0,-1 0 0,0 0 0,0 0 0,-3 13 0,-2 1 182,-11 32 0,9-32-158,6-21-98,1 1 0,0-1 0,0 0 0,0 1 0,0-1 0,0 1 0,0-1 0,0 1-1,0-1 1,0 1 0,0-1 0,0 1 0,0-1 0,0 1 0,0-1 0,0 0 0,1 1 0,-1-1 0,0 1 0,0-1 0,0 1 0,1-1 0,-1 0 0,0 1-1,1-1 1,-1 0 0,0 1 0,1-1 0,-1 0 0,0 1 0,1-1 0,-1 0 0,0 0 0,1 0 0,-1 1 0,1-1 0,-1 0 0,1 0 0,25 5-531,0 0 283,-24-4 278,0 0 0,1 1 0,-1-1 0,0 1-1,-1-1 1,1 1 0,0 0 0,0 0 0,-1 0 0,1 0 0,-1 0 0,0 0-1,1 0 1,-1 1 0,0-1 0,0 0 0,0 1 0,-1-1 0,1 1 0,-1-1-1,1 0 1,-1 1 0,0 0 0,0-1 0,0 1 0,0-1 0,0 1 0,-1-1-1,1 1 1,-1-1 0,1 0 0,-1 1 0,-1 2 0,-3 6 148,1-1 0,-1 0 0,-1 0 0,0-1 0,0 1 0,-9 8 0,-8 9 377,-1-2 0,-48 39 0,70-63-516,-1 1-1,1 0 1,0-1-1,-1 1 0,1-1 1,-1 1-1,1-1 1,-1 0-1,0 0 1,0-1-1,-3 2 0,5-2-16,1 0 0,-1-1-1,0 1 1,0 0-1,0 0 1,1 0-1,-1-1 1,0 1-1,0 0 1,1-1 0,-1 1-1,0-1 1,0 1-1,1-1 1,-1 1-1,1-1 1,-1 1-1,0-1 1,1 0-1,-1 1 1,1-1 0,-1 0-1,1 1 1,0-1-1,-1 0 1,1 0-1,0 0 1,0 1-1,-1-1 1,1 0 0,0 0-1,0 0 1,0 1-1,0-1 1,0 0-1,0 0 1,0 0-1,0 0 1,0 1 0,1-2-1,0-23 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7.322"/>
    </inkml:context>
    <inkml:brush xml:id="br0">
      <inkml:brushProperty name="width" value="0.05" units="cm"/>
      <inkml:brushProperty name="height" value="0.05" units="cm"/>
    </inkml:brush>
  </inkml:definitions>
  <inkml:trace contextRef="#ctx0" brushRef="#br0">156 284 12187,'-1'-1'45,"1"-1"0,-1 0 0,0 0 0,1 0 0,-1 1 1,0-1-1,0 0 0,0 1 0,0-1 0,-1 1 0,1-1 1,0 1-1,-1 0 0,1 0 0,0-1 0,-1 1 0,0 0 1,1 0-1,-1 0 0,0 0 0,1 1 0,-1-1 0,0 0 1,0 1-1,1-1 0,-1 1 0,0 0 0,0 0 0,0-1 1,0 1-1,0 0 0,0 1 0,0-1 0,-2 1 0,0 0-22,0 0-1,0 0 0,0 1 1,0-1-1,1 1 1,-1 0-1,0 0 0,1 1 1,-1-1-1,1 1 1,0 0-1,0 0 0,0 0 1,-4 6-1,1-1-15,0 1 1,1 0-1,1 0 0,-1 0 1,1 1-1,1-1 0,0 1 1,0 0-1,1 0 0,0 0 1,0 18-1,2-26-2,0-1-1,0 0 1,0 1-1,0-1 1,0 1 0,0-1-1,1 0 1,-1 1-1,0-1 1,1 0 0,-1 0-1,1 1 1,0-1-1,-1 0 1,1 0 0,0 0-1,0 0 1,0 1-1,1 0 1,-1-2 2,-1 1-1,1-1 1,0 0 0,0 1 0,0-1-1,0 0 1,0 0 0,0 0-1,0 0 1,0 0 0,0 0-1,0 0 1,0 0 0,0 0 0,0 0-1,0 0 1,0-1 0,0 1-1,0 0 1,1-1 0,3-2 14,1 0 1,-1-1 0,0 1-1,0-1 1,0 0-1,0 0 1,5-7-1,11-16 58,0-1-1,-2-1 0,-1 0 1,-1-2-1,-2 0 0,-1-1 0,-1 0 1,-2-1-1,10-48 0,-21 78-48,2-3 40,-1 1-1,0-1 1,-1 0-1,1 1 1,-1-1-1,-1-8 0,1 14-60,0 0-1,0-1 0,0 1 0,0 0 0,0-1 0,0 1 0,0 0 0,0 0 1,0-1-1,0 1 0,0 0 0,0 0 0,0-1 0,0 1 0,0 0 1,0 0-1,0-1 0,-1 1 0,1 0 0,0 0 0,0 0 0,0-1 1,0 1-1,-1 0 0,1 0 0,0 0 0,0 0 0,0 0 0,-1-1 0,1 1 1,0 0-1,0 0 0,-1 0 0,1 0 0,0 0 0,0 0 0,-1 0 1,1 0-1,0 0 0,0 0 0,-1 0 0,1 0 0,0 0 0,-1 0 1,1 0-1,0 0 0,0 0 0,-1 0 0,1 0 0,0 0 0,0 0 0,-1 0 1,1 1-1,0-1 0,0 0 0,0 0 0,-1 0 0,1 0 0,0 1 1,0-1-1,-12 15 262,9-4-249,0-1-1,0 1 0,1 0 1,0 0-1,0 0 1,1 14-1,5 69 35,-2-76-144,0 0 1,2 1 0,0-1 0,1 0 0,1 0-1,12 26 1,-10-24-17,-10-12-21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8.289"/>
    </inkml:context>
    <inkml:brush xml:id="br0">
      <inkml:brushProperty name="width" value="0.05" units="cm"/>
      <inkml:brushProperty name="height" value="0.05" units="cm"/>
    </inkml:brush>
  </inkml:definitions>
  <inkml:trace contextRef="#ctx0" brushRef="#br0">1 69 12963,'2'-11'762,"0"1"15,-1 19-310,2 251-349,-1-151 29,2-113 141,0-8-208,3-38 47,-3 0 0,-2 0 0,-2 0 0,-12-91 0,10 130-127,2 4-6,-1 0 1,-1 0-1,1 0 0,-1 0 0,-1 0 1,-3-8-1,11 25-60,1 3 31,1 1 1,1-1 0,0 0-1,0-1 1,15 16-1,-21-25 42,0-1-1,0 0 1,1 0 0,-1 0-1,1 0 1,-1 0-1,1-1 1,-1 1-1,1-1 1,0 0 0,0 0-1,0 0 1,0 0-1,0 0 1,0 0-1,0-1 1,0 0 0,0 1-1,0-1 1,0 0-1,0 0 1,0-1-1,0 1 1,0-1 0,0 0-1,0 1 1,0-1-1,0 0 1,0-1-1,-1 1 1,1 0 0,0-1-1,-1 0 1,1 0-1,3-3 1,1 0 9,-1-1 1,0-1 0,0 1-1,0-1 1,0 0-1,-1 0 1,-1-1 0,8-15-1,-15 34-66,-1 1-1,2 0 0,-1-1 1,2 1-1,-2 19 0,3 63 0,1-73 118,0-1 0,1 1 0,1-1 0,1 0 0,8 24 0,-5-26 20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8.734"/>
    </inkml:context>
    <inkml:brush xml:id="br0">
      <inkml:brushProperty name="width" value="0.05" units="cm"/>
      <inkml:brushProperty name="height" value="0.05" units="cm"/>
    </inkml:brush>
  </inkml:definitions>
  <inkml:trace contextRef="#ctx0" brushRef="#br0">5 0 13819,'-3'30'816,"3"5"-784,-1-1-32,1 3 56,1 2-56,3-5 0,-1-4-8,4-10 8,2 2 0,-2-9 8,0-2 8,1-2-88,-3-2-128,-2-3-568,-3-2-424,-1 1 960,-4-2-168,-6 1-185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9.147"/>
    </inkml:context>
    <inkml:brush xml:id="br0">
      <inkml:brushProperty name="width" value="0.05" units="cm"/>
      <inkml:brushProperty name="height" value="0.05" units="cm"/>
    </inkml:brush>
  </inkml:definitions>
  <inkml:trace contextRef="#ctx0" brushRef="#br0">1 115 13475,'11'-3'848,"5"2"-704,3-3-24,11-5 368,4-5-296,3-4-16,8 0-120,-2 1-240,-2-1-640,-8 10 792,-6 4-144,-9 11-192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9.608"/>
    </inkml:context>
    <inkml:brush xml:id="br0">
      <inkml:brushProperty name="width" value="0.05" units="cm"/>
      <inkml:brushProperty name="height" value="0.05" units="cm"/>
    </inkml:brush>
  </inkml:definitions>
  <inkml:trace contextRef="#ctx0" brushRef="#br0">1 378 13443,'15'-22'1427,"95"-125"-661,18-29-821,-117 158 21,-11 17 29,0 1 0,1-1 0,-1 1 0,0-1 0,1 1 0,-1-1 0,0 1 0,0-1 0,1 1 0,-1-1 0,0 1 0,0-1 0,0 1 0,0-1 0,0 0 0,0 1 0,0-1 1,0 1-1,0-1 0,0 1 0,0-1 0,0 0 0,0 1 0,0-1 0,-1 0 0,0 1-2,0 0 1,0 1-1,0-1 1,0 0-1,0 1 0,0-1 1,0 1-1,0-1 1,0 1-1,0-1 1,0 1-1,0-1 0,0 1 1,1 0-1,-1 0 1,0-1-1,0 1 0,1 0 1,-1 0-1,0 0 1,1 0-1,-1 0 1,0 2-1,-13 24-59,9-13 50,1-1 1,0 0-1,1 1 0,1-1 1,0 1-1,0 0 1,2 0-1,1 23 0,4 11-65,12 54 1,-6-38-73,-7-46 89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1:59.992"/>
    </inkml:context>
    <inkml:brush xml:id="br0">
      <inkml:brushProperty name="width" value="0.05" units="cm"/>
      <inkml:brushProperty name="height" value="0.05" units="cm"/>
    </inkml:brush>
  </inkml:definitions>
  <inkml:trace contextRef="#ctx0" brushRef="#br0">1 154 12235,'18'0'880,"11"-3"-592,5-6-112,9-5 192,2-3-48,11-5 48,1 1 32,-1-1-208,-3 1-184,-9 6-328,-4 5-320,-15 10 488,-7 5-96,-18 9-152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0.576"/>
    </inkml:context>
    <inkml:brush xml:id="br0">
      <inkml:brushProperty name="width" value="0.05" units="cm"/>
      <inkml:brushProperty name="height" value="0.05" units="cm"/>
    </inkml:brush>
  </inkml:definitions>
  <inkml:trace contextRef="#ctx0" brushRef="#br0">1 46 13499,'1'19'371,"2"-1"0,0 0 0,1 0 1,8 24-1,1 3-388,-10-32 14,-1-2 7,0-1-1,0 0 0,2 0 0,-1 0 1,1 0-1,0 0 0,1-1 0,12 18 1,-17-26 2,1-1-1,0 1 1,0 0 0,-1-1 0,1 1 0,0 0 0,0-1 0,0 1 0,0-1 0,-1 1 0,1-1 0,0 0 0,0 1 0,0-1-1,0 0 1,0 0 0,0 0 0,0 1 0,0-1 0,0 0 0,0 0 0,0-1 0,0 1 0,0 0 0,0 0 0,0 0-1,0-1 1,0 1 0,0 0 0,0-1 0,0 1 0,0-1 0,-1 1 0,1-1 0,0 1 0,0-1 0,0 0 0,-1 1 0,1-1-1,0 0 1,-1 0 0,2-1 0,2-4 32,1-1 0,-1 1 0,0-1 0,4-9 0,-7 13-28,94-247 1157,-87 227-1028,-8 23-125,0 0 1,0 0-1,0-1 0,0 1 1,0 0-1,0 0 0,0 0 0,0 0 1,0-1-1,0 1 0,0 0 1,0 0-1,0 0 0,0 0 1,0-1-1,0 1 0,0 0 1,0 0-1,0 0 0,1 0 0,-1 0 1,0-1-1,0 1 0,0 0 1,0 0-1,0 0 0,0 0 1,1 0-1,-1 0 0,0 0 1,0 0-1,0-1 0,0 1 0,0 0 1,1 0-1,-1 0 0,0 0 1,0 0-1,0 0 0,0 0 1,1 0-1,-1 0 0,0 0 1,0 0-1,0 0 0,0 0 0,1 0 1,-1 0-1,0 0 0,0 0 1,0 0-1,0 0 0,1 1 1,-1-1-1,0 0 0,0 0 1,0 0-1,0 0 0,0 0 0,0 0 1,1 0-1,-1 1 0,0-1 1,0 0-1,0 0 0,4 10 1116,-3-7-781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1.208"/>
    </inkml:context>
    <inkml:brush xml:id="br0">
      <inkml:brushProperty name="width" value="0.05" units="cm"/>
      <inkml:brushProperty name="height" value="0.05" units="cm"/>
    </inkml:brush>
  </inkml:definitions>
  <inkml:trace contextRef="#ctx0" brushRef="#br0">66 279 9834,'3'-3'179,"-1"0"-1,1 0 1,-1 0-1,0 0 1,0 0-1,0 0 1,-1-1-1,1 1 1,-1 0-1,0-1 1,0 0 0,0 1-1,0-1 1,0 1-1,-1-1 1,0 0-1,0 0 1,0 1-1,0-1 1,-1 0-1,1 1 1,-1-1-1,0 0 1,0 1 0,0-1-1,0 1 1,-1 0-1,0-1 1,1 1-1,-1 0 1,-4-5-1,6 7-160,-1 1-1,1-1 0,0 1 1,-1-1-1,1 1 0,-1-1 1,1 1-1,-1-1 1,1 1-1,-1 0 0,1-1 1,-1 1-1,1 0 0,-1 0 1,1-1-1,-1 1 0,0 0 1,1 0-1,-1 0 0,1 0 1,-1-1-1,0 1 1,1 0-1,-1 0 0,0 0 1,1 0-1,-1 1 0,1-1 1,-2 0-1,1 1-4,-1 0 0,1 0 0,0-1 0,0 1 0,0 0 1,0 1-1,0-1 0,0 0 0,0 0 0,0 0 0,0 1 0,0 0 0,-4 7-16,1 0-1,-5 18 0,8-24 18,-4 15-30,0-1 1,1 1 0,1 1-1,1-1 1,0 27 0,2-44 14,0-1 1,0 1 0,0 0-1,0-1 1,0 1 0,0-1-1,0 1 1,0-1-1,0 1 1,0 0 0,0-1-1,1 1 1,-1-1 0,0 1-1,0-1 1,1 1 0,-1-1-1,0 1 1,1-1-1,-1 1 1,0-1 0,1 0-1,0 1 1,0-1-1,-1 0 0,1 0 0,-1 0 0,1 0 0,-1 0 0,1 0 0,-1 0 0,1 0 0,-1 0 0,1 0 0,-1 0 0,1-1 0,-1 1 0,1 0 0,-1 0 0,1-1 0,-1 1 0,1 0 0,0-1 0,19-23-64,-5-9 17,-1 0 0,-1 0 0,-2-1 0,-1-1 0,-2 0 0,7-61 0,-13 54 203,-2 42-153,0 0-1,0 0 1,0 0 0,0 0-1,0 0 1,0 0-1,0 0 1,0 0 0,0 0-1,0 1 1,0-1 0,0 0-1,0 0 1,-1 0-1,1 0 1,0 0 0,0 0-1,0 0 1,0 0 0,0 0-1,0 0 1,0 0-1,0 0 1,0 0 0,0 1-1,0-1 1,0 0 0,0 0-1,0 0 1,-1 0-1,1 0 1,0 0 0,0 0-1,0 0 1,0 0 0,0 0-1,0 0 1,0 0 0,0 0-1,0 0 1,0 0-1,-1 0 1,1 0 0,0 0-1,0 0 1,0 0 0,0 0-1,0 0 1,0 0-1,0-1 1,0 1 0,0 0-1,0 0 1,0 0 0,0 0-1,-1 0 1,1 0-1,0 0 1,0 0 0,0 0-1,0 0 1,0 0 0,0 0-1,0 0 1,0 0-1,0-1 1,0 1 0,0 0-1,-4 9 42,-2 22-10,2 1 0,1 0 0,1 0 0,4 34 0,-2-43-36,5 68-16,-3-80 37,-1 0 0,2 0 0,0 0-1,0-1 1,1 1 0,5 10 0,4-3 1194,-5-15-688,-1-14-262,-4-16 127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1.730"/>
    </inkml:context>
    <inkml:brush xml:id="br0">
      <inkml:brushProperty name="width" value="0.05" units="cm"/>
      <inkml:brushProperty name="height" value="0.05" units="cm"/>
    </inkml:brush>
  </inkml:definitions>
  <inkml:trace contextRef="#ctx0" brushRef="#br0">0 62 11947,'7'10'296,"-2"1"0,1 0 0,-2 0 0,1 1 1,-1-1-1,-1 1 0,0 0 0,1 14 0,9 30-51,-11-46-237,20 50-5,-21-56 14,1-1 0,-1 1 0,1-1 0,0 0 0,0 0 0,1 1 1,-1-1-1,1-1 0,-1 1 0,1 0 0,0-1 0,0 1 0,5 2 0,-6-4 7,0-1-1,-1 0 0,1 0 1,0 1-1,-1-1 0,1 0 1,0-1-1,0 1 0,-1 0 1,1 0-1,-1-1 0,1 1 1,0-1-1,-1 1 0,1-1 1,-1 0-1,1 0 0,-1 1 1,1-1-1,-1 0 0,0 0 1,1-1-1,-1 1 0,0 0 1,1-2-1,29-35 513,-30 36-503,123-191 2581,-98 151-2250,-24 38-449,1 1 0,-1-1 0,0 0 0,0 0 0,0 0 0,-1 0 0,0 0 0,1 0-1,-1 0 1,0-7 0,-1 1-164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3.053"/>
    </inkml:context>
    <inkml:brush xml:id="br0">
      <inkml:brushProperty name="width" value="0.05" units="cm"/>
      <inkml:brushProperty name="height" value="0.05" units="cm"/>
    </inkml:brush>
  </inkml:definitions>
  <inkml:trace contextRef="#ctx0" brushRef="#br0">5 61 13243,'-4'-1'1008,"7"1"-346,22-2-69,35-5-237,30-15 57,-66 15-536,2 0 0,-1 2 0,42-4 0,-65 9 69,0 0 0,-1 0 1,1-1-1,0 1 0,0 1 0,-1-1 0,1 0 0,0 0 0,-1 1 0,1-1 0,0 1 0,-1-1 0,1 1 0,-1 0 0,1-1 0,-1 1 0,1 0 0,-1 0 0,0 0 0,1 0 0,-1 0 0,0 1 0,0-1 1,0 0-1,0 0 0,0 1 0,0-1 0,0 1 0,0-1 0,0 1 0,-1-1 0,1 1 0,-1 0 0,1-1 0,-1 1 0,0 0 0,1-1 0,-1 1 0,0 0 0,0-1 0,0 1 0,0 0 0,-1 2 1,-4 16-442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0.083"/>
    </inkml:context>
    <inkml:brush xml:id="br0">
      <inkml:brushProperty name="width" value="0.05" units="cm"/>
      <inkml:brushProperty name="height" value="0.05" units="cm"/>
    </inkml:brush>
  </inkml:definitions>
  <inkml:trace contextRef="#ctx0" brushRef="#br0">29 31 11650,'0'6'833,"11"-6"-585,8 0-104,7-5 328,7 0-224,5-2-88,7-1-120,-4 3-824,-4-1 792,-12 7-168,-9 5-64</inkml:trace>
  <inkml:trace contextRef="#ctx0" brushRef="#br0" timeOffset="1">0 309 10322,'10'10'896,"10"-10"-736,9-10-88,7-6 273,8-2-345,3-4 16,2-2-8</inkml:trace>
  <inkml:trace contextRef="#ctx0" brushRef="#br0" timeOffset="2">658 48 12163,'-2'15'1160,"-3"3"-896,-5 4-96,5 3 408,3 6-336,-3-3-24,4-3-168,1-2-176,6-16 104,5-6-16,3-8-80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5.817"/>
    </inkml:context>
    <inkml:brush xml:id="br0">
      <inkml:brushProperty name="width" value="0.05" units="cm"/>
      <inkml:brushProperty name="height" value="0.05" units="cm"/>
    </inkml:brush>
  </inkml:definitions>
  <inkml:trace contextRef="#ctx0" brushRef="#br0">42 133 7962,'-16'-45'1348,"10"31"-446,0 0-1,2-1 1,-5-22-1,9 29 544,6 14-1079,-3-3-418,52 65 68,-4 2 1,68 118-1,-18-24-9,-9-29 0,-24-39 14,108 207-1,-148-241-13,-7-12-26,57 93 0,-75-138 60,12 20-673,-15-25 621,0 0 0,0 1 0,0-1 0,0 0 0,0 1 0,0-1 0,1 1 0,-1-1 0,0 0 0,0 1 0,0-1 0,0 1 0,0-1 0,-1 0 0,1 1 0,0-1 0,0 1 0,0-1 0,0 0 0,0 1 0,0-1 0,-1 0 0,1 1 0,0-1 0,0 0 0,0 1 0,-1-1 0,1 0 0,0 1 0,-1-1 0,1 0 0,0 0 0,-1 0 0,1 1 0,0-1 0,-1 0 0,1 0 0,0 0 0,-1 0 0,1 1 0,0-1 0,-1 0 0,1 0 0,-1 0 0,1 0-1,0 0 1,-1 0 0,1 0 0,-1 0 0,1 0 0,0 0 0,-1 0 0,1 0 0,0-1 0,-1 1 0,1 0 0,-1 0 0,1 0 0,-1-1 0,-9-1-130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3.530"/>
    </inkml:context>
    <inkml:brush xml:id="br0">
      <inkml:brushProperty name="width" value="0.05" units="cm"/>
      <inkml:brushProperty name="height" value="0.05" units="cm"/>
    </inkml:brush>
  </inkml:definitions>
  <inkml:trace contextRef="#ctx0" brushRef="#br0">1 76 11170,'20'0'897,"8"-1"-553,8-2-112,7-6 192,2 1-80,6-5-8,2 0-128,-5 0-40,-5 3-16,-18 4-144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4.417"/>
    </inkml:context>
    <inkml:brush xml:id="br0">
      <inkml:brushProperty name="width" value="0.05" units="cm"/>
      <inkml:brushProperty name="height" value="0.05" units="cm"/>
    </inkml:brush>
  </inkml:definitions>
  <inkml:trace contextRef="#ctx0" brushRef="#br0">0 184 10674,'18'-10'4025,"9"-11"-2789,36-33 0,-53 44-1236,-1 0 0,0-1 0,0 0 0,-1-1-1,-1 1 1,8-17 0,-15 28-5,0 0-1,0 0 0,0 0 0,0 0 0,0 0 0,0 0 1,0 0-1,-1 0 0,1 0 0,0-1 0,0 1 0,0 0 1,0 0-1,0 0 0,0 0 0,0 0 0,0 0 1,-1 0-1,1 0 0,0 0 0,0 0 0,0 0 0,0 0 1,0 0-1,0 0 0,0-1 0,0 1 0,0 0 1,0 0-1,0 0 0,0 0 0,0 0 0,0 0 0,0 0 1,0 0-1,0 0 0,0-1 0,0 1 0,0 0 1,0 0-1,0 0 0,0 0 0,0 0 0,0 0 0,0 0 1,0-1-1,0 1 0,0 0 0,0 0 0,0 0 1,0 0-1,0 0 0,0 0 0,0 0 0,0 0 0,0 0 1,0-1-1,0 1 0,0 0 0,0 0 0,1 0 0,-1 0 1,0 0-1,0 0 0,-6 5-154,2 2 121,0 0-1,1 0 1,0 0 0,0 0 0,1 1 0,0-1 0,1 1 0,-1-1 0,1 1 0,1 0 0,-1 0 0,2 14 0,1-11-250,0 1-1,0-1 0,1 0 1,0-1-1,1 1 0,0-1 1,1 1-1,7 10 1,-11-19-88,-1 0-113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4.905"/>
    </inkml:context>
    <inkml:brush xml:id="br0">
      <inkml:brushProperty name="width" value="0.05" units="cm"/>
      <inkml:brushProperty name="height" value="0.05" units="cm"/>
    </inkml:brush>
  </inkml:definitions>
  <inkml:trace contextRef="#ctx0" brushRef="#br0">1 187 12115,'17'0'904,"6"-10"-656,3-4-104,10-5 216,7-1-96,7-4-16,1 1-8,0 1-248,-4 2-368,-10 4 344,-5 5-48,-17 4-64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5.291"/>
    </inkml:context>
    <inkml:brush xml:id="br0">
      <inkml:brushProperty name="width" value="0.05" units="cm"/>
      <inkml:brushProperty name="height" value="0.05" units="cm"/>
    </inkml:brush>
  </inkml:definitions>
  <inkml:trace contextRef="#ctx0" brushRef="#br0">17 143 13203,'-4'9'94,"1"0"0,1 0 0,-1 1 0,2-1 0,-1 1 0,1 0 0,1-1 0,0 1 0,0 0 0,1-1 1,0 1-1,0-1 0,1 1 0,6 14 0,-8-24-41,1 0 0,0-1 1,0 1-1,-1 0 1,1 0-1,0-1 0,-1 1 1,1-1-1,0 1 0,-1 0 1,1-1-1,0 1 0,-1-1 1,1 0-1,-1 1 0,1-1 1,-1 1-1,1-1 0,-1 0 1,0 1-1,1-1 1,-1 0-1,0 0 0,1 0 1,14-24 265,55-139 440,-38 82-799,-32 81 33,0 0 0,1 1 0,-1-1 0,0 0 0,0 0 0,0 1 0,1-1 0,-1 0 0,0 1 0,1-1 0,-1 1 0,0-1 0,1 0 0,-1 1 0,1-1 0,-1 1 0,1-1 0,-1 1 0,1-1 0,0 1 0,-1 0 0,1-1 0,0 1 0,-1-1 0,1 1 0,0 0 0,-1 0 0,1 0 0,0-1 0,-1 1 0,1 0 0,0 0 0,0 0 0,-1 0 0,2 0 0,1 2-12,-1-1 1,0 0-1,1 1 1,-1 0-1,0-1 0,0 1 1,-1 0-1,3 3 1,9 7-35,9 6 4,28 25 27,-45-38 17,-1-1 0,1 1 0,-1 0 0,0 1 0,-1-1 0,1 1 0,3 9 1,-6-14 3,-1 0 1,1 0 0,-1 0 0,0 0 0,0 1 0,1-1 0,-1 0 0,0 0-1,0 1 1,0-1 0,0 0 0,0 0 0,-1 1 0,1-1 0,0 0 0,0 0-1,-1 0 1,1 0 0,-1 1 0,1-1 0,-1 0 0,0 0 0,1 0 0,-2 2-1,-1-1 7,1 0-1,-1 0 1,1 0-1,-1-1 0,1 1 1,-1-1-1,0 1 1,0-1-1,-5 2 1,-6 0 48,-1 0 0,1 0 0,-18 0 0,31-3-51,-3 0-25,-12 1 161,0 0 0,-21-2 0,34 0-215,-1 1 0,1 0 0,-1-1 0,1 0 0,0 0-1,-1 0 1,1 0 0,0 0 0,0-1 0,0 0 0,0 1 0,0-1 0,0 0 0,0 0 0,0-1 0,1 1-1,-3-3 1,5 4 57,-1 1 0,1 0-1,-1-1 1,1 1-1,0-1 1,-1 1 0,1-1-1,0 1 1,0-1 0,-1 1-1,1-1 1,0 1-1,0-1 1,0 1 0,0-1-1,0 1 1,0-1 0,-1 1-1,1-1 1,0 1-1,1-1 1,-1 0 0,0 1-1,0-1 1,0 1-1,0-1 1,0 1 0,0-1-1,1 1 1,-1-1 0,0 0-1,7-2-384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6.071"/>
    </inkml:context>
    <inkml:brush xml:id="br0">
      <inkml:brushProperty name="width" value="0.05" units="cm"/>
      <inkml:brushProperty name="height" value="0.05" units="cm"/>
    </inkml:brush>
  </inkml:definitions>
  <inkml:trace contextRef="#ctx0" brushRef="#br0">133 228 11010,'0'-2'72,"-1"1"0,1-1 0,0 1 0,-1 0 0,1-1 0,-1 1 0,1 0 0,-1-1 0,1 1 0,-1 0 0,0 0 0,0-1 0,0 1 0,0 0 0,0 0 0,0 0 0,0 0 0,0 0 0,0 0 0,0 1 0,0-1 0,-1 0 0,1 1 0,0-1 0,-1 0-1,1 1 1,0 0 0,-1-1 0,1 1 0,-1 0 0,1-1 0,-2 1 0,0 0-36,0-1 1,-1 1-1,1 0 0,0 0 0,0 0 1,-1 1-1,1-1 0,0 1 0,0 0 0,0 0 1,-1 0-1,1 0 0,-5 3 0,4-1-16,0 0 0,1 1 0,-1-1-1,1 1 1,0 0 0,0 0 0,0 0-1,0 1 1,1-1 0,0 0 0,-1 1-1,2 0 1,-3 5 0,2-3-17,1 0 1,-1 1-1,1-1 0,0 1 1,1-1-1,-1 1 0,2-1 1,0 9-1,-1-15 1,0 1-1,0-1 1,1 0 0,-1 1 0,0-1-1,1 0 1,-1 1 0,1-1-1,-1 0 1,1 1 0,0-1 0,-1 0-1,1 0 1,0 0 0,0 1-1,0-1 1,0 0 0,0 0 0,0-1-1,2 3 1,-2-3-1,1 1 0,-1-1 0,1 0-1,-1 0 1,0 0 0,1 0 0,-1 1 0,0-2-1,1 1 1,-1 0 0,0 0 0,1 0 0,-1-1 0,1 1-1,-1 0 1,0-1 0,2 0 0,4-3-17,-1 0 1,1 0-1,-1-1 0,0 1 1,0-2-1,6-5 0,4-8-69,1 0 0,-2-1 0,-1-1 0,18-33 0,-24 38 60,-1 0-1,0-1 0,-1 1 1,-1-2-1,-1 1 1,0 0-1,1-20 0,-5 35 46,1 0 0,-1 0 1,0 0-1,0-1 0,-1 1 0,1 0 0,0 0 0,-1 0 0,0 0 0,1 0 1,-1 0-1,0 0 0,0 0 0,0 0 0,0 0 0,0 0 0,-2-2 0,2 3-10,1 1-1,-1 0 1,1-1-1,-1 1 0,1 0 1,-1 0-1,1-1 1,-1 1-1,1 0 1,-1 0-1,1 0 0,-1-1 1,1 1-1,-1 0 1,0 0-1,1 0 0,-1 0 1,1 0-1,-1 0 1,1 0-1,-1 0 1,1 1-1,-1-1 0,0 0 1,-1 1 2,1 0-1,0 0 1,-1 0 0,1 0-1,0 0 1,0 0 0,0 0-1,0 0 1,0 0 0,0 0-1,0 1 1,-1 2 0,-2 4 13,0 1 0,1-1 0,0 1 0,0 0 0,1 0 1,0 0-1,1 0 0,0 0 0,1 0 0,-1 0 0,2 0 0,1 14 0,2 2-4,1-1 0,1 0 0,13 34 0,12 18 318,-29-69-294,-3-7 26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6.821"/>
    </inkml:context>
    <inkml:brush xml:id="br0">
      <inkml:brushProperty name="width" value="0.05" units="cm"/>
      <inkml:brushProperty name="height" value="0.05" units="cm"/>
    </inkml:brush>
  </inkml:definitions>
  <inkml:trace contextRef="#ctx0" brushRef="#br0">44 0 13243,'-12'47'1300,"2"28"-1005,0 137 0,4-31-34,3-162 18,1-23 529,1-31-19,5-23-881,3 0 0,2 0 0,2 0 0,32-90 0,-41 139 51,2 1 0,-1 0 0,1 1 0,0-1 0,1 1 0,9-13 0,-11 17 39,0 0 0,0 1-1,0-1 1,0 1-1,0 0 1,0 0 0,0 0-1,1 0 1,-1 0 0,1 1-1,0-1 1,-1 1 0,1 0-1,0 0 1,0 1 0,0-1-1,4 1 1,4-1-3,0 1-1,0 0 1,0 1 0,0 0 0,0 1 0,0 0-1,-1 1 1,1 1 0,11 4 0,-23-8 6,1 0-1,-1 1 1,0-1 0,1 0 0,-1 0-1,1 1 1,-1-1 0,0 0 0,1 1-1,-1-1 1,0 1 0,1-1 0,-1 0 0,0 1-1,0-1 1,1 1 0,-1-1 0,0 1-1,0-1 1,0 0 0,0 1 0,0-1-1,1 1 1,-1-1 0,0 1 0,0-1-1,0 1 1,-1 0 0,-7 13 56,-21 9 96,27-22-137,-31 20-17,0-1 0,-2-2 0,-44 17 0,68-33-291,18-8 82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7.636"/>
    </inkml:context>
    <inkml:brush xml:id="br0">
      <inkml:brushProperty name="width" value="0.05" units="cm"/>
      <inkml:brushProperty name="height" value="0.05" units="cm"/>
    </inkml:brush>
  </inkml:definitions>
  <inkml:trace contextRef="#ctx0" brushRef="#br0">1 0 15387,'11'0'1025,"-8"10"-857,0 4-128,-4 12 512,1 4-392,0 12-168,4 2-24,0 5 16,-1-2 40,3-2-176,-2-5-104,5-11-240,1-6-169,-3-15 481,0-6-88,-4-8-136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7.988"/>
    </inkml:context>
    <inkml:brush xml:id="br0">
      <inkml:brushProperty name="width" value="0.05" units="cm"/>
      <inkml:brushProperty name="height" value="0.05" units="cm"/>
    </inkml:brush>
  </inkml:definitions>
  <inkml:trace contextRef="#ctx0" brushRef="#br0">0 145 12443,'8'-10'840,"2"-3"-632,4 0-72,9-3 216,3 2-80,10-2-56,2 3-40,4 2-56,-1 1-72,0 3-352,-3 0-728,-6 2 880,-4 1-120,-6-2-128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8.714"/>
    </inkml:context>
    <inkml:brush xml:id="br0">
      <inkml:brushProperty name="width" value="0.05" units="cm"/>
      <inkml:brushProperty name="height" value="0.05" units="cm"/>
    </inkml:brush>
  </inkml:definitions>
  <inkml:trace contextRef="#ctx0" brushRef="#br0">1 374 12563,'6'-2'265,"0"1"0,-1-1 0,1 0 0,0-1 0,-1 1 0,0-1 0,1 0 0,-1 0 0,0-1 0,7-6 0,-3 2-129,11-7-15,-1-2-1,0-1 1,-1 0 0,20-29-1,52-89 76,-82 124-207,0-1-1,-2-1 1,11-26-1,-43 122-142,20-60 88,2 1 1,1 1-1,1-1 1,1 0 0,1 1-1,1-1 1,1 1-1,1-1 1,1 0-1,1 0 1,11 31-1,-5-20-1054,-10-32 768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9.244"/>
    </inkml:context>
    <inkml:brush xml:id="br0">
      <inkml:brushProperty name="width" value="0.05" units="cm"/>
      <inkml:brushProperty name="height" value="0.05" units="cm"/>
    </inkml:brush>
  </inkml:definitions>
  <inkml:trace contextRef="#ctx0" brushRef="#br0">0 157 13203,'13'4'776,"7"-4"-712,2-4-32,12-6 112,3-3-32,14-4 16,0-5 8,8 1 8,1-2 0,-7 3-112,-3 2-88,-14 10-264,-6 4-312,-20 9 504,-10 5-96,-10 6-120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6.255"/>
    </inkml:context>
    <inkml:brush xml:id="br0">
      <inkml:brushProperty name="width" value="0.05" units="cm"/>
      <inkml:brushProperty name="height" value="0.05" units="cm"/>
    </inkml:brush>
  </inkml:definitions>
  <inkml:trace contextRef="#ctx0" brushRef="#br0">0 346 11010,'30'47'992,"53"63"-1,-63-88-775,0 0 0,2-2 0,0-1 0,38 26-1,-60-44-200,1 0 1,0-1-1,0 1 0,0 0 0,1 0 0,-1-1 0,0 1 0,0-1 0,0 1 0,0-1 0,0 1 1,1-1-1,-1 0 0,0 0 0,0 1 0,1-1 0,-1 0 0,0 0 0,1 0 0,-1-1 1,0 1-1,0 0 0,1 0 0,-1-1 0,0 1 0,0 0 0,0-1 0,0 1 0,1-1 0,-1 0 1,0 1-1,0-1 0,0 0 0,0 0 0,0 0 0,0 1 0,-1-1 0,1 0 0,0 0 1,0 0-1,0-2 0,3-5 66,-1 1 0,0-1 1,-1 0-1,0 0 0,2-11 1,-2 8-35,8-53 143,-3-1-1,-2-1 1,-6-100 0,0 159-184,-7-82-324,7 80 237,-1-1 0,-1 1 0,0 0 0,0 0 0,0 1 1,-1-1-1,-8-11 0,2 6-126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09.734"/>
    </inkml:context>
    <inkml:brush xml:id="br0">
      <inkml:brushProperty name="width" value="0.05" units="cm"/>
      <inkml:brushProperty name="height" value="0.05" units="cm"/>
    </inkml:brush>
  </inkml:definitions>
  <inkml:trace contextRef="#ctx0" brushRef="#br0">1 0 13243,'4'17'864,"2"1"-752,4 0-64,-2-2 168,2 1-88,9-2-16,3-4 0,1-7-40,2-4 0,1-7-144,1-9 152,-2-7-56,-2-2 0,-5-7-32</inkml:trace>
  <inkml:trace contextRef="#ctx0" brushRef="#br0" timeOffset="1">263 7 14827,'-7'30'872,"-3"-4"-800,0 6-72,1 1 112,1 4-104,0-5 24,3-4-48,0-8-208,1-3 8,4-5 152,0-2-8,4-3-64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10.443"/>
    </inkml:context>
    <inkml:brush xml:id="br0">
      <inkml:brushProperty name="width" value="0.05" units="cm"/>
      <inkml:brushProperty name="height" value="0.05" units="cm"/>
    </inkml:brush>
  </inkml:definitions>
  <inkml:trace contextRef="#ctx0" brushRef="#br0">178 296 11707,'-10'-4'157,"1"1"1,-1 0 0,1 1 0,-1 0 0,0 0 0,0 1 0,0 1 0,-17 0 0,24 0-140,-1 1-1,1-1 0,0 1 1,0-1-1,0 1 0,0 0 1,0 0-1,0 1 0,0-1 1,0 0-1,1 1 0,-1 0 1,0 0-1,1 0 0,-1 0 1,1 0-1,0 0 0,0 0 1,-1 1-1,2-1 0,-1 1 1,0 0-1,0-1 0,1 1 1,0 0-1,-1 0 0,1 0 1,0 0-1,1 0 0,-1 0 1,0 4-1,0-5 2,1 0 0,0 1 0,-1-1-1,1 0 1,0 1 0,0-1 0,1 0 0,-1 1 0,0-1 0,1 0 0,-1 0-1,1 1 1,0-1 0,0 0 0,0 0 0,0 0 0,0 0 0,0 0 0,1 0 0,1 3-1,0-4 3,-1 1-1,0 0 0,1-1 0,-1 0 0,1 1 0,-1-1 0,1 0 1,0 0-1,-1-1 0,1 1 0,0-1 0,0 1 0,0-1 0,4 0 1,4 0-3,-1-1 0,1-1 0,-1 0 0,0 0 0,0-1 0,0 0 0,0-1 0,11-5 0,-7 1-39,1-1-1,-1-1 0,-1 0 1,0-1-1,0 0 0,-1-1 1,-1 0-1,16-22 0,-15 17 7,-1-1-1,0 0 1,-2-1 0,0 0-1,-1-1 1,8-29 0,-7-1 45,-9 46-18,1 1-1,-1 0 1,-1 0 0,1 0 0,0-1-1,-1 1 1,1 0 0,-1 0 0,0 0-1,0 0 1,-1 0 0,1 0 0,-2-3-1,2 5-6,1 1 0,0-1-1,0 1 1,-1 0 0,1-1-1,0 1 1,-1-1-1,1 1 1,0-1 0,-1 1-1,1 0 1,-1-1-1,1 1 1,-1 0 0,1 0-1,-1-1 1,1 1 0,-1 0-1,1 0 1,-1 0-1,1-1 1,-1 1 0,1 0-1,-1 0 1,1 0 0,-1 0-1,1 0 1,-1 0-1,0 0 1,1 0 0,-1 0-1,1 1 1,-1-1 0,0 0-1,0 1 7,-1 0-1,1 1 0,0-1 1,-1 0-1,1 0 0,0 1 1,0-1-1,0 1 0,0-1 1,-1 4-1,-2 4 25,0-1-1,1 1 0,-3 13 1,4-10-69,0-1 1,1 1-1,0 0 1,0 0-1,2-1 0,-1 1 1,2 0-1,-1 0 1,1-1-1,1 1 1,0-1-1,1 0 0,0 1 1,1-2-1,0 1 1,1-1-1,0 1 1,1-2-1,0 1 0,0-1 1,1 0-1,0 0 1,0-1-1,1 0 1,0-1-1,1 0 0,0 0 1,12 6-1,-20-12-311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2:10.916"/>
    </inkml:context>
    <inkml:brush xml:id="br0">
      <inkml:brushProperty name="width" value="0.05" units="cm"/>
      <inkml:brushProperty name="height" value="0.05" units="cm"/>
    </inkml:brush>
  </inkml:definitions>
  <inkml:trace contextRef="#ctx0" brushRef="#br0">11 58 10674,'-6'8'1185,"2"4"-817,4 1-128,5-2 1240,12 1-1160,8-4-8,9-3-32,5-4-24,-2-2-168,2-5-104,-3-3-352,-5-2-640,-5-2 856,-7 0-176,-6 1-168</inkml:trace>
  <inkml:trace contextRef="#ctx0" brushRef="#br0" timeOffset="1">324 0 11650,'-4'13'993,"-4"10"-585,-4 2-112,-4 9 472,-2 6-192,-4 12-80,-1 5-48,-5 6-112,2 2-64,0-2-312,0 0 561,-2-3-473,-5-3 0,-3-12-8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43.328"/>
    </inkml:context>
    <inkml:brush xml:id="br0">
      <inkml:brushProperty name="width" value="0.05" units="cm"/>
      <inkml:brushProperty name="height" value="0.05" units="cm"/>
    </inkml:brush>
  </inkml:definitions>
  <inkml:trace contextRef="#ctx0" brushRef="#br0">13 386 9906,'-1'0'37,"1"0"-1,0 0 1,0-1 0,0 1-1,-1 0 1,1 0-1,0 0 1,0 0 0,-1 0-1,1 0 1,0 0-1,0 0 1,-1 0 0,1 0-1,0 0 1,0 0-1,-1 0 1,1 0 0,0 0-1,0 0 1,-1 0-1,1 0 1,0 0 0,0 1-1,-1-1 1,1 0-1,0 0 1,0 0 0,0 0-1,-1 0 1,1 1-1,0-1 1,0 0 0,0 0-1,0 0 1,-1 1 0,-2 12 227,3 23-775,0-29 615,5 300-240,5 120 154,16-163 568,-8-124-451,-7-72 21,-10-67-150,-1 0 0,1 1-1,0-1 1,-1 0 0,1 0 0,0 0-1,0 0 1,0 0 0,-1 0-1,1 0 1,1 0 0,-1 0 0,0 0-1,0 0 1,0-1 0,0 1-1,0 0 1,1-1 0,-1 1 0,0-1-1,1 0 1,1 1 0,40 8-220,-27-6 332,298 42 141,6-23-195,-277-19-27,65 1-60,0-5 0,0-5-1,182-33 1,-52 7 181,30-6-12,-77 3-65,255-13 0,198 34-60,-11 45-5,-240 11-32,192 12-268,167-60-2,-645-2 254,169-33 0,100-48 236,-272 65-146,1 5 0,1 4 0,0 5 0,150 5 0,149 23-39,-36-1-8,-124-7 1,364 2 36,-63-8 19,-359 3-75,1-8-1,349-47 1,-379 21-49,146-20 202,-285 45-156,0 0-1,34-9 1,-52 10 3,0 1-1,1-1 0,-1 1 0,0-1 0,0 0 0,0 1 1,0-1-1,0 0 0,0 0 0,0 0 0,0 0 0,0 0 1,0 0-1,-1 0 0,1 0 0,0 0 0,-1 0 0,1 0 1,-1-1-1,1 1 0,-1 0 0,1 0 0,-1-1 0,0 1 1,0 0-1,0-1 0,1 1 0,-1 0 0,0-1 0,-1 1 1,1 0-1,0 0 0,0-1 0,-1 1 0,1 0 0,0-1 0,-2 0 1,-1-8-76,-1 1 1,0 0-1,-10-15 1,10 16 43,-52-76-245,-4-10 251,16 7 105,-35-101-1,-26-56-45,-104-148-196,195 369 230,-1 1 0,0 0 1,-20-20-1,23 30 15,1 0 1,-2 1-1,1 1 0,-1 0 1,-1 1-1,-17-10 0,28 26-652,-7 21-1563,8-27 2034,0 0-1,0 0 1,0 0 0,0 0-1,0-1 1,0 1-1,0 0 1,0-1 0,-1 0-1,1 1 1,0-1 0,0 0-1,-3 0 1,-36-4-230,24 3 295,-99 0 364,-187 22 0,31 0-1271,207-19 710,1-1-84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43.772"/>
    </inkml:context>
    <inkml:brush xml:id="br0">
      <inkml:brushProperty name="width" value="0.05" units="cm"/>
      <inkml:brushProperty name="height" value="0.05" units="cm"/>
    </inkml:brush>
  </inkml:definitions>
  <inkml:trace contextRef="#ctx0" brushRef="#br0">2049 1 3793,'-93'0'120,"-9"1"-528,-1 1 440,4 0-80,3 4-40</inkml:trace>
  <inkml:trace contextRef="#ctx0" brushRef="#br0" timeOffset="1">725 57 5201,'-92'1'544,"-3"-1"-320,2 1-120,4 1-88,1-2-520,2 3 552,-3-2-64,-3 1-216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44.188"/>
    </inkml:context>
    <inkml:brush xml:id="br0">
      <inkml:brushProperty name="width" value="0.05" units="cm"/>
      <inkml:brushProperty name="height" value="0.05" units="cm"/>
    </inkml:brush>
  </inkml:definitions>
  <inkml:trace contextRef="#ctx0" brushRef="#br0">2477 81 7122,'-62'-10'560,"-1"2"-384,3 0-88,-3 1 192,1 2-280,-1-3-336,3 3-312,1-1-193,5-1-71,4 2 0,-2 1 32,2 1 280,-2 0-128,-1 2 143</inkml:trace>
  <inkml:trace contextRef="#ctx0" brushRef="#br0" timeOffset="1">440 141 5121,'-64'9'224,"-1"1"-232,-1 0-40,0 2-320,3-2 344,4-3-80,2 0-16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46.627"/>
    </inkml:context>
    <inkml:brush xml:id="br0">
      <inkml:brushProperty name="width" value="0.05" units="cm"/>
      <inkml:brushProperty name="height" value="0.05" units="cm"/>
    </inkml:brush>
  </inkml:definitions>
  <inkml:trace contextRef="#ctx0" brushRef="#br0">0 603 5401,'96'-32'-845,"166"-81"0,-143 60 2063,-73 33-610,2 3 1,0 2-1,85-16 0,-83 20-536,186-45-58,257-47-147,226 11 1027,-656 84-807,209-19-47,506 16 0,-200 43-326,295 13 500,-499-38-206,127 5 2,386 21 286,-1-55-49,-734 10-402,667-32 104,-619 44 59,531-19 270,-532 4-28,294-15-107,-461 30-231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48.335"/>
    </inkml:context>
    <inkml:brush xml:id="br0">
      <inkml:brushProperty name="width" value="0.05" units="cm"/>
      <inkml:brushProperty name="height" value="0.05" units="cm"/>
    </inkml:brush>
  </inkml:definitions>
  <inkml:trace contextRef="#ctx0" brushRef="#br0">517 141 8330,'1'-1'52,"-1"0"1,1-1-1,-1 1 1,1 0 0,-1-1-1,1 1 1,-1 0-1,0-1 1,0 1-1,0-1 1,0 1 0,0 0-1,0-1 1,0 1-1,0-1 1,0 1-1,-1 0 1,0-3 0,0 1 9,-1-1 0,0 1-1,0-1 1,0 1 0,0 0 0,-5-5 0,0 0 112,0 1-1,0 1 0,-1-1 1,-14-8-1,9 8-45,0 1 1,-1 0-1,0 1 1,0 1-1,0 0 1,0 1-1,-1 0 1,1 1-1,-1 1 0,-16 1 1,11 0-74,-1 1 1,1 2-1,0 0 0,0 1 1,0 1-1,-35 13 0,51-16-61,1 0 0,-1 1 0,1-1 0,0 1 0,0-1-1,0 1 1,0 0 0,0 0 0,1 1 0,-1-1 0,1 0-1,0 1 1,-3 5 0,-3 9-60,-10 28 0,12-28 35,-1 4 15,1 1 0,1 0 0,1 0 1,1 0-1,1 0 0,1 0 0,3 34 0,4 1-4,24 102 0,-27-148 11,0 1 0,0-1-1,1 0 1,1 0 0,0-1 0,1 1-1,0-1 1,1 0 0,0-1 0,0 0-1,1 0 1,0 0 0,1-1 0,0 0-1,1-1 1,0 0 0,0-1-1,12 8 1,12 4-140,1-2 1,0-1-1,1-1 0,1-3 1,0 0-1,1-3 0,59 8 1,-87-16 105,0-1 0,0 0 1,0 0-1,0-1 0,0-1 1,0 0-1,-1 0 0,1-1 1,-1 0-1,13-5 0,-10 1 93,1 0 0,-1-1 0,-1 0 0,1-1 0,-1-1 0,14-15 0,-12 10 53,-2 1 1,0-2 0,-1 0-1,0 0 1,-1 0 0,-1-1 0,-1-1-1,0 1 1,-2-1 0,0 0-1,0-1 1,-2 1 0,0-1 0,0-27-1,-3 28-51,0-1-1,-1 1 1,-1 0 0,-1 0-1,0 1 1,-1-1-1,-1 1 1,-1-1-1,0 1 1,-1 1-1,-1-1 1,-1 1-1,0 1 1,-1 0 0,-13-15-1,18 24-75,0 0-1,0 1 1,-1 0-1,1 0 0,-2 1 1,1-1-1,0 1 1,-1 0-1,1 1 1,-1 0-1,0 0 1,0 0-1,-1 1 1,1 0-1,0 1 1,-1-1-1,1 1 1,-1 1-1,1-1 1,-1 1-1,1 1 0,-15 1 1,-26 10-77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49.753"/>
    </inkml:context>
    <inkml:brush xml:id="br0">
      <inkml:brushProperty name="width" value="0.05" units="cm"/>
      <inkml:brushProperty name="height" value="0.05" units="cm"/>
    </inkml:brush>
  </inkml:definitions>
  <inkml:trace contextRef="#ctx0" brushRef="#br0">578 133 6009,'-3'-8'399,"0"1"-1,-1-1 0,0 1 1,-1 0-1,1 0 1,-1 1-1,-1-1 0,1 1 1,-1 0-1,0 1 1,0-1-1,-14-7 0,10 7-249,-1 0-1,0 1 0,-1 1 1,1 0-1,-1 0 0,1 1 0,-25-2 1,0 3-153,-1 1 0,0 2 0,0 2 1,-62 13-1,94-15 17,-1 0 0,1 1 0,-1 0 0,1 0-1,0 0 1,0 0 0,0 1 0,0 0 0,0 0 0,1 1 0,-1-1 0,-6 8 0,5-4-8,1-1 0,0 1 0,0 0 1,1 1-1,0-1 0,0 1 0,-4 14 1,1 4-16,1 1 1,1-1 0,1 1 0,0 35 0,2-25-25,2 0 1,8 70-1,-6-96 18,0 1 0,1-1 0,0 0-1,1 0 1,0-1 0,0 1 0,1-1-1,1 0 1,0 0 0,0 0 0,1-1-1,0 0 1,13 13 0,-6-10-4,1-1 1,0-1-1,0 0 1,1-1-1,1-1 1,-1 0-1,21 5 1,-9-4-21,0-2-1,1-1 1,50 5 0,-68-10 24,-1-1 0,1 0 1,0-1-1,0 0 1,-1 0-1,1-1 0,0 0 1,-1-1-1,15-6 1,-17 5 17,0 0-1,-1-1 1,1 0 0,-1 0 0,-1 0 0,1-1 0,-1 0-1,0 0 1,0 0 0,-1-1 0,1 0 0,4-10 0,0-1 70,-1-1 1,-1 0 0,-1 0 0,0-1 0,7-39 0,-10 31 67,-1 0 1,-1 0-1,-3-52 0,0 65-82,-2 0 0,0 0-1,0 0 1,-1 0 0,-1 0-1,-1 1 1,-12-26 0,15 35-60,0 1 0,0-1 0,-1 1 0,1 0 0,-1 0 0,0 0 0,0 0 0,0 1 1,-1-1-1,1 1 0,-6-2 0,7 3-20,-1 1 0,0-1 1,0 1-1,1 0 0,-1 1 1,0-1-1,0 1 0,0-1 1,0 1-1,0 0 0,0 1 1,1-1-1,-1 1 0,0 0 0,0 0 1,0 0-1,-4 2 0,-16 6-84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0.984"/>
    </inkml:context>
    <inkml:brush xml:id="br0">
      <inkml:brushProperty name="width" value="0.05" units="cm"/>
      <inkml:brushProperty name="height" value="0.05" units="cm"/>
    </inkml:brush>
  </inkml:definitions>
  <inkml:trace contextRef="#ctx0" brushRef="#br0">397 111 8850,'-2'-7'78,"-1"0"0,0 0 0,-1 1 0,1-1 0,-1 1 0,0-1 0,-1 1 0,0 0 0,0 1 0,0-1 0,0 1 0,-1 0 0,-7-4 0,9 6-53,0 0 0,0 1-1,0 0 1,0 0 0,-1 0 0,1 0-1,-1 1 1,1 0 0,-1 0 0,0 0-1,1 0 1,-1 1 0,0 0-1,0 0 1,1 0 0,-1 0 0,0 1-1,1 0 1,-1 0 0,0 0 0,-6 3-1,2 1-5,-1 0 1,2 0-1,-1 1 0,0 0 0,1 1 1,0 0-1,1 0 0,0 1 0,-9 11 1,-5 11-50,-24 44 1,0 0-14,42-69 29,0 1 0,0 0 0,0 0 1,1 0-1,0 1 0,0-1 0,1 0 0,0 1 0,0-1 1,0 1-1,1-1 0,0 1 0,0 0 0,1-1 0,2 13 0,4 8 3,0 0 0,16 37 0,-13-38 22,6 17 27,1-1 0,3 0 1,33 50-1,-39-70-17,2-1 0,0 0 0,2-2-1,0 0 1,1-1 0,1 0 0,28 18 0,-40-31-27,0 1-1,1-1 1,0-1 0,-1 0 0,1 0-1,1-1 1,-1 0 0,12 2 0,-16-4 12,0-1 1,0 0 0,1 0 0,-1 0-1,0-1 1,1 1 0,-1-1 0,0-1 0,0 1-1,0-1 1,0 0 0,0 0 0,-1 0-1,1-1 1,0 1 0,6-7 0,2-2 33,0-1 0,-1 0 0,-1 0-1,0-2 1,-1 1 0,-1-1 0,0-1 0,0 1 0,-2-2 0,9-21 0,4-18-34,19-94-1,-30 110-149,33-180-1169,-41 213 1292,-1 0 0,0 0 1,0-1-1,0 1 0,-1 0 1,1 0-1,-2 0 0,1 0 0,-3-6 1,3 10 39,0-1 0,-1 0 1,1 1-1,-1-1 1,0 1-1,1 0 0,-1-1 1,0 1-1,0 0 1,-1 0-1,1 0 0,0 1 1,-1-1-1,1 0 0,-1 1 1,0 0-1,1-1 1,-1 1-1,0 0 0,-5-1 1,-7 0 51,0-1 0,-1 2 0,1 0 0,0 1 0,0 1 0,0 0 0,-17 4 1,2 1-74,0 2 0,-43 16 1,22-3-26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7.634"/>
    </inkml:context>
    <inkml:brush xml:id="br0">
      <inkml:brushProperty name="width" value="0.05" units="cm"/>
      <inkml:brushProperty name="height" value="0.05" units="cm"/>
    </inkml:brush>
  </inkml:definitions>
  <inkml:trace contextRef="#ctx0" brushRef="#br0">105 27 10186,'0'-2'155,"0"1"0,0 0 0,0 0 0,0 0 0,0 0 1,0-1-1,-1 1 0,1 0 0,0 0 0,-1 0 0,1 0 0,-1 0 0,1 0 0,-1 0 0,1 0 0,-1 0 0,0 0 0,0 0 0,1 0 0,-3-2 0,2 3-94,0 0 0,0-1 0,0 1 0,-1 0 0,1-1-1,0 1 1,0 0 0,0 0 0,-1 0 0,1 0 0,0 0 0,0 0-1,0 1 1,0-1 0,-1 0 0,1 0 0,0 1 0,0-1-1,0 1 1,0-1 0,0 1 0,-2 1 0,-1 1-59,0 0 0,0 0 0,1 0 0,-1 1 0,1 0 0,-1 0 0,1 0 1,1 0-1,-1 0 0,0 0 0,1 1 0,0-1 0,0 1 0,0 0 0,-1 6 0,-2 9-41,1 1 0,-2 25 0,4-17 16,1-1 0,1 0 1,6 44-1,-3-54-1,1 1 0,0-1-1,1-1 1,1 1 0,1-1 0,12 23 0,-15-33 1,1 0-1,0-1 1,0 0 0,1 0 0,-1 0 0,2 0 0,-1-1-1,0 0 1,1-1 0,0 1 0,14 5 0,-19-8 27,1-1 0,0 0 1,0 0-1,-1 0 0,1 0 1,0 0-1,0-1 0,0 1 1,0-1-1,0 0 0,0 0 1,0 0-1,0 0 0,0 0 1,0-1-1,0 1 0,0-1 1,0 0-1,0 0 0,0 0 1,0-1-1,-1 1 0,1 0 1,-1-1-1,1 0 0,-1 0 0,1 1 1,-1-1-1,0-1 0,0 1 1,0 0-1,0 0 0,0-1 1,1-3-1,-2 5 11,0 0-1,0-1 0,0 1 1,-1 0-1,1-1 1,-1 1-1,1-1 1,-1 1-1,1 0 0,-1-1 1,0 1-1,0-1 1,0 1-1,0-1 1,0 1-1,0-1 0,0 1 1,0-1-1,-1 1 1,1-1-1,0 1 1,-1-1-1,1 1 0,-1-1 1,0 1-1,1 0 1,-1-1-1,0 1 1,0 0-1,0 0 0,0 0 1,0 0-1,0 0 1,-2-2-1,1 2-4,0 0 0,1 0 0,-1 0 0,0 1 0,0-1 0,0 0 0,0 1 0,0-1 0,0 1 0,0 0 0,0 0 0,0-1 0,0 1 0,0 1 0,0-1 0,0 0 0,0 0 0,0 1 0,0-1 0,0 1 0,0 0 0,0 0 1,0-1-1,0 1 0,-2 2 0,-29 22-34,39-30-58,-1 0 1,0-1 0,-1 0 0,1 0-1,-1 0 1,5-10 0,-5 8-8,0 1-1,1-1 1,0 1-1,1 0 0,11-12 1,-16 20 84,-1-1 1,0 0-1,1 0 1,-1 0-1,0 1 0,0-1 1,1 0-1,-1 0 1,0 1-1,0-1 1,1 0-1,-1 0 0,0 1 1,0-1-1,0 0 1,1 1-1,-1-1 0,0 0 1,0 1-1,0-1 1,0 0-1,0 1 0,0-1 1,0 0-1,0 1 1,0-1-1,0 0 0,0 1 1,0-1-1,0 1 1,0-1-1,2 18 21,-2-17-16,2 33 119,-1-3 80,2-1-1,12 58 1,-14-85-415,0 0 0,0 0 0,1 0-1,-1-1 1,1 1 0,0 0 0,0-1 0,0 0 0,4 5-1,0-3-193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1.814"/>
    </inkml:context>
    <inkml:brush xml:id="br0">
      <inkml:brushProperty name="width" value="0.05" units="cm"/>
      <inkml:brushProperty name="height" value="0.05" units="cm"/>
    </inkml:brush>
  </inkml:definitions>
  <inkml:trace contextRef="#ctx0" brushRef="#br0">287 61 6793,'-4'-5'308,"1"0"-1,-1 0 0,-1 0 0,1 0 0,0 1 0,-1 0 1,0 0-1,0 0 0,-7-3 0,8 5-249,0 0 0,0 1 0,0 0-1,-1 0 1,1 0 0,0 0 0,-1 1 0,1-1 0,0 1 0,-1 0 0,1 1-1,-1-1 1,1 1 0,-5 1 0,-1 0-51,0 1 0,0 0 0,0 1 0,1 0-1,0 0 1,0 1 0,0 0 0,0 1 0,1 0 0,-8 7 0,10-8-17,1 1 0,0-1-1,0 1 1,1 0 0,0 0 0,0 0 0,0 1 0,1-1 0,0 1 0,0 0-1,1 0 1,0 0 0,0 0 0,-1 12 0,1 3-18,2 0 1,1 0-1,0-1 0,2 1 1,0 0-1,1-1 0,14 38 1,-8-30-9,2 0 1,1-1-1,1-1 1,35 50-1,-42-68 23,-1-1-1,1 0 0,1 0 1,-1 0-1,1-1 1,1-1-1,-1 1 0,1-1 1,0-1-1,1 1 1,13 4-1,-16-7 52,0-1 0,1-1 0,-1 1 0,1-1 0,-1 0 1,1-1-1,0 0 0,-1 0 0,1 0 0,0-1 0,-1 0 0,1-1 0,-1 0 0,0 0 0,1 0 0,10-7 0,-2 1 74,-1-1 0,0-1-1,-1-1 1,0 0-1,-1-1 1,0 0 0,0-1-1,-2 0 1,0-1 0,13-21-1,-9 12 24,-1-2 0,-1 0-1,-2-1 1,0 0 0,12-50 0,-20 63-89,0 0 1,-1 0 0,-1 0 0,0 0-1,-1 0 1,0 0 0,-1 0 0,-4-19-1,3 24-29,0 1 0,-1 0 0,1-1 0,-1 1 0,-1 0 0,1 1 0,-1-1 0,-1 1 0,1-1 0,-1 1 0,0 0 0,0 1 0,-1 0 0,0-1 0,-9-5 0,3 3-45,-1 1 0,0 0 0,-1 1 1,1 1-1,-1 0 0,0 1 0,-24-5 0,27 8-8,1-1 1,-1 1-1,1 1 0,-1 0 0,1 1 0,-1 0 0,1 0 0,0 1 0,-1 0 0,1 1 0,-13 5 0,-8 8-122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3.153"/>
    </inkml:context>
    <inkml:brush xml:id="br0">
      <inkml:brushProperty name="width" value="0.05" units="cm"/>
      <inkml:brushProperty name="height" value="0.05" units="cm"/>
    </inkml:brush>
  </inkml:definitions>
  <inkml:trace contextRef="#ctx0" brushRef="#br0">357 69 9378,'-5'-7'167,"1"0"0,-1 1 1,-1-1-1,1 1 0,-1 0 0,0 1 0,0 0 0,-9-6 1,13 10-162,0 0 0,-1 0 0,1 0 0,0 0 0,-1 0 0,1 0 0,-1 1 0,1-1 0,-1 1 0,0 0 0,1-1 1,-1 1-1,1 0 0,-1 1 0,0-1 0,1 0 0,-1 1 0,1 0 0,-1-1 0,1 1 0,-1 0 0,1 0 0,0 0 1,-1 1-1,1-1 0,0 1 0,0-1 0,0 1 0,-3 3 0,-6 6-7,1 0 0,1 0 0,0 1 0,-14 23 1,-24 59-10,22-43 16,-1-3 1,-18 37 22,40-75-22,1 0-1,-1 0 1,2 1-1,0-1 0,0 1 1,-1 20-1,5-6 13,1 1 0,0-1 0,2 0 0,1-1 0,1 1 0,1-1-1,1 0 1,2-1 0,0 0 0,1-1 0,1 0 0,1-1 0,32 37-1,-36-48 11,0-1 0,0 0 0,1-1 0,0 0-1,1-1 1,0 0 0,0-1 0,0 0 0,1-1 0,-1-1-1,1 1 1,1-2 0,-1 0 0,0-1 0,24 2-1,1-3 102,-1-2 0,0-1 0,0-2-1,56-13 1,-73 13-80,-1-1 0,0-1 0,0-1 1,30-15-1,-37 15 8,-1 0 0,0-1 1,0 0-1,-1-1 0,0 0 1,0 0-1,15-21 0,-6 2 33,-1 0 0,-2-1 0,-1-1-1,-1-1 1,-1 0 0,-2-1-1,-1 0 1,-2-1 0,-1 0-1,3-40 1,-9 56-110,-1-1-1,0 1 1,-2 0 0,0 0-1,0 0 1,-2 0 0,0 0-1,-1 0 1,-1 1 0,0 0-1,-10-17 1,9 21-9,0 0 0,0 1 0,-1 0 0,0 0 0,-1 1 0,0 0 0,-1 1 0,0 0 0,0 0 0,-1 1 0,0 1 0,-1 0 0,0 0 0,-21-8 0,14 8-34,-1 2-1,0 1 1,1 0-1,-1 2 1,0 0 0,0 1-1,-1 1 1,1 1 0,0 0-1,-22 6 1,18-2-64,0 1 1,0 1-1,0 2 0,1 0 1,1 1-1,-1 1 0,-35 25 1,8 3-141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3.871"/>
    </inkml:context>
    <inkml:brush xml:id="br0">
      <inkml:brushProperty name="width" value="0.05" units="cm"/>
      <inkml:brushProperty name="height" value="0.05" units="cm"/>
    </inkml:brush>
  </inkml:definitions>
  <inkml:trace contextRef="#ctx0" brushRef="#br0">420 13 8954,'-1'-2'38,"0"1"-1,-1 0 1,1 0-1,0 0 1,-1 0 0,1 0-1,-1 1 1,0-1 0,1 0-1,-1 1 1,1-1-1,-1 1 1,0-1 0,0 1-1,1 0 1,-1 0 0,0 0-1,-3 0 1,1 1 9,0-1 1,0 1-1,0 1 0,0-1 1,0 0-1,0 1 1,-6 4-1,-3 2 47,1 1 0,0 1 0,-14 14 0,-17 23 123,3 1 1,-58 92 0,41-57-150,51-74-60,0 0-1,0 0 1,1 1 0,1 0-1,-1 0 1,1 1 0,-4 18 0,7-21-1,0 0 0,0 0 0,1 0 0,0 0 0,1 0 0,-1 0 0,1 0 0,1 0 0,0 0 1,0 0-1,5 10 0,-1-3-5,1-1-1,0 0 1,2 0 0,-1-1 0,2 0 0,-1 0 0,2-1 0,0 0-1,0-1 1,1 0 0,18 12 0,-23-18 2,1-1-1,-1 1 1,1-1 0,0 0 0,0-1 0,1 0-1,-1 0 1,1-1 0,-1 0 0,1-1 0,0 1-1,-1-2 1,1 1 0,0-1 0,0-1 0,0 1-1,-1-2 1,1 1 0,0-1 0,-1 0 0,1-1-1,8-4 1,1-2 55,0-1-1,-1-1 1,0-1 0,29-25-1,53-65 295,-84 85-282,0-2 1,-1 0 0,-1 0-1,-1-1 1,-1-1 0,-1 0-1,0 0 1,12-43 0,-19 53-60,-1-1 1,0 0 0,-1 1 0,0-1-1,0 0 1,-1 0 0,-1 0 0,0 1-1,-1-1 1,0 0 0,-1 1 0,0-1-1,-1 1 1,0 0 0,0 0 0,-1 0-1,-1 1 1,0 0 0,-9-12 0,10 16-25,0-1 0,-1 1 0,1 0 0,-1 1 1,0-1-1,-1 1 0,0 0 0,0 1 0,0 0 1,-12-6-1,15 9-5,0 0 0,0 0 0,-1 0 0,1 0 0,0 0 0,-1 1 0,1 0 0,0 0 0,-1 0 0,1 1 0,0-1 0,-1 1 0,1 0 0,0 0 0,0 1 0,0-1 0,0 1 0,0 0 0,0 0 0,0 0 0,-6 5 0,4-2-7,1 0 0,-1 0 0,-9 11 0,-10 21-80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5.177"/>
    </inkml:context>
    <inkml:brush xml:id="br0">
      <inkml:brushProperty name="width" value="0.05" units="cm"/>
      <inkml:brushProperty name="height" value="0.05" units="cm"/>
    </inkml:brush>
  </inkml:definitions>
  <inkml:trace contextRef="#ctx0" brushRef="#br0">460 24 8746,'-9'-3'70,"0"1"0,0 1-1,0-1 1,0 2 0,0-1 0,0 1 0,0 1 0,0-1-1,0 1 1,0 1 0,0 0 0,0 0 0,0 1 0,1 0-1,-1 1 1,1-1 0,0 2 0,0-1 0,0 1 0,1 0-1,-12 10 1,-4 4 21,1 1 0,0 1 0,2 1 0,0 1-1,1 1 1,2 0 0,1 1 0,0 1 0,2 0 0,1 1 0,1 1-1,2 0 1,0 1 0,2-1 0,-7 47 0,14-66-19,1 0 0,0 0 0,0 0 1,1 0-1,0 0 0,1 0 0,-1 0 0,2 0 0,-1-1 1,6 13-1,-2-9-29,1-1 0,-1 1 1,2-1-1,0-1 0,0 1 0,15 13 1,-1-5-21,1 0 1,0-1 0,2-2-1,0-1 1,48 22 0,-43-24-3,1-1 1,0-1 0,0-2-1,1-1 1,0-2 0,1-1-1,0-1 1,-1-2-1,1-1 1,0-2 0,0-1-1,0-2 1,-1-1 0,0-1-1,0-2 1,0-1 0,34-15-1,26-16 21,151-59 59,-232 96-78,-1-1-1,0 0 1,-1-1 0,1 0-1,-1 0 1,12-10 0,-18 13-7,0-1 0,0 0 0,-1 0 0,1-1 0,-1 1 0,0 0 1,0-1-1,0 1 0,0-1 0,0 0 0,-1 0 0,0 0 0,0 0 1,0 0-1,0 0 0,-1 0 0,1 0 0,-1 0 0,-1-7 0,-1-8 14,0-1-1,-2 1 1,0 0-1,-1 0 1,-1 1-1,-1-1 1,-1 2-1,0-1 1,-1 1-1,-14-20 0,-2 2-29,-2 1 0,-1 1 0,-49-46 0,49 54-22,-1 0-1,-1 2 1,-51-31-1,63 44-81,-1 1 0,1 1 0,-2 1 0,1 0 1,-1 1-1,0 2 0,0 0 0,-28-2 0,22 5-13,0 1 0,-41 6 0,5 5-104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5.915"/>
    </inkml:context>
    <inkml:brush xml:id="br0">
      <inkml:brushProperty name="width" value="0.05" units="cm"/>
      <inkml:brushProperty name="height" value="0.05" units="cm"/>
    </inkml:brush>
  </inkml:definitions>
  <inkml:trace contextRef="#ctx0" brushRef="#br0">360 203 8186,'-4'-4'60,"0"1"1,0-1-1,0 1 1,-1 0 0,1 0-1,-1 1 1,1-1-1,-1 1 1,0 0-1,0 0 1,0 1-1,0 0 1,-1 0 0,1 0-1,-9 0 1,7 1-24,0 1 1,0 0-1,0 0 1,0 1-1,0 0 1,0 1-1,0-1 1,1 1-1,0 0 1,-1 1-1,-6 5 1,-3 3 33,1 0 1,0 1-1,1 1 1,1 0-1,0 1 0,1 1 1,0 0-1,1 0 1,1 1-1,1 0 1,1 1-1,0 0 1,1 1-1,1-1 1,1 1-1,0 1 0,2-1 1,-2 23-1,5-32-65,1 0-1,0-1 0,0 1 1,1-1-1,1 1 0,-1-1 0,1 0 1,1 0-1,0 0 0,0 0 1,1-1-1,0 0 0,1 0 1,-1 0-1,1 0 0,1-1 0,13 12 1,-6-6 7,2-1 1,0-1-1,0 0 1,1-1 0,0 0-1,1-2 1,35 13-1,-39-17-8,0-1-1,0 0 0,1-1 1,-1 0-1,0-1 0,1-1 1,-1 0-1,0-1 0,1 0 1,27-8-1,-23 4 20,-1-1 0,0-2 0,-1 1 0,1-2 0,-2 0 0,1-2 0,24-19 0,-20 12 63,-1 0 1,0-2 0,-2-1 0,0 0-1,-1-1 1,-2-1 0,0 0 0,-1-1-1,-2-1 1,0 0 0,12-42 0,-20 51-29,-1 1 0,0 0 0,-1-1 1,-1 1-1,-1-1 0,0 0 0,-1 1 0,-1-1 1,0 1-1,-1 0 0,0-1 0,-2 1 1,-11-28-1,11 32-64,-1 0 0,0 1 0,0 0 0,-1 0 0,0 0 0,-1 1 0,0 0 0,0 0 0,-1 1-1,0 1 1,0-1 0,-1 1 0,0 1 0,-1 0 0,1 0 0,-1 1 0,0 0 0,-22-5 0,18 7-23,-2 0 1,1 2-1,0 0 0,0 0 0,0 2 0,-17 2 0,-46 9-102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8.929"/>
    </inkml:context>
    <inkml:brush xml:id="br0">
      <inkml:brushProperty name="width" value="0.05" units="cm"/>
      <inkml:brushProperty name="height" value="0.05" units="cm"/>
    </inkml:brush>
  </inkml:definitions>
  <inkml:trace contextRef="#ctx0" brushRef="#br0">5 1198 12083,'-1'0'29,"1"0"1,0 0 0,0 0-1,0 0 1,0 0 0,0 0 0,-1 0-1,1 0 1,0 0 0,0 0-1,0 0 1,0 0 0,0 0 0,-1 0-1,1 0 1,0 0 0,0-1-1,0 1 1,0 0 0,0 0-1,0 0 1,-1 0 0,1 0 0,0 0-1,0 0 1,0 0 0,0-1-1,0 1 1,0 0 0,0 0 0,0 0-1,0 0 1,0 0 0,0-1-1,0 1 1,0 0 0,0 0 0,0 0-1,0 0 1,0 0 0,0-1-1,0 1 1,0 0 0,0 0-1,0 0 1,0 0 0,0 0 0,0-1-1,0 1 1,0 0 0,0 0-1,7-13 627,18-16-672,-20 24-20,39-41-159,2 2 0,2 2 0,1 2 0,2 2 0,101-56 0,300-117 44,-420 197 154,107-39 195,2 5 0,237-47 0,302-13-70,-565 93-163,1595-141-430,-1065 130 673,864-50 671,-692 37-587,1 65-207,619 120-2,-971-75-63,-203-28-390,-231-38 21,-11-1 161,0-1 1,1-1-1,-1 0 1,38-3-1,-34-5-86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59.872"/>
    </inkml:context>
    <inkml:brush xml:id="br0">
      <inkml:brushProperty name="width" value="0.05" units="cm"/>
      <inkml:brushProperty name="height" value="0.05" units="cm"/>
    </inkml:brush>
  </inkml:definitions>
  <inkml:trace contextRef="#ctx0" brushRef="#br0">7 927 12787,'0'0'16,"0"0"1,0 0-1,-1 0 1,1 0-1,0 0 0,-1 0 1,1 0-1,0 0 1,0 0-1,-1-1 1,1 1-1,0 0 1,-1 0-1,1 0 0,0 0 1,0 0-1,-1-1 1,1 1-1,0 0 1,0 0-1,0-1 1,-1 1-1,1 0 0,0 0 1,0-1-1,0 1 1,0 0-1,0 0 1,-1-1-1,1 1 1,0 0-1,0 0 1,0-1-1,0 1 0,0 0 1,0-1-1,0 1 1,0-1-1,7-12 41,18-11-244,7 0-121,0 2 1,2 1-1,47-21 1,113-41-891,-93 47 630,105-23 0,111-10 716,-309 67-125,684-101 2039,10 43-1079,93-10-1100,900-148-116,-1112 153 1203,-426 57-522,271 21 0,-129 24-302,194 14 19,-426-49-306,0-3 0,-1-3-1,1-3 1,-1-3 0,88-24 0,-107 17 2,-22 1-57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0.640"/>
    </inkml:context>
    <inkml:brush xml:id="br0">
      <inkml:brushProperty name="width" value="0.05" units="cm"/>
      <inkml:brushProperty name="height" value="0.05" units="cm"/>
    </inkml:brush>
  </inkml:definitions>
  <inkml:trace contextRef="#ctx0" brushRef="#br0">0 475 10314,'12'-7'400,"-1"0"-1,2 0 1,-1 1-1,25-7 1,56-12 101,-59 17-561,505-100-628,-219 50-283,798-120 2956,-668 138-1580,561 23 1,-98 40-353,-903-21-578,-20 4 368,-26 5 60,-16 1-80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1.448"/>
    </inkml:context>
    <inkml:brush xml:id="br0">
      <inkml:brushProperty name="width" value="0.05" units="cm"/>
      <inkml:brushProperty name="height" value="0.05" units="cm"/>
    </inkml:brush>
  </inkml:definitions>
  <inkml:trace contextRef="#ctx0" brushRef="#br0">10 519 12179,'0'0'17,"-1"0"0,1 0 1,0 0-1,-1 0 0,1 0 1,0 0-1,-1 0 0,1 0 1,0 0-1,-1 0 0,1 0 1,0 0-1,-1 0 0,1-1 1,0 1-1,-1 0 0,1 0 1,0 0-1,0 0 0,-1-1 1,1 1-1,0 0 0,0 0 1,-1 0-1,1-1 0,0 1 1,0 0-1,0 0 0,-1-1 1,1 1-1,0 0 0,0-1 1,0 1-1,0 0 0,0-1 1,0 1-1,-1 0 0,1-1 1,0 1-1,0 0 0,0-1 1,0 1-1,12-15 159,26-9-132,151-76-495,390-143-1,-481 208 924,174-36-1,-224 62-162,1 2-1,1 3 1,-1 2-1,1 2 1,88 11-1,-64 3-376,-1 3 0,100 36 0,-161-48-59,1 0 0,21 13 0,-17-7-104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3.089"/>
    </inkml:context>
    <inkml:brush xml:id="br0">
      <inkml:brushProperty name="width" value="0.05" units="cm"/>
      <inkml:brushProperty name="height" value="0.05" units="cm"/>
    </inkml:brush>
  </inkml:definitions>
  <inkml:trace contextRef="#ctx0" brushRef="#br0">32 139 10594,'-3'6'143,"-1"1"0,1 0 0,0 0 0,1 1 0,0-1 0,0 1 0,-1 10 0,-2 58 188,4-48-100,-2 174 754,4-170-854,2-1 0,1 1 0,2-1 0,13 41 0,-18-67-121,1 1 0,0-1 0,1 1 1,0-1-1,-1 0 0,1 0 0,1 0 0,-1 0 0,1-1 0,0 1 0,0-1 0,8 7 0,-9-10-6,0 1-1,1 0 1,-1-1-1,0 0 1,0 0 0,1 0-1,-1 0 1,1 0-1,-1-1 1,1 1 0,-1-1-1,1 0 1,-1 0-1,1 0 1,-1-1 0,1 1-1,-1-1 1,1 0-1,-1 0 1,0 0 0,1 0-1,5-4 1,3-2-4,1 0 1,-1-1-1,-1-1 1,0 0-1,0 0 0,-1-1 1,0 0-1,0-1 1,-1 0-1,8-15 1,3-5-32,-2-1 1,24-60-1,-29 60 1,-2 0 0,-1-1-1,5-34 1,-13 55 26,0-1 0,-1 1 0,0 0 0,-1-1 0,0 1 0,-1 0 0,-1-1 0,0 1 0,0 0 0,-1 0 0,-7-18 0,9 28 7,0 0 0,0 0 0,0 1 0,0-1 0,0 0 0,0 1 0,0-1 1,-1 1-1,1-1 0,0 1 0,-1 0 0,1-1 0,-4-1 0,4 3 2,0 0 0,0-1-1,0 1 1,0 0 0,0 0 0,0 0-1,0-1 1,1 1 0,-1 0-1,0 0 1,0 1 0,0-1 0,0 0-1,0 0 1,0 0 0,0 1-1,0-1 1,0 0 0,0 1 0,-1 0-1,0 1 10,-1 0-1,1 0 1,0 0 0,0 0-1,0 1 1,0-1-1,0 0 1,0 1 0,1 0-1,-1-1 1,1 1-1,0 0 1,0 0 0,0 0-1,-1 5 1,1 2 9,0-1 1,1 1 0,0 0 0,0 0 0,1 0-1,0-1 1,1 1 0,0-1 0,1 1 0,0-1-1,0 0 1,1 0 0,0 0 0,1 0-1,0-1 1,0 1 0,10 10 0,-6-8-6,1 1 1,0-1-1,0-1 1,1 0 0,1 0-1,0-1 1,0-1-1,1 0 1,0 0-1,26 10 1,-31-15-6,0-1 0,0 0 1,0 0-1,1-1 0,-1 0 1,1 0-1,-1-1 0,1 0 1,-1 0-1,1-1 0,-1 0 0,0-1 1,1 1-1,10-5 0,-9 1 13,0 0-1,0 0 0,-1-1 0,1 0 0,-1 0 0,-1-1 0,1-1 1,-1 1-1,-1-1 0,12-15 0,-5 5 41,-2-1 0,1 0 0,-2-1 1,-1-1-1,15-39 0,-22 49-44,1-1-1,-1 1 1,-1-1 0,0 1 0,-1-1-1,0 0 1,-1 1 0,0-1 0,-1 0-1,0 0 1,-1 1 0,0-1 0,-5-12-1,5 19-58,0 0-1,0 0 0,-1 1 1,0-1-1,0 1 0,0-1 1,0 1-1,-1 0 0,1 0 1,-1 1-1,0-1 0,0 1 0,-1-1 1,1 2-1,-1-1 0,1 0 1,-1 1-1,0 0 0,0 0 1,0 0-1,0 0 0,0 1 1,0 0-1,-1 0 0,1 1 1,-10-1-1,13 1 9,1 0 1,0 0-1,0 1 1,0-1-1,-1 0 1,1 0-1,0 1 1,0-1-1,0 1 1,0-1-1,0 1 1,0-1-1,0 1 1,0 0-1,0-1 1,0 1-1,0 0 1,0 0-1,0 0 1,1 0-1,-1 0 0,0 0 1,1 0-1,-1 0 1,0 0-1,1 0 1,0 0-1,-1 0 1,1 0-1,0 0 1,-1 1-1,1-1 1,0 0-1,0 0 1,0 0-1,0 1 1,0-1-1,0 2 1,2 19-291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8.391"/>
    </inkml:context>
    <inkml:brush xml:id="br0">
      <inkml:brushProperty name="width" value="0.05" units="cm"/>
      <inkml:brushProperty name="height" value="0.05" units="cm"/>
    </inkml:brush>
  </inkml:definitions>
  <inkml:trace contextRef="#ctx0" brushRef="#br0">1 96 10090,'0'-2'178,"0"-17"2037,2 25-1068,3 19-1197,-3-20 51,2 13 18,1 0 0,1-1 0,1 1-1,1-1 1,14 23 0,-22-39-19,0 0 0,1 0 0,-1-1 0,1 1 0,0 0 0,-1 0 0,1-1 0,0 1 0,-1-1 1,1 1-1,0 0 0,0-1 0,-1 1 0,1-1 0,0 0 0,0 1 0,0-1 0,0 0 0,0 1 0,0-1 1,-1 0-1,1 0 0,0 0 0,0 0 0,0 0 0,0 0 0,0 0 0,0 0 0,0 0 0,0 0 1,0-1-1,0 1 0,-1 0 0,1-1 0,0 1 0,0 0 0,0-1 0,0 1 0,-1-1 0,1 0 0,0 1 1,-1-1-1,1 1 0,0-1 0,-1 0 0,1 0 0,0-1 0,3-2-5,-1-1-1,0 0 1,0 0-1,0 0 1,-1 0 0,3-8-1,1-9-53,0 0 0,-2 0 0,0-1 0,-2 1 0,0-40 0,-2 61 45,0-1 1,0 1 0,0-1 0,0 1 0,0-1 0,0 1 0,-1 0 0,1-1 0,0 1 0,-1-1 0,0 1 0,1 0 0,-1 0 0,0-1 0,-1-1 0,-3 6-115,1 12 72,3 5 92,1 37-1,0-49 10,1 0 0,0-1 1,0 1-1,1-1 0,0 1 0,0-1 0,7 14 1,-8-19-38,0 0 0,0-1 1,1 1-1,-1-1 1,0 1-1,1-1 1,-1 0-1,1 0 0,-1 1 1,1-1-1,0 0 1,-1 0-1,1-1 1,0 1-1,0 0 0,0 0 1,-1-1-1,1 1 1,0-1-1,0 0 1,0 0-1,0 0 0,0 1 1,0-2-1,0 1 1,0 0-1,0 0 1,0-1-1,0 1 0,0-1 1,3-1-1,-1 1-33,1-1 0,-1 0-1,0-1 1,0 1-1,0-1 1,0 0 0,0 0-1,0 0 1,-1 0 0,1 0-1,5-8 1,-1-5-67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3.560"/>
    </inkml:context>
    <inkml:brush xml:id="br0">
      <inkml:brushProperty name="width" value="0.05" units="cm"/>
      <inkml:brushProperty name="height" value="0.05" units="cm"/>
    </inkml:brush>
  </inkml:definitions>
  <inkml:trace contextRef="#ctx0" brushRef="#br0">237 43 13179,'0'-1'41,"1"0"1,-1-1 0,0 1-1,0-1 1,1 1-1,-1-1 1,-1 1-1,1 0 1,0-1 0,0 1-1,0-1 1,-1 1-1,1-1 1,0 1-1,-1 0 1,0-1 0,1 1-1,-1 0 1,0 0-1,1-1 1,-1 1 0,0 0-1,0 0 1,0 0-1,0 0 1,0 0-1,0 0 1,-1 0 0,1 1-1,0-1 1,0 0-1,-1 1 1,1-1-1,0 0 1,-1 1 0,1 0-1,0-1 1,-1 1-1,1 0 1,-1 0 0,1-1-1,-3 2 1,-3-2-16,0 1 0,0 0 0,0 1 0,0 0 0,0 0 0,0 0 0,-13 5 0,11-2 3,0 1 0,0 0 0,1 0 0,0 0 0,0 1 0,0 1 0,1-1 0,0 1 0,0 0 0,0 1 0,1 0 0,0 0 0,-8 15 0,11-17-4,0-1 1,1 1-1,-1 0 0,1 0 0,0 0 1,0 0-1,1 0 0,0 1 0,0-1 1,0 0-1,1 1 0,0-1 0,0 1 1,1-1-1,0 0 0,0 1 1,0-1-1,1 0 0,0 0 0,0 0 1,1 0-1,3 7 0,-4-9-17,1 0-1,0-1 1,-1 1 0,1-1-1,0 0 1,1 1-1,-1-1 1,1-1 0,-1 1-1,1 0 1,0-1-1,0 0 1,0 0 0,0 0-1,0 0 1,0-1-1,0 0 1,1 0 0,-1 0-1,1 0 1,-1 0-1,1-1 1,-1 0 0,1 0-1,-1 0 1,1-1-1,-1 0 1,0 1 0,1-1-1,4-2 1,-1 0 3,0 0 0,0-1-1,-1 1 1,0-1 0,0-1 0,0 1 0,0-1 0,-1-1 0,1 1-1,-1-1 1,-1 0 0,1 0 0,-1-1 0,0 0 0,7-12 0,-7 9-16,-1-1 0,0 1 1,0-1-1,-1 0 0,-1 0 1,0 0-1,0-1 0,-1 1 1,0-20-1,-1 32-4,0 2-27,0 1 0,0-1 0,0 0 0,1 0 0,-1 0 0,1 0 0,0 0 0,0 0 0,0 0 0,0-1 0,0 1 0,1 0 0,-1 0 0,1-1 0,0 1 0,0-1 0,0 0 0,0 1 0,0-1-1,0 0 1,1 0 0,3 2 0,-3-2-63,0-1 0,0 0-1,0 0 1,0 0-1,1 0 1,-1-1 0,0 1-1,0-1 1,0 0-1,1 0 1,-1 0 0,0 0-1,0-1 1,1 1-1,-1-1 1,0 0-1,4-1 1,0-1-26,0-1 0,1 1 1,-1-1-1,-1-1 0,1 1 0,6-7 0,21-20-416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4.104"/>
    </inkml:context>
    <inkml:brush xml:id="br0">
      <inkml:brushProperty name="width" value="0.05" units="cm"/>
      <inkml:brushProperty name="height" value="0.05" units="cm"/>
    </inkml:brush>
  </inkml:definitions>
  <inkml:trace contextRef="#ctx0" brushRef="#br0">58 356 12011,'-11'23'755,"-2"3"8,-10 31-1,21-49-564,-1 0 0,1 0 0,1 0 0,0 0 0,0 0 1,0 0-1,1 0 0,1 15 0,0-21-174,-1 0 1,0 1-1,1-1 0,0 0 0,-1 0 1,1 0-1,0 1 0,0-1 0,0 0 0,0 0 1,1 0-1,-1-1 0,0 1 0,1 0 1,0 0-1,-1-1 0,1 1 0,0-1 1,0 1-1,0-1 0,0 0 0,0 0 1,0 0-1,0 0 0,0 0 0,0 0 1,0 0-1,1-1 0,-1 1 0,0-1 1,0 0-1,1 0 0,-1 0 0,0 0 1,4 0-1,1-1-2,0 0 1,0 0-1,0-1 1,0 0-1,0 0 1,0-1-1,-1 0 1,1 0-1,-1-1 1,11-7-1,7-10-77,-2 0 0,0-2-1,-2-1 1,0 0 0,-2-1 0,0-1-1,-2-1 1,-1 0 0,-1-1 0,15-47-1,-21 50-98,8-45 0,-14 59 105,-1 1 0,0-1 0,-1 1 0,0-1 0,-1 1 0,0-1 0,-3-10 0,4 18 36,-1 0 0,0 1 0,0-1 0,0 0 0,0 1 0,0-1 0,0 1 0,-1 0 0,1-1 0,-1 1 1,0 0-1,0 0 0,0 0 0,0 0 0,0 0 0,0 0 0,0 1 0,-1-1 0,-2-1 0,1 2 11,0-1-1,0 1 1,0 1-1,1-1 1,-1 0 0,0 1-1,0 0 1,0 0 0,0 0-1,0 0 1,0 1 0,-5 0-1,-1 2 34,-1 0 0,1 1 0,0 0-1,0 0 1,1 1 0,-1 0-1,1 1 1,-17 13 0,18-12 16,1 1 1,0 0 0,0 0-1,1 0 1,0 1 0,1 0-1,-1 0 1,2 0 0,-1 1 0,-3 13-1,6-19-38,1 0 0,0 0 0,1 0-1,-1 0 1,1 0 0,-1 0 0,1 0 0,0 0-1,1 0 1,-1 0 0,1 0 0,-1 0-1,1 0 1,0-1 0,1 1 0,-1 0 0,1 0-1,-1-1 1,1 1 0,0-1 0,1 0 0,-1 1-1,1-1 1,-1 0 0,1 0 0,0 0 0,0-1-1,0 1 1,5 3 0,4-1-73,-1 0 0,1 0 0,0-1 1,1 0-1,-1-1 0,0 0 0,1-1 0,0-1 1,21 0-1,-21 0 9,0-1 0,0 1 0,0 1 0,-1 1 0,1-1-1,0 2 1,-1 0 0,18 8 0,-26-9 73,0-1 0,0 1 0,0 1-1,0-1 1,-1 0 0,1 1-1,-1 0 1,0 0 0,0 0 0,0 0-1,-1 0 1,1 0 0,-1 1 0,0-1-1,0 1 1,-1 0 0,1 0 0,-1-1-1,0 1 1,-1 0 0,1 9-1,-1 5 66,0 0 0,-2 1 0,-1-1-1,-5 21 1,6-30-99,2-2-205,3-11 103,4-11 32,4-11-49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4.535"/>
    </inkml:context>
    <inkml:brush xml:id="br0">
      <inkml:brushProperty name="width" value="0.05" units="cm"/>
      <inkml:brushProperty name="height" value="0.05" units="cm"/>
    </inkml:brush>
  </inkml:definitions>
  <inkml:trace contextRef="#ctx0" brushRef="#br0">101 0 13331,'-8'5'1280,"0"1"-1194,-1 1 0,2 0-1,-1 1 1,1 0 0,0 0 0,0 0-1,1 1 1,0 0 0,1 0-1,0 1 1,-4 12 0,7-18-99,0 1 1,1 0-1,0-1 0,0 1 0,0 0 1,1 0-1,0 0 0,0 0 1,0 0-1,0-1 0,3 10 1,-2-11-18,0 1 0,0-1 0,1 0 0,0 1 0,0-1 0,0 0 0,0 0 1,0 0-1,0 0 0,1 0 0,-1-1 0,1 1 0,0-1 0,0 0 0,0 0 1,0 0-1,4 2 0,5 1-413,-1 0 1,0-2 0,1 1-1,0-1 1,0-1 0,20 2-1,-18-3 99,-1 1 0,1 0 0,-1 1 0,23 8 0,-34-10 417,1 0 1,-1 0-1,0 1 0,1-1 1,-1 0-1,0 1 1,0-1-1,0 1 0,0 0 1,0 0-1,0-1 1,-1 1-1,1 0 0,0 1 1,-1-1-1,0 0 1,1 0-1,-1 1 0,0-1 1,0 1-1,0-1 1,-1 1-1,1-1 0,-1 1 1,1-1-1,-1 1 1,0-1-1,0 1 0,0 0 1,0-1-1,0 1 0,-1 0 1,1-1-1,-1 1 1,0-1-1,0 1 0,0-1 1,0 0-1,-2 4 1,-1 3 328,-1-1 1,0 1 0,-1-1 0,0 0 0,0-1 0,-1 0-1,0 0 1,0 0 0,-10 7 0,7-7-151,-1-1 0,0 0 0,0-1 0,0 0 1,0 0-1,-14 2 0,21-5-276,1-1 0,-1 0 0,0 0 0,0-1 0,-1 1 0,1-1 0,0 0 0,0 0 0,0 0 0,0-1 0,0 1 0,0-1 0,0 0 0,0 0 0,0 0 0,0-1 0,1 0 0,-1 1 0,0-1 1,1 0-1,-5-4 0,6 4 3,1 1-1,0-1 1,0 0 0,0 1 0,0-1 0,0 0 0,0 0 0,1 0 0,-1 0 0,0 1 0,1-1 0,0 0 0,-1 0 0,1 0 0,0 0 0,0 0 0,0 0 0,0-3-1,0 2-14,0-28-322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5.390"/>
    </inkml:context>
    <inkml:brush xml:id="br0">
      <inkml:brushProperty name="width" value="0.05" units="cm"/>
      <inkml:brushProperty name="height" value="0.05" units="cm"/>
    </inkml:brush>
  </inkml:definitions>
  <inkml:trace contextRef="#ctx0" brushRef="#br0">19 11 7074,'-1'-10'2846,"-2"14"-1665,-3 19-378,6-7-360,0 0 1,1 0-1,1 1 0,1-1 1,0-1-1,1 1 0,10 24 1,1 9 107,-7-23-344,21 74 306,31 206-1,-60-305-494,0 0 0,1 0 0,-1 0-1,0 0 1,0 1 0,0-1 0,0 0-1,0 0 1,0 0 0,0 0 0,-1 1 0,1-1-1,0 0 1,-1 0 0,0 2 0,1-3-8,-1 0 1,1 0 0,-1-1-1,1 1 1,-1 0 0,1 0-1,-1 0 1,1-1 0,-1 1-1,1 0 1,0-1 0,-1 1-1,1 0 1,0-1 0,-1 1-1,1 0 1,0-1 0,-1 1-1,1-1 1,0 1 0,0-1-1,-1 1 1,1-1 0,-19-38 237,-19-52-425,-39-139 1,75 214 104,2 16 71,0 0 0,0 0 0,0-1 1,0 1-1,0 0 0,0 0 0,0 0 0,0 0 1,0 0-1,0 0 0,0 0 0,0 0 1,0-1-1,0 1 0,0 0 0,0 0 0,0 0 1,0 0-1,0 0 0,0 0 0,0 0 0,0 0 1,0 0-1,0-1 0,0 1 0,1 0 1,-1 0-1,0 0 0,0 0 0,0 0 0,0 0 1,0 0-1,0 0 0,0 0 0,0 0 1,0 0-1,0 0 0,1 0 0,-1 0 0,0 0 1,0 0-1,0 0 0,0 0 0,0 0 1,0 0-1,0 0 0,0 0 0,0 0 0,1 0 1,-1 0-1,0 0 0,0 0 0,0 0 1,15 16-10,-6-6 33,1 1-12,0 0 1,1-1-1,1-1 1,-1 1-1,1-2 0,1 0 1,0 0-1,0-1 0,0-1 1,1 0-1,20 6 1,-24-10-25,0 0 0,1-1 0,-1 0 0,0 0 0,1-1 0,-1 0 0,0-1 0,0 0 0,1-1 0,-1 0 0,0 0 0,0-1 0,-1-1 0,1 1 0,-1-2 0,0 1 0,12-9 0,-10 6-33,0-1 1,-1-1-1,-1 0 1,1 0-1,-1-1 1,-1 0-1,13-19 1,-21 29 47,0 1 0,0-1 1,0 0-1,0 0 0,0 1 1,0-1-1,0 0 0,0 1 1,0-1-1,0 0 0,0 0 1,0 1-1,0-1 0,0 0 1,0 0-1,1 1 0,-1-1 1,0 0-1,0 0 0,0 0 1,0 1-1,1-1 0,-1 0 1,0 0-1,0 0 0,0 0 1,1 1-1,-1-1 0,0 0 1,0 0-1,1 0 0,-1 0 1,0 0-1,0 0 0,1 0 1,-1 0-1,0 0 0,0 1 1,1-1-1,-1 0 0,0 0 1,0-1-1,1 1 0,-1 0 1,0 0-1,1 0 0,-1 0 0,0 0 1,0 0-1,1 0 0,-1 0 1,0 0-1,0 0 0,0-1 1,1 1-1,-1 0 0,0 0 1,0 0-1,0-1 0,1 1 1,-1 0-1,0 0 0,0 0 1,0-1-1,0 1 0,0 0 1,1 0-1,-1-1 0,5 27 172,-5-22-138,2 9 71,1 1-1,0-1 0,1 1 0,0-1 0,1 0 0,1-1 1,9 17-1,-13-26-94,0 1 0,0-1 0,0 0 1,1 0-1,-1 0 0,1-1 0,-1 1 0,1-1 1,0 1-1,0-1 0,1 0 0,-1 0 1,0-1-1,0 1 0,1 0 0,-1-1 0,1 0 1,0 0-1,-1 0 0,1 0 0,0-1 0,0 1 1,-1-1-1,1 0 0,0 0 0,0-1 1,-1 1-1,1-1 0,0 1 0,-1-1 0,7-3 1,2-1-83,0-2 1,0 1 0,0-2-1,-1 1 1,0-2-1,0 1 1,9-12 0,20-14-303,-39 33 362,0 0 1,0 0-1,0 1 1,0-1 0,1 0-1,-1 0 1,0 0-1,1 1 1,-1-1-1,1 1 1,-1-1-1,0 1 1,1 0-1,-1-1 1,1 1 0,-1 0-1,1 0 1,-1 0-1,1 0 1,-1 0-1,1 0 1,-1 1-1,1-1 1,-1 0-1,1 1 1,-1-1 0,0 1-1,1 0 1,-1-1-1,0 1 1,1 0-1,-1 0 1,0 0-1,2 2 1,3 3 51,-1 0 0,0 1 0,-1 0 0,1 0 0,4 11 0,5 8 106,-9-18-87,1-1-1,0 1 0,0-1 1,1 0-1,-1 0 1,1-1-1,1 0 0,-1 0 1,18 8-1,-20-11-45,0-1 1,0 0-1,1-1 0,-1 1 0,1-1 1,-1 0-1,1 0 0,0-1 0,-1 0 1,1 0-1,0 0 0,0 0 0,-1-1 0,1 0 1,-1 0-1,1-1 0,-1 0 0,6-2 1,6-5-81,-1 0 0,0-1 0,-1-1 0,0 0 1,-1-1-1,25-27 0,14-11-503,-50 47 523,-1 1 0,1 0 0,-1 0 0,1 1 1,0-1-1,-1 1 0,1-1 0,0 1 0,0 0 0,0 0 0,0 0 0,5-1 0,-2 2-157,0 0-1,1 1 1,-1 0-1,0 0 1,7 1-1,-13-2 202,6 1-389,1 0-1,-1-1 1,1 0 0,-1 0 0,0-1 0,1 0 0,-1 0 0,0 0 0,1-1-1,-1 0 1,0 0 0,0 0 0,0-1 0,-1 0 0,1 0 0,-1-1-1,10-7 1,-5 2 181,0 1-1,-1-2 0,0 1 0,0-1 0,-1 0 1,-1-1-1,12-21 0,-17 30 380,-1 0 0,0 0 0,0 0 0,0-1 0,0 1 0,-1 0 0,1 0 0,0-1 0,-1 1 0,0 0 0,1-1 0,-1 1 0,0 0 0,0-1 0,-1 1 0,1-1 0,0 1 0,-1 0 0,1 0 0,-1-1 0,0 1 0,0 0 0,-1-3 0,0 3 34,0 0 0,0 0 0,0 0 0,-1 1 0,1-1-1,0 0 1,-1 1 0,1 0 0,-1 0 0,1-1 0,-1 1 0,0 1 0,0-1 0,1 0-1,-1 1 1,0 0 0,0-1 0,0 1 0,-3 0 0,-6 0 102,-1 1 1,1 0-1,-1 0 1,-12 4-1,20-4-265,1 0 1,-1 1-1,1-1 0,-1 1 0,1 0 0,0 0 0,0 0 1,0 1-1,0-1 0,0 1 0,0 0 0,1 0 0,0 1 1,-4 2-1,6-4-50,0-1 1,1 1 0,-1 0 0,0-1-1,1 1 1,-1 0 0,1-1 0,-1 1-1,1 0 1,0-1 0,0 1-1,0 0 1,0 0 0,0-1 0,0 1-1,0 0 1,0-1 0,1 1-1,-1 0 1,1-1 0,-1 1 0,1 0-1,0-1 1,0 1 0,0-1 0,0 1-1,0-1 1,0 1 0,0-1-1,0 0 1,0 0 0,0 1 0,1-1-1,2 1 1,4 5-145,1-1-1,0 0 1,0 0 0,12 4 0,4 0-591,40 12 0,-41-15 136,-1 1 0,25 11 0,-47-18 600,1-1 1,0 1-1,-1 0 0,1 0 1,-1-1-1,0 1 0,1 0 0,-1 0 1,0 0-1,1 0 0,-1 0 1,0 1-1,0-1 0,0 0 0,0 1 1,0-1-1,0 0 0,-1 1 1,1-1-1,0 1 0,-1-1 0,1 1 1,-1 0-1,1-1 0,-1 1 0,0 0 1,0-1-1,0 1 0,0-1 1,0 1-1,0 0 0,0-1 0,0 1 1,-1 0-1,1-1 0,0 1 1,-1-1-1,0 1 0,1-1 0,-1 1 1,0-1-1,0 1 0,0-1 1,0 0-1,0 1 0,-2 1 0,-5 6 245,0 0 0,-1-1 0,-1 1 0,-17 11 0,26-20-225,-30 22 503,-2-2 0,-1-1 0,0-1 0,-50 17 0,70-33-503,3-6-89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5.912"/>
    </inkml:context>
    <inkml:brush xml:id="br0">
      <inkml:brushProperty name="width" value="0.05" units="cm"/>
      <inkml:brushProperty name="height" value="0.05" units="cm"/>
    </inkml:brush>
  </inkml:definitions>
  <inkml:trace contextRef="#ctx0" brushRef="#br0">1 1 10226,'2'1'117,"-1"0"-1,1 0 1,0 1-1,-1-1 1,1 1-1,-1-1 1,0 1-1,1 0 1,-1-1-1,0 1 1,0 0-1,0 0 1,0 0-1,0 0 0,-1 0 1,2 2-1,3 37 662,-2-19-2,6 34 154,2-1-1,32 90 1,-40-138-876,0 0 0,0-1-1,0 1 1,1-1 0,0 0 0,1 0 0,9 10 0,-13-15-46,0 0 0,0 0 0,0 0 0,0 0 0,0-1 0,0 1 0,1 0 0,-1-1 0,0 1 0,1-1 0,-1 1 0,0-1 0,1 0 0,-1 1 0,1-1 0,-1 0 0,0 0 0,1 0 0,1 0 0,-1-1-3,-1 1 0,1-1 1,0 0-1,-1 0 0,1 0 0,-1 0 0,1 0 0,-1 0 0,1-1 0,-1 1 0,0 0 1,0-1-1,0 1 0,0-1 0,0 1 0,0-1 0,0 0 0,0 1 0,0-3 0,5-10 1,-1 0 1,0-1-1,-1 1 0,-1-1 0,0 0 0,-1 0 0,0-26 0,-2 13-42,-2 0 1,-1 0-1,-7-36 1,9 59 22,-10-33-64,11 36 72,-1 0-1,0 0 1,1 0-1,-1 0 1,0 1-1,0-1 0,0 0 1,0 1-1,-1-1 1,1 0-1,0 1 1,-1 0-1,1-1 0,-1 1 1,-2-2-1,4 3 6,-1 0-1,1 0 0,0 0 0,0 0 1,-1 0-1,1 0 0,0 0 1,0 0-1,-1 0 0,1 0 0,0 0 1,0 0-1,-1 0 0,1 0 1,0 0-1,0 0 0,-1 0 0,1 0 1,0 0-1,0 0 0,-1 0 1,1 1-1,0-1 0,0 0 0,0 0 1,-1 0-1,1 0 0,0 1 1,0-1-1,0 0 0,0 0 0,-1 1 1,1-1-1,0 0 0,0 0 0,0 1 1,0-1-1,0 0 0,0 0 1,0 1-1,0-1 0,0 0 0,0 0 1,0 1-1,0-1 0,0 0 1,0 0-1,0 1 0,0-1 0,0 0 1,0 0-1,0 1 0,0-1 1,0 0-1,0 0 0,0 1 0,1-1 1,4 19-8,-3-13-74,1-1 1,0 0 0,0 0-1,1 0 1,-1 0-1,1-1 1,8 7-1,-10-8 41,0-1-1,1-1 1,-1 1-1,1 0 1,-1-1 0,1 1-1,0-1 1,0 0-1,-1 0 1,1 0-1,0 0 1,0 0-1,0-1 1,0 1 0,0-1-1,6 0 1,13-3-225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6.895"/>
    </inkml:context>
    <inkml:brush xml:id="br0">
      <inkml:brushProperty name="width" value="0.05" units="cm"/>
      <inkml:brushProperty name="height" value="0.05" units="cm"/>
    </inkml:brush>
  </inkml:definitions>
  <inkml:trace contextRef="#ctx0" brushRef="#br0">36 354 14731,'-9'24'772,"-11"36"0,18-53-684,0 0 1,1 0-1,0 1 1,1-1 0,-1 1-1,1-1 1,1 1 0,-1-1-1,4 12 1,-4-18-78,0 1 1,0-1-1,1 1 0,-1-1 1,1 0-1,-1 1 1,1-1-1,0 0 0,-1 0 1,1 1-1,0-1 0,0 0 1,0 0-1,0 0 1,0 0-1,0 0 0,0 0 1,0 0-1,0 0 0,1-1 1,1 2-1,-2-2-15,1 0 0,-1 1 0,0-1 0,1 0 0,-1 0 0,1-1 0,-1 1 0,1 0 0,-1 0 0,1-1 0,-1 1 0,0-1 0,1 1 0,-1-1 0,0 0 0,3-1 0,3-3-76,0 0-1,0-1 0,-1 0 0,0 0 0,8-10 0,6-12-426,0-1-1,16-32 0,-26 49 337,-10 12 172,0 0 0,0 0-1,0 0 1,0 0 0,1 0 0,-1 0-1,0 0 1,0 0 0,0 0 0,1 0-1,-1 0 1,0 0 0,0 0 0,0 0-1,0 0 1,1 0 0,-1 1 0,0-1-1,0 0 1,0 0 0,0 0 0,1 0-1,-1 0 1,0 0 0,0 1 0,0-1 0,0 0-1,0 0 1,0 0 0,0 0 0,1 0-1,-1 1 1,0-1 0,0 0 0,0 0-1,0 0 1,0 1 0,0-1 0,4 30 329,-3-19-220,1 7 166,1 0 0,0 0 0,2 0 0,12 32-1,-14-43-198,0-1-1,0 0 0,1 0 1,0 0-1,0 0 0,0-1 1,6 6-1,-7-9-48,0 1-1,-1-1 1,2 0 0,-1 0-1,0 0 1,0 0-1,0-1 1,1 1 0,-1-1-1,1 0 1,-1 0 0,1 0-1,0-1 1,4 1 0,-3-1-22,0 0 1,0-1-1,0 0 1,0 0-1,0 0 1,0-1 0,0 0-1,0 0 1,-1 0-1,1 0 1,-1-1 0,0 1-1,1-1 1,-1 0-1,0-1 1,-1 1-1,1-1 1,3-4 0,4-5-54,0-1 0,-1 1 1,-1-2-1,9-17 1,-9 13-69,0-1 0,-2 0 0,0 0 1,-2-1-1,0 0 0,-1 0 1,-1 0-1,-1 0 0,-1-37 1,-1 46 50,-1 0 0,-1 0 0,0 0 0,0 0 0,-1 0 0,0 0 1,-2 1-1,1-1 0,-1 1 0,-1 0 0,0 1 0,0-1 0,-1 1 0,0 0 1,-1 1-1,0 0 0,0 0 0,-13-9 0,17 15 78,0 0 0,0 0 0,-1 1-1,1 0 1,-1 0 0,1 0 0,-1 1 0,0-1 0,0 1 0,1 0-1,-11 0 1,13 1 8,1 0-1,-1 0 0,0 0 1,1 0-1,-1 0 1,1 1-1,-1-1 1,0 1-1,1-1 0,-1 1 1,1 0-1,-1-1 1,1 1-1,0 0 1,-1 0-1,1 0 0,0 0 1,-1 0-1,1 1 1,0-1-1,0 0 0,0 0 1,0 1-1,0-1 1,0 1-1,1-1 1,-1 1-1,0-1 0,1 1 1,-1-1-1,1 1 1,0 0-1,-1-1 0,1 1 1,0-1-1,0 1 1,0 0-1,0 1 1,0 6 58,1 0 1,0 0-1,0 0 1,1-1 0,0 1-1,0-1 1,1 1 0,0-1-1,6 11 1,6 7 61,26 35 0,3 5-79,58 124-79,-89-172 8,-13-18 9,1 1 0,-1-1-1,1 0 1,-1 1-1,0-1 1,1 0 0,-1 1-1,1-1 1,-1 0-1,1 0 1,-1 1-1,1-1 1,-1 0 0,1 0-1,-1 0 1,1 0-1,0 0 1,-1 0 0,1 0-1,0 0 1,1-1 0,-1 0-1,1 0 1,-1 0 0,1 0 0,-1-1 0,0 1 0,0 0 0,0-1-1,0 1 1,0-1 0,0 1 0,0-1 0,0 0 0,0 1 0,-1-1-1,1 0 1,0-3 0,10-29-82,-2 0 0,-2-1-1,3-37 1,7-33-178,-17 105 259,1-1 0,-1 0 0,0 1 0,0-1 0,0 0 0,0 0 0,1 1 0,-1-1 0,0 0 0,1 1 0,-1-1 0,0 0 0,1 1 0,-1-1 0,1 1 0,-1-1 0,1 0 0,0 0 0,-1 1 3,1 0 1,-1 0-1,0 0 0,1 0 0,-1 1 0,1-1 0,-1 0 0,0 0 0,1 0 0,-1 0 0,0 0 0,1 0 0,-1 1 0,0-1 0,1 0 0,-1 0 0,0 0 0,0 1 0,1-1 0,-1 0 0,0 0 0,0 1 0,1-1 0,-1 0 0,0 1 1,17 33 231,-11-20-158,3 2-15,0 0 0,1 0 0,0-1 0,1 0 0,20 20-1,-27-32-54,0 1 0,0-1 0,0 0 0,0 0-1,1 0 1,0-1 0,-1 0 0,1 0-1,0 0 1,8 2 0,-9-4-11,-1 1 0,1-1 0,0 0-1,0 0 1,0 0 0,-1-1 0,1 1 0,0-1 0,0 0 0,-1 0 0,1 0 0,-1-1 0,1 1-1,-1-1 1,0 0 0,5-3 0,-1 0-28,0-1-1,0-1 0,0 1 1,-1-1-1,0 0 1,0 0-1,-1-1 1,0 0-1,0 0 0,-1 0 1,0 0-1,0-1 1,4-16-1,-9 32 89,0-1 0,1 0 0,0 1 0,0-1 0,1 0 0,0 1 0,0-1-1,0 0 1,1 0 0,0 1 0,0-1 0,0-1 0,1 1 0,0 0 0,0-1 0,5 7 0,-5-7-44,0 0 1,1 0-1,0-1 1,0 1-1,0-1 1,0 0-1,1 0 1,0 0 0,0-1-1,0 1 1,0-1-1,0 0 1,1-1-1,-1 1 1,1-1-1,0 0 1,11 2-1,-11-4-38,0 0 0,0 0 1,0-1-1,0 0 0,0 0 0,0 0 0,-1 0 0,1-1 0,0 0 0,-1 0 0,6-4 0,5-3-163,-1 0 0,18-16-1,-32 24 178,-1 1 0,1-1 0,-1 1 0,1-1 0,0 1 0,-1-1 0,1 1 0,0-1 0,-1 1-1,1 0 1,0-1 0,-1 1 0,1 0 0,0-1 0,0 1 0,0 0 0,-1 0 0,1 0-1,0 0 1,0 0 0,0 0 0,-1 0 0,1 0 0,0 0 0,0 0 0,0 0 0,-1 0 0,1 1-1,0-1 1,0 0 0,-1 1 0,1-1 0,0 0 0,-1 1 0,1-1 0,0 1 0,-1-1-1,1 1 1,-1-1 0,1 1 0,-1 0 0,1-1 0,-1 1 0,1 0 0,-1-1 0,1 1 0,-1 1-1,3 5 51,-1 0 0,0 0-1,0 0 1,1 12-1,0-1 766,-2-17-770,-1 3 48,1 0 0,1 0 0,-1 1 0,1-1 0,-1 0 0,5 7 0,2-9 239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8.017"/>
    </inkml:context>
    <inkml:brush xml:id="br0">
      <inkml:brushProperty name="width" value="0.05" units="cm"/>
      <inkml:brushProperty name="height" value="0.05" units="cm"/>
    </inkml:brush>
  </inkml:definitions>
  <inkml:trace contextRef="#ctx0" brushRef="#br0">238 103 4233,'0'-1'74,"0"0"1,0-1-1,0 1 0,0 0 1,-1 0-1,1-1 1,0 1-1,-1 0 0,1 0 1,-1 0-1,0-1 1,1 1-1,-1 0 0,0 0 1,1 0-1,-1 0 1,0 0-1,0 0 0,0 0 1,-2-1-1,0 0 86,0 1 1,0-1-1,0 1 1,0 0-1,0 0 0,0 0 1,0 0-1,-4 0 1,-4-1 328,1 2 1,-1-1-1,1 1 1,-16 3-1,20-3-301,0 1-1,1 0 0,-1 1 1,0 0-1,0 0 1,1 0-1,-1 0 1,1 1-1,-1 0 1,1 0-1,0 1 1,0-1-1,1 1 1,-1 0-1,1 0 1,0 1-1,0-1 1,0 1-1,-3 5 0,3-3-70,1-1-1,0 1 0,1 0 1,0 0-1,0 0 0,0 0 1,1 0-1,0 0 0,0 0 1,1 1-1,0-1 0,0 0 1,1 0-1,0 1 0,2 10 1,0-10-50,-1 1 0,1 0 1,0-1-1,1 1 1,0-1-1,0 0 0,1 0 1,0-1-1,9 12 0,-11-16-69,-1-1-1,1 1 0,-1-1 1,1 0-1,0 1 0,0-1 1,0 0-1,1-1 0,-1 1 1,0 0-1,1-1 0,-1 0 1,1 0-1,-1 0 0,1 0 1,-1-1-1,1 1 0,0-1 0,-1 0 1,1 0-1,0 0 0,-1 0 1,1-1-1,-1 0 0,7-1 1,-1-2-89,0-1 1,0 1-1,0-1 0,-1-1 1,0 0-1,0 0 1,-1 0-1,1-1 1,-1 0-1,-1-1 0,1 1 1,-1-1-1,-1-1 1,6-9-1,-4 6-92,0-1 0,-1-1 0,-1 1 1,0-1-1,0 0 0,-2-1 0,0 1 0,3-29 0,-6 37 124,0 1-1,0-1 1,-1 1-1,0-1 1,0 1-1,0-1 1,0 1 0,-4-7-1,5 10 68,-1 1 0,0 0 1,1-1-1,-1 1 0,0 0 0,0 0 0,0-1 0,0 1 1,0 0-1,0 0 0,0 0 0,0 0 0,-1 1 0,1-1 1,0 0-1,0 0 0,-1 1 0,1-1 0,-1 1 0,1-1 0,0 1 1,-1-1-1,1 1 0,-1 0 0,1 0 0,-1 0 0,1 0 1,-1 0-1,1 0 0,-1 0 0,1 0 0,-1 1 0,1-1 1,-3 1-1,1 1 59,0-1 1,0 0-1,0 1 1,0 0-1,1 0 1,-1 0-1,0 0 1,1 0 0,0 1-1,-1-1 1,1 1-1,0-1 1,0 1-1,1 0 1,-1 0-1,0-1 1,1 1-1,0 1 1,0-1-1,0 0 1,0 0-1,0 0 1,0 6-1,0-2 64,0 1 0,0 0 0,1 0 0,0 0-1,1 0 1,0-1 0,0 1 0,1 0 0,2 8-1,-2-9-56,1 0 0,1 0 0,-1 0 0,1 0 0,0 0 0,0-1 0,1 1 0,0-1 0,0-1 0,1 1 0,-1-1 0,1 0 0,9 6 0,-7-6-35,1 0 0,0-1 0,0 0 0,0 0 0,0-1 0,1 0 1,-1-1-1,1 0 0,15 1 0,-7-3-58,-1 0 0,0-1 1,0 0-1,0-2 0,0 0 0,0-1 1,0-1-1,-1 0 0,0-1 0,0-1 1,25-14-1,-28 13-32,-1 0-1,-1-1 1,20-19 0,-27 24 27,-1 0-1,1 0 1,-1 0 0,0 0 0,0-1 0,0 1-1,-1-1 1,0 0 0,0 0 0,0 0-1,0 0 1,-1 0 0,2-8 0,-3 12 22,0 0 0,0 1 0,0-1 0,0 0 1,0 0-1,0 1 0,0-1 0,0 0 0,0 1 0,0-1 0,0 0 1,0 0-1,-1 1 0,1-1 0,0 0 0,0 1 0,-1-1 0,1 0 1,0 1-1,-1-1 0,1 1 0,-1-1 0,1 1 0,-1-1 0,1 1 1,-1-1-1,0 1 0,1-1 0,-1 1 0,0-1 0,0 1 6,0 0-1,1 0 1,-1 0-1,0 0 0,0 1 1,1-1-1,-1 0 1,0 0-1,1 0 0,-1 1 1,1-1-1,-1 1 1,0-1-1,1 0 0,-1 1 1,1-1-1,-1 1 1,1-1-1,-1 1 0,1-1 1,-1 1-1,1-1 1,0 1-1,-1 0 0,1-1 1,0 1-1,-1 0 1,1-1-1,0 1 0,-1 1 1,0 1 10,0-1 0,1 1 0,-1 0 0,0 0 0,1 0 0,0-1 0,-1 1 0,1 0 1,0 0-1,1 0 0,-1 0 0,0 0 0,1-1 0,0 1 0,-1 0 0,1 0 0,0-1 0,1 1 0,-1 0 0,0-1 1,1 1-1,-1-1 0,1 0 0,0 0 0,0 1 0,0-1 0,0 0 0,0 0 0,0-1 0,0 1 0,1 0 0,-1-1 1,4 2-1,5 3 11,0-1 1,0-1 0,1 0 0,-1 0 0,1-1 0,20 2 0,6 0-46,-21-4-30,0 1 0,0 1 0,0 0 0,-1 1 1,1 1-1,-1 1 0,22 10 0,-19 2-18,-15-13 73,-9-17 70,-19-37 119,2-2-1,-27-93 0,48 141-184,0-1-1,0 1 1,0-1-1,1 0 0,-1 0 1,1 1-1,0-1 1,0 0-1,1-4 1,-1 7-8,1-1 0,-1 1 1,1 0-1,0 0 1,-1 0-1,1 0 0,0 0 1,0 0-1,0 0 1,0 1-1,0-1 1,0 0-1,0 0 0,0 1 1,0-1-1,0 0 1,0 1-1,0-1 0,0 1 1,1 0-1,-1-1 1,0 1-1,0 0 0,1 0 1,-1 0-1,0-1 1,0 1-1,0 1 0,1-1 1,-1 0-1,2 0 1,30 3-199,0 1 0,36 10-1,10 1-21,-7-5 76,0-1-48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8.598"/>
    </inkml:context>
    <inkml:brush xml:id="br0">
      <inkml:brushProperty name="width" value="0.05" units="cm"/>
      <inkml:brushProperty name="height" value="0.05" units="cm"/>
    </inkml:brush>
  </inkml:definitions>
  <inkml:trace contextRef="#ctx0" brushRef="#br0">0 218 13307,'13'13'525,"0"1"1,16 24 0,1 0-109,31 41 353,92 155 1,-139-210-675,-11-16-44,1 0-1,1 0 1,-1-1 0,1 1 0,1-1 0,-1 0-1,1-1 1,1 1 0,12 10 0,-18-17-43,1 1 1,-1 0 0,0-1-1,0 1 1,0-1 0,0 0 0,1 1-1,-1-1 1,0 0 0,1 1-1,-1-1 1,0 0 0,0 0-1,1 0 1,-1 0 0,0-1-1,0 1 1,1 0 0,-1 0 0,0-1-1,0 1 1,1-1 0,-1 1-1,0-1 1,0 1 0,0-1-1,0 0 1,0 1 0,0-1-1,0 0 1,0 0 0,0 0-1,1-1 1,2-4 31,1 0 0,-1 0 0,0 0-1,6-14 1,9-27 120,-1 0 0,21-88 0,3-103-24,-40 219-149,9-81 28,-10 90-70,-1 1-1,-1-1 1,1 1 0,-1-1-1,-1 1 1,0-1 0,-4-13 0,6 22 29,-1 1 0,1-1 0,0 0 0,0 1 1,-1-1-1,1 0 0,0 1 0,-1-1 0,1 0 1,0 1-1,-1-1 0,1 1 0,-1-1 0,1 1 1,-1-1-1,1 1 0,-1-1 0,0 1 0,1 0 1,-1-1-1,0 1 0,1 0 0,-2-1 0,1 1-10,0 0 1,1 0-1,-1 1 0,0-1 0,1 0 0,-1 1 0,1-1 0,-1 0 0,0 1 0,1-1 0,-1 1 1,1-1-1,-1 1 0,1-1 0,0 1 0,-1-1 0,1 1 0,-1-1 0,1 2 0,-3 3-221,1 0-1,-1 0 0,2 0 1,-4 10-1,3 0-90,0 1 0,1 22-1,2 1-233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9.320"/>
    </inkml:context>
    <inkml:brush xml:id="br0">
      <inkml:brushProperty name="width" value="0.05" units="cm"/>
      <inkml:brushProperty name="height" value="0.05" units="cm"/>
    </inkml:brush>
  </inkml:definitions>
  <inkml:trace contextRef="#ctx0" brushRef="#br0">280 124 11370,'3'-1'297,"29"-14"600,-31 15-871,-1 0 0,1 0 0,-1-1 0,1 1 0,-1 0 0,1 0 0,-1-1 0,1 1 0,-1 0 0,1-1 0,-1 1 0,1-1-1,-1 1 1,0 0 0,1-1 0,-1 1 0,0-1 0,1 1 0,-1-1 0,0 1 0,0-1 0,1 1 0,-1-1 0,0 1-1,0-1 1,0 0 0,0 1 0,0-1 0,0 1 0,0-1 0,0 1 0,0-1 0,0 1 0,0-1 0,0 0 0,0 1 0,-1-1-1,1 1 1,0-1 0,0 1 0,0-1 0,-1 1 0,1-1 0,0 1 0,-1-1 0,1 1 0,0 0 0,-1-1 0,1 1-1,-1-1 1,0 1 0,-2-2 73,0 0-1,0 1 1,0 0-1,-1-1 1,1 1 0,0 0-1,-1 1 1,1-1-1,-1 1 1,1-1-1,0 1 1,-5 1-1,-42 4 639,34-2-600,1 0 1,-1 2-1,1 0 0,0 0 0,1 1 1,-1 1-1,1 1 0,-13 9 0,21-14-102,1 1 0,-1 1 0,1-1 0,0 1 0,0 0 0,0 0 0,1 1 0,0-1 0,0 1 0,0 0 0,1 0 0,0 0 0,0 1 0,0-1 0,1 1 0,0 0 0,0-1 0,1 1 0,0 0 0,-1 10 0,2-14-19,0-1 1,0 1-1,1 0 1,-1 0-1,1 0 0,-1 0 1,1 0-1,0 0 1,0 0-1,0-1 1,0 1-1,1 0 0,-1-1 1,1 1-1,0-1 1,-1 0-1,1 1 1,0-1-1,5 3 1,-3-2-12,0 0 0,1-1 1,-1 1-1,1-1 1,0-1-1,0 1 1,0 0-1,0-1 0,0 0 1,9 0-1,3 0-51,0-1 0,0-1 0,0-1 0,-1 0-1,1-1 1,16-6 0,149-62-534,-86 30 193,-96 41 386,5-3-4,1 1-1,0 0 0,0 0 0,0 1 0,10-2 0,-16 3 10,1 0-1,-1 0 0,0 0 0,0 0 1,1 0-1,-1 0 0,0 0 0,0 0 1,1 0-1,-1 0 0,0 0 1,0 0-1,0 1 0,1-1 0,-1 0 1,0 0-1,0 0 0,0 0 0,1 0 1,-1 1-1,0-1 0,0 0 0,0 0 1,0 0-1,1 1 0,-1-1 1,0 0-1,0 0 0,0 0 0,0 1 1,0-1-1,0 0 0,0 0 0,0 1 1,0-1-1,0 0 0,0 0 1,0 1-1,0-1 0,0 0 0,0 0 1,0 1-1,0-1 0,0 0 0,0 0 1,0 0-1,0 1 0,0-1 0,0 0 1,0 0-1,0 1 0,-1-1 1,1 0-1,0 0 0,0 0 0,0 1 1,0-1-1,-1 0 0,1 0 0,-9 12 147,7-11-116,0 1 1,0-1 0,0 1-1,0-1 1,0 0 0,0 0-1,0 0 1,0 0-1,0 0 1,-1-1 0,1 1-1,0-1 1,-1 1 0,1-1-1,0 0 1,-4 0 0,4 0-20,1-1 1,-1 0 0,1 1-1,-1-1 1,1 0 0,-1 0-1,1 0 1,-1 0 0,1 0 0,0 0-1,-1 0 1,1-1 0,0 1-1,0 0 1,0-1 0,0 1-1,0 0 1,0-1 0,1 0-1,-1 1 1,0-1 0,1 1 0,-1-4-1,-9-25-41,-11-56 0,21 86 24,0-1 1,-1 1-1,1-1 0,0 1 0,0-1 0,0 1 0,0 0 0,0-1 0,0 1 1,0-1-1,0 1 0,0-1 0,0 1 0,0 0 0,0-1 0,0 1 1,0-1-1,0 1 0,0-1 0,0 1 0,0 0 0,1-1 0,-1 1 1,0-1-1,0 1 0,1 0 0,-1-1 0,0 1 0,0 0 0,1-1 1,-1 1-1,0 0 0,1-1 0,-1 1 0,0 0 0,1 0 0,-1-1 1,1 1-1,-1 0 0,0 0 0,1 0 0,-1 0 0,1 0 0,-1 0 0,1 0 1,-1-1-1,1 1 0,0 1 0,23 8-11,-15-5 15,19 7 8,1-1 0,1-1 0,0-1 0,0-2 1,32 3-1,-49-8-24,1 0 0,-1-1 0,1 0 1,-1-1-1,1-1 0,-1 0 0,1-1 0,-1 0 1,0-1-1,0 0 0,-1-1 0,1-1 0,21-13 1,-28 15-15,0-1 0,-1 1 0,0-1 0,0 0 0,5-7 0,-8 10 5,-1 0 0,1 0-1,-1-1 1,0 1 0,1 0-1,-1-1 1,0 1 0,-1-1-1,1 0 1,0 1 0,-1-1-1,1 0 1,-1 1-1,0-1 1,0 0 0,0-3-1,0 5 23,0 1 1,0-1-1,0 1 0,0-1 0,0 0 0,0 1 0,-1-1 0,1 0 0,0 1 0,0-1 0,0 1 0,-1-1 0,1 1 0,0-1 0,-1 0 0,1 1 0,0-1 1,-1 1-1,1 0 0,-1-1 0,1 1 0,-1-1 0,1 1 0,-1 0 0,1-1 0,-1 1 0,1 0 0,-1-1 0,0 1 0,1 0 0,-1 0 0,1 0 0,-1-1 1,0 1-1,1 0 0,-1 0 0,1 0 0,-1 0 0,0 0 0,1 0 0,-1 0 0,0 1 0,1-1 0,-1 0 0,1 0 0,-1 0 0,0 1 0,1-1 0,-1 0 1,1 0-1,-1 1 0,1-1 0,-1 1 0,1-1 0,-1 0 0,0 1 0,-1 1 35,-1 0-1,0 1 1,1-1 0,0 0 0,-1 1-1,1-1 1,0 1 0,0 0 0,-3 5-1,2 2 85,1 0 0,0 0 0,0 0 0,1 1 0,0-1 0,1 0 0,0 1 0,3 18 0,-1-13-11,1-1 1,1 0 0,0 0-1,1 0 1,8 16-1,-9-24-85,0 0-1,1-1 0,-1 0 0,1 0 0,1 0 0,7 8 0,-11-13-37,0 1-1,0-1 1,0 0-1,-1 1 1,1-1-1,0 0 1,1 0-1,-1-1 1,0 1-1,0 0 1,5 0-1,-6-1-2,0 0-1,0 0 1,0 0-1,0 0 0,1-1 1,-1 1-1,0 0 1,0-1-1,0 1 0,0-1 1,0 1-1,0-1 1,0 1-1,0-1 0,0 0 1,0 1-1,0-1 1,0 0-1,-1 0 0,1 0 1,0 0-1,0 0 1,-1 0-1,1-1 0,2-4 108,-1 1 0,-1-1 0,1 0 0,-1 1 0,0-1-1,0 0 1,-1 0 0,0 0 0,0 0 0,0 0 0,-1 1-1,0-1 1,0 0 0,-2-7 0,-12-27-11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09.783"/>
    </inkml:context>
    <inkml:brush xml:id="br0">
      <inkml:brushProperty name="width" value="0.05" units="cm"/>
      <inkml:brushProperty name="height" value="0.05" units="cm"/>
    </inkml:brush>
  </inkml:definitions>
  <inkml:trace contextRef="#ctx0" brushRef="#br0">1 0 14627,'13'6'1024,"5"7"-872,3-3-128,7 3 96,-2-3-264,6 1 144,-1-2-56,-1 2-80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8.904"/>
    </inkml:context>
    <inkml:brush xml:id="br0">
      <inkml:brushProperty name="width" value="0.05" units="cm"/>
      <inkml:brushProperty name="height" value="0.05" units="cm"/>
    </inkml:brush>
  </inkml:definitions>
  <inkml:trace contextRef="#ctx0" brushRef="#br0">1 1 9074,'1'0'80,"0"0"1,0-1-1,0 1 1,0 0-1,0 0 1,1 0-1,-1 0 1,0 0-1,0 0 1,0 1-1,0-1 0,0 0 1,0 1-1,0-1 1,0 0-1,1 1 1,-1 0-1,-1-1 1,1 1-1,0-1 1,2 3-1,22 17 752,-23-18-737,20 18 199,-1 2 0,-1 0 0,-1 2 0,-1 0 0,-1 1 0,20 40 0,-18-26-354,-2 2-1,-1-1 1,18 81-1,-34-119 11,1 1 0,-1-1 1,1 0-1,-1 1 0,0-1 0,0 1 1,0-1-1,0 0 0,-1 4 0,1-5 29,0-1 1,-1 0-1,1 0 0,0 1 1,0-1-1,0 0 0,0 0 0,0 0 1,-1 1-1,1-1 0,0 0 0,0 0 1,0 0-1,-1 1 0,1-1 1,0 0-1,0 0 0,0 0 0,-1 0 1,1 0-1,0 0 0,0 0 1,-1 1-1,1-1 0,0 0 0,-1 0 1,1 0-1,0 0 0,-1 0 0,-12-7-631,-51-50-694,43 36 2014,-46-33-1,66 53-234,4-3-188,0 1 0,1 0 0,-1-1 0,1 1 0,0 0 0,0 1 0,5-4-1,9-6-54,16-18-344,20-15-410,-38 35 339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10.291"/>
    </inkml:context>
    <inkml:brush xml:id="br0">
      <inkml:brushProperty name="width" value="0.05" units="cm"/>
      <inkml:brushProperty name="height" value="0.05" units="cm"/>
    </inkml:brush>
  </inkml:definitions>
  <inkml:trace contextRef="#ctx0" brushRef="#br0">265 1 14163,'-36'3'1214,"13"2"-1008,0 1 1,0 1 0,0 1-1,-26 14 1,42-18-117,-1 1 0,1 0 1,-1 0-1,1 0 0,1 1 0,-10 10 0,13-13-24,0 1-1,1 0 0,-1 0 1,0 1-1,1-1 0,0 0 1,0 1-1,1-1 0,-1 1 1,1 0-1,0 0 0,-1 7 0,2-10-46,-1 0-1,1 1 0,0-1 0,0 0 0,0 0 0,0 0 0,0 0 0,0 0 0,1 0 0,-1 0 0,1 0 0,-1 0 0,1 0 0,0 0 0,0 0 0,0 0 0,0 0 0,0 0 0,0 0 0,1-1 0,-1 1 0,1-1 0,-1 1 0,1-1 0,-1 1 0,1-1 0,0 0 0,0 0 0,-1 0 0,1 0 0,0 0 0,0 0 0,0 0 0,0-1 0,0 1 0,0-1 0,0 0 0,1 1 0,-1-1 0,0 0 0,0 0 0,2 0 0,5-1-73,0 0-1,0 0 0,0-1 0,0 0 0,0-1 0,0 0 0,-1 0 0,15-8 1,-9 3-86,-1-1 1,1 0-1,-2-1 1,1-1-1,-2 0 1,1 0-1,-2-1 1,1-1-1,-2 0 1,0 0-1,8-16 1,-16 28 134,-1 1-1,1-1 1,-1 0-1,1 1 1,-1-1 0,0 0-1,1 1 1,-1-1 0,0 0-1,0 0 1,1 0 0,-1 1-1,0-1 1,0 0 0,0 0-1,0 1 1,0-1 0,0 0-1,0 0 1,-1 0 0,1 1-1,0-1 1,0 0 0,0 0-1,-1 1 1,0-2 0,1 2 18,-1 0 1,0 0 0,0 0 0,0 0 0,0 1 0,1-1 0,-1 0-1,0 1 1,0-1 0,1 0 0,-1 1 0,0-1 0,1 1-1,-1-1 1,0 1 0,1-1 0,-1 1 0,1 0 0,-1-1-1,1 1 1,-1 0 0,1-1 0,-1 1 0,1 0 0,-1 1 0,-2 2 48,1 1 1,0-1-1,-1 1 1,2 0 0,-1-1-1,0 1 1,1 0-1,0 0 1,0 1 0,1-1-1,-1 0 1,1 0-1,0 0 1,1 0 0,-1 0-1,1 0 1,0 0 0,0 0-1,0 0 1,1 0-1,0 0 1,5 9 0,-5-10-42,0-1 1,0 1-1,0-1 1,1 0 0,0 1-1,-1-1 1,1-1 0,1 1-1,-1 0 1,0-1-1,0 1 1,1-1 0,0 0-1,-1 0 1,1 0 0,0-1-1,0 1 1,0-1-1,0 0 1,0 0 0,0-1-1,0 1 1,0-1 0,1 0-1,-1 0 1,0 0-1,0 0 1,7-2 0,-1-1 129,0 0 0,-1-1 0,0 0 0,1 0 0,-1-1 1,-1 0-1,1-1 0,-1 0 0,0 0 0,0-1 0,7-8 0,11-19 134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10.799"/>
    </inkml:context>
    <inkml:brush xml:id="br0">
      <inkml:brushProperty name="width" value="0.05" units="cm"/>
      <inkml:brushProperty name="height" value="0.05" units="cm"/>
    </inkml:brush>
  </inkml:definitions>
  <inkml:trace contextRef="#ctx0" brushRef="#br0">7 145 11811,'-2'-11'442,"0"-13"-214,0 22 56,2 13 373,0 27 137,5 161 2315,-2-169-2804,0 0 1,3 0-1,0 0 1,16 42-1,-20-67-290,-1-1-1,2 1 1,-1-1-1,0 0 1,1 0-1,0 0 1,0 0 0,0 0-1,0-1 1,7 7-1,-7-9-20,-1 1 0,0-1-1,1 1 1,-1-1 0,1 0-1,0 0 1,-1 0-1,1-1 1,0 1 0,0-1-1,0 1 1,-1-1 0,1 0-1,0 0 1,0 0 0,0 0-1,-1-1 1,1 1-1,0-1 1,2 0 0,12-6-118,-2 0 0,1-1 0,-1-1-1,0 0 1,-1-1 0,21-20 0,26-16-265,-53 41 343,-1 1 1,1-1-1,0 2 0,0-1 1,0 1-1,1 0 0,10-2 1,-17 5 56,0-1 0,0 1 0,0 0 0,0 0 0,0 0 1,0 0-1,0 0 0,0 0 0,0 1 0,-1-1 0,1 1 0,0-1 0,0 1 1,0 0-1,0 0 0,0 0 0,-1 0 0,1 0 0,0 0 0,-1 0 1,1 0-1,-1 1 0,1-1 0,-1 0 0,0 1 0,0 0 0,1-1 1,-1 1-1,0 0 0,0-1 0,-1 1 0,1 0 0,0 0 0,-1 0 0,1 0 1,0 3-1,0 1 47,0 0 1,0 0-1,0-1 1,-1 1 0,0 0-1,0 0 1,0 0-1,-1-1 1,0 1-1,0 0 1,0 0 0,-1-1-1,0 1 1,0-1-1,-4 8 1,1-6 5,1 0 0,-2-1 1,1 1-1,-1-1 1,1 0-1,-2 0 0,1-1 1,-1 0-1,-12 8 0,2-4-44,0-1 0,-1 0 0,0-2 0,0 0 0,0 0 0,-1-2 0,1-1 0,-33 3 0,31-5-298,-33-4 0,48 3 171,1 0 1,-1-1 0,1 0 0,-1 0-1,1 0 1,0-1 0,0 0-1,-1 1 1,1-1 0,0-1 0,1 1-1,-1-1 1,-4-3 0,7 5 55,1 1 0,-1-1 1,1 0-1,-1 0 0,1 0 0,0 0 1,-1 1-1,1-1 0,0 0 1,0 0-1,0 0 0,0 0 1,0 0-1,0 0 0,0 0 0,0 0 1,0 0-1,0 0 0,0 0 1,0 1-1,1-1 0,-1 0 0,0 0 1,1 0-1,-1 0 0,0 0 1,1 1-1,-1-1 0,1 0 1,0 0-1,-1 1 0,1-1 0,0 0 1,-1 1-1,1-1 0,0 1 1,0-1-1,33-24-664,-31 24 637,27-16-383</inkml:trace>
  <inkml:trace contextRef="#ctx0" brushRef="#br0" timeOffset="1">531 0 13875,'-8'39'561,"1"-1"1,2 1-1,2 1 0,2-1 0,1 0 1,2 0-1,10 55 0,-7-59-308,3-1 0,16 48 0,-17-63-384,1-1 0,0 0 1,1-1-1,1 0 1,23 29-1,-32-44 56,1 0 1,0 0-1,0 0 1,0 0-1,0-1 1,0 1-1,0-1 1,0 1-1,0-1 1,1 0-1,-1 0 1,5 2-1,-6-3 48,0 0-1,0 0 1,0 0-1,0 0 1,0 0-1,0 0 1,0 0-1,0-1 1,0 1-1,0 0 1,0-1-1,0 1 1,0 0-1,0-1 1,0 1-1,0-1 1,0 1-1,-1-1 1,1 0-1,0 1 1,0-1-1,0 0 1,-1 0-1,1 1 1,-1-1-1,1 0 1,0 0-1,-1 0 1,1 0-1,-1 0 1,0 0-1,1-1 1,6-20-386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11.167"/>
    </inkml:context>
    <inkml:brush xml:id="br0">
      <inkml:brushProperty name="width" value="0.05" units="cm"/>
      <inkml:brushProperty name="height" value="0.05" units="cm"/>
    </inkml:brush>
  </inkml:definitions>
  <inkml:trace contextRef="#ctx0" brushRef="#br0">1 145 14795,'24'-1'953,"47"4"0,-53-1-859,0-1-1,0-1 0,0 0 0,0-1 0,20-4 0,-28 2-99,-1 0 0,1 0 0,0-1 0,-1 0 0,0-1 0,10-7 0,-16 10-11,0 0 0,0 0 0,-1 0 0,1-1 0,-1 1 0,0-1 0,0 0 1,0 1-1,3-7 0,-4 8 0,0-1 1,-1 0 0,1 0-1,-1 1 1,0-1 0,1 0-1,-1 0 1,0 0 0,0 0-1,0 1 1,0-1 0,-1 0-1,1 0 1,0 0 0,-1 1-1,1-1 1,-1 0 0,1 1 0,-3-4-1,1 2-13,-1 0 1,1 0-1,-1-1 0,0 2 0,0-1 0,0 0 0,-1 1 0,1-1 0,-1 1 1,1 0-1,-1 0 0,0 0 0,0 1 0,1-1 0,-1 1 0,0 0 1,-1 0-1,1 1 0,0-1 0,0 1 0,-8 0 0,1 0 23,0 0 0,-1 1 0,1 0 0,0 1 0,0 0 0,-21 8-1,22-6 92,1 0 0,1 1 0,-1 1 0,1 0 0,0 0 0,0 0 0,1 1 0,0 0 0,0 0 0,0 1 0,1 0 0,-6 11 0,9-14-10,0-1 0,1 1 0,0 0 0,0 0 1,1 0-1,0 0 0,-1 0 0,1 0 0,1 0 0,-1 0 0,1 7 1,0-8-21,1 0 1,0 0 0,0-1-1,0 1 1,0 0-1,0 0 1,1-1 0,0 1-1,0-1 1,0 1 0,0-1-1,0 0 1,0 0-1,1 0 1,0 0 0,4 4-1,-3-4-20,1 1 0,0-1-1,0 1 1,0-1 0,0-1-1,0 1 1,1-1-1,-1 0 1,1 0 0,-1 0-1,11 1 1,-6-3-42,0 1 0,0-1 0,-1 0 0,1-1 0,0 0 0,13-4 0,2-2-111,0-2 1,-1 0-1,0-2 1,30-18-1,-10 2-118,-30 17 143,1 0-1,0 2 1,26-11-1,-39 18 110,0 1 1,0-1-1,-1 1 0,1-1 0,0 1 1,0 0-1,-1 0 0,1 0 0,0 0 1,0 0-1,0 0 0,-1 1 0,1-1 1,0 1-1,-1-1 0,1 1 0,0 0 1,-1-1-1,4 3 0,0 0 89,-1 1 0,1 0-1,-1 1 1,6 6 0,-6-6-18,0-1 1,1 1-1,-1-1 1,7 5-1,-4-6-64,-1 0 0,0 0 0,1-1-1,-1 0 1,1 0 0,0-1-1,0 0 1,-1 0 0,1 0 0,0-1-1,0 0 1,0 0 0,0-1-1,0 0 1,11-3 0,4-2-263,0-1-1,-1 0 1,29-15 0,13-12-516,-35 18 40,43-18 0,-68 33 697,1 0-1,-1 0 1,0 0 0,0 0 0,0 0 0,0 1-1,1 0 1,-1-1 0,5 2 0,-7-1 40,0 0 0,0 1 0,0-1 1,0 0-1,0 1 0,1-1 0,-1 1 1,-1-1-1,1 1 0,0 0 0,0 0 0,0-1 1,0 1-1,0 0 0,-1 0 0,1 0 0,0 0 1,-1 0-1,1 0 0,0 0 0,-1 0 0,1 0 1,-1 0-1,0 0 0,1 0 0,-1 0 1,0 0-1,0 2 0,4 36 704,-4-31-625,0 1 0,1-1 1,0 0-1,1 1 0,0-1 1,4 12-1,-6-20-123,0 1 0,0 0 0,1-1 0,-1 1 1,1 0-1,-1-1 0,1 1 0,-1 0 0,1-1 0,-1 1 0,1-1 0,-1 1 1,1-1-1,0 1 0,-1-1 0,1 1 0,0-1 0,-1 0 0,1 1 0,0-1 1,0 0-1,-1 0 0,1 0 0,0 1 0,0-1 0,0 0 0,-1 0 0,1 0 1,0 0-1,0 0 0,-1 0 0,1-1 0,0 1 0,0 0 0,0 0 0,-1-1 1,1 1-1,0 0 0,-1-1 0,2 1 0,8-10-261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25.837"/>
    </inkml:context>
    <inkml:brush xml:id="br0">
      <inkml:brushProperty name="width" value="0.05" units="cm"/>
      <inkml:brushProperty name="height" value="0.05" units="cm"/>
    </inkml:brush>
  </inkml:definitions>
  <inkml:trace contextRef="#ctx0" brushRef="#br0">1814 138 6921,'0'-8'251,"0"0"-1,-1 0 1,0 0-1,0 1 0,-1-1 1,0 0-1,0 0 0,-1 1 1,-4-8-1,5 11-177,0 1 0,0 0 0,0-1 0,0 1 1,-1 0-1,0 0 0,1 1 0,-1-1 0,0 0 0,0 1 0,-1 0 1,1 0-1,0 0 0,-1 0 0,0 0 0,1 1 0,-1-1 0,0 1 1,-7-1-1,-5 0-8,0 1 1,0 0-1,0 2 0,-1 0 1,1 1-1,-20 4 1,-96 32 95,95-26-51,-70 18 6,-166 26 0,-146 36-156,395-85 61,4-3-63,0 2-1,0 0 1,1 1 0,0 1-1,-28 16 1,-6 12 14,2 3-1,2 1 1,2 3 0,1 2 0,3 1 0,-63 87-1,98-122 54,0 0 1,0 0 1,0 1-1,1-1 0,-10 25 1,16-33-48,-1 0 0,1 0 0,1 1 0,-1-1 1,1 1-1,-1-1 0,1 1 0,0-1 0,0 0 0,0 1 1,1-1-1,-1 1 0,1-1 0,0 0 0,0 1 1,0-1-1,0 0 0,1 0 0,-1 1 0,1-1 1,0-1-1,0 1 0,0 0 0,4 4 0,-1-2-48,1 1 0,0-2-1,0 1 1,1 0 0,0-1-1,-1 0 1,12 4 0,54 17-243,-39-15 227,49 19 53,-2 4-1,-2 2 0,119 74 1,-36-13-175,-129-79 161,1-3 1,0 0 0,42 10 0,-37-14 7,0-2 0,1-1 0,72 3 0,-93-10 67,0-1 0,0 0 0,-1-1 0,1-1-1,-1-1 1,1-1 0,-1 0 0,0-1-1,-1-1 1,30-16 0,-3-5 372,66-59-1,31-44 499,-136 128-877,46-47 425,66-83-1,-91 99-349,-1-1 0,-2-1 0,32-72 0,-36 67-37,-3 0-1,-2 0 0,-1-1 0,-2-1 0,6-68 0,-15 104-39,-1-1 0,0 0 0,-1 1 0,0-1-1,0 1 1,0 0 0,-1-1 0,0 1 0,0 0 0,-7-14 0,6 17-31,1 0 0,-1 0 0,0 0 0,0 1 1,0-1-1,-1 1 0,1 0 0,-1 0 0,0 0 1,0 0-1,0 1 0,0-1 0,0 1 0,-1 0 1,1 0-1,-1 1 0,1-1 0,-6 0 0,-7-1-91,-1 2-1,1 0 0,-1 0 0,0 2 0,1 0 0,-1 1 0,-23 6 1,-25 6-130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27.311"/>
    </inkml:context>
    <inkml:brush xml:id="br0">
      <inkml:brushProperty name="width" value="0.05" units="cm"/>
      <inkml:brushProperty name="height" value="0.05" units="cm"/>
    </inkml:brush>
  </inkml:definitions>
  <inkml:trace contextRef="#ctx0" brushRef="#br0">1457 226 4161,'-6'-8'131,"1"1"1,-1-1-1,0 1 1,-1 0-1,1 1 1,-1 0-1,-1 0 1,1 0-1,-1 1 1,0 0-1,0 1 1,-1 0-1,-10-4 1,-2 0 312,0 1 1,-1 1-1,1 1 1,-34-3-1,37 7-237,0 0 0,1 2 0,-1 0 0,0 1-1,1 1 1,-27 7 0,-100 42 96,19-5-235,76-35 36,-83 9-1,92-16-12,0 1 1,0 2 0,-63 22 0,61-12-117,1 2 1,0 2-1,2 1 0,0 3 1,-67 58-1,99-79-11,1 1 0,-1 1 0,1-1 0,1 1 1,-1 0-1,1 1 0,1-1 0,-1 1 0,1 0 0,1 0 0,-1 0 0,1 1 0,1-1 1,-1 1-1,2-1 0,-1 1 0,1 0 0,0 0 0,1 0 0,1 13 0,4 54-72,4-1-1,22 96 1,-24-144 53,0 0 0,2 0 0,14 30 0,-19-49 42,0 1 0,1-1 0,0 0 0,1 0 0,0-1 0,0 0 0,0 0 0,1 0 0,0 0 0,0-1 0,1-1-1,0 1 1,10 5 0,1-3 112,1-1-1,0 0 1,0-1 0,1-2-1,-1 0 1,39 3 0,127-9 532,-97-6-514,-1-4-1,105-27 1,167-73 122,-295 85-144,0-2 0,-2-4 0,-2-2 0,-1-3 0,-1-3 0,-3-2 0,-1-2 0,-3-3 0,-1-2 0,55-72 0,-99 114-37,-2 0 0,1 0 1,-1 0-1,0-1 1,-1 0-1,0 0 1,0 0-1,-1 0 1,3-10-1,-5 11-25,0 1-1,-1-1 0,0 1 1,0-1-1,0 1 0,-1-1 1,0 1-1,0-1 1,-1 1-1,0 0 0,0 0 1,-5-9-1,-4-6 4,-1-1 0,-1 2 0,-1 0 0,-1 0 0,-1 2 0,-1 0 0,0 1 0,-33-27 0,23 24-41,-1 1 0,-1 1 0,-1 1 0,0 2 0,-59-22-1,55 26-60,-1 1 0,-1 3 0,1 0 0,-2 3 0,1 1 0,-46 0-1,56 5 3,1 1-1,-1 1 0,1 1 1,0 1-1,1 1 1,-1 1-1,1 2 0,0 0 1,-42 24-1,-22 29-80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29.816"/>
    </inkml:context>
    <inkml:brush xml:id="br0">
      <inkml:brushProperty name="width" value="0.05" units="cm"/>
      <inkml:brushProperty name="height" value="0.05" units="cm"/>
    </inkml:brush>
  </inkml:definitions>
  <inkml:trace contextRef="#ctx0" brushRef="#br0">1 21 4561,'3'-4'200,"-1"-1"-208,1 0-24,-3-1 376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30.565"/>
    </inkml:context>
    <inkml:brush xml:id="br0">
      <inkml:brushProperty name="width" value="0.05" units="cm"/>
      <inkml:brushProperty name="height" value="0.05" units="cm"/>
    </inkml:brush>
  </inkml:definitions>
  <inkml:trace contextRef="#ctx0" brushRef="#br0">1185 119 7690,'-9'-10'319,"-1"0"1,0 1-1,-1 0 1,0 1-1,-1 0 1,1 0 0,-2 1-1,1 1 1,-1 0-1,0 1 1,0 0-1,0 1 1,-26-5 0,-10 2-247,0 2 1,-77 3-1,110 2-40,-15-1-15,0 3-1,0 0 0,-61 14 1,77-12-9,0 1 0,1 1 0,0 0 0,0 0 0,0 2 0,1-1 0,0 2-1,0 0 1,1 0 0,-12 12 0,-10 17 0,2 0 0,-31 47-1,-19 26-10,61-87-4,2 0 0,1 2 0,1 0 0,0 1 0,3 0 0,-19 46 0,19-28-24,1 0 1,-14 93-1,24-115 15,2 1 0,0-1 0,1 0-1,2 0 1,0 0 0,2 0 0,0 0 0,9 26-1,-6-33 7,0 0 1,1-1-1,1 0 0,0 0 0,1-1 0,1 0 1,0-1-1,19 19 0,12 5 14,59 41 0,-53-44 9,1-2 0,1-2-1,2-2 1,61 22 0,-80-38-10,0-1 0,2-1 0,-1-3 0,1 0-1,0-2 1,0-2 0,1-1 0,37-3 0,-55-1 8,0-2 0,0 0 1,0 0-1,-1-2 0,0 0 0,0-1 1,0-1-1,-1 0 0,0-1 1,16-13-1,19-16 166,70-70 0,-88 77-106,14-13 34,152-154 269,-190 187-358,-1-1 1,0 0-1,-1 0 0,-1 0 0,0-1 0,0 0 1,-1 0-1,-1 0 0,-1-1 0,1 0 0,1-24 1,-3 5 90,-1 0 1,-1 0 0,-10-60 0,4 54 13,-3 0 1,-1 0-1,-1 1 1,-3 1-1,-1 0 1,-1 0-1,-27-41 1,24 48-124,-1 1 0,-2 1 0,0 1 0,-2 0 0,-1 2 0,-1 1 0,-1 1 0,-40-26 0,54 41-148,-1 0 1,0 1 0,-1 1-1,1 0 1,-1 1 0,0 0 0,0 1-1,-1 1 1,1 0 0,-1 1 0,0 1-1,0 1 1,1 0 0,-1 1 0,0 0-1,-28 7 1,15 1-18,0 0-1,-30 15 1,-65 32-493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6:59.064"/>
    </inkml:context>
    <inkml:brush xml:id="br0">
      <inkml:brushProperty name="width" value="0.05" units="cm"/>
      <inkml:brushProperty name="height" value="0.05" units="cm"/>
      <inkml:brushProperty name="color" value="#E71224"/>
    </inkml:brush>
  </inkml:definitions>
  <inkml:trace contextRef="#ctx0" brushRef="#br0">1 1 12795,'26'60'1235,"4"42"-1371,-4 1 1,-5 2-1,-5 0 0,5 141 1,-31 425 123,10-657 25,-8 230 263,9-167-206,12 88-1,-12-154-83,5 24-6,-6-33 3,0-1-1,1 1 1,-1 0-1,1-1 0,-1 1 1,1-1-1,0 1 0,0 0 1,0-1-1,0 0 0,0 1 1,0-1-1,0 0 0,0 1 1,3 1-1,-4-3-2,0 0 0,1 0 0,-1 0 0,1 0 1,-1 0-1,0 0 0,1 0 0,-1 0 0,1 0 0,-1 0 0,1 0 0,-1 0 0,0 0 0,1 0 0,-1 0 0,1-1 0,-1 1 0,0 0 0,1 0 0,-1 0 0,0-1 1,1 1-1,-1 0 0,0 0 0,1-1 0,-1 1 0,0 0 0,0-1 0,1 1 0,-1 0 0,0-1 0,0 1 0,0 0 0,1-1 0,-1 1 0,0-1 0,0 1 0,0 0 1,0-1-1,0 1 0,0-1 0,5-21-1013,-4 4 780,-1 1 0,-3-21-1,3 29 165,-6-52-410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7:00.141"/>
    </inkml:context>
    <inkml:brush xml:id="br0">
      <inkml:brushProperty name="width" value="0.05" units="cm"/>
      <inkml:brushProperty name="height" value="0.05" units="cm"/>
      <inkml:brushProperty name="color" value="#E71224"/>
    </inkml:brush>
  </inkml:definitions>
  <inkml:trace contextRef="#ctx0" brushRef="#br0">0 127 11610,'4'-1'107,"-1"-1"0,1 0-1,-1 1 1,1 0-1,0 0 1,0 0-1,0 0 1,-1 1 0,1 0-1,4-1 1,45 5 283,-18-1-232,104 1-616,0-7 1,223-31 0,-216 7 38,155-24 520,-234 44 315,1 3 1,104 6 0,157 36 833,18 1-727,-273-34-496,-7-2-44,89 17 1,-146-18 13,-1 0 1,1 1-1,-1 0 1,0 0-1,0 1 1,0 0 0,0 1-1,-1 0 1,0 0-1,0 1 1,0 0-1,-1 1 1,0-1-1,0 1 1,0 1-1,-1-1 1,0 1-1,-1 0 1,0 0 0,0 1-1,-1 0 1,0 0-1,0 0 1,-1 0-1,3 11 1,3 19 35,0 0 0,-3 1 0,2 48-1,-5 127 100,-4-62-50,-7 516-727,7-653 603,-3 43-92,3 60-1,2-102 136,1 0-1,0 0 0,1 0 1,1 0-1,1-1 1,0 0-1,1 0 1,10 19-1,-4-21 26,-7-11 3,-8-10 28,-5-3-52,0 1 0,0-1 0,-1 1 0,0 1 0,0 0 0,-1 0 0,-14-8 0,-82-43-100,74 44 92,0 2 0,0 1 0,-1 1 0,-1 2 0,0 1 0,0 1 0,0 3 0,-1 0 0,1 2 0,-1 2-1,0 1 1,-44 8 0,-26 11 162,-179 60-1,61-15-193,-336 34-537,518-93 557,-378 68 664,416-73-632,-6 1 0,1 0 0,-1-1 0,-10 1-1,17-2-27,1 0-1,-1 0 1,0 0-1,0 0 1,0-1-1,1 1 1,-1 0 0,0-1-1,1 1 1,-1-1-1,0 0 1,1 1-1,-1-1 1,1 0-1,-1 0 1,1 0-1,-1 0 1,1 0-1,0-1 1,-1 1-1,1 0 1,-1-3-1,-1-2-4,1 0 1,1 0-1,-1 0 0,1-1 0,0 1 0,0-1 0,1 1 0,0-1 1,1-8-1,5-34-127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7:00.937"/>
    </inkml:context>
    <inkml:brush xml:id="br0">
      <inkml:brushProperty name="width" value="0.05" units="cm"/>
      <inkml:brushProperty name="height" value="0.05" units="cm"/>
      <inkml:brushProperty name="color" value="#E71224"/>
    </inkml:brush>
  </inkml:definitions>
  <inkml:trace contextRef="#ctx0" brushRef="#br0">5 0 12043,'-2'20'290,"1"0"0,0-1 0,1 1 0,3 20 0,16 80-354,-13-87 133,38 260-499,12 417 1,-50-531 440,2 143-580,-10-291 444,0-3-44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9.627"/>
    </inkml:context>
    <inkml:brush xml:id="br0">
      <inkml:brushProperty name="width" value="0.05" units="cm"/>
      <inkml:brushProperty name="height" value="0.05" units="cm"/>
    </inkml:brush>
  </inkml:definitions>
  <inkml:trace contextRef="#ctx0" brushRef="#br0">36 0 12075,'-12'80'618,"3"0"0,2 84 1,-1-60-2133,8-108 1221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7:01.781"/>
    </inkml:context>
    <inkml:brush xml:id="br0">
      <inkml:brushProperty name="width" value="0.05" units="cm"/>
      <inkml:brushProperty name="height" value="0.05" units="cm"/>
      <inkml:brushProperty name="color" value="#E71224"/>
    </inkml:brush>
  </inkml:definitions>
  <inkml:trace contextRef="#ctx0" brushRef="#br0">0 161 12891,'27'-16'275,"0"1"-1,0 1 1,49-17 0,93-17-538,-105 35-226,1 3 0,0 3 0,96 1 0,198 27-2161,-305-16 2852,-16-3 782,72 15-1,-97-14-796,0 1 0,0 0 0,-1 2 0,1-1 0,-1 1 0,0 1 0,-1 0 0,0 1 0,13 10 0,-4 2 1,0 0 0,-2 2 0,0 0 0,-2 1 1,20 35-1,57 133 283,19 120-265,-24 10-259,-37-76-19,-21-88 34,-26-137-50,14 37-1,-16-51-11,0-1-1,0 0 1,1 0-1,0 0 1,0 0-1,0-1 1,1 1-1,-1-1 1,1 0-1,0 0 1,8 6-1,-12-10 99,0 0-1,0 0 1,0 0 0,0 0-1,0 0 1,0 0 0,0 1-1,0-1 1,1 0 0,-1 0-1,0 0 1,0 0 0,0 0-1,0 0 1,0 0-1,0 0 1,0 1 0,0-1-1,0 0 1,0 0 0,0 0-1,0 0 1,0 0 0,0 0-1,0 0 1,0 0 0,0 1-1,-1-1 1,1 0-1,0 0 1,0 0 0,0 0-1,0 0 1,0 0 0,0 0-1,0 0 1,0 0 0,0 0-1,0 1 1,0-1-1,0 0 1,0 0 0,-1 0-1,1 0 1,0 0 0,0 0-1,0 0 1,0 0 0,0 0-1,0 0 1,0 0 0,0 0-1,-1 0 1,1 0-1,-11 5 28,-16 2 126,25-7-150,-426 83 316,206-44-218,-127 34-42,-72 13 13,376-78-149,-89 4 1,119-12 57,0 0 1,0-2 0,0 1 0,0-2-1,0 0 1,0-1 0,0 0-1,1-2 1,-24-11 0,-15-16-59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7:06.189"/>
    </inkml:context>
    <inkml:brush xml:id="br0">
      <inkml:brushProperty name="width" value="0.05" units="cm"/>
      <inkml:brushProperty name="height" value="0.05" units="cm"/>
      <inkml:brushProperty name="color" value="#E71224"/>
    </inkml:brush>
  </inkml:definitions>
  <inkml:trace contextRef="#ctx0" brushRef="#br0">444 381 4513,'-31'5'675,"1"1"0,0 2 0,0 1 0,1 1 1,-45 23-1,60-26-509,0 2 0,1-1 0,0 2 0,1 0 0,0 1 0,0 0 0,1 0 0,1 1 0,0 1 0,0 0 0,1 0 0,-12 25 0,11-13-177,0 0-1,2 1 0,1 0 1,1 0-1,-4 44 1,2 137-206,9-171 162,1 1 0,2 0 1,2-1-1,1 0 0,2 0 0,1-1 1,1 0-1,3 0 0,0-2 1,31 52-1,251 348 28,-277-410 43,1 0-1,1-2 0,0 0 1,2-1-1,0-1 0,1-2 0,1 0 1,1-1-1,0-2 0,1-1 1,1-1-1,30 10 0,-19-11 123,1-1 0,0-2-1,1-1 1,0-3 0,0-1 0,55-3 0,-40-5-41,0-2 0,0-2 1,108-34-1,-73 11-58,137-70 0,69-64-8,326-224 25,-598 373-14,41-36 0,-58 46-24,-1 0 0,-1 0 0,1-1-1,-1-1 1,0 1 0,-1-1 0,0 1 0,0-2 0,4-11 0,-4 3 14,-1 0 0,-1-1 0,0 1 0,-1-1 1,-1 0-1,-1 0 0,-1 0 0,0 1 0,-1-1 0,-8-28 1,-8-17 23,-41-100 0,49 139-54,-51-118 365,-131-221 1,179 343-260,-1 0-1,0 1 1,-29-30 0,33 40-66,-2 0-1,1 0 1,-1 1-1,-1 1 1,1 0 0,-1 0-1,-20-7 1,-15-2-174,-1 2 1,-1 2-1,0 2 1,0 3-1,-1 1 1,0 3-1,0 2 1,-95 9-1,30 8-285,1 5 0,-200 61 0,246-59 271,-104 48 0,132-50 32,2 3 1,1 0 0,-63 52-1,18 3 81,7 0-18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7:07.707"/>
    </inkml:context>
    <inkml:brush xml:id="br0">
      <inkml:brushProperty name="width" value="0.05" units="cm"/>
      <inkml:brushProperty name="height" value="0.05" units="cm"/>
      <inkml:brushProperty name="color" value="#E71224"/>
    </inkml:brush>
  </inkml:definitions>
  <inkml:trace contextRef="#ctx0" brushRef="#br0">1367 243 8250,'-28'-16'743,"-1"2"0,0 1 0,-35-11 1,49 19-665,0 2 1,-1 0 0,1 0-1,0 2 1,-1-1 0,1 2 0,-1 0-1,-25 5 1,-208 52-331,199-41 239,0 2-1,-87 45 1,110-47 48,1 2 1,1 1 0,1 0-1,0 2 1,1 1 0,-38 48-1,16-8-77,-64 112-1,68-99-284,2 2 0,-35 102-1,63-146 226,1 0 1,1 1-1,3-1 0,0 2 0,2-1 0,2 0 0,1 1 0,6 54 0,1-52 82,2-1 0,2 0 0,24 59 0,59 98-198,-64-138-64,2-2 1,63 82 0,-79-117 216,0-1 1,0-1-1,2 0 0,0-2 0,1 1 1,0-2-1,1-1 0,0 0 1,1-1-1,36 14 0,-24-16 137,1 0 0,0-3 0,-1 0 0,2-3 0,-1 0 0,0-2 0,1-2-1,-1-1 1,0-1 0,0-2 0,0-1 0,0-2 0,-1-1 0,-1-2 0,1 0 0,-2-3 0,0 0 0,0-2 0,-2-1 0,0-2-1,45-37 1,154-169-41,-15-17 467,-34 37 148,-165 191-590,94-112 453,-92 106-324,-2 0 1,0 0 0,-1-1 0,16-40-1,-26 55-124,0-1 0,0 0 0,-1 0 0,0 0 0,0 1 0,-1-1 0,1 0 0,-1 0-1,-1 0 1,0 0 0,0 0 0,0 0 0,0 0 0,-1 0 0,-1 1 0,1-1 0,-1 1 0,0 0-1,0-1 1,-1 1 0,0 1 0,0-1 0,-6-7 0,-242-312-4262,219 282 3509,-151-187-2032,140 180 2489,-2 2 0,-74-58 0,93 86 485,-1 1 0,-1 1-1,-1 2 1,0 1 0,-1 1 0,-1 1 0,0 2 0,0 2 0,-1 1 0,-1 1 0,1 2 0,-49-2 0,33 7-87,-1 2-1,1 2 1,1 2-1,-1 2 1,1 3-1,0 1 0,-89 38 1,-21 23-105,-10 6-121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10.890"/>
    </inkml:context>
    <inkml:brush xml:id="br0">
      <inkml:brushProperty name="width" value="0.05" units="cm"/>
      <inkml:brushProperty name="height" value="0.05" units="cm"/>
    </inkml:brush>
  </inkml:definitions>
  <inkml:trace contextRef="#ctx0" brushRef="#br0">1 165 7962,'26'5'145,"0"0"0,0-2 0,0-1 0,1 0 0,31-4 0,-19 1-228,276-7 7,91-1 93,251-2 296,-65 0 158,395 13-277,-269 1-443,-63 16 58,0 22 167,-351-20 22,492 10 10,0-71-24,-170-49-55,98-10-106,-75 71 164,-1 38 421,-47 1 64,-51-15-261,590 9-128,-672 11-85,1163 21 999,-1378-38-688,411 8 323,-197 23-328,338 10 18,-525-40-306,-275 0-51,0 0 0,1 0 0,-1 1 0,0 0 0,0 0 0,6 2 0,-10-3 19,-1 0 1,1 0 0,0 1 0,0-1 0,-1 1-1,1-1 1,0 1 0,-1-1 0,1 1-1,-1-1 1,1 1 0,-1 0 0,1-1 0,-1 1-1,1 0 1,-1-1 0,1 1 0,-1 0-1,0-1 1,1 1 0,-1 0 0,0 0 0,0 0-1,0-1 1,1 1 0,-1 0 0,0 0 0,0 0-1,0-1 1,0 1 0,-1 0 0,1 0-1,0 0 1,0-1 0,0 1 0,-1 0 0,1 0-1,0 0 1,-1-1 0,1 1 0,0 0-1,-1-1 1,1 1 0,-1 0 0,0-1 0,1 1-1,-1 0 1,-20 21-130,-11 1-65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14.774"/>
    </inkml:context>
    <inkml:brush xml:id="br0">
      <inkml:brushProperty name="width" value="0.05" units="cm"/>
      <inkml:brushProperty name="height" value="0.05" units="cm"/>
    </inkml:brush>
  </inkml:definitions>
  <inkml:trace contextRef="#ctx0" brushRef="#br0">1 62 10602,'2'-1'81,"1"0"0,-1-1 0,1 0 0,-1 1-1,0-1 1,0 0 0,0 0 0,3-4 0,6-5-10,-3 7-82,0 0 0,0 0 0,0 0 0,0 1 1,0 0-1,1 0 0,-1 1 0,1 0 0,0 1 0,0 0 0,0 0 0,17 2 0,9 2-206,68 14 1,-53-7 23,25 4 91,-2 4 0,84 32 1,-54-14 226,1-4 1,1-5-1,1-5 1,2-4-1,156 6 1,835-28-107,3-35 179,-867 28-195,384-14-17,0 22 16,2011 30-205,-1283-104-541,-743 28 479,4 43 219,-88 34 368,138 5 271,-16-39-316,2-25-173,-37 1-11,-375 21-71,530-15-22,1 41 22,-205 26-7,204 12 11,-731-53-26,691 42 7,-4 33-5,-398-34-1026,482 5 0,-708-50 701,-4 1-106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15.233"/>
    </inkml:context>
    <inkml:brush xml:id="br0">
      <inkml:brushProperty name="width" value="0.05" units="cm"/>
      <inkml:brushProperty name="height" value="0.05" units="cm"/>
    </inkml:brush>
  </inkml:definitions>
  <inkml:trace contextRef="#ctx0" brushRef="#br0">1028 33 11370,'-60'-7'713,"-9"3"-649,-1 1-48,-1 0 104,-3 0-88,1 1-80,-2-1-56,-2 0-369,-3 1-151,-8 1-728,-2 1 1088,-6-1-224,-9 1-136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15.755"/>
    </inkml:context>
    <inkml:brush xml:id="br0">
      <inkml:brushProperty name="width" value="0.05" units="cm"/>
      <inkml:brushProperty name="height" value="0.05" units="cm"/>
    </inkml:brush>
  </inkml:definitions>
  <inkml:trace contextRef="#ctx0" brushRef="#br0">1248 59 6329,'-157'-2'536,"0"-2"-432,1 0-112,2-5 0,-1 1-392,1-4 328,-3 2-128,0 0-88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16.124"/>
    </inkml:context>
    <inkml:brush xml:id="br0">
      <inkml:brushProperty name="width" value="0.05" units="cm"/>
      <inkml:brushProperty name="height" value="0.05" units="cm"/>
    </inkml:brush>
  </inkml:definitions>
  <inkml:trace contextRef="#ctx0" brushRef="#br0">2591 239 4993,'-593'-118'502,"235"41"-362,243 58-23,-134-5 0,197 24-103,0 2 0,0 2 0,0 2 0,1 3-1,0 1 1,-95 35 0,65-13 246,1 4 0,3 3 1,-99 67-1,19-13 170,71-44-363,77-43-81,1-1 0,-1 1 1,1 1-1,1-1 0,-1 1 0,1 1 0,0-1 0,1 1 0,0 0 0,0 1 0,1 0 0,0-1 0,0 2 0,1-1 0,-4 13 1,-5 18-166,2 0 1,1 0-1,2 0 1,2 1 0,2 1-1,2-1 1,1 0-1,6 46 1,-3-72 159,1-1 1,1 1-1,0-1 0,1 0 0,1 0 1,0-1-1,1 1 0,0-2 1,14 19-1,8 7 21,56 54 0,-24-29 12,-56-58-13,178 187 15,-151-164-21,0-1 0,2-2 0,0-1 1,50 26-1,-19-20-4,2-3-1,1-3 1,0-3 0,2-3-1,0-3 1,131 11 0,-12-17-765,256-20 0,-157-12 214,-137 10 194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16.570"/>
    </inkml:context>
    <inkml:brush xml:id="br0">
      <inkml:brushProperty name="width" value="0.05" units="cm"/>
      <inkml:brushProperty name="height" value="0.05" units="cm"/>
    </inkml:brush>
  </inkml:definitions>
  <inkml:trace contextRef="#ctx0" brushRef="#br0">0 1393 1568,'322'-21'242,"507"-12"-69,-718 37-279,138 23 0,104 44-15,-235-44 138,144 12 0,-213-34 21,1-3 0,0-2 0,0-3 0,-1-1-1,84-19 1,-103 14 110,-1-1-1,0-2 1,-1 0 0,0-2-1,-1-1 1,0-2-1,-2 0 1,36-32 0,-25 16 52,-1-1 0,-2-2 0,-2-2 1,46-68-1,-64 84-169,0-1 0,-1 0 0,-2-1 0,0 0 0,-2 0 1,0-1-1,-2 0 0,5-34 0,-9 42 15,-1-1 1,-1 1-1,0 0 1,-2-1-1,0 1 0,0 0 1,-2 0-1,0 0 0,-1 0 1,-1 1-1,0 0 1,-1 0-1,-12-20 0,1 10 145,-1 1-1,-1 0 1,-1 2-1,-1 0 0,-2 1 1,0 1-1,-1 2 0,0 0 1,-2 2-1,-29-15 1,-42-15 135,-163-56 0,185 75-569,-308-85-628,245 80 581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22.211"/>
    </inkml:context>
    <inkml:brush xml:id="br0">
      <inkml:brushProperty name="width" value="0.05" units="cm"/>
      <inkml:brushProperty name="height" value="0.05" units="cm"/>
    </inkml:brush>
  </inkml:definitions>
  <inkml:trace contextRef="#ctx0" brushRef="#br0">9 1470 10082,'0'0'11,"0"0"0,-1 0-1,1 0 1,0 0 0,-1 0 0,1 0-1,0 0 1,-1 0 0,1 0-1,0 0 1,-1 0 0,1 0 0,0-1-1,0 1 1,-1 0 0,1 0-1,0 0 1,-1 0 0,1-1 0,0 1-1,0 0 1,-1 0 0,1 0 0,0-1-1,0 1 1,0 0 0,-1-1-1,1 1 1,0 0 0,0 0 0,0-1-1,0 1 1,0 0 0,0-1 0,-1 1-1,1 0 1,0-1 0,0 1-1,0 0 1,0-1 0,0 1 0,0 0-1,0-1 1,0 1 0,1 0 0,-1 0-1,0-1 1,0 1 0,0 0-1,0-1 1,0 1 0,0 0 0,1-1-1,-1 1 1,0 0 0,0 0-1,0-1 1,1 1 0,-1 0 0,0 0-1,0 0 1,1-1 0,-1 1 0,0 0-1,19-20-268,4 2 21,2 1 0,1 0 0,0 2 0,0 1 0,2 1 0,34-11 0,-16 10 75,0 2-1,0 1 1,59-5-1,173 7 51,-149 8 356,242-10 1302,288-2 108,-158 34-1591,-68-1-105,52-13 39,272 9-6,635-5-411,-345-11 161,715 20 145,-747-82-1443,-830 45 1508,337 12 0,-477 7 180,0-1 1,1-2-1,-1-3 1,73-14 0,-101 14-126,0-1 0,0-1 0,-1 0 0,0-2 0,-1 0 0,21-13 1,-26 13-45,0 1 1,-1-1-1,0-1 1,0 0-1,-1 0 1,0-1 0,-1 0-1,0 0 1,-1-1-1,6-11 1,-2-2-111,-1-1 0,-1 0 0,-1 0-1,-1-1 1,5-50 0,-8 13 47,-5-82 0,-1 93 411,-3 0 1,-1 1-1,-3 0 0,-28-83 0,31 118-169,0 0-1,-2 1 1,1 0-1,-2 0 1,0 1 0,-1 0-1,0 1 1,-1 0-1,0 1 1,-1 0 0,-26-18-1,32 24-544,1 0 0,-1 0 0,1-1 0,1 1 0,-1-1 0,1-1 0,-8-14 0,-7-10-1018,9 16 632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0.049"/>
    </inkml:context>
    <inkml:brush xml:id="br0">
      <inkml:brushProperty name="width" value="0.05" units="cm"/>
      <inkml:brushProperty name="height" value="0.05" units="cm"/>
    </inkml:brush>
  </inkml:definitions>
  <inkml:trace contextRef="#ctx0" brushRef="#br0">1 44 10306,'7'-43'1603,"5"69"-441,3 11-1077,11 30-189,3-1 0,63 102 0,-88-161-71,-3-5 70,1 0 0,-1 0 0,1 1 0,-1-1 0,1 0 0,0 0 0,-1 0 0,1-1 0,0 1 0,0 0 0,5 2 0,-12-5-190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22.716"/>
    </inkml:context>
    <inkml:brush xml:id="br0">
      <inkml:brushProperty name="width" value="0.05" units="cm"/>
      <inkml:brushProperty name="height" value="0.05" units="cm"/>
    </inkml:brush>
  </inkml:definitions>
  <inkml:trace contextRef="#ctx0" brushRef="#br0">1476 21 5337,'-31'4'256,"0"2"-736,-6-3 504,-5-1 128,-8-2-232</inkml:trace>
  <inkml:trace contextRef="#ctx0" brushRef="#br0" timeOffset="1">221 5 2345,'-71'-1'120,"-2"-1"-88,-3 1-24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23.210"/>
    </inkml:context>
    <inkml:brush xml:id="br0">
      <inkml:brushProperty name="width" value="0.05" units="cm"/>
      <inkml:brushProperty name="height" value="0.05" units="cm"/>
    </inkml:brush>
  </inkml:definitions>
  <inkml:trace contextRef="#ctx0" brushRef="#br0">5172 31 3889,'-1263'-31'447,"397"41"-322,-10 32 1770,-52-10-1059,356-19-398,-1-49-2772,479 24 1919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25:23.589"/>
    </inkml:context>
    <inkml:brush xml:id="br0">
      <inkml:brushProperty name="width" value="0.05" units="cm"/>
      <inkml:brushProperty name="height" value="0.05" units="cm"/>
    </inkml:brush>
  </inkml:definitions>
  <inkml:trace contextRef="#ctx0" brushRef="#br0">1713 44 1328,'-351'-38'2516,"250"33"-1420,-149 11 0,-100 33-920,245-22-117,-133 41 1,214-51 122,0 1 1,1 1-1,0 2 1,1 0 0,0 1-1,0 2 1,-22 18 0,34-24-72,0 1 1,1 0 0,0 1 0,0 0 0,1 1-1,1 0 1,0 0 0,0 0 0,1 1 0,1 0 0,0 0-1,0 0 1,1 1 0,1 0 0,-3 19 0,3 10-48,2 1 0,3-1 0,1 0 0,10 54 0,-1-10-60,0 18-13,28 211 11,-24-225 18,38 126-1,-45-189-7,1-1 0,1 0 0,25 41 0,-30-57-73,0-1-1,1 1 0,0-1 1,0-1-1,1 1 1,0-2-1,1 1 0,0-1 1,0 0-1,1 0 1,17 8-1,-25-14 25,0 0 0,1 0 0,-1 0 0,0 0 0,1 0 1,-1-1-1,0 1 0,1-1 0,-1 0 0,1 0 0,-1 1 0,1-1 0,-1-1 0,1 1 1,-1 0-1,0-1 0,1 1 0,-1-1 0,0 0 0,1 0 0,-1 0 0,0 0 0,0 0 0,1 0 1,-1 0-1,2-2 0,7-16-275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0:14.324"/>
    </inkml:context>
    <inkml:brush xml:id="br0">
      <inkml:brushProperty name="width" value="0.05" units="cm"/>
      <inkml:brushProperty name="height" value="0.05" units="cm"/>
    </inkml:brush>
  </inkml:definitions>
  <inkml:trace contextRef="#ctx0" brushRef="#br0">0 58 11690,'1'-2'47,"0"0"-1,0 1 0,1-1 1,-1 1-1,0-1 0,1 1 0,-1-1 1,1 1-1,-1 0 0,1 0 0,0-1 1,-1 1-1,1 0 0,0 1 0,0-1 1,0 0-1,-1 1 0,1-1 0,0 1 1,0-1-1,3 1 0,73-11 14,154-1 0,-102 9-285,263-5 701,412 47 1,-603-23-259,389-19-1,-483-1 124,-106 2-978,-7-2 461,-7-2 80,-7 1-84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0:15.983"/>
    </inkml:context>
    <inkml:brush xml:id="br0">
      <inkml:brushProperty name="width" value="0.05" units="cm"/>
      <inkml:brushProperty name="height" value="0.05" units="cm"/>
    </inkml:brush>
  </inkml:definitions>
  <inkml:trace contextRef="#ctx0" brushRef="#br0">22 224 10314,'-20'7'1354,"19"-8"-906,12-3-345,49-11-500,1 3 1,0 2-1,63-1 1,190 7-698,-292 5 1110,726 29 1123,-34 1-765,29-47-261,-1-37-72,762-30 99,-80 35-172,-1340 43 37,489-25 22,-1 43 347,-512-8-353,14 0-222,-1 4 0,72 17 0,-136-23 133,-1-1 0,0 1 0,0 1 0,0 0 0,13 8 0,-5 1-204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0:17.047"/>
    </inkml:context>
    <inkml:brush xml:id="br0">
      <inkml:brushProperty name="width" value="0.05" units="cm"/>
      <inkml:brushProperty name="height" value="0.05" units="cm"/>
    </inkml:brush>
  </inkml:definitions>
  <inkml:trace contextRef="#ctx0" brushRef="#br0">449 200 4945,'-35'-19'1448,"-7"3"-1520,-4-1-32,-1 2 56,-2-3-184,-5-5-568,-2-4 640,-4-4-40,1-2-24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0:18.186"/>
    </inkml:context>
    <inkml:brush xml:id="br0">
      <inkml:brushProperty name="width" value="0.05" units="cm"/>
      <inkml:brushProperty name="height" value="0.05" units="cm"/>
    </inkml:brush>
  </inkml:definitions>
  <inkml:trace contextRef="#ctx0" brushRef="#br0">1520 1 6905,'-118'12'724,"1"6"-1,1 4 1,-135 46-1,193-48-680,2 2 0,0 3 0,-84 52-1,-138 118-2161,251-173 2065,0 2 0,1 0 0,1 2 0,2 1 0,0 0 0,2 2 0,1 0 0,2 2 0,-24 52 0,24-46 67,3 1 0,-20 75 1,32-99-13,0-1 1,1 1 0,1 0 0,0 0 0,1 0 0,1 0 0,0 0 0,1-1 0,0 1 0,1 0 0,1-1 0,7 18 0,62 124 56,-17-40 34,-31-64 174,2 0 0,3-2 0,2-1 1,2-1-1,54 57 0,46 44 292,62 67-329,-171-190-256,2-1 0,1-1-1,0-1 1,2-2 0,38 20-1,-23-17-8,2-2-1,1-3 0,51 14 0,156 21-62,0-22 78,-42-12-1235,0-9-1,1-10 1,-1-9-1,372-64 1,45-62-283,-425 89 1890,347-91 1191,-467 110-1339,-1-4 0,-1-4 0,-2-3 0,99-63 0,-147 79-151,60-50-1,-84 64 102,-1 0 0,0 0-1,0-1 1,-1 0 0,0-1-1,-1 0 1,0 0 0,0 0-1,-1-1 1,-1 1 0,5-16-1,-7 12 195,-2 1-1,1 0 0,-2-1 0,0 1 0,0-1 0,-1 1 0,-1 0 0,-4-14 1,-3-20 62,7 32-373,-7-52 100,-27-87-1,31 133-149,-2 0 0,0 0 0,-2 2 0,0-1 0,-1 1 0,-1 0-1,-1 1 1,-18-21 0,-30-19-277,-121-91-1,96 82 194,-8-3-108,-2 4 1,-192-97-1,-232-56-584,387 175 88,-183-38 0,-142 2-251,364 64 897,-65-10-184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1:19.447"/>
    </inkml:context>
    <inkml:brush xml:id="br0">
      <inkml:brushProperty name="width" value="0.05" units="cm"/>
      <inkml:brushProperty name="height" value="0.05" units="cm"/>
    </inkml:brush>
  </inkml:definitions>
  <inkml:trace contextRef="#ctx0" brushRef="#br0">314 1185 10042,'0'-2'-15,"0"1"0,1 0 0,-1-1-1,1 1 1,0 0 0,-1-1 0,1 1 0,0 0-1,0 0 1,-1 0 0,1-1 0,0 1 0,0 0-1,0 0 1,1 0 0,-1 0 0,2-1 0,26-15-1412,-21 12 1067,-5 3 375,0 1 0,0-1 0,1 0 0,-1 1 0,1 0 0,-1-1 0,1 1-1,0 1 1,-1-1 0,1 1 0,0-1 0,-1 1 0,1 0 0,0 0 0,0 1 0,-1-1 0,1 1 0,0 0 0,-1 0 0,1 0 0,6 3 0,17 3 553,1-1-1,0-2 1,42 2-1,88-6-342,-109-1-146,871-1 277,-751 0-327,536 7-21,3 65-762,-44 11 1120,5-69-483,-453-23-56,447-16 157,627 19 1256,-1083 11-1381,371 53 0,52 16-13,107-47-357,-689-26 550,-1-2-1,0-3 1,0-1 0,47-14-1,-78 16 1,22-4 6,-1-2 1,-1-2 0,0-1-1,59-33 1,-69 30-153,0-2 0,-2 0 0,39-41 0,54-78-873,-74 85 208,85-83-1,-105 115 709,0 0-1,-2-2 0,0-1 0,18-26 0,-33 41 10,0 0 0,-1-1-1,0 0 1,-1 0 0,0 0 0,0 0-1,-1 0 1,0-1 0,-1 1 0,-1-1-1,1 0 1,-1 0 0,-1 0 0,0 1-1,-3-16 1,2 18 20,-2-1-1,1 0 0,-1 0 1,0 1-1,-1 0 0,0 0 1,0 0-1,-1 0 0,0 0 1,0 1-1,-1 0 1,0 0-1,0 1 0,-12-10 1,-7-3 795,-1 1 1,-53-27-1,-8-6 1923,77 44-2815,0 1 0,-1 0-1,0 1 1,0 0 0,0 0-1,0 1 1,-1 1-1,0 0 1,1 0 0,-1 1-1,0 1 1,0 0-1,0 1 1,-19 1 0,-149 15-2367,85-6 2316,-97-3 0,-378-5 3262,-169-14-5838,-31-28 6561,386 22-3544,-468-29-1728,436 41 1298,156 6 497,-130-35-144,63 1-696,-82 24 399,-153-11 676,487 14-1313,-335-23-4129,0 34 4812,104 25 2702,-227 11-2014,439-43-2401,-120-20 1,-23-2-504,-204 20 8139,336 5-4921,57 1-867,0 3-1,0 2 1,1 1-1,0 3 0,0 2 1,1 2-1,-82 37 0,115-45-26,1 1-1,0 0 0,0 0 1,1 2-1,0-1 0,0 1 1,1 1-1,1 0 0,-1 0 1,1 1-1,1 0 0,0 0 1,1 1-1,-7 16 0,6-11 69,2 0-1,0 1 0,1 0 1,1 0-1,1 0 0,0 1 1,2-1-1,0 1 1,1-1-1,2 23 0,5 10 39,1-1 1,22 69-1,42 94-638,-41-132 389,1-1-65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1:36.894"/>
    </inkml:context>
    <inkml:brush xml:id="br0">
      <inkml:brushProperty name="width" value="0.05" units="cm"/>
      <inkml:brushProperty name="height" value="0.05" units="cm"/>
    </inkml:brush>
  </inkml:definitions>
  <inkml:trace contextRef="#ctx0" brushRef="#br0">1834 425 2753,'-21'-3'278,"7"1"34,0 0 0,-18-6 0,27 7-232,0-1 1,0 0-1,1-1 1,-1 1-1,1-1 1,-1 0-1,1 0 1,0 0-1,-7-8 1,4 4 79,0-1 0,0 0 0,-1 1-1,1 1 1,-2-1 0,1 1 0,-1 1 0,0 0 0,0 0 0,0 0 0,-1 1 0,0 1 0,0 0 0,-16-4 0,-74-3 653,-14-2-228,97 9-528,0-1 0,1 0 0,-1-2 0,-22-9 0,24 7-86,1-1 1,-20-15 0,25 17-8,1 1 1,-1-1 0,0 2 0,-1-1-1,0 1 1,1 1 0,-2 0-1,-11-4 1,0 5 2,0 1-1,0 1 0,0 1 1,0 1-1,-36 6 1,9-1 82,18-4 59,1 3 1,-1 0-1,1 2 0,1 1 0,-1 1 1,1 2-1,1 1 0,0 1 0,1 2 1,0 0-1,-46 37 0,35-23-13,0-3 0,-2 0 0,-1-3 0,-56 23 0,86-41-90,-1 0-1,1 1 1,0 0 0,1 1 0,-1 0 0,1 0 0,1 1-1,-1 1 1,1 0 0,1 0 0,0 0 0,0 1-1,1 1 1,0-1 0,1 1 0,0 0 0,-8 20 0,4-4-56,2 1 1,0 0-1,-7 52 1,14-68 33,0 1 1,1-1 0,0 0-1,1 1 1,0-1 0,1 0 0,1 1-1,0-1 1,0 0 0,1-1-1,9 20 1,0-9-8,1-1-1,1 0 1,1-1-1,1 0 1,1-1 0,0-1-1,1-1 1,1-1-1,1 0 1,0-2-1,1 0 1,0-2 0,1 0-1,1-1 1,0-2-1,0 0 1,1-2-1,50 9 1,107-1-234,-2-1 29,130 38-94,-152-22 160,169 9 1,149-35 27,-315-6 109,715-44 0,-386 39 32,-1 37-4,234-12-7,-503-17 10,443 48 3,-78-10 22,0-53-17,-69-45-8,-6-37 1,51-7-2,-488 92-5,271-51-23,-291 49 19,0-3 0,-1-1 0,-1-3 0,63-35 0,-87 40-1,-2-2-1,0-1 0,-1-1 0,-1-1 0,39-43 1,-49 49 5,-1-1 1,-1-1 0,0 0-1,-2-1 1,1 0 0,-2 0 0,0-1-1,-2 0 1,0 0 0,6-27-1,-11 35 16,0 0 0,-1 0-1,0-1 1,-1 1 0,0 0-1,-1 0 1,0 0 0,0 1-1,-1-1 1,0 0 0,-1 1-1,0 0 1,0 0-1,-1 0 1,0 0 0,-1 1-1,0-1 1,-12-12 0,-6-3 16,0 2 0,-1 0 0,-1 2 0,-43-26 0,34 25-97,0 2 0,-1 2 1,-1 1-1,-55-16 0,38 18-259,0 2 0,-88-7 0,-8 13-524,-215 19-1,337-11 832,-1440 14 2245,987-60-1115,7 1-435,103 3-826,-33-2-342,56 35 575,-38-3 165,360 9-237,-733-15-200,180 59-157,2 22 382,110-11 639,-196-18 289,501-31-735,-125-2-1616,227 0 1101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33.755"/>
    </inkml:context>
    <inkml:brush xml:id="br0">
      <inkml:brushProperty name="width" value="0.05" units="cm"/>
      <inkml:brushProperty name="height" value="0.05" units="cm"/>
    </inkml:brush>
  </inkml:definitions>
  <inkml:trace contextRef="#ctx0" brushRef="#br0">790 7 8474,'-15'-3'262,"-1"1"1,1 1-1,-1 0 1,1 1-1,-1 1 1,0 0-1,-25 6 1,-109 35 1024,129-36-1200,-8 4 201,-9 1-1165,-40 19 0,66-24 618,1 0-1,0 0 0,1 1 0,-1 0 1,1 1-1,0 0 0,-13 16 0,2 2 400,1 1 0,1 1 0,2 0 0,-20 46 0,-41 128 506,67-167-690,-11 53 0,22-82 5,-1 1 1,1-1-1,1 1 0,-1-1 1,1 1-1,0-1 0,1 1 1,-1-1-1,1 0 1,1 0-1,-1 0 0,1 0 1,0 0-1,0-1 0,1 1 1,3 4-1,10 12-49,1-2 1,30 28-1,-33-33 125,-1-3-42,0 0 1,1 0-1,0-2 0,1 1 0,0-2 0,1 0 1,0-2-1,0 1 0,1-2 0,-1 0 0,1-1 1,1-1-1,-1-1 0,21 1 0,66 7-70,276 25 54,-107-33-354,-110-5 105,142 19 118,367 70 524,-506-66-326,218 0 1,-173-23-172,215 4-382,-241 4 686,-1-8-1,238-32 1,-359 23-203,-2-3-1,0-2 0,0-4 1,-2-1-1,0-4 1,60-34-1,3-2-58,141-47-1,-220 89 1049,-43 18-911,0 0 0,0 0 0,0 0 0,-1 0 0,1 0 1,0 0-1,-1-1 0,1 1 0,0 0 0,-1 0 1,0-1-1,1 1 0,-1 0 0,0-1 0,1 1 0,-1 0 1,0-1-1,0 1 0,0 0 0,0-1 0,-1-1 1,-5-32 249,5 31-267,-4-15-96,0 0 0,-1 1 0,-1 0 0,-1 0 0,0 0 0,-2 1 0,0 1 0,-1-1 0,0 2 0,-1 0 0,-1 0 0,0 1 0,-1 0 0,-1 1-1,0 1 1,-1 0 0,-24-13 0,-43-22-314,31 19-206,-54-40-1,97 61 478,-99-68-666,88 62 779,-1 2 1,-1 0-1,-32-11 1,-15 4 684,0 2-1,-141-12 1,-17-2-1123,73 2-784,-1 6-1,-192-2 1,-836 78 3750,749-11-2544,-249 33 973,562-53-408,64-11-807,-67 5-1,109-16 165,0-1 0,-1 0-1,-16-4 1,-4-3-186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0.451"/>
    </inkml:context>
    <inkml:brush xml:id="br0">
      <inkml:brushProperty name="width" value="0.05" units="cm"/>
      <inkml:brushProperty name="height" value="0.05" units="cm"/>
    </inkml:brush>
  </inkml:definitions>
  <inkml:trace contextRef="#ctx0" brushRef="#br0">1 194 9538,'0'-3'1088,"1"-2"-672,5-6-208,2-2 1449,4-4-1329,4-6-288,1 1-8,4-2-600,2 1-529,-7 5 921,-5-1-136,-6 3-104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52.865"/>
    </inkml:context>
    <inkml:brush xml:id="br0">
      <inkml:brushProperty name="width" value="0.05" units="cm"/>
      <inkml:brushProperty name="height" value="0.05" units="cm"/>
    </inkml:brush>
  </inkml:definitions>
  <inkml:trace contextRef="#ctx0" brushRef="#br0">0 95 9594,'1'-4'66,"1"0"0,-1 0 0,1 0 0,0 0 1,0 0-1,0 1 0,0-1 0,0 1 0,1-1 0,0 1 0,0 0 0,0 0 0,0 0 1,0 0-1,1 1 0,-1-1 0,1 1 0,-1 0 0,1 0 0,0 0 0,0 0 0,5-1 0,5-2-79,1 0-1,1 1 1,-1 1-1,28-3 0,-15 5-185,0 1 0,0 1 0,0 2-1,43 9 1,107 37-1481,-112-28 1559,95 17-1,34-12 1701,78 14-287,403 54-1009,68-24-160,-185-32 228,-412-38-251,263-35 1,-375 30 2,-1-1 0,0-2 0,-1-1 0,0-2-1,38-18 1,-70 29-77,-1 0-1,0 0 1,1-1-1,-1 1 0,1 0 1,-1 0-1,1-1 1,-1 1-1,0 0 1,1 0-1,-1-1 0,0 1 1,1 0-1,-1-1 1,0 1-1,1 0 0,-1-1 1,0 1-1,0-1 1,0 1-1,1-1 1,-1 1-1,0 0 0,0-1 1,0 1-1,0-1 1,0 1-1,0-1 0,0 1 1,0-1-1,0 1 1,0-1-1,0 1 1,0 0-1,0-1 0,0 0 1,-1 0 29,0-1-1,0 1 1,0 0 0,0-1 0,0 1 0,-1 0 0,1 0 0,0 0-1,-1 0 1,-2-1 0,-40-18-398,42 19 224,2 1 105,-2-1-12,1 1-1,-1-1 1,1 1-1,-1-1 1,1 1-1,-1-1 1,1 1-1,-1 0 0,1 0 1,-1 0-1,-2 0 1,-6 4-214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20.818"/>
    </inkml:context>
    <inkml:brush xml:id="br0">
      <inkml:brushProperty name="width" value="0.05" units="cm"/>
      <inkml:brushProperty name="height" value="0.05" units="cm"/>
    </inkml:brush>
  </inkml:definitions>
  <inkml:trace contextRef="#ctx0" brushRef="#br0">755 26 6161,'-44'4'1029,"-1"0"263,-68-2 0,82-4-1120,-1 1-1,1 2 1,-40 6-1,58-5-169,-1 1-1,1 1 1,1 0-1,-1 0 0,0 1 1,1 1-1,0 0 0,0 1 1,1 0-1,-14 12 1,-27 28-14,-51 58 0,96-98-5,0 1 0,0 0 1,1 0-1,1 1 1,-1 0-1,1 0 1,0 0-1,1 1 1,-5 15-1,2 3-18,2-1 0,1 1 0,1 1 0,1-1 0,3 43 0,0-55 21,0 0 0,2 0 0,0 0 0,0-1 0,2 1 0,0-1 0,1 0 0,0 0 0,1-1 0,1 0-1,11 16 1,-12-21 4,1-1-1,0 0 0,1 0 0,0-1 0,0 0 0,0 0 0,1-1 0,0 0 1,0-1-1,1 0 0,0-1 0,0 0 0,0-1 0,0 0 0,19 2 0,13 0-112,1-2 0,80-6-1,-45 0-25,47 1 85,218 0-84,-60 28 144,-194-14 2,163 2 0,79-49 6,-228 19 11,1 5 0,127 3 0,33 29 122,18 1 37,-220-20-150,1-3 1,92-14-1,127-54 58,-94 19-17,-128 36-59,0-2-1,-2-3 1,0-3-1,84-42 1,-128 55-8,174-99-9,-147 80 18,-1-1 0,50-45 0,-85 68 7,1-1-1,-1-1 0,0 1 1,-1-1-1,0 0 1,6-11-1,-10 17-1,1 0-1,-1-1 1,0 1-1,0 0 1,0 0-1,-1-1 1,1 1-1,-1-1 1,1 1-1,-1-1 1,0 1-1,0-1 1,0 1-1,0-1 1,0 1-1,-1 0 1,1-1-1,-1 1 1,1-1 0,-1 1-1,0 0 1,0-1-1,0 1 1,0 0-1,0 0 1,-1 0-1,1 0 1,-4-3-1,-4-3-2,-1 1 0,0 0 0,0 1-1,-1 1 1,0-1 0,0 1 0,0 1 0,-18-4 0,-99-16-55,104 21 49,-581-47-216,499 41 27,-174-34 0,156 23-255,-188-5 0,198 18 387,27 5 362,-1 3 0,1 4 0,-149 28 0,176-23-295,-1-2 1,0-3-1,-1-2 0,1-3 1,-88-12-1,23-4 20,-233 0-1,271 20-17,13 0 52,0-3 0,-106-12 1,127 4-52,-1 2 1,0 3 0,1 2-1,-1 3 1,1 2 0,-1 3-1,2 1 1,-1 3 0,-52 20-1,73-20-26,14-5-128,-1 0 0,1-1 1,-1-1-1,-24 2 0,34-7-11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7:07.294"/>
    </inkml:context>
    <inkml:brush xml:id="br0">
      <inkml:brushProperty name="width" value="0.05" units="cm"/>
      <inkml:brushProperty name="height" value="0.05" units="cm"/>
    </inkml:brush>
  </inkml:definitions>
  <inkml:trace contextRef="#ctx0" brushRef="#br0">2619 361 5609,'-7'-10'297,"1"1"0,-1 0-1,-1 0 1,1 0 0,-2 1-1,1 1 1,-1-1 0,0 1-1,0 1 1,-1 0 0,0 0-1,0 1 1,-1 0 0,1 0 0,-18-3-1,-7-2-237,0 2 1,0 2-1,-60-3 0,-29 5-4,-1 5-1,-236 35 1,313-28-114,-1 2-1,-82 29 1,99-26-13,1 1 1,1 1-1,0 2 0,-52 38 1,-208 151-208,262-188 273,2 2-1,0 0 1,1 2-1,1 1 1,1 0-1,1 2 1,-21 31-1,-280 476-53,286-467 49,-29 56-21,6 2-1,5 3 0,-70 241 1,113-323 3,2 1 1,1 1-1,3 0 1,-2 81-1,9-110 9,0 1 0,1-1 0,0 1 0,2-1 1,0 0-1,1 0 0,1 0 0,0 0 0,1-1 0,1 0 0,0-1 0,2 0 0,-1 0 0,2-1 0,18 20 0,-7-14-3,1 0 0,0-2-1,2-1 1,0-1 0,1-1 0,0-2-1,1 0 1,1-2 0,0 0-1,0-2 1,39 6 0,-1-3 3,2-3 0,-1-3 0,127-6 1,-90-7 0,-1-5-1,0-4 1,124-37 0,-103 15-51,-2-6-1,140-69 1,-203 81 56,-2-2 1,0-2 0,-3-3 0,-1-2 0,-2-3 0,49-53 0,-35 25 25,-4-3 1,-2-3-1,75-134 0,-47 61 27,77-190 0,-141 280-20,-2-2 0,14-76 0,-27 94 0,-1 0 1,-3-1-1,-2 0 0,-4-46 1,0 66 47,-1 0 1,-1 0-1,-1 0 0,-2 1 1,0-1-1,-2 2 1,-1-1-1,0 1 0,-2 1 1,-1 0-1,-1 0 1,-33-40-1,-257-257 1724,282 299-1753,-1 2 0,-1 0 0,0 2 0,-1 0 0,-1 2 0,-1 1 0,0 1 0,-1 2 0,0 0 0,-1 2 0,0 1 0,-39-6 0,10 7-149,0 2 1,0 2 0,-88 9 0,63 3-301,-151 37 1,146-23 151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7:34.130"/>
    </inkml:context>
    <inkml:brush xml:id="br0">
      <inkml:brushProperty name="width" value="0.05" units="cm"/>
      <inkml:brushProperty name="height" value="0.05" units="cm"/>
    </inkml:brush>
  </inkml:definitions>
  <inkml:trace contextRef="#ctx0" brushRef="#br0">1773 362 4089,'-254'81'1012,"-85"30"-318,271-84-521,2 2 0,-117 72-1,100-45 167,4 4 0,1 3 0,-126 135 0,147-133-350,2 3-1,3 3 1,4 2 0,-66 129-1,98-168-61,1 0 0,2 1 0,2 0 0,1 1 0,1 0 0,2 1 0,2 0 0,1 0 0,2 0 0,2 0 0,6 61 0,8-13-144,3 0-1,5-1 0,2-1 1,5-1-1,41 84 0,-58-141 283,1-1 0,1-1 0,1 0 0,0-1 0,23 23 0,-27-34-33,1 0 0,1 0 0,0-1 0,0 0 1,1-1-1,0-1 0,0 0 0,1-1 0,27 9 0,16 0 58,-1-3-1,2-2 0,0-3 0,0-3 0,0-2 1,0-3-1,0-2 0,0-3 0,0-2 1,73-19-1,-69 8 210,114-50 0,52-45 19,-78 27-277,-4-7 1,237-194-1,-292 205-64,-4-3 0,-4-4 0,-4-4 1,-4-3-1,-4-4 0,113-210 0,-136 219 2,89-189-29,-128 257 57,-2-1 0,-1 0 1,0-1-1,-2 1 0,3-31 0,-8 41-2,1-1 1,-2 0-1,0 1 1,0-1-1,-1 1 1,-1-1-1,-1 1 1,0 0-1,-1 0 1,-8-17-1,-4 0 23,0 2 1,-2 0-1,-31-36 0,-80-70 58,82 92-165,-2 2 1,-2 2-1,-1 3 0,-2 2 1,-1 3-1,-2 2 0,0 3 1,-99-31-1,100 42-15,0 1 0,0 3 0,-2 3 0,1 2 0,-1 3 0,0 3 1,1 1-1,-1 4 0,-92 19 0,19 10 60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26.997"/>
    </inkml:context>
    <inkml:brush xml:id="br0">
      <inkml:brushProperty name="width" value="0.05" units="cm"/>
      <inkml:brushProperty name="height" value="0.05" units="cm"/>
    </inkml:brush>
  </inkml:definitions>
  <inkml:trace contextRef="#ctx0" brushRef="#br0">365 0 3185,'-261'92'2346,"247"-86"-2091,-34 15 253,45-20-492,-1 1 0,1 0 0,-1 0 0,1 1 0,0-1 1,0 1-1,0-1 0,0 1 0,-4 6 0,6-7-17,0 1 0,0-1 1,1 1-1,-1-1 0,0 1 1,1 0-1,0-1 0,0 1 1,0-1-1,0 1 0,0 0 1,0-1-1,1 1 0,-1-1 0,1 1 1,0-1-1,0 1 0,-1-1 1,2 1-1,-1-1 0,3 5 1,3 5-22,2 0 0,16 18 1,-18-21 18,46 48-23,64 55 0,-25-27 221,-65-61-150,0-1 1,2-1 0,1-1-1,1-2 1,0-1-1,2-1 1,54 19 0,21-1-48,122 22 1,-90-24 20,3 1-158,1-6 0,197 12 0,294-19 302,-1-44-664,-364 4 32,442 25-1,547 111 2686,-601-57-1806,5-42-547,-64-43-249,-2-57-826,-254 4 517,441-161 1,-641 182 220,-3-6 0,186-113 0,-278 148 1418,-22 14-329,0-2 0,-1 0 0,0-2 0,36-34 1,-59 50-679,0 1-1,-1-1 1,1 0 0,-1 0 0,1-1 0,-1 1 0,0 0 0,1 0 0,-1-1 0,-1 1 0,1 0 0,0-1 0,0 1 0,-1-1 0,0 1 0,1-1 0,-1 0 0,0 1 0,0-1 0,0 1 0,-1-4 0,0 4-8,0-1 0,0 1 0,0-1 0,0 1 0,-1-1 0,1 1 0,-1 0 0,0 0 0,1 0 0,-1 0 0,0 0 0,0 0 0,0 0 1,-1 0-1,1 1 0,0-1 0,-1 1 0,1 0 0,-1 0 0,-3-2 0,-26-7-321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27.429"/>
    </inkml:context>
    <inkml:brush xml:id="br0">
      <inkml:brushProperty name="width" value="0.05" units="cm"/>
      <inkml:brushProperty name="height" value="0.05" units="cm"/>
    </inkml:brush>
  </inkml:definitions>
  <inkml:trace contextRef="#ctx0" brushRef="#br0">859 29 3241,'-83'1'656,"0"-1"-240,1 0-136,0 0 336,6-1-88,-1-1-264,1-1-160,0 1-616,0-3 472,1-2-136,2-3-120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27.867"/>
    </inkml:context>
    <inkml:brush xml:id="br0">
      <inkml:brushProperty name="width" value="0.05" units="cm"/>
      <inkml:brushProperty name="height" value="0.05" units="cm"/>
    </inkml:brush>
  </inkml:definitions>
  <inkml:trace contextRef="#ctx0" brushRef="#br0">4686 1 2457,'-566'55'993,"-363"7"-616,641-50-645,56-1 449,-543 15 2194,229-14-440,-1 0-3349,-160 7 3407,693-19-1979,0 2 0,0-1 1,-18 6-1,10 0-106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05.170"/>
    </inkml:context>
    <inkml:brush xml:id="br0">
      <inkml:brushProperty name="width" value="0.05" units="cm"/>
      <inkml:brushProperty name="height" value="0.05" units="cm"/>
    </inkml:brush>
  </inkml:definitions>
  <inkml:trace contextRef="#ctx0" brushRef="#br0">307 105 7001,'-22'9'680,"-1"-1"-1,0-1 1,-42 7-1,56-12-660,-1 1 0,1-1 0,0 1 0,0 1-1,0 0 1,1 0 0,-1 1 0,1 0 0,0 0-1,0 1 1,1 0 0,-1 0 0,1 1-1,-11 13 1,14-14-3,0 0 0,0 0 0,0 0 0,1 1 1,-1-1-1,1 1 0,1 0 0,0 0 0,0 0 0,0 0 0,1 0 0,0 0 0,0 1 0,1-1 0,0 0 0,0 0 0,0 1 0,1-1 0,4 14 0,8 17-198,2-1-1,2 0 1,1-1 0,2-1-1,2-1 1,0-1 0,54 59-1,-62-78 200,0 0 0,1-1 0,0-1 0,1 0 0,0-1 1,1-1-1,0-1 0,32 13 0,6-3-113,91 19 1,24 7 30,-128-32 15,0-2 1,1-2-1,0-2 1,0-2 0,0-2-1,49-2 1,261-34 5,-322 28 32,222-37-508,-196 29 333,-1-2 0,75-32 1,-101 33 120,1-2 1,-2 0 0,-1-2-1,31-26 1,-39 29 28,-2-2 0,0 0 1,-1-2-1,-1 0 0,-1 0 1,17-29-1,-29 44 87,-1 1 1,0-2 0,0 1-1,-1 0 1,1 0-1,-1-1 1,0 1 0,0 0-1,0-1 1,0 1-1,-1-1 1,0 0-1,0 1 1,0-1 0,-1 1-1,1-1 1,-1 1-1,0-1 1,-2-4 0,-2 0 97,1 0 1,-1 0 0,0 1 0,-1 0 0,0 0 0,0 0-1,-1 1 1,-7-7 0,-142-124 107,127 116-428,-1 1 1,-2 2 0,-56-27 0,18 19 38,-1 3 1,-1 3 0,-1 3-1,-110-12 1,-303-1 879,99 42 19,327-4-832,1 2 0,0 3 0,1 2 0,-80 32 0,90-25-22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07.778"/>
    </inkml:context>
    <inkml:brush xml:id="br0">
      <inkml:brushProperty name="width" value="0.05" units="cm"/>
      <inkml:brushProperty name="height" value="0.05" units="cm"/>
    </inkml:brush>
  </inkml:definitions>
  <inkml:trace contextRef="#ctx0" brushRef="#br0">1 320 9466,'0'0'-8,"0"1"1,0-1-1,0 0 0,0 0 0,0 0 1,0 0-1,0 1 0,0-1 0,0 0 1,0 0-1,0 0 0,-1 1 0,1-1 1,0 0-1,1 0 0,-1 0 0,0 1 1,0-1-1,0 0 0,0 0 0,0 0 1,0 1-1,0-1 0,0 0 0,0 0 1,0 0-1,0 0 0,0 1 0,1-1 1,-1 0-1,0 0 0,0 0 0,0 0 1,0 0-1,0 0 0,1 1 0,-1-1 1,0 0-1,0 0 0,0 0 0,1 0 1,-1 0-1,0 0 0,0 0 0,0 0 1,1 0-1,15-1-541,26-11-497,-30 8 863,-7 3 115,36-12 127,0 3-1,1 1 0,0 2 1,59-3-1,-39 13 667,87 15 0,33 2-378,285-38-673,-450 17 306,351-7 18,72-6 422,-37-43-363,227-19-112,678 48 271,-392-27 64,-68 14-330,2 67-53,-122-16-718,-389-9 551,-69 5 206,57 1 62,1-25 540,-99-16 747,-227 34-1260,-32 0-106,-4 0 79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09.521"/>
    </inkml:context>
    <inkml:brush xml:id="br0">
      <inkml:brushProperty name="width" value="0.05" units="cm"/>
      <inkml:brushProperty name="height" value="0.05" units="cm"/>
    </inkml:brush>
  </inkml:definitions>
  <inkml:trace contextRef="#ctx0" brushRef="#br0">1 39 2737,'41'-7'417,"0"1"1,74-1 0,-34 3 308,-26 0-208,277-6 957,-284 12-1463,219 17-298,-202-11 241,-1 3 0,73 22 0,-77-17 94,104 14 0,66-8 194,-13-1-103,-67-11-884,-84-7 419,-28 1 126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6.146"/>
    </inkml:context>
    <inkml:brush xml:id="br0">
      <inkml:brushProperty name="width" value="0.05" units="cm"/>
      <inkml:brushProperty name="height" value="0.05" units="cm"/>
    </inkml:brush>
  </inkml:definitions>
  <inkml:trace contextRef="#ctx0" brushRef="#br0">3 12 11795,'0'0'20,"0"0"1,-1-1 0,1 1-1,0 0 1,0 0 0,0-1 0,0 1-1,-1 0 1,1 0 0,0-1 0,0 1-1,0 0 1,0-1 0,0 1 0,0 0-1,0-1 1,0 1 0,0 0 0,0-1-1,0 1 1,0 0 0,0 0 0,0-1-1,0 1 1,0 0 0,0-1-1,1 1 1,-1 0 0,0-1 0,0 1-1,0 0 1,0 0 0,1-1 0,-1 1-1,0 0 1,0 0 0,0 0 0,1-1-1,-1 1 1,0 0 0,0 0 0,1 0-1,-1 0 1,0-1 0,1 1-1,19 5 370,34 24-306,-42-22 10,43 25-39,-2 3 1,-1 2-1,-2 2 0,77 79 0,-54-38-33,122 172-1,-87-99 7,113 175-13,-189-273-2,-3 2 0,-2 0 0,-2 2 0,20 76 0,-42-124-23,4 13-14,-1 0-1,-1 1 0,3 45 1,-10-66-284,4-10 208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12.880"/>
    </inkml:context>
    <inkml:brush xml:id="br0">
      <inkml:brushProperty name="width" value="0.05" units="cm"/>
      <inkml:brushProperty name="height" value="0.05" units="cm"/>
    </inkml:brush>
  </inkml:definitions>
  <inkml:trace contextRef="#ctx0" brushRef="#br0">0 236 3849,'60'-3'533,"75"-13"0,-30 3-478,376-12-2287,-164 13 2043,432-49 2887,-324 24-189,-75 15-736,93-8-1867,-362 19-226,-52 6 111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15.510"/>
    </inkml:context>
    <inkml:brush xml:id="br0">
      <inkml:brushProperty name="width" value="0.05" units="cm"/>
      <inkml:brushProperty name="height" value="0.05" units="cm"/>
    </inkml:brush>
  </inkml:definitions>
  <inkml:trace contextRef="#ctx0" brushRef="#br0">1 267 5617,'23'-3'450,"1"1"-1,-1 1 1,1 1-1,25 4 1,0-1-180,166 15 351,-2-1 204,243-28-76,-3-42-605,-337 36-136,194-19 374,126 38 51,-3 0-1080,-287-5 102,70-3 685,98-3 815,-37 4-1111,-244 2 115,519-22-394,-24-1 697,-206 5-188,-84 6-44,121-4 101,153-6 118,3-8-1370,-483 33 882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59.057"/>
    </inkml:context>
    <inkml:brush xml:id="br0">
      <inkml:brushProperty name="width" value="0.05" units="cm"/>
      <inkml:brushProperty name="height" value="0.05" units="cm"/>
    </inkml:brush>
  </inkml:definitions>
  <inkml:trace contextRef="#ctx0" brushRef="#br0">671 72 6985,'-24'-3'841,"12"2"-672,0-1 0,0 0 1,0-1-1,-12-5 1,7 2-324,-11-5 231,0 1 0,0 1 0,-42-7 0,67 16-267,0 0 1,1 0-1,-1 0 0,0 1 1,0-1-1,0 1 0,1 0 0,-1 0 1,0 0-1,1 0 0,-1 0 0,0 1 1,-4 2-1,-32 29-2229,22-18 1681,-50 37-3,-56 50 2815,109-88-1528,-1 1-1,2 0 0,0 1 0,1 1 1,-17 29-1,26-40-511,0 1 0,0 0 0,1 0 0,0 0 0,0 0 0,1 1 0,0-1 0,0 0 0,1 1 0,-1-1 0,2 1 0,-1-1 0,3 13 0,-2-14-63,1 0 0,0-1 0,0 1 0,0 0 0,1-1 0,0 1 0,0-1 0,0 0 0,1 0 0,-1 0 0,1 0 0,0 0 0,1-1 0,-1 0 0,1 0 0,8 6 0,10 2 259,0 0 0,0-2 0,1 0 0,34 8 0,102 14 35,48-5-234,82 13 100,-188-21 395,491 70 155,-272-85-670,-43-2 77,-205 2-27,302 13 76,-1-27-130,368-34 17,-664 41-36,112-7 22,-157 7-124,0-3 0,0 0 0,52-18 0,-77 21 58,-1 0 0,0-1 1,0 0-1,-1 0 1,1 0-1,-1-1 1,0 1-1,0-2 1,7-7-1,1-3 87,-2-1 0,13-22-1,-19 31 29,11-17-681,1 2 0,2 1 0,0 0-1,29-22 1,-36 30 211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59.491"/>
    </inkml:context>
    <inkml:brush xml:id="br0">
      <inkml:brushProperty name="width" value="0.05" units="cm"/>
      <inkml:brushProperty name="height" value="0.05" units="cm"/>
    </inkml:brush>
  </inkml:definitions>
  <inkml:trace contextRef="#ctx0" brushRef="#br0">531 65 1176,'-31'-6'808,"3"1"-680,-4-3 385,1 3 271,-2-1 192,-2 0-584,0-1-176,-3 3 496,2 0-176,1-1-248,-1 2-192,1 2-400,2-1-288,2 1 472,-1 1-96,2-1-120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4:59.878"/>
    </inkml:context>
    <inkml:brush xml:id="br0">
      <inkml:brushProperty name="width" value="0.05" units="cm"/>
      <inkml:brushProperty name="height" value="0.05" units="cm"/>
    </inkml:brush>
  </inkml:definitions>
  <inkml:trace contextRef="#ctx0" brushRef="#br0">519 33 728,'-39'-2'288,"1"-1"0,-3-2-128,0 2 112,-4 1 8,0-1 0,0 0-23,-5-1-193,6 2-176,-1 1 64,1-1 0,2-1-65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00.326"/>
    </inkml:context>
    <inkml:brush xml:id="br0">
      <inkml:brushProperty name="width" value="0.05" units="cm"/>
      <inkml:brushProperty name="height" value="0.05" units="cm"/>
    </inkml:brush>
  </inkml:definitions>
  <inkml:trace contextRef="#ctx0" brushRef="#br0">1081 0 2737,'-611'49'6049,"353"-20"-6154,177-24-423,-41 6-1842,119-9 2347,-2 3 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30.938"/>
    </inkml:context>
    <inkml:brush xml:id="br0">
      <inkml:brushProperty name="width" value="0.05" units="cm"/>
      <inkml:brushProperty name="height" value="0.05" units="cm"/>
    </inkml:brush>
  </inkml:definitions>
  <inkml:trace contextRef="#ctx0" brushRef="#br0">25 2170 8666,'-4'-1'201,"-15"-6"1072,18 4-885,13 2-447,546 9 432,-379 2-553,125-13 180,-181-2 158,168 15 0,-207-1-148,648 59 28,-659-64-38,231 10 0,0-22 0,94-34 46,355-21 76,-717 62-122,408-20 77,-313 9-146,178-40 0,-205 27-131,-1-5-1,-1-4 1,118-57 0,25-36 443,-5-10 0,376-286 0,-434 280-180,214-219-1,-349 314-30,-3-3 0,-2-2 0,-2-1 0,-3-2 0,-2-2 0,-3-1 0,48-122 0,-69 149 27,-3 12-106,-1-1 1,8-41-1,-15 61 45,0 1 1,0 0-1,0 0 1,0 0-1,0-1 0,0 1 1,0 0-1,0 0 0,0-1 1,0 1-1,0 0 1,0 0-1,0 0 0,0-1 1,-1 1-1,1 0 0,0 0 1,0 0-1,0-1 0,0 1 1,0 0-1,0 0 1,-1 0-1,1-1 0,0 1 1,0 0-1,0 0 0,-1 0 1,1 0-1,0 0 1,0 0-1,0 0 0,-1-1 1,1 1-1,0 0 0,0 0 1,-1 0-1,1 0 0,0 0 1,0 0-1,0 0 1,-1 0-1,1 0 0,-11 2-29,-20 13-33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32.013"/>
    </inkml:context>
    <inkml:brush xml:id="br0">
      <inkml:brushProperty name="width" value="0.05" units="cm"/>
      <inkml:brushProperty name="height" value="0.05" units="cm"/>
    </inkml:brush>
  </inkml:definitions>
  <inkml:trace contextRef="#ctx0" brushRef="#br0">575 27 9458,'-2'-3'193,"-1"0"0,0 1 1,1-1-1,-1 1 0,0-1 0,0 1 1,-6-3-1,8 4-176,0 1 0,0-1 0,0 1 1,0 0-1,1-1 0,-1 1 0,0 0 0,0 0 0,0 0 1,0-1-1,0 1 0,0 0 0,0 0 0,0 1 1,0-1-1,0 0 0,0 0 0,0 0 0,0 1 0,0-1 1,0 0-1,0 1 0,1-1 0,-1 1 0,0-1 1,0 1-1,0-1 0,1 1 0,-1 0 0,0-1 0,1 1 1,-1 0-1,0 0 0,0 1 0,-12 21-69,1 0 0,0 1 1,-8 30-1,-4 6-210,-62 112-627,68-142 800,-2 0 0,-1-2 0,-37 39 0,-15 4 468,-75 85 1068,147-155-1450,0 0 1,0-1-1,0 1 0,1 0 0,-1 0 1,0 0-1,1 0 0,-1 0 0,1-1 0,-1 1 1,1 0-1,-1 0 0,1 0 0,0 0 1,-1 1-1,1-1 0,0 0 0,0 0 0,0 0 1,0 0-1,0 0 0,0 0 0,0 0 1,0 0-1,0 0 0,1 0 0,-1 2 0,2-2-18,-1 1 0,1-1 0,0 0-1,-1 0 1,1 0 0,0 0-1,-1-1 1,1 1 0,0 0-1,0-1 1,0 1 0,-1-1-1,1 1 1,0-1 0,2 0-1,40 3-74,-1-2 0,0-2 0,0-1 0,54-11 0,40-3 94,-4 12-19,173 15 0,-246-4 5,-7 1-20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38.046"/>
    </inkml:context>
    <inkml:brush xml:id="br0">
      <inkml:brushProperty name="width" value="0.05" units="cm"/>
      <inkml:brushProperty name="height" value="0.05" units="cm"/>
    </inkml:brush>
  </inkml:definitions>
  <inkml:trace contextRef="#ctx0" brushRef="#br0">0 399 7554,'3'23'425,"15"104"1283,-14-105-1329,1-1 1,2 0 0,15 36-1,-22-56-351,1 0-1,-1 0 1,0 1 0,1-1-1,0 0 1,-1 0 0,1 0 0,-1-1-1,1 1 1,0 0 0,0 0-1,0 0 1,0 0 0,-1-1-1,1 1 1,0 0 0,0-1-1,0 1 1,2 0 0,-2-1-7,-1 0-1,1 0 1,0 0 0,-1-1 0,1 1 0,0 0 0,-1 0 0,1-1-1,0 1 1,-1 0 0,1-1 0,0 1 0,-1 0 0,1-1 0,-1 1-1,1-1 1,-1 1 0,1-1 0,-1 0 0,1 1 0,-1-1 0,0 1-1,1-2 1,3-6 134,0-1 0,0 1 0,4-17 0,-5 15-121,31-94 493,41-115-364,-60 192-273,-15 27 106,0 0 1,0-1-1,1 1 0,-1 0 1,0 0-1,0-1 0,1 1 0,-1 0 1,0 0-1,0 0 0,1-1 1,-1 1-1,0 0 0,0 0 0,1 0 1,-1 0-1,0 0 0,1 0 1,-1-1-1,0 1 0,0 0 0,1 0 1,-1 0-1,0 0 0,1 0 1,-1 0-1,1 0 0,-1 1-2,1 0 0,-1-1 0,1 1 1,-1 0-1,0-1 0,1 1 0,-1 0 0,0-1 0,0 1 0,0 0 0,1-1 0,-1 1 0,0 0 0,0 0 1,0-1-1,0 1 0,0 1 0,1 37-69,7 92-66,-8-129 128,0 0 0,1 0 0,-1 0 0,0 0 0,1 0 0,-1 0 0,1 0 1,0 0-1,0-1 0,0 1 0,0 0 0,0 0 0,0 0 0,0-1 0,1 1 0,-1-1 0,1 1 1,2 1-1,-3-2-6,0-1 1,0 0 0,0 1-1,1-1 1,-1 0 0,0 0 0,0 0-1,0 0 1,1 0 0,-1 0-1,0 0 1,0 0 0,1-1-1,-1 1 1,0 0 0,0-1 0,0 1-1,0-1 1,1 1 0,-1-1-1,0 0 1,0 1 0,0-1-1,0 0 1,-1 0 0,1 0-1,0 0 1,0 1 0,0-1 0,-1 0-1,2-2 1,7-10-201,-1-1-1,0 1 1,-1-1 0,0-1-1,-1 1 1,8-31 0,-5 15-126,-3 76 76,-5-33 239,-1-9 19,1 0 0,-1 0 0,0 0 0,1 0 0,0 0 0,0 0 1,0 0-1,0 0 0,1 0 0,2 5 0,-4-9 14,1 0 0,-1 1 1,0-1-1,0 0 0,1 1 0,-1-1 1,0 0-1,1 0 0,-1 1 0,0-1 1,1 0-1,-1 0 0,0 0 0,1 0 1,-1 1-1,0-1 0,1 0 0,-1 0 1,1 0-1,-1 0 0,0 0 0,1 0 1,-1 0-1,1 0 0,-1 0 0,0 0 1,1 0-1,-1 0 0,0 0 0,1-1 1,12-9 97,5-19 82,-17 27-164,7-16 166,-1 0 1,-1-1 0,-1 1-1,0-1 1,-1 0-1,1-24 1,4-15-160,-5 43 129,-4 34 27,-1-2-157,1 4 7,-1-13-41,0-1-1,1 1 1,0 0 0,1-1 0,0 1 0,0 0 0,1-1-1,2 9 1,-4-16 3,0 1 0,1-1 0,-1 0 0,0 1 0,0-1 0,0 0 0,0 0-1,1 1 1,-1-1 0,0 0 0,0 0 0,1 1 0,-1-1 0,0 0 0,0 0 0,1 0 0,-1 1-1,0-1 1,1 0 0,-1 0 0,0 0 0,1 0 0,-1 0 0,0 0 0,1 0 0,-1 0 0,0 0-1,1 0 1,-1 0 0,0 0 0,1 0 0,-1 0 0,0 0 0,1 0 0,-1 0 0,1 0 0,12-11-101,6-17-116,7-31-1844,24-81 0,-31 83 1340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38.471"/>
    </inkml:context>
    <inkml:brush xml:id="br0">
      <inkml:brushProperty name="width" value="0.05" units="cm"/>
      <inkml:brushProperty name="height" value="0.05" units="cm"/>
    </inkml:brush>
  </inkml:definitions>
  <inkml:trace contextRef="#ctx0" brushRef="#br0">136 72 5065,'0'-4'241,"-4"-34"997,3 36-1141,1 1 0,0-1 0,0 0 0,-1 1 0,1-1 0,-1 1 0,0-1 0,1 1 0,-1 0 0,0-1 0,0 1 0,0 0 0,0-1 1,0 1-1,0 0 0,0 0 0,0 0 0,-1 0 0,1 0 0,-2-1 0,3 2-44,-1 0 0,1 0 0,-1 0 0,1 0 0,-1 0 0,0 0 0,1 0 0,-1 0 0,1 0 0,-1 0 0,1 0 0,-1 0 0,1 1 0,-1-1 1,1 0-1,-1 0 0,1 0 0,-1 1 0,1-1 0,-1 0 0,1 1 0,0-1 0,-1 0 0,1 1 0,-1-1 0,1 1 0,0-1 0,-1 1 0,1-1 0,0 1 0,0-1 0,-1 0 0,1 1 0,0 0 0,0-1 0,0 1 1,0-1-1,0 1 0,-1 0 0,-3 25 446,4-22-445,-1 14-6,2 0 1,-1 1-1,2-1 0,1 0 1,0 0-1,9 29 0,46 103 108,-43-115-112,71 147 109,-63-137 44,-66-80 195,-29-29-307,-77-89 0,144 147-81,1 3-11,0-1-1,1-1 1,0 1 0,0 0 0,-4-7-1,7 10 7,0 0 0,-1 0 0,1 1 0,0-1 0,0 0-1,0 1 1,-1-1 0,1 0 0,0 0 0,0 1 0,0-1-1,1 0 1,-1 0 0,0 1 0,0-1 0,0 0-1,0 0 1,1 1 0,-1-1 0,0 0 0,1 1 0,-1-1-1,0 0 1,1 1 0,-1-1 0,1 1 0,-1-1 0,1 1-1,-1-1 1,1 1 0,-1-1 0,1 1 0,0-1-1,-1 1 1,1 0 0,0-1 0,-1 1 0,1 0 0,0 0-1,0-1 1,-1 1 0,1 0 0,0 0 0,-1 0 0,2 0-1,59-11 49,-43 8-694,0 0 0,33-11-1,-49 13 611,-1 1-1,1-1 1,-1 1-1,1-1 0,-1 0 1,1 1-1,-1-1 1,0 0-1,1 0 0,-1 0 1,0 0-1,0 0 1,0 0-1,0-1 0,0 1 1,0 0-1,0-1 1,0 1-1,0 0 0,0-3 1,-4-11-506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6.838"/>
    </inkml:context>
    <inkml:brush xml:id="br0">
      <inkml:brushProperty name="width" value="0.05" units="cm"/>
      <inkml:brushProperty name="height" value="0.05" units="cm"/>
    </inkml:brush>
  </inkml:definitions>
  <inkml:trace contextRef="#ctx0" brushRef="#br0">88 588 10338,'1'4'394,"9"18"473,-4-19-409,-2-13 190,-1-16-191,-1 1-1,-1-1 0,-3-34 0,-15-79 503,9 91-728,-3-1 0,-1 2 1,-38-92-1,45 129-216,-4-11 91,9 20-106,0 1-1,0 0 0,0-1 0,0 1 0,-1-1 0,1 1 1,0-1-1,0 1 0,0 0 0,0-1 0,0 1 0,0-1 1,0 1-1,0-1 0,1 1 0,-1-1 0,0 1 0,0 0 1,0-1-1,0 1 0,1-1 0,-1 1 0,0 0 0,0-1 1,1 1-1,-1 0 0,0-1 0,0 1 0,1 0 0,-1-1 1,1 1-1,-1 0 0,0 0 0,1-1 0,3 0-14,-1 0 0,1 1 0,-1-1 0,1 1 0,0 0 0,-1 0 0,1 0 1,-1 1-1,1-1 0,-1 1 0,1 0 0,-1 0 0,1 0 0,-1 0 0,0 1 0,0-1 0,0 1 0,5 3 0,7 5-11,1 1 0,16 17 1,-15-13-10,15 11 49,61 48-245,-80-66 170,0 0 0,0 0 0,0-1 0,1-1 0,24 8 0,-37-14 58,0 1-1,0-1 0,0 0 1,0 1-1,0-1 0,0 0 0,1 0 1,-1 0-1,0 0 0,0 0 1,0 0-1,0 0 0,0 0 1,0-1-1,0 1 0,0 0 0,1-1 1,-1 1-1,0-1 0,0 1 1,1-1-1,0-2-9,0 0-1,0 0 1,0 0 0,0 0-1,-1-1 1,1 1 0,1-6-1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38.891"/>
    </inkml:context>
    <inkml:brush xml:id="br0">
      <inkml:brushProperty name="width" value="0.05" units="cm"/>
      <inkml:brushProperty name="height" value="0.05" units="cm"/>
    </inkml:brush>
  </inkml:definitions>
  <inkml:trace contextRef="#ctx0" brushRef="#br0">14 9 11354,'-6'-3'761,"3"3"-673,0-2-168,2 1 160,1-2 48,4 3-96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39.869"/>
    </inkml:context>
    <inkml:brush xml:id="br0">
      <inkml:brushProperty name="width" value="0.05" units="cm"/>
      <inkml:brushProperty name="height" value="0.05" units="cm"/>
    </inkml:brush>
  </inkml:definitions>
  <inkml:trace contextRef="#ctx0" brushRef="#br0">21 151 10474,'-4'-16'669,"-9"-26"647,10 63-497,3 6-808,1 0 0,1 0 0,1 0 0,1 0 1,2-1-1,9 28 0,-15-53-9,1 1-1,-1 0 0,1-1 1,0 1-1,-1 0 0,1-1 1,0 0-1,0 1 0,0-1 1,0 1-1,1-1 0,-1 0 1,0 0-1,1 0 0,-1 0 1,0 0-1,1 0 0,-1 0 1,1 0-1,2 1 0,-2-2 3,0 0-1,0 0 0,0 0 0,0 0 0,0 0 0,-1-1 0,1 1 0,0-1 0,0 1 0,0-1 0,-1 0 0,1 0 0,0 1 0,-1-1 0,1 0 0,-1-1 0,1 1 0,-1 0 0,2-2 1,7-7 9,0 0 1,-1-1-1,0 0 1,-1 0 0,0-1-1,-1 0 1,-1 0 0,8-19-1,-4 4-17,-1 0 0,-1-1-1,4-29 1,-9 33-43,-3 23 43,0 1 0,0-1 0,1 1-1,-1-1 1,0 1 0,0-1 0,0 1 0,0-1 0,0 1 0,0-1 0,0 1 0,0-1-1,0 0 1,0 1 0,-1-1 0,1 1 0,0-1 0,0 1 0,0 0 0,0-1 0,-1 1-1,1-1 1,0 1 0,-1-1 0,1 1 0,0 0 0,-1-1 0,1 1 0,0-1 0,-1 1-1,1 0 1,-1-1 0,0 2-2,0-1 1,1 1-1,-1-1 0,1 1 1,-1-1-1,1 1 0,0-1 1,-1 1-1,1 0 0,0-1 0,-1 1 1,1 0-1,0 0 0,0-1 1,-1 1-1,1 0 0,0-1 0,0 1 1,0 0-1,0 1 0,0 19-31,0-17 23,-1 1 12,1 0 0,1 0-1,-1 0 1,1 0-1,0 0 1,0 0 0,0 0-1,0 0 1,1-1-1,0 1 1,0 0 0,0-1-1,1 0 1,0 1-1,0-1 1,0 0 0,0 0-1,0-1 1,1 1-1,-1-1 1,1 0 0,0 1-1,0-2 1,1 1-1,-1 0 1,0-1-1,1 0 1,0 0 0,-1 0-1,1-1 1,0 1-1,0-1 1,0 0 0,0-1-1,0 1 1,0-1-1,0 0 1,0 0 0,0-1-1,7-1 1,-9 2 8,1-1 1,-1 1-1,0-1 0,0 0 1,0 0-1,0 0 0,0 0 1,0-1-1,0 1 1,-1-1-1,1 0 0,0 0 1,-1 0-1,1 0 1,-1 0-1,0-1 0,0 1 1,0-1-1,0 1 1,0-1-1,0 0 0,-1 1 1,1-1-1,-1 0 0,0 0 1,0 0-1,0-1 1,0 1-1,-1 0 0,1 0 1,-1 0-1,1-6 1,-2 3 6,1-1 0,-1 1 0,0-1 0,0 1 0,0-1 1,-1 1-1,0 0 0,-1 0 0,1 0 0,-1 0 0,0 0 1,-1 0-1,1 1 0,-1 0 0,-8-9 0,17 16-55,0 1 20,-1-1 0,1 0 0,0 0 0,0 0 0,0-1 0,10 2 0,-14-3 32,0 0 1,-1 0-1,1 0 0,-1-1 0,1 1 1,-1 0-1,1-1 0,-1 1 0,1 0 1,-1-1-1,1 1 0,-1 0 0,0-1 1,1 1-1,-1-1 0,0 1 0,1-1 1,-1 1-1,0-1 0,1 1 0,-1-1 1,0 1-1,0-1 0,0 1 0,0-1 1,1 1-1,-1-1 0,0 0 0,0 1 1,0-1-1,0 1 0,0-1 0,0 0 0,-2-23 185,1 23-231,5 14-752,5 4 416,0-8 144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0.306"/>
    </inkml:context>
    <inkml:brush xml:id="br0">
      <inkml:brushProperty name="width" value="0.05" units="cm"/>
      <inkml:brushProperty name="height" value="0.05" units="cm"/>
    </inkml:brush>
  </inkml:definitions>
  <inkml:trace contextRef="#ctx0" brushRef="#br0">78 1 6769,'-18'16'3353,"9"3"-3089,-1 0 0,2 0 0,1 1 0,0 0 0,2 1 0,0-1-1,-4 41 1,10-23-24,-1-37-232,0 0 1,0 0 0,0 0 0,0 0 0,1 0 0,-1-1 0,0 1-1,1 0 1,-1 0 0,1 0 0,-1 0 0,1 0 0,-1-1 0,2 2 0,-2-2-5,1 1 0,-1-1 0,1 0 0,-1 0 0,1 0 0,-1 0 1,1 0-1,-1 0 0,1 0 0,-1 0 0,1 0 0,-1 0 1,1 0-1,-1 0 0,1-1 0,-1 1 0,1 0 0,-1 0 1,0 0-1,1-1 0,-1 1 0,1 0 0,-1 0 0,1-1 1,-1 1-1,0 0 0,1-1 0,-1 1 0,0-1 0,0 1 1,1-1-1,6-7 29,0-1 0,0 0 1,-1 0-1,0-1 1,7-17-1,20-56 49,-31 79-76,25-80 50,-34 119-100,2 0 0,-1 39 0,6-73 23,0 1 0,0-1 0,0 0 0,0 1 0,0-1 0,0 0 0,0 1 0,0-1 0,1 0 0,-1 1 0,0-1 0,1 0 0,-1 0 0,2 2 0,-2-3-2,0 0-1,1 0 1,-1 1 0,0-1 0,0 0 0,1 0 0,-1 0 0,0 0-1,1 0 1,-1 0 0,0 0 0,1 0 0,-1 0 0,0 0-1,1 0 1,-1 0 0,0 0 0,1 0 0,-1-1 0,0 1-1,1 0 1,-1 0 0,0 0 0,0 0 0,1-1 0,-1 1 0,0 0-1,0 0 1,1 0 0,-1-1 0,0 1 0,0 0 0,1-1-1,2-3-104,0 0-1,0 1 0,-1-2 0,1 1 0,-1 0 0,2-6 0,8-24-213,-1-9-116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0.798"/>
    </inkml:context>
    <inkml:brush xml:id="br0">
      <inkml:brushProperty name="width" value="0.05" units="cm"/>
      <inkml:brushProperty name="height" value="0.05" units="cm"/>
    </inkml:brush>
  </inkml:definitions>
  <inkml:trace contextRef="#ctx0" brushRef="#br0">105 0 9650,'-94'88'2970,"93"-88"-2961,0 1 0,1 0-1,-1-1 1,0 1 0,0 0 0,1 0-1,-1 0 1,0-1 0,1 1 0,-1 0 0,1 0-1,-1 0 1,1 0 0,-1 0 0,1 0-1,0 0 1,-1 2 0,1-3-15,1 1-1,-1-1 1,0 1-1,0-1 1,1 0 0,-1 1-1,0-1 1,0 1-1,1-1 1,-1 0 0,0 1-1,1-1 1,-1 0-1,1 0 1,-1 1 0,0-1-1,1 0 1,-1 0 0,1 1-1,-1-1 1,1 0-1,-1 0 1,1 0 0,-1 0-1,1 0 1,0 0-1,7 1-159,0-1 0,0 0 0,14-1-1,-9 0 26,11 0-283,38 5 0,-54-3 378,0 0 0,0 1 0,0 0 0,0 0-1,0 1 1,-1 0 0,1 0 0,11 7 0,-18-9 82,1 1-1,0-1 1,-1 0 0,1 1 0,-1-1 0,0 1 0,1 0 0,-1-1 0,0 1 0,0 0 0,0 0 0,0 0 0,-1 0 0,1 0 0,0-1-1,-1 2 1,1-1 0,-1 0 0,0 0 0,0 0 0,0 0 0,0 0 0,0 0 0,0 0 0,0 0 0,-1 0 0,1 0 0,-1 0 0,1 0 0,-2 3-1,-3 5 243,0 1 0,0-1 0,-1 0 0,-8 12 0,9-16-141,-3 7 39,0-1 0,-1 0-1,0 0 1,-1-1 0,-1-1-1,0 0 1,-15 12 0,25-22-183,1 1 1,-1-1 0,1 0 0,0 1-1,-1-1 1,1 0 0,-1 1-1,1-1 1,-1 0 0,0 0-1,1 1 1,-1-1 0,1 0-1,-1 0 1,1 0 0,-1 0-1,1 0 1,-1 0 0,0 0-1,1 0 1,-1 0 0,1 0-1,-1 0 1,0 0 0,1 0 0,-1-1-1,1 1 1,-1 0 0,1 0-1,-1 0 1,1-1 0,-1 1-1,1 0 1,-1-1 0,1 1-1,0-1 1,-1 1 0,1 0-1,-1-1 1,1 1 0,0-1-1,-1 1 1,1-1 0,0 1-1,0-1 1,-1 1 0,1-1 0,0 0-1,0 1 1,0-1 0,0 1-1,0-1 1,0 1 0,0-1-1,0 0 1,0 1 0,0-1-1,0 1 1,0-1 0,0 0-1,4-21-146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1.805"/>
    </inkml:context>
    <inkml:brush xml:id="br0">
      <inkml:brushProperty name="width" value="0.05" units="cm"/>
      <inkml:brushProperty name="height" value="0.05" units="cm"/>
    </inkml:brush>
  </inkml:definitions>
  <inkml:trace contextRef="#ctx0" brushRef="#br0">231 424 10106,'0'-5'142,"0"0"0,0 1 0,0-1 0,-1 0 0,0 1 0,0-1 0,-1 1 0,1-1 0,-1 1 0,0-1 0,0 1 0,-3-6 0,3 8-95,1 1 0,-1-1-1,1 1 1,-1 0 0,0-1-1,0 1 1,1 0-1,-1 0 1,0 0 0,0 0-1,0 0 1,0 0-1,0 1 1,0-1 0,0 1-1,-1-1 1,1 1 0,0 0-1,0 0 1,0 0-1,0 0 1,0 0 0,-1 0-1,1 1 1,0-1-1,0 1 1,0-1 0,0 1-1,-3 2 1,-7 2-22,1 1-1,0 1 1,1 0 0,-1 1-1,2 0 1,-1 0 0,1 1 0,0 1-1,0-1 1,2 1 0,-1 1-1,1-1 1,0 1 0,-8 20 0,14-28-30,0 0 0,0 0 1,0 0-1,0 0 0,0 0 1,1 0-1,0 0 0,-1 0 1,1 0-1,0 1 0,1 3 1,-1-6 3,1-1 0,-1 1 0,0 0 0,1 0 0,-1 0 0,1 0 0,-1-1 0,1 1 0,-1 0 0,1 0 0,0-1 0,-1 1 0,1-1 0,0 1 0,0 0 0,-1-1 1,1 1-1,0-1 0,0 0 0,0 1 0,0-1 0,0 0 0,-1 1 0,1-1 0,0 0 0,0 0 0,0 0 0,0 0 0,0 0 0,0 0 0,0 0 0,0 0 0,0 0 0,0 0 1,0-1-1,-1 1 0,1 0 0,0 0 0,0-1 0,1 0 0,5-2-2,0 1 0,0-2 0,0 1 0,-1-1 0,0 0 0,1 0 0,-1-1 0,-1 0 0,1 0 0,9-11 0,0-3-9,27-42 0,-24 32-61,-2-1 0,-1 0 1,-2-1-1,-1 0 0,-1-1 0,-2 0 1,8-47-1,-16 53-127,-1 26 196,0-1 1,0 1 0,0 0-1,0 0 1,0 0 0,0 0-1,0 0 1,0 0 0,0-1-1,0 1 1,0 0 0,0 0-1,0 0 1,0 0 0,0 0 0,0 0-1,0 0 1,0-1 0,0 1-1,-1 0 1,1 0 0,0 0-1,0 0 1,0 0 0,0 0-1,0 0 1,0 0 0,0 0-1,0 0 1,0-1 0,-1 1-1,1 0 1,0 0 0,0 0-1,0 0 1,0 0 0,0 0-1,0 0 1,0 0 0,-1 0-1,1 0 1,0 0 0,0 0-1,0 0 1,0 0 0,0 0-1,0 0 1,-1 0 0,1 0-1,0 0 1,0 0 0,0 0-1,0 0 1,0 1 0,0-1-1,0 0 1,0 0 0,-1 0-1,1 0 1,0 0 0,0 0-1,0 0 1,0 0 0,0 0-1,0 0 1,0 1 0,0-1-1,0 0 1,0 0 0,-4 5-38,2 1 1,-1-1 0,0 1 0,1 0 0,-2 7-1,-13 48 221,2 1 0,-10 91 0,24-143-123,0-1 0,1 1-1,1 0 1,-1-1-1,5 17 1,-5-24-46,1 0 1,-1-1-1,1 1 1,-1-1 0,1 1-1,0 0 1,0-1-1,0 0 1,0 1-1,0-1 1,0 1-1,0-1 1,0 0 0,1 0-1,-1 0 1,3 2-1,-3-3-4,1 1 0,-1-1-1,1 1 1,0-1 0,-1 0-1,1 0 1,0 0 0,-1 0-1,1 0 1,0 0 0,-1 0-1,1-1 1,0 1 0,-1-1-1,1 1 1,0-1 0,-1 1 0,1-1-1,-1 0 1,3-2 0,4-2-7,1-1 1,-2-1 0,1 1 0,-1-1 0,0-1-1,0 1 1,0-1 0,-1 0 0,-1-1 0,8-13 0,-1-2-61,-1-1 1,13-43-1,-18 43-14,-2 9-11,-5 28-39,-5 21 203,2 0 0,1 1 0,2 35-1,1-67-63,1 0 1,-1 0-1,0 0 0,1 0 0,-1 0 0,1 0 1,0 0-1,0 0 0,1 3 0,-1-4-8,-1-1-1,1 0 0,-1 1 1,0-1-1,1 0 1,-1 1-1,1-1 1,-1 0-1,1 1 0,-1-1 1,1 0-1,-1 0 1,1 0-1,0 0 1,-1 1-1,1-1 0,-1 0 1,1 0-1,-1 0 1,1 0-1,0 0 1,-1 0-1,1 0 0,-1-1 1,1 1-1,-1 0 1,1 0-1,-1 0 1,1-1-1,-1 1 0,1 0 1,-1 0-1,1-1 1,-1 1-1,1 0 1,-1-1-1,1 1 0,-1-1 1,0 1-1,1 0 1,-1-1-1,0 1 1,1-1-1,7-8 47,0 0 0,-1-1 0,0 0 0,-1 0 0,7-14 0,25-61 3,-33 73-61,11-25-204,-2-2 0,-1 1 0,-2-2 0,11-72 0,-22 111 190,0-1 1,0 1-1,0 0 1,0 0 0,0-1-1,0 1 1,0 0-1,0-1 1,0 1-1,0 0 1,-1 0 0,0-3-1,1 4 15,-1 0-1,1 0 1,0 0-1,0 0 1,-1 0-1,1 0 1,0 0-1,0 0 1,-1 0-1,1 0 1,0 0-1,-1 0 1,1 0 0,0 0-1,0 0 1,-1 0-1,1 1 1,0-1-1,0 0 1,-1 0-1,1 0 1,0 0-1,0 0 1,0 1-1,-1-1 1,1 0-1,0 0 1,0 1-1,0-1 1,0 0-1,-1 0 1,1 0 0,0 1-1,0-1 1,-3 5 17,0 0 1,0 1-1,0-1 1,-2 8 0,3-6 25,-7 16 186,2 1 0,0 0 0,2 0 0,0 1 0,-1 44 0,6-68-216,0 0-1,0 0 0,0 0 0,0-1 0,0 1 0,0 0 0,1 0 0,-1 0 1,0-1-1,1 1 0,-1 0 0,0-1 0,1 1 0,-1 0 0,1-1 1,-1 1-1,1 0 0,-1-1 0,1 1 0,-1-1 0,1 1 0,0-1 0,-1 1 1,1-1-1,0 1 0,-1-1 0,1 0 0,0 0 0,0 1 0,-1-1 1,1 0-1,0 0 0,0 0 0,0 0 0,-1 1 0,1-1 0,0 0 1,0-1-1,0 1 0,-1 0 0,1 0 0,0 0 0,0 0 0,-1-1 0,1 1 1,0 0-1,1-1 0,7-2-58,0-1 0,0 1-1,10-8 1,-6 5-170,-13 6 217,1-1-24,0 1 0,0-1 1,1 1-1,-1-1 0,0 1 0,0-1 0,0 0 1,0 1-1,0-1 0,0 0 0,0 0 1,0 0-1,0 0 0,-1 0 0,1 0 0,0 0 1,-1 0-1,1 0 0,0 0 0,-1 0 0,1 0 1,0-3-1,-2-10-173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2.220"/>
    </inkml:context>
    <inkml:brush xml:id="br0">
      <inkml:brushProperty name="width" value="0.05" units="cm"/>
      <inkml:brushProperty name="height" value="0.05" units="cm"/>
    </inkml:brush>
  </inkml:definitions>
  <inkml:trace contextRef="#ctx0" brushRef="#br0">11 2 12931,'-3'-2'744,"-1"8"-720,1 1-40,6-3-88,7 2-200,7-3-456,6-1-401,7-2 897,6 0-160,8 0-184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2.659"/>
    </inkml:context>
    <inkml:brush xml:id="br0">
      <inkml:brushProperty name="width" value="0.05" units="cm"/>
      <inkml:brushProperty name="height" value="0.05" units="cm"/>
    </inkml:brush>
  </inkml:definitions>
  <inkml:trace contextRef="#ctx0" brushRef="#br0">71 198 12067,'-31'29'1153,"26"-26"-1093,1 1 1,0-1-1,0 1 0,0 0 0,0 0 0,1 0 0,-1 1 0,-2 5 1,6-10-61,-1 0 0,1 0 0,0 1 0,0-1 0,0 0 0,0 0 0,0 0 1,0 0-1,0 1 0,0-1 0,0 0 0,0 0 0,0 1 0,0-1 0,0 0 0,0 0 1,0 0-1,0 1 0,0-1 0,0 0 0,0 0 0,0 0 0,0 1 0,0-1 1,0 0-1,1 0 0,-1 0 0,0 0 0,0 1 0,0-1 0,0 0 0,0 0 1,0 0-1,1 0 0,-1 0 0,0 1 0,0-1 0,0 0 0,1 0 0,10 2-84,13-6-212,-23 4 290,14-3-511,0 0-1,0 1 1,0 1-1,25 1 1,-37 0 471,0 0 0,0 0-1,0 0 1,-1 1 0,1 0-1,0-1 1,0 1 0,0 0 0,-1 0-1,1 1 1,0-1 0,-1 1 0,1-1-1,-1 1 1,0 0 0,0 0 0,1 0-1,-1 0 1,0 0 0,0 0 0,-1 0-1,1 1 1,-1-1 0,1 1-1,-1 0 1,0-1 0,1 1 0,-1 0-1,-1-1 1,1 1 0,0 4 0,0 3 266,0 0 0,-1 0 0,-1 0 0,0 0 0,0 0 0,-1 0 0,0 0 1,-1 0-1,-6 15 0,0-2 660,-2 0 1,-24 36-1,30-51-682,0-1 1,0 0-1,-10 9 0,14-15-185,0 0 1,0 0-1,0 0 1,0 0-1,0-1 0,0 1 1,0-1-1,0 1 1,0-1-1,-1 1 0,1-1 1,0 1-1,0-1 1,-2 0-1,2 0-9,0 0 0,0 0 0,1 0 0,-1-1 0,0 1 0,1 0 0,-1-1 0,0 1 0,1 0 0,-1-1 0,1 1 0,-1-1 0,1 1 1,-1-1-1,1 1 0,-1-1 0,1 0 0,-1 1 0,1-1 0,0 0 0,-1 1 0,1-1 0,0 0 0,0 1 0,-1-1 0,1 0 0,0-1 0,-4-24 56,6-9-107</inkml:trace>
  <inkml:trace contextRef="#ctx0" brushRef="#br0" timeOffset="1">320 281 9146,'21'-5'441,"0"-1"1,0-1-1,0 0 1,-1-2-1,0 0 1,30-20-1,-42 23-355,1 0-1,-1 0 1,-1 0-1,1-1 1,-1 0-1,0-1 1,-1 0-1,0 0 1,0 0-1,0 0 1,-1-1-1,-1 0 1,0 0-1,0-1 1,0 1-1,2-15 1,-5 21-55,-1 0 1,1 0-1,-1 0 1,0 0-1,0 0 1,0 0 0,0 0-1,-1 1 1,1-1-1,-1 0 1,0 0-1,0 0 1,-1-3-1,1 5-15,0 0-1,0-1 1,0 1-1,0 0 1,0 0-1,0 0 1,0 0-1,-1 0 0,1 0 1,0 0-1,0 0 1,-1 1-1,1-1 1,-1 1-1,1-1 1,-1 1-1,1-1 0,-1 1 1,1 0-1,-1-1 1,1 1-1,-1 0 1,1 0-1,-1 0 1,0 0-1,-1 1 0,-5 0 18,0 1 0,1 0 0,0 1 0,-1 0-1,1 0 1,0 0 0,0 1 0,1 0 0,-1 0-1,1 1 1,-8 6 0,-5 7 60,1 0 0,-18 22 0,31-34-59,0 1 1,0 0-1,0 0 1,1 0-1,0 1 1,0-1-1,1 1 1,-3 8-1,6-14-31,-1 1-1,1-1 0,0 0 0,-1 0 1,1 0-1,0 1 0,0-1 0,0 0 0,1 0 1,-1 0-1,0 1 0,1-1 0,0 0 1,-1 0-1,1 0 0,0 0 0,0 0 0,0 0 1,0 0-1,1 0 0,-1 0 0,0-1 0,1 1 1,-1 0-1,1-1 0,0 1 0,-1-1 1,1 0-1,0 1 0,0-1 0,0 0 0,0 0 1,0 0-1,0-1 0,4 2 0,12 3-45,1-2-1,-1 0 0,1-1 1,0-1-1,0 0 1,19-3-1,20-2-51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3.719"/>
    </inkml:context>
    <inkml:brush xml:id="br0">
      <inkml:brushProperty name="width" value="0.05" units="cm"/>
      <inkml:brushProperty name="height" value="0.05" units="cm"/>
    </inkml:brush>
  </inkml:definitions>
  <inkml:trace contextRef="#ctx0" brushRef="#br0">76 164 12515,'0'-5'175,"-1"1"0,1-1-1,-1 1 1,0-1 0,-2-6 0,3 10-168,0 1-1,-1 0 0,1 0 0,0 0 0,0-1 1,0 1-1,0 0 0,0 0 0,0 0 1,0 0-1,0-1 0,0 1 0,-1 0 1,1 0-1,0 0 0,0 0 0,0 0 1,0-1-1,-1 1 0,1 0 0,0 0 1,0 0-1,0 0 0,0 0 0,-1 0 1,1 0-1,0 0 0,0 0 0,0 0 1,-1 0-1,1 0 0,0 0 0,0 0 1,0 0-1,-1 0 0,1 0 0,0 0 1,0 0-1,0 0 0,-1 0 0,1 0 1,0 0-1,-10 18 215,-3 23-116,2 1 1,1 0 0,2 1-1,-3 70 1,11-106-79,0 0 0,0 0 0,1 0 0,1 9 0,-2-16-22,0 1-1,1 0 1,-1 0-1,0-1 1,0 1 0,0 0-1,0 0 1,1-1-1,-1 1 1,0 0-1,1-1 1,-1 1-1,0 0 1,1-1-1,-1 1 1,1-1-1,-1 1 1,1-1-1,-1 1 1,1-1 0,0 1-1,-1-1 1,1 1-1,0-1 1,-1 0-1,1 1 1,0-1-1,-1 0 1,1 0-1,0 1 1,0-1-1,-1 0 1,1 0-1,0 0 1,0 0 0,-1 0-1,1 0 1,0 0-1,0 0 1,-1 0-1,1-1 1,0 1-1,-1 0 1,1 0-1,0-1 1,0 1-1,-1 0 1,1-1-1,-1 1 1,2-1 0,3-3 9,0 0 0,0 0 0,0-1 0,-1 1 1,0-1-1,0 0 0,0 0 0,0 0 0,-1-1 1,3-6-1,6-12 22,7-26-1,-16 44-29,-1-2-7,7-14-37,0-1 1,-2 0 0,-1 0-1,-1-1 1,3-38 0,-15 109-256,5-29 292,1-1 0,1 1 0,1 0 0,0 0 0,7 31 0,-7-46 10,0 1 1,0 0 0,1-1-1,0 1 1,-1-1 0,1 0 0,0 1-1,1-1 1,-1 0 0,0 0-1,1-1 1,0 1 0,5 4-1,-4-5 1,-1 0 0,1-1 1,-1 1-1,1-1 0,0 0 0,-1 0 0,1 0 0,0-1 0,0 1 0,-1-1 0,1 0 0,0 0 0,0 0 0,0-1 0,-1 1 0,8-3 1,0 0 5,0-1 0,0 0 0,0-1 0,0 0 1,-1-1-1,0 0 0,0-1 0,-1 0 0,1 0 1,-2-1-1,1 0 0,11-14 0,-13 13-14,0 0 0,0 0 0,-1-1 0,0 0-1,-1 0 1,0-1 0,-1 1 0,0-1 0,0 0 0,-1 0 0,-1 0-1,3-21 1,-5 31-5,0 0 0,0 0 0,0 0 0,0 0 0,0 0-1,0 0 1,0 0 0,0 0 0,0 0 0,-1 0 0,1 0 0,0 0-1,-1 0 1,1 1 0,-1-3 0,0 3 0,1 0 1,0 0-1,-1 0 0,1 0 1,0 0-1,-1 0 1,1-1-1,0 1 0,-1 0 1,1 0-1,0 0 0,0 0 1,-1 0-1,1 1 1,0-1-1,-1 0 0,1 0 1,0 0-1,-1 0 0,1 0 1,0 0-1,0 0 1,-1 1-1,1-1 0,0 0 1,0 0-1,-1 0 0,1 1 1,0-1-1,-1 0 0,-2 3-15,0 1 0,1-1-1,-1 0 1,1 1-1,-4 6 1,-1 3 6,1 0 0,0 1 0,2 0 0,-1 0 0,2 0 1,0 0-1,-3 29 0,6-43 13,0 1 1,0-1-1,0 1 0,0-1 1,0 1-1,0-1 0,0 1 1,0-1-1,0 0 0,0 1 1,1-1-1,-1 1 0,0-1 1,0 1-1,0-1 0,1 1 1,-1-1-1,0 0 0,1 1 1,-1-1-1,0 1 0,1-1 1,-1 0-1,0 1 0,1-1 1,-1 0-1,1 0 0,-1 1 1,0-1-1,1 0 0,-1 0 1,1 0-1,-1 0 0,1 1 1,-1-1-1,1 0 0,-1 0 1,1 0-1,-1 0 0,1 0 1,-1 0-1,1 0 0,-1 0 1,1 0-1,-1-1 0,1 1 1,-1 0-1,1 0 0,-1 0 1,0 0-1,1-1 0,-1 1 1,1 0-1,-1 0 0,1-1 1,26-18 34,-23 17-34,0-2-2,11-7-19,31-19 0,-42 28 7,1-1 0,-1 1 0,0 1 0,1-1-1,0 0 1,-1 1 0,1 0 0,0 0 0,0 1 0,-1-1-1,1 1 1,10 1 0,-13 0 4,1 0 1,-1 0-1,0 0 0,1 0 1,-1 0-1,0 1 0,0-1 0,0 1 1,0-1-1,0 1 0,0 0 1,0 0-1,-1 0 0,1 0 0,1 3 1,9 9 13,-12-15 3,1 1 1,0-1 0,-1 1-1,1-1 1,-1 1 0,1-1-1,-1 1 1,0-1 0,1 1-1,-1-1 1,0 0 0,1 1-1,-1-1 1,0 0 0,0 1-1,1-2 1,1-10 47,0-1 1,0 1-1,-2-1 1,0-20-1,0-1-47,0 22-14,0-119-697,0 127 486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4.179"/>
    </inkml:context>
    <inkml:brush xml:id="br0">
      <inkml:brushProperty name="width" value="0.05" units="cm"/>
      <inkml:brushProperty name="height" value="0.05" units="cm"/>
    </inkml:brush>
  </inkml:definitions>
  <inkml:trace contextRef="#ctx0" brushRef="#br0">0 37 11562,'10'-5'222,"1"-1"-1,-1 2 0,1-1 1,0 1-1,0 1 0,1 0 0,-1 1 1,21-2-1,-28 4-191,0-1 0,-1 2 0,1-1 0,0 0 0,0 1 0,0 0 0,0 0 0,0 0 1,-1 0-1,1 1 0,0 0 0,5 3 0,-7-4-18,0 1 0,1 1 1,-1-1-1,0 0 0,0 0 1,0 1-1,-1-1 0,1 1 1,-1 0-1,1-1 0,-1 1 1,0 0-1,0 0 0,0 0 1,0 0-1,-1 0 0,1 0 1,-1 4-1,1 1 11,-1 1 0,0-1 1,-1 0-1,0 0 0,0 0 0,-1 0 1,-5 14-1,-2 3 68,-15 26 0,15-34-40,1 0 0,0 1 0,-7 29 0,15-45-48,-2 2 7,1 1 0,1 0 1,-1-1-1,0 1 0,1 0 1,0 5-1,1-9-8,-1 0-1,0 0 1,0 0-1,1 0 1,-1 0 0,1 0-1,-1 0 1,1 0-1,-1 0 1,1 0 0,0 0-1,-1-1 1,1 1-1,0 0 1,0 0-1,-1 0 1,1-1 0,0 1-1,0 0 1,0-1-1,0 1 1,0-1 0,0 1-1,0-1 1,0 0-1,0 1 1,0-1-1,0 0 1,1 0 0,1 0-1,8 1 3,0 0 0,0-1 0,0-1-1,1 0 1,-1 0 0,0-1 0,0-1 0,19-6 0,-22 6-107,-1 0 0,1 0 0,-1-1 0,0 0 0,0 0 0,0-1 0,-1 0 0,1 0 0,-1-1 0,0 1 0,-1-1 0,10-12 0,-14 15 55,1-1 1,0 1-1,-1 0 0,0 0 1,1-1-1,-1 1 0,-1-1 0,1 1 1,0-1-1,-1 0 0,0-3 1,-5-14-325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4.612"/>
    </inkml:context>
    <inkml:brush xml:id="br0">
      <inkml:brushProperty name="width" value="0.05" units="cm"/>
      <inkml:brushProperty name="height" value="0.05" units="cm"/>
    </inkml:brush>
  </inkml:definitions>
  <inkml:trace contextRef="#ctx0" brushRef="#br0">0 152 8642,'9'-5'1056,"5"-8"-696,9-6-144,4-1 992,10-1-1168,2-1-312,1 2 312,3 1-64,-1 6-128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0.470"/>
    </inkml:context>
    <inkml:brush xml:id="br0">
      <inkml:brushProperty name="width" value="0.05" units="cm"/>
      <inkml:brushProperty name="height" value="0.05" units="cm"/>
    </inkml:brush>
  </inkml:definitions>
  <inkml:trace contextRef="#ctx0" brushRef="#br0">9 0 14027,'-3'10'1064,"3"6"-1128,-1 0 40,-2-2 408,1 1-392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8.307"/>
    </inkml:context>
    <inkml:brush xml:id="br0">
      <inkml:brushProperty name="width" value="0.05" units="cm"/>
      <inkml:brushProperty name="height" value="0.05" units="cm"/>
    </inkml:brush>
  </inkml:definitions>
  <inkml:trace contextRef="#ctx0" brushRef="#br0">347 12 11354,'0'0'19,"0"-1"0,0 1-1,0-1 1,-1 1-1,1-1 1,0 1-1,0-1 1,0 1-1,0-1 1,0 1-1,-1 0 1,1-1-1,0 1 1,0-1 0,-1 1-1,1-1 1,0 1-1,-1 0 1,1-1-1,0 1 1,-1 0-1,1-1 1,-1 1-1,1 0 1,-1 0 0,1-1-1,0 1 1,-1 0-1,1 0 1,-1 0-1,1-1 1,-1 1-1,1 0 1,-1 0-1,1 0 1,-1 0 0,1 0-1,-1 0 1,1 0-1,-1 0 1,1 0-1,-1 0 1,1 1-1,-1-1 1,1 0-1,-1 0 1,1 0 0,-1 1-1,1-1 1,-1 0-1,1 0 1,0 1-1,-1-1 1,1 0-1,-1 1 1,1 0-1,-27 22 210,-34 49-129,-91 137 0,140-190-97,0 1-1,1 1 1,1-1-1,0 2 1,2-1-1,-9 38 1,15-53 2,1 1 1,0-1 0,0 1-1,1-1 1,0 1 0,0 0-1,0-1 1,1 1 0,0-1-1,1 1 1,-1-1 0,1 0 0,0 1-1,1-1 1,-1 0 0,1 0-1,0 0 1,1-1 0,0 1-1,-1-1 1,2 0 0,-1 0-1,1 0 1,-1-1 0,1 1-1,1-1 1,8 5 0,-7-5 28,-1-1 0,2 0-1,-1 0 1,0-1 0,0 0 0,1 0 0,0-1 0,-1 0 0,1 0-1,-1-1 1,1 0 0,0 0 0,-1-1 0,1 0 0,0 0 0,-1-1 0,0 0-1,1 0 1,9-5 0,-8 4 50,-1-1 1,0 0-1,0-1 0,0 0 0,0 0 0,-1 0 1,0-1-1,0 0 0,0-1 0,-1 0 0,0 0 0,0 0 1,-1 0-1,0-1 0,8-16 0,-13 24-74,1-1-1,0 0 0,-1 0 1,0 0-1,1 0 0,-1 0 1,0 0-1,1 0 0,-1 0 1,0 0-1,0 0 0,0 0 1,0 0-1,0 0 0,0 0 1,0 0-1,0 0 0,0-1 1,0 1-1,-1 0 1,1 0-1,0 0 0,-1 1 1,1-1-1,-1 0 0,1 0 1,-2-1-1,1 1 12,0 0 1,-1 1-1,1-1 0,-1 1 1,1-1-1,0 1 0,-1 0 0,1 0 1,-1-1-1,1 1 0,-1 0 1,1 0-1,-1 0 0,1 1 1,-1-1-1,-1 1 0,-7 1 70,1 0 0,0 1 0,0 1 0,-14 6-1,11-1-110,12-8 20,0-1 0,0 0 0,-1 0 0,1 0 0,0 0 0,0 0 0,0 0 0,0 0 0,0 0 0,0 0 0,0 1 0,0-1 0,0 0 0,0 0 0,0 0 0,0 0 0,0 0 0,0 0 0,0 0 0,0 1 0,0-1 0,0 0 0,0 0 0,0 0 0,0 0 0,0 0 0,0 0 0,0 0 0,0 1 0,0-1 0,0 0 0,0 0 0,0 0 0,0 0 0,0 0 0,0 0 0,0 0 0,0 0 0,0 1 0,0-1 0,0 0 0,1 0 0,-1 0 0,0 0 0,0 0 0,0 0 0,0 0 0,2 0-5,-1 0 1,1 0-1,-1 0 0,1 0 1,-1 0-1,0 0 0,1 0 1,-1-1-1,1 1 0,-1-1 0,1 1 1,-1-1-1,0 1 0,2-2 1,12-7-48,-12 6 18,1 1 0,0-1 0,-1 1 0,1 0 0,0 0 1,0 0-1,8-1 0,-12 3 30,1 0 0,-1 0 0,1 0 0,-1 1 0,1-1 0,-1 0 0,0 0 0,1 1 1,-1-1-1,1 0 0,-1 1 0,0-1 0,1 0 0,-1 1 0,0-1 0,0 1 0,1-1 0,-1 1 1,0-1-1,0 1 0,1-1 0,-1 1 0,0-1 0,0 1 0,0-1 0,0 1 0,0-1 0,0 1 1,0-1-1,0 1 0,1 19-65,-1-16 53,-1 36-90,0-18-29,1 0 1,0 1 0,2-1-1,5 26 1,-7-49 131,0 1 0,1 0 0,-1 0 0,0-1 0,0 1 0,0 0 0,0 0 0,1-1 0,-1 1 0,0 0 0,0 0 0,0 0 0,1-1 0,-1 1 0,0 0 0,0 0 0,1 0 0,-1 0 1,0 0-1,0-1 0,1 1 0,-1 0 0,0 0 0,1 0 0,-1 0 0,0 0 0,0 0 0,1 0 0,-1 0 0,0 0 0,1 0 0,-1 0 0,0 0 0,1 0 0,-1 1 0,0-1 0,0 0 0,1 0 0,-1 0 0,0 0 0,0 0 0,1 1 0,-1-1 0,0 0 1,0 0-1,0 0 0,1 1 0,-1-1 0,0 0 0,0 0 0,0 0 0,0 1 0,1-1 0,-1 0 0,0 1 0,0-1 0,0 0 0,0 0 0,0 1 0,0-1 0,0 0 0,0 1 0,0-1 0,0 0 0,0 0 0,0 1 0,10-14-157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5.169"/>
    </inkml:context>
    <inkml:brush xml:id="br0">
      <inkml:brushProperty name="width" value="0.05" units="cm"/>
      <inkml:brushProperty name="height" value="0.05" units="cm"/>
    </inkml:brush>
  </inkml:definitions>
  <inkml:trace contextRef="#ctx0" brushRef="#br0">1 664 9970,'3'0'94,"0"-1"1,0 0-1,0-1 0,-1 1 0,1 0 1,0-1-1,-1 1 0,1-1 1,-1 0-1,1 0 0,-1 0 0,0 0 1,0 0-1,0-1 0,0 1 0,2-4 1,4-3 183,16-18 29,34-50 1,-49 62-318,0 0 0,-1 0 0,0-1 0,-1 0-1,7-24 1,-14 38-1,1 0-1,-1 1 1,1-1 0,-1 0-1,0 0 1,1 1-1,-1-1 1,0 0-1,0 0 1,0 0-1,0 1 1,-1-1-1,1 0 1,0 0 0,-2-1-1,2 2 8,-1 1 0,1 0 0,0-1-1,-1 1 1,1 0 0,-1 0 0,1-1 0,-1 1 0,1 0 0,-1 0-1,1 0 1,-1 0 0,1 0 0,-1 0 0,1-1 0,-1 1 0,1 0-1,-1 1 1,1-1 0,-1 0 0,1 0 0,-1 0 0,1 0 0,-1 0-1,1 0 1,-1 1 0,1-1 0,-1 0 0,1 0 0,-2 1 0,-3 3 16,-1-1 1,1 1-1,0 1 1,0-1-1,0 1 1,-4 5-1,-7 9 227,2 1-1,-18 31 1,27-41-102,0 0 0,0 0 1,1 1-1,0 0 0,1 0 0,0 0 1,-1 18-1,3-27-111,1 0-1,0 0 1,0-1-1,0 1 1,0 0-1,1 0 1,-1 0-1,0-1 1,1 1-1,-1 0 1,1 0-1,1 1 1,-2-2-23,1 0 1,-1-1-1,1 1 1,-1-1-1,1 1 1,-1-1-1,1 1 1,-1-1-1,1 0 1,-1 1-1,1-1 1,0 0-1,-1 1 1,1-1-1,0 0 1,-1 0-1,1 0 0,0 1 1,0-1-1,-1 0 1,2 0-1,4-1-61,-1 0-1,1-1 1,-1 1-1,0-1 0,1 0 1,7-5-1,-9 5-26,-1 0 0,1 0 0,0 1 1,0-1-1,0 1 0,0 0 0,0 0 0,0 0 0,4 0 0,-6 2 67,-1-1-1,1 1 0,-1 0 1,0-1-1,0 1 1,1 0-1,-1 0 0,0-1 1,0 1-1,0 0 1,0 0-1,0 0 0,0 1 1,0-1-1,0 0 0,0 0 1,-1 0-1,1 1 1,0 1-1,11 29-38,-10-25 46,1 8 18,-1-7 10,0 1 0,1-1 0,0 0 0,7 15 0,-9-22-17,0 1 1,-1-1 0,1 0 0,0 0-1,0 0 1,0 0 0,0 0 0,0 0-1,0 0 1,0 0 0,0 0 0,0-1-1,0 1 1,0 0 0,1-1 0,-1 1-1,0-1 1,1 1 0,-1-1 0,0 1-1,1-1 1,-1 0 0,0 0 0,1 0-1,-1 0 1,0 0 0,1 0 0,-1 0-1,1 0 1,-1 0 0,0-1 0,1 1-1,-1-1 1,0 1 0,0-1 0,1 1-1,1-2 1,4-3 14,1 0 1,-1 0-1,0-1 0,0 0 1,-1 0-1,0-1 0,10-13 1,-2 0 30,22-41 1,-10 4-352,-3 0-1,-3-1 0,-2-2 1,-2 0-1,-3 0 1,-3-1-1,3-81 1,-13 135 215,1 4 65,-1 1-1,1 0 1,-1-1 0,0 1 0,0-1 0,0 1-1,0-1 1,-1 1 0,1 0 0,-1-1-1,1 1 1,-1 0 0,0-1 0,0 1-1,-2-4 1,3 6 40,-1 0-1,1 0 1,0 0 0,-1-1-1,1 1 1,-1 0 0,1 0-1,-1 0 1,1 0 0,-1 0-1,1 0 1,0 0 0,-1 0-1,1 0 1,-1 1 0,1-1-1,-1 0 1,1 0 0,0 0-1,-1 0 1,1 1 0,-1-1-1,1 0 1,0 0 0,-1 1-1,1-1 1,0 0 0,-1 1-1,1-1 1,0 0 0,-1 1-1,1-1 1,0 0 0,0 1-1,0-1 1,-1 1 0,1-1-1,0 1 1,-8 19 352,8-19-356,-6 20 230,1 1 1,1 0-1,-2 41 0,5 69 220,2-118-420,8 116 248,-7-115-262,1 0 1,1 0 0,0 0 0,1-1 0,1 1 0,10 20 0,1-8 72,-13-22-24,-12-19-19,-1 2-38,0 1-1,0 0 1,-1 1-1,-17-15 1,-13-13 20,39 37-26,-1-1 0,1 1-1,0 0 1,0-1 0,0 1 0,0-1-1,0 1 1,0-1 0,0 1-1,0-1 1,0 0 0,1 0 0,-1 1-1,1-1 1,-1 0 0,1 0 0,0 0-1,0 1 1,0-1 0,0 0-1,0 0 1,0 0 0,0 0 0,1 0-1,-1 1 1,0-1 0,1 0 0,0 0-1,-1 1 1,1-1 0,0 0-1,0 1 1,0-1 0,0 1 0,0-1-1,0 1 1,1 0 0,-1-1 0,0 1-1,1 0 1,-1 0 0,4-2-1,7-5 120,0 1 0,0 0-1,1 1 1,21-7-1,-18 7-52,8-2 67,-11 3-155,0 1 0,14-9 1,-24 12 0,0-1 0,-1 0 1,1 1-1,0-1 0,-1 0 1,0-1-1,1 1 0,-1 0 1,0-1-1,0 1 0,0-1 1,0 0-1,-1 1 0,3-6 0,2-18-77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5.622"/>
    </inkml:context>
    <inkml:brush xml:id="br0">
      <inkml:brushProperty name="width" value="0.05" units="cm"/>
      <inkml:brushProperty name="height" value="0.05" units="cm"/>
    </inkml:brush>
  </inkml:definitions>
  <inkml:trace contextRef="#ctx0" brushRef="#br0">1 2 13763,'3'-2'872,"1"2"-800,2 2-96,-1 2 168,0 0-24,-4 3-136,-1 0-16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6.826"/>
    </inkml:context>
    <inkml:brush xml:id="br0">
      <inkml:brushProperty name="width" value="0.05" units="cm"/>
      <inkml:brushProperty name="height" value="0.05" units="cm"/>
    </inkml:brush>
  </inkml:definitions>
  <inkml:trace contextRef="#ctx0" brushRef="#br0">7 588 10138,'-3'-30'983,"0"2"665,7 30-962,5 19-281,138 301 361,-147-321-766,4 7 22,1 1-1,0-1 0,1-1 0,8 11 1,-13-17-19,-1 0 0,1-1 1,0 1-1,-1 0 1,1 0-1,0 0 1,0-1-1,0 1 0,0-1 1,0 1-1,0 0 1,0-1-1,0 0 0,0 1 1,0-1-1,0 0 1,0 1-1,0-1 0,0 0 1,0 0-1,0 0 1,1 0-1,-1 0 1,0 0-1,0 0 0,0 0 1,0 0-1,0-1 1,0 1-1,0 0 0,0-1 1,0 1-1,0-1 1,0 1-1,0-1 1,0 0-1,0 1 0,0-1 1,0 0-1,-1 0 1,1 1-1,0-1 0,0 0 1,-1 0-1,1 0 1,-1 0-1,2-2 1,3-7 19,1-1 0,-2 1 0,1-1 0,-2-1 1,1 1-1,-2 0 0,4-24 0,0-85-65,-6 110 24,0-4-15,1 0-46,-1-1-1,-1 0 1,0 1-1,-1-1 1,-4-19-1,-1 22-192,7 12 262,-1 0 0,1 0-1,0 0 1,0 0 0,0 0 0,-1 0 0,1 0-1,0 0 1,0 0 0,0 0 0,-1 0-1,1 0 1,0 0 0,0 1 0,0-1-1,0 0 1,-1 0 0,1 0 0,0 0-1,0 0 1,0 1 0,0-1 0,0 0 0,-1 0-1,1 0 1,0 1 0,0-1 0,0 0-1,0 0 1,0 0 0,0 1 0,0-1-1,0 0 1,0 1 0,-1 1-29,1 0 1,-1 1-1,1-1 0,0 1 0,0-1 1,0 1-1,0-1 0,0 1 1,1 4-1,0-5 25,-1-1 0,1 1 0,0 0 0,-1 0 1,1 0-1,0-1 0,0 1 0,0-1 0,0 1 0,0 0 1,1-1-1,-1 0 0,0 1 0,1-1 0,-1 0 0,1 0 0,-1 0 1,1 0-1,0 0 0,-1 0 0,1 0 0,0 0 0,-1-1 0,4 2 1,-3-2-13,1 0 0,-1 0 0,1-1 1,-1 1-1,0 0 0,1-1 0,-1 1 0,0-1 1,1 0-1,-1 0 0,0 0 0,0 0 1,0 0-1,0-1 0,0 1 0,0 0 1,0-1-1,0 0 0,2-2 0,6-5-250,-1-1 0,0-1-1,0 0 1,-1 0 0,-1-1-1,0 0 1,0 0 0,-2 0-1,9-25 1,-14 29 764,-6 14 7,-6 14 228,4 1-405,0 0 1,2 1-1,0 0 0,2 0 1,0 1-1,0 29 0,4-52-311,0 1-1,0-1 1,-1 1-1,1-1 1,0 0-1,0 1 1,1-1-1,-1 1 1,0-1-1,0 1 1,0-1-1,0 1 1,0-1-1,0 1 1,1-1-1,-1 0 1,0 1-1,0-1 1,1 1-1,-1-1 1,0 0-1,1 1 1,-1-1-1,0 0 1,1 1-1,-1-1 1,0 0-1,1 1 1,-1-1 0,1 0-1,-1 0 1,0 0-1,1 1 1,-1-1-1,1 0 1,-1 0-1,1 0 1,-1 0-1,1 0 1,-1 0-1,1 0 1,-1 0-1,1 0 1,-1 0-1,1 0 1,-1 0-1,0 0 1,1 0-1,-1-1 1,1 1-1,-1 0 1,1 0-1,-1-1 1,1 1-1,29-18 62,-23 14-58,16-11-3,2 1 1,0 1-1,0 2 0,51-16 0,-61 22-5,1 2 0,0 0 1,-1 0-1,1 2 0,0 0 1,0 1-1,0 0 0,0 1 1,30 7-1,-42-8 9,0 1 1,0 0-1,-1 1 0,1-1 0,0 1 1,-1 0-1,1-1 0,5 6 0,-10-9 17,0-1-1,1 1 0,-1 0 0,0 0 0,1-1 0,0 1 0,-1 0 0,1-1 0,0 1 0,0 0 0,0-1 0,1-2 1,-1-7 26,-21-157 141,21 169-195,0 0 0,0 0 0,0-1 0,0 1 1,0 0-1,0 0 0,0 0 0,0-1 0,0 1 0,0 0 1,0 0-1,0 0 0,1-1 0,-1 1 0,0 0 0,0 0 0,0 0 1,0-1-1,0 1 0,0 0 0,1 0 0,-1 0 0,0 0 1,0 0-1,0 0 0,1-1 0,-1 1 0,0 0 0,0 0 0,0 0 1,1 0-1,-1 0 0,0 0 0,0 0 0,0 0 0,1 0 1,-1 0-1,0 0 0,0 0 0,0 0 0,1 0 0,-1 0 1,0 0-1,13 2-21,-7-1 7,-4-1 10,1-1 1,0 1-1,0-1 0,0 0 1,-1 1-1,1-1 0,0 0 1,-1-1-1,1 1 1,-1 0-1,1-1 0,-1 0 1,0 1-1,1-1 0,-1 0 1,0 0-1,2-3 1,4-5-26,0 0 1,10-18-1,-11 15 1,39-64-104,-28 43 32,2 1 0,1 2 0,37-44 0,-33 54 37,-24 20 62,-1 1 1,1-1-1,-1 1 1,1 0-1,0-1 1,-1 1-1,1 0 1,0-1-1,-1 1 1,1 0-1,-1 0 1,1 0-1,0-1 1,-1 1-1,1 0 1,0 0-1,0 0 1,-1 0-1,1 0 1,0 0-1,-1 1 1,1-1-1,0 0 1,-1 0-1,1 0 1,0 0-1,-1 1 1,1-1-1,-1 0 1,1 1-1,0-1 1,-1 1-1,1-1 1,-1 0-1,1 1 1,-1-1-1,1 1 1,-1 0-1,0-1 1,1 1-1,-1-1 1,0 1-1,1-1 1,-1 1-1,0 0 1,1 0-1,0 6 13,1 0-1,-1-1 0,-1 1 1,1 0-1,-1 0 0,-1 0 0,1-1 1,-3 14-1,-17 59 144,14-60-106,-22 70 184,11-39-7,-11 59 0,27-105-214,0-1 0,0 0 0,1 0 1,0 1-1,0-1 0,0 0 0,0 1 0,0-1 0,1 0 0,-1 1 0,2 3 0,-1-6-9,0 0-1,-1 0 1,1 0-1,0 0 1,0 0 0,0 0-1,1 0 1,-1 0-1,0-1 1,0 1-1,0 0 1,1-1-1,-1 1 1,0-1-1,1 1 1,-1-1 0,0 1-1,1-1 1,-1 0-1,0 0 1,1 0-1,-1 0 1,1 0-1,-1 0 1,0 0 0,1 0-1,-1-1 1,0 1-1,1 0 1,0-1-1,34-7-126,0-2 0,-1-1 0,-1-2 0,44-22 0,-67 29 58,0 0 0,-1-1 0,14-11 0,-8 3-118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7.298"/>
    </inkml:context>
    <inkml:brush xml:id="br0">
      <inkml:brushProperty name="width" value="0.05" units="cm"/>
      <inkml:brushProperty name="height" value="0.05" units="cm"/>
    </inkml:brush>
  </inkml:definitions>
  <inkml:trace contextRef="#ctx0" brushRef="#br0">0 402 11138,'1'-3'92,"-1"1"1,1 0-1,-1 0 0,1 0 0,0 0 0,0 0 0,0 0 0,0 0 0,0 0 0,0 0 0,1 0 1,-1 0-1,1 1 0,-1-1 0,4-2 0,32-24 184,-28 21-159,24-13-608,0 1-1,51-21 0,26-15-2239,-95 46 2085,0 0-1,-1-1 1,0-1-1,23-23 1,-3-16 2203,-37 100 3078,2-41-4290,-1 30 514,2-37-809,0 1 1,0-1-1,0 0 1,0 0 0,1 1-1,-1-1 1,1 0-1,-1 0 1,1 0 0,0 0-1,0 0 1,0 1-1,2 1 1,-3-4-38,1 1-1,-1-1 1,0 0 0,1 1-1,-1-1 1,1 0 0,-1 0-1,0 1 1,1-1 0,-1 0-1,1 0 1,-1 0 0,1 0-1,-1 0 1,1 1 0,-1-1 0,1 0-1,-1 0 1,1 0 0,-1 0-1,0 0 1,1-1 0,-1 1-1,1 0 1,-1 0 0,1 0-1,-1 0 1,1-1 0,15-11 169,11-23-102,-25 32-74,37-63-125,-26 43-153,28-38-1,-41 60 267,0 1-1,1-1 1,-1 1 0,0-1 0,1 1-1,-1-1 1,1 1 0,-1-1 0,1 1-1,-1 0 1,1-1 0,-1 1 0,1-1-1,-1 1 1,1 0 0,0 0-1,-1-1 1,1 1 0,-1 0 0,1 0-1,0 0 1,-1 0 0,1-1 0,0 1-1,0 0 1,0 1 7,0-1 0,-1 1 0,1-1 1,-1 1-1,1-1 0,-1 1 0,1-1 0,-1 1 0,1 0 0,-1-1 0,1 1 0,-1 0 1,0-1-1,1 1 0,-1 0 0,0 0 0,0-1 0,1 2 0,3 38 260,-3-37-225,-1 7 53,3 28 237,-3-37-306,0 1 0,0-1 0,0 1-1,1-1 1,-1 1 0,1-1-1,-1 0 1,1 1 0,-1-1-1,1 1 1,0-1 0,0 0-1,0 0 1,-1 1 0,1-1-1,0 0 1,0 0 0,1 0-1,0 1 1,-1-2-26,-1 0 0,1 0 0,-1 0-1,1 1 1,-1-1 0,1 0 0,-1 0 0,1 0-1,-1 0 1,1 0 0,-1 0 0,1 0 0,-1-1-1,1 1 1,-1 0 0,1 0 0,-1 0 0,1 0-1,-1-1 1,1 1 0,-1 0 0,0 0 0,1-1-1,-1 1 1,1 0 0,-1-1 0,1 0 0,9-17-118,1-21 9,-11 38 114,6-32-110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7.794"/>
    </inkml:context>
    <inkml:brush xml:id="br0">
      <inkml:brushProperty name="width" value="0.05" units="cm"/>
      <inkml:brushProperty name="height" value="0.05" units="cm"/>
    </inkml:brush>
  </inkml:definitions>
  <inkml:trace contextRef="#ctx0" brushRef="#br0">5 60 13731,'-1'0'26,"1"1"0,-1-1 0,1 1 0,0-1 0,-1 1 0,1-1 1,0 1-1,0-1 0,0 1 0,-1 0 0,1-1 0,0 1 0,0-1 0,0 1 0,0 0 0,0-1 0,0 1 1,0-1-1,0 1 0,0 0 0,0-1 0,0 1 0,0 0 0,1-1 0,-1 1 0,0-1 0,0 1 0,1-1 1,-1 1-1,1 0 0,0 0-17,0-1 1,0 0-1,0 1 1,0-1-1,0 0 1,1 0 0,-1 1-1,0-1 1,0 0-1,0 0 1,0 0-1,1-1 1,-1 1-1,2-1 1,45-15-422,-46 15 396,36-16-618,-20 8 168,0 1 0,1 0 0,0 2 0,23-5-1,-41 10 444,0 1-1,1 0 0,-1-1 0,0 1 0,0 0 0,0 0 1,0 0-1,0 0 0,0 0 0,1 0 0,-1 0 0,0 1 0,0-1 1,0 0-1,0 0 0,0 1 0,0-1 0,0 1 0,0-1 1,0 1-1,0 0 0,0-1 0,1 2 0,-1-1 39,-1 0-1,0 1 1,0-1-1,1 0 0,-1 0 1,0 0-1,0 1 1,0-1-1,0 0 1,-1 0-1,1 1 0,0-1 1,0 0-1,-1 0 1,1 0-1,-1 0 1,1 0-1,-1 1 0,1-1 1,-1 0-1,-1 2 1,-7 9 380,0 0 0,0-1 0,-13 13 1,12-14-62,0 1 1,1 0-1,-10 16 1,19-27-325,-1 0 0,1 0 0,0 1-1,0-1 1,-1 1 0,1-1 0,0 0 0,0 1 0,0-1 0,0 0 0,0 1-1,0-1 1,0 1 0,-1-1 0,1 0 0,0 1 0,0-1 0,1 1 0,-1-1-1,0 1 1,0-1 0,0 0 0,0 1 0,0-1 0,0 0 0,0 1 0,1-1-1,-1 1 1,0-1 0,1 1 0,12 4 103,27-5-141,-32-1 32,37-1-78,47 0-140,-82 2 166,1 1 1,-1 1-1,0-1 0,0 2 1,1-1-1,12 6 0,-21-7 50,0 0-1,-1-1 1,1 1 0,-1 0-1,0 0 1,1 0-1,-1 0 1,0 0 0,1 0-1,-1 1 1,0-1-1,0 0 1,0 1 0,0-1-1,0 0 1,0 1-1,0-1 1,-1 1 0,1-1-1,-1 1 1,2 3-1,-2-2 25,0 0-1,0 0 0,0 0 1,0 0-1,-1 0 0,1 0 1,-1 0-1,0 0 0,0 0 1,0 0-1,-2 3 0,-3 6 144,-1-1-1,0 1 0,0-2 0,-15 16 1,16-18-31,-4 4 140,-24 20 0,32-30-262,0 0 0,0 0 1,0-1-1,0 1 1,-1-1-1,1 1 1,0-1-1,-1 0 1,1 0-1,-1 0 0,1 0 1,-1-1-1,1 1 1,-1-1-1,0 1 1,1-1-1,-1 0 1,0 0-1,-3 0 0,4-1-10,0 0 0,1 0 1,-1 0-1,0 0 0,1 0 0,-1 0 0,1-1 0,-1 1 0,1 0 0,0-1 0,-1 1 0,1-1 0,0 0 0,0 1 0,0-1 0,-1-2 0,-5-17-21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8.212"/>
    </inkml:context>
    <inkml:brush xml:id="br0">
      <inkml:brushProperty name="width" value="0.05" units="cm"/>
      <inkml:brushProperty name="height" value="0.05" units="cm"/>
    </inkml:brush>
  </inkml:definitions>
  <inkml:trace contextRef="#ctx0" brushRef="#br0">56 0 13603,'-2'0'47,"0"1"0,0-1 0,1 1 0,-1 0 0,0-1 0,1 1 0,-1 0 0,1 0 0,-1 0 0,1 0 1,-1 0-1,1 0 0,0 0 0,-1 1 0,1-1 0,0 0 0,0 1 0,0-1 0,0 1 0,0-1 0,0 1 0,0 0 0,0 2 0,-3 5 2,1 0 0,0 0-1,-2 10 1,2-3 1,1-1 0,0 1 0,2 0 0,0 0 0,0-1-1,1 1 1,1 0 0,1-1 0,0 0 0,11 30 0,6 3 7,50 90 0,-17-40-260,-49-89 80,0-1 0,-1 1 0,0 0 0,2 13 0,-4-21 84,-1 0 0,0 1-1,0-1 1,0 1 0,0-1 0,0 1-1,0-1 1,0 1 0,0-1 0,-1 1-1,1-1 1,0 0 0,-1 1 0,0-1-1,0 3 1,0-3 12,0-1 0,0 1-1,0 0 1,0-1 0,0 1 0,0-1-1,0 1 1,0-1 0,0 0 0,0 1-1,0-1 1,0 0 0,0 1 0,0-1-1,0 0 1,-1 0 0,1 0 0,0 0-1,0 0 1,0-1 0,0 1 0,0 0-1,0 0 1,-2-1 0,-3-1-3,-1-1 0,1 1 1,0-1-1,-1-1 0,2 1 0,-1-1 0,0 0 1,1 0-1,-1 0 0,-7-9 0,6 5 178,0 0-1,1 0 1,0-1 0,0 1-1,1-1 1,-7-14-1,11 20-86,0 1-1,0-1 1,0 0-1,1 1 0,-1-1 1,0 0-1,1 1 1,0-1-1,0 0 1,0 0-1,0 1 0,0-1 1,0 0-1,1 1 1,-1-1-1,1 0 1,0 1-1,0-1 0,0 1 1,0-1-1,0 1 1,1-1-1,2-3 1,3-1-11,-1 1 0,1 0 0,0 0 1,1 0-1,13-7 0,-10 6-465,-1 0 0,16-13 0,-19 13 307,0 0 0,-1-1-1,0 0 1,-1 0 0,7-12 0,5-18-299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48.743"/>
    </inkml:context>
    <inkml:brush xml:id="br0">
      <inkml:brushProperty name="width" value="0.05" units="cm"/>
      <inkml:brushProperty name="height" value="0.05" units="cm"/>
    </inkml:brush>
  </inkml:definitions>
  <inkml:trace contextRef="#ctx0" brushRef="#br0">0 338 11114,'5'-23'467,"0"0"-1,2 1 1,0 0-1,1 0 0,14-25 1,-13 32-298,0 1-1,0 0 1,2 0 0,0 1 0,0 1 0,1 0-1,24-20 1,-26 26-154,-1-1 0,2 2-1,-1-1 1,0 1 0,1 1-1,0 0 1,0 0 0,0 1 0,1 0-1,-1 1 1,21-1 0,-27 3-15,0 0 1,0 0-1,-1 0 1,1 0-1,0 1 1,-1 0-1,1 0 1,0 0-1,-1 1 1,1 0-1,-1 0 1,0 0-1,0 0 1,1 0-1,-1 1 1,-1 0-1,1 0 1,0 0-1,-1 0 1,1 0-1,-1 1 1,0 0-1,0 0 1,-1 0-1,1 0 1,-1 0-1,0 0 1,0 0-1,0 1 1,2 7-1,-2-2 31,0 1-1,-1 0 1,0 0 0,0 0-1,-1 0 1,-1-1-1,0 1 1,0 0-1,-1 0 1,0-1-1,-5 14 1,-7 12 277,-34 65 0,1-1 252,45-95-541,1-1 0,-1 0-1,1 1 1,0 0-1,0-1 1,1 1 0,-1 0-1,1 6 1,0-8-38,1-1 0,-1 0 0,1 0 0,0 1 0,-1-1 0,1 0 0,0 0 0,0 0 0,0 0 0,1 0 0,-1 0 0,0 0 0,1 0 0,-1-1 0,1 1 0,0-1 0,-1 1 0,5 2 0,3 1-74,0 1 0,1-2 1,0 1-1,0-1 0,0-1 0,12 3 0,9 1-131</inkml:trace>
  <inkml:trace contextRef="#ctx0" brushRef="#br0" timeOffset="1">476 1016 16556,'-13'3'872,"13"-6"-1208,7-5 1240,6 1-896,-1-6-16,1-5-64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5:59.565"/>
    </inkml:context>
    <inkml:brush xml:id="br0">
      <inkml:brushProperty name="width" value="0.05" units="cm"/>
      <inkml:brushProperty name="height" value="0.05" units="cm"/>
    </inkml:brush>
  </inkml:definitions>
  <inkml:trace contextRef="#ctx0" brushRef="#br0">34 505 7810,'-7'3'496,"4"-2"-386,1 1 0,-1-1 0,0 0 0,1 1 0,-1-1 1,1 1-1,-1 0 0,-3 3 0,8-4 43,1-1 0,-1 0 0,0 1 0,1-1 0,-1 0 0,0 0 0,0 0 0,5-1 0,17-4 328,0-1 0,0-1-1,32-14 1,66-38 598,-82 37-909,-2-2 0,0-1-1,40-38 1,-56 44-234,-2-1 0,0-1 0,-1-1 0,-1-1 0,-1-1 0,15-27 0,-29 45-141,0 1 1,-1 0-1,1-1 0,-1 0 0,0 1 1,-1-1-1,0 0 0,0 0 1,0 0-1,0 0 0,-1 0 0,0 0 1,-2-12-1,-3-2-402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0.057"/>
    </inkml:context>
    <inkml:brush xml:id="br0">
      <inkml:brushProperty name="width" value="0.05" units="cm"/>
      <inkml:brushProperty name="height" value="0.05" units="cm"/>
    </inkml:brush>
  </inkml:definitions>
  <inkml:trace contextRef="#ctx0" brushRef="#br0">44 1 8178,'-6'7'223,"1"0"0,1 1 0,-1 0-1,1 0 1,1 0 0,0 1 0,0-1 0,0 1 0,1-1 0,0 1 0,1 0 0,-1 17 0,2-25-216,0 1 1,-1-1-1,1 1 1,0-1-1,1 1 1,-1-1-1,0 1 1,0-1 0,1 0-1,-1 1 1,0-1-1,1 1 1,0-1-1,-1 0 1,1 1-1,0-1 1,-1 0-1,1 1 1,0-1 0,0 0-1,0 0 1,0 0-1,1 0 1,-1 0-1,0 0 1,0 0-1,0-1 1,1 1-1,-1 0 1,0 0 0,1-1-1,-1 1 1,1-1-1,-1 0 1,1 1-1,-1-1 1,1 0-1,-1 0 1,1 0-1,1 0 1,7-1 18,0 0 1,0 0-1,0-1 0,19-7 1,-19 6-10,4-1-2,0 0 13,0-1 1,1 2-1,-1 0 0,1 1 0,19-1 0,-30 3-24,-1 1 1,0-1-1,1 0 0,-1 1 1,1 0-1,-1 0 1,0 0-1,1 0 0,-1 0 1,0 1-1,0-1 1,0 1-1,0 0 0,0 0 1,0 0-1,-1 1 0,1-1 1,-1 0-1,1 1 1,-1 0-1,0-1 0,0 1 1,0 0-1,-1 0 1,1 0-1,-1 1 0,1-1 1,0 4-1,2 7 33,-1 1 0,0-1 0,-1 0 0,-1 1 0,0 0 0,-1-1 0,-1 1 0,0-1 0,-1 1 0,0-1 0,-1 0 0,-1 1 0,-7 16 0,3-9 125,-1-1-1,-1 0 1,-1-1 0,-1 0 0,-1 0 0,-1-2 0,-25 28 0,31-38-54,1-1 1,-1 0 0,-1 0 0,1-1 0,-1 0-1,-13 6 1,20-10-140,0-1 0,-1 0 0,1 0-1,-1-1 1,1 1 0,-1 0 0,1-1 0,-1 1 0,1-1-1,-1 0 1,1 0 0,-1 0 0,1 0 0,-1 0 0,0-1-1,1 1 1,-1-1 0,1 0 0,0 1 0,-1-1-1,1 0 1,-1 0 0,1-1 0,0 1 0,0 0 0,0-1-1,0 0 1,0 1 0,0-1 0,0 0 0,-1-2 0,-14-17-486,7 14 175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0.471"/>
    </inkml:context>
    <inkml:brush xml:id="br0">
      <inkml:brushProperty name="width" value="0.05" units="cm"/>
      <inkml:brushProperty name="height" value="0.05" units="cm"/>
    </inkml:brush>
  </inkml:definitions>
  <inkml:trace contextRef="#ctx0" brushRef="#br0">0 291 9498,'2'-18'1152,"6"-5"-640,5 0-224,9 1 865,5-1-385,10 0-392,5 2-104,2 2-112,2-1-64,-7 3-48,-2 3-40,-8 1-160,-5 0-72,-11 1-1240,-5-1 1296,-5 3-168,-1 3-129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9.179"/>
    </inkml:context>
    <inkml:brush xml:id="br0">
      <inkml:brushProperty name="width" value="0.05" units="cm"/>
      <inkml:brushProperty name="height" value="0.05" units="cm"/>
    </inkml:brush>
  </inkml:definitions>
  <inkml:trace contextRef="#ctx0" brushRef="#br0">0 416 11074,'24'6'2083,"-19"-7"-1988,1-1 0,-1 0 0,1 0 0,-1-1 0,0 1 0,0-1 0,0 0 0,0-1 0,-1 1-1,8-8 1,-7 6-6,0 0 0,0-1 0,0 1-1,0-1 1,-1 0 0,0-1-1,6-11 1,-10 17-88,0 1 0,0 0 0,1-1 0,-1 1 0,0 0 0,0-1 0,0 1 0,0 0 0,0-1 0,0 1 0,0-1 0,0 1 1,0 0-1,0-1 0,0 1 0,0-1 0,0 1 0,0 0 0,0-1 0,0 1 0,0 0 0,0-1 0,0 1 0,0-1 0,-1 0 0,-8 3-29,-11 11-45,11-3 41,-1 0 0,1 0 0,1 1 0,0 0 1,1 1-1,0 0 0,0 0 0,1 0 0,1 1 1,0 0-1,-5 20 0,10-31 31,0-1-1,0 0 1,0 0-1,-1 0 1,1 1-1,0-1 1,0 0-1,1 0 1,-1 1-1,0-1 1,0 0-1,1 0 1,-1 0-1,0 1 1,1-1-1,-1 0 1,1 0-1,1 2 1,-2-3-1,1 1 1,0-1-1,-1 0 1,1 1 0,0-1-1,-1 0 1,1 0-1,0 1 1,0-1-1,-1 0 1,1 0-1,0 0 1,0 0-1,0 0 1,-1 0-1,1 0 1,0 0 0,0 0-1,-1 0 1,1 0-1,1-1 1,5-2-4,0 1-1,0-2 1,-1 1 0,11-8 0,-14 10 7,26-20 26,-1-1 0,-1-1 0,-1-1 0,-1-1 0,31-41 0,-23 22 89,-2-1 1,44-88-1,-70 123-82,-1 3 13,0-1 0,0 0 0,-1-1 1,0 1-1,-1 0 0,0-1 0,2-10 0,-4 19-45,0 0 0,0-1 0,0 1-1,0 0 1,0 0 0,0 0 0,0 0 0,0 0-1,0 0 1,0-1 0,0 1 0,0 0 0,0 0-1,0 0 1,0 0 0,0 0 0,0-1-1,0 1 1,0 0 0,0 0 0,0 0 0,0 0-1,0 0 1,0 0 0,0-1 0,0 1 0,0 0-1,-1 0 1,1 0 0,0 0 0,0 0-1,0 0 1,0 0 0,0 0 0,0 0 0,0 0-1,-1 0 1,1-1 0,0 1 0,0 0 0,0 0-1,0 0 1,0 0 0,-1 0 0,1 0-1,0 0 1,0 0 0,0 0 0,0 0 0,0 0-1,0 0 1,-1 0 0,1 0 0,0 0 0,0 1-1,0-1 1,-11 7 82,-8 13-11,1 4-104,1 0 0,1 1 0,1 1 0,2 0 0,0 1 0,2 1 0,1 0 0,2 0 0,0 1 0,2 0 0,1 0 0,-2 57 0,10-48-595,-2-37 592,-1 1 1,0-1-1,1 1 0,-1-1 1,1 1-1,0-1 1,-1 1-1,1-1 1,0 0-1,0 1 0,0-1 1,0 0-1,0 0 1,0 0-1,0 0 0,0 0 1,0 0-1,1 0 1,-1 0-1,3 1 1,6-1-263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1.002"/>
    </inkml:context>
    <inkml:brush xml:id="br0">
      <inkml:brushProperty name="width" value="0.05" units="cm"/>
      <inkml:brushProperty name="height" value="0.05" units="cm"/>
    </inkml:brush>
  </inkml:definitions>
  <inkml:trace contextRef="#ctx0" brushRef="#br0">364 30 10850,'0'-1'92,"1"-1"-1,-1 0 0,0 0 1,0 0-1,0 0 1,0 1-1,0-1 0,-1 0 1,1 0-1,-1 0 0,0-1 1,1 2-74,0 1 0,-1-1 0,1 1 0,0-1 0,-1 1 0,1 0 0,-1-1 0,1 1 1,0 0-1,-1 0 0,1-1 0,-1 1 0,1 0 0,-1 0 0,1-1 0,-1 1 0,1 0 0,-1 0 0,1 0 0,-1 0 0,0 0 0,1 0 1,-1 0-1,1 0 0,-1 0 0,1 0 0,-1 0 0,1 0 0,-1 0 0,1 1 0,-1-1 0,1 0 0,-1 0 0,1 0 0,-1 1 1,1-1-1,-1 0 0,1 1 0,0-1 0,-1 0 0,1 1 0,-1 0 0,-15 11 105,1 1 0,0 0 1,1 2-1,0-1 0,-11 18 0,6-9-67,-8 12-6,1 1 0,1 2 0,2 0 0,2 1 0,2 1 0,2 1 0,1 1 0,2 0 0,-11 59 0,21-83-34,2 0-1,0 0 1,0 0-1,2 0 1,0 0-1,2 0 1,-1-1-1,7 26 1,-6-36-10,1 1 0,-1-1 0,1 1 0,1-1 1,-1 0-1,1 0 0,0-1 0,1 1 0,-1-1 0,1 0 0,1 0 0,-1-1 1,1 1-1,0-1 0,0 0 0,1-1 0,-1 0 0,1 0 0,0 0 0,0-1 1,13 5-1,-12-6 24,0 1 0,0-1 0,0-1 0,0 0 0,0 0 0,1-1 1,-1 1-1,0-2 0,0 1 0,0-1 0,1-1 0,-1 1 0,0-1 0,0-1 1,14-6-1,-13 4 28,0 0 0,0-2 1,0 1-1,0-1 0,-1 0 1,0 0-1,-1-1 0,0-1 0,0 1 1,0-1-1,9-18 0,4-11 167,-2-2 0,25-77 0,8-92 205,-45 180-392,-1-1 0,-2 0 0,0 0 0,-4-48 0,1 76-37,0-1-1,0 0 0,-1 0 1,1 0-1,-1 1 1,0-1-1,0 0 0,0 1 1,0-1-1,0 1 0,-1-1 1,1 1-1,-1-1 1,0 1-1,1 0 0,-1 0 1,0 0-1,-3-2 0,3 2-1,-1 1-1,1 0 0,0 0 0,-1 0 0,1 1 1,-1-1-1,0 1 0,1-1 0,-1 1 0,1 0 0,-1 0 1,1 0-1,-1 0 0,0 0 0,1 1 0,-3 0 1,-7 3-8,0 0 0,0 0 0,1 1 0,0 1 1,0 0-1,-16 12 0,-140 106-907,167-124 886,-1 0 1,1 0-1,0 0 1,0 0 0,-1 0-1,1 0 1,0 0-1,0 0 1,0 0 0,-1 0-1,1 0 1,0 1-1,0-1 1,0 0 0,-1 0-1,1 0 1,0 0-1,0 0 1,0 1 0,0-1-1,0 0 1,-1 0-1,1 0 1,0 1 0,0-1-1,0 0 1,0 0-1,0 0 1,0 1 0,0-1-1,0 0 1,0 0-1,0 1 1,0-1 0,0 0-1,0 0 1,0 1-1,0-1 1,0 0 0,0 0-1,0 0 1,0 1-1,11 0-968,-7-1 984,15 0-515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1.702"/>
    </inkml:context>
    <inkml:brush xml:id="br0">
      <inkml:brushProperty name="width" value="0.05" units="cm"/>
      <inkml:brushProperty name="height" value="0.05" units="cm"/>
    </inkml:brush>
  </inkml:definitions>
  <inkml:trace contextRef="#ctx0" brushRef="#br0">1 782 9818,'6'17'520,"-1"1"-1,0 0 1,-1 0 0,-1 1-1,1 25 1,-3-26-225,0 0 1,2 1-1,1-1 1,0-1-1,9 26 0,-12-42-293,-1 0-1,1 1 1,-1-1-1,1 0 0,0 1 1,0-1-1,0 0 1,0 0-1,0 1 0,0-1 1,0 0-1,0 0 1,0 0-1,0-1 0,0 1 1,1 0-1,-1 0 1,3 0-1,-4-1-11,0 1 0,1-1-1,-1 0 1,0-1 0,0 1 0,1 0-1,-1 0 1,0 0 0,1 0 0,-1 0-1,0 0 1,0 0 0,1 0 0,-1 0-1,0-1 1,1 1 0,-1 0 0,0 0-1,0 0 1,0-1 0,1 1-1,-1 0 1,0 0 0,0 0 0,0-1-1,1 1 1,-1 0 0,0 0 0,0-1-1,0 1 1,1-19-197,-6-3 92,6-11 37,15-122 13,63-512 43,-60 504 57,-18 156-12,-1 9 13,-5 16-5,2 0-1,0 1 1,1-1-1,0 1 1,2 23-1,1-38-26,-1-1-1,0 1 0,1 0 0,0 0 1,0 0-1,0-1 0,0 1 0,1-1 1,-1 1-1,1-1 0,0 1 0,0-1 1,0 0-1,1 0 0,-1 0 1,1 0-1,0 0 0,-1-1 0,1 1 1,0-1-1,0 0 0,1 0 0,-1 0 1,0 0-1,1 0 0,0-1 0,-1 0 1,1 1-1,0-1 0,-1 0 1,1-1-1,6 1 0,11 0 12,0 0 1,27-4-1,-29 1-4,-1 1-1,1 1 1,29 4-1,-45-4-4,0 1-1,0-1 1,0 1-1,0 0 1,0 0-1,0 0 1,0 0-1,0 1 1,0-1-1,-1 1 1,1 0-1,-1-1 1,1 1-1,-1 0 1,0 1-1,1-1 1,-1 0-1,0 1 1,0-1-1,-1 1 1,1-1-1,-1 1 1,1 0-1,-1 0 1,0 0-1,0 0 1,0 0-1,0 0 1,0 0-1,-1 0 1,1 3-1,-1 3 20,-1-1 0,1 1-1,-1-1 1,0 1 0,-1-1 0,0 0-1,-1 0 1,1 0 0,-2 0-1,-5 12 1,-9 9 165,-2 0-1,0-2 1,-2 0-1,-1-1 1,-1-1 0,-53 41-1,69-59-143,0-1 0,-1 0 0,1-1 0,-1 1-1,-16 5 1,24-10-58,-1 0 0,1-1 1,-1 1-1,0-1 0,1 1 0,-1-1 0,0 1 0,1-1 0,-1 0 0,0 0 0,0 0 0,1 0 0,-1 0 0,0 0 1,1-1-1,-1 1 0,0 0 0,1-1 0,-1 1 0,0-1 0,1 0 0,-1 0 0,1 1 0,-1-1 0,1 0 0,-1 0 1,1-1-1,0 1 0,-1 0 0,1 0 0,0 0 0,0-1 0,0 1 0,0-1 0,0 1 0,0-1 0,1 1 0,-1-1 1,0 0-1,1 1 0,-1-4 0,-2-7-35,2 0-1,-1 0 1,1 0 0,2-15 0,1-18-131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2.147"/>
    </inkml:context>
    <inkml:brush xml:id="br0">
      <inkml:brushProperty name="width" value="0.05" units="cm"/>
      <inkml:brushProperty name="height" value="0.05" units="cm"/>
    </inkml:brush>
  </inkml:definitions>
  <inkml:trace contextRef="#ctx0" brushRef="#br0">1 349 12075,'6'-38'1160,"9"3"-856,10-4-120,6 2 384,14-1-192,1 4-56,2 5-120,4 6-40,-3 6-136,-5 1-88,-4 5-208,-4 1-120,-12 1 312,-5 1-80,-13 3-56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2.580"/>
    </inkml:context>
    <inkml:brush xml:id="br0">
      <inkml:brushProperty name="width" value="0.05" units="cm"/>
      <inkml:brushProperty name="height" value="0.05" units="cm"/>
    </inkml:brush>
  </inkml:definitions>
  <inkml:trace contextRef="#ctx0" brushRef="#br0">102 1 11146,'-7'34'873,"-3"6"-625,-2 0-72,2 8 264,2-1-32,-1 4-80,2 4-56,0 4-80,0-1-32,-1 0-32,3-2-48,-1-5-24,3-5-24,0-11-176,3-10-264,0-18 360,3-8-40,7-25-64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3.042"/>
    </inkml:context>
    <inkml:brush xml:id="br0">
      <inkml:brushProperty name="width" value="0.05" units="cm"/>
      <inkml:brushProperty name="height" value="0.05" units="cm"/>
    </inkml:brush>
  </inkml:definitions>
  <inkml:trace contextRef="#ctx0" brushRef="#br0">307 95 10114,'-10'-4'169,"0"1"1,0 0-1,-1 1 0,1 1 1,-1-1-1,1 2 0,-1-1 1,1 2-1,-1-1 0,0 1 1,1 1-1,0 0 0,-1 0 1,1 1-1,-11 5 0,14-5-113,0 0 0,0 0 0,0 1 0,1 0 0,0 0 0,0 1 0,0 0 0,0 0 0,1 0 0,-1 0 0,1 1 0,1 0 0,-1 0 0,1 1 0,0-1 0,0 1 0,1 0 0,0 0 0,0 0 0,1 0 0,-3 14 0,4-17-42,1-1 0,-1 1-1,1 0 1,0 0 0,0-1 0,0 1 0,0 0 0,1 0-1,-1-1 1,1 1 0,0 0 0,0-1 0,1 1 0,-1-1-1,1 1 1,0-1 0,-1 0 0,1 0 0,1 0 0,-1 0-1,0 0 1,1 0 0,4 3 0,-2-2 5,0-1-1,0 0 1,1 0 0,-1-1-1,1 0 1,0 0 0,-1 0-1,1 0 1,0-1 0,0 0-1,0 0 1,0-1 0,12 0-1,-3-1 8,0-1 0,-1-1 0,1 0 0,-1-1 0,1 0 0,-1-1 0,-1-1 0,1 0 0,-1-1 0,0 0 0,16-13 0,-20 13-11,0 0 1,-1-1-1,1 0 0,-2 0 0,1-1 1,10-17-1,-14 20-12,-1-1 1,1 1-1,-1-1 0,-1 0 1,1 0-1,-1 0 0,-1 0 1,1-1-1,-1 1 0,0 0 1,-1-8-1,0 10-6,0 1 0,0 0 0,-1-1 0,1 1 0,-1-1 0,0 1 1,0 0-1,-1 0 0,1 0 0,-1 0 0,0 0 0,0 0 0,-1 0 0,1 0 0,-1 1 0,0-1 0,1 1 0,-1 0 0,-1 0 0,1 0 0,0 0 0,-1 0 0,0 1 0,0 0 0,1 0 0,-1 0 0,0 0 0,-1 0 1,1 1-1,-5-1 0,-2-1-11,0 1 1,-1 1-1,1 0 1,-1 1-1,0 0 1,1 0-1,-1 1 1,1 1-1,-1 0 1,-16 6-1,12-3 5,0 1 0,1 1 0,0 1 0,0 0 0,-20 14 0,27-16 6,1-1 0,0 1-1,0 1 1,1-1-1,0 1 1,0 0 0,0 1-1,1 0 1,0-1-1,0 1 1,-4 12-1,8-18-18,0 0-1,1 1 0,-1-1 1,1 0-1,-1 0 0,1 0 1,0 1-1,0-1 0,0 0 1,0 0-1,0 1 1,1-1-1,-1 0 0,1 0 1,-1 0-1,1 0 0,0 1 1,0-1-1,0 0 0,0 0 1,2 2-1,-1 0-5,1-1 0,0-1 0,0 1 0,0 0 0,1-1 0,-1 1 0,1-1 0,-1 0 0,1 0 0,7 2 0,26 6-127</inkml:trace>
  <inkml:trace contextRef="#ctx0" brushRef="#br0" timeOffset="1">632 463 11394,'-18'92'1196,"-5"38"-328,22-116-762,0 0 0,1 0 1,0 0-1,1 0 0,0-1 1,2 1-1,3 14 0,-5-24-85,0 0 0,1-1 0,-1 1 0,1-1 0,0 1-1,0-1 1,0 1 0,0-1 0,1 0 0,-1 0 0,1 0-1,0 0 1,0-1 0,0 1 0,0-1 0,0 0-1,1 1 1,-1-1 0,1-1 0,-1 1 0,1-1 0,0 1-1,-1-1 1,1 0 0,0 0 0,0-1 0,5 1 0,-2-1 1,0 0 0,-1 0 0,1-1 0,0 0 0,0 0 0,0-1 0,-1 0 0,1 0 0,-1-1 0,1 0 0,-1 0 0,0 0 0,0-1 0,-1 1 1,7-6-1,-1-1 7,-1-1 1,0 0 0,0-1-1,-1 0 1,0-1-1,-1 0 1,-1 0 0,0 0-1,-1-1 1,7-21 0,-9 21-16,0 1 0,0-1 1,-2 0-1,0-1 1,0 1-1,-1 0 0,-1 0 1,-1-1-1,0 1 1,0 0-1,-5-17 0,3 23-12,1 0-1,-1 1 1,0-1-1,-1 1 1,1 0-1,-1 0 0,-1 0 1,0 1-1,1-1 1,-2 1-1,1 0 1,-1 1-1,0-1 1,0 1-1,-1 0 0,1 1 1,-1 0-1,0 0 1,0 0-1,-12-4 1,4 4-45,1 0 0,0 1 0,-1 1 1,1 0-1,-1 1 0,0 1 0,1 0 1,-1 1-1,0 0 0,-19 5 0,-3 3-60,-52 19 0,17 0-39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3.520"/>
    </inkml:context>
    <inkml:brush xml:id="br0">
      <inkml:brushProperty name="width" value="0.05" units="cm"/>
      <inkml:brushProperty name="height" value="0.05" units="cm"/>
    </inkml:brush>
  </inkml:definitions>
  <inkml:trace contextRef="#ctx0" brushRef="#br0">4 0 8434,'-3'249'2827,"7"-194"-2414,2 0 0,19 79 0,5-29-113,5-1 1,3-1-1,102 187 1,-108-231-258,3-1 1,2-2 0,74 84-1,-106-134-34,1-1-1,-1 0 1,1 0-1,0 0 0,1-1 1,-1 0-1,1 0 1,-1-1-1,1 0 1,0 0-1,12 3 0,-16-5-9,0-1 0,1 0 0,-1 0 0,0 0 0,0 0 0,0 0 0,0 0 0,0-1 0,0 0 0,0 1 0,0-1 0,0 0 0,0-1 1,0 1-1,0 0 0,0-1 0,-1 0 0,1 1 0,-1-1 0,1 0 0,-1-1 0,0 1 0,0 0 0,0 0 0,0-1 0,0 1 0,0-1 0,-1 0 0,1 0 0,-1 1 0,2-6 0,1-5 0,1-1 1,-2 0 0,0 0-1,-1 0 1,0-1-1,-1-20 1,-2-42-4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6:04.155"/>
    </inkml:context>
    <inkml:brush xml:id="br0">
      <inkml:brushProperty name="width" value="0.05" units="cm"/>
      <inkml:brushProperty name="height" value="0.05" units="cm"/>
    </inkml:brush>
  </inkml:definitions>
  <inkml:trace contextRef="#ctx0" brushRef="#br0">240 1948 12251,'15'-30'152,"0"1"1,2 1-1,1 0 1,2 1 0,0 1-1,2 1 1,1 1-1,46-39 1,-35 38-109,0 2 1,1 0-1,2 3 0,0 1 0,1 1 0,65-19 1,83-16-93,167-58-172,-246 65 188,-1-4 0,-3-5 0,-3-4 0,-2-5 1,172-147-1,296-354 535,-500 495-441,-26 28-41,-11 10-41,1 0 0,67-50 1,-91 77 1,0 1 1,0 1-1,0-1 1,1 1-1,0 0 1,-1 0 0,9-1-1,-14 3 12,1 1 0,0 0 0,-1-1 0,1 1 0,0 0 0,-1 0 0,1 0 0,0 0 0,-1 1 1,1-1-1,0 0 0,-1 1 0,1-1 0,-1 1 0,1-1 0,0 1 0,-1 0 0,1-1 0,-1 1 0,0 0 0,1 0 0,-1 0 0,0 0 0,0 1 0,1-1 0,-1 0 0,0 0 0,0 1 0,0-1 0,0 1 0,-1-1 0,1 0 1,0 1-1,0 3 0,2 6-6,-1 1 1,-1 0-1,0 0 1,0 0 0,-1 0-1,-1 0 1,0 0-1,-3 15 1,-1 16 16,-3 214 49,10-193-37,4 0-1,13 64 0,-1-48 7,3-2 0,5-1-1,44 97 1,-10-53 64,90 137 0,-141-244-65,0 1 0,-1 0-1,-1 1 1,7 20-1,-14-34-23,0 1 0,-1-1 0,1 0 0,-1 1 0,1-1 0,-1 0-1,0 0 1,0 0 0,0 1 0,0-1 0,0 0 0,-1 0 0,1-1-1,0 1 1,-1 0 0,-2 2 0,0 1-6,-14 16 0,-1 0-1,-1-1 0,-44 33 0,-76 42 32,113-78-20,-330 184 76,194-115-37,120-63-29,-540 301 151,9 19-46,268-152-67,-183 119 17,462-292-71,-484 311-8,450-295-13,47-29 18,9-8-2,13-15-11,21-21-5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7:54.614"/>
    </inkml:context>
    <inkml:brush xml:id="br0">
      <inkml:brushProperty name="width" value="0.05" units="cm"/>
      <inkml:brushProperty name="height" value="0.05" units="cm"/>
    </inkml:brush>
  </inkml:definitions>
  <inkml:trace contextRef="#ctx0" brushRef="#br0">69 105 5505,'-2'0'262,"0"1"-1,0-1 0,1 0 1,-1 0-1,0 1 1,1-1-1,-1 1 1,0 0-1,1-1 1,-1 1-1,1 0 0,-1 0 1,1 0-1,-1 0 1,1 0-1,0 0 1,-1 0-1,0 2 0,-1 1-80,0 0 0,1 0 0,-1 0 0,1 0 0,0 0 0,-2 8-1,-1 4-176,1 0 0,1-1 0,-1 24-1,2-8-11,2 1-1,1 0 1,6 36 0,25 91-595,-24-125 400,-1 12 38,8 28 108,-14-68 52,1-1 0,0 1-1,0 0 1,1-1-1,0 1 1,0-1-1,0 0 1,0 0 0,7 6-1,-8-9-13,-1-1-1,1 1 1,0-1-1,0 0 1,-1 0-1,1 0 1,0 0-1,0 0 1,0 0-1,0 0 1,1-1 0,-1 1-1,0-1 1,0 1-1,0-1 1,0 0-1,4 0 1,2-1-75,0 0 1,0 0-1,12-5 1,18-2 93,229 8 19,-111 3-122,97-14-176,23 1 2,4 21 96,-32-1 139,929-13 1029,-773-12-966,130-6-55,188 11-207,-132 6 135,407 12 7,677 73 222,-1278-54-40,301 10 85,-544-35-154,300-4-179,-308-5-423,159-28 0,-303 35 586,32-5-136,1-1 0,-1-3-1,44-16 1,-69 22 173,1 0-1,-1-1 1,-1-1-1,1 1 1,-1-1-1,1-1 1,-2 1-1,1-1 1,0 0-1,-1-1 1,0 1-1,-1-1 1,0 0 0,0-1-1,0 1 1,-1-1-1,0 0 1,4-11-1,1-10-188,-1-1-1,-1 0 1,-2 0-1,-1-1 1,-1 1-1,-2-1 1,-1 0-1,-1 0 1,-2 0-1,-1 1 1,-2 0-1,-12-42 1,-1 5 634,11 37 32,-22-53 0,29 80-513,-1 0 0,0 0-1,-1 1 1,1-1 0,0 1 0,-1-1-1,1 1 1,-1 0 0,0 0 0,0 0-1,0 0 1,0 1 0,0-1 0,0 1 0,0 0-1,0 0 1,-1 0 0,1 0 0,-7 0-1,-17-7-1532,13 3 895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7:55.033"/>
    </inkml:context>
    <inkml:brush xml:id="br0">
      <inkml:brushProperty name="width" value="0.05" units="cm"/>
      <inkml:brushProperty name="height" value="0.05" units="cm"/>
    </inkml:brush>
  </inkml:definitions>
  <inkml:trace contextRef="#ctx0" brushRef="#br0">2609 56 4665,'-65'4'517,"-213"7"2702,200-12-2433,-123-16 0,168 12-846,-100-16-1682,-203-6 0,-514 74 1821,643-31-840,-173-4-173,332-14 738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7:55.430"/>
    </inkml:context>
    <inkml:brush xml:id="br0">
      <inkml:brushProperty name="width" value="0.05" units="cm"/>
      <inkml:brushProperty name="height" value="0.05" units="cm"/>
    </inkml:brush>
  </inkml:definitions>
  <inkml:trace contextRef="#ctx0" brushRef="#br0">1931 14 4809,'-489'-5'2170,"213"-3"-2074,228 8-149,-694 11-3790,444 9 3329,221-16 506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30.940"/>
    </inkml:context>
    <inkml:brush xml:id="br0">
      <inkml:brushProperty name="width" value="0.05" units="cm"/>
      <inkml:brushProperty name="height" value="0.05" units="cm"/>
    </inkml:brush>
  </inkml:definitions>
  <inkml:trace contextRef="#ctx0" brushRef="#br0">153 33 10970,'0'-1'80,"1"0"-1,-1 0 0,1 0 1,-1-1-1,0 1 1,0 0-1,1 0 0,-1-1 1,0 1-1,0 0 1,0 0-1,0-1 0,0 1 1,-1 0-1,1 0 0,0-1 1,-1 1-1,1 0 1,0 0-1,-1 0 0,0-1 1,1 1-1,-2-2 0,1 3-49,1 0 0,0 0-1,-1 0 1,1-1-1,-1 1 1,1 0-1,0 0 1,-1 0 0,1 0-1,-1 0 1,1 0-1,-1 0 1,1 0-1,0 0 1,-1 0 0,1 0-1,-1 0 1,1 0-1,-1 0 1,1 1-1,0-1 1,-1 0 0,0 1-1,-14 13 112,4 3-139,0 2 1,1-1 0,1 1 0,1 1 0,1 0 0,-8 31 0,-17 127 51,32-175-52,-11 82 52,2 98 0,10-182-176,2-6 56,3-7 10,-5-1 9,1 0-1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7:55.840"/>
    </inkml:context>
    <inkml:brush xml:id="br0">
      <inkml:brushProperty name="width" value="0.05" units="cm"/>
      <inkml:brushProperty name="height" value="0.05" units="cm"/>
    </inkml:brush>
  </inkml:definitions>
  <inkml:trace contextRef="#ctx0" brushRef="#br0">2019 1 3113,'-6'0'26,"-662"37"2616,6 26 13,595-54-2318,-150 17 574,148-20-897,-79-5 1,122-2-242,0-2 0,0 0 0,-31-10 0,11-2-8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8:10.121"/>
    </inkml:context>
    <inkml:brush xml:id="br0">
      <inkml:brushProperty name="width" value="0.05" units="cm"/>
      <inkml:brushProperty name="height" value="0.05" units="cm"/>
    </inkml:brush>
  </inkml:definitions>
  <inkml:trace contextRef="#ctx0" brushRef="#br0">1 15 11242,'1'-14'356,"0"16"-318,-1 27-263,-1-19 242,28 357-37,-14-242 182,26 991 744,-37-328-755,-1-754-86,0 108-755,-2-125 582,-1 0-1,-1 0 1,0 0-1,-2-1 0,1 1 1,-8 16-1,-9 9-155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8:10.571"/>
    </inkml:context>
    <inkml:brush xml:id="br0">
      <inkml:brushProperty name="width" value="0.05" units="cm"/>
      <inkml:brushProperty name="height" value="0.05" units="cm"/>
    </inkml:brush>
  </inkml:definitions>
  <inkml:trace contextRef="#ctx0" brushRef="#br0">1 64 12147,'28'119'606,"17"86"-592,71 289 324,-104-448-297,2 0 0,35 74 0,-47-116-35,0 1-1,1-1 0,-1 0 1,1 0-1,0 0 1,1 0-1,-1 0 1,1 0-1,-1-1 1,1 0-1,0 0 0,0 0 1,1 0-1,6 3 1,-8-5 0,1 0 1,-1-1 0,0 1-1,1-1 1,-1 1-1,0-1 1,1 0 0,-1-1-1,1 1 1,-1 0-1,0-1 1,1 0 0,-1 0-1,0 0 1,0 0-1,1-1 1,-1 1 0,0-1-1,0 1 1,-1-1-1,1 0 1,4-4 0,5-5 24,1 0 0,-1-1 0,-1-1 0,0 0 0,13-21 0,40-80 111,-24 29-75,-4-1 1,35-129 0,20-191-147,-67 273 16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8:11.173"/>
    </inkml:context>
    <inkml:brush xml:id="br0">
      <inkml:brushProperty name="width" value="0.05" units="cm"/>
      <inkml:brushProperty name="height" value="0.05" units="cm"/>
    </inkml:brush>
  </inkml:definitions>
  <inkml:trace contextRef="#ctx0" brushRef="#br0">105 21 10322,'-7'-17'813,"5"14"-529,2 14-113,0-2-119,11 312 61,-5 541-202,-22-673-603,11-157 162,-1-1-1,-1-1 0,-22 59 0,6-46 80,-4-8-131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8:11.601"/>
    </inkml:context>
    <inkml:brush xml:id="br0">
      <inkml:brushProperty name="width" value="0.05" units="cm"/>
      <inkml:brushProperty name="height" value="0.05" units="cm"/>
    </inkml:brush>
  </inkml:definitions>
  <inkml:trace contextRef="#ctx0" brushRef="#br0">14 1129 8682,'-6'-6'1615,"6"6"-1581,-1 0 1,1 0-1,-1 0 1,1 0-1,0-1 1,-1 1-1,1 0 1,0 0-1,-1-1 1,1 1-1,0 0 1,-1-1-1,1 1 1,0 0-1,0-1 1,-1 1-1,1 0 1,0-1-1,0 1 1,-1-1-1,1 1 1,0 0-1,0-1 1,0 1-1,0-1 1,0 1-1,0-1 1,0 1 0,0-1-1,0 1 1,0 0-1,0-1 1,0 1-1,0-1 1,0 1-1,0-1 1,1 1-1,-1 0 1,0-1-1,0 1 1,0-1-1,1 1 1,-1 0-1,0-1 1,0 1-1,1 0 1,-1-1-1,0 1 1,1 0-1,-1 0 1,0-1-1,1 1 1,-1 0-1,0 0 1,2-1-1,6-8 100,12-19-65,-1-1 0,-1-1 0,20-47 1,-14 30-9,63-136 89,-8-3-1,57-200 0,-107 281-161,-28 103 11,-1 1-1,1-1 0,0 0 0,-1 0 0,1 0 0,0 1 0,0-1 0,0 0 0,1 1 0,-1-1 0,2-1 0,-3 3 2,0 0-1,1 0 0,-1 0 1,0 0-1,1-1 0,-1 1 1,0 0-1,1 0 1,-1 0-1,0 0 0,1 0 1,-1 0-1,1 0 1,-1 0-1,0 0 0,1 0 1,-1 0-1,0 0 0,1 0 1,-1 0-1,0 0 1,1 1-1,-1-1 0,0 0 1,1 0-1,-1 0 0,0 1 1,1-1-1,-1 0 1,0 0-1,0 0 0,1 1 1,-1-1-1,3 5-4,1 0 0,-2-1 0,1 1 0,-1 0 0,4 9 0,-1-2 1,12 29-8,2-1 1,2-1-1,2-1 1,1-1-1,2-1 1,2-1-1,47 47 1,-47-57-17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8:26.936"/>
    </inkml:context>
    <inkml:brush xml:id="br0">
      <inkml:brushProperty name="width" value="0.05" units="cm"/>
      <inkml:brushProperty name="height" value="0.05" units="cm"/>
    </inkml:brush>
  </inkml:definitions>
  <inkml:trace contextRef="#ctx0" brushRef="#br0">4 21 7146,'0'-1'94,"0"1"0,1 0 0,-1 0 0,0 0 0,0 0 1,0 0-1,0 0 0,1 0 0,-1 0 0,0 0 1,0 0-1,0 0 0,0 0 0,0 0 0,1 0 1,-1 0-1,0 0 0,0 0 0,0 0 0,0 0 1,1 0-1,-1 0 0,0 0 0,0 0 0,0 0 0,0 0 1,1 0-1,-1 0 0,0 0 0,0 1 0,0-1 1,0 0-1,0 0 0,0 0 0,1 0 0,-1 0 1,0 0-1,0 1 0,0-1 0,3 11 1538,-2 21-1407,-1-17 120,-8 557-255,5-511-120,2-42 6,-1 4-57,3 31-1,-1-48 57,1-1 0,0 0 1,0 1-1,0-1 0,0 0 0,1 1 1,0-1-1,0 0 0,1 0 0,-1-1 0,5 6 1,-5-7 7,0-1 0,0 0 1,0 0-1,1 0 1,-1 0-1,1-1 0,0 1 1,-1-1-1,1 1 1,0-1-1,0 0 0,0 0 1,0 0-1,0-1 1,3 1-1,6 1-43,1-1 0,18-2-1,-12 1 22,75 1-27,106-3-12,-147-1-372,94-17 0,37-24-623,-86 18 626,1 5 0,118-10 0,228 37 1120,-205 5-552,-214-11-127,715 26-466,-588-16 511,588 18 437,-231-61-591,-4-27-313,-406 48 627,0-4 0,105-32-1,-191 43-47,0 0-1,0 0 1,0-2-1,-1 0 1,17-10-1,-26 13-92,1 1-1,-1-1 0,0 0 0,0 0 0,0 0 0,0 0 0,-1-1 0,1 0 0,-1 1 0,0-1 0,-1 0 0,1-1 0,-1 1 0,0 0 0,-1-1 0,3-8 0,-2-6 37,-1 1 0,-1-1 0,-1 0 0,0 0 0,-1 1 0,-8-29 0,-4-5 20,-21-53-1,28 87-143,-1 1 1,0-1-1,-2 2 0,-13-21 0,18 31 5,0 0 0,0 1 1,-1 0-1,0 0 0,0 1 0,0 0 0,-1 0 0,0 0 0,0 1 0,0 0 1,0 0-1,-1 0 0,-7-1 0,-16-3-402,1 3 0,-1 0 0,0 2 0,-42 1 0,35 1 225,-3-1-199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8:27.414"/>
    </inkml:context>
    <inkml:brush xml:id="br0">
      <inkml:brushProperty name="width" value="0.05" units="cm"/>
      <inkml:brushProperty name="height" value="0.05" units="cm"/>
    </inkml:brush>
  </inkml:definitions>
  <inkml:trace contextRef="#ctx0" brushRef="#br0">4223 0 5585,'-91'24'451,"0"-3"0,-2-5-1,-143 7 1,2-4 225,-273 59-1,56-1 28,-5-41 427,-1-42-738,23 1-529,-1 28 311,279-5 75,-375 24-1436,480-42 910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38:36.700"/>
    </inkml:context>
    <inkml:brush xml:id="br0">
      <inkml:brushProperty name="width" value="0.05" units="cm"/>
      <inkml:brushProperty name="height" value="0.05" units="cm"/>
    </inkml:brush>
  </inkml:definitions>
  <inkml:trace contextRef="#ctx0" brushRef="#br0">86 1239 5881,'303'-40'1205,"4"23"-1431,-64 5 234,531 6 860,1077-51 1536,-729 9-1917,-456 28-462,-143 4-17,-1 34-2,-166 13 0,532 39 22,-331-34-25,677 23 567,-63-96-94,-576-20-415,403-23 64,-129 59 111,-761 19-230,730 21-10,-622-10-22,568 44-17,-344-19 30,19-21 29,0-24 13,-96 1-18,-32 6-13,444-11-4,-478 2 8,140-3 146,-389 15-117,267 14 153,-311-13-168,0 1 0,0-1 0,-1 0 0,1 0 0,0-1 0,-1 1 0,6-2 0,-8 2-4,-1 0 0,1 0-1,-1-1 1,1 1 0,-1 0-1,1 0 1,-1-1 0,1 1 0,-1 0-1,1-1 1,-1 1 0,0 0 0,1-1-1,-1 1 1,1-1 0,-1 1-1,0 0 1,0-1 0,1 1 0,-1-1-1,0 0 1,0 0 17,0 0 0,0 0 1,0 0-1,0 0 0,0 1 0,0-1 1,0 0-1,-1 0 0,1 0 0,0 0 1,-1 1-1,1-1 0,-1 0 0,1 0 1,-1 0-1,1 1 0,-2-2 0,2 2-16,-1-1 1,1 1-1,0 0 0,-1-1 0,1 1 1,0-1-1,-1 1 0,1 0 0,0-1 1,-1 1-1,1-1 0,0 1 0,0-1 1,0 1-1,-1-1 0,1 1 0,0-1 0,0 1 1,0-1-1,0 1 0,0-1 0,0 0 1,12-3-43,-6 3 13,142-42-1005,-99 26 827,-14 4 170,0-1-1,57-33 0,58-50 101,-138 88-84,0-1 0,-2 0 1,1 0-1,-1-1 1,0 0-1,-1-1 1,-1 0-1,0 0 0,0-1 1,-1 0-1,-1 0 1,0-1-1,-1 0 0,6-23 1,-6 9 63,0 0 0,-2-1-1,-1 1 1,-1-1 0,-2 1 0,-6-48 0,6 70-13,0 0-1,-1 0 0,1 0 1,-1 0-1,-1 0 1,1 0-1,-1 1 1,0-1-1,-4-6 1,5 9-66,-1 0 1,1 0 0,-1 1 0,1-1 0,-1 1 0,0-1 0,0 1 0,0 0 0,0 0 0,-1 0 0,1 1 0,0-1 0,-1 1 0,1 0 0,-7-2 0,-10 1-91,-1 1 1,-39 2-1,25 0 59,-25-1 144,-98-15 1,-59-23 133,-29-3-340,-1088-55-790,224 65 914,-243-13 328,721 27-218,-84 10-861,-1061 126 1,-172 80 1210,859-161-22,-2-74-995,534 5 648,-192-8-247,-600-16-1254,1080 46 1316,-706-43 147,-502-51-133,545 97 357,3 82 41,868-68-333,-53 9-22,97-13 23,0 0 1,0 1 0,1 2-1,-19 7 1,31-10-1,-1-1 1,1 1 0,0 0-1,-1 0 1,2 1-1,-1-1 1,1 1-1,-1 0 1,1 0 0,1 1-1,-1-1 1,1 1-1,0 0 1,0 0-1,-3 9 1,-1 9-10,0 1 0,-5 41-1,9-46 9,-17 138-585,1 246 0,15-329 416,-11-4-67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1:15.621"/>
    </inkml:context>
    <inkml:brush xml:id="br0">
      <inkml:brushProperty name="width" value="0.05" units="cm"/>
      <inkml:brushProperty name="height" value="0.05" units="cm"/>
    </inkml:brush>
  </inkml:definitions>
  <inkml:trace contextRef="#ctx0" brushRef="#br0">1 0 11122,'46'30'-453,"6"5"408,-5-11-129,1-2 0,1-2 0,91 25 0,161 18 208,-228-50 174,50 7-19,2-5 0,0-6 0,217-11 0,59-51-1043,51-3-149,-236 49 1161,282-18 409,156-46 433,-638 69-815,-11 2-2,0 0 0,0 0 0,0-1 0,0 0 0,0 0 0,0 0 0,0-1 0,0 1 0,-1-1 0,9-5 0,-9 3 1321,-4 5-1429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1:27.255"/>
    </inkml:context>
    <inkml:brush xml:id="br0">
      <inkml:brushProperty name="width" value="0.05" units="cm"/>
      <inkml:brushProperty name="height" value="0.05" units="cm"/>
    </inkml:brush>
  </inkml:definitions>
  <inkml:trace contextRef="#ctx0" brushRef="#br0">0 72 3969,'13'-6'42,"-1"1"-1,1 1 1,-1 0 0,1 1 0,0 1 0,0 0-1,23-1 1,96 9 266,-81-2-270,12 0 0,0-3 0,0-3 0,74-10 0,-102 6-9,49-9 144,1 4-1,119-1 1,49 31 488,14 0-190,296-32 116,-172-1-52,361 24 1302,0 26-328,-580-27-1533,313 2-255,50 4-118,-484-12 384,24 3 62,0-4 1,135-12 0,180-63 371,-365 68-284,0 1 1,1 2-1,36 0 1,31-2 443,-81 3-643,0 1 0,0 0 0,22 4 0,-11-1 32,-4-2-18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32.317"/>
    </inkml:context>
    <inkml:brush xml:id="br0">
      <inkml:brushProperty name="width" value="0.05" units="cm"/>
      <inkml:brushProperty name="height" value="0.05" units="cm"/>
    </inkml:brush>
  </inkml:definitions>
  <inkml:trace contextRef="#ctx0" brushRef="#br0">163 0 11811,'0'0'17,"0"0"-1,-1 0 1,1 1 0,0-1 0,0 0 0,0 0 0,0 0 0,0 0 0,0 0 0,0 0 0,0 0 0,0 0 0,0 0 0,0 0 0,0 1 0,0-1 0,0 0 0,0 0 0,1 0 0,-1 0 0,0 0 0,0 0 0,0 0 0,0 0 0,0 0 0,0 0 0,0 1 0,0-1 0,0 0 0,0 0 0,0 0 0,0 0 0,0 0 0,0 0 0,0 0 0,1 0 0,-1 0 0,0 0 0,0 0 0,0 0 0,0 0 0,0 0 0,0 0 0,0 0 0,0 0 0,0 0 0,1 0 0,-1 0 0,0 0 0,0 0 0,0 0 0,0 0 0,0 0 0,0 0 0,0 0 0,0 0 0,0 0 0,0 0 0,1 0 0,-1 0 0,0 0 0,0 0 0,0 0 0,0 0 0,0 0 0,0-1 0,0 1-1,-3 15 535,-11 26-298,10-29-116,-141 411 439,157-477-1328,19-49-767,74-216-3477,-99 306 6145,-4 16 473,-7 23 585,4-20-2371,-3 17 273,2 1 1,0-1-1,2 1 0,3 33 0,20 96 85,-8-68-62,-7-22-2503,-24-94 1474,5 10 490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1:51.116"/>
    </inkml:context>
    <inkml:brush xml:id="br0">
      <inkml:brushProperty name="width" value="0.05" units="cm"/>
      <inkml:brushProperty name="height" value="0.05" units="cm"/>
    </inkml:brush>
  </inkml:definitions>
  <inkml:trace contextRef="#ctx0" brushRef="#br0">1 211 8690,'53'4'182,"0"-2"1,1-2-1,-1-2 0,55-11 1,205-50-192,-312 63 9,87-21-154,86-21-641,199-20 1,-210 52 719,1 7 1,216 24 0,937 50 3261,161-82-2872,-1448 11-359,599-11-1308,-567 6 1142,-6-8-47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1:52.200"/>
    </inkml:context>
    <inkml:brush xml:id="br0">
      <inkml:brushProperty name="width" value="0.05" units="cm"/>
      <inkml:brushProperty name="height" value="0.05" units="cm"/>
    </inkml:brush>
  </inkml:definitions>
  <inkml:trace contextRef="#ctx0" brushRef="#br0">1 171 10954,'46'-17'257,"2"3"-1,0 1 0,60-7 1,-36 7-258,160-26-396,389-14 1,239 52-961,-850 1 1354,1605 112 2072,22-8-1620,-1409-103-440,420 9-2,-613-9-126,-12 0-190,-1 0 0,0 1 0,33 7 0,-53-9 289,-1 1 0,1-1 0,0 1 0,0 0-1,-1-1 1,1 1 0,0 0 0,-1 0 0,1 0 0,2 2 0,-3-2 1,-1 0 1,0-1 0,1 1 0,-1 0 0,0 0-1,0 0 1,1-1 0,-1 1 0,0 0 0,0 0 0,0 0-1,0-1 1,0 1 0,0 0 0,0 0 0,0 1-1,0-2 19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4.758"/>
    </inkml:context>
    <inkml:brush xml:id="br0">
      <inkml:brushProperty name="width" value="0.05" units="cm"/>
      <inkml:brushProperty name="height" value="0.05" units="cm"/>
    </inkml:brush>
  </inkml:definitions>
  <inkml:trace contextRef="#ctx0" brushRef="#br0">79 1 15331,'-13'33'472,"7"-25"-448,-2-14 8,3-12-80</inkml:trace>
  <inkml:trace contextRef="#ctx0" brushRef="#br0" timeOffset="1">65 336 13443,'-13'33'808,"3"-16"-920,1-8-64,2-11-1480,1-5 1512,2-7-1689,4-2 529,-2 5 544,-3 5-881,0 9 1601,2 11 24,2 15 1569,1 5-1153,1 8 1440,5-2-976,9-19-287,-1-11-33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1:59.729"/>
    </inkml:context>
    <inkml:brush xml:id="br0">
      <inkml:brushProperty name="width" value="0.05" units="cm"/>
      <inkml:brushProperty name="height" value="0.05" units="cm"/>
    </inkml:brush>
  </inkml:definitions>
  <inkml:trace contextRef="#ctx0" brushRef="#br0">235 8 9738,'-4'-2'74,"0"1"0,0 0 0,-1 0 0,1 0 0,-1 0 0,1 1 0,-1 0 0,1 0 0,0 0-1,-1 0 1,1 1 0,-1 0 0,1 0 0,0 0 0,-1 0 0,1 1 0,-6 2 0,1 0-20,0 1-1,1 0 1,-1 0 0,1 0 0,0 1-1,-13 14 1,13-11-24,0 1 0,1 0 0,1 1 0,-1 0 0,2 0 0,0 0 0,0 1 0,1 0 0,0 0 0,-3 20 0,1 3 41,3 0-1,-1 52 1,4-78-60,0 17 11,1 0 0,5 30 0,-5-50-26,0 0 1,0 0 0,1 0-1,0 0 1,0 0-1,0 0 1,1-1 0,0 1-1,0-1 1,1 1 0,-1-1-1,1 0 1,0-1 0,8 8-1,-10-10 8,0 0 0,1-1 0,-1 1 0,0-1 0,1 0 0,0 1 0,-1-1 0,1 0 0,0-1 0,0 1 0,-1 0-1,1-1 1,0 0 0,0 1 0,0-1 0,0 0 0,-1-1 0,1 1 0,0 0 0,0-1 0,0 0 0,-1 1 0,1-1 0,0 0 0,-1 0 0,1-1-1,0 1 1,-1 0 0,0-1 0,1 0 0,3-3 0,-1 1 55,-1-1-1,0 1 1,0-1-1,0 0 1,0 0-1,-1 0 1,0 0 0,0-1-1,0 1 1,-1-1-1,0 0 1,0 0-1,2-10 1,-3 6 81,0 0 1,-1 0 0,0 0 0,0 0-1,-1 1 1,-1-1 0,1 0-1,-2 0 1,-5-17 0,8 27-135,0 0 0,-1 1 0,1-1 0,0 0 0,0 0 0,0 0 0,0 0 0,0 0 0,0 0 0,0 1 0,0-1 0,-1 0 1,1 0-1,0 0 0,0 0 0,0 0 0,0 0 0,0 0 0,-1 0 0,1 0 0,0 0 0,0 1 0,0-1 0,0 0 0,-1 0 0,1 0 0,0 0 0,0 0 1,0 0-1,0 0 0,-1 0 0,1 0 0,0 0 0,0 0 0,0-1 0,0 1 0,-1 0 0,1 0 0,0 0 0,0 0 0,0 0 0,0 0 0,0 0 0,0 0 1,-1 0-1,1-1 0,0 1 0,0 0 0,0 0 0,0 0 0,0 0 0,0 0 0,0 0 0,0-1 0,-1 1 0,1 0 0,0 0 0,0 0 0,0 0 0,0-1 1,0 1-1,0 0 0,0 1-7,0-1 1,0 1 0,0 0-1,0 0 1,-1-1 0,2 1-1,-1 0 1,0 0 0,0-1-1,0 1 1,0 0 0,0 0-1,0-1 1,1 1 0,-1 0-1,0 0 1,1-1 0,-1 1-1,0 0 1,2 0-1,1 2-32,0-1-1,0 0 1,1 0-1,-1 0 0,0 0 1,1-1-1,0 0 0,-1 1 1,1-1-1,0 0 1,-1-1-1,1 1 0,0-1 1,0 0-1,0 0 0,0 0 1,4 0-1,22 1-213,-28-1 242,-1 1-1,1 0 0,-1-1 0,1 1 1,-1 0-1,0 0 0,1 0 1,-1 0-1,0 0 0,1 0 1,-1 0-1,0 0 0,0 1 0,0-1 1,0 0-1,0 1 0,-1-1 1,1 1-1,0-1 0,0 1 1,-1-1-1,1 1 0,-1-1 0,1 4 1,6 42 39,-7-46-35,0 8 6,0-2-51,1 0 0,0 0 0,0 0 0,4 11 0,-5-18 44,0 1 1,0-1-1,0 0 1,0 0 0,0 0-1,0 0 1,0 0-1,0 0 1,0 1 0,0-1-1,0 0 1,0 0-1,0 0 1,0 0 0,0 0-1,0 0 1,0 0-1,1 1 1,-1-1 0,0 0-1,0 0 1,0 0-1,0 0 1,0 0 0,0 0-1,0 0 1,0 0-1,1 0 1,-1 0 0,0 0-1,0 0 1,0 0-1,0 0 1,0 0 0,1 0-1,-1 0 1,0 0-1,0 0 1,0 0 0,0 0-1,0 0 1,0 0-1,1 0 1,-1 0 0,0 0-1,0 0 1,0 0-1,0 0 1,0 0 0,0 0-1,0 0 1,1 0-1,-1 0 1,0-1 0,0 1-1,0 0 1,0 0-1,0 0 1,0 0 0,0 0-1,0 0 1,0 0-1,0-1 1,6-9-24,-5 9 17,10-26-68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0.221"/>
    </inkml:context>
    <inkml:brush xml:id="br0">
      <inkml:brushProperty name="width" value="0.05" units="cm"/>
      <inkml:brushProperty name="height" value="0.05" units="cm"/>
    </inkml:brush>
  </inkml:definitions>
  <inkml:trace contextRef="#ctx0" brushRef="#br0">2 1 11795,'3'0'744,"-3"10"-656,2 5-48,-2 8 192,0 3-128,0 7-80,1 2 8,-1-2-24,0-2-64,2-2-488,-2-5-537,-2-11 897,2-12-128,-7 1-136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0.652"/>
    </inkml:context>
    <inkml:brush xml:id="br0">
      <inkml:brushProperty name="width" value="0.05" units="cm"/>
      <inkml:brushProperty name="height" value="0.05" units="cm"/>
    </inkml:brush>
  </inkml:definitions>
  <inkml:trace contextRef="#ctx0" brushRef="#br0">1 77 12043,'1'-4'56,"1"1"0,-1-1 0,1 1 1,0-1-1,1 1 0,-1 0 0,0 0 1,1 0-1,0 0 0,0 0 0,0 1 0,0-1 1,0 1-1,0 0 0,1 0 0,-1 0 1,1 0-1,-1 1 0,8-3 0,3-1-28,1 1 0,0 0 0,27-2 0,-33 5-26,-1 0 1,0 1-1,1 0 0,-1 1 1,0 0-1,0 0 1,1 1-1,-1 0 1,13 5-1,-18-6-1,0 1 1,1-1-1,-1 1 1,0 0-1,0 0 0,0 1 1,0-1-1,-1 0 0,1 1 1,-1 0-1,1 0 1,-1 0-1,0 0 0,0 0 1,0 0-1,-1 0 0,1 0 1,-1 1-1,1-1 1,-1 1-1,0-1 0,-1 1 1,1 0-1,0 5 1,-1-4 8,0 1 0,-1 0 0,1 0 0,-1 0 0,0 0 0,-1-1 0,0 1 0,0 0 0,0-1 0,0 1 0,-6 8 0,4-6-70,4-8 36,0 1 1,0-1 0,0 1 0,0-1-1,0 0 1,0 1 0,0-1 0,0 1-1,0-1 1,1 0 0,-1 1 0,0-1-1,0 0 1,0 1 0,1-1 0,-1 1-1,0-1 1,0 0 0,1 0 0,-1 1-1,0-1 1,0 0 0,1 1 0,-1-1-1,1 0 1,-1 0 0,0 0 0,1 1-1,-1-1 1,0 0 0,1 0 0,-1 0-1,1 0 1,0 0 0,19 7-550,-13-5 247,-1 0 193,0 0 0,0 1 0,-1 0 0,1 0 1,-1 0-1,1 1 0,-1-1 0,9 10 0,-12-11 159,0 0 1,0 1 0,-1 0-1,1-1 1,-1 1-1,0 0 1,1 0 0,-1-1-1,0 1 1,-1 0 0,1 0-1,0 0 1,-1 0-1,0 0 1,0 0 0,0 0-1,0 1 1,0-1-1,0 0 1,-2 5 0,-2 4 171,0 0 0,0-1 0,-1 1 0,0-1 0,-1 0 0,-1-1 1,1 1-1,-13 12 0,4-5 194,-1-1 0,-1-1 0,-27 22 0,38-34-300,-1 1 0,1-1 0,-1 0 0,0-1 0,-1 1 0,-12 3 0,18-6-84,0-1 0,0 1 0,0-1 0,0 1 0,0-1 0,0 0 0,0 0 0,0 0 0,0 0-1,0 0 1,0-1 0,0 1 0,0 0 0,0-1 0,0 0 0,0 1 0,0-1 0,0 0 0,1 0 0,-1 0 0,0 0 0,1 0 0,-1 0 0,0-1 0,1 1 0,0-1 0,-1 1 0,1-1 0,0 1 0,0-1 0,-2-2 0,-6-23-7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1.103"/>
    </inkml:context>
    <inkml:brush xml:id="br0">
      <inkml:brushProperty name="width" value="0.05" units="cm"/>
      <inkml:brushProperty name="height" value="0.05" units="cm"/>
    </inkml:brush>
  </inkml:definitions>
  <inkml:trace contextRef="#ctx0" brushRef="#br0">1 321 10370,'0'0'38,"0"0"-1,0 1 0,0-1 1,0 0-1,0 0 1,0 1-1,0-1 1,0 0-1,0 0 0,0 0 1,0 1-1,0-1 1,1 0-1,-1 0 0,0 0 1,0 0-1,0 1 1,0-1-1,0 0 0,1 0 1,-1 0-1,0 0 1,0 0-1,0 0 1,1 0-1,-1 1 0,0-1 1,0 0-1,0 0 1,1 0-1,-1 0 0,0 0 1,0 0-1,0 0 1,1 0-1,8-4 489,12-16-274,-16 16-2,28-28 242,107-100 557,-102 100-1144,76-51 0,-112 82 91,2-2-23,0 0-1,1 1 1,-1 0 0,1 0 0,9-3 0,-14 5 25,1 0-1,-1-1 1,1 1 0,-1 0 0,1 0-1,-1 0 1,1 0 0,0 1 0,-1-1-1,1 0 1,-1 0 0,1 0 0,-1 0-1,1 0 1,-1 1 0,1-1 0,-1 0 0,1 1-1,-1-1 1,1 0 0,-1 1 0,1 0-1,0 0 5,-1 0 0,1 0 0,0 0 0,-1 0 0,0 1 0,1-1 0,-1 0 0,0 0 0,0 1 0,1-1 0,-1 0 0,0 0 0,0 1 0,-1 0 0,-6 65 333,4-55-269,1 0-1,1 1 1,0-1 0,0 1 0,1-1-1,1 0 1,0 1 0,1-1-1,4 16 1,-5-21-48,-1-5-4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5.780"/>
    </inkml:context>
    <inkml:brush xml:id="br0">
      <inkml:brushProperty name="width" value="0.05" units="cm"/>
      <inkml:brushProperty name="height" value="0.05" units="cm"/>
    </inkml:brush>
  </inkml:definitions>
  <inkml:trace contextRef="#ctx0" brushRef="#br0">400 33 10338,'1'-1'102,"0"0"-1,0 0 0,0 0 1,0 0-1,0 0 1,0 0-1,0 0 1,-1 0-1,1 0 0,0-1 1,-1 1-1,1 0 1,0 0-1,-1-1 1,0 1-1,1 0 0,-1-3 1,0 3-45,0 1-1,-1-1 1,1 0 0,-1 1 0,1-1-1,-1 1 1,1-1 0,-1 0-1,0 1 1,1-1 0,-1 1 0,0 0-1,1-1 1,-1 1 0,0 0-1,0-1 1,1 1 0,-1 0 0,0 0-1,0-1 1,1 1 0,-1 0 0,0 0-1,0 0 1,0 0 0,1 0-1,-1 0 1,0 0 0,0 0 0,0 1-1,-1-1 1,-8 1 7,0 1 1,0 0-1,0 0 0,1 1 1,-1 1-1,1-1 0,-15 9 1,-60 38 264,76-44-325,-23 15-4,-51 45 0,71-56 0,1 1 0,0 0 0,0 0 0,1 1 0,1 0 0,0 1 0,-10 20 0,17-29-2,-1-1 0,1 1 0,0 0 0,0 0-1,0-1 1,0 1 0,1 0 0,0 0 0,0 0-1,0 0 1,1 8 0,-1-10 0,1 1 0,0-1 0,0 1 0,0-1 0,0 1 0,1-1 0,-1 0 0,1 0 0,-1 0 0,1 0 0,0 0 0,0 0 0,0 0 0,0 0 0,0-1 0,0 1 0,0-1 0,4 3 0,6 0-6,0 1 0,-1-1 0,1-1 0,1 0 0,-1-1 0,0 0 0,1-1-1,-1 0 1,1-1 0,17-2 0,0-2-109,1 0 0,-1-2 0,31-10 0,-58 15 88,42-15-922,-42 15 859,0 0 1,0-1-1,-1 1 1,1-1-1,0 0 1,0 0-1,-1 0 1,1 0-1,-1 0 1,0-1-1,3-2 1,-5-2-339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6.213"/>
    </inkml:context>
    <inkml:brush xml:id="br0">
      <inkml:brushProperty name="width" value="0.05" units="cm"/>
      <inkml:brushProperty name="height" value="0.05" units="cm"/>
    </inkml:brush>
  </inkml:definitions>
  <inkml:trace contextRef="#ctx0" brushRef="#br0">0 41 12459,'0'0'872,"1"0"-768,4 0-48,8 0 256,5 0-96,14-3-112,9-2-48,14-2 0,8 2-48,3-3-552,0 0-752,-3 4 1152,-4 4-192,-15 2-137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6.633"/>
    </inkml:context>
    <inkml:brush xml:id="br0">
      <inkml:brushProperty name="width" value="0.05" units="cm"/>
      <inkml:brushProperty name="height" value="0.05" units="cm"/>
    </inkml:brush>
  </inkml:definitions>
  <inkml:trace contextRef="#ctx0" brushRef="#br0">1 46 11554,'0'4'897,"10"-4"-777,6 0-80,5-2 576,11-1-608,8 0-24,10-3 16,7 0-368,11-2 368,-1-2-48,-1-2-16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32.737"/>
    </inkml:context>
    <inkml:brush xml:id="br0">
      <inkml:brushProperty name="width" value="0.05" units="cm"/>
      <inkml:brushProperty name="height" value="0.05" units="cm"/>
    </inkml:brush>
  </inkml:definitions>
  <inkml:trace contextRef="#ctx0" brushRef="#br0">2 93 11050,'-1'-2'1033,"2"0"-889,5 2 480,4-4-144,2-2-128,2-1-48,6-3-528,3-6 336,-3-7 40,0 0-32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13.465"/>
    </inkml:context>
    <inkml:brush xml:id="br0">
      <inkml:brushProperty name="width" value="0.05" units="cm"/>
      <inkml:brushProperty name="height" value="0.05" units="cm"/>
    </inkml:brush>
  </inkml:definitions>
  <inkml:trace contextRef="#ctx0" brushRef="#br0">114 38 11146,'0'-2'85,"0"1"0,0 0-1,0-1 1,0 1 0,0 0-1,0-1 1,0 1 0,-1 0 0,1-1-1,0 1 1,-1 0 0,0-1-1,1 1 1,-1 0 0,1 0-1,-1-1 1,0 1 0,0 0-1,0 0 1,0 0 0,0 0-1,0 0 1,0 0 0,0 1-1,0-1 1,0 0 0,0 0-1,-1 1 1,1-1 0,0 1-1,0-1 1,-3 0 0,3 1-51,-1-1 1,0 1 0,0 0-1,1 0 1,-1 0 0,0 0-1,0 0 1,1 0 0,-1 0-1,0 0 1,0 1 0,1-1-1,-1 1 1,0-1 0,1 1-1,-1 0 1,0 0 0,1 0-1,-1 0 1,1 0 0,0 0-1,-1 0 1,1 0 0,0 0-1,-3 3 1,-1 5-2,0 0 0,0 1 0,1 0 0,0-1 0,0 1 0,1 1 0,-3 19 0,2-3-52,0 51 1,3-74-4,1 0 0,0-1 1,1 1-1,-1-1 0,0 1 1,1-1-1,0 1 0,0-1 1,0 1-1,0-1 0,1 0 0,-1 0 1,1 1-1,0-1 0,0 0 1,0 0-1,0-1 0,0 1 1,1 0-1,-1-1 0,1 1 1,0-1-1,0 0 0,0 0 1,0 0-1,0 0 0,5 2 1,0 0-15,-1 1 0,0 1-1,-1 0 1,1-1 0,-1 2 0,0-1 0,-1 1 0,1 0 0,-1 0 0,-1 0 0,1 1-1,-1 0 1,-1 0 0,1 0 0,-1 0 0,3 17 0,-1-3 64,-2 0 1,0 0-1,-2 0 1,0 0-1,-4 37 1,2-46 40,-2 1 1,1 0-1,-7 16 0,8-27-28,0 1 0,0-1 0,0 1 0,-1-1 0,0 1 0,1-1 0,-1 0 0,0 0 0,-1 0 0,1 0 0,0 0 0,-1-1 0,0 1 0,0-1 0,1 0 0,-1 1 0,-6 2 0,8-5-20,-1 0-1,1 1 1,-1-1-1,1 0 1,-1 0 0,0 0-1,1 0 1,-1 0 0,0-1-1,1 1 1,-1 0 0,1-1-1,-1 1 1,1-1 0,-1 1-1,1-1 1,-1 0 0,1 0-1,0 1 1,-1-1 0,1 0-1,0 0 1,-1-1-1,1 1 1,0 0 0,0 0-1,-1-2 1,-2-2 14,1 0 0,0 0 1,0-1-1,0 1 0,1 0 0,-3-7 0,1-3-73,1 1 0,0 0 0,0 0 1,2-1-1,0 0 0,0 1 0,2-1 0,-1 1 0,2-1 0,0 1 0,1-1 1,0 1-1,1 0 0,1 0 0,0 0 0,1 1 0,0 0 0,1 0 0,1 0 1,0 1-1,0 0 0,1 1 0,1 0 0,12-12 0,38-29-1757,-45 35 1282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13.896"/>
    </inkml:context>
    <inkml:brush xml:id="br0">
      <inkml:brushProperty name="width" value="0.05" units="cm"/>
      <inkml:brushProperty name="height" value="0.05" units="cm"/>
    </inkml:brush>
  </inkml:definitions>
  <inkml:trace contextRef="#ctx0" brushRef="#br0">34 0 11763,'-7'19'928,"-1"4"-696,1-2-128,1 5 832,2 0-792,4 0-128,-1-3 8,2-5-96,2-3-128,7-12 176,3-3-24,4-11-40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14.316"/>
    </inkml:context>
    <inkml:brush xml:id="br0">
      <inkml:brushProperty name="width" value="0.05" units="cm"/>
      <inkml:brushProperty name="height" value="0.05" units="cm"/>
    </inkml:brush>
  </inkml:definitions>
  <inkml:trace contextRef="#ctx0" brushRef="#br0">33 0 13331,'0'2'733,"-1"29"-364,-11 51-1,1-7-255,8-45-81,1-16-22,0 0 0,1 0 0,1 0 0,0 1-1,1-1 1,3 21 0,-4-35-16,1 1 0,-1 0 0,0-1 0,0 1-1,1 0 1,-1-1 0,1 1 0,-1 0 0,1-1 0,-1 1 0,1-1-1,-1 1 1,1-1 0,-1 1 0,1-1 0,-1 0 0,1 1 0,0-1-1,-1 0 1,1 1 0,0-1 0,-1 0 0,1 0 0,0 0-1,-1 1 1,1-1 0,0 0 0,0 0 0,-1 0 0,1 0 0,0 0-1,0 0 1,-1 0 0,1-1 0,0 1 0,-1 0 0,1 0 0,0-1-1,-1 1 1,1 0 0,0-1 0,-1 1 0,1 0 0,0-1-1,31-22-340,-28 19 278,9-6-152,0 1 0,15-9 0,-25 16 180,-1 1 0,1-1 0,-1 1 0,1 0 0,0-1 0,0 1 0,-1 1 0,1-1 0,0 0 1,0 1-1,0-1 0,0 1 0,0 0 0,0 0 0,0 0 0,0 0 0,0 1 0,0-1 0,3 2 0,-4-1 37,0 1 0,0 0 1,0-1-1,0 1 0,0 0 0,-1 0 0,1 0 1,-1 1-1,1-1 0,-1 0 0,0 0 0,0 1 1,0-1-1,0 1 0,0-1 0,0 1 0,-1-1 1,1 1-1,-1-1 0,0 1 0,0-1 0,0 1 1,0 0-1,0-1 0,-1 5 0,-1 2 179,1 1 0,-1-1 0,-1 0 0,0 0 0,-6 15 0,7-20-5,-1 0 0,0 0-1,0 0 1,0-1 0,0 1 0,-1-1 0,1 0 0,-1 1-1,0-2 1,0 1 0,0 0 0,0-1 0,0 0-1,-1 0 1,-6 3 0,0-2-481,0 0 0,1 0-1,-1-1 1,0-1 0,-21 1-1,31-2 143,1 0 157,1 0 0,-1 0 0,0 0 1,0 0-1,0 0 0,0 0 0,0 0 0,0 0 0,0 0 0,0 0 0,0 0 0,0-1 1,0 1-1,0 0 0,0 0 0,0 0 0,0 0 0,1 0 0,-1 0 0,0 0 1,0 0-1,0 0 0,0-1 0,0 1 0,0 0 0,0 0 0,0 0 0,0 0 0,0 0 1,-1 0-1,1 0 0,0 0 0,0-1 0,0 1 0,0 0 0,0 0 0,0 0 1,0 0-1,0 0 0,0 0 0,0 0 0,0 0 0,0 0 0,0 0 0,0 0 0,0-1 1,-1 1-1,1 0 0,0 0 0,0 0 0,0 0 0,0 0 0,0 0 0,0 0 1,0 0-1,0 0 0,0 0 0,-1 0 0,1 0 0,0 0 0,0 0 0,0 0 0,0 0 1,0 0-1,0 0 0,-1 0 0,7-9-604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14.759"/>
    </inkml:context>
    <inkml:brush xml:id="br0">
      <inkml:brushProperty name="width" value="0.05" units="cm"/>
      <inkml:brushProperty name="height" value="0.05" units="cm"/>
    </inkml:brush>
  </inkml:definitions>
  <inkml:trace contextRef="#ctx0" brushRef="#br0">144 0 11795,'-15'36'372,"2"1"0,2 0 0,1 1 1,-5 42-1,12-59-372,1 1 0,2-1 1,0 0-1,1 1 0,2-1 1,0 0-1,1 0 0,1 0 1,8 21-1,-8-26-1418,-11-28-305,-3-6 1063</inkml:trace>
  <inkml:trace contextRef="#ctx0" brushRef="#br0" timeOffset="1">5 255 13267,'-4'-8'864,"6"3"-784,6 4-64,7-2 256,4 3-120,7-4-200,5 1-120,4 0-1376,-2 2 1392,-2-8-136,-2-1-96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15.161"/>
    </inkml:context>
    <inkml:brush xml:id="br0">
      <inkml:brushProperty name="width" value="0.05" units="cm"/>
      <inkml:brushProperty name="height" value="0.05" units="cm"/>
    </inkml:brush>
  </inkml:definitions>
  <inkml:trace contextRef="#ctx0" brushRef="#br0">3 29 13595,'-3'-1'872,"9"-2"-808,0-4-152,4 0 304,8 0-120,0 4-104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0.563"/>
    </inkml:context>
    <inkml:brush xml:id="br0">
      <inkml:brushProperty name="width" value="0.05" units="cm"/>
      <inkml:brushProperty name="height" value="0.05" units="cm"/>
    </inkml:brush>
  </inkml:definitions>
  <inkml:trace contextRef="#ctx0" brushRef="#br0">326 58 7730,'1'-1'154,"0"0"1,0 1-1,0-1 1,0 0 0,0 0-1,0 0 1,0 0 0,0 0-1,-1 0 1,1 0-1,0 0 1,-1 0 0,1 0-1,-1 0 1,1-1-1,-1 1 1,1 0 0,-1 0-1,0 0 1,0-1 0,0 1-1,0 0 1,0 0-1,0-2 1,0 2-44,-1 0 1,0 0-1,1 0 1,-1-1-1,0 1 1,0 1-1,0-1 1,0 0-1,0 0 0,0 0 1,0 0-1,0 1 1,0-1-1,-1 0 1,1 1-1,0-1 1,0 1-1,0 0 0,-1-1 1,1 1-1,0 0 1,-1 0-1,-1-1 1,-9 0-33,0 1-1,1 0 1,-1 1 0,0 0 0,1 0 0,-1 1 0,1 1-1,0 0 1,0 0 0,0 1 0,0 1 0,-14 7 0,12-5-70,0 1 0,1 1 0,0 0 0,0 0 0,1 1 0,0 1 1,1 0-1,0 0 0,-10 16 0,16-22-2,1 1 0,0 0 1,0 0-1,0 0 0,1 0 0,0 0 0,0 0 0,1 1 1,-1-1-1,1 1 0,1-1 0,-1 1 0,1 0 1,1 6-1,-1-10-4,1 0 0,0 0 1,0 0-1,0 0 0,0 0 1,0 0-1,1 0 0,-1 0 0,1 0 1,0-1-1,0 1 0,0-1 1,0 1-1,0-1 0,0 0 1,1 0-1,-1 0 0,1 0 0,0 0 1,-1 0-1,1-1 0,0 1 1,0-1-1,0 0 0,0 0 0,0 0 1,0 0-1,0-1 0,6 1 1,3 0-1,0-1 0,0 0 0,0-1 1,0 0-1,0-1 0,-1 0 0,1-1 1,-1 0-1,1-1 0,-1 0 0,0-1 1,0 0-1,-1-1 0,19-13 0,-14 8 3,0-1 0,0 0-1,-1-2 1,-1 1-1,0-2 1,-1 0-1,0 0 1,14-27-1,-22 35 2,-1 0 1,0 0-1,0-1 0,-1 1 0,1-1 0,-2 0 0,2-15 0,-2 22-4,-1-1-1,0 0 0,0 1 0,0-1 0,0 0 1,-1 1-1,1-1 0,0 1 0,-1-1 0,1 0 1,-1 1-1,1-1 0,-1 1 0,0-1 0,0 1 1,0-1-1,0 1 0,0 0 0,0-1 1,0 1-1,0 0 0,0 0 0,0 0 0,-1 0 1,1 0-1,-1 0 0,1 0 0,0 0 0,-1 1 1,0-1-1,1 0 0,-1 1 0,1-1 0,-1 1 1,0 0-1,1-1 0,-1 1 0,0 0 1,1 0-1,-1 0 0,0 0 0,-2 1 0,-3 0 6,0 1-1,1-1 0,-1 1 0,1 0 0,0 1 0,-1 0 1,1 0-1,0 0 0,1 0 0,-8 6 0,9-6-56,1-1 0,-1 1-1,1 0 1,0 0 0,-1 1 0,1-1-1,1 1 1,-1-1 0,0 1 0,1 0-1,0 0 1,0 0 0,0 0-1,0 1 1,-1 8 0,3-13 42,-1 0-1,1 1 1,0-1-1,0 1 1,0-1 0,0 1-1,0-1 1,0 1 0,0-1-1,0 1 1,0-1-1,0 0 1,0 1 0,0-1-1,0 1 1,0-1 0,1 1-1,-1-1 1,0 1 0,0-1-1,0 0 1,1 1-1,-1-1 1,0 1 0,0-1-1,1 0 1,-1 1 0,0-1-1,1 0 1,-1 1-1,1-1 1,-1 0 0,0 0-1,1 1 1,-1-1 0,1 0-1,-1 0 1,1 0 0,0 1-1,14-4-196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2.042"/>
    </inkml:context>
    <inkml:brush xml:id="br0">
      <inkml:brushProperty name="width" value="0.05" units="cm"/>
      <inkml:brushProperty name="height" value="0.05" units="cm"/>
    </inkml:brush>
  </inkml:definitions>
  <inkml:trace contextRef="#ctx0" brushRef="#br0">303 109 8458,'2'-6'298,"0"0"1,0-1-1,-1 1 1,0 0 0,0-1-1,-1 1 1,0-1-1,0 1 1,-1-9-1,1 13-222,0 1 0,-1-1 0,1 0 0,-1 0 0,1 1 0,-1-1 0,0 1 0,0-1 0,1 0 0,-1 1-1,0-1 1,0 1 0,-1 0 0,1-1 0,0 1 0,0 0 0,-1 0 0,1 0 0,0 0 0,-1 0 0,1 0 0,-1 0 0,0 0 0,1 0-1,-1 1 1,0-1 0,1 1 0,-1-1 0,0 1 0,0 0 0,1 0 0,-1 0 0,0 0 0,0 0 0,1 0 0,-1 0 0,0 0-1,-2 1 1,-2 1 5,-1 0-1,1 0 0,0 0 0,-1 1 0,1 0 1,0 0-1,1 0 0,-1 1 0,1 0 0,-1 0 1,1 0-1,0 1 0,-6 8 0,4-5-32,0 0 1,1 0-1,1 1 0,-1 0 0,1 0 0,1 0 0,0 0 1,-4 13-1,7-21-45,1 1-1,-1-1 1,1 0 0,-1 0 0,1 0 0,0 1 0,0-1-1,-1 0 1,1 0 0,0 0 0,0 1 0,0-1 0,0 0-1,1 0 1,-1 1 0,0-1 0,0 0 0,1 0-1,-1 0 1,1 1 0,0 0 0,0-1-5,0-1 1,0 0-1,0 0 1,-1 0-1,1 1 1,0-1-1,0 0 1,0 0-1,0 0 0,0-1 1,-1 1-1,1 0 1,0 0-1,0 0 1,0-1-1,-1 1 1,1 0-1,0-1 0,0 1 1,-1-1-1,1 1 1,1-1-1,7-5-54,-1-1 0,0 0 0,12-12 0,40-53-550,-60 72 600,0 0-1,1-1 1,-1 1 0,0 0 0,0-1 0,1 1 0,-1 0 0,0 0 0,0-1 0,1 1 0,-1 0 0,0 0 0,0 0 0,1 0 0,-1-1 0,0 1 0,1 0 0,-1 0-1,0 0 1,1 0 0,-1 0 0,0 0 0,1 0 0,-1 0 0,0 0 0,1 0 0,-1 0 0,1 0 0,-1 0 0,0 0 0,1 0 0,-1 0 0,0 0 0,1 0 0,-1 0-1,0 1 1,0-1 0,1 0 0,-1 0 0,0 0 0,1 1 0,-1-1 0,0 0 0,0 0 0,1 1 0,-1-1 0,0 0 0,0 0 0,0 1 0,0-1 0,1 0 0,-1 1-1,0-1 1,0 0 0,0 1 0,0-1 0,0 0 0,0 1 0,0-1 0,0 0 0,0 1 0,0-1 0,0 1 0,2 28-50,-3-24 29,2 89 1,-5 156 248,4-242-163,-1 1 0,0-1 0,0 1 0,-1-1 0,-1 1 0,1-1 0,-1 0 1,-5 9-1,7-14-2,-1 0 0,0-1 0,0 0 0,0 1 1,0-1-1,0 0 0,0 0 0,-1 0 1,1 0-1,-1 0 0,1-1 0,-1 1 0,0-1 1,0 0-1,0 1 0,1-1 0,-1-1 0,0 1 1,0 0-1,0-1 0,0 1 0,0-1 0,-1 0 1,1 0-1,0 0 0,-4-1 0,-3-1 76,0 0 0,0-1-1,0 0 1,0 0 0,1-1-1,-11-6 1,-4-3-17,-25-18 0,48 31-161,1-1 0,-1 1 1,1 0-1,-1-1 0,0 1 1,1-1-1,-1 1 0,1-1 1,-1 1-1,1-1 0,-1 1 1,1-1-1,-1 1 0,1-1 1,0 0-1,-1 1 0,1-1 1,0 0-1,0 1 0,-1-1 1,1-1-1,0 2-21,1 0 1,-1-1-1,0 1 0,1-1 0,-1 1 1,0 0-1,1-1 0,-1 1 1,0 0-1,1-1 0,-1 1 0,1 0 1,-1 0-1,1-1 0,-1 1 1,1 0-1,-1 0 0,1 0 0,-1 0 1,1 0-1,-1 0 0,2 0 1,41-1-2527,-32 1 2407,24 0-675,2-4-118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2.538"/>
    </inkml:context>
    <inkml:brush xml:id="br0">
      <inkml:brushProperty name="width" value="0.05" units="cm"/>
      <inkml:brushProperty name="height" value="0.05" units="cm"/>
    </inkml:brush>
  </inkml:definitions>
  <inkml:trace contextRef="#ctx0" brushRef="#br0">123 104 9490,'5'-8'536,"-1"-1"1,0 0-1,-1 0 0,0 0 1,2-13-1,-5 20-439,0 1 1,1-1-1,-1 1 1,0-1-1,0 1 1,-1-1-1,1 1 1,0-1-1,0 1 1,-1-1-1,1 1 1,-1-1-1,1 1 1,-1-1-1,0 1 1,1 0-1,-2-2 1,0 2-32,1 0 1,0 0 0,-1 0-1,1 0 1,-1 0 0,1 1-1,-1-1 1,1 0 0,-1 1 0,0 0-1,1-1 1,-1 1 0,0 0-1,1 0 1,-1 0 0,0 0 0,1 0-1,-1 0 1,0 0 0,-1 1-1,-1 0-27,1 0 0,-1 0 0,1 0-1,0 1 1,-1-1 0,1 1-1,0 0 1,0 0 0,0 0-1,0 1 1,0-1 0,1 1 0,-1-1-1,1 1 1,-1 0 0,1 0-1,-2 4 1,-3 3-18,2 0-1,0 0 1,0 1 0,-4 14 0,4-8-14,1 0 1,0 0 0,-2 29 0,6-38-14,0 1-1,0-1 1,0 0-1,1 1 1,0-1-1,1 0 1,0 1-1,0-1 1,6 14-1,-7-20 4,0 1-1,1-1 0,-1 0 1,1 0-1,-1 0 0,1 0 1,0 0-1,0 0 0,0 0 1,0-1-1,0 1 1,0-1-1,0 1 0,1-1 1,-1 0-1,0 0 0,1 0 1,3 1-1,-2-1-4,1-1 0,-1 1 0,0-1 0,1 0 0,-1 0-1,0-1 1,1 1 0,-1-1 0,0 0 0,6-2 0,3-2-6,-1 0 0,1-1 1,-1-1-1,0 0 0,-1 0 0,13-11 0,-16 11 11,0-1-1,0 0 0,-1 0 1,0 0-1,0-1 0,-1 0 0,0 0 1,5-12-1,-9 18 3,-1 0 0,1 0 1,-1 0-1,0 0 0,0 0 0,-1 0 0,1 0 1,0-1-1,-1 1 0,0 0 0,0 0 1,0-1-1,0 1 0,-1 0 0,1 0 1,-1-1-1,0 1 0,1 0 0,-2 0 1,1 0-1,0 0 0,-1 0 0,1 0 0,-1 0 1,0 1-1,0-1 0,0 0 0,0 1 1,0 0-1,-5-5 0,3 4-20,0 1 0,-1-1-1,1 0 1,-1 1 0,0 0-1,1 0 1,-1 0 0,0 1 0,0 0-1,0 0 1,0 0 0,0 0-1,-1 1 1,-7 0 0,-2 2-70,1 0 0,0 0 0,-25 9 0,24-10-14,6-6-14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1.737"/>
    </inkml:context>
    <inkml:brush xml:id="br0">
      <inkml:brushProperty name="width" value="0.05" units="cm"/>
      <inkml:brushProperty name="height" value="0.05" units="cm"/>
    </inkml:brush>
  </inkml:definitions>
  <inkml:trace contextRef="#ctx0" brushRef="#br0">33 16 12675,'5'-16'1385,"-7"29"-567,-1 3-630,-9 59-99,3 0 0,3 142 0,7-209-96,0 13-496,-2-19 186,-3-12 81,1-7 33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2.164"/>
    </inkml:context>
    <inkml:brush xml:id="br0">
      <inkml:brushProperty name="width" value="0.05" units="cm"/>
      <inkml:brushProperty name="height" value="0.05" units="cm"/>
    </inkml:brush>
  </inkml:definitions>
  <inkml:trace contextRef="#ctx0" brushRef="#br0">0 102 13203,'0'0'1088,"8"0"-1072,3 0 288,8-4-216,2-2-32,11-3 0,6-2-72,10-4-488,5 3-976,-3-6 1328,-1 3-184,-14 3-160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45.077"/>
    </inkml:context>
    <inkml:brush xml:id="br0">
      <inkml:brushProperty name="width" value="0.05" units="cm"/>
      <inkml:brushProperty name="height" value="0.05" units="cm"/>
    </inkml:brush>
  </inkml:definitions>
  <inkml:trace contextRef="#ctx0" brushRef="#br0">4507 81 10514,'-305'5'318,"197"-7"-516,-198 22 1,191 1 322,2 5 0,-117 44 0,-211 106 235,338-127-240,-126 79 0,-84 85 61,-18 62-138,24 27-51,28 15 11,20 21 10,254-331-13,-186 261-387,-283 531 0,405-654 516,5 3 0,7 3 0,7 2 0,7 2 0,6 2 0,7 1-1,7 1 1,7 1 0,8 1 0,17 252 0,7-261-18,7-2 0,6-1 1,55 166-1,-28-150-114,8-2 1,124 228-1,36-15 21,38-27 106,-13-79-69,-177-203-101,139 102 1,-52-64-179,333 161-1,205 14-34,-552-233 187,3-6 0,1-7 0,1-6 0,1-7 1,247 3-1,391-49-154,-386 6 326,-368 17-86,628-33 275,-472 16-321,271-62 0,268-138-370,-25-64 700,-546 208 88,186-117-1,-229 116-233,-3-5 1,112-106-1,-205 169-138,216-203 126,-17-17 48,148-220 521,-276 344-560,-4-3-1,127-231 1,-180 280-470,-2-2 0,-4-1 0,-3-1 1,-3-1-1,-3 0 0,-3-2 1,7-88-1,-19 98-269,-2 1 1,-4-1-1,-2 0 1,-3 1 0,-2 0-1,-4 0 1,-37-113-1,9 76 540,-5 3-1,-3 1 0,-104-149 1,-222-246 3030,235 318-2044,-491-572 344,-30 27-2582,599 653 1060,-357-358-981,-36 36-270,336 304 1023,-3 5 0,-4 5 0,-245-104 0,166 99 981,-401-95 0,536 158-180,-758-159 1163,562 131-1617,-309-11 0,275 50 38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2.595"/>
    </inkml:context>
    <inkml:brush xml:id="br0">
      <inkml:brushProperty name="width" value="0.05" units="cm"/>
      <inkml:brushProperty name="height" value="0.05" units="cm"/>
    </inkml:brush>
  </inkml:definitions>
  <inkml:trace contextRef="#ctx0" brushRef="#br0">155 0 11450,'-20'9'2914,"8"0"-2753,1 0 0,0 0 0,0 1-1,1 0 1,0 1 0,1 0-1,-11 18 1,18-26-148,-5 7-23,0 0 0,-8 19 0,13-26-9,1-1-1,0 1 0,0-1 1,0 1-1,0-1 1,1 1-1,-1-1 0,1 1 1,-1 0-1,1-1 0,0 1 1,0 0-1,0-1 1,0 1-1,1 0 0,-1-1 1,1 1-1,1 4 1,-1-6-13,0 0 0,0 0 0,0 0 0,0 0 0,1 0 0,-1 0 0,0 0 0,0-1 0,1 1 0,-1-1 0,0 1 0,1-1 0,-1 1 0,0-1 0,1 0 0,-1 0 0,1 1 0,-1-1 0,1 0 0,-1 0 0,1 0 0,-1-1 0,0 1 0,1 0 0,-1-1 0,1 1 0,0-1 0,45-17-1036,-38 14 788,17-8-451,-9 4-52,28-10 0,-41 16 672,0 1 0,0 0 0,0 0 0,0 1 0,0-1 0,0 1 0,0 0 0,0 0 0,0 0 0,0 1 0,0-1 0,0 1 0,4 1 0,-5 0 130,0-1 0,-1 1 1,1 0-1,-1 0 0,0 0 1,0 0-1,0 1 0,0-1 0,0 0 1,0 1-1,-1-1 0,1 1 0,-1 0 1,1 0-1,-1 0 0,0-1 0,0 1 1,-1 0-1,1 0 0,0 0 0,-1 0 1,0 0-1,0 5 0,1 6 386,-1-1-1,-1 1 1,0-1-1,-4 15 0,4-22-261,0 0 0,-1 1 0,1-1 0,-2 0-1,1 0 1,-1 0 0,0-1 0,0 1-1,0-1 1,-1 1 0,0-1 0,0 0 0,0 0-1,0-1 1,-1 0 0,0 1 0,0-1-1,0-1 1,-1 1 0,1-1 0,-1 0-1,0 0 1,0-1 0,0 1 0,0-1 0,0-1-1,0 1 1,-1-1 0,1 0 0,0 0-1,-1-1 1,1 0 0,-1 0 0,-6-2 0,4 2-346,0-1 1,0-1 0,0 0-1,0 0 1,-14-5 0,23 7 152,0 0 1,0 0-1,0 0 1,-1 0-1,1-1 0,0 1 1,0 0-1,0 0 1,0 0-1,0 0 0,0 0 1,0 0-1,0 0 0,0 0 1,0 0-1,0-1 1,0 1-1,0 0 0,-1 0 1,1 0-1,0 0 1,0 0-1,0 0 0,0 0 1,0 0-1,0-1 1,0 1-1,0 0 0,0 0 1,0 0-1,0 0 1,0 0-1,0 0 0,1 0 1,-1-1-1,0 1 1,0 0-1,0 0 0,0 0 1,0 0-1,0 0 1,0 0-1,0 0 0,0 0 1,0-1-1,0 1 1,0 0-1,0 0 0,1 0 1,-1 0-1,0 0 1,0 0-1,0 0 0,0 0 1,0 0-1,0 0 0,0 0 1,1 0-1,-1 0 1,0 0-1,0 0 0,0 0 1,0 0-1,0 0 1,0 0-1,0 0 0,1 0 1,-1 0-1,0 0 1,12-4-75,-8 3-317,18-7-338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3.110"/>
    </inkml:context>
    <inkml:brush xml:id="br0">
      <inkml:brushProperty name="width" value="0.05" units="cm"/>
      <inkml:brushProperty name="height" value="0.05" units="cm"/>
    </inkml:brush>
  </inkml:definitions>
  <inkml:trace contextRef="#ctx0" brushRef="#br0">27 6 11154,'5'-5'1897,"-7"10"-1601,-1 13 1696,-1 2-1440,1 10-368,3 4-56,-3 5-96,2 1-8,1-1-64,4-2-64,-1-10-128,3-1-136,-5-7-432,-1-7-784,-6-6 1240,-4-3-232,-4-6-137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3.542"/>
    </inkml:context>
    <inkml:brush xml:id="br0">
      <inkml:brushProperty name="width" value="0.05" units="cm"/>
      <inkml:brushProperty name="height" value="0.05" units="cm"/>
    </inkml:brush>
  </inkml:definitions>
  <inkml:trace contextRef="#ctx0" brushRef="#br0">0 111 12267,'6'-9'79,"1"1"1,-1-1 0,2 2 0,-1-1 0,1 1-1,0 0 1,0 1 0,1 0 0,0 0 0,0 1-1,0 0 1,1 0 0,-1 1 0,1 0 0,0 1-1,0 0 1,1 1 0,-1 0 0,12 0 0,-11 0-94,0 2 0,-1-1 1,1 2-1,0-1 0,0 2 1,-1-1-1,1 1 0,-1 1 1,1 0-1,-1 0 0,0 1 1,0 1-1,-1-1 0,1 2 1,-1-1-1,0 1 0,0 1 1,13 12-1,-16-13 47,-1 1 0,0 1 0,0-1 0,-1 1 1,0-1-1,0 1 0,-1 0 0,0 1 0,0-1 0,-1 0 0,0 1 0,-1-1 1,1 1-1,-2 0 0,1 0 0,-1-1 0,-2 13 0,1-9 96,-1-1-1,0 0 1,-1 0-1,0 0 1,0 0-1,-2 0 1,1-1-1,-1 0 1,-1 0-1,0 0 1,0 0 0,-15 16-1,6-11 15,-1-1 0,0 0 0,-1-1 0,-1-1 0,-25 13-1,28-17-83,0-1-1,-1-1 0,0 0 0,0-1 0,0-1 0,0 0 0,-23 1 0,36-4 27,1-1 0,-1 0 0,1 0 0,-1 0 0,1 0 1,-1 0-1,1-1 0,-1 1 0,1-1 0,0 0 0,-1 1 1,1-1-1,0 0 0,-1 0 0,1-1 0,-4-2 0,4 2-59,0 0-1,0-1 1,1 1-1,-1-1 0,1 0 1,-1 0-1,1 1 1,0-1-1,0 0 0,0 0 1,0 0-1,0-5 0,-6-42 322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9.152"/>
    </inkml:context>
    <inkml:brush xml:id="br0">
      <inkml:brushProperty name="width" value="0.05" units="cm"/>
      <inkml:brushProperty name="height" value="0.05" units="cm"/>
    </inkml:brush>
  </inkml:definitions>
  <inkml:trace contextRef="#ctx0" brushRef="#br0">310 297 5281,'2'-12'527,"1"1"0,1 0 0,0 0 0,1 0-1,10-18 1,-9 18-215,72-140 2504,-77 150-2691,-1 0 0,1 0 0,0 0 0,0-1 0,-1 1 0,1 0-1,-1-1 1,1 1 0,-1-1 0,0 1 0,0 0 0,1-1 0,-1 1-1,0-1 1,0 1 0,0-1 0,0 1 0,-1-1 0,1 1-1,0 0 1,-1-1 0,1 1 0,-1-1 0,1 1 0,-1 0 0,1 0-1,-1-1 1,-1-1 0,-1 2-72,1 0 1,0-1-1,-1 1 0,1 1 1,-1-1-1,1 0 0,-1 1 0,1-1 1,-1 1-1,0 0 0,1 0 0,-1 0 1,0 0-1,1 0 0,-1 0 1,-2 1-1,-15 2-70,-1 1 1,1 0 0,0 2 0,0 0-1,1 1 1,0 1 0,-19 11-1,26-12 5,1 1 0,0 0 0,0 0-1,1 1 1,0 0 0,0 1 0,1 0-1,1 0 1,0 1 0,0 0 0,-12 23-1,7-3 9,0 0 0,2 0-1,1 1 1,2 0-1,1 1 1,-5 62 0,11-76-9,1 0 1,0 0 0,1-1 0,1 1 0,1 0-1,1-1 1,0 0 0,2 0 0,0 0 0,0 0 0,2-1-1,0 0 1,18 25 0,-22-36-2,0 0 0,1-1 0,0 1 0,0-1 0,0 0 0,0-1 0,1 1 0,0-1 0,0 0-1,0-1 1,8 4 0,-11-6 10,0 0-1,1 0 1,-1 0-1,0-1 1,1 0-1,-1 1 1,1-1-1,-1 0 0,0-1 1,1 1-1,-1-1 1,0 1-1,1-1 1,-1 0-1,0 0 1,0-1-1,1 1 1,-1-1-1,0 1 1,-1-1-1,1 0 0,0 0 1,0 0-1,-1 0 1,3-3-1,3-4 16,0 0 0,-1 0 0,0-1-1,0 0 1,-1 0 0,0 0 0,-1-1-1,0 0 1,-1 0 0,0 0 0,-1-1-1,0 1 1,-1-1 0,0 1 0,0-20-1,-2 28-8,-1 1 0,1-1-1,0 1 1,-1-1 0,1 1 0,-1 0-1,0-1 1,0 1 0,0 0-1,0-1 1,0 1 0,0 0 0,-1 0-1,1 0 1,-1 0 0,1 0-1,-1 0 1,0 0 0,0 1 0,0-1-1,0 1 1,0-1 0,0 1-1,-4-2 1,3 2-11,0-1 0,-1 1 0,1 0 0,0 0 0,-1 1 0,1-1 0,-1 1 0,1 0 0,0-1 0,-1 2 0,1-1 0,-1 0 0,1 1 1,-1-1-1,1 1 0,0 0 0,-5 2 0,-2 4-126,14-2-116,19-4-116,-15-3 273,1 0-1,-1-2 0,0 1 0,12-7 1,-12 6 37,-1 0 1,1 1 0,0 0-1,1 0 1,7-2-1,-14 5 52,-1 0-1,1 0 1,0 0-1,-1 0 1,1 1-1,-1-1 1,1 0-1,-1 1 1,0-1-1,1 1 1,-1-1-1,1 1 1,-1 0-1,0-1 1,1 1-1,-1 0 1,0 0-1,0 0 1,0 0-1,0 0 1,0 0-1,0 1 0,0-1 1,0 0-1,0 0 1,0 1-1,-1-1 1,1 0-1,-1 1 1,2 2-1,1 6 33,0 0 0,0 0 0,1 15 0,-2-15 7,6 70 443,-4-74-425,3-5 15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9.585"/>
    </inkml:context>
    <inkml:brush xml:id="br0">
      <inkml:brushProperty name="width" value="0.05" units="cm"/>
      <inkml:brushProperty name="height" value="0.05" units="cm"/>
    </inkml:brush>
  </inkml:definitions>
  <inkml:trace contextRef="#ctx0" brushRef="#br0">79 7 8458,'17'-6'472,"-10"7"-224,-1 11 0,-6 12 72,0 9 16,-6 13 64,-1 3 48,-3 2 112,-3 4-103,2-5-185,-4-6-112,4-8-416,2-6 272,-5-13-48,1-2-16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40.019"/>
    </inkml:context>
    <inkml:brush xml:id="br0">
      <inkml:brushProperty name="width" value="0.05" units="cm"/>
      <inkml:brushProperty name="height" value="0.05" units="cm"/>
    </inkml:brush>
  </inkml:definitions>
  <inkml:trace contextRef="#ctx0" brushRef="#br0">0 186 13467,'19'-19'75,"1"1"0,1 1 0,1 1 0,0 0 0,1 2 0,0 1 0,1 1-1,0 0 1,1 2 0,1 1 0,-1 1 0,2 1 0,-1 2 0,34-4 0,-55 9-87,0-1 0,0 1 1,0 0-1,0 0 0,0 1 0,0 0 0,0-1 0,0 2 0,-1-1 0,10 4 1,-11-4 1,-1 1 0,0 0 1,0 0-1,0-1 1,0 1-1,0 0 0,0 0 1,-1 1-1,1-1 1,0 0-1,-1 1 1,0-1-1,0 1 0,0-1 1,0 1-1,0-1 1,0 1-1,-1 0 0,1-1 1,-1 1-1,1 4 1,0 11-37,-1-1 0,-1 1 0,0 0 1,-2-1-1,-4 20 0,-29 89-110,14-56 103,10-30 20,4-13-273,-7 31 0,16-55 147,0 1-1,0-1 0,1-1 0,-1 1 0,1 0 0,-1 0 0,1 0 0,0-1 0,0 1 0,0-1 0,0 1 0,0-1 0,4 3 0,1 2-58,71 75-80,-78-80 372,1-1 0,0 1-1,-1 0 1,1-1-1,-1 1 1,0 0 0,0-1-1,1 1 1,-1 0 0,0 0-1,0-1 1,0 1 0,-1 0-1,1-1 1,0 1 0,-1 0-1,1-1 1,-1 1 0,0 0-1,1-1 1,-1 1 0,0-1-1,0 1 1,0-1-1,0 0 1,-2 3 0,-3 4 337,0-1 0,0 1 0,-10 7 0,8-8-118,-1 0 0,1-1 0,-1-1 0,0 1-1,-1-1 1,1-1 0,-1 0 0,0 0 0,-18 3 0,-5-1-415,-58 4 0,74-9-483,16-1 480,0 0-1,-1 0 1,1 0-1,-1 0 0,1 0 1,-1 0-1,1 0 0,-1-1 1,1 1-1,0-1 0,-1 1 1,1-1-1,0 0 0,-1 1 1,1-1-1,0 0 1,0 0-1,-1-1 0,-6-7-539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40.590"/>
    </inkml:context>
    <inkml:brush xml:id="br0">
      <inkml:brushProperty name="width" value="0.05" units="cm"/>
      <inkml:brushProperty name="height" value="0.05" units="cm"/>
    </inkml:brush>
  </inkml:definitions>
  <inkml:trace contextRef="#ctx0" brushRef="#br0">85 177 12755,'-2'0'56,"-1"-1"0,1 0 0,0-1 0,0 1 0,0 0 0,0-1-1,0 1 1,0-1 0,0 1 0,1-1 0,-1 0 0,1 0 0,-1 0 0,1 0 0,0 0 0,-1 0 0,1 0 0,-1-4 0,1 2-15,0 1 0,1-1 0,-1 1-1,1-1 1,0 0 0,0 1 0,0-1 0,1 1 0,-1-1 0,1 1-1,2-7 1,-1 4-32,0-1-1,1 1 1,0-1-1,1 1 1,0 0-1,-1 0 1,2 0-1,-1 1 1,1-1 0,0 1-1,0 0 1,8-6-1,-11 10-10,-1 0-1,1 0 1,0-1-1,-1 1 1,1 0-1,0 0 1,0 1-1,0-1 1,0 0-1,0 1 1,0-1-1,0 1 1,0 0-1,0-1 1,0 1-1,0 0 1,0 0-1,0 0 1,0 1-1,0-1 1,0 0-1,0 1 0,0-1 1,0 1-1,0 0 1,0 0-1,0 0 1,2 1-1,-1 1-1,-1-1 0,0 1-1,1 0 1,-1 0 0,0 0-1,0 1 1,0-1-1,-1 0 1,1 1 0,-1-1-1,0 1 1,0 0 0,0-1-1,0 1 1,-1 4-1,3 17 0,-2-1-1,-1 1 0,-1-1 0,-1 1 1,-2-1-1,0 1 0,-11 34 1,3-21 48,-2-1 1,-1-1 0,-39 66 0,18-54 58,28-39-74,0 1 0,1-1 0,-10 19 0,16-27-30,1-1 0,0 1-1,0-1 1,0 0 0,0 1 0,0-1-1,0 1 1,0-1 0,0 1-1,0-1 1,0 1 0,0-1-1,0 1 1,0-1 0,0 0-1,0 1 1,0-1 0,0 1-1,1-1 1,-1 1 0,0-1-1,0 0 1,0 1 0,1-1-1,-1 0 1,0 1 0,1-1-1,-1 0 1,0 1 0,1-1 0,-1 0-1,0 1 1,1-1 0,-1 0-1,0 0 1,1 0 0,-1 1-1,1-1 1,-1 0 0,1 0-1,-1 0 1,0 0 0,1 0-1,-1 0 1,1 0 0,-1 0-1,1 0 1,-1 0 0,1 0-1,-1 0 1,1 0 0,31-2-125,-28 2 98,33-6-212,44-12-1,27-5-29,-81 21 188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48.374"/>
    </inkml:context>
    <inkml:brush xml:id="br0">
      <inkml:brushProperty name="width" value="0.05" units="cm"/>
      <inkml:brushProperty name="height" value="0.05" units="cm"/>
    </inkml:brush>
  </inkml:definitions>
  <inkml:trace contextRef="#ctx0" brushRef="#br0">305 36 11034,'-1'-2'98,"-1"1"-1,0-1 1,0 1-1,0 0 1,0-1-1,0 1 1,0 0-1,-1 0 1,1 1-1,0-1 0,-1 0 1,1 1-1,0-1 1,-1 1-1,1 0 1,0 0-1,-5 0 1,-44 5 433,48-4-449,-10 1 19,0 0 1,0 2-1,0 0 1,0 0-1,1 1 1,0 0 0,0 1-1,1 1 1,-14 9-1,19-11-57,0 0-1,1-1 1,-1 2-1,1-1 1,0 1 0,1 0-1,0 0 1,0 0-1,0 0 1,0 1-1,1-1 1,0 1-1,1 0 1,-1 0-1,1 0 1,1 0-1,-1 1 1,1 6 0,0-12-42,1-1 1,0 1 0,0 0 0,0-1 0,0 1 0,0-1 0,1 1 0,-1-1 0,0 1 0,1-1 0,-1 1-1,1-1 1,-1 1 0,1-1 0,0 0 0,0 1 0,0-1 0,-1 0 0,3 3 0,-1-4-8,-1 1 1,0-1 0,0 1-1,0-1 1,0 1 0,0-1-1,1 0 1,-1 0 0,0 0-1,0 1 1,0-1 0,1 0-1,-1-1 1,0 1 0,0 0-1,1 0 1,-1 0 0,0-1-1,0 1 1,0 0 0,0-1-1,0 1 1,1-1 0,-1 0-1,1 0 1,19-13-239,0-1 0,-2-1-1,29-29 1,-21 20-18,14-16-150,-25 23 82,1 1 1,34-25-1,-42 39 207,-9 9 140,-11 17 160,9-20-160,-35 68 641,4 0 1,-45 138 0,71-187-572,1 1-1,1 0 1,1 1 0,-2 44 0,6-67-133,0 0 0,-1 0 0,1 0 0,1 0 0,-1 0 0,0 0 0,0 0 0,0 0 0,0-1 0,1 1 0,-1 0 0,0 0 0,1 0 1,-1 0-1,1 0 0,-1-1 0,1 1 0,-1 0 0,1 0 0,0-1 0,-1 1 0,1 0 0,0-1 0,-1 1 0,2 0 0,0-1-236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48.833"/>
    </inkml:context>
    <inkml:brush xml:id="br0">
      <inkml:brushProperty name="width" value="0.05" units="cm"/>
      <inkml:brushProperty name="height" value="0.05" units="cm"/>
    </inkml:brush>
  </inkml:definitions>
  <inkml:trace contextRef="#ctx0" brushRef="#br0">168 0 14043,'-10'7'133,"0"1"1,1 0-1,0 0 1,1 1-1,0 0 1,0 0-1,-10 17 0,5-4-116,1 0 0,-15 38 0,19-38 2,0 1 0,-7 41 0,13-53-14,0 1 0,1-1 0,1 1 1,0-1-1,1 1 0,0 0 0,4 18 0,-4-28-6,-1 1 0,1-1 0,0 0 0,0 0-1,0 1 1,0-1 0,0 0 0,0 0 0,0 0 0,1 0-1,-1 0 1,1-1 0,0 1 0,-1 0 0,1-1 0,0 1-1,0-1 1,0 1 0,3 0 0,-3-1-1,0-1 1,0 1 0,0-1-1,0 0 1,0 0-1,0 1 1,0-2-1,0 1 1,0 0-1,0 0 1,0-1-1,0 1 1,0-1-1,0 1 1,0-1-1,0 0 1,0 0-1,0 0 1,-1 0-1,1 0 1,0 0 0,-1-1-1,3-1 1,6-6-10,0-1 1,-1-1-1,0 0 1,-1 0-1,0-1 1,-1 0-1,7-15 1,-2 1-8,-1-1 0,12-42 0,-22 64 14,5-15-37,4-34 0,-10 50 21,1-1 1,-1 1-1,0-1 1,0 1-1,0-1 1,-1 1-1,1 0 1,-1-1-1,0 1 1,0 0-1,-1-1 1,1 1-1,-1 0 1,-3-5-1,5 8 8,-1 0 0,0 0 0,1 0 0,-1 0 0,0 1 0,0-1 0,0 0 0,0 0 0,0 0 0,0 1 0,0-1 0,0 0-1,0 1 1,0-1 0,0 1 0,0 0 0,0-1 0,0 1 0,-1 0 0,1-1 0,0 1 0,0 0 0,0 0 0,-2 0 0,1 1-3,0-1 0,0 1 1,0 0-1,0 0 0,0 0 1,1 0-1,-1 0 0,0 0 1,1 0-1,-1 0 1,1 1-1,-1-1 0,-1 3 1,0-1-65,0 1 1,1 0 0,-1-1-1,1 1 1,0 0-1,0 0 1,1 0 0,-1 0-1,1 0 1,0 0-1,0 1 1,0-1 0,0 7-1,1-11 33,0 1 0,0 0-1,0 0 1,0 0 0,0 0 0,0 0 0,0 0-1,1 0 1,-1 0 0,0 0 0,1-1-1,-1 1 1,0 0 0,1 0 0,-1 0 0,1-1-1,0 1 1,-1 0 0,1 0 0,-1-1-1,1 1 1,0-1 0,0 1 0,-1 0 0,1-1-1,0 1 1,0-1 0,0 0 0,-1 1-1,1-1 1,0 0 0,0 1 0,0-1 0,0 0-1,0 0 1,0 0 0,0 0 0,0 0-1,0 0 1,1 0 0,13-3-425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49.250"/>
    </inkml:context>
    <inkml:brush xml:id="br0">
      <inkml:brushProperty name="width" value="0.05" units="cm"/>
      <inkml:brushProperty name="height" value="0.05" units="cm"/>
    </inkml:brush>
  </inkml:definitions>
  <inkml:trace contextRef="#ctx0" brushRef="#br0">110 0 11690,'-1'5'100,"1"0"0,-1-1-1,0 1 1,-1 0 0,1-1-1,-1 1 1,0-1 0,0 0-1,0 0 1,-6 7 0,-4 11 56,-4 11 131,2 0 0,-14 48 1,23-63-237,1 1 1,1-1-1,0 0 0,1 1 1,1 0-1,2 26 0,-1-42-47,0 0 0,1 1 0,-1-1-1,1 0 1,0 1 0,0-1-1,0 0 1,0 0 0,0 0 0,1 0-1,-1 0 1,1 0 0,0 0 0,0 0-1,0-1 1,0 1 0,1-1 0,-1 0-1,1 1 1,-1-1 0,1 0-1,0 0 1,0-1 0,0 1 0,0-1-1,0 1 1,3 0 0,0-1-1,0 0 0,0 0 0,0-1 0,0 0 0,0 0 0,0-1 0,0 1 0,0-1 1,0 0-1,0-1 0,0 0 0,0 0 0,-1 0 0,8-4 0,2-2 60,0-2 0,0 1 0,-1-2 0,-1 0 0,1 0 0,-2-1 0,0-1 0,0 0 0,-1-1 0,-1 0 0,0 0 0,-1-1 0,-1-1 0,0 0 0,-1 0 0,9-28 0,-16 40-40,1 1-1,0-1 1,-1 0 0,0 0 0,0 1-1,0-1 1,0 0 0,0 0 0,-1 0-1,0 1 1,0-1 0,0 0 0,0 1-1,0-1 1,-1 1 0,0-1 0,1 1-1,-1 0 1,-1-1 0,1 1 0,-4-4-1,2 4-102,1 0-1,-1 0 0,1 1 1,-1-1-1,0 1 0,0 0 0,0 0 1,0 0-1,-1 1 0,1 0 0,0-1 1,-1 1-1,1 1 0,0-1 0,-1 1 1,1 0-1,-1 0 0,-6 1 0,-2 1-340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4.261"/>
    </inkml:context>
    <inkml:brush xml:id="br0">
      <inkml:brushProperty name="width" value="0.05" units="cm"/>
      <inkml:brushProperty name="height" value="0.05" units="cm"/>
    </inkml:brush>
  </inkml:definitions>
  <inkml:trace contextRef="#ctx0" brushRef="#br0">45 1953 10626,'-12'15'487,"7"-9"-319,0 0-1,0 0 0,0 0 1,1 1-1,-4 9 0,8-16-158,0 0-1,0 0 1,0 0 0,0 0-1,0 0 1,0 0-1,0 1 1,0-1 0,0 0-1,0 0 1,0 0-1,0 0 1,0 0 0,0 0-1,0 0 1,0 0-1,0 0 1,0 1 0,0-1-1,0 0 1,1 0-1,-1 0 1,0 0-1,0 0 1,0 0 0,0 0-1,0 0 1,0 0-1,0 0 1,0 0 0,0 0-1,0 0 1,1 0-1,-1 0 1,0 0 0,0 0-1,0 0 1,0 0-1,0 0 1,0 0 0,0 0-1,0 0 1,1 0-1,-1 0 1,0 0 0,0 0-1,0 0 1,0 0-1,0 0 1,0 0-1,0 0 1,0 0 0,0 0-1,1 0 1,-1 0-1,0 0 1,0 0 0,0 0-1,0 0 1,0 0-1,0-1 1,0 1 0,0 0-1,0 0 1,0 0-1,0 0 1,0 0 0,10-6 218,5-9-86,0 0-1,-2-1 0,22-32 0,7-9-35,107-130 49,652-784 261,-336 474 243,-271 311-561,-194 185-107,1 1 1,0-1-1,-1 1 0,1-1 1,0 1-1,-1-1 0,1 0 0,-1 1 1,1-1-1,-1 0 0,0 0 1,1 1-1,-1-1 0,1 0 1,-1 0-1,0-1 0,0 2 9,0-1 0,0 1 0,0 0 0,-1 0 0,1-1 0,0 1 0,0 0-1,-1 0 1,1-1 0,0 1 0,0 0 0,-1 0 0,1 0 0,0 0 0,-1-1 0,1 1 0,0 0 0,-1 0 0,1 0-1,0 0 1,-1 0 0,1 0 0,0 0 0,-1 0 0,1 0 0,0 0 0,-1 0 0,-40 6 70,24-3-122,-16-2-4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11.444"/>
    </inkml:context>
    <inkml:brush xml:id="br0">
      <inkml:brushProperty name="width" value="0.05" units="cm"/>
      <inkml:brushProperty name="height" value="0.05" units="cm"/>
    </inkml:brush>
  </inkml:definitions>
  <inkml:trace contextRef="#ctx0" brushRef="#br0">22 82 10962,'-21'-2'1605,"20"2"-1137,7 0 1141,14-1-1429,1-1-1,-1-2 0,-1 0 1,25-8-1,20-5-114,151-18 107,-180 32-710,0 2-1,0 1 1,0 2-1,42 7 0,-27-1-497,-33-8 389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11.892"/>
    </inkml:context>
    <inkml:brush xml:id="br0">
      <inkml:brushProperty name="width" value="0.05" units="cm"/>
      <inkml:brushProperty name="height" value="0.05" units="cm"/>
    </inkml:brush>
  </inkml:definitions>
  <inkml:trace contextRef="#ctx0" brushRef="#br0">8 1 13171,'-7'0'1212,"8"3"-496,18 4-317,30 6-527,-12-8 65,0 2 1,61 20-1,-89-23 38,0-1 1,0 1-1,0 1 0,0-1 1,-1 1-1,1 1 0,-1 0 1,-1 0-1,1 1 0,-1-1 1,0 2-1,-1-1 0,1 1 1,-2 0-1,10 15 0,-13-17 35,0 1 0,0-1-1,0 0 1,-1 1 0,0-1 0,-1 1-1,1 0 1,-1-1 0,0 1 0,-1-1-1,1 1 1,-2-1 0,1 1-1,0-1 1,-1 1 0,-1-1 0,1 0-1,-1 0 1,0 0 0,-7 11 0,-3 3 209,-1-1 1,-1-1-1,0 0 0,-28 24 1,30-33 459,14-11-563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2.790"/>
    </inkml:context>
    <inkml:brush xml:id="br0">
      <inkml:brushProperty name="width" value="0.05" units="cm"/>
      <inkml:brushProperty name="height" value="0.05" units="cm"/>
    </inkml:brush>
  </inkml:definitions>
  <inkml:trace contextRef="#ctx0" brushRef="#br0">1 366 12499,'12'-23'1184,"6"-1"-1051,2 0 1,43-41-1,56-36-563,-73 63 269,-43 35 146,24-20-270,59-37 0,-74 56 247,-18 14 115,-24 26 206,21-26-196,-3 5 54,0 0 1,1 2-1,1-1 0,0 1 0,-9 23 0,15-31-190,1-1-1,1 1 0,-1 0 1,1 0-1,1 0 0,0 0 1,0 0-1,0 0 0,2 0 1,-1 0-1,1 0 1,0 0-1,4 15 0,-5-23 4,1 0-1,-1 1 0,0-1 0,1 0 1,-1 1-1,1-1 0,-1 0 1,1 1-1,0-1 0,-1 0 0,1 0 1,0 0-1,0 0 0,0 0 1,0 0-1,0 0 0,0 0 0,0 0 1,0 0-1,0-1 0,1 1 1,-1 0-1,0-1 0,0 1 0,1-1 1,-1 1-1,0-1 0,1 0 1,-1 1-1,1-1 0,-1 0 0,0 0 1,1 0-1,-1 0 0,1 0 1,-1-1-1,3 0 0,19-9-452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3.251"/>
    </inkml:context>
    <inkml:brush xml:id="br0">
      <inkml:brushProperty name="width" value="0.05" units="cm"/>
      <inkml:brushProperty name="height" value="0.05" units="cm"/>
    </inkml:brush>
  </inkml:definitions>
  <inkml:trace contextRef="#ctx0" brushRef="#br0">155 1 11851,'-10'4'162,"0"2"0,-1-1 0,2 1 0,-1 0 0,1 1 0,0 0 0,0 1 0,1 0 1,0 0-1,-10 13 0,13-14-136,0 0 1,1 0 0,-1 0-1,1 0 1,1 1 0,-1-1-1,1 1 1,1 0 0,0 0-1,0 0 1,0 0 0,1 0-1,0 1 1,0 15 0,2-20-24,-1-1 0,0 0 1,1 0-1,0 0 0,0 1 1,0-1-1,0 0 0,0 0 0,0 0 1,1-1-1,0 1 0,-1 0 1,1-1-1,0 1 0,0-1 1,1 1-1,-1-1 0,0 0 1,1 0-1,-1 0 0,1 0 0,0 0 1,0-1-1,0 1 0,0-1 1,0 0-1,4 2 0,-2-2-3,1-1-1,-1 1 0,1-1 0,-1 1 0,1-2 1,-1 1-1,1 0 0,-1-1 0,0 0 0,1-1 1,-1 1-1,0-1 0,0 0 0,0 0 0,7-4 1,-1-1-7,1-1 0,-2 1 0,1-2 0,-1 0 0,0 0 0,12-16 0,-17 20 12,-1-1 0,0 0 1,0 0-1,-1 0 0,0 0 1,0-1-1,0 1 0,-1-1 0,1 0 1,-2 0-1,1 1 0,-1-1 1,1-14-1,-3 18 7,1 0-1,-1 0 1,0 0 0,1 0-1,-1 0 1,-1 0 0,1 0-1,0 0 1,-1 1 0,1-1-1,-1 0 1,0 1 0,0-1-1,0 1 1,0 0 0,-1 0-1,1 0 1,0 0 0,-1 0-1,0 0 1,-3-2 0,2 2-63,0 0 1,-1 0-1,1 0 0,0 1 1,-1-1-1,0 1 1,1 0-1,-1 0 1,0 1-1,1-1 1,-1 1-1,0 0 1,-8 1-1,12-1 42,1 0-1,0 0 0,0 0 1,-1 0-1,1 0 0,0 0 1,0 0-1,0 0 0,-1 1 1,1-1-1,0 0 0,0 0 1,-1 0-1,1 0 0,0 0 1,0 0-1,0 0 0,-1 1 1,1-1-1,0 0 0,0 0 1,0 0-1,0 0 0,0 1 1,-1-1-1,1 0 0,0 0 1,0 1-1,0-1 0,0 0 1,0 0-1,0 0 0,0 1 1,0-1-1,0 1 0,1 1-215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3.900"/>
    </inkml:context>
    <inkml:brush xml:id="br0">
      <inkml:brushProperty name="width" value="0.05" units="cm"/>
      <inkml:brushProperty name="height" value="0.05" units="cm"/>
    </inkml:brush>
  </inkml:definitions>
  <inkml:trace contextRef="#ctx0" brushRef="#br0">269 0 11626,'-2'3'1231,"-111"118"440,63-57-1797,-53 91 0,113-174-4,3-8-21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4.412"/>
    </inkml:context>
    <inkml:brush xml:id="br0">
      <inkml:brushProperty name="width" value="0.05" units="cm"/>
      <inkml:brushProperty name="height" value="0.05" units="cm"/>
    </inkml:brush>
  </inkml:definitions>
  <inkml:trace contextRef="#ctx0" brushRef="#br0">279 3 11378,'-11'2'370,"-1"0"-1,1 1 0,0 0 0,0 1 0,-14 7 1,23-11-349,1-1 1,0 1 0,0 0-1,0 0 1,0-1 0,-1 1 0,1 0-1,0-1 1,0 1 0,0-1-1,0 1 1,0-1 0,0 0 0,0 0-1,0 1 1,0-1 0,1 0-1,-1 0 1,-1-1 0,-7-6 501,6 7-445,0-1 0,-1 1 0,1 0 0,-1 0 0,1 1 0,-1-1 0,1 0 0,-1 1 0,1 0-1,-1 0 1,1 0 0,-1 1 0,1-1 0,-1 1 0,-6 1 0,2 0-73,0 1-1,1 0 1,-1 0-1,1 0 1,0 1-1,-9 5 1,12-5-1,0-1 0,0 1 0,0 0 0,1 0 0,-1 0 1,1 0-1,0 0 0,0 1 0,1 0 0,-4 7 0,6-11-6,-1 1-1,0-1 1,1 1-1,-1-1 1,1 1 0,0-1-1,0 1 1,-1-1-1,1 1 1,0-1 0,0 1-1,1-1 1,-1 1 0,0 0-1,0-1 1,1 1-1,-1-1 1,1 1 0,-1-1-1,1 0 1,0 1-1,-1-1 1,1 0 0,0 1-1,0-1 1,0 0-1,0 0 1,0 0 0,0 0-1,0 0 1,1 0-1,-1 0 1,0 0 0,0 0-1,1 0 1,-1-1 0,1 1-1,-1-1 1,3 2-1,6 0-76,0 0-1,0 0 0,0 0 0,1-2 0,-1 1 1,0-1-1,0-1 0,15-2 0,3-2-608,49-15 1,-56 14-600,31-15 1,-49 16 837,-2 3 307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4.966"/>
    </inkml:context>
    <inkml:brush xml:id="br0">
      <inkml:brushProperty name="width" value="0.05" units="cm"/>
      <inkml:brushProperty name="height" value="0.05" units="cm"/>
    </inkml:brush>
  </inkml:definitions>
  <inkml:trace contextRef="#ctx0" brushRef="#br0">125 0 11242,'-4'4'497,"-1"0"0,0 0 0,-1-1 0,1 0 0,-1 0 0,-6 3 0,6-4-350,0 1 0,1-1 0,0 1 1,0 1-1,0-1 0,0 1 0,-6 5 0,7-4-126,1-1-1,-1 1 1,1 0-1,0 0 1,0 1-1,1-1 1,0 1 0,0-1-1,0 1 1,1-1-1,-1 1 1,1 0-1,1 0 1,-1 0-1,1 0 1,0 0 0,0 0-1,1-1 1,0 1-1,0 0 1,2 6-1,-2-7-26,1 0-1,-1-1 1,1 1-1,0 0 1,1-1 0,-1 1-1,1-1 1,0 1-1,0-1 1,1 0-1,-1-1 1,1 1-1,0 0 1,0-1-1,0 0 1,0 0-1,0 0 1,1-1 0,0 1-1,-1-1 1,1 0-1,0 0 1,0-1-1,6 2 1,-3-2-16,0-1-1,-1 0 1,1 0 0,0 0 0,0-1-1,-1 0 1,1-1 0,0 0 0,-1 0-1,1 0 1,8-5 0,-13 6 19,-1 0 0,0 0 1,0 0-1,0-1 0,0 1 0,0 0 0,0-1 1,0 1-1,0-1 0,-1 0 0,1 1 1,-1-1-1,1 0 0,-1 0 0,0 0 1,1 0-1,-1 0 0,0-1 0,0 1 1,-1 0-1,1 0 0,0-1 0,-1 1 1,1-1-1,-1 1 0,0 0 0,0-1 1,0 1-1,0-1 0,0 1 0,-1 0 1,1-1-1,-1 1 0,1 0 0,-1-1 1,0 1-1,0 0 0,0 0 0,0 0 0,-2-3 1,-2-3 23,-1 1 0,1 0 1,-1 1-1,-1-1 0,1 1 0,-1 0 1,0 1-1,-1 0 0,1 0 1,-13-6-1,10 5-118,10 6 34,-1-1 1,1 1-1,0 0 0,0 0 1,0-1-1,0 1 0,0 0 0,0-1 1,0 1-1,0 0 0,0-1 1,0 1-1,0 0 0,0-1 0,0 1 1,0 0-1,0-1 0,0 1 1,0 0-1,0-1 0,0 1 0,0 0 1,1-1-1,-1 1 0,0 0 1,0 0-1,0-1 0,0 1 0,1 0 1,-1 0-1,0-1 0,0 1 1,1 0-1,-1 0 0,0 0 1,1-1-1,-1 1 0,0 0 0,0 0 1,1 0-1,15-12-30,-14 11-173,16-12-331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5.467"/>
    </inkml:context>
    <inkml:brush xml:id="br0">
      <inkml:brushProperty name="width" value="0.05" units="cm"/>
      <inkml:brushProperty name="height" value="0.05" units="cm"/>
    </inkml:brush>
  </inkml:definitions>
  <inkml:trace contextRef="#ctx0" brushRef="#br0">86 0 13579,'-9'7'968,"-5"9"-840,-3 3-56,0 5 440,4 2-360,4 4-136,3-1 8,5-3-48,4-1-80,3-5-200,-1-1-184,0-9 392,-4-8-88,1-4-48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5.899"/>
    </inkml:context>
    <inkml:brush xml:id="br0">
      <inkml:brushProperty name="width" value="0.05" units="cm"/>
      <inkml:brushProperty name="height" value="0.05" units="cm"/>
    </inkml:brush>
  </inkml:definitions>
  <inkml:trace contextRef="#ctx0" brushRef="#br0">0 74 12595,'15'-10'191,"0"1"0,1 0 1,0 2-1,0 0 1,1 0-1,0 1 0,0 2 1,0-1-1,0 2 0,1 0 1,32 0-1,-47 3-174,0 0 0,-1 0 0,1 0 0,0 0 0,0 1 0,-1-1 1,1 1-1,0-1 0,-1 1 0,1 0 0,-1 0 0,1 1 0,-1-1 0,0 0 0,4 3 0,-5-2-2,0-1 1,0 1-1,0-1 1,0 1-1,-1-1 1,1 1-1,0 0 1,-1-1-1,1 1 1,-1 0-1,0-1 1,1 1-1,-1 0 1,0 0-1,0-1 1,0 1-1,0 0 1,-1 0-1,1-1 1,0 1-1,-1 0 1,1-1-1,-1 1 1,-1 3-1,-2 4 64,-1 0 0,0-1 0,-1 0 0,0 1 0,0-2 0,0 1 0,-1-1 0,0 0 0,-1 0 0,-11 7 0,7-4 49,1 0 1,0 1 0,-13 15-1,23-25-127,1 0 0,-1 0 0,1 0 0,0 0 0,-1 0 0,1 0 0,0 0 0,0 0 0,-1 0 0,1 0 0,0 0 0,0 0 0,0 0 0,0 0 0,0 0 0,1 0 0,-1 0 0,0 0 0,0 0 0,1 0 0,-1 0 0,1 0 0,-1 0 0,1 0 0,-1 0 0,1 0 0,-1 0 0,1-1 0,0 1 0,0 0 0,-1 0 0,1-1 0,0 1 0,0 0 0,1 0 1,6 5-39,-1-1 0,1 0 0,10 5 0,-10-6 11,28 14-40,-28-14-18,0-1 0,0 1 0,0 1-1,-1-1 1,1 1 0,-1 1 0,0-1 0,-1 1 0,1 1 0,-1-1 0,7 10 0,-3 0-51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6.458"/>
    </inkml:context>
    <inkml:brush xml:id="br0">
      <inkml:brushProperty name="width" value="0.05" units="cm"/>
      <inkml:brushProperty name="height" value="0.05" units="cm"/>
    </inkml:brush>
  </inkml:definitions>
  <inkml:trace contextRef="#ctx0" brushRef="#br0">34 4 11755,'-2'-1'156,"1"0"1,-1 1-1,1-1 1,-1 1-1,0 0 1,1 0 0,-1-1-1,1 1 1,-1 0-1,0 1 1,1-1 0,-1 0-1,0 0 1,1 1-1,-1-1 1,-2 1 0,4 0-119,-1 0 0,1 0 1,-1 0-1,1 0 0,0 1 1,-1-1-1,1 0 0,0 0 0,0 0 1,0 0-1,-1 0 0,1 0 1,0 0-1,1 1 0,-1-1 1,0 0-1,0 0 0,0 0 0,1 0 1,-1 0-1,0 0 0,1 0 1,-1 0-1,1 0 0,1 2 1,1 4-29,1 0 1,0 0 0,1 0-1,-1 0 1,2-1 0,-1 0-1,0 0 1,1 0 0,0-1 0,1 0-1,-1 0 1,1 0 0,13 6-1,-2-2-14,0-1 0,1-1-1,-1-1 1,33 7 0,-16-7 3,0-1 1,0-3 0,1 0-1,-1-2 1,51-7 0,173-43 6,-22 3-5,-225 45-9,5 0-7,30-2 1,-45 4-1,1 0 1,-1 0 0,1 0 0,-1 0 0,1 1 0,-1-1 0,1 0 0,-1 1 0,0 0 0,1 0 0,-1 0-1,0 0 1,1 0 0,-1 0 0,0 0 0,0 1 0,0-1 0,0 1 0,0-1 0,1 3 0,-2-2-38,0-1 1,-1 1-1,1-1 1,-1 1-1,1-1 1,-1 1-1,0-1 1,0 1-1,1 0 1,-1-1 0,0 1-1,0 0 1,-1-1-1,1 1 1,0-1-1,-1 1 1,1 0-1,-1-1 1,1 1-1,-1-1 1,0 1-1,1-1 1,-1 0 0,0 1-1,-2 1 1,1 0-11,1-1 0,-1 0 1,0 0-1,0 0 0,0-1 1,0 1-1,-1 0 0,1-1 1,0 1-1,-1-1 0,1 0 0,-1 0 1,1 0-1,-5 1 0,-18-2-340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4.679"/>
    </inkml:context>
    <inkml:brush xml:id="br0">
      <inkml:brushProperty name="width" value="0.05" units="cm"/>
      <inkml:brushProperty name="height" value="0.05" units="cm"/>
    </inkml:brush>
  </inkml:definitions>
  <inkml:trace contextRef="#ctx0" brushRef="#br0">1 258 12555,'15'-8'344,"0"0"0,0 1 1,25-8-1,1-1-100,145-75 413,-28 12-421,-144 72-245,-1 2 0,1 0 0,0 0 0,0 2 0,0-1 0,17 0 0,-29 3 7,1 1 0,-1 0-1,0 0 1,0 1 0,1-1 0,-1 0 0,0 1 0,0-1 0,1 1 0,-1 0-1,0 0 1,0 0 0,0 0 0,0 0 0,0 0 0,0 1 0,-1-1-1,1 1 1,0-1 0,-1 1 0,1-1 0,-1 1 0,1 0 0,-1 0-1,0 0 1,0 0 0,1 0 0,-2 0 0,1 0 0,0 0 0,0 0 0,-1 1-1,1-1 1,-1 0 0,1 4 0,0 8 1,-1 0 1,0 0-1,0 0 0,-5 23 1,4-30 0,-48 225 10,4-23-63,33-142 55,4-22-28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6.929"/>
    </inkml:context>
    <inkml:brush xml:id="br0">
      <inkml:brushProperty name="width" value="0.05" units="cm"/>
      <inkml:brushProperty name="height" value="0.05" units="cm"/>
    </inkml:brush>
  </inkml:definitions>
  <inkml:trace contextRef="#ctx0" brushRef="#br0">0 4 12259,'86'-1'793,"-33"-1"-694,-1 2-1,94 13 0,-137-12-87,0 1 0,0 1-1,-1-1 1,1 1 0,0 1 0,-1 0 0,0 0 0,9 7 0,-14-9-1,1 1 0,-1-1 0,-1 1 0,1 0 0,0 0 0,-1 0 0,0 0 0,1 0 1,-1 1-1,-1-1 0,1 1 0,0-1 0,-1 1 0,0 0 0,1 0 0,-2-1 0,1 1 1,0 0-1,-1 0 0,0 0 0,0 6 0,-1 4 65,-1-1-1,0 0 1,-2 1 0,1-1-1,-8 16 1,-32 65 351,26-61-271,-4 13 4,-3-1 0,-1-1 0,-44 56-1,49-79-143,19-20-15,0-1 0,0 1 0,0-1 0,0 0 0,0 1 0,-1-1 1,1 0-1,0 0 0,0 0 0,0 0 0,0 0 0,0 0 0,0 0 0,0 0 0,-1-1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7.395"/>
    </inkml:context>
    <inkml:brush xml:id="br0">
      <inkml:brushProperty name="width" value="0.05" units="cm"/>
      <inkml:brushProperty name="height" value="0.05" units="cm"/>
    </inkml:brush>
  </inkml:definitions>
  <inkml:trace contextRef="#ctx0" brushRef="#br0">5 370 11570,'-4'2'2653,"12"-11"-1847,100-97-153,-37 35-732,103-101-545,-157 159 460,-17 13 160,1 0 1,-1 0-1,0 0 0,0 0 1,0 0-1,0 1 0,0-1 1,1 0-1,-1 0 0,0 0 1,0 0-1,0 1 0,0-1 1,0 0-1,0 0 0,0 0 1,0 1-1,0-1 0,0 0 1,0 0-1,0 0 1,0 1-1,0-1 0,0 0 1,0 0-1,0 0 0,0 1 1,0-1-1,0 0 0,0 0 1,0 0-1,0 1 0,0-1 1,0 0-1,0 0 0,-1 0 1,1 0-1,0 1 0,0-1 1,0 0-1,0 0 0,0 0 1,-1 0-1,1 0 0,-24 40-165,18-30 202,-30 47-3,0 1 71,1 0-1,-35 87 1,64-125-321,6-20 217,0 0 1,-1 0 0,1 0-1,0 0 1,0 1 0,0-1 0,0 0-1,0 0 1,0 1 0,0-1-1,0 0 1,0 0 0,-1 0-1,1 1 1,0-1 0,0 0-1,0 0 1,0 1 0,0-1-1,0 0 1,1 0 0,-1 1-1,0-1 1,0 0 0,0 0-1,0 0 1,0 1 0,0-1-1,0 0 1,0 0 0,0 0-1,1 1 1,-1-1 0,0 0-1,0 0 1,0 0 0,0 0 0,1 1-1,-1-1 1,0 0 0,0 0-1,0 0 1,1 0 0,-1 0-1,0 0 1,0 0 0,1 0-1,-1 0 1,0 0 0,0 0-1,0 1 1,1-1 0,-1 0-1,0 0 1,0-1 0,1 1-1,-1 0 1,0 0 0,0 0-1,1 0 1,-1 0 0,0 0-1,0 0 1,0 0 0,1-1-1,13-8-114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7.807"/>
    </inkml:context>
    <inkml:brush xml:id="br0">
      <inkml:brushProperty name="width" value="0.05" units="cm"/>
      <inkml:brushProperty name="height" value="0.05" units="cm"/>
    </inkml:brush>
  </inkml:definitions>
  <inkml:trace contextRef="#ctx0" brushRef="#br0">130 1 13171,'-24'37'1030,"9"-14"-816,-20 39-1,21-33-138,-15 52 0,26-70-57,0 1-1,0-1 1,1 1 0,1-1 0,0 1-1,1 0 1,0 0 0,2 11 0,-2-20-12,1-1-1,-1 1 1,1-1 0,0 0 0,0 1 0,0-1-1,0 0 1,0 0 0,0 0 0,0 0 0,1 0-1,-1 0 1,1 0 0,-1 0 0,1 0-1,0-1 1,0 1 0,0-1 0,0 1 0,4 1-1,-3-1 0,0-1 0,0-1-1,0 1 1,0 0-1,0-1 1,0 1-1,0-1 1,1 0 0,-1 0-1,0 0 1,0-1-1,0 1 1,0-1-1,0 0 1,6-1 0,2-3 1,0 0 1,-1-1 0,1 0 0,-1-1-1,0 0 1,-1 0 0,1-1-1,-1 0 1,-1 0 0,0-1 0,10-14-1,-14 18-2,0-1-1,0 1 1,-1-1-1,0 0 1,0 0-1,0 0 1,0-1-1,-1 1 1,0-1-1,-1 1 1,1-1-1,-1 0 1,-1 1-1,1-1 1,-1 0-1,0 0 1,-1 1-1,1-1 0,-1 0 1,-1 0-1,-2-9 1,2 13-15,0-1 1,0 1-1,0 0 1,0 0-1,0 0 1,-1 0-1,0 0 1,1 1-1,-1-1 1,0 1-1,0 0 1,0-1-1,0 1 1,-1 1-1,1-1 1,0 0-1,-1 1 1,0 0-1,1 0 1,-1 0-1,0 0 1,1 0-1,-7 1 1,7-1-97,0 1 0,-1 0-1,1 0 1,-1 1 0,1-1 0,-1 1 0,1 0 0,0 0 0,-1 0 0,1 0 0,0 0 0,0 1 0,0-1-1,0 1 1,0 0 0,0 0 0,0 0 0,1 1 0,-1-1 0,1 0 0,-1 1 0,1 0 0,0-1-1,0 1 1,-2 5 0,0 4-363,6-6-87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8.272"/>
    </inkml:context>
    <inkml:brush xml:id="br0">
      <inkml:brushProperty name="width" value="0.05" units="cm"/>
      <inkml:brushProperty name="height" value="0.05" units="cm"/>
    </inkml:brush>
  </inkml:definitions>
  <inkml:trace contextRef="#ctx0" brushRef="#br0">262 0 9266,'-18'33'960,"-5"7"-608,-4 11-88,-3 3 993,-1 2-873,-1 1-64,3-5-16,6-6-16,6-15-24,2-8-72,4-8-192,6-7 88,5-9-64,5-5-24,7-20-8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8.702"/>
    </inkml:context>
    <inkml:brush xml:id="br0">
      <inkml:brushProperty name="width" value="0.05" units="cm"/>
      <inkml:brushProperty name="height" value="0.05" units="cm"/>
    </inkml:brush>
  </inkml:definitions>
  <inkml:trace contextRef="#ctx0" brushRef="#br0">201 0 13115,'-18'5'231,"0"0"0,1 1 0,0 0 1,0 2-1,-24 13 0,36-18-217,0 0 1,0 1-1,0-1 1,0 1 0,1 0-1,0 0 1,-1 0-1,2 1 1,-1-1-1,0 1 1,1 0-1,0 0 1,0 0-1,1 1 1,-1-1-1,1 1 1,0-1 0,1 1-1,-1 0 1,0 10-1,2-14-11,0 0 1,0 1-1,0-1 0,0 0 0,0 0 1,1 0-1,-1 1 0,1-1 0,0 0 1,0 0-1,0 0 0,0 0 0,0 0 1,0 0-1,0 0 0,1 0 0,-1-1 1,3 4-1,-1-3-2,0 0-1,1 0 1,-1 0 0,0 0 0,0 0-1,1-1 1,-1 0 0,1 1-1,0-1 1,5 0 0,0 1-7,-1-2 1,1 1-1,0-1 1,0 0-1,0-1 1,-1 0-1,1 0 1,15-6-1,-11 3-3,0-2 0,-1 0 0,0 0 0,18-14 0,-25 17 11,0-1 1,0 0-1,0-1 0,-1 1 1,0-1-1,0 0 0,0 0 1,-1 0-1,1 0 0,-1-1 1,0 1-1,2-8 1,-4 12 0,-1-1 0,1 1 0,-1-1 0,1 1 1,-1 0-1,0-1 0,0 0 0,0 1 1,0-1-1,0 1 0,0-1 0,0 1 1,0-1-1,0 1 0,-1-1 0,1 1 1,-1-1-1,1 1 0,-1 0 0,1-1 1,-1 1-1,0 0 0,0-1 0,0 1 1,0 0-1,0 0 0,0 0 0,0-1 0,0 1 1,0 0-1,0 1 0,-1-1 0,1 0 1,0 0-1,-1 0 0,1 1 0,0-1 1,-1 1-1,1-1 0,-1 1 0,1 0 1,-1-1-1,-1 1 0,-4-1 5,1 1 1,-1-1-1,1 1 0,-1 1 0,1-1 1,-1 1-1,1 0 0,-1 0 1,-6 3-1,6-1-52,0 0-1,0 0 1,1 1 0,-1 0 0,1 0 0,0 1-1,0 0 1,0 0 0,1 0 0,-1 0 0,1 1-1,-7 10 1,10-13-3,1 0 0,-1 0 0,1 0 0,-1 1 0,1-1 0,0 0 0,0 0 0,0 1 0,1-1 0,-1 1 0,1-1 0,0 1 0,0-1 0,0 0 0,0 1 1,0-1-1,1 1 0,0-1 0,0 0 0,0 1 0,0-1 0,0 0 0,0 0 0,1 0 0,0 0 0,0 0 0,-1 0 0,2 0 0,-1 0 0,4 3 0,24 19-317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59.134"/>
    </inkml:context>
    <inkml:brush xml:id="br0">
      <inkml:brushProperty name="width" value="0.05" units="cm"/>
      <inkml:brushProperty name="height" value="0.05" units="cm"/>
    </inkml:brush>
  </inkml:definitions>
  <inkml:trace contextRef="#ctx0" brushRef="#br0">104 44 12211,'-39'55'1074,"25"-38"-804,-19 32-1,31-44-211,-1 0 0,1 0 0,0-1 0,0 1 0,0 0 0,1 1 0,0-1 0,0 0 0,0 0 0,1 1 0,0-1 0,0 6 0,0-10-42,0 1 1,0-1-1,1 0 0,-1 1 1,0-1-1,1 0 0,-1 0 1,1 0-1,-1 1 0,1-1 1,-1 0-1,1 0 0,0 0 1,0 0-1,-1 0 1,1 0-1,0 0 0,0 0 1,0 0-1,0-1 0,2 2 1,-1-1-2,1 0 1,-1 0 0,0-1-1,0 1 1,1-1-1,-1 0 1,0 1 0,0-1-1,1 0 1,-1 0-1,3-1 1,4-1 19,0 0 0,0 0 0,-1-1-1,17-7 1,-8 2 6,-2-1-1,1-1 1,-1 0-1,24-22 1,-34 28-30,0-1 0,-1 1 0,1-1 0,-1 1-1,-1-1 1,1-1 0,-1 1 0,1 0 0,-1-1 0,-1 1 0,1-1 0,-1 0 0,0 0-1,-1 0 1,1 0 0,-1 0 0,0-9 0,-1 12 3,0-1-1,-1 1 1,0 0 0,0 0-1,0 0 1,0-1-1,0 1 1,-1 0 0,1 0-1,-1 1 1,0-1 0,0 0-1,0 1 1,0-1 0,0 1-1,-1-1 1,1 1-1,-1 0 1,0 0 0,1 0-1,-1 0 1,0 1 0,0-1-1,0 1 1,0 0 0,-1 0-1,1 0 1,0 0-1,-6-1 1,3 1-166,0 0-1,0 1 1,0-1-1,1 1 1,-1 0-1,0 1 1,0-1 0,0 1-1,0 0 1,0 1-1,1-1 1,-1 1 0,1 0-1,-1 1 1,-9 5-1,13-7-212,-1-5-143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03.398"/>
    </inkml:context>
    <inkml:brush xml:id="br0">
      <inkml:brushProperty name="width" value="0.05" units="cm"/>
      <inkml:brushProperty name="height" value="0.05" units="cm"/>
    </inkml:brush>
  </inkml:definitions>
  <inkml:trace contextRef="#ctx0" brushRef="#br0">134 1 10458,'-16'30'716,"2"0"0,-20 60 0,-7 66-287,38-145-416,-5 23 77,2 0-1,1 0 1,-1 48 0,6-81-78,0 1-1,-1-1 1,1 1 0,0-1 0,0 1-1,1-1 1,-1 1 0,0-1 0,0 0-1,1 1 1,-1-1 0,1 1 0,-1-1-1,1 0 1,-1 0 0,1 1 0,0-1-1,0 0 1,0 0 0,0 0 0,0 1 0,0-1-1,0 0 1,1 1 0,0-2 15,-1 0 1,1 0 0,-1 0-1,1 0 1,-1 0 0,0 0-1,1-1 1,-1 1 0,1 0-1,-1-1 1,0 1 0,1-1-1,-1 0 1,0 1 0,1-1-1,-1 0 1,0 0-1,0 1 1,0-1 0,0 0-1,0 0 1,0-1 0,2-1-1,18-23 319,0-1 0,-2 0 0,30-59-1,-13 23-37,-7 14-151,81-144-407,-110 192 247,5-10-5,-5 11 6,0 0 0,0 0 0,1 0 0,-1 0-1,0 0 1,0 0 0,0-1 0,0 1 0,0 0 0,0 0 0,0 0 0,0 0-1,0-1 1,0 1 0,1 0 0,-1 0 0,0 0 0,0 0 0,0-1 0,0 1-1,0 0 1,0 0 0,0 0 0,-1 0 0,1-1 0,0 1 0,0 0 0,0 0-1,0 0 1,0 0 0,0-1 0,0 1 0,0 0 0,0 0 0,0 0 0,0 0-1,-1 0 1,1-1 0,0 1 0,0 0 0,0 0 0,0 0 0,0 0 0,-1 0-1,-8 2-121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03.940"/>
    </inkml:context>
    <inkml:brush xml:id="br0">
      <inkml:brushProperty name="width" value="0.05" units="cm"/>
      <inkml:brushProperty name="height" value="0.05" units="cm"/>
    </inkml:brush>
  </inkml:definitions>
  <inkml:trace contextRef="#ctx0" brushRef="#br0">2 0 9338,'-2'26'1144,"2"0"-704,3-3-200,1 0 1217,1 3-1145,2 1-48,3-1-88,1 0-96,2-6-832,1-5 704,1 0-96,-1-5-64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04.381"/>
    </inkml:context>
    <inkml:brush xml:id="br0">
      <inkml:brushProperty name="width" value="0.05" units="cm"/>
      <inkml:brushProperty name="height" value="0.05" units="cm"/>
    </inkml:brush>
  </inkml:definitions>
  <inkml:trace contextRef="#ctx0" brushRef="#br0">22 4 13131,'0'0'28,"0"0"1,0 0-1,0-1 1,1 1-1,-1 0 1,0 0-1,0-1 1,0 1-1,1 0 1,-1 0-1,0 0 1,0-1-1,1 1 0,-1 0 1,0 0-1,0 0 1,1 0-1,-1 0 1,0 0-1,1 0 1,-1 0-1,0-1 1,0 1-1,1 0 1,-1 0-1,0 0 1,1 0-1,-1 1 1,0-1-1,0 0 1,1 0-1,-1 0 1,0 0-1,1 0 1,-1 0-1,0 0 0,0 0 1,1 1-1,-1-1 1,0 0-1,0 0 1,1 0-1,-1 0 1,0 1-1,0-1 1,0 0-1,1 0 1,-1 1-1,0-1 1,0 0-1,0 0 1,0 1-1,0-1 1,0 0-1,0 0 1,1 1-1,-1-1 1,0 0-1,0 1 0,0-1 1,0 0-1,0 1 1,0-1-1,0 0 1,0 0-1,0 1 1,-1-1-1,1 1 1,-7 29 727,2-13-475,-3 33-124,-5 102 1,16-130-180,2-17-6,1-12-41,-1-10 23,0 1-1,-1-1 1,-1 0 0,1-27-1,5-18-13,-10 62 59,1-1 0,0 1-1,0 0 1,0 0 0,0 0 0,0-1 0,0 1 0,0 0 0,0 0 0,0 0-1,0-1 1,0 1 0,0 0 0,0 0 0,0 0 0,0-1 0,1 1 0,-1 0-1,0 0 1,0 0 0,0-1 0,0 1 0,0 0 0,0 0 0,0 0 0,1 0-1,-1-1 1,0 1 0,0 0 0,0 0 0,0 0 0,1 0 0,-1 0 0,0 0 0,0 0-1,0 0 1,1-1 0,-1 1 0,0 0 0,0 0 0,0 0 0,1 0 0,-1 0-1,0 0 1,0 0 0,0 0 0,1 0 0,-1 0 0,0 0 0,0 0 0,0 0-1,1 1 1,-1-1 0,0 0 0,0 0 0,0 0 0,1 0 0,-1 0 0,0 0-1,0 0 1,0 1 0,13 15-23,4 5-28,-11-18 42,0 0 0,0 0 0,0 0 0,0 0 0,1-1 0,-1-1-1,1 1 1,-1-1 0,1 0 0,0 0 0,-1-1 0,1 0 0,0 0-1,0 0 1,-1-1 0,1 0 0,-1 0 0,1-1 0,-1 0 0,11-5-1,-4 3 0,-1-2-1,-1 1 0,1-2 0,-1 0 1,0 0-1,-1-1 0,0 0 0,0-1 0,16-18 1,-11 2-30,-15 23 39,1 1-1,-1 0 1,1-1-1,-1 1 1,0 0-1,0-1 0,1 1 1,-1 0-1,0-1 1,0 1-1,0 0 0,0-1 1,-1 1-1,1-1 1,0 1-1,-1 0 1,0-3-1,1 4 1,-1-1 1,1 1-1,0 0 1,-1-1-1,1 1 1,-1 0-1,1-1 1,-1 1-1,1 0 1,-1 0-1,1 0 1,-1-1-1,1 1 0,-1 0 1,1 0-1,-1 0 1,1 0-1,-1 0 1,1 0-1,-1 0 1,1 0-1,-1 0 1,1 0-1,-1 0 1,1 0-1,-1 1 0,1-1 1,-1 0-1,1 0 1,-1 0-1,1 1 1,-1-1-1,0 1 1,-15 10-24,9-3 27,0 1 0,1 0 0,1 0 0,-1 0 0,1 1 0,1-1 0,0 1 0,0 0 0,1 0 0,0 1 0,1-1 0,0 1 0,1-1 0,0 1 0,0 0 0,2 14 0,-1-24-29,0 1-1,0 0 0,0 0 0,1 0 1,-1 0-1,1 0 0,-1 0 0,1 0 1,-1 0-1,1-1 0,0 1 0,0 0 1,0-1-1,0 1 0,0 0 0,1-1 1,-1 1-1,0-1 0,1 0 0,2 3 1,-2-3-15,1 0 0,-1 0 0,1 0 0,-1-1 0,0 1 0,1-1 1,-1 1-1,1-1 0,0 0 0,-1 0 0,1 0 0,-1 0 1,1-1-1,-1 1 0,5-2 0,14-4-198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04.945"/>
    </inkml:context>
    <inkml:brush xml:id="br0">
      <inkml:brushProperty name="width" value="0.05" units="cm"/>
      <inkml:brushProperty name="height" value="0.05" units="cm"/>
    </inkml:brush>
  </inkml:definitions>
  <inkml:trace contextRef="#ctx0" brushRef="#br0">171 202 12147,'-21'16'222,"1"2"1,1 0-1,1 2 1,-17 22 0,28-33-180,0 1 1,1 0 0,0 0-1,1 1 1,0 0 0,1 0 0,0 0-1,0 0 1,1 1 0,1-1 0,-2 19-1,4-28-29,0 1 0,0 0 0,0-1 0,0 1-1,0 0 1,1-1 0,-1 1 0,1-1 0,0 1 0,-1-1-1,1 1 1,0-1 0,1 1 0,-1-1 0,0 0 0,1 1-1,-1-1 1,1 0 0,2 2 0,-1-2-8,-1-1 1,0 1-1,0-1 0,1 0 1,-1 0-1,1 0 1,-1-1-1,1 1 0,-1-1 1,1 1-1,-1-1 0,1 0 1,-1 0-1,1 0 1,0 0-1,-1 0 0,1 0 1,-1-1-1,5-1 0,5-2-21,0 0-1,0-1 1,0-1-1,0 0 1,-1-1-1,0 0 1,0-1-1,-1 0 1,13-12-1,5-8-130,43-56-1,-70 83 143,40-56-140,-37 51 120,-1-1 0,0 1 0,0-1 0,0 0 0,-1 0 0,0 0 0,2-9 0,-6 3-35,-4 16 39,-12 21 39,7-4 50,1 1-1,1 0 1,1 0-1,1 1 1,1 0-1,0 0 1,2 0-1,1 1 1,0 0-1,2 38 1,1-58-60,0 0 1,0-1 0,0 1-1,1 0 1,-1 0 0,1-1-1,-1 1 1,1 0 0,0-1-1,0 1 1,1-1 0,-1 1-1,0-1 1,1 1 0,-1-1-1,1 0 1,0 0 0,0 0 0,0 0-1,0 0 1,0 0 0,0-1-1,1 1 1,-1 0 0,0-1-1,1 0 1,-1 0 0,1 0-1,4 2 1,-3-3-18,0 0-1,1 0 1,-1 0 0,0 0 0,0-1-1,0 1 1,1-1 0,-1 0 0,0 0-1,0-1 1,0 1 0,0-1 0,-1 0-1,1 0 1,0 0 0,-1 0 0,1-1-1,5-5 1,4-4-185,-1 0-1,16-21 1,-24 27 81,1-1 0,-1 0-1,0 0 1,0 0 0,-1-1 0,0 1 0,4-12-1,-7 17-261,-1 4 163,-2 14 132,-3 24 261,6-36-161,0-1 0,0 1 0,1-1 1,-1 1-1,1-1 0,0 1 1,1 3-1,-2-7-15,0 1 0,1-1 1,-1 1-1,0-1 0,1 1 1,-1-1-1,1 1 0,-1-1 1,1 1-1,-1-1 0,1 1 1,-1-1-1,1 0 0,0 1 1,-1-1-1,1 0 0,-1 0 1,1 1-1,0-1 0,-1 0 0,1 0 1,0 0-1,-1 0 0,1 0 1,0 0-1,-1 0 0,1 0 1,0 0-1,-1 0 0,1 0 1,0 0-1,-1 0 0,1-1 1,-1 1-1,1 0 0,0-1 1,-1 1-1,1 0 0,-1-1 0,1 1 1,-1 0-1,1-1 0,0 0 1,8-5 30,-1 0 1,-1 0 0,1-1-1,-1 0 1,11-13-1,30-46-41,-32 42-11,39-56-941,-4-2-1,42-93 0,-82 151 785,-10 19 108,-4 4 43,-4 8 113,-1 5 267,1 0 0,1 1 1,0 0-1,0 0 0,-6 28 0,-12 74 701,19-86-713,2 0-1,1 0 0,3 56 0,1-65-827,1 0 1,1-1-1,0 1 0,2-1 0,0 0 1,14 29-1,-32-71-822,1 2 527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6.260"/>
    </inkml:context>
    <inkml:brush xml:id="br0">
      <inkml:brushProperty name="width" value="0.05" units="cm"/>
      <inkml:brushProperty name="height" value="0.05" units="cm"/>
    </inkml:brush>
  </inkml:definitions>
  <inkml:trace contextRef="#ctx0" brushRef="#br0">1 380 13619,'10'-21'1256,"-5"19"-979,-1 14 133,17 266 238,-12-137-552,-5-77-52,12 103 170,-16-166-206,0 0 0,0 0 1,0 0-1,1 1 1,-1-1-1,0 0 1,1 0-1,-1 0 0,0 0 1,1-1-1,0 1 1,-1 0-1,1 0 1,0 1-1,0-2-4,-1 0 0,0 0 0,1 1-1,-1-1 1,0 0 0,0 0 0,1 0 0,-1 0 0,0 0 0,1-1 0,-1 1 0,0 0-1,0 0 1,1 0 0,-1 0 0,0 0 0,0 0 0,1 0 0,-1 0 0,0-1-1,0 1 1,1 0 0,-1 0 0,0 0 0,0 0 0,0-1 0,1 1 0,-1 0-1,0 0 1,0-1 0,1 1 0,13-29 140,-14 28-144,78-219 439,-29 74-314,-30 89-119,-14 38-31,1 0 0,1 0 0,0 1-1,16-26 1,-23 43 21,1 0-1,-1 0 0,1 0 0,0 0 1,0 0-1,-1 0 0,1 1 1,0-1-1,0 0 0,0 0 0,0 1 1,2-2-1,-3 2 4,0 0 0,1 0 0,-1 0 0,0 0-1,1 0 1,-1 0 0,0 0 0,1 0 0,-1 0 0,0 0 0,0 0 0,1 0 0,-1 0 0,0 0 0,1 0-1,-1 1 1,0-1 0,0 0 0,1 0 0,-1 0 0,0 0 0,0 1 0,0-1 0,1 0 0,-1 0 0,0 0-1,0 1 1,0-1 0,1 0 0,-1 1 0,0-1 0,1 4 0,1 0 0,-1 0 0,0 0 0,0 0 1,-1 0-1,1 6 0,1 189 482,-3-110-142,4-65-244,-3-24-94,0 0-1,0 0 0,0 1 1,0-1-1,1 0 0,-1 0 0,0 0 1,0 0-1,0 0 0,0 0 0,0 0 1,1 0-1,-1 0 0,0 1 1,0-1-1,0 0 0,0 0 0,1 0 1,-1 0-1,0 0 0,0 0 1,0 0-1,0 0 0,1 0 0,-1 0 1,0 0-1,0 0 0,0-1 1,0 1-1,1 0 0,-1 0 0,0 0 1,0 0-1,0 0 0,0 0 1,0 0-1,1 0 0,-1 0 0,0 0 1,0-1-1,0 1 0,0 0 1,0 0-1,0 0 0,0 0 0,0 0 1,1-1-1,-1 1 0,0 0 1,0 0-1,0 0 0,0 0 0,0-1 1,0 1-1,17-40-116,56-164-761,-64 182 712,-9 22 163,0 0 1,0 0-1,0-1 1,0 1-1,0 0 0,0 0 1,1 0-1,-1 0 0,0 0 1,0-1-1,0 1 1,0 0-1,0 0 0,0 0 1,0 0-1,0 0 0,1 0 1,-1-1-1,0 1 1,0 0-1,0 0 0,0 0 1,0 0-1,1 0 1,-1 0-1,0 0 0,0 0 1,0 0-1,0 0 0,1 0 1,-1 0-1,0 0 1,0 0-1,0 0 0,0 0 1,0 0-1,1 0 1,-1 0-1,0 0 0,0 0 1,0 0-1,0 0 0,1 0 1,-1 0-1,0 0 1,0 1-1,0-1 0,0 0 1,0 0-1,0 0 1,1 0-1,-1 0 0,0 0 1,0 0-1,0 1 0,0-1 1,0 0-1,0 0 1,0 0-1,0 0 0,0 0 1,0 1-1,0-1 0,0 0 1,0 0-1,0 1 1,3 11 18,2 88 375,-2-6 26,4-64-254,-7-29-161,0-1-1,0 1 1,0 0-1,0-1 0,0 1 1,0-1-1,1 0 1,-1 1-1,0-1 1,0 1-1,1-1 0,-1 1 1,0-1-1,1 1 1,-1-1-1,1 0 0,-1 1 1,0-1-1,1 0 1,-1 1-1,1-1 0,-1 0 1,1 0-1,-1 0 1,1 1-1,-1-1 0,1 0 1,-1 0-1,1 0 1,-1 0-1,1 0 1,-1 0-1,1 0 0,-1 0 1,1 0-1,-1 0 1,1 0-1,-1 0 0,1 0 1,-1 0-1,1 0 1,-1-1-1,1 1 0,-1 0 1,1 0-1,-1-1 1,1 1-1,-1 0 0,0-1 1,1 1-1,-1 0 1,1-1-1,-1 1 0,0 0 1,0-1-1,1 1 1,-1-1-1,1 0 1,12-17-53,0-1 1,-2-1 0,0 0 0,15-38-1,-13 28-36,3-9-36,-11 25 47,1 0 1,0 0-1,1 1 0,9-14 0,-16 27 69,1-1 0,-1 1 0,0 0 0,0-1 0,0 1 0,1-1 1,-1 1-1,0-1 0,1 1 0,-1 0 0,0-1 0,1 1 0,-1 0 0,0-1 0,1 1 0,-1 0 0,1 0 0,-1-1 0,1 1 0,-1 0 0,1 0 0,-1 0 0,0 0 0,1 0 0,-1 0 0,1-1 0,-1 1 0,1 0 0,-1 0 0,1 0 0,-1 0 0,1 1 0,0-1 0,0 1 0,-1-1 0,1 1 0,0 0 0,-1 0 0,1 0 0,0 0-1,-1 0 1,1 0 0,-1 0 0,0 0 0,1 0 0,-1 0 0,1 3 0,3 46 25,-3-44-7,1 41 281,17 89-1,-19-135-285,1 5 25,1-1-1,-1 1 0,1-1 0,4 9 0,-5-13-29,-1 0-1,0 0 0,1 0 0,-1 0 0,1-1 0,-1 1 0,1 0 0,0-1 0,-1 1 0,1 0 0,0-1 1,-1 1-1,1 0 0,0-1 0,0 1 0,0-1 0,-1 0 0,1 1 0,0-1 0,0 0 0,0 1 0,0-1 0,0 0 1,0 0-1,0 0 0,0 0 0,0 0 0,0 0 0,-1 0 0,1 0 0,0 0 0,0 0 0,0 0 0,0-1 0,0 1 1,0 0-1,0-1 0,0 0 0,4-1-37,-1-1 0,-1 0 0,1 0 0,0 0 0,-1-1 0,0 0 0,1 1 0,-2-1 0,6-8 0,20-44-486,-25 50 448,79-219-3349,-12 25-759,-43 148 5214,-18 36 190,13-32 0,23-88 230,-59 254-1368,3 127-1,12-180-23,3-1-1,3 1 0,24 104 0,-30-166-64,0 4-15,1-1 0,0 1 0,1 0 0,-1-1 0,6 10 0,-8-16 19,0 0 1,0 0 0,0 0 0,0 1-1,0-1 1,1 0 0,-1 0-1,0 0 1,0 0 0,0 0-1,0 0 1,0 0 0,0 0 0,0 1-1,0-1 1,0 0 0,0 0-1,0 0 1,0 0 0,1 0-1,-1 0 1,0 0 0,0 0 0,0 0-1,0 0 1,0 0 0,0 0-1,0 0 1,1 0 0,-1 1-1,0-1 1,0 0 0,0 0 0,0 0-1,0 0 1,0 0 0,1 0-1,-1 0 1,0-1 0,0 1-1,0 0 1,0 0 0,0 0 0,0 0-1,0 0 1,1 0 0,-1 0-1,0 0 1,0 0 0,0 0-1,0 0 1,0 0 0,0 0 0,0-1-1,3-9-3,-3-15 6,-3 11-15,-1 0-1,-1 0 0,0 0 1,0 1-1,-1 0 1,-1 0-1,0 1 1,-1 0-1,-1 0 0,0 1 1,0 0-1,-11-10 1,5 6 112,-1 2 1,-1 0-1,0 0 1,0 2 0,-1 0-1,-1 1 1,-30-12-1,137-2 1101,5-9-1158,-82 29 229,0-1 1,-1-1 0,0 0-1,0 0 1,-1-1 0,13-11 0,-7-1 9,-10 1 55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05.363"/>
    </inkml:context>
    <inkml:brush xml:id="br0">
      <inkml:brushProperty name="width" value="0.05" units="cm"/>
      <inkml:brushProperty name="height" value="0.05" units="cm"/>
    </inkml:brush>
  </inkml:definitions>
  <inkml:trace contextRef="#ctx0" brushRef="#br0">49 339 11634,'-6'-9'1025,"6"4"-793,6 0-88,11 4 576,6-3-288,11-3-280,5 2-72,5 0-136,2-1-120,-1-3 184,-7-5-24,-16-3-16</inkml:trace>
  <inkml:trace contextRef="#ctx0" brushRef="#br0" timeOffset="1">2 8 14147,'-2'-3'1232,"2"0"-888,2 3 633,-1-1-1153,0 1 120,2 0-81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17.152"/>
    </inkml:context>
    <inkml:brush xml:id="br0">
      <inkml:brushProperty name="width" value="0.05" units="cm"/>
      <inkml:brushProperty name="height" value="0.05" units="cm"/>
    </inkml:brush>
  </inkml:definitions>
  <inkml:trace contextRef="#ctx0" brushRef="#br0">383 61 13667,'0'-3'59,"-1"0"0,0-1 0,0 1 1,-1 0-1,1 0 0,-1 0 0,1 0 0,-1 0 1,0 1-1,0-1 0,0 1 0,-1-1 0,1 1 0,-1 0 1,1-1-1,-1 1 0,0 0 0,1 1 0,-1-1 1,0 0-1,0 1 0,0 0 0,-1 0 0,1 0 0,-6-1 1,4 1-32,-1 1 0,1 0 1,-1 1-1,0-1 0,1 1 0,0 0 1,-1 1-1,1-1 0,-1 1 1,1 0-1,0 0 0,0 1 0,0 0 1,-8 6-1,-4 3 13,1 1 1,0 1-1,2 0 0,-1 2 1,-13 18-1,21-26-66,1 1 1,0 0-1,1 1 1,0-1-1,0 1 1,1 0-1,1 0 1,-1 1-1,1-1 0,1 1 1,-2 17-1,4-26-5,0 0-1,0 0 0,0 0 1,0 0-1,0 0 0,1 1 1,-1-1-1,1 0 0,-1 0 1,1-1-1,0 1 0,0 0 0,0 0 1,0 0-1,0 0 0,0-1 1,0 1-1,1 0 0,-1-1 1,0 1-1,1-1 0,-1 0 1,1 1-1,0-1 0,0 0 1,2 1-1,4 2-96,0-2 0,1 1 0,-1-1 1,0 0-1,13 0 0,31 8-258,-50-9 382,1 0 0,-1 0 0,0 0-1,1 0 1,-1 0 0,0 1 0,0-1-1,1 1 1,-1-1 0,0 1 0,-1 0-1,1 0 1,0 0 0,0 0 0,1 3 0,-1-1 15,0 0 0,-1 1-1,0-1 1,0 0 0,0 0 0,-1 1 0,1-1 0,-1 0 0,0 0 0,0 1 0,-1-1 0,1 0 0,-3 9 0,-2 5 80,-13 33-1,17-49-85,-12 28 211,-1 0 1,-1-1 0,-2 0 0,0-2 0,-42 50 0,57-75-187,-29 27 371,30-28-386,0 0 1,0 0-1,0-1 0,0 1 1,0 0-1,0-1 1,0 1-1,0-1 0,-1 1 1,1-1-1,0 0 1,0 1-1,0-1 0,-1 0 1,1 0-1,0 0 1,0 0-1,-1 0 0,1 0 1,0 0-1,0 0 1,-1 0-1,1-1 0,0 1 1,0-1-1,0 1 1,0-1-1,-1 1 0,1-1 1,-1 0-1,-1-3-9,1 1 0,-1 0-1,1-1 1,0 1 0,1-1 0,-1 1-1,0-1 1,1 0 0,0 0 0,0 0-1,0 0 1,0 0 0,1-5 0,-2-8-112,2-32 0,2 22-72,1-1 0,1 1 0,1 0 0,2 0-1,0 0 1,2 1 0,1 0 0,23-42-1,-29 62 160,0 0 0,1 0-1,0 1 1,0 0-1,0 0 1,1 0 0,0 0-1,0 1 1,0 0-1,0 1 1,1-1 0,0 1-1,-1 0 1,11-2-1,16-9 117,-27 11-55,-1-1 1,0 1 0,0-1-1,0 0 1,0 0 0,-1-1-1,1 1 1,-1-1-1,-1 0 1,1 0 0,0 0-1,-1-1 1,4-9 0,-5 12-6,0-1 1,-1 0-1,1 0 1,-1 0 0,0 1-1,0-1 1,-1 0-1,1-1 1,-1 1 0,0 0-1,0 0 1,0 0 0,-1 0-1,1 0 1,-1 0-1,0 0 1,0 0 0,0 1-1,-1-1 1,1 0-1,-1 0 1,-2-3 0,3 6-51,0-1 1,0 1 0,1 0 0,-1 0-1,0 0 1,0 0 0,0 1-1,0-1 1,0 0 0,-1 0 0,1 1-1,0-1 1,0 0 0,0 1 0,-1-1-1,1 1 1,0 0 0,0-1-1,-1 1 1,1 0 0,0 0 0,-1 0-1,1 0 1,0 0 0,-1 0-1,1 0 1,0 0 0,-1 0 0,1 1-1,0-1 1,-1 1 0,1-1 0,0 1-1,0-1 1,0 1 0,-1 0-1,1-1 1,-2 3 0,0-1-106,0 1-1,1-1 1,-1 1 0,0 0-1,1 0 1,0 0 0,0 0 0,0 1-1,0-1 1,0 1 0,0-1 0,-1 8-1,1 7-335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17.604"/>
    </inkml:context>
    <inkml:brush xml:id="br0">
      <inkml:brushProperty name="width" value="0.05" units="cm"/>
      <inkml:brushProperty name="height" value="0.05" units="cm"/>
    </inkml:brush>
  </inkml:definitions>
  <inkml:trace contextRef="#ctx0" brushRef="#br0">108 0 13059,'-6'22'1056,"-5"13"-792,1 3-80,-9 6 848,3 3-688,-1 6-216,3 2-8,5-5-56,3-4-104,6-13-208,0-10 232,16-16-56,-3-7-56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18.028"/>
    </inkml:context>
    <inkml:brush xml:id="br0">
      <inkml:brushProperty name="width" value="0.05" units="cm"/>
      <inkml:brushProperty name="height" value="0.05" units="cm"/>
    </inkml:brush>
  </inkml:definitions>
  <inkml:trace contextRef="#ctx0" brushRef="#br0">188 0 12651,'-3'1'81,"0"-1"1,0 1 0,-1-1 0,1 1 0,0 0-1,0 0 1,0 1 0,1-1 0,-1 0 0,0 1-1,0 0 1,1 0 0,-1 0 0,-3 3-1,-30 35 161,21-20-175,2 0 0,0 1 0,-20 44 0,27-51-48,1 0-1,0 1 1,1 0-1,1 0 1,0 0-1,1 0 1,0 22-1,1-33-13,1 0 0,1 0 0,-1 0 1,1 0-1,-1 0 0,1-1 0,0 1 0,0 0 0,1-1 0,-1 1 0,1 0 0,0-1 0,0 0 1,0 1-1,0-1 0,0 0 0,1 0 0,3 3 0,-3-4 0,0 0 0,0 0 0,1-1 0,-1 1 1,0-1-1,1 0 0,-1 1 0,1-2 0,0 1 0,-1 0 0,1-1 0,-1 0 0,1 1 0,0-2 0,-1 1 0,1 0 1,0-1-1,-1 1 0,5-2 0,6-3 22,0 1 1,0-2 0,-1 1 0,0-2-1,0 0 1,-1 0 0,0-2-1,14-10 1,-21 14-5,1 0 0,0 0 0,-1 0 0,0 0 0,-1-1 0,1 0 0,-1 0 0,0 0 0,0 0 0,-1-1 0,0 1 0,0-1-1,0 0 1,-1 0 0,0 0 0,0 0 0,-1 0 0,0-8 0,-1 11-24,-1 1-1,1 0 0,-1-1 1,0 1-1,-1 0 0,1 0 1,0 0-1,-1 0 0,0 0 1,0 0-1,0 0 1,0 0-1,0 1 0,0-1 1,-1 1-1,1-1 0,-1 1 1,0 0-1,1 0 0,-1 0 1,0 1-1,0-1 0,0 1 1,-5-2-1,6 2-42,-1 0 0,0 0-1,1 0 1,-1 0 0,0 0 0,0 1-1,0-1 1,0 1 0,1 0 0,-1 0-1,0 0 1,0 0 0,0 1 0,0-1-1,0 1 1,1-1 0,-1 1 0,0 0-1,0 0 1,1 0 0,-1 1 0,1-1-1,-1 1 1,1-1 0,0 1 0,-1 0-1,1 0 1,-3 3 0,-4 9-248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18.467"/>
    </inkml:context>
    <inkml:brush xml:id="br0">
      <inkml:brushProperty name="width" value="0.05" units="cm"/>
      <inkml:brushProperty name="height" value="0.05" units="cm"/>
    </inkml:brush>
  </inkml:definitions>
  <inkml:trace contextRef="#ctx0" brushRef="#br0">387 101 13299,'-3'30'840,"-11"2"-776,-2 1-32,-2 2 160,2 7-136,0-2-32,3-1-8,6-10-104,-3-5-80,7-8-48,3-5 112,-1-11 32,-14-6-56,0-5-40</inkml:trace>
  <inkml:trace contextRef="#ctx0" brushRef="#br0" timeOffset="1">0 104 13595,'7'3'824,"13"-5"-720,8-3-40,19-5 112,9-2-88,11-1 16,1-3-72,2 4-280,-3-3-976,-8 5 1088,-6 4-136,-21 1-152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19.329"/>
    </inkml:context>
    <inkml:brush xml:id="br0">
      <inkml:brushProperty name="width" value="0.05" units="cm"/>
      <inkml:brushProperty name="height" value="0.05" units="cm"/>
    </inkml:brush>
  </inkml:definitions>
  <inkml:trace contextRef="#ctx0" brushRef="#br0">165 35 10618,'0'-1'160,"1"-1"0,-1 1 0,0 0 0,1-1 0,-1 1-1,0 0 1,0-1 0,1 1 0,-1 0 0,0-1 0,0 1 0,-1 0-1,1-1 1,0 1 0,0 0 0,-1-1 0,1 1 0,-1 0 0,1 0-1,-1-1 1,0 0 0,0 1-83,0 1 0,0-1-1,0 1 1,0-1 0,0 1 0,0 0-1,-1-1 1,1 1 0,0 0-1,0 0 1,0 0 0,0 0 0,0 0-1,0 0 1,0 0 0,-1 0 0,1 1-1,0-1 1,0 0 0,0 1-1,0-1 1,0 1 0,0-1 0,0 1-1,0-1 1,0 1 0,0 0-1,-7 4 17,1 0-1,0 0 0,1 1 0,-1 0 0,1 0 1,-7 9-1,-31 46-53,40-55-117,-1 1 0,1-1 0,1 1 0,-1 0 0,1 0 0,1 0 0,-1 0 0,1 0 0,0 1 0,-1 9 0,4-16 22,-1 0 0,0-1 0,0 1 0,1 0 0,-1 0 0,1-1 0,-1 1 0,1 0 0,-1-1 0,1 1 0,-1 0 0,1-1 0,-1 1 0,1-1 0,0 1 0,-1-1 0,1 1 0,0-1 0,-1 1 0,1-1 0,0 0 0,0 1 0,0-1 1,-1 0-1,1 0 0,0 1 0,0-1 0,0 0 0,-1 0 0,1 0 0,0 0 0,0 0 0,0 0 0,0 0 0,0-1 0,35-5-1364,-31 5 1186,10-2-215,-2 0 189,0 0-1,0 0 1,0 1-1,1 1 1,-1 0 0,1 1-1,21 3 1,-34-3 292,0 0 1,-1 0 0,1 0 0,0 0-1,0 0 1,-1 1 0,1-1-1,0 0 1,0 0 0,-1 1-1,1-1 1,-1 0 0,1 1 0,0-1-1,-1 1 1,1-1 0,-1 1-1,1-1 1,0 1 0,-1-1-1,0 1 1,1-1 0,-1 1-1,1 0 1,-1-1 0,0 1 0,1 0-1,-1-1 1,0 1 0,0 0-1,1-1 1,-1 1 0,0 0-1,0 0 1,0-1 0,0 1-1,0 0 1,0 0 0,0-1 0,0 1-1,0 0 1,-1 0 0,1-1-1,0 1 1,0 0 0,-1-1-1,1 1 1,0 0 0,-1-1 0,1 1-1,-1-1 1,1 1 0,-1 0-1,1-1 1,-1 1 0,0 0-1,-5 5 347,0 1-1,0-1 1,-12 9 0,14-12-243,-145 110 2841,133-101-2850,10-11-198,7-10 4,7-5-4,3-1-60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19.794"/>
    </inkml:context>
    <inkml:brush xml:id="br0">
      <inkml:brushProperty name="width" value="0.05" units="cm"/>
      <inkml:brushProperty name="height" value="0.05" units="cm"/>
    </inkml:brush>
  </inkml:definitions>
  <inkml:trace contextRef="#ctx0" brushRef="#br0">75 1 14771,'0'0'920,"0"10"-856,-1-3-32,1 17 192,-4-1-136,-1 9-72,1 3 8,-3 3 0,0 3 0,-2-2 0,2 0 0,0-9-48,1-2-128,-1-10-208,1-6 576,2-13-328,4-13 32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0.181"/>
    </inkml:context>
    <inkml:brush xml:id="br0">
      <inkml:brushProperty name="width" value="0.05" units="cm"/>
      <inkml:brushProperty name="height" value="0.05" units="cm"/>
    </inkml:brush>
  </inkml:definitions>
  <inkml:trace contextRef="#ctx0" brushRef="#br0">2 17 10618,'0'0'37,"0"0"-1,0 0 1,0 0 0,-1-1-1,1 1 1,0 0-1,0 0 1,0 0 0,0 0-1,0-1 1,0 1-1,0 0 1,0 0-1,0 0 1,0-1 0,0 1-1,0 0 1,0 0-1,0-1 1,0 1 0,0 0-1,0 0 1,0 0-1,0-1 1,0 1 0,0 0-1,0 0 1,0 0-1,0-1 1,0 1-1,0 0 1,0 0 0,1 0-1,-1-1 1,0 1-1,0 0 1,0 0 0,0 0-1,0 0 1,1-1-1,12-3 1088,25 1 119,-30 3-1108,42-2-24,73 7-1,-105-3-130,0 0 0,-1 1 0,0 1 0,1 1 0,-2 1 0,1 0 0,27 15-1,-40-19 15,0 0 0,0 1 0,0-1-1,-1 1 1,1 0 0,-1 0-1,0 1 1,1-1 0,-2 1-1,1-1 1,0 1 0,-1 0 0,1 0-1,-1 0 1,-1 1 0,1-1-1,0 0 1,-1 1 0,1 6-1,-1-6 29,-1 1 0,0 0 0,-1 0-1,0 0 1,0 0 0,0 0 0,0-1-1,-1 1 1,0 0 0,0-1 0,-1 0-1,0 1 1,0-1 0,-5 7 0,-9 11 137,-1-1 0,0-1 1,-2-1-1,0-1 0,-1 0 1,-1-2-1,-1 0 0,0-2 1,-37 18-1,51-28-337,0-2-1,0 1 1,0-1-1,-15 2 1,21-4 122,0 0 0,0-1 1,0 0-1,0 0 0,1 1 1,-1-2-1,0 1 0,0 0 1,0-1-1,0 1 0,1-1 1,-1 0-1,0 0 0,0 0 1,1 0-1,-1 0 0,1 0 1,-1-1-1,-2-2 0,-3-11-353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1.650"/>
    </inkml:context>
    <inkml:brush xml:id="br0">
      <inkml:brushProperty name="width" value="0.05" units="cm"/>
      <inkml:brushProperty name="height" value="0.05" units="cm"/>
    </inkml:brush>
  </inkml:definitions>
  <inkml:trace contextRef="#ctx0" brushRef="#br0">500 40 10706,'-1'-3'106,"0"1"0,-1-1 0,1 1 0,-1 0-1,1 0 1,-1-1 0,0 1 0,0 0 0,0 1-1,0-1 1,0 0 0,0 1 0,-1-1 0,1 1-1,0-1 1,-6-1 0,4 2 35,-1 0 0,1 0 0,-1 0 1,1 1-1,-1 0 0,1 0 0,-1 0 0,0 0 0,-5 1 0,-6 3 41,0 0 0,0 1 0,1 1 0,-22 11 0,16-7-178,1 1 0,0 1 0,1 1 0,0 1 0,1 0 0,1 2 0,0 0 0,1 1 0,1 0 0,0 1 0,1 1 0,1 1 0,1-1 0,1 2 0,1 0 0,1 0 0,0 1 0,2 0 0,1 0 0,-6 36 0,7-31 6,1 0-1,2 1 1,2 47 0,0-65-8,2 0 1,0 0-1,0 0 1,0 0-1,8 17 0,-7-22-2,-1 0 0,1-1 0,0 1 0,0 0 0,1-1 0,-1 0-1,1 1 1,0-2 0,0 1 0,0 0 0,8 4 0,-7-5 6,1 0 0,0 0-1,0 0 1,0-1 0,0 0 0,0 0 0,1-1 0,-1 0 0,1 0 0,-1 0-1,1-1 1,-1 0 0,1 0 0,-1 0 0,0-1 0,1 0 0,-1-1-1,1 1 1,-1-1 0,0 0 0,0-1 0,0 0 0,0 1 0,-1-2-1,1 1 1,5-6 0,-1 2 6,0-1-1,-1 0 1,-1-1-1,1 1 1,-1-2-1,-1 1 0,0-1 1,0-1-1,-1 1 1,0-1-1,-1 0 1,0 0-1,3-13 1,-4 9-60,0-1 0,1-21 0,-4 34 37,-1 0 1,0 0 0,0-1 0,0 1 0,0 0 0,0 0 0,-1-1 0,1 1 0,-1 0-1,0 0 1,0 0 0,0 0 0,0 0 0,-1 0 0,1 0 0,-1 0 0,0 0 0,-2-3 0,3 6 3,0-1 1,1 0 0,-1 1-1,0-1 1,1 1 0,-1-1 0,0 1-1,0 0 1,1-1 0,-1 1 0,0 0-1,0-1 1,0 1 0,0 0-1,1 0 1,-1 0 0,0 0 0,0 0-1,0 0 1,0 0 0,0 0 0,0 0-1,1 0 1,-1 0 0,0 1 0,-1-1-1,0 1 3,1 0-1,-1 0 1,1 0 0,0 1-1,-1-1 1,1 0 0,0 1-1,0-1 1,-1 1-1,1-1 1,0 1 0,0 1-1,-1 1 7,0-1 1,1 1-1,-1 0 0,1-1 1,0 1-1,0 0 0,0 0 1,1 0-1,-1 0 0,1 0 1,0 5-1,1-8-3,-1 1-1,1-1 1,0 1 0,-1-1 0,1 1 0,0-1 0,0 0 0,0 0-1,0 1 1,0-1 0,0 0 0,1 0 0,-1 0 0,0 0-1,1 0 1,-1 0 0,0 0 0,1-1 0,-1 1 0,1 0-1,-1-1 1,1 1 0,-1-1 0,1 0 0,0 1 0,-1-1-1,1 0 1,0 0 0,1 0 0,3 0-27,0 0 0,0-1 1,0 1-1,0-1 0,0-1 0,8-2 0,19-11-163,-28 11 132,1 1 0,-1 1-1,1-1 1,0 1 0,0 0 0,0 0-1,9-1 1,-14 3 56,-1 0 0,1 0 0,-1 0 0,1 0 0,-1 0 0,1 0 0,0 1 0,-1-1 0,1 0 0,-1 0 0,1 0 0,-1 1 0,1-1 0,-1 0 0,1 1 0,-1-1 0,1 1 0,-1-1 0,1 0 0,-1 1 0,0-1 0,1 1 0,-1-1 0,0 1 0,1-1 0,-1 1 0,0-1 0,0 1 0,1-1 0,-1 1 0,0 0 0,0-1 0,0 1 0,0-1 0,0 2 0,0 22 73,0-21-59,-13 67 304,8-46-190,-3 42-1,10-51-93,-2-15-30,0 1 0,0-1 0,0 0 0,0 1 0,0-1 0,0 0 0,0 1-1,0-1 1,1 0 0,-1 1 0,0-1 0,0 0 0,0 0 0,1 1 0,-1-1-1,0 0 1,0 0 0,1 1 0,-1-1 0,0 0 0,0 0 0,1 0 0,-1 1-1,0-1 1,1 0 0,-1 0 0,0 0 0,1 0 0,-1 0 0,0 0 0,1 0 0,0 0-1,11-7-53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2.103"/>
    </inkml:context>
    <inkml:brush xml:id="br0">
      <inkml:brushProperty name="width" value="0.05" units="cm"/>
      <inkml:brushProperty name="height" value="0.05" units="cm"/>
    </inkml:brush>
  </inkml:definitions>
  <inkml:trace contextRef="#ctx0" brushRef="#br0">104 22 12195,'13'-13'1248,"-3"7"-800,-6 3-192,-3 12 744,-5 7-320,-4 12-216,-5 1-103,1 10-177,1 2-40,-2 1 0,4 2-72,-1-6-200,7-4-96,-1-11-353,1-5-15,-10-10 416,3-8-128,-8-13-160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6.677"/>
    </inkml:context>
    <inkml:brush xml:id="br0">
      <inkml:brushProperty name="width" value="0.05" units="cm"/>
      <inkml:brushProperty name="height" value="0.05" units="cm"/>
    </inkml:brush>
  </inkml:definitions>
  <inkml:trace contextRef="#ctx0" brushRef="#br0">0 5 14955,'0'-4'992,"7"7"-880,3 5-56,5 4 217,0-2 1863,-9-5-1968,-6-2 160,-4-3 128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2.587"/>
    </inkml:context>
    <inkml:brush xml:id="br0">
      <inkml:brushProperty name="width" value="0.05" units="cm"/>
      <inkml:brushProperty name="height" value="0.05" units="cm"/>
    </inkml:brush>
  </inkml:definitions>
  <inkml:trace contextRef="#ctx0" brushRef="#br0">0 121 10962,'18'-14'164,"0"0"0,1 2 0,0 0 0,1 1 1,1 0-1,-1 2 0,2 1 0,-1 0 0,1 2 0,0 0 0,26-2 0,-44 7-144,0 1 0,0 0 0,0 0 0,0 0 0,0 0 0,0 0 0,0 1 1,0 0-1,0 0 0,-1 0 0,1 0 0,0 1 0,-1-1 0,1 1 0,-1 0 0,5 3 0,-5-2 27,-1 0 0,1 0 0,-1 0 0,0 0 0,0 0-1,0 0 1,0 1 0,-1-1 0,1 1 0,-1-1-1,0 1 1,0 0 0,0-1 0,0 1 0,-1 0 0,0 6-1,0 3 245,0 0 0,-1 0 0,-1 0-1,-5 20 1,-1 7-235,8-39-118,1-1 1,-1 1-1,0 0 1,1 0-1,-1-1 1,0 1-1,1 0 1,-1-1-1,1 1 1,-1 0-1,1-1 1,0 1-1,-1-1 0,1 1 1,-1 0-1,1-1 1,0 0-1,0 1 1,-1-1-1,3 1 1,23 12-575,-13-7 485,-8-3 133,0 0 0,-1 0 0,1 0 0,-1 1 0,1-1 0,-1 1 0,-1 0 0,1 0 0,0 1 0,-1-1 0,0 1 0,0 0 0,0 0 0,-1 0 0,3 7 0,-2-4 33,-1 0 0,-1 1 0,0-1 0,0 0-1,0 0 1,-1 1 0,0-1 0,-1 0 0,-2 14-1,-1-5 158,-1-1-1,0 0 0,-1 0 0,-1 0 0,0-1 1,-1 0-1,-1 0 0,0-1 0,-19 22 0,18-26 31,1 0 0,-2-1 0,1 0 0,-1-1 0,-1-1 0,1 1 0,-18 6 0,22-10-162,0-1 0,-1-1 0,1 1 0,-1-1 0,0 0-1,1-1 1,-1 0 0,0 0 0,0-1 0,0 0 0,0 0-1,1-1 1,-16-3 0,20 3-52,0 1 0,0-2 1,1 1-1,-1 0 0,1 0 0,-1-1 1,1 0-1,-1 1 0,1-1 0,0 0 0,0 0 1,0 0-1,0 0 0,0-1 0,0 1 1,-1-4-1,0 1-9,0-1 1,1 0 0,0 0-1,1 0 1,-1 0 0,-1-11-1,1-33-189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3.133"/>
    </inkml:context>
    <inkml:brush xml:id="br0">
      <inkml:brushProperty name="width" value="0.05" units="cm"/>
      <inkml:brushProperty name="height" value="0.05" units="cm"/>
    </inkml:brush>
  </inkml:definitions>
  <inkml:trace contextRef="#ctx0" brushRef="#br0">4 37 12443,'-1'-1'83,"1"0"0,0 1 0,-1-1 0,1 0 0,-1 0 0,1 0 0,0 0 1,0 1-1,-1-1 0,1 0 0,0 0 0,0 0 0,0 0 0,0 0 0,0 1 0,0-1 1,0 0-1,1 0 0,-1 0 0,0 0 0,0 0 0,1 1 0,-1-1 0,0 0 0,1 0 1,-1 0-1,1 1 0,-1-1 0,1 0 0,1-1 0,0 1-1,-1 0 1,1 0 0,0 0-1,0 0 1,0 0 0,0 1-1,0-1 1,0 0 0,0 1 0,0 0-1,2-1 1,2 1-54,0-1-1,0 1 1,-1 0 0,1 1 0,0-1 0,0 1 0,-1 0-1,10 3 1,-12-2-25,0-1-1,-1 1 1,1 0-1,-1-1 1,0 1-1,0 0 1,1 0-1,-1 1 1,0-1-1,-1 0 1,1 1-1,0-1 1,-1 1-1,1 0 1,0 3-1,0-1 3,0 0-1,-1 0 0,0 1 1,0-1-1,-1 0 0,1 1 1,-2 10-1,-1-1 8,0 0 0,-1 1-1,-1-1 1,-11 27 0,-38 67-336,53-108 299,0-1-1,0 0 1,0 1-1,0-1 1,0 0 0,0 1-1,0-1 1,0 0-1,0 1 1,0-1-1,0 0 1,1 1 0,-1-1-1,0 0 1,0 1-1,0-1 1,0 0 0,1 0-1,-1 1 1,0-1-1,0 0 1,1 0-1,-1 1 1,0-1 0,0 0-1,1 0 1,-1 0-1,0 1 1,1-1-1,-1 0 1,0 0 0,0 0-1,1 0 1,-1 0-1,1 0 1,-1 0 0,0 0-1,1 0 1,-1 0-1,0 0 1,1 0-1,-1 0 1,0 0 0,1 0-1,22 0-477,-18 0 287,5 1 88,0-1-1,0 2 1,-1-1 0,1 1 0,0 0-1,-1 1 1,14 6 0,-20-7 138,1 0-1,-1 0 1,0 0 0,1 0-1,-1 1 1,0-1 0,-1 1-1,1 0 1,0 0 0,-1 0-1,0 0 1,1 1 0,-1-1-1,-1 0 1,1 1 0,0 0 0,-1-1-1,0 1 1,0 0 0,0 0-1,1 5 1,-2 0 79,1-1 0,-2 1 0,1 0 0,-1-1 0,0 1 0,-1-1 1,0 0-1,-1 0 0,-3 10 0,-4 5 426,-23 39-1,24-47-238,-1-1-1,-14 17 0,20-27-195,1 0 0,-1 0 0,0 0 0,-1-1 0,1 0 0,-1 0 0,1 0 0,-1 0-1,0 0 1,-10 3 0,14-6-25,0 0 0,0 1 0,0-1-1,0 0 1,0 0 0,0 0 0,0 0-1,0 0 1,0 0 0,0 0 0,0-1-1,0 1 1,0 0 0,0 0 0,1-1-1,-1 1 1,0-1 0,0 1 0,0-1-1,0 1 1,1-1 0,-1 1 0,0-1 0,0 0-1,1 1 1,-1-1 0,0 0 0,1 0-1,-1 1 1,1-1 0,-1 0 0,1 0-1,-1 0 1,1-1 0,-2-4 37,0 0-1,0 0 1,1-1 0,-1-10 0,1-29 301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4.837"/>
    </inkml:context>
    <inkml:brush xml:id="br0">
      <inkml:brushProperty name="width" value="0.05" units="cm"/>
      <inkml:brushProperty name="height" value="0.05" units="cm"/>
    </inkml:brush>
  </inkml:definitions>
  <inkml:trace contextRef="#ctx0" brushRef="#br0">79 185 12611,'2'-4'239,"0"1"1,0-1-1,0 1 1,-1-1-1,0 0 1,2-5-1,-3 8-219,0 1-1,0 0 1,0 0-1,0-1 1,0 1-1,0 0 0,0 0 1,0-1-1,0 1 1,0 0-1,0 0 1,0-1-1,-1 1 1,1 0-1,0 0 1,0-1-1,0 1 1,0 0-1,0 0 0,0 0 1,-1-1-1,1 1 1,0 0-1,0 0 1,0 0-1,-1-1 1,1 1-1,0 0 1,0 0-1,0 0 0,-1 0 1,1 0-1,0 0 1,0 0-1,-1 0 1,1-1-1,-19 7 597,17-5-613,1-1-1,-1 1 1,1 0-1,-1-1 1,1 1-1,0 0 1,-1 0 0,1 0-1,0 0 1,0 0-1,0 0 1,0 1-1,0-1 1,0 0-1,0 0 1,0 1-1,0-1 1,0 1-1,1-1 1,-1 1-1,1-1 1,-1 1-1,1-1 1,0 1-1,-1-1 1,1 1-1,0 0 1,0-1 0,0 1-1,0-1 1,0 1-1,1 0 1,-1-1-1,0 1 1,1-1-1,-1 1 1,1-1-1,1 3 1,1 2-32,0-2 1,0 1 0,1 0-1,-1-1 1,1 1-1,0-1 1,1 0 0,-1 0-1,7 4 1,5 0-59,-1 0-1,1 0 1,1-2 0,-1 0-1,1-1 1,0-1 0,27 4-1,40 11-561,-81-18 608,-1-1 1,1 1 0,0 0-1,-1 1 1,1-1-1,0 0 1,-1 1 0,0-1-1,1 1 1,-1 0 0,3 3-1,-4-4 25,0 0 0,-1 1 0,1-1 0,0 0 0,-1 0-1,0 1 1,1-1 0,-1 0 0,0 1 0,0-1 0,1 0 0,-1 1-1,0-1 1,0 0 0,-1 1 0,1-1 0,0 0 0,0 1 0,-1-1-1,1 0 1,-1 1 0,1-1 0,-1 0 0,1 0 0,-1 0 0,-1 2-1,-4 8 13,-1-1-1,-1 0 0,0 0 1,0 0-1,-1-1 0,0 0 1,-14 9-1,0-1 193,-1 0-1,-29 13 1,39-23-38,0 0 0,0-2 0,-25 8 0,34-12-109,0 1-1,0-1 1,0-1 0,0 1-1,0-1 1,0 0 0,0 0-1,0-1 1,0 1-1,0-1 1,0 0 0,0 0-1,0-1 1,-8-3 0,12 4-46,-1 1 1,1-1-1,-1 0 1,1 0 0,0-1-1,-1 1 1,1 0 0,0 0-1,0-1 1,0 1 0,-1 0-1,2-1 1,-1 1 0,0-1-1,0 1 1,0-1-1,1 0 1,-1 1 0,1-1-1,-1 0 1,1 0 0,0 1-1,-1-1 1,1 0 0,0 0-1,0 1 1,1-1 0,-1 0-1,0 0 1,0 1-1,1-1 1,-1 0 0,1 1-1,0-1 1,0-2 0,2-1-39,0-1-1,0 0 1,1 1 0,-1 0 0,1-1 0,0 1-1,1 1 1,6-7 0,19-11-149,1 1 1,45-23-1,22-14 110,-75 42 117,-1-1 1,-1 0 0,21-22 0,-36 33 18,-1 0 1,0 0-1,0 0 1,0-1-1,-1 0 1,0 0 0,0 0-1,0 0 1,-1-1-1,0 1 1,-1-1 0,0 0-1,0 0 1,-1 0-1,1-9 1,-2 14-16,0 0 0,0 0 0,-1 0 0,1 0 0,-1 0 0,0 0 1,0 0-1,0 1 0,0-1 0,0 0 0,0 0 0,-1 1 0,0-1 0,1 1 0,-1-1 0,0 1 1,-3-3-1,1 2 21,0-1 0,-1 1 1,0 0-1,0 0 0,0 0 1,0 1-1,0 0 0,-10-3 1,1 1-9,-1 2 1,0-1 0,0 2 0,0 0 0,0 1-1,-18 1 1,28-1-187,1 1 1,0-1-1,0 1 0,-1 0 0,1 0 0,0 0 0,0 0 1,0 1-1,0 0 0,0 0 0,1 0 0,-1 0 0,0 0 1,1 1-1,0 0 0,-1-1 0,1 1 0,0 1 0,-4 5 1,6-6-310,4-3-121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5.376"/>
    </inkml:context>
    <inkml:brush xml:id="br0">
      <inkml:brushProperty name="width" value="0.05" units="cm"/>
      <inkml:brushProperty name="height" value="0.05" units="cm"/>
    </inkml:brush>
  </inkml:definitions>
  <inkml:trace contextRef="#ctx0" brushRef="#br0">1 370 11554,'0'0'66,"1"1"0,0-1-1,-1 0 1,1 0-1,-1 0 1,1 0-1,-1 0 1,1 0-1,0-1 1,-1 1-1,1 0 1,-1 0-1,1 0 1,-1 0-1,1-1 1,-1 1-1,1 0 1,-1-1-1,1 1 1,-1 0-1,1-1 1,-1 1-1,0 0 1,1-1-1,-1 1 1,1-1-1,19-15 434,89-82-65,132-152 0,-258 276-508,-24 53 0,16-29 122,17-35-52,-5 9 86,-10 27 0,21-45-106,-1 0 0,2-1 0,-1 1 0,1 0 0,0 1 0,0-1 0,0 0 0,1 0 0,0 0 0,1 11 0,-1-16-21,1 0 0,-1 0 1,0 0-1,1 0 0,-1 0 1,1 0-1,-1 0 0,1 0 1,0 0-1,-1 0 0,1 0 1,0-1-1,0 1 0,-1 0 1,1 0-1,0-1 0,0 1 1,0 0-1,0-1 0,0 1 1,0-1-1,0 1 0,2-1 1,24 4-136,-24-4 129,29 0-249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5.843"/>
    </inkml:context>
    <inkml:brush xml:id="br0">
      <inkml:brushProperty name="width" value="0.05" units="cm"/>
      <inkml:brushProperty name="height" value="0.05" units="cm"/>
    </inkml:brush>
  </inkml:definitions>
  <inkml:trace contextRef="#ctx0" brushRef="#br0">127 12 13739,'0'0'26,"0"-1"-1,0 1 1,0-1-1,0 1 1,0 0-1,0-1 1,0 1 0,0-1-1,0 1 1,0-1-1,0 1 1,-1 0 0,1-1-1,0 1 1,0 0-1,0-1 1,0 1 0,-1-1-1,1 1 1,0 0-1,0-1 1,-1 1-1,1 0 1,0 0 0,-1-1-1,1 1 1,0 0-1,-1-1 1,1 1 0,0 0-1,-1 0 1,1 0-1,0 0 1,-1-1 0,1 1-1,-1 0 1,1 0-1,0 0 1,-1 0-1,1 0 1,-1 0 0,1 0-1,-1 0 1,1 0-1,0 0 1,-1 0 0,1 0-1,-1 0 1,1 1-1,0-1 1,-1 0 0,1 0-1,0 0 1,-1 1-1,1-1 1,-1 0-1,1 0 1,0 1 0,-1-1-1,-23 19 468,16-8-396,-1 1-1,1 0 1,1 0-1,0 0 1,1 1-1,-9 26 1,9-20-105,0 0 0,2 1 0,0 0 0,-1 24 1,5-38-6,-1-1 0,1 1 0,1-1 1,-1 0-1,1 1 0,0-1 1,0 0-1,0 0 0,1 1 0,0-1 1,4 9-1,-4-12-2,-1 0 0,1 0 0,0 0-1,0 0 1,0 0 0,0 0 0,0-1 0,1 1-1,-1-1 1,1 1 0,-1-1 0,0 0 0,1 0-1,0 0 1,-1 0 0,1 0 0,0-1 0,-1 1 0,1-1-1,0 0 1,0 0 0,-1 0 0,1 0 0,4-1-1,4-1-51,0 0-1,-1 0 0,1-1 1,-1-1-1,0 0 0,0 0 0,0-1 1,11-7-1,-6 3-24,-1-2 1,0 1-1,0-2 0,16-17 0,-25 24 78,-1 0 0,0 0 1,0 0-1,-1-1 0,1 0 0,-1 0 0,0 1 0,-1-2 0,1 1 0,-1 0 1,-1 0-1,1-1 0,0-10 0,-1 13 30,-2 0 1,1-1 0,0 1-1,-1 0 1,0 0 0,0 0-1,0 0 1,0 0-1,-1 0 1,1 0 0,-1 1-1,0-1 1,0 0 0,-1 1-1,1-1 1,-1 1-1,0 0 1,1 0 0,-1 0-1,-1 0 1,1 1 0,-6-4-1,-47-31 223,30 19-122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6.445"/>
    </inkml:context>
    <inkml:brush xml:id="br0">
      <inkml:brushProperty name="width" value="0.05" units="cm"/>
      <inkml:brushProperty name="height" value="0.05" units="cm"/>
    </inkml:brush>
  </inkml:definitions>
  <inkml:trace contextRef="#ctx0" brushRef="#br0">1 1 10746,'11'17'848,"9"-1"-551,6-2-65,14-2 264,6-1-48,14-5-8,6-5-32,6-6-80,2-5-40,1-6-160,-4 3-104,-8 1-288,-2 4-344,-18 6 504,-8 4-104,-14 8-56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6.900"/>
    </inkml:context>
    <inkml:brush xml:id="br0">
      <inkml:brushProperty name="width" value="0.05" units="cm"/>
      <inkml:brushProperty name="height" value="0.05" units="cm"/>
    </inkml:brush>
  </inkml:definitions>
  <inkml:trace contextRef="#ctx0" brushRef="#br0">1 2 12491,'21'-2'345,"0"2"0,1 1 1,-1 0-1,26 6 1,9 0-205,12-2-97,90 12 51,-154-16-94,0-1 1,0 1-1,0 1 1,0-1 0,0 0-1,0 1 1,0 0-1,7 4 1,-10-5 0,0 1 0,1-1 0,-1 1 0,0-1 0,0 1 0,1-1 0,-1 1 1,0 0-1,-1-1 0,1 1 0,0 0 0,0 0 0,-1-1 0,1 1 0,-1 0 0,0 0 0,1 0 0,-1 0 1,0 0-1,0 0 0,-1 3 0,-2 10 58,0-1 0,-2 0 1,0 0-1,0 0 0,-1-1 0,-1 0 1,-11 17-1,4-5 70,0 2-147,-2 0 0,0-2 0,-2 0 0,-33 36 0,50-60-11,0 0 13,0 0 0,0 0 0,1 0 0,-1 0 0,0 0 0,0 0 0,0 0 0,-1-1 0,1 1 0,0 0 0,0-1 0,0 1 0,0-1 0,-1 1 0,1-1 0,0 0 0,0 1 0,-1-1 0,1 0 0,0 0 0,-2 0 0,-5-1-269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7.374"/>
    </inkml:context>
    <inkml:brush xml:id="br0">
      <inkml:brushProperty name="width" value="0.05" units="cm"/>
      <inkml:brushProperty name="height" value="0.05" units="cm"/>
    </inkml:brush>
  </inkml:definitions>
  <inkml:trace contextRef="#ctx0" brushRef="#br0">1 60 11987,'88'-33'2211,"-76"28"-2051,-7 2-108,2 0 0,-1 0 0,0 0 0,1 1-1,-1 0 1,1 1 0,0-1 0,-1 1 0,9 0 0,-14 1-53,0 1 0,0-1 1,0 1-1,0 0 1,0-1-1,0 1 1,0 0-1,-1 0 1,1-1-1,0 1 0,0 0 1,-1 0-1,1 0 1,0 0-1,-1 0 1,1 0-1,-1 0 1,1 0-1,-1 0 0,0 0 1,1 1-1,-1-1 1,0 0-1,0 0 1,0 0-1,0 2 1,1 35-26,-1-35 26,-4 31-1,3-26-23,0 0 0,0 0 0,0 1-1,1-1 1,2 15 0,-2-22-22,1-1 1,-1 1-1,1-1 1,-1 1-1,1-1 0,0 1 1,-1-1-1,1 1 1,-1-1-1,1 1 1,0-1-1,-1 0 0,1 1 1,0-1-1,-1 0 1,1 1-1,0-1 1,0 0-1,-1 0 1,1 0-1,0 0 0,0 0 1,0 0-1,-1 0 1,1 0-1,0 0 1,0 0-1,-1 0 0,1-1 1,0 1-1,-1 0 1,1 0-1,0-1 1,1 0-1,1 0 24,9-1-312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7.774"/>
    </inkml:context>
    <inkml:brush xml:id="br0">
      <inkml:brushProperty name="width" value="0.05" units="cm"/>
      <inkml:brushProperty name="height" value="0.05" units="cm"/>
    </inkml:brush>
  </inkml:definitions>
  <inkml:trace contextRef="#ctx0" brushRef="#br0">135 0 10426,'0'2'88,"1"-1"0,-1 0 0,0 1-1,1-1 1,-1 0 0,0 1 0,0-1-1,0 0 1,0 1 0,0-1 0,0 1-1,0-1 1,0 0 0,-1 1 0,1-1-1,0 0 1,-1 1 0,1-1 0,-2 3-1,-16 30 477,10-21-94,-24 50 670,15-33-773,1 1 0,2 1-1,-11 34 1,25-64-361,-1-1-1,1 1 1,-1-1 0,1 1 0,0-1-1,0 1 1,-1-1 0,1 1-1,0 0 1,0-1 0,1 1 0,-1-1-1,0 1 1,0-1 0,1 1-1,-1-1 1,1 1 0,0 1-1,0-2-5,0 0 0,0-1-1,0 1 1,0-1-1,0 1 1,1-1-1,-1 1 1,0-1-1,0 0 1,0 0-1,0 1 1,0-1-1,1 0 1,-1 0 0,0 0-1,0 0 1,0 0-1,0 0 1,0-1-1,1 1 1,-1 0-1,0-1 1,0 1-1,0-1 1,0 1 0,1-1-1,13-6-56,-1-1-1,0 0 1,-1-1-1,0 0 1,0-1-1,-1 0 1,0-1-1,-1-1 1,19-23-1,-28 32 50,0 0 0,0-1 0,0 1 0,-1 0 1,1-1-1,-1 1 0,1-1 0,-1 1 0,1-6 0,-2 8 10,0 0 0,0 1 0,0-1 0,0 0-1,0 1 1,0-1 0,-1 0 0,1 0 0,0 1 0,0-1 0,0 0 0,-1 1 0,1-1 0,0 1 0,-1-1 0,1 0 0,-1 1-1,1-1 1,-1 1 0,1-1 0,-1 0 0,0 0 4,-1 1 0,1-1 0,-1 0 0,1 1 0,0 0 0,-1-1 0,1 1 0,-1 0 0,1-1 0,-1 1 0,1 0-1,-1 0 1,1 0 0,-3 1 0,-8 0-70,-1 2-1,1 0 1,-1 0-1,1 1 1,0 0 0,1 1-1,-1 1 1,1 0-1,0 0 1,0 1-1,-10 9 1,20-14-229,4-3 126,6-5-112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8.226"/>
    </inkml:context>
    <inkml:brush xml:id="br0">
      <inkml:brushProperty name="width" value="0.05" units="cm"/>
      <inkml:brushProperty name="height" value="0.05" units="cm"/>
    </inkml:brush>
  </inkml:definitions>
  <inkml:trace contextRef="#ctx0" brushRef="#br0">214 0 13107,'-5'20'920,"-16"8"-800,-5 2-32,-1 10 288,-2 4-168,-1 2-112,3 0-16,7-10-8,4-6-64,7-10-192,5-6 640,7-11-424,1-3-8,5-15 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1.281"/>
    </inkml:context>
    <inkml:brush xml:id="br0">
      <inkml:brushProperty name="width" value="0.05" units="cm"/>
      <inkml:brushProperty name="height" value="0.05" units="cm"/>
    </inkml:brush>
  </inkml:definitions>
  <inkml:trace contextRef="#ctx0" brushRef="#br0">272 39 15395,'-1'-1'53,"0"0"-1,0 0 0,0 0 1,0 0-1,0 0 0,-1 1 1,1-1-1,0 0 0,0 1 1,-1-1-1,1 1 1,-1-1-1,1 1 0,0 0 1,-1-1-1,1 1 0,-1 0 1,1 0-1,-1 0 0,1 0 1,-1 0-1,1 1 0,-1-1 1,-2 1-1,-40 10 146,42-10-118,-26 8 77,-35 17 0,54-22-183,1 1-1,-1 0 1,1 0-1,0 0 0,1 1 1,-1 1-1,1-1 1,-7 9-1,14-15 12,0 0 0,-1 1 0,1-1 0,0 0-1,-1 1 1,1-1 0,0 1 0,-1-1 0,1 0 0,0 1 0,0-1 0,-1 1 0,1-1-1,0 1 1,0-1 0,0 1 0,0-1 0,0 1 0,0-1 0,0 1 0,0-1-1,0 1 1,0-1 0,0 1 0,0-1 0,0 1 0,0-1 0,1 1 0,-1 0-9,1-1 0,0 1 0,-1-1 0,1 0 0,0 1 0,-1-1 0,1 0 0,0 1 1,0-1-1,0 0 0,-1 0 0,1 0 0,0 0 0,0 0 0,0 0 0,0 0 0,44-6-635,-31 4 447,-9 1 177,0 1 1,-1-1-1,1 1 1,0 1-1,-1-1 1,1 0-1,0 1 1,-1 0 0,1 0-1,0 1 1,-1-1-1,0 1 1,1 0-1,-1 0 1,0 1-1,0-1 1,0 1-1,0 0 1,0 0 0,-1 0-1,0 0 1,1 0-1,-1 1 1,0 0-1,-1 0 1,1 0-1,-1 0 1,1 0-1,2 8 1,1 3 22,-2 0 0,0 0-1,0 0 1,-1 0 0,-1 0 0,-1 1 0,0 15 0,-1-4 36,-2 0 0,0 0 1,-8 32-1,7-48 34,-1 1 0,0-1-1,0 0 1,-1 0 0,0-1 0,-1 0-1,0 0 1,-1 0 0,-14 15-1,16-19 13,-1 0-1,0-1 0,0 1 0,0-1 0,0-1 0,-1 1 0,0-1 0,0-1 0,0 1 0,-1-1 1,1 0-1,-1-1 0,0 0 0,0 0 0,-8 1 0,15-3-64,-1 0-1,1 0 0,0 1 1,-1-1-1,1-1 1,-1 1-1,1 0 0,0 0 1,-1 0-1,1-1 1,0 1-1,-1-1 1,1 1-1,0-1 0,0 1 1,-1-1-1,1 0 1,0 0-1,0 1 0,0-1 1,0 0-1,0 0 1,-2-2-1,2 1-14,0 0-1,0 0 0,1 0 1,-1-1-1,0 1 1,1 0-1,0 0 0,-1 0 1,1-1-1,0 1 1,0 0-1,0 0 0,1-4 1,0-2-43,1 0-1,0 1 1,0-1 0,1 1 0,0-1-1,0 1 1,8-13 0,26-27-79,1 2 0,3 2 1,47-40-1,32-33 141,-97 91-8,0-1 0,32-51 0,-52 73 3,-1 0 1,0 0-1,1 0 0,-1 0 0,-1-1 0,1 1 0,-1 0 1,0-1-1,0 1 0,0-1 0,0 1 0,-1-1 0,0 0 1,0 1-1,-1-9 0,1 12-1,0 0 0,0 0 0,-1 0 0,1 1 0,-1-1 0,1 0 0,-1 0 0,1 1 0,-1-1 0,1 0 0,-1 1 0,1-1-1,-1 0 1,0 1 0,1-1 0,-1 1 0,0-1 0,0 1 0,1 0 0,-1-1 0,0 1 0,0 0 0,0-1 0,0 1 0,0 0 0,1 0 0,-1 0 0,0 0 0,0 0 0,0 0 0,0 0 0,0 0 0,0 0 0,1 0 0,-1 0 0,0 0 0,0 1 0,0-1 0,-1 1 0,-2 0 12,0 1 0,0-1 0,0 1 0,0 0 0,0 1 1,1-1-1,-4 3 0,0 1 15,0 1 1,0 0-1,1 0 1,1 0-1,-1 0 1,1 1-1,0 0 1,1 0-1,0 1 1,0-1-1,0 1 1,1-1-1,1 1 1,-3 18-1,4-25-27,1 0-1,0 0 0,-1 0 0,1 0 0,0 0 0,0 0 0,1 0 0,-1 0 1,0 0-1,1 0 0,-1 0 0,1 0 0,-1-1 0,1 1 0,0 0 0,0 0 1,0 0-1,0-1 0,0 1 0,2 2 0,-1-3-13,0 0 0,0 0 1,-1 0-1,1 0 0,0 0 0,0-1 0,0 1 0,0-1 0,0 1 1,0-1-1,0 1 0,0-1 0,0 0 0,0 0 0,0 0 0,3-1 1,5 0-86,-1-1 1,0-1-1,0 1 1,0-2 0,0 1-1,0-1 1,10-6 0,56-41-863,22-12-228,-97 62 1193,1 1-1,0-1 0,0 0 0,0 1 1,0-1-1,-1 1 0,1 0 0,0-1 1,0 1-1,0 0 0,0-1 0,0 1 1,0 0-1,0 0 0,0 0 0,0 0 1,0 0-1,0 0 0,0 0 0,0 0 1,0 1-1,0-1 0,0 0 0,0 0 1,0 1-1,1 0 0,-1 0 42,-1 0 0,1 0 0,-1 1-1,1-1 1,-1 0 0,1 0 0,-1 1 0,0-1 0,0 0-1,1 1 1,-1-1 0,0 0 0,0 1 0,0-1 0,-1 0-1,1 1 1,0-1 0,-1 3 0,-7 27 898,5-22-608,1 0-1,0 0 1,-1 12-1,3-21-320,0 1-1,0-1 0,0 1 0,0-1 0,0 1 0,0-1 0,0 1 0,0-1 0,0 1 0,0-1 0,1 1 0,-1-1 0,0 1 0,0-1 0,0 1 1,1-1-1,-1 1 0,0-1 0,1 1 0,-1-1 0,0 0 0,1 1 0,-1-1 0,0 0 0,1 1 0,-1-1 0,1 0 0,-1 1 0,1-1 1,0 0-1,18-1 170,22-16-238,-39 16 46,54-27-349,87-40-1051,-139 66 1320,0 0 0,0 1 1,1 0-1,-1 0 0,0 0 1,8 0-1,-11 1 76,0 0 0,-1 0 0,1 0 0,0 1 0,0-1 0,0 0 0,-1 0 0,1 0 0,0 1 0,0-1 0,-1 0 0,1 1 0,0-1 0,-1 0 0,1 1 0,0-1 0,-1 1 1,1-1-1,-1 1 0,1-1 0,-1 1 0,1 0 0,-1-1 0,1 1 0,-1 0 0,0-1 0,1 1 0,-1 0 0,0 0 0,0-1 0,1 1 0,-1 0 0,0 0 0,0-1 0,0 1 0,0 0 0,0 0 0,0 0 0,0-1 0,0 1 0,0 0 0,-1 0 0,-10 45 257,6-33-131,5-12-127,0-1 1,0 0-1,0 0 1,0 0-1,0 0 0,0 1 1,0-1-1,0 0 0,0 0 1,0 0-1,0 0 1,0 0-1,0 1 0,0-1 1,0 0-1,1 0 0,-1 0 1,0 0-1,0 1 1,0-1-1,0 0 0,0 0 1,0 0-1,0 0 0,0 0 1,0 0-1,1 1 1,-1-1-1,0 0 0,0 0 1,0 0-1,0 0 1,0 0-1,1 0 0,-1 0 1,0 0-1,0 0 0,0 0 1,0 0-1,0 0 1,1 0-1,-1 0 0,0 0 1,0 0-1,0 0 0,0 0 1,1 0-1,-1 0 1,0 0-1,0 0 0,0 0 1,0 0-1,1 0 0,-1 0 1,0 0-1,0 0 1,0 0-1,0 0 0,0-1 1,0 1-1,1 0 0,-1 0 1,0 0-1,0 0 1,0 0-1,0 0 0,0-1 1,12-5-110,-11 5 109,20-11-149,5-4-99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7.598"/>
    </inkml:context>
    <inkml:brush xml:id="br0">
      <inkml:brushProperty name="width" value="0.05" units="cm"/>
      <inkml:brushProperty name="height" value="0.05" units="cm"/>
    </inkml:brush>
  </inkml:definitions>
  <inkml:trace contextRef="#ctx0" brushRef="#br0">374 72 12691,'1'-2'79,"-1"0"0,1 0 0,0 0 0,-1 0-1,1 0 1,-1 0 0,0 0 0,1 0 0,-1 0 0,0 0 0,0 0 0,-1 0 0,1 0 0,0 0 0,-1 0 0,1 1 0,-1-1 0,1 0 0,-1 0 0,0 0 0,0 0 0,0 0 0,0 1 0,0-1-1,0 1 1,-1-1 0,1 0 0,0 1 0,-1 0 0,1-1 0,-1 1 0,0 0 0,1 0 0,-1 0 0,0 0 0,0 0 0,0 0 0,-2 0 0,-1-1 2,-1 1 1,1 0-1,0 0 1,-1 0-1,1 1 1,0-1 0,-1 2-1,1-1 1,0 0-1,-1 1 1,1 0-1,0 0 1,0 1-1,-6 1 1,-2 4-71,1 0-1,0 1 1,0 0 0,1 0-1,0 2 1,0-1 0,1 1-1,1 1 1,0-1-1,0 2 1,1-1 0,0 1-1,-8 17 1,-1 7-31,1 1 0,2 0 0,-15 59 0,19-57 33,2 0-1,-5 75 0,12-99-14,1 0-1,0 0 0,1 0 1,1 0-1,1 0 0,0-1 1,1 1-1,0-1 1,1 1-1,13 24 0,-16-34 2,1-1-1,0 1 1,1 0-1,-1-1 0,1 0 1,0 0-1,0 0 1,0 0-1,1-1 1,8 6-1,-11-8 1,1 1 0,0-1 1,0 0-1,0-1 0,0 1 1,0 0-1,0-1 0,0 0 0,0 1 1,0-1-1,0 0 0,0-1 1,-1 1-1,1 0 0,0-1 0,0 0 1,0 0-1,0 0 0,0 0 0,0 0 1,4-3-1,3-2 5,0-1 0,-1-1 0,0 1 0,0-1 1,-1-1-1,0 0 0,0 0 0,-1 0 0,8-15 0,-7 11 7,0-1 0,-1-1-1,-1 0 1,-1 0 0,0 0-1,5-23 1,-9 31-12,0 0 1,-1 1-1,0-1 1,0 0-1,0 0 1,-1 0-1,0 1 0,-2-10 1,2 15-4,1-1 1,-1 1-1,1-1 0,-1 1 1,0 0-1,1-1 0,-1 1 1,0 0-1,0-1 0,0 1 1,0 0-1,0 0 0,0 0 1,0 0-1,0 0 1,-1 0-1,1 0 0,0 1 1,0-1-1,-1 0 0,1 1 1,-1-1-1,1 1 0,0-1 1,-1 1-1,1 0 1,-1-1-1,1 1 0,-1 0 1,1 0-1,-1 0 0,1 0 1,-1 0-1,1 1 0,-1-1 1,1 0-1,-1 1 0,1-1 1,-1 1-1,1-1 1,0 1-1,-1 0 0,-1 1 1,-2 1-9,0 0 1,0 1-1,0 0 0,1 0 1,-1 0-1,1 0 1,0 1-1,0-1 1,1 1-1,-1 0 0,1 0 1,0 1-1,1-1 1,-1 0-1,1 1 1,0 0-1,0 0 1,1-1-1,-1 1 0,1 0 1,1 0-1,-1 0 1,1 10-1,0-14 11,0 0-1,1 0 0,-1 0 0,0-1 1,1 1-1,-1 0 0,1 0 1,-1 0-1,1 0 0,0 0 1,0-1-1,0 1 0,0 0 0,0-1 1,0 1-1,0 0 0,1-1 1,-1 0-1,1 1 0,-1-1 0,1 0 1,2 2-1,-1-2-2,1 1-1,-1-2 0,0 1 1,1 0-1,-1 0 1,0-1-1,1 0 1,-1 0-1,1 0 0,-1 0 1,0 0-1,5-2 1,8-2-28,-1 0 0,1-1 0,-1-1 1,20-10-1,4-8-51,-32 19 48,1 0-1,-1 0 0,1 1 0,0 0 1,0 0-1,0 1 0,0 0 0,11-2 1,-18 5 32,0 0 0,0 0 0,0 1 1,0-1-1,0 0 0,0 1 0,0-1 1,0 1-1,-1-1 0,1 1 0,0 0 0,0-1 1,0 1-1,-1 0 0,1-1 0,0 1 1,-1 0-1,1 0 0,-1 0 0,1-1 1,-1 1-1,1 0 0,-1 0 0,0 0 0,1 0 1,-1 0-1,0 0 0,0 0 0,1 0 1,-1 0-1,0 0 0,0 0 0,0 1 0,2 44 43,-2-36-31,0 25 33,0-5-17,4 35 0,0-53-95,2-16 52,5-26-1,-8 21-31,8-20-69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28.629"/>
    </inkml:context>
    <inkml:brush xml:id="br0">
      <inkml:brushProperty name="width" value="0.05" units="cm"/>
      <inkml:brushProperty name="height" value="0.05" units="cm"/>
    </inkml:brush>
  </inkml:definitions>
  <inkml:trace contextRef="#ctx0" brushRef="#br0">107 0 11434,'-6'2'160,"0"0"0,0 0 0,0 1 0,1 0 0,-1 0 0,1 0 0,0 1 0,0 0 0,0 0 0,0 0 0,0 0-1,1 1 1,0 0 0,0 0 0,0 0 0,1 0 0,0 1 0,0-1 0,0 1 0,0 0 0,1 0 0,-3 11 0,4-10-155,0 0 1,0-1 0,1 1 0,0 0-1,0 0 1,0 0 0,1 0 0,0 0 0,1-1-1,-1 1 1,1 0 0,5 9 0,-6-13-11,0-1 0,0 0 0,0 0 0,1 0 0,-1 0 0,1 0 0,-1 0 0,1-1 0,0 1 0,0-1 0,0 1 1,0-1-1,0 1 0,0-1 0,0 0 0,3 1 0,-3-1-5,1-1 0,-1 0 0,1 1 0,0-1 0,-1 0 0,1 0 0,0-1 0,-1 1 0,1 0 0,-1-1-1,1 0 1,0 1 0,-1-1 0,0 0 0,1 0 0,-1-1 0,5-2 0,-1 0-21,1-1-1,-1 1 0,-1-1 1,1-1-1,0 1 1,-1-1-1,0 0 1,4-7-1,-7 10 14,0 0-1,0 0 0,-1 0 1,1 0-1,-1-1 1,1 1-1,-1 0 1,0-1-1,0 1 1,-1-1-1,1 1 1,-1-1-1,0 1 1,1-1-1,-2 1 1,1-1-1,0 1 0,-1-1 1,-1-6-1,2 9 13,-1 0 0,1 0-1,-1 0 1,1 0-1,-1 0 1,1 0 0,-1 0-1,1 0 1,-1 0-1,0 1 1,1-1-1,-1 0 1,0 0 0,0 0-1,0 1 1,0-1-1,0 1 1,0-1 0,0 0-1,0 1 1,0 0-1,0-1 1,0 1 0,0 0-1,-1-1 1,0 1-1,0 0-1,1 1 1,-1-1 0,0 0 0,1 1 0,-1 0-1,0-1 1,1 1 0,-1 0 0,1 0 0,-1-1 0,1 1-1,-1 1 1,-1 0 0,-2 3-71,0 0-1,0 0 0,0 1 1,1-1-1,0 1 1,-6 11-1,8-13 8,1-1-1,-1 1 0,1 0 1,0 0-1,0 0 0,0 0 1,1 0-1,0-1 1,-1 1-1,1 0 0,0 0 1,1 0-1,-1 0 0,1 0 1,0 0-1,2 7 1,8 13-225</inkml:trace>
  <inkml:trace contextRef="#ctx0" brushRef="#br0" timeOffset="1">345 515 8634,'3'44'1379,"-3"-30"-881,1 1-1,1-1 0,0 1 1,7 25-1,-7-36-452,-1-1 0,0 0 0,1 1 0,0-1 0,0 0 0,0 0-1,0 0 1,0 0 0,1 0 0,-1-1 0,1 1 0,0-1 0,0 0 0,0 1 0,0-1 0,0-1 0,0 1 0,0 0-1,1-1 1,-1 0 0,1 1 0,-1-1 0,1-1 0,3 2 0,-1-2 23,-1 1 0,0-1 0,1 0 0,-1 0 0,1-1 0,-1 0 0,0 0 0,1 0 1,-1 0-1,0-1 0,0 0 0,0 0 0,0 0 0,0-1 0,-1 0 0,1 0 0,-1 0 0,0 0 0,0-1 0,0 1 0,0-1 0,0 0 1,-1 0-1,5-7 0,-6 8-13,0-1 0,0 1 0,0-1 0,-1 0 0,1 0 0,-1 0 1,0 0-1,0 0 0,0 0 0,0 0 0,-1 0 0,0 0 0,1 0 1,-2 0-1,1-1 0,0 1 0,-1 0 0,0 0 0,0 0 0,0 0 1,0 0-1,-1 0 0,0 1 0,1-1 0,-1 0 0,-1 1 0,1-1 0,0 1 1,-1 0-1,0 0 0,-5-5 0,4 4-45,-1 0 0,1 1 0,-1-1 0,1 1 0,-1 0-1,0 1 1,0-1 0,0 1 0,-1 0 0,1 1 0,-1-1 0,1 1 0,-1 0 0,1 0 0,-10 0 0,14 1-16,1 1 0,-1-1 1,1 0-1,-1 0 0,1 0 1,-1 1-1,1-1 0,-1 0 1,1 1-1,-1-1 0,1 1 1,-1-1-1,1 0 0,0 1 0,-1-1 1,1 1-1,0-1 0,-1 1 1,1-1-1,0 1 0,0-1 1,-1 1-1,1-1 0,0 1 1,0 0-1,0-1 0,0 1 1,0-1-1,0 1 0,0 0 1,0-1-1,0 1 0,0-1 1,0 1-1,0-1 0,0 1 1,0 0-1,1-1 0,-1 1 1,0-1-1,0 1 0,1-1 0,-1 1 1,0-1-1,1 1 0,-1-1 1,0 0-1,1 1 0,-1-1 1,1 1-1,-1-1 0,1 0 1,0 1-1,21 8-179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49.901"/>
    </inkml:context>
    <inkml:brush xml:id="br0">
      <inkml:brushProperty name="width" value="0.05" units="cm"/>
      <inkml:brushProperty name="height" value="0.05" units="cm"/>
    </inkml:brush>
  </inkml:definitions>
  <inkml:trace contextRef="#ctx0" brushRef="#br0">44 233 12371,'-42'-34'2488,"42"33"-2465,-1 1 0,1 0 1,0 0-1,0-1 0,0 1 0,0 0 0,0-1 0,0 1 0,0 0 0,0 0 0,0-1 1,0 1-1,0 0 0,0-1 0,0 1 0,0 0 0,0-1 0,0 1 0,0 0 1,0 0-1,0-1 0,0 1 0,0 0 0,1 0 0,-1-1 0,0 1 0,0 0 1,0 0-1,0-1 0,1 1 0,-1 0 0,0 0 0,0 0 0,1-1 0,-1 1 1,0 0-1,0 0 0,1 0 0,-1 0 0,1-1 0,14-8 127,-12 7-84,3-2-46,78-45-147,144-62 0,-223 108 108,1 1 0,0 0 0,0 1 0,0 0 0,0 0 0,12-1 0,-17 2 18,0 0 1,0 0-1,0 0 1,1 1 0,-1-1-1,0 0 1,0 1-1,0-1 1,0 0-1,0 1 1,0-1 0,0 1-1,0 0 1,0-1-1,0 1 1,0 0 0,-1 0-1,1-1 1,0 1-1,0 0 1,-1 0 0,1 0-1,0 0 1,-1 0-1,1 0 1,-1 0 0,1 0-1,-1 0 1,0 0-1,1 1 1,-1-1-1,0 0 1,0 0 0,0 0-1,0 0 1,0 0-1,0 1 1,0-1 0,0 0-1,0 0 1,-1 0-1,1 1 1,-4 12 37,0-1-1,0 0 0,-1 0 1,-1 0-1,0 0 1,-1-1-1,-13 18 1,7-9 16,-88 133 433,-19 32 125,103-144-1569,20-49 743</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0.311"/>
    </inkml:context>
    <inkml:brush xml:id="br0">
      <inkml:brushProperty name="width" value="0.05" units="cm"/>
      <inkml:brushProperty name="height" value="0.05" units="cm"/>
    </inkml:brush>
  </inkml:definitions>
  <inkml:trace contextRef="#ctx0" brushRef="#br0">4 85 14331,'-4'-6'864,"5"6"-816,2-3-56,12 3 136,0-5-88,11 0-40,7-2-64,9 0-192,8-3-272,0-3 440,6 3-32,-3-9-96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0.749"/>
    </inkml:context>
    <inkml:brush xml:id="br0">
      <inkml:brushProperty name="width" value="0.05" units="cm"/>
      <inkml:brushProperty name="height" value="0.05" units="cm"/>
    </inkml:brush>
  </inkml:definitions>
  <inkml:trace contextRef="#ctx0" brushRef="#br0">175 100 8786,'0'-3'411,"1"0"0,-1 0 0,0 0 0,1 0 1,-1 0-1,1 0 0,0 0 0,0 0 0,0 0 0,1 0 0,-1 0 1,3-3-1,0 1-231,0 0 0,0 1 0,1 0 0,-1 0 0,9-6 0,-9 7-154,1-1 0,0 1 0,0 0 0,0 0 0,1 1-1,-1 0 1,7-2 0,-11 3-23,0 1 0,0 0-1,1 0 1,-1 0-1,0 0 1,0 0 0,0 0-1,1 0 1,-1 0 0,0 0-1,0 1 1,0-1 0,0 0-1,1 1 1,-1-1 0,0 1-1,0-1 1,0 1 0,0 0-1,0-1 1,0 1 0,0 0-1,0 0 1,-1 0 0,1 0-1,0-1 1,0 1 0,-1 0-1,1 0 1,0 1 0,-1-1-1,1 0 1,-1 0 0,0 0-1,1 0 1,-1 0 0,0 0-1,0 1 1,1-1 0,-1 0-1,0 2 1,1 7 24,-1 0 0,0 0 0,-1 0 0,1 0 1,-2-1-1,1 1 0,-2 0 0,1 0 0,-1-1 0,-1 1 0,0-1 0,-9 17 0,0-4 35,0-2 0,-1 0 0,-1 0 0,-20 19-1,-6 1 115,-64 48-1,102-86-171,-25 23 69,28-24-73,-1-1 1,1 1-1,0-1 1,-1 1 0,1-1-1,-1 1 1,1-1-1,0 1 1,-1 0-1,1-1 1,0 1-1,0 0 1,0-1-1,-1 1 1,1 0-1,0-1 1,0 1-1,0 0 1,0-1-1,0 1 1,0 0-1,0-1 1,0 1 0,1 0-1,-1-1 1,0 1-1,0 0 1,0-1-1,1 1 1,-1-1-1,0 1 1,1 0-1,-1-1 1,1 1-1,-1-1 1,0 1-1,1-1 1,-1 1-1,1-1 1,0 1-1,-1-1 1,1 0-1,-1 1 1,1-1 0,-1 0-1,2 1 1,7 2-28,-1 0 1,1 0-1,0-1 1,0 0 0,0-1-1,0 0 1,12 0 0,67-3-795,-84 1 742,27-2-946,55-13 0,-55 8 481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1.317"/>
    </inkml:context>
    <inkml:brush xml:id="br0">
      <inkml:brushProperty name="width" value="0.05" units="cm"/>
      <inkml:brushProperty name="height" value="0.05" units="cm"/>
    </inkml:brush>
  </inkml:definitions>
  <inkml:trace contextRef="#ctx0" brushRef="#br0">198 32 12427,'-14'0'311,"-1"0"1,0 1 0,0 1-1,1 1 1,-1 0 0,-15 6 0,25-8-294,0 1 0,1 0 0,-1 0 0,1 1 0,0-1 1,0 1-1,0 0 0,0 0 0,0 0 0,0 1 1,1-1-1,0 1 0,0 0 0,0 0 0,0 0 0,0 0 1,1 0-1,0 1 0,0-1 0,0 1 0,-2 9 1,3-12-20,0 0 1,1 0-1,0 0 1,-1-1-1,1 1 1,0 0-1,0 0 1,0 0-1,0 0 1,1 0-1,-1 0 1,0 0-1,1-1 1,-1 1-1,1 0 1,0 0-1,0 0 1,-1-1-1,3 3 1,-2-3-2,0 0 1,0 0-1,0 0 1,1 0-1,-1-1 1,1 1-1,-1 0 1,0 0-1,1-1 1,-1 1-1,1-1 1,-1 0-1,1 1 1,0-1-1,-1 0 1,1 0-1,-1 0 1,3 0-1,4-1-10,1-1-1,0 1 0,-1-1 1,0-1-1,1 0 1,13-7-1,14-10-98,-2-2 0,0-1 0,46-42 0,-67 53 67,-10 10 34,19-13-132,-15 15 59,-4 12 20,-6 13 65,0-1-1,-8 28 1,-1 5 64,0 4 30,5-30 8,2 0-1,-3 51 1,8-80-104,-1 1 0,1-1 0,0 0 0,0 1 1,1-1-1,-1 0 0,0 1 0,1-1 0,-1 0 0,1 1 1,0-1-1,0 0 0,0 0 0,0 0 0,0 0 0,0 0 1,0 0-1,1 0 0,-1 0 0,1 0 0,0 0 0,-1-1 0,1 1 1,2 1-1,-3-3-2,0 1 0,-1-1 1,1 0-1,-1 1 0,1-1 0,-1 1 1,1-1-1,-1 1 0,1-1 0,-1 1 1,1-1-1,-1 1 0,0-1 0,1 1 1,-1-1-1,0 1 0,1 0 0,-1-1 1,0 1-1,0 0 0,0-1 0,0 1 1,1 0-1,-1-1 0,0 2 0,-7 19 105,-18 17 285,24-37-373,-8 8 148,1 0 0,-1 0-1,-1-1 1,0 0 0,0 0 0,0-1 0,-1-1-1,-19 10 1,25-14-143,0 0 0,-1-1 0,1 1 0,0-1 0,-1 0 0,1 0 0,-1-1 0,1 0 0,-11 0 0,12-1-90,1 1 1,0-1-1,-1 0 0,1 0 0,0-1 1,0 1-1,0-1 0,0 1 0,0-1 0,0 0 1,0 0-1,1 0 0,-1 0 0,1-1 1,-1 1-1,1-1 0,-2-3 0,2 4 5,0-1-1,0 0 0,1 0 0,-1 0 1,1 0-1,0 0 0,0 0 0,0-1 1,-1-5-1,0-7-385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1.816"/>
    </inkml:context>
    <inkml:brush xml:id="br0">
      <inkml:brushProperty name="width" value="0.05" units="cm"/>
      <inkml:brushProperty name="height" value="0.05" units="cm"/>
    </inkml:brush>
  </inkml:definitions>
  <inkml:trace contextRef="#ctx0" brushRef="#br0">54 1 12355,'-10'37'736,"1"6"-672,1 3-56,0 4 88,0-1-64,3-5 0,1-4-32,3-11-328,1-6-304,0-12 528,0-3-64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2.207"/>
    </inkml:context>
    <inkml:brush xml:id="br0">
      <inkml:brushProperty name="width" value="0.05" units="cm"/>
      <inkml:brushProperty name="height" value="0.05" units="cm"/>
    </inkml:brush>
  </inkml:definitions>
  <inkml:trace contextRef="#ctx0" brushRef="#br0">1 52 13667,'16'10'784,"8"-4"-720,3-2-32,13-4 56,3-1-16,9-5-16,1-4-64,3-3-480,-4-3 488,-5 2-64,-6 3-48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2.667"/>
    </inkml:context>
    <inkml:brush xml:id="br0">
      <inkml:brushProperty name="width" value="0.05" units="cm"/>
      <inkml:brushProperty name="height" value="0.05" units="cm"/>
    </inkml:brush>
  </inkml:definitions>
  <inkml:trace contextRef="#ctx0" brushRef="#br0">235 1 13307,'-16'8'423,"-77"42"851,80-43-1161,2 1 1,-1 1-1,1 0 0,1 1 0,-13 13 0,22-22-105,-1 1 0,1-1-1,0 1 1,0-1 0,0 1-1,0-1 1,0 1 0,0 0-1,0-1 1,0 1 0,1 0-1,-1 0 1,1 0 0,-1 0-1,1-1 1,0 1 0,0 0-1,0 0 1,0 0 0,0 0-1,1 3 1,-1-3-33,1 0 0,1-1 0,-1 1 0,0-1 0,0 1 0,0-1 0,1 0 0,-1 1-1,1-1 1,-1 0 0,1 0 0,0 0 0,-1 0 0,1 0 0,0 0 0,0-1 0,-1 1 0,1-1 0,0 1 0,0-1 0,2 1 0,13 1-402,0 0 0,28-1 0,-26-1 12,0 1 1,25 3-1,-39-3 349,0 1 0,0-1 0,0 1-1,0-1 1,0 1 0,0 1 0,0-1 0,-1 1 0,1 0-1,-1 0 1,0 0 0,7 7 0,-8-7 90,-1-1 1,0 1-1,0 0 1,-1 0-1,1 0 1,0 0 0,-1 0-1,0 0 1,0 1-1,0-1 1,0 0-1,0 1 1,0-1-1,-1 0 1,0 6-1,0-2 100,-1-1-1,0 0 1,0 0-1,0 0 1,-1 1-1,0-1 1,-5 11-1,-1-3 234,0-1-1,0 1 0,-2-1 0,1-1 1,-23 22-1,14-17 85,-1 0 0,-28 18-1,39-30-416,1-1 0,-1 0 0,0 0 0,0 0 0,0-1 0,-1 0 0,1-1 0,-1 0 0,1 0 0,-11 1 0,17-3-46,0 0 0,0 0 0,1 0 0,-1-1 0,0 1 0,0 0 0,1-1 0,-1 1 0,0-1 0,1 1 0,-1-1 0,1 0 0,-1 1 0,1-1 0,-1 0 0,1 0 0,0 0 0,-1-1 0,1 1 1,0 0-1,0 0 0,0-1 0,-1 1 0,2 0 0,-1-1 0,0 1 0,-1-4 0,-1-11-196</inkml:trace>
  <inkml:trace contextRef="#ctx0" brushRef="#br0" timeOffset="1">626 32 14459,'0'10'1160,"-5"8"-1024,-4 7-64,0 8 472,1 7-463,-2 2-49,1 4-112,1-5-97,6 0-199,-1-6-312,2-7 536,-2-4-96,-1-7-120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3.129"/>
    </inkml:context>
    <inkml:brush xml:id="br0">
      <inkml:brushProperty name="width" value="0.05" units="cm"/>
      <inkml:brushProperty name="height" value="0.05" units="cm"/>
    </inkml:brush>
  </inkml:definitions>
  <inkml:trace contextRef="#ctx0" brushRef="#br0">1 94 11130,'5'-5'149,"1"1"0,0 0 0,0 0 0,0 0-1,0 1 1,1-1 0,10-2 0,53-15 243,-50 16-209,102-23 360,-106 26-467,-1 0 0,1 1-1,-1 0 1,1 1 0,31 5 0,-42-4-66,-1 0 0,1 1 0,-1-1 1,0 1-1,0 0 0,1 0 1,-1 1-1,0-1 0,-1 1 0,1 0 1,0 0-1,-1 0 0,0 1 1,0-1-1,0 1 0,0-1 0,0 1 1,-1 0-1,1 0 0,-1 1 0,0-1 1,-1 0-1,1 1 0,-1-1 1,0 1-1,1 6 0,2 12 40,-2 0 0,0 0 1,-2 1-1,-3 25 0,2-24 16,0 0 26,0-2 1,-2 1-1,-1 0 0,-7 26 0,8-42-55,0 0 0,0 0 0,-1 1 0,0-2 0,-1 1 0,0-1 0,0 1 0,0-1 0,-1 0 0,0-1 0,0 0 0,-1 0 1,0 0-1,-10 6 0,-1-1 19,0-1 0,-1-1 0,0 0 1,0-2-1,-23 6 0,28-9-267,0-1 0,0-1 0,0 0 0,0-1 0,-1-1 0,1 0 0,0-1 0,-18-3 0,12-3-101,6-4-84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4.117"/>
    </inkml:context>
    <inkml:brush xml:id="br0">
      <inkml:brushProperty name="width" value="0.05" units="cm"/>
      <inkml:brushProperty name="height" value="0.05" units="cm"/>
    </inkml:brush>
  </inkml:definitions>
  <inkml:trace contextRef="#ctx0" brushRef="#br0">32 1 13667,'0'21'992,"0"6"-824,-3 3-64,-5 2 144,-1 7-136,3-3 24,0-6-16,6-26-56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8.101"/>
    </inkml:context>
    <inkml:brush xml:id="br0">
      <inkml:brushProperty name="width" value="0.05" units="cm"/>
      <inkml:brushProperty name="height" value="0.05" units="cm"/>
    </inkml:brush>
  </inkml:definitions>
  <inkml:trace contextRef="#ctx0" brushRef="#br0">0 460 12395,'9'-1'153,"-1"-1"1,0 2-1,1-1 1,-1 1 0,10 1-1,-11 0-136,-1 0-1,1-1 0,-1 0 1,1 0-1,-1-1 1,1 0-1,-1 0 0,1-1 1,9-3-1,-11 3 21,1-1-1,-1-1 0,0 1 1,0-1-1,0 0 0,-1 0 1,1 0-1,-1-1 0,0 1 1,0-1-1,5-9 0,-6 10-10,-1-1 0,0 1 0,0 0 0,0-1 0,-1 1 0,0 0 0,0-1 0,0 0 0,0 1 0,-1-1 0,1 0 0,-1 1 0,0-1 0,-1 0 0,-1-9 0,2 13-24,0-1-1,-1 1 0,1-1 0,0 1 1,-1 0-1,0-1 0,1 1 0,-1-1 0,0 1 1,1 0-1,-1-1 0,0 1 0,0 0 1,0 0-1,0 0 0,0 0 0,0 0 1,-1 0-1,1 0 0,0 0 0,0 0 0,-1 0 1,1 1-1,-1-1 0,1 0 0,0 1 1,-1 0-1,1-1 0,-1 1 0,1 0 0,-1-1 1,1 1-1,-1 0 0,1 0 0,-1 0 1,0 1-1,1-1 0,-1 0 0,1 0 1,-1 1-1,1-1 0,-2 2 0,-2 0-9,-1 0 0,1 1 0,0 0 0,0 0 0,1 0 0,-1 1 0,1 0 0,-1 0 0,1 0-1,-4 5 1,1 1 8,0 0 0,1 1 0,0-1 0,1 1 0,0 1 0,1-1 0,-4 15 0,5-18 11,2 0 1,-1 0 0,1 0 0,1 0-1,-1 0 1,1 0 0,1 0 0,0 1-1,0-1 1,0 0 0,5 14-1,-4-18 0,-1-1 0,0 0 0,1 0-1,0 0 1,0 0 0,0 0-1,0 0 1,0-1 0,1 1 0,-1-1-1,1 0 1,0 1 0,-1-1-1,1 0 1,0-1 0,4 3 0,-2-2 8,1 0 0,-1 0 1,1-1-1,-1 0 1,1 0-1,0 0 0,0-1 1,0 1-1,5-2 1,3 0 23,1-1 0,-1-1 0,-1 0 0,1-1 0,0 0 1,-1-1-1,17-9 0,-9 2 24,-1-1 1,0-1-1,-1 0 1,-1-2-1,28-30 1,-18 15 67,-1-3 1,30-48 0,-42 56 17,-1 0 0,20-51-1,-29 63-63,-1 1-1,0-1 1,-1 0-1,0 0 0,-2 0 1,1 0-1,-2-25 1,0 38-73,0 0 0,0-1 0,0 1 0,0 0 0,0-1 1,-1 1-1,1 0 0,0-1 0,-1 1 0,1 0 0,-1 0 0,1-1 1,-1 1-1,0 0 0,1 0 0,-1 0 0,0 0 0,0 0 0,0 0 1,0 0-1,0 0 0,-1-1 0,0 2-1,1-1 0,0 1 0,0 0 0,0 0 1,0 0-1,-1 0 0,1 0 0,0 1 0,0-1 0,0 0 0,0 0 1,-1 1-1,1-1 0,0 1 0,0-1 0,0 1 0,0 0 0,0-1 1,-1 2-1,-6 4 56,1 0 0,1 1 1,-1-1-1,-10 16 1,0 3 3,1 2 0,1 0 1,-17 41-1,26-53-123,1 1 1,0-1 0,1 1-1,1 0 1,0 0-1,2 0 1,-1 0 0,2 21-1,1-33-4,-1 0-1,0-1 1,1 1-1,0 0 0,0-1 1,0 1-1,0 0 1,1-1-1,-1 0 1,1 1-1,0-1 0,0 0 1,0 0-1,1 0 1,-1 0-1,1 0 1,-1-1-1,1 1 0,0-1 1,0 1-1,0-1 1,0 0-1,1 0 1,-1-1-1,0 1 1,1-1-1,-1 1 0,6 0 1,19 2-318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4.593"/>
    </inkml:context>
    <inkml:brush xml:id="br0">
      <inkml:brushProperty name="width" value="0.05" units="cm"/>
      <inkml:brushProperty name="height" value="0.05" units="cm"/>
    </inkml:brush>
  </inkml:definitions>
  <inkml:trace contextRef="#ctx0" brushRef="#br0">140 1 15163,'-8'38'840,"-6"-15"161,1 3-1081,5-7 248,0-2 16</inkml:trace>
  <inkml:trace contextRef="#ctx0" brushRef="#br0" timeOffset="1">42 666 14691,'-16'44'-1064,"5"-21"1104,-1-7 64,10-3-424</inkml:trace>
  <inkml:trace contextRef="#ctx0" brushRef="#br0" timeOffset="2">42 1012 7442,'-3'18'360,"2"-7"-264,1-4 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3:55.029"/>
    </inkml:context>
    <inkml:brush xml:id="br0">
      <inkml:brushProperty name="width" value="0.05" units="cm"/>
      <inkml:brushProperty name="height" value="0.05" units="cm"/>
    </inkml:brush>
  </inkml:definitions>
  <inkml:trace contextRef="#ctx0" brushRef="#br0">1 0 5777,'4'22'912,"-1"-5"-479,0-1-193,-2-9 384,2-4 24,-2-3-216</inkml:trace>
  <inkml:trace contextRef="#ctx0" brushRef="#br0" timeOffset="1">15 158 12811,'-4'18'880,"1"0"-832,-2-5 432,4-2-176,1-2 40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0.615"/>
    </inkml:context>
    <inkml:brush xml:id="br0">
      <inkml:brushProperty name="width" value="0.05" units="cm"/>
      <inkml:brushProperty name="height" value="0.05" units="cm"/>
    </inkml:brush>
  </inkml:definitions>
  <inkml:trace contextRef="#ctx0" brushRef="#br0">0 156 15107,'9'3'161,"1"-1"0,-1 1 0,1-2 0,-1 1 0,16-1 0,7 1-79,54 5-85,-1-4-1,1-4 0,118-16 0,253-63-61,-217 34-96,-163 32-240,2 4-1,101-2 1,-174 12 285,43 4-615,-47-4 694,0 0 0,0 0 1,0 1-1,0-1 0,0 1 0,0 0 1,0-1-1,0 1 0,0 0 0,0 0 1,0 0-1,-1 0 0,1 1 1,0-1-1,-1 0 0,1 1 0,-1-1 1,1 1-1,1 2 0,-3-4 19,0 1 1,0-1-1,0 1 0,0-1 0,0 1 0,0-1 1,0 1-1,0-1 0,0 1 0,0-1 1,0 1-1,0-1 0,-1 1 0,1-1 0,0 1 1,0-1-1,0 1 0,-1-1 0,1 0 0,-1 2 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1.061"/>
    </inkml:context>
    <inkml:brush xml:id="br0">
      <inkml:brushProperty name="width" value="0.05" units="cm"/>
      <inkml:brushProperty name="height" value="0.05" units="cm"/>
    </inkml:brush>
  </inkml:definitions>
  <inkml:trace contextRef="#ctx0" brushRef="#br0">6 186 12643,'-6'15'968,"8"0"-888,12-4-56,6 1 240,22-7-192,13-2-40,29-6-8,12-8 0,13-12 0,4-3-8,7-8-72,3 1-72,-4 3-544,-8 1-872,-20 7 1279,-10 4-175,-15 1-184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1.599"/>
    </inkml:context>
    <inkml:brush xml:id="br0">
      <inkml:brushProperty name="width" value="0.05" units="cm"/>
      <inkml:brushProperty name="height" value="0.05" units="cm"/>
    </inkml:brush>
  </inkml:definitions>
  <inkml:trace contextRef="#ctx0" brushRef="#br0">4 439 9810,'-3'9'2853,"15"-19"-2664,-10 9-164,103-91 337,25-23-769,-80 66-42,3-2-979,74-58-1,-95 90 813,-32 18 609,1 1 0,-1 0 0,1 0 0,-1 0 0,0-1 0,1 1 0,-1 0-1,1 0 1,-1 0 0,1 0 0,-1 0 0,1 0 0,-1 0 0,1 0 0,-1 0 0,1 0 0,-1 0 0,1 0 0,-1 1 0,1-1 0,-1 0 0,0 0 0,1 0 0,-1 1-1,1-1 1,-1 0 0,0 0 0,1 1 0,-1-1 0,0 0 0,1 1 0,-1-1 0,0 0 0,1 1 0,-1 0 0,2 18 10,-7 12 759,-1 0 0,-21 61-1,19-67-263,-15 37 662,14-40-732,-11 38 0,18-43-711,3-16 280,-1-1 0,0 0 0,0 1 0,0-1-1,0 0 1,1 1 0,-1-1 0,0 0 0,0 1 0,0-1 0,1 0 0,-1 0 0,0 1 0,1-1 0,-1 0 0,0 0 0,1 0 0,-1 0 0,0 1 0,1-1-1,-1 0 1,0 0 0,1 0 0,-1 0 0,0 0 0,1 0 0,-1 0 0,0 0 0,1 0 0,-1 0 0,0 0 0,1 0 0,-1 0 0,0 0 0,1 0 0,0-1-1,10-2-86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2.083"/>
    </inkml:context>
    <inkml:brush xml:id="br0">
      <inkml:brushProperty name="width" value="0.05" units="cm"/>
      <inkml:brushProperty name="height" value="0.05" units="cm"/>
    </inkml:brush>
  </inkml:definitions>
  <inkml:trace contextRef="#ctx0" brushRef="#br0">118 117 11875,'-42'79'792,"29"-58"-732,1 0-1,1 1 1,1 1-1,1 0 1,-10 42-1,18-65-57,1 1 1,0 0-1,0-1 0,0 1 1,0-1-1,-1 1 0,1-1 1,0 1-1,0-1 0,0 1 0,0 0 1,0-1-1,0 1 0,1-1 1,-1 1-1,0-1 0,0 1 1,0-1-1,0 1 0,1-1 1,-1 1-1,0-1 0,0 1 0,1-1 1,-1 1-1,0-1 0,1 1 1,-1-1-1,1 0 0,-1 1 1,0-1-1,1 0 0,-1 1 1,1-1-1,-1 0 0,1 1 0,-1-1 1,1 0-1,-1 0 0,1 0 1,0 0-1,-1 1 0,1-1 1,-1 0-1,1 0 0,-1 0 1,2 0-1,0-1 10,1 1 0,-1-1 0,0 1 0,0-1 0,0 0 1,1 0-1,-1 0 0,0 0 0,0 0 0,0 0 0,2-3 0,5-5 27,0-1 0,0 0 0,-1 0 0,0-1 0,-1 0 0,0 0 0,10-24 0,-6 9 79,-1-1 1,9-45-1,-18 67-99,1-1 13,0 1 1,-1-1-1,0 0 0,0 0 1,-1 0-1,1 0 1,-1 0-1,-1 0 0,1 0 1,-1 0-1,0 0 1,-3-10-1,4 16-27,0-1 0,0 1 0,0 0 0,0-1 0,0 1 0,-1 0 0,1-1 0,0 1 0,0 0 0,0-1 0,0 1 0,-1 0 0,1 0 0,0-1 0,0 1 0,-1 0 0,1 0 0,0-1 0,0 1 0,-1 0 0,1 0 0,0 0 0,-1-1 0,1 1 1,0 0-1,-1 0 0,1 0 0,0 0 0,-1 0 0,1 0 0,0 0 0,-1 0 0,1 0 0,0 0 0,-1 0 0,1 0 0,0 0 0,-1 0 0,1 0 0,-1 0 0,1 0 0,0 0 0,0 1 0,-1-1 0,1 0 0,0 0 0,-1 0 0,1 1 0,0-1 0,-1 0 0,1 0 0,0 0 0,0 1 0,0-1 0,-1 0 0,1 1 0,0-1 0,0 0 0,0 1 0,0-1 0,-1 0 0,1 1 0,0-1 0,0 0 0,0 1 0,0-1 0,0 1 0,-9 26 186,8-23-178,0 1 0,1-1 0,0 1-1,0-1 1,0 1 0,0-1 0,1 1 0,-1-1-1,1 0 1,2 5 0,-3-7-9,1 0 1,0-1 0,0 1-1,0-1 1,0 1-1,0-1 1,0 0 0,0 1-1,0-1 1,1 0-1,-1 0 1,0 0 0,1 0-1,-1 0 1,1 0-1,-1 0 1,1 0 0,-1-1-1,1 1 1,0 0-1,-1-1 1,1 0 0,0 1-1,0-1 1,-1 0 0,1 0-1,0 0 1,0 0-1,2 0 1,4-2 16,0 1-1,1-1 1,-1-1 0,0 0-1,0 0 1,0 0 0,-1-1-1,1 0 1,-1-1 0,0 1-1,8-8 1,6-6 3,-1 0-1,21-25 1,-12 9-160,-29 34 134,0 0 0,0 0 0,0 0 0,0 0 0,0 0 0,0 0 0,0 0 0,0 0 0,0 0 0,0 0 0,0 0 0,1-1 0,-1 1-1,0 0 1,0 0 0,0 0 0,0 0 0,0 0 0,0 1 0,0-1 0,0 0 0,0 0 0,1 0 0,-1 0 0,0 0 0,0 0 0,0 0 0,0 0 0,0 0 0,0 0 0,0 0 0,0 0 0,0 0 0,0 0 0,0 0 0,1 0 0,-1 0 0,0 0 0,0 1 0,0-1 0,0 0 0,0 0 0,0 0 0,0 0 0,0 0 0,0 0 0,0 0 0,0 0 0,0 0 0,0 0 0,0 1 0,0-1 0,0 0 0,0 0 0,0 0 0,0 0 0,0 0 0,0 0 0,0 0 0,0 0 0,0 0 0,0 1 0,0-1 0,0 0 0,0 0 0,-1 9-49,-15 91-82,9-60 176,1 0 1,-1 67 0,7-104-117,-1-1-1,1 0 1,0 1-1,1-1 1,-1 1-1,0-1 1,1 0-1,-1 1 1,1-1-1,0 0 1,0 1-1,0-1 1,0 0-1,0 0 1,0 0-1,1 0 1,-1 0-1,0 0 1,1 0-1,0-1 1,-1 1-1,1 0 1,0-1-1,2 2 1,5-2-290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2.587"/>
    </inkml:context>
    <inkml:brush xml:id="br0">
      <inkml:brushProperty name="width" value="0.05" units="cm"/>
      <inkml:brushProperty name="height" value="0.05" units="cm"/>
    </inkml:brush>
  </inkml:definitions>
  <inkml:trace contextRef="#ctx0" brushRef="#br0">85 1 11378,'-1'0'60,"0"0"0,0 0-1,0 0 1,0 0-1,0 0 1,0 1-1,0-1 1,-1 0 0,1 1-1,0-1 1,0 1-1,0-1 1,1 1-1,-1-1 1,0 1 0,0 0-1,0-1 1,-1 2-1,-16 15 380,12-10-323,0 0 0,0 0 0,1 0-1,-6 14 1,9-18-79,0 1 1,0 0-1,1-1 1,0 1-1,0 0 0,0 0 1,0 0-1,0 0 0,1 0 1,0 0-1,0 0 0,1 7 1,-1-10-29,0 0 1,1 0 0,-1 0 0,0 0-1,1 0 1,-1 0 0,1 0 0,0 0-1,-1-1 1,1 1 0,0 0 0,-1 0 0,1-1-1,0 1 1,0-1 0,-1 1 0,1 0-1,0-1 1,0 1 0,0-1 0,0 0-1,0 1 1,0-1 0,0 0 0,0 0-1,0 1 1,0-1 0,0 0 0,0 0-1,0 0 1,0 0 0,0 0 0,0 0-1,0-1 1,0 1 0,0 0 0,0 0 0,0-1-1,0 1 1,1-1 0,5-2 58,1 0 0,-1 0 1,11-7-1,25-20 317,-40 27-301,0 0 0,0 0 0,0 0 1,-1 0-1,1 0 0,-1 0 0,1-1 0,-1 1 1,0-1-1,2-5 0,-4 8-64,0 1 1,0-1-1,1 1 0,-1-1 0,0 1 1,0-1-1,0 0 0,0 1 1,0-1-1,0 1 0,0-1 0,0 1 1,0-1-1,0 1 0,0-1 1,0 1-1,0-1 0,-1 1 0,1-1 1,0 1-1,0-1 0,-1 1 0,1-1 1,0 1-1,0-1 0,-1 1 1,1-1-1,-1 1 0,1 0 0,0-1 1,-1 1-1,1 0 0,-1-1 1,-19-2 727,4 1-811,16 2 18,0-1-1,0 1 1,0-1-1,0 1 1,0-1-1,0 1 1,0 0-1,0-1 1,0 1 0,0-1-1,0 1 1,1-1-1,-1 1 1,0 0-1,0-1 1,0 1-1,1-1 1,-1 1-1,0 0 1,0-1 0,1 1-1,-1 0 1,0-1-1,1 1 1,0 0-1,3-6-203,-3 1-98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3.033"/>
    </inkml:context>
    <inkml:brush xml:id="br0">
      <inkml:brushProperty name="width" value="0.05" units="cm"/>
      <inkml:brushProperty name="height" value="0.05" units="cm"/>
    </inkml:brush>
  </inkml:definitions>
  <inkml:trace contextRef="#ctx0" brushRef="#br0">39 23 10770,'5'-10'1354,"1"-3"2789,-5 25-2753,-6 18-1148,-13 46 0,10-49-807,2 1 0,-4 35 0,7-49-1501,3-13 1449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3.516"/>
    </inkml:context>
    <inkml:brush xml:id="br0">
      <inkml:brushProperty name="width" value="0.05" units="cm"/>
      <inkml:brushProperty name="height" value="0.05" units="cm"/>
    </inkml:brush>
  </inkml:definitions>
  <inkml:trace contextRef="#ctx0" brushRef="#br0">147 0 11731,'-12'4'1975,"2"0"-1698,1 1 1,-1 0 0,1 1 0,0 0 0,1 0 0,-1 1 0,1 0-1,-10 11 1,14-13-271,-1 0 1,1 1-1,0-1 0,0 1 0,1 0 0,-1 0 1,1 0-1,1 0 0,-1 1 0,1-1 0,0 1 1,1 0-1,-1-1 0,1 9 0,0-13-9,1-1 0,0 0 1,0 1-1,0-1 0,1 0 0,-1 1 0,0-1 0,0 0 0,1 0 0,-1 1 1,1-1-1,-1 0 0,1 0 0,0 0 0,-1 0 0,1 0 0,0 1 0,0-1 1,0-1-1,-1 1 0,1 0 0,0 0 0,0 0 0,2 1 0,-1-1-1,1-1 0,-1 1 0,0 0 0,1-1 0,-1 1 0,0-1 0,1 0 0,-1 0 0,1 0 0,-1 0 0,0 0 0,4-1 0,3-1 0,-1 0-1,1-1 1,-1 0-1,0 0 1,0-1-1,10-6 0,-9 4 22,-1-1 0,1 1 0,-1-2 0,11-12 0,-16 17 58,-1 0 0,0 1-1,0-1 1,0 0 0,0 0-1,0 0 1,-1-1 0,1 1 0,-1 0-1,0 0 1,0-1 0,0 1-1,-1-1 1,1 1 0,-1-1-1,1 1 1,-2-8 0,0 9-142,0 0 1,-1 1 0,1-1-1,-1 0 1,1 0 0,-1 1-1,0-1 1,0 1 0,0-1-1,1 1 1,-1 0 0,-1 0-1,1 0 1,0 0 0,0 0-1,0 0 1,-5 0 0,7 0-204,-2 2-719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04.013"/>
    </inkml:context>
    <inkml:brush xml:id="br0">
      <inkml:brushProperty name="width" value="0.05" units="cm"/>
      <inkml:brushProperty name="height" value="0.05" units="cm"/>
    </inkml:brush>
  </inkml:definitions>
  <inkml:trace contextRef="#ctx0" brushRef="#br0">2 46 9514,'-2'1'4977,"2"1"-3817,5 4-568,-4-5-279,-2-4 2023,1 2-2120,1-2-344,8-3-1656,-6-7 1616,-1 2-288,-2-8-137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8.541"/>
    </inkml:context>
    <inkml:brush xml:id="br0">
      <inkml:brushProperty name="width" value="0.05" units="cm"/>
      <inkml:brushProperty name="height" value="0.05" units="cm"/>
    </inkml:brush>
  </inkml:definitions>
  <inkml:trace contextRef="#ctx0" brushRef="#br0">40 458 15051,'-1'7'295,"0"-1"-1,0 1 1,0-1 0,-1 0-1,0 1 1,-5 9-1,-5 15 218,9-20-474,0 1 0,1 0 0,0 0 0,0 0 0,1 12 0,1-23-38,0 0-1,0 0 1,0 0 0,0 0-1,0 1 1,1-1-1,-1 0 1,0 0 0,0 0-1,1 0 1,-1-1-1,1 1 1,-1 0 0,1 0-1,-1 0 1,1 0-1,-1 0 1,1 0 0,0-1-1,-1 1 1,1 0-1,0-1 1,0 1 0,0 0-1,1 0 1,0-1-2,-1 1 1,1-1 0,0 0-1,-1 0 1,1 0-1,0 0 1,-1 0-1,1 0 1,-1-1 0,1 1-1,0 0 1,-1-1-1,1 1 1,2-2-1,5-3-12,0 0-1,0 0 1,0-1 0,7-7-1,9-9-67,-1-1 0,-2 0 0,24-31 0,51-85-241,-2-19 53,-82 134 325,-2-1-1,0-1 0,-2 0 0,10-43 1,-19 68-34,1-1 1,-1 1 0,0-1-1,0 1 1,1-1 0,-1 1-1,0 0 1,0-1 0,0 1-1,-1-1 1,1 1 0,0-1-1,0 1 1,-2-2 0,2 2-12,0 1 0,-1 0 1,1 0-1,0 0 0,-1 0 0,1 0 1,0 0-1,-1 0 0,1 0 1,0 0-1,-1 0 0,1 0 0,-1 0 1,1 0-1,0 0 0,-1 0 0,1 0 1,0 0-1,-1 0 0,1 0 1,0 0-1,-1 1 0,1-1 0,0 0 1,-1 0-1,1 0 0,0 1 1,-1-1-1,1 0 0,0 0 0,0 1 1,-1 0-1,-3 3 87,-1 1 1,1 0-1,0 0 0,-6 10 1,0 5 18,0 1 0,2-1 0,0 1 0,-7 37 0,11-43-96,2 0 0,0 0 0,1 0-1,0 0 1,2 0 0,-1 0 0,7 29-1,-6-39 79,0 0-1,1 0 1,0 0-1,0 0 1,0 0-1,1-1 1,-1 1-1,1-1 1,0 1-1,0-1 1,1 0-1,-1 0 1,1-1-1,0 1 1,0-1-1,1 0 1,7 5-1,13 2 179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3.875"/>
    </inkml:context>
    <inkml:brush xml:id="br0">
      <inkml:brushProperty name="width" value="0.05" units="cm"/>
      <inkml:brushProperty name="height" value="0.05" units="cm"/>
    </inkml:brush>
  </inkml:definitions>
  <inkml:trace contextRef="#ctx0" brushRef="#br0">1 14 13187,'2'-2'69,"0"0"0,1 1 1,0-1-1,-1 1 0,1 0 0,0 0 1,-1 0-1,1 0 0,0 1 1,0-1-1,0 1 0,5-1 0,41 3-92,-22-1 150,218 1 2,246 7 18,-415-4-126,0 3 0,89 22 0,-125-20-62,0 2 0,-1 2 0,0 2 0,-1 1 0,58 36 0,-96-53 35,0 1-1,1-1 0,-1 0 0,0 0 0,0 1 1,1-1-1,-1 0 0,0 0 0,0 1 0,1-1 1,-1 0-1,0 0 0,0 0 0,1 1 0,-1-1 1,0 0-1,1 0 0,-1 0 0,0 0 1,1 0-1,-1 0 0,0 0 0,1 0 0,-1 0 1,0 0-1,1 0 0,-1 0 0,0 0 0,1 0 1,-1 0-1,0 0 0,0 0 0,1 0 0,-1 0 1,0-1-1,1 1 0,-1 0 0,0 0 0,1 0 1,-1 0-1,0-1 0,0 1 0,1 0 0,-1 0 1,0-1-1,0 1 0,0 0 0,1 0 0,-1-1 1,0 1-1,0 0 0,0-1 0,4-13-74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5.130"/>
    </inkml:context>
    <inkml:brush xml:id="br0">
      <inkml:brushProperty name="width" value="0.05" units="cm"/>
      <inkml:brushProperty name="height" value="0.05" units="cm"/>
    </inkml:brush>
  </inkml:definitions>
  <inkml:trace contextRef="#ctx0" brushRef="#br0">29 321 10330,'-2'2'249,"1"0"1,-1 0-1,0-1 0,0 1 1,0 0-1,0-1 0,0 0 0,0 1 1,0-1-1,-1 0 0,-3 2 1,5-3 172,17-16 440,42-56-637,-2-3 1,44-82-1,-85 137-336,-13 23 30,-5 12 84,-6 21 14,1 0 0,2 1 1,2-1-1,1 1 0,4 58 1,-1-91-23,0-1 0,0 1 0,0-1 0,1 1 0,-1-1 0,1 0 0,0 1 0,0-1 0,0 0 0,1 0 0,-1 1 0,3 2 1,-4-5 2,1-1 1,-1 0 0,1 0 0,-1 0-1,0 0 1,1 0 0,-1 0 0,0 0-1,1 0 1,-1 0 0,1 0 0,-1 0 0,0 0-1,1 0 1,-1 0 0,0-1 0,1 1-1,-1 0 1,0 0 0,1 0 0,-1 0-1,0-1 1,1 1 0,-1 0 0,0 0 0,1-1-1,-1 1 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6.678"/>
    </inkml:context>
    <inkml:brush xml:id="br0">
      <inkml:brushProperty name="width" value="0.05" units="cm"/>
      <inkml:brushProperty name="height" value="0.05" units="cm"/>
    </inkml:brush>
  </inkml:definitions>
  <inkml:trace contextRef="#ctx0" brushRef="#br0">157 32 9002,'-2'-3'5267,"-12"-1"-3984,-20-2-1066,32 5-185,0-2-8,2 3-12,-17-13 376,15 13-371,0-1 0,1 1 0,-1 0 1,0 0-1,0 0 0,1 0 0,-1 0 0,0 0 1,0 1-1,1-1 0,-1 0 0,0 1 0,1-1 1,-1 1-1,1 0 0,-1 0 0,0-1 0,0 2 1,-2 1-12,2-1 0,-1 1 0,0-1 1,1 1-1,-1 0 0,1 0 0,-4 7 0,1-2-28,1 1 0,0-1 0,1 1 0,0 0 0,-3 17 0,5-20 4,0 0 1,0 0-1,1 1 1,0-1 0,0 0-1,1 0 1,0 0-1,0 0 1,0 0-1,0 0 1,1 0-1,3 5 1,-4-8 8,1-1 0,-1 0 0,1 0 0,-1 0 0,1 0 0,0 0 0,0 0 0,0 0 0,0-1 0,0 1 0,1-1 0,-1 1 0,0-1 0,1 0 0,-1 0 0,1 0 0,-1 0 0,1 0 0,0-1 0,-1 1 0,1-1 0,0 0 0,-1 0 0,1 0 0,0 0-1,-1 0 1,1 0 0,0-1 0,4-1 0,3-1 12,-1 0-1,0-1 0,1 0 0,-1-1 0,-1 0 1,1 0-1,-1-1 0,0 0 0,0 0 0,0-1 1,-1 0-1,0 0 0,-1-1 0,1 0 0,-2 0 1,1-1-1,-1 1 0,0-1 0,5-15 0,-9 22 14,0 0-1,-1 0 0,1-1 0,-1 1 1,1 0-1,-1 0 0,0 0 1,0 0-1,0 0 0,0-1 0,0 1 1,-1 0-1,1 0 0,-1 0 0,1 0 1,-1 0-1,0 0 0,-1-2 0,1 2 3,-1 0-1,0 0 0,1 1 0,-1-1 0,0 1 0,0-1 0,0 1 0,0-1 1,0 1-1,-1 0 0,1 0 0,0 0 0,0 1 0,-1-1 0,-4 0 1,-7-2-19,1 0 1,-1 2-1,0 0 1,-16 0-1,-6 6-2350,35-4 1956,7 0-113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7.124"/>
    </inkml:context>
    <inkml:brush xml:id="br0">
      <inkml:brushProperty name="width" value="0.05" units="cm"/>
      <inkml:brushProperty name="height" value="0.05" units="cm"/>
    </inkml:brush>
  </inkml:definitions>
  <inkml:trace contextRef="#ctx0" brushRef="#br0">96 0 12707,'-9'7'105,"1"0"1,0 1 0,0 0 0,1 0-1,0 1 1,0-1 0,1 1-1,0 1 1,-8 17 0,11-21-108,1 0 0,-1 0 0,2 0 0,-1 0 0,0 1 0,1-1 1,0 0-1,1 1 0,0-1 0,0 0 0,0 1 0,0-1 0,1 1 0,0-1 0,1 0 0,-1 0 1,6 12-1,-7-16 1,2 0-1,-1 1 1,0-1 0,0 0 0,1 0 0,-1 0 0,1 0 0,0 0 0,-1 0 0,1 0 0,0 0 0,0-1 0,0 1 0,0-1 0,1 0 0,-1 1-1,0-1 1,0 0 0,1 0 0,-1-1 0,1 1 0,-1 0 0,1-1 0,-1 1 0,1-1 0,-1 0 0,1 0 0,-1 0 0,1 0 0,0 0 0,-1-1-1,1 1 1,-1-1 0,0 0 0,1 0 0,3-1 0,-1-1 38,1 1 0,-1-1 0,0-1 0,0 1 0,0-1 0,0 0 0,0 0 0,-1 0 0,0 0 0,0-1 0,0 0 0,0 0 0,5-10 0,-7 11 35,-1 0-1,0 1 1,0-1 0,0 0-1,0 1 1,-1-1-1,1 0 1,-1 0-1,0 0 1,0 0-1,0 1 1,-1-1-1,1 0 1,-1 0 0,0 1-1,0-1 1,0 0-1,-1 1 1,1-1-1,-1 1 1,0-1-1,0 1 1,0 0-1,0 0 1,-1 0 0,-4-5-1,1 2-232,0 0 0,-1 1 1,0 0-1,1 0 0,-2 1 0,1-1 0,0 1 1,-1 1-1,0 0 0,-9-3 0,50 10-2544,-14-4 1929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7.582"/>
    </inkml:context>
    <inkml:brush xml:id="br0">
      <inkml:brushProperty name="width" value="0.05" units="cm"/>
      <inkml:brushProperty name="height" value="0.05" units="cm"/>
    </inkml:brush>
  </inkml:definitions>
  <inkml:trace contextRef="#ctx0" brushRef="#br0">129 1 9546,'-16'11'666,"1"2"0,-1 0 0,2 1 0,-17 19 0,27-28-618,0 0 0,0 0 0,1 1 0,0-1 0,0 1 0,0 0 0,0 0 0,1 0 0,0 0 0,1 0 0,-1 1 0,1-1 0,0 1 0,1-1 0,-1 0 0,1 1 0,1 7 0,-1-12-47,1 0 1,-1 0-1,0 0 0,1 0 0,-1 0 0,1 0 1,0 0-1,0 0 0,0 0 0,0 0 0,0 0 1,0 0-1,0-1 0,1 1 0,-1 0 0,1-1 1,-1 1-1,1-1 0,0 1 0,-1-1 0,3 1 1,-1-1-1,-1 0 0,1 0 0,0-1 0,0 1 0,-1-1 1,1 0-1,0 1 0,0-1 0,0 0 0,0-1 1,-1 1-1,1-1 0,5-1 0,5-2 24,-1-1 0,0 0 0,0-1 0,0-1 1,17-12-1,-11 6 147,27-26 0,-40 35-77,0-1-1,-1 0 1,0 0 0,0-1-1,0 1 1,-1-1 0,1 0-1,-1 0 1,-1 0 0,4-9-1,-6 14-62,0 0 0,0 0 0,0 0 0,1-1 0,-1 1 0,0 0-1,0 0 1,0 0 0,-1-1 0,1 1 0,0 0 0,0 0 0,-1 0 0,1 0 0,-1 0 0,1 0-1,-1-1 1,1 1 0,-1 0 0,0 0 0,1 0 0,-2-1 0,-1 0 24,1 0-1,0 0 1,-1 1 0,1-1 0,-1 1-1,0-1 1,1 1 0,-1 0 0,-3-1-1,-8-1-23,0 0-1,0 1 0,-15-1 0,24 2-118,-33 0-447,30 4 351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9.273"/>
    </inkml:context>
    <inkml:brush xml:id="br0">
      <inkml:brushProperty name="width" value="0.05" units="cm"/>
      <inkml:brushProperty name="height" value="0.05" units="cm"/>
    </inkml:brush>
  </inkml:definitions>
  <inkml:trace contextRef="#ctx0" brushRef="#br0">43 0 12307,'1'0'57,"-1"1"0,0-1 0,1 0 0,-1 0 0,0 0 0,0 1 0,1-1 0,-1 0 0,0 1 0,0-1 0,1 0 0,-1 1 0,0-1 0,0 0 0,0 1 0,0-1 0,1 0 0,-1 1 0,0-1 0,0 1 0,0-1 0,0 0 1,0 1-1,0-1 0,0 0 0,0 1 0,0-1 0,-1 1 0,1 18 55,-1-13 33,0 67 15,0-24-235,-8 62 0,9-110 44,0 1-1,0-1 0,0 0 1,-1 0-1,1 0 0,0 0 0,-1 0 1,1 0-1,-1 0 0,0 0 1,1 0-1,-1-1 0,1 1 0,-1 0 1,-1 1-1,2-2 20,-1 0 0,1 1 0,-1-1 1,1 0-1,-1 0 0,0 0 0,1 0 0,-1 1 0,1-1 0,-1 0 1,1 0-1,-1 0 0,1 0 0,-1 0 0,0 0 0,1 0 0,-1 0 1,1-1-1,-1 1 0,1 0 0,-1 0 0,1 0 0,-1-1 0,1 1 1,-1 0-1,1 0 0,-1-1 0,1 1 0,-1-1 0,1 1 0,-1-1 1,-9-10-192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29.769"/>
    </inkml:context>
    <inkml:brush xml:id="br0">
      <inkml:brushProperty name="width" value="0.05" units="cm"/>
      <inkml:brushProperty name="height" value="0.05" units="cm"/>
    </inkml:brush>
  </inkml:definitions>
  <inkml:trace contextRef="#ctx0" brushRef="#br0">2 28 10954,'-2'-9'1153,"2"6"-785,0 2-176,3 1 1160,4 1-1024,5 1-176,2-1-72,10-1-80,5 0 8,8 0-8,6-3-96,2-1-32,-1 0 112,1-1-8,-4 2-56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0.160"/>
    </inkml:context>
    <inkml:brush xml:id="br0">
      <inkml:brushProperty name="width" value="0.05" units="cm"/>
      <inkml:brushProperty name="height" value="0.05" units="cm"/>
    </inkml:brush>
  </inkml:definitions>
  <inkml:trace contextRef="#ctx0" brushRef="#br0">107 16 12699,'-4'2'246,"0"0"0,0 0 1,0 1-1,0-1 0,0 1 0,1 0 1,-1 0-1,1 0 0,0 1 1,-5 5-1,2-2-123,3-4-92,-34 41 178,35-42-222,0 1 0,1-1 0,-1 1 0,1 0-1,-1-1 1,1 1 0,0 0 0,0 0 0,0 0 0,1 0 0,-1 0 0,1 0 0,-1 0 0,1 0 0,0 0 0,1 3 0,-1-4-41,1-1 0,0 1 0,0-1 0,-1 1 0,1-1 0,0 0 0,0 0 0,0 1 0,1-1 0,-1 0 0,0 0 0,0 0 0,1 0 0,-1 0 0,0-1 0,1 1 0,-1 0 0,1-1 0,-1 1 0,1-1 0,-1 1 0,1-1 0,-1 0 0,1 1 0,0-1 0,2 0 0,7 1-671,0-1 1,19-2-1,-19 1 156,-5 1 262,0-1 1,0 1 0,0 0-1,0 1 1,0-1 0,0 1-1,8 3 1,-12-3 311,0-1 0,0 1 0,0 1 0,0-1 0,-1 0 0,1 0 0,0 1 0,-1-1 0,1 0 0,-1 1 1,1 0-1,-1-1 0,0 1 0,0 0 0,0 0 0,0-1 0,0 1 0,0 0 0,0 0 0,-1 0 0,1 0 0,-1 0 0,1 0 0,-1 4 0,1 6 467,-1 0 0,0 0 0,-1 0 0,0 0 0,-1 0 0,0 0 0,-1 0 0,-6 18-1,6-23-194,0-1 1,0 1-1,-1-1 0,0 0 0,0 0 0,-9 11 0,10-14-194,0 0 1,0-1-1,0 0 1,0 1-1,0-1 0,0 0 1,0-1-1,-1 1 1,1 0-1,-1-1 1,1 0-1,-1 0 1,-7 1-1,10-1-138,-1-1-1,0 0 0,1 0 1,-1 0-1,1 0 0,-1 0 1,0-1-1,1 1 0,-1 0 1,1-1-1,-1 1 0,1-1 1,-1 1-1,1-1 1,0 0-1,-1 0 0,1 0 1,0 0-1,-1 0 0,1 0 1,0 0-1,0 0 0,0 0 1,0 0-1,0-1 0,0 1 1,-1-3-1,1 2-44,0-1-1,0 0 1,0 0-1,0 0 1,0 0 0,1 0-1,0 0 1,-1 0-1,1 0 1,0 0-1,1 0 1,-1 0-1,0 0 1,2-4 0,8-17-619</inkml:trace>
  <inkml:trace contextRef="#ctx0" brushRef="#br0" timeOffset="1">446 0 12011,'4'3'912,"-10"14"-720,-5 5-64,-1 8 472,1 3-344,-1 7-152,-1-2-16,5 0-16,1-5-32,4-8-224,1-3-128,-1-11-560,-4-5 728,-3-10-104,-1-6-136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2:30.565"/>
    </inkml:context>
    <inkml:brush xml:id="br0">
      <inkml:brushProperty name="width" value="0.05" units="cm"/>
      <inkml:brushProperty name="height" value="0.05" units="cm"/>
    </inkml:brush>
  </inkml:definitions>
  <inkml:trace contextRef="#ctx0" brushRef="#br0">0 41 11210,'41'-12'239,"1"3"-1,0 1 0,1 3 1,-1 1-1,1 2 0,76 6 1,-108-3-227,0 1 0,0 0 0,0 0 0,0 1 0,11 5 0,-20-7-2,0-1-1,0 1 1,0 0-1,0 0 1,0 1-1,0-1 1,0 0-1,0 1 1,-1-1-1,1 1 1,-1-1-1,1 1 1,-1 0-1,0-1 1,0 1-1,1 0 0,-1 0 1,0 0-1,-1 0 1,1 0-1,0 0 1,-1 0-1,1 0 1,-1 0-1,1 1 1,-1-1-1,0 0 1,0 0-1,0 0 1,0 1-1,0-1 1,-2 4-1,-2 7 97,0-1-1,-1 1 1,-1-1 0,0 0-1,0-1 1,-1 1 0,-1-2-1,0 1 1,-16 16 0,2-4 222,-2-2 0,-50 36 0,62-48-251,-1-1 1,1-1 0,-1 0-1,-1 0 1,-22 7 0,34-13-70,-1-1 1,1 1 0,-1-1 0,1 1-1,-1-1 1,0 0 0,1 0-1,-1 0 1,1 0 0,-1 0 0,1 0-1,-1-1 1,1 1 0,-1-1 0,1 0-1,-1 0 1,1 0 0,0 0-1,-1 0 1,1 0 0,0-1 0,0 1-1,0-1 1,0 1 0,0-1-1,0 0 1,1 0 0,-1 0 0,0 0-1,1 0 1,0 0 0,-1 0-1,1-1 1,0 1 0,0 0 0,0-1-1,1 1 1,-1-1 0,0-4-1,-5-25 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1.663"/>
    </inkml:context>
    <inkml:brush xml:id="br0">
      <inkml:brushProperty name="width" value="0.05" units="cm"/>
      <inkml:brushProperty name="height" value="0.05" units="cm"/>
    </inkml:brush>
  </inkml:definitions>
  <inkml:trace contextRef="#ctx0" brushRef="#br0">38 55 10018,'-20'12'1112,"4"-2"-808,15-2-160,4-2 969,21 0-785,12-2-64,24-4-96,12 0-24,18-6 16,6-1 0,16-6 16,8-1-8,8-2-192,-6 0-104,-18 2 104,-6 5-16,-19 4-56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9.275"/>
    </inkml:context>
    <inkml:brush xml:id="br0">
      <inkml:brushProperty name="width" value="0.05" units="cm"/>
      <inkml:brushProperty name="height" value="0.05" units="cm"/>
    </inkml:brush>
  </inkml:definitions>
  <inkml:trace contextRef="#ctx0" brushRef="#br0">164 521 12739,'0'-1'67,"0"1"0,0-1 0,-1 0 1,1 0-1,0 1 0,0-1 0,-1 0 0,1 0 1,0 1-1,-1-1 0,1 0 0,0 1 0,-1-1 1,1 0-1,-1 1 0,1-1 0,-1 1 1,0-1-1,1 1 0,-1-1 0,0 1 0,1-1 1,-1 1-1,0 0 0,1-1 0,-1 1 0,0 0 1,0 0-1,1-1 0,-1 1 0,0 0 0,0 0 1,1 0-1,-1 0 0,0 0 0,0 0 1,0 0-1,1 0 0,-1 0 0,0 1 0,-1-1 1,0 1 32,-1 0-1,1 0 1,-1 0 0,1 0 0,-1 1 0,1-1 0,0 1 0,-1 0 0,1-1 0,-3 4 0,-5 8 57,1 0-1,0 0 1,1 1 0,0 0-1,-9 26 1,3-2-167,-9 43 0,22-76 8,-2 4-24,1-1 0,0 1 0,1 0 0,0-1 0,0 1 0,0 0-1,3 17 1,-2-26 24,0 1 0,0-1-1,0 0 1,0 0 0,0 0-1,0 0 1,1 1 0,-1-1-1,0 0 1,0 0 0,0 0-1,0 0 1,1 0 0,-1 1-1,0-1 1,0 0 0,0 0-1,1 0 1,-1 0 0,0 0-1,0 0 1,0 0 0,1 0-1,-1 0 1,0 0 0,0 0-1,1 0 1,-1 0 0,0 0-1,0 0 1,0 0 0,1 0-1,-1 0 1,0 0 0,0 0-1,1 0 1,-1-1 0,0 1-1,0 0 1,0 0 0,0 0-1,1 0 1,-1 0 0,0 0-1,0-1 1,0 1 0,0 0-1,1 0 1,-1 0 0,0-1-1,0 1 1,0 0 0,0 0-1,0-1 1,10-11-59,10-23-58,-1 0 0,17-46 0,11-23-180,-46 102 283,-1 0 0,1 1 1,0-1-1,0 1 0,0 0 1,0-1-1,0 1 0,0-1 1,0 1-1,0 0 0,0 0 1,1 0-1,-1 0 0,2-1 0,-3 2 10,1 0 0,-1 0 0,1 0 0,-1 0 0,0 0-1,1 1 1,-1-1 0,1 0 0,-1 0 0,0 0-1,1 1 1,-1-1 0,0 0 0,1 0 0,-1 1 0,0-1-1,1 0 1,-1 0 0,0 1 0,0-1 0,1 1-1,-1-1 1,0 0 0,0 1 0,0-1 0,1 0 0,-1 1-1,0-1 1,0 1 0,0-1 0,0 0 0,0 1 0,0 0-1,2 9-53,-1 1 0,0-1-1,0 11 1,-1-18 56,0 50-103,-1-16 75,2 1 0,7 48 0,-7-82 45,0 0-1,-1 0 1,2 0-1,-1 0 0,0-1 1,1 1-1,-1 0 1,1-1-1,0 1 1,5 6-1,-6-10-6,0 1 0,0 0 0,1 0 0,-1-1-1,0 1 1,0 0 0,1-1 0,-1 1 0,0-1 0,1 0 0,-1 1 0,0-1-1,1 0 1,-1 0 0,0 0 0,1 0 0,-1 0 0,1 0 0,-1 0 0,0-1-1,1 1 1,-1 0 0,0-1 0,1 1 0,-1-1 0,0 1 0,0-1 0,1 0 0,-1 1-1,0-1 1,0 0 0,1-1 0,14-11 21,0 0 0,-1-1 0,-1 0 0,0-1 0,-1-1 0,21-33 0,-17 26-19,25-42-32,-2-2-1,-3-2 0,-3-2 0,-4-1 1,-2-1-1,21-95 0,-43 144 18,-1 0 0,3-40 0,-11 44 50,3 20-41,0 0 0,0-1-1,0 1 1,0 0 0,0 0-1,0 0 1,0 0-1,-1 0 1,1 0 0,0 0-1,0-1 1,0 1 0,0 0-1,-1 0 1,1 0 0,0 0-1,0 0 1,0 0 0,0 0-1,-1 0 1,1 0-1,0 0 1,0 0 0,0 0-1,0 0 1,-1 0 0,1 0-1,0 0 1,0 0 0,0 0-1,0 0 1,-1 0 0,1 0-1,0 0 1,0 0-1,0 1 1,0-1 0,0 0-1,-1 0 1,1 0 0,0 0-1,0 0 1,0 0 0,0 0-1,0 1 1,-1-1 0,-1 3 18,0 0 1,0 0 0,0 0 0,0 0 0,0 1 0,-1 4-1,-24 62 410,-23 100-1,43-138-379,2-1 1,1 1 0,1 0 0,2 0 0,5 62-1,2-54-220,1-1-1,1 0 0,3 0 1,22 55-1,-32-91 217,1 0 0,-1 1 0,1-1 0,0 0 1,0 0-1,5 5 0,-6-8-16,-1 1 1,1-1-1,-1 1 1,1-1 0,0 0-1,-1 1 1,1-1-1,0 0 1,-1 1-1,1-1 1,0 0-1,-1 0 1,1 0 0,0 0-1,0 0 1,-1 0-1,1 0 1,0 0-1,-1 0 1,1 0-1,0 0 1,0 0 0,-1-1-1,1 1 1,0 0-1,-1 0 1,1-1-1,0 1 1,-1 0-1,1-1 1,-1 1-1,1-1 1,-1 1 0,1-1-1,-1 1 1,1-1-1,-1 1 1,1-1-1,-1 0 1,1 1-1,-1-1 1,0 0 0,0 1-1,1-1 1,-1 0-1,16-31 206,1-10 87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3.352"/>
    </inkml:context>
    <inkml:brush xml:id="br0">
      <inkml:brushProperty name="width" value="0.05" units="cm"/>
      <inkml:brushProperty name="height" value="0.05" units="cm"/>
    </inkml:brush>
  </inkml:definitions>
  <inkml:trace contextRef="#ctx0" brushRef="#br0">1902 98 7754,'-29'-16'-366,"-1"1"0,-1 2 0,1 1 0,-2 2 1,0 1-1,-56-9 0,67 16 508,-1 0 0,0 2 0,1 0 0,-1 1 0,1 1 0,-1 1 0,1 1-1,0 1 1,0 1 0,1 1 0,-26 12 0,-1 5 406,2 3 1,-82 63-1,-69 84-115,87-59-374,-134 179-1,173-195-45,4 3-1,5 2 1,4 4-1,-64 171 1,78-156 11,6 2 0,5 1 0,-23 197 0,15 398 64,65-6-49,-4-490-95,59 254 1,-56-376-29,5 0 0,4-2 1,4-2-1,5-1 0,59 100 0,-78-159 4,2-1 1,1-1-1,2-1 0,2-2 0,1-1 0,1-1 0,59 44 0,-51-46-81,2-2-1,0-2 0,2-2 0,1-2 0,87 30 0,-109-46 106,-1-1-1,0-1 1,1-1-1,0-1 1,0 0-1,30-4 1,-35 1 68,-1-2-1,1-1 1,-1 0 0,0-1-1,0 0 1,0-2 0,-1 0-1,0-1 1,16-10 0,-8 1 140,0-1 0,-1-1 0,-2-1 0,0-1 1,-1-1-1,-1 0 0,29-46 0,-8 3 486,57-133-1,-24 13 564,96-373 0,-20-214-317,-53 24-508,-83 545-128,-21-342-1,-5 432-49,-4 1-1,-59-207 0,-120-195-1765,170 457 1215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4.278"/>
    </inkml:context>
    <inkml:brush xml:id="br0">
      <inkml:brushProperty name="width" value="0.05" units="cm"/>
      <inkml:brushProperty name="height" value="0.05" units="cm"/>
    </inkml:brush>
  </inkml:definitions>
  <inkml:trace contextRef="#ctx0" brushRef="#br0">28 0 9370,'-6'36'848,"2"3"-584,-2-2-120,2 2 336,-1 1-456,4-6 88,1-5 8,-2-6-80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5.849"/>
    </inkml:context>
    <inkml:brush xml:id="br0">
      <inkml:brushProperty name="width" value="0.05" units="cm"/>
      <inkml:brushProperty name="height" value="0.05" units="cm"/>
    </inkml:brush>
  </inkml:definitions>
  <inkml:trace contextRef="#ctx0" brushRef="#br0">1 677 11018,'40'-48'-250,"3"2"0,1 3-1,3 1 1,1 2 0,2 2-1,1 3 1,2 1 0,2 4-1,0 1 1,2 3 0,1 3-1,1 2 1,102-22 0,-45 19 381,278-54 2111,1 26-8,-348 50-2090,-1 1 0,1 3 0,80 13 0,-63-1-97,0 2 0,64 25 1,-116-36-43,544 174 203,-377-143-170,0-8 0,2-7 0,362-6 0,-365-21-27,613 5 18,-503 22-2,88 5-20,5-25-3,146-56-100,0-35-342,156-21-515,-56 61 251,-3 42 694,719-39 335,-1139 31-431,559-36-674,-524 47 831,286 30 0,20 48 1162,46 5 211,54-38-807,5-25-545,-377-10-74,258-7 21,-3-42-1896,-393 27 1144,-96 8 300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6.668"/>
    </inkml:context>
    <inkml:brush xml:id="br0">
      <inkml:brushProperty name="width" value="0.05" units="cm"/>
      <inkml:brushProperty name="height" value="0.05" units="cm"/>
    </inkml:brush>
  </inkml:definitions>
  <inkml:trace contextRef="#ctx0" brushRef="#br0">724 0 13475,'-67'126'744,"2"1"-984,-117 172-1,-106 98 71,246-341 170,25-34-11,9-13-14,0 0 1,1 1 0,0 0-1,1 0 1,0 1 0,0 0-1,1 0 1,-3 13 0,7-23 13,1 1 0,0-1 0,0 0 0,0 1 0,0-1 0,0 1 0,0-1 0,0 0 0,1 1 1,-1-1-1,0 0 0,1 1 0,-1-1 0,1 0 0,-1 0 0,1 0 0,0 1 0,0-1 0,-1 0 1,1 0-1,0 0 0,0 0 0,0 0 0,0 0 0,0 0 0,0-1 0,1 1 0,-1 0 0,2 0 1,3 2-32,0 0 0,0-1 1,0 0-1,11 1 1,7 1-60,0-1 1,1-1-1,45-3 1,76-15-103,-117 12 180,222-38-105,-115 18 112,-11 4 12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9.246"/>
    </inkml:context>
    <inkml:brush xml:id="br0">
      <inkml:brushProperty name="width" value="0.05" units="cm"/>
      <inkml:brushProperty name="height" value="0.05" units="cm"/>
    </inkml:brush>
  </inkml:definitions>
  <inkml:trace contextRef="#ctx0" brushRef="#br0">292 44 11434,'1'0'77,"0"-1"0,-1 0-1,1 0 1,0 0-1,-1 0 1,1 0-1,-1 0 1,0 0-1,1 0 1,-1 0 0,0 0-1,0-1 1,1 1-1,-1 0 1,0 0-1,0 0 1,0 0-1,0 0 1,-1 0 0,1 0-1,0 0 1,0-1-1,-1 1 1,1 0-1,-1-1 1,-1 1 11,1-1 1,-1 1-1,0 0 0,0 0 1,1 0-1,-1 0 0,0 0 0,0 0 1,0 1-1,0-1 0,0 1 1,0-1-1,0 1 0,-3 0 1,-9-2-37,0 1 1,1 1-1,-1 0 1,0 1-1,0 0 1,0 1 0,0 1-1,1 0 1,-1 0-1,1 2 1,0 0-1,0 0 1,0 1-1,1 1 1,0 0-1,0 1 1,-12 10-1,22-17-81,1 0 0,0 0 0,0 0 0,0 0 0,0 1 0,0-1 0,0 0 0,1 0 0,-1 1 0,0-1 0,1 0 0,-1 1 0,0-1 0,1 0 0,0 1 0,-1 1 0,1-2 5,0 0 1,0-1-1,1 1 1,-1 0-1,0-1 1,0 1-1,1 0 1,-1-1-1,0 1 1,1-1-1,-1 1 1,1 0-1,-1-1 1,1 1-1,-1-1 1,1 1-1,-1-1 0,1 1 1,-1-1-1,1 0 1,0 1-1,-1-1 1,2 1-1,5 1-119,0 0-1,0 0 0,1 0 0,-1-1 0,9 0 1,-4 0 66,14 3-78,-1 0 0,0 2 0,0 0 1,0 2-1,43 19 0,-61-23 154,1 1-1,-1-1 0,0 1 1,0 1-1,-1-1 0,0 1 0,0 0 1,0 0-1,6 11 0,-8-12 17,-1 1 1,0-1-1,-1 1 0,1 0 0,-1 0 0,-1 0 0,1 1 0,-1-1 0,0 0 1,0 1-1,-1-1 0,0 1 0,-1 12 0,0-11 51,-1 1 1,-1-1-1,0 0 0,0 0 0,0 0 1,-1 0-1,0 0 0,0-1 0,-1 0 1,0 0-1,0 0 0,-1 0 0,0-1 0,-13 11 1,3-4 143,-1 0 1,0-1 0,-1-1 0,0-1-1,-22 9 1,19-10-56,0 0-1,-1-2 1,-36 8 0,52-16-164,11-6-18,8-3-71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09.692"/>
    </inkml:context>
    <inkml:brush xml:id="br0">
      <inkml:brushProperty name="width" value="0.05" units="cm"/>
      <inkml:brushProperty name="height" value="0.05" units="cm"/>
    </inkml:brush>
  </inkml:definitions>
  <inkml:trace contextRef="#ctx0" brushRef="#br0">86 65 13835,'-36'143'1733,"23"-101"-1477,2 1 1,2 1-1,2 0 0,-2 51 0,8-91-235,1 0 0,0 1 0,1-1 0,-1 0 1,1 0-1,0 1 0,0-1 0,0 0 0,0 0 0,1 0 0,2 5 0,-4-9-15,1 1-1,0 0 1,-1-1-1,1 1 1,-1-1-1,1 1 0,0-1 1,-1 1-1,1-1 1,0 1-1,0-1 1,-1 0-1,1 1 1,0-1-1,0 0 0,0 0 1,0 1-1,-1-1 1,1 0-1,0 0 1,1 0-1,0 0 2,0-1-1,1 1 1,-1-1-1,0 0 0,0 1 1,0-1-1,0 0 1,0 0-1,0-1 1,0 1-1,2-2 1,20-16 13,-1-2 0,-1 0 0,36-46 1,-26 29-16,57-71 5,32-36-46,-89 116-23,-31 29 55,0-1 0,0 1 0,0-1 0,0 1 0,0-1 0,0 1 0,0-1 0,1 1 0,-1 0 0,0 0 0,0-1 0,2 1 0,-2 0 2,-1 0-1,1 1 1,-1-1 0,1 0 0,-1 0 0,1 1 0,-1-1 0,1 0 0,-1 0 0,0 1 0,1-1 0,-1 1 0,0-1 0,1 0-1,-1 1 1,0-1 0,1 1 0,-1-1 0,0 0 0,0 1 0,1-1 0,-1 1 0,0-1 0,0 1 0,0-1 0,0 1 0,0-1-1,0 1 1,0 0 0,1 14-16,0 0-1,-1 0 1,-4 22-1,3-23 27,0 0 0,0 0 1,3 27-1,-2-40-6,0 0 1,0 0-1,0 0 1,0 0-1,0-1 1,0 1-1,0 0 1,1 0-1,-1 0 1,0 0-1,1 0 1,-1 0-1,0 0 1,1-1-1,-1 1 1,1 0-1,-1 0 1,1-1-1,0 1 1,-1 0-1,1-1 1,0 1-1,-1 0 1,1-1-1,0 1 1,0-1-1,0 1 1,0-1-1,-1 0 1,1 1-1,0-1 1,0 0-1,0 0 1,0 1-1,0-1 1,0 0-1,0 0 1,0 0-1,0 0 1,-1 0-1,1 0 1,0-1-1,0 1 1,0 0-1,0 0 1,0-1-1,0 1 1,0 0-1,0-1 1,-1 1-1,1-1 1,1 0 0,6-4 7,-1 0 1,1 0 0,-1-1 0,8-8 0,-12 10-7,94-97 8,-23 24-91,-67 70 56,0 0-1,0 1 1,1 0 0,-1 1-1,1-1 1,13-5-1,-19 10 19,-1 0 0,1 1-1,-1-1 1,1 1 0,-1 0 0,1-1-1,0 1 1,-1 0 0,1 0-1,-1 0 1,1 0 0,-1 0-1,1 0 1,0 1 0,-1-1-1,1 0 1,-1 1 0,3 0-1,-3 0 3,1 1-1,-1-1 0,0 0 0,1 1 1,-1-1-1,0 1 0,0 0 0,0-1 1,0 1-1,0 0 0,0-1 0,0 1 0,-1 0 1,1 0-1,0 0 0,-1 0 0,0 0 1,1 3-1,2 19 9,-1-1-1,-1 1 1,-1-1 0,-1 1-1,-6 31 1,7-54-11,0-1-1,0 0 1,0 1 0,0-1 0,0 1-1,0-1 1,0 1 0,0-1-1,0 0 1,0 1 0,0-1 0,0 1-1,0-1 1,-1 1 0,1-1 0,0 0-1,0 1 1,0-1 0,-1 1-1,1-1 1,0 0 0,-1 1 0,1-1-1,0 0 1,0 0 0,-1 1-1,1-1 1,-1 0 0,1 0 0,0 1-1,-1-1 1,1 0 0,-1 0 0,-7-11-65,0-8-10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0.119"/>
    </inkml:context>
    <inkml:brush xml:id="br0">
      <inkml:brushProperty name="width" value="0.05" units="cm"/>
      <inkml:brushProperty name="height" value="0.05" units="cm"/>
    </inkml:brush>
  </inkml:definitions>
  <inkml:trace contextRef="#ctx0" brushRef="#br0">0 1 14363,'2'14'664,"-2"0"-1320,0 1 720,6-4-152,4-1-112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0.526"/>
    </inkml:context>
    <inkml:brush xml:id="br0">
      <inkml:brushProperty name="width" value="0.05" units="cm"/>
      <inkml:brushProperty name="height" value="0.05" units="cm"/>
    </inkml:brush>
  </inkml:definitions>
  <inkml:trace contextRef="#ctx0" brushRef="#br0">296 408 11482,'-86'61'1281,"49"-36"-596,-38 32 0,64-46-533,0-1-1,0 2 1,1-1-1,1 1 0,0 1 1,0 0-1,-6 15 1,13-25-92,0 1 0,0 0 0,1 1 0,-1-1 1,1 0-1,0 0 0,0 0 0,1 1 0,-1-1 1,1 0-1,0 7 0,1-11-45,-1 1 1,0 0-1,0-1 0,0 1 0,1 0 1,-1 0-1,0-1 0,1 1 1,-1 0-1,0-1 0,1 1 0,-1 0 1,1-1-1,-1 1 0,1-1 1,-1 1-1,1-1 0,0 1 1,-1-1-1,1 0 0,0 1 0,-1-1 1,1 0-1,0 1 0,0-1 1,2 0 0,-1 1 0,0-1 0,0 0 0,0-1 1,1 1-1,-1 0 0,0-1 0,0 1 1,0-1-1,1 0 0,-1 1 0,0-1 0,2-2 1,13-6 9,0-2 0,-1 0 1,0-1-1,0 0 0,-1-1 1,18-21-1,75-100 32,31-69 67,-110 152-77,-2-1 0,25-65-1,-38 71-16,-14 29-15,0 16-16,0 1 1,0 0-1,0 0 0,-1 0 0,1 0 1,0 0-1,0 0 0,0 0 1,-1 0-1,1 0 0,0 0 0,0 0 1,0 0-1,-1 0 0,1 0 0,0 0 1,0 0-1,0 0 0,-1 0 0,1 0 1,0 0-1,0 0 0,0 0 0,0 0 1,-1 0-1,1 0 0,0 0 0,0 1 1,0-1-1,0 0 0,-1 0 0,1 0 1,0 0-1,0 0 0,0 0 0,0 1 1,0-1-1,0 0 0,-1 0 0,-16 25 11,9-6 8,0 1 0,1 0 0,1 1 0,-5 26 0,-5 87 97,14-107-76,1 1 0,1-1 0,2 1 0,4 26 0,-4-45-57,-1-1 0,1 0 1,0 0-1,1 0 0,0 0 1,0 0-1,1 0 0,0-1 1,0 0-1,1 0 1,-1 0-1,2 0 0,-1-1 1,1 0-1,0 0 0,0 0 1,10 6-1,-13-10 9,1 0 1,0 0-1,-1-1 0,1 1 1,0-1-1,0 0 0,0 0 1,0-1-1,0 1 0,0-1 1,0 1-1,0-1 0,0-1 0,0 1 1,0 0-1,0-1 0,0 0 1,0 0-1,0 0 0,6-3 1,-3-1-11,0 0 0,-1 0 1,1-1-1,8-10 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0.945"/>
    </inkml:context>
    <inkml:brush xml:id="br0">
      <inkml:brushProperty name="width" value="0.05" units="cm"/>
      <inkml:brushProperty name="height" value="0.05" units="cm"/>
    </inkml:brush>
  </inkml:definitions>
  <inkml:trace contextRef="#ctx0" brushRef="#br0">162 68 13291,'0'0'38,"0"-1"0,-1 1 0,1-1-1,0 1 1,-1-1 0,1 1 0,-1-1 0,1 1 0,0 0 0,-1-1 0,1 1 0,-1-1-1,1 1 1,-1 0 0,1 0 0,-1-1 0,0 1 0,1 0 0,-1 0 0,1-1 0,-1 1-1,1 0 1,-1 0 0,0 0 0,1 0 0,-1 0 0,0 0 0,1 0 0,-1 0 0,1 0-1,-1 0 1,0 1 0,1-1 0,-1 0 0,0 1 0,-2-1-11,0 2 0,0-1 0,1 0-1,-1 0 1,0 1 0,1 0 0,-4 1 0,-2 6 104,0-1 0,0 1-1,0 0 1,1 0 0,1 1 0,-1 0 0,2 0 0,-8 17-1,2 1 0,1 0-1,-7 36 1,14-51-96,0 1 0,1 0 0,1-1 0,0 16 0,1-26-26,1-1 0,-1 1 0,0 0 0,1 0 0,0 0 0,-1-1 0,1 1 0,0 0 0,0-1 0,1 1 0,1 3 0,-2-5-4,0 0-1,0 0 1,0 0-1,0 0 1,0-1-1,0 1 1,0 0-1,1-1 0,-1 1 1,0-1-1,0 1 1,0-1-1,1 1 1,-1-1-1,0 0 1,0 0-1,1 0 0,-1 0 1,0 0-1,1 0 1,-1 0-1,0 0 1,1 0-1,-1 0 1,0-1-1,2 1 1,3-3 1,1 1 0,0-1 1,0 0-1,-1 0 1,0-1-1,0 0 1,0 0-1,0 0 1,7-7-1,6-8-25,19-26-1,-32 38 16,30-38-96,-3-1 0,-1-2 0,-3-2 0,24-54 0,-46 86-44,-8 20-61,-11 30 37,-22 132 196,31-144 6,1 0 1,1 1-1,1-1 1,1 0 0,1 1-1,5 23 1,-6-39-38,1 0 0,0 0 0,-1 0 0,1 0 0,1 0 0,3 6 0,-5-10 3,-1 0 0,1 0 0,0 0 0,-1 0-1,1 0 1,0-1 0,0 1 0,0 0 0,0 0 0,0-1-1,0 1 1,0-1 0,0 1 0,0-1 0,0 1-1,0-1 1,0 1 0,0-1 0,0 0 0,0 0 0,0 0-1,0 0 1,1 1 0,-1-1 0,0-1 0,0 1-1,0 0 1,0 0 0,0 0 0,0-1 0,0 1 0,0 0-1,1-1 1,-1 1 0,0-1 0,0 1 0,-1-1-1,1 0 1,1 0 0,26-28-22,2-9-53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1.554"/>
    </inkml:context>
    <inkml:brush xml:id="br0">
      <inkml:brushProperty name="width" value="0.05" units="cm"/>
      <inkml:brushProperty name="height" value="0.05" units="cm"/>
    </inkml:brush>
  </inkml:definitions>
  <inkml:trace contextRef="#ctx0" brushRef="#br0">26 20 13099,'5'-8'694,"2"-3"42,-6 11-414,-1 5-28,-13 56 757,-7 114 1,14 66-715,16-44-42,-6-169-550,0-1 0,2 0 0,1 1 0,21 50 0,-27-75 91,0 0-1,1-1 1,-1 1-1,0-1 1,1 1 0,0-1-1,0 0 1,0 0 0,3 4-1,-4-6 127,0 1 0,0-1 0,0 1 0,0-1 0,0 1 1,1-1-1,-1 0 0,0 1 0,0-1 0,0 0 0,0 0 0,0 0 0,1 0 0,-1 0 0,0 0 0,0 0 0,0 0 0,0-1 0,0 1 0,1 0 0,-1-1 0,0 1 0,0-1 0,1 0 0,20-12-707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9.678"/>
    </inkml:context>
    <inkml:brush xml:id="br0">
      <inkml:brushProperty name="width" value="0.05" units="cm"/>
      <inkml:brushProperty name="height" value="0.05" units="cm"/>
    </inkml:brush>
  </inkml:definitions>
  <inkml:trace contextRef="#ctx0" brushRef="#br0">126 0 14163,'-47'33'3571,"37"-26"-3542,0 1 0,1 0 0,0 0 0,0 1 0,0 0 0,-6 11 0,14-19-52,0 0-1,0 0 0,1 0 1,-1 1-1,0-1 0,1 0 1,-1 0-1,1 1 1,0-1-1,-1 0 0,1 1 1,0-1-1,0 1 1,0-1-1,0 0 0,0 1 1,0-1-1,0 1 0,1-1 1,-1 0-1,0 1 1,1-1-1,-1 0 0,1 1 1,-1-1-1,1 0 1,0 0-1,-1 0 0,1 1 1,0-1-1,0 0 0,0 0 1,0 0-1,0 0 1,0 0-1,0-1 0,0 1 1,1 0-1,-1 0 1,0-1-1,0 1 0,1-1 1,-1 1-1,3 0 0,4 1-129,0 1-1,1-2 1,-1 1-1,1-1 0,16 0 1,40-8-355,-52 5 466,0 0 0,-1 0 0,1 2 1,0 0-1,20 2 0,-31-2 66,0 1 0,0 0 1,1 0-1,-1 0 0,0 0 0,0 0 0,-1 0 0,1 0 1,0 1-1,0-1 0,0 1 0,-1-1 0,1 1 1,-1 0-1,1 0 0,-1 0 0,0 0 0,0 0 1,0 0-1,0 0 0,0 0 0,0 0 0,-1 0 1,1 0-1,-1 1 0,1-1 0,-1 0 0,0 0 1,0 4-1,1 4 156,-1-1 0,-1 1 0,1 0 1,-2 0-1,-3 15 0,-1-6 190,0 0 0,-1-1 0,-1 0 1,-13 22-1,15-31-244,0 1 1,0-1-1,-1 0 0,0 0 1,-1-1-1,0 0 1,0 0-1,-18 11 1,23-17-131,1-1 0,-1 1-1,0-1 1,1 0 0,-1 0 0,0 0 0,0 0 0,0-1 0,0 1 0,0-1 0,0 0 0,0 0 0,1 0 0,-1 0 0,0 0 0,0 0 0,0-1 0,0 0 0,-3 0 0,0-2 4,1 1 1,0-1 0,0 0 0,0 0 0,0-1 0,0 1 0,1-1-1,-8-8 1,-18-27-161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2.013"/>
    </inkml:context>
    <inkml:brush xml:id="br0">
      <inkml:brushProperty name="width" value="0.05" units="cm"/>
      <inkml:brushProperty name="height" value="0.05" units="cm"/>
    </inkml:brush>
  </inkml:definitions>
  <inkml:trace contextRef="#ctx0" brushRef="#br0">149 24 15139,'1'-2'87,"-1"1"1,0-1-1,0 1 0,0-1 0,0 1 0,0-1 0,-1 0 1,1 1-1,0-1 0,-1 1 0,1-1 0,-1-1 1,-7 2 282,-6 9-204,4 2-5,0 1 1,0-1-1,1 1 1,0 1 0,-7 13-1,0 2-89,-16 38-1,31-64-69,-1 4-23,0 0-1,0 0 0,0 0 0,1 0 1,-1 6-1,2-10 12,0 0 0,-1-1 0,1 1 0,0 0 0,1 0 1,-1-1-1,0 1 0,0 0 0,0-1 0,0 1 0,0 0 0,1 0 0,-1-1 1,0 1-1,1 0 0,-1-1 0,1 1 0,-1-1 0,0 1 0,1 0 0,-1-1 1,1 1-1,0-1 0,-1 1 0,1-1 0,-1 1 0,1-1 0,0 0 0,-1 1 1,1-1-1,0 0 0,-1 0 0,1 1 0,0-1 0,0 0 0,-1 0 0,1 0 1,0 0-1,0 0 0,-1 0 0,1 0 0,0 0 0,0 0 0,68-7-530,-50 4 408,1 1 0,0 1 0,36 2 0,-51-1 134,-1 1 0,1 0 0,0 0 0,-1 0 0,1 1 0,-1-1 0,0 1 0,1 0 0,-1 0 0,0 1 0,0-1 1,0 1-1,-1 0 0,1 0 0,0 0 0,-1 1 0,0-1 0,0 1 0,0-1 0,4 9 0,-5-8 33,0 0-1,-1 0 1,0 0 0,0 1-1,0-1 1,0 0 0,-1 1 0,0-1-1,1 0 1,-2 1 0,1-1-1,0 0 1,-1 1 0,0-1-1,0 0 1,0 0 0,0 0 0,-1 0-1,0 0 1,0 0 0,-2 4-1,-4 5 118,-1 0 0,0 0 0,0-1 0,-18 17 0,18-20-85,0-1 1,-1 0 0,0 0-1,-1-1 1,-12 7-1,18-11-75,0-1 0,0 0 0,0 0-1,0 0 1,0 0 0,0-1-1,-1 0 1,1 0 0,0 0 0,-1-1-1,1 0 1,-1 0 0,1 0-1,-8-2 1,11 2 6,0-1 0,0 0 0,0 1 0,0-1-1,0 0 1,0 0 0,0 0 0,0-1 0,1 1 0,-1 0 0,0-1-1,-1-1 1,1 0-14,0 0 0,0-1 0,0 1-1,0-1 1,-2-6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2.483"/>
    </inkml:context>
    <inkml:brush xml:id="br0">
      <inkml:brushProperty name="width" value="0.05" units="cm"/>
      <inkml:brushProperty name="height" value="0.05" units="cm"/>
    </inkml:brush>
  </inkml:definitions>
  <inkml:trace contextRef="#ctx0" brushRef="#br0">496 32 13603,'-6'-4'122,"1"0"0,0 1 1,-1 0-1,0 0 0,0 0 1,0 1-1,0 0 0,0 0 0,0 0 1,-1 1-1,1 0 0,-11 0 1,7 1-18,1 0 1,-1 1 0,1 1 0,-1 0-1,1 0 1,0 1 0,-17 7-1,7-1-55,1 1 0,0 1 0,1 1 0,0 1-1,1 0 1,0 1 0,-17 19 0,14-11-31,1 0 0,1 2 0,1 0 1,2 0-1,0 2 0,1-1 0,-17 54 0,25-63-10,1-1 1,0 1-1,1 0 0,1 0 0,1 0 0,0 0 0,1 0 1,0 1-1,2-1 0,0 0 0,1 0 0,0 0 0,1-1 1,1 1-1,10 23 0,-9-29-11,0-1 0,1 1 0,0-1 0,0 0-1,1 0 1,0-1 0,1 0 0,0-1 0,0 0 0,0 0 0,1-1 0,0 0 0,0-1 0,1 0 0,18 6 0,-13-6-2,0-1 0,0 0 0,1-1 1,-1-1-1,1 0 0,-1-1 0,1-1 1,0-1-1,-1-1 0,23-4 0,-35 5 13,1 0-1,0 0 1,-1-1 0,0 1-1,1-1 1,-1 0-1,0-1 1,0 1 0,0-1-1,0 0 1,0 0-1,0 0 1,-1 0-1,0-1 1,0 1 0,0-1-1,0 0 1,0 0-1,3-7 1,-4 6 5,0-1 1,0 1-1,-1-1 0,0 0 1,0 0-1,0 0 0,-1 1 1,1-1-1,-2 0 1,1 0-1,-1 0 0,1 0 1,-1 1-1,-1-1 0,-3-10 1,2 7 22,-1-1 0,0 1 1,0 0-1,-1 1 0,0-1 1,-1 1-1,0 0 0,0 0 1,-1 1-1,0-1 0,-9-7 1,20 17-83,0 1 0,1-2 0,-1 1 0,1-1 0,0 1 0,-1-1 1,1 0-1,0-1 0,7 1 0,52-3-247,-20 1 74,-42 1 216,-1 0 0,1 0 0,0 1 0,-1-1 1,1 1-1,0-1 0,-1 1 0,1 0 0,0 0 0,-1 0 1,1 0-1,-1 0 0,0 0 0,1 0 0,-1 0 0,0 0 1,1 1-1,-1-1 0,0 0 0,0 1 0,0-1 0,0 1 0,-1-1 1,1 1-1,0 0 0,-1-1 0,1 1 0,-1 0 0,1 0 1,-1 3-1,2 6 19,0 1 0,-1 1 1,-1 15-1,0-20-13,-1 24 45,0-17-54,1-1 1,0 0-1,1 1 0,0-1 0,1 0 1,4 14-1,-6-27 3,1 0 0,-1 0 0,0 0-1,1-1 1,-1 1 0,1 0 0,-1 0 0,1-1 0,-1 1 0,1 0 0,-1-1-1,1 1 1,0-1 0,-1 1 0,1-1 0,0 1 0,0-1 0,-1 1 0,1-1-1,0 0 1,0 1 0,0-1 0,0 0 0,-1 0 0,1 1 0,0-1 0,0 0 0,0 0-1,0 0 1,0 0 0,-1 0 0,1 0 0,2-1 0,17-7-51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3.257"/>
    </inkml:context>
    <inkml:brush xml:id="br0">
      <inkml:brushProperty name="width" value="0.05" units="cm"/>
      <inkml:brushProperty name="height" value="0.05" units="cm"/>
    </inkml:brush>
  </inkml:definitions>
  <inkml:trace contextRef="#ctx0" brushRef="#br0">9 850 11282,'-1'1'130,"0"0"-1,0 0 1,0 1-1,1-1 0,-1 0 1,0 1-1,1-1 0,-1 1 1,1-1-1,-1 1 0,1-1 1,0 1-1,-1-1 1,1 1-1,0-1 0,0 1 1,0-1-1,0 1 0,0-1 1,1 1-1,-1-1 0,0 1 1,1-1-1,-1 1 1,1-1-1,0 1 0,-1-1 1,2 2-1,-1-1-75,1 0-1,-1 0 1,0 0 0,0 0-1,1-1 1,-1 1 0,1-1-1,-1 1 1,1-1 0,0 1-1,0-1 1,0 0 0,0 0-1,-1 0 1,1 0 0,1 0-1,-1 0 1,0-1 0,3 1-1,1-1-6,-1 0 0,0-1-1,0 0 1,1 0 0,-1 0-1,0-1 1,0 0 0,0 0-1,0 0 1,0 0 0,-1-1-1,5-3 1,11-8 134,24-21-1,-34 26-121,25-22 148,45-49 0,-67 64-206,0 0 1,-1-1 0,0 0 0,-2-1 0,14-30-1,-23 45-13,1 0 1,-1 0-1,0 0 0,0 0 0,-1-1 0,1 1 0,-1 0 0,1 0 0,-1-1 0,0 1 0,-1 0 0,1-1 0,0 1 0,-1 0 0,-1-4 0,2 6 5,-1 0-1,1 0 1,-1 0-1,1 0 1,-1 0 0,0 1-1,1-1 1,-1 0-1,0 0 1,0 1-1,1-1 1,-1 0-1,0 1 1,0-1-1,0 1 1,0-1 0,0 1-1,-2-1 1,1 0-3,-1 1 1,1 0 0,0 0 0,-1 0-1,1 0 1,-1 0 0,1 0-1,0 1 1,-1-1 0,1 1 0,-4 1-1,-4 3 3,-1 0-1,1 0 1,0 1-1,1 1 0,-1 0 1,1 0-1,0 1 1,1 0-1,0 1 1,0-1-1,1 1 0,-7 12 1,-4 7 61,2 0 0,1 0 1,-15 39-1,17-32 36,1 1-1,-9 51 0,18-72-68,0 0 0,2 0-1,0 0 1,0 0-1,2 0 1,0 0-1,0 0 1,8 27-1,-9-39-21,1 0-1,0 0 0,0-1 0,0 1 0,1 0 0,-1-1 0,0 1 0,1-1 0,0 1 0,0-1 0,-1 0 0,1 0 1,1 0-1,-1 0 0,0 0 0,0 0 0,1 0 0,-1-1 0,1 1 0,-1-1 0,1 0 0,0 0 0,0 0 0,-1 0 1,1 0-1,0-1 0,0 1 0,0-1 0,0 0 0,0 0 0,5 0 0,1-1-19,0-1-1,0 0 1,-1 0-1,1-1 1,-1 0-1,1-1 1,-1 0-1,0 0 1,8-6-1,55-40-106,-3-2-1,-2-4 0,107-116 1,-135 129 141,-2-3 1,-3-1-1,-1-1 1,-3-1-1,-1-2 1,-3-1-1,-3-1 0,21-68 1,-36 93 28,0 0 0,3-46-1,-9 66-27,0-1-1,-1 1 0,0-1 0,-1 0 0,1 1 0,-2-1 0,1 1 0,-1 0 1,-1-1-1,1 1 0,-2 0 0,-5-12 0,7 17-7,0 1 1,0-1-1,0 1 1,0 0-1,0 0 1,-1 0-1,1 0 0,-1 0 1,1 0-1,-1 1 1,0-1-1,0 1 0,0-1 1,0 1-1,0 0 1,0 1-1,0-1 1,0 0-1,0 1 0,0-1 1,0 1-1,0 0 1,0 0-1,0 1 1,-1-1-1,1 0 0,-3 2 1,-1 0 2,1 0 0,-1 0 0,1 1 0,-1 0 0,1 0 0,0 0 0,0 1 0,1 0 0,-1 0 0,1 0 0,-6 7 0,-3 6-4,0 1 0,1 0 1,1 1-1,1 0 0,1 1 0,-12 30 0,-35 131-5,44-132 1,2 0 0,-4 60 0,12-81-50,3 1 1,0-1-1,2 1 0,0 0 0,10 37 1,-9-53-76,1 0 0,1-1 0,0 1 0,1-1 0,0 0 1,0 0-1,13 15 0,-16-22 63,1 0 0,0-1 1,0 0-1,0 1 0,0-2 0,1 1 1,0 0-1,-1-1 0,1 0 0,1 0 1,-1 0-1,0-1 0,1 0 0,-1 0 1,1 0-1,-1-1 0,1 1 0,0-1 1,9 0-1,-8-2-26,0 0 0,0 0 0,0-1 0,8-2 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3.743"/>
    </inkml:context>
    <inkml:brush xml:id="br0">
      <inkml:brushProperty name="width" value="0.05" units="cm"/>
      <inkml:brushProperty name="height" value="0.05" units="cm"/>
    </inkml:brush>
  </inkml:definitions>
  <inkml:trace contextRef="#ctx0" brushRef="#br0">270 504 12683,'-8'2'177,"0"-1"0,0 1 1,1 0-1,-1 0 1,1 1-1,0 0 0,-12 7 1,-47 33 466,59-38-451,-11 8 56,1 0-1,-20 21 1,31-28-191,0 1 0,0-1 0,1 1 0,0 0 0,1 0 0,0 1 0,0-1 0,-6 17 0,10-23-47,-1 1 0,1 0-1,-1-1 1,1 1 0,0-1-1,0 1 1,-1 0-1,1-1 1,0 1 0,1 0-1,-1-1 1,0 1-1,0-1 1,1 1 0,-1 0-1,1-1 1,-1 1-1,1-1 1,0 1 0,0-1-1,1 3 1,-1-3-6,1 0-1,-1 0 1,1 0 0,0 0-1,-1 0 1,1 0 0,0 0-1,0-1 1,-1 1 0,1-1 0,0 1-1,0-1 1,0 0 0,0 0-1,0 1 1,0-1 0,0-1-1,0 1 1,-1 0 0,4-1 0,8-2-32,1 0 0,0-1 0,-1 0 0,0-1 0,0-1-1,-1 0 1,21-14 0,-7 3-40,-1-2 0,35-34 0,-25 18-35,-2-1 0,-2-2 1,-1-1-1,-2-2 0,-2 0 0,-2-2 0,-1-1 0,-3 0 1,-1-2-1,13-52 0,-28 86 121,-1 0 0,-1 0-1,0-1 1,-1 0 0,0 1 0,-2-14 0,1 25-13,0 0 1,1 1 0,-1-1-1,0 1 1,-1-1-1,1 0 1,0 1-1,0-1 1,0 1-1,0-1 1,0 0 0,-1 1-1,1-1 1,0 1-1,0-1 1,-1 1-1,1-1 1,0 1 0,-1-1-1,1 1 1,-1-1-1,1 1 1,-1-1-1,1 1 1,-1 0-1,1-1 1,-1 1 0,1 0-1,-1-1 1,1 1-1,-1 0 1,0 0-1,1 0 1,-1-1-1,1 1 1,-1 0 0,0 0-1,1 0 1,-1 0-1,1 0 1,-1 0-1,0 0 1,1 0-1,-1 0 1,1 1 0,-1-1-1,0 0 1,1 0-1,-1 0 1,1 1-1,-1-1 1,1 0-1,-1 1 1,1-1 0,-1 0-1,1 1 1,-1-1-1,1 1 1,-1-1-1,0 2 1,-3 3 73,0 0-1,-1 0 1,2 1 0,-1 0-1,1 0 1,0 0-1,-5 12 1,-12 52 390,16-55-397,-10 44 220,-11 82 1,23-117-320,0 0 0,2 1-1,0-1 1,2 1 0,1-1 0,7 31 0,-9-48-17,1 0-1,0 0 0,1 0 0,0-1 0,0 1 0,0-1 1,0 0-1,1 0 0,0 0 0,1-1 0,-1 1 0,1-1 1,8 8-1,10 2-138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5.149"/>
    </inkml:context>
    <inkml:brush xml:id="br0">
      <inkml:brushProperty name="width" value="0.05" units="cm"/>
      <inkml:brushProperty name="height" value="0.05" units="cm"/>
    </inkml:brush>
  </inkml:definitions>
  <inkml:trace contextRef="#ctx0" brushRef="#br0">158 19 10362,'-6'-3'114,"0"0"-1,1 1 0,-1-1 1,0 1-1,0 1 0,-1-1 0,1 1 1,0 0-1,0 1 0,0-1 1,-7 1-1,10 1-79,-1-1 1,1 1-1,0 0 0,0 0 0,0 0 1,0 1-1,0-1 0,0 1 0,1-1 1,-1 1-1,0 0 0,1 0 0,-1 0 1,1 1-1,0-1 0,0 0 0,0 1 1,0-1-1,0 1 0,0 0 0,1 0 1,-1 0-1,0 3 0,-2 4 23,0 1 0,1 0 0,1 0 0,0 0 0,0 0 1,1 0-1,0 0 0,2 17 0,1 3 138,13 55 0,-5-43-61,3 0 0,1-2-1,32 64 1,74 111 62,-106-192-184,-3-4-6,0 1-1,-1 0 1,10 31-1,-17-43 4,-1 1 0,0 0 0,0 0-1,-1 0 1,0 0 0,0 0 0,-1 0-1,-1 0 1,0 0 0,-2 11 0,3-21-6,0 1 0,0 0 1,0 0-1,0-1 1,-1 1-1,1 0 0,0 0 1,0-1-1,-1 1 0,1 0 1,-1 0-1,1-1 1,0 1-1,-1-1 0,1 1 1,-1 0-1,1-1 1,-1 1-1,0-1 0,1 1 1,-1-1-1,1 1 0,-1-1 1,0 0-1,0 1 1,0-1-1,0 0 0,0 0 1,0 0-1,0-1 1,0 1-1,1 0 1,-1-1-1,0 1 0,0 0 1,1-1-1,-1 1 1,0-1-1,0 1 1,1-1-1,-1 1 1,0-1-1,1 0 0,-1 0 1,-4-5 16,0-1 1,1 1-1,-7-14 0,-73-203 330,47 116 62,41 115-320,1-1-1,0 1 1,0-1-1,0 0 1,11 11 0,-13-15-93,0 1 0,0-1 1,0 0-1,1-1 0,-1 1 1,1 0-1,0-1 1,0 0-1,0 0 0,0 0 1,0 0-1,0-1 0,0 1 1,1-1-1,-1 0 0,1-1 1,-1 1-1,9-1 0,-7-1 0,0-1-1,0 0 1,0 0 0,0 0-1,-1-1 1,1 0-1,-1 0 1,0-1-1,0 1 1,0-1-1,0 0 1,-1 0 0,1-1-1,-1 1 1,0-1-1,-1 0 1,1 0-1,-1-1 1,4-7-1,2-5 0,-1 0 0,0-1 1,-2 0-1,8-36 0,-13 51 2,6-41 10,-7 42-8,1 1 0,-1-1 0,0 1 0,0-1 0,0 1 0,-1-1 0,1 1 0,0 0 0,-1-1 0,0 1 0,1 0 0,-1-1 0,0 1 0,-3-4 0,4 6-2,0 0 1,0-1-1,-1 1 1,1 0 0,0 0-1,0 0 1,0 0-1,-1 0 1,1 0-1,0 0 1,0 0 0,-1 0-1,1 0 1,0 0-1,0 0 1,-1 0 0,1 0-1,0 0 1,0 0-1,-1 0 1,1 0-1,0 0 1,0 0 0,-1 0-1,1 0 1,0 0-1,0 1 1,0-1-1,-1 0 1,1 0 0,0 0-1,0 0 1,0 1-1,0-1 1,-1 0-1,1 0 1,0 0 0,0 1-1,0-1 1,0 0-1,0 0 1,0 0 0,-1 1-1,1-1 1,0 0-1,0 0 1,0 1-1,-6 14 23,4-2 4,0 0 0,0 0-1,1 0 1,1 0-1,0 1 1,1-1-1,0 0 1,1 0 0,0 0-1,1 0 1,1 0-1,0-1 1,7 15-1,-9-24-16,-1 0-1,1-1 1,0 1-1,0-1 1,0 1-1,0-1 1,0 0-1,0 0 1,1 0-1,-1 0 1,1 0-1,-1-1 1,1 1-1,0-1 0,0 0 1,0 0-1,0 0 1,0 0-1,0 0 1,0 0-1,0-1 1,0 1-1,0-1 1,0 0-1,0 0 1,0 0-1,0-1 1,0 1-1,0-1 0,0 1 1,0-1-1,0 0 1,5-2-1,3-2 13,0-1-1,0 0 0,0 0 0,-1-1 1,0-1-1,0 1 0,9-11 1,15-19-12,-1-2 1,41-64 0,-55 76-51,-19 27 38,0 0 0,0 0 0,0 0 1,0-1-1,0 1 0,0 0 1,0 0-1,0 0 0,1 0 0,-1-1 1,0 1-1,0 0 0,0 0 0,0 0 1,0 0-1,1 0 0,-1-1 1,0 1-1,0 0 0,0 0 0,0 0 1,1 0-1,-1 0 0,0 0 1,0 0-1,0 0 0,1 0 0,-1 0 1,0 0-1,0 0 0,0 0 0,1 0 1,-1 0-1,0 0 0,0 0 1,0 0-1,1 0 0,-1 0 0,0 0 1,0 0-1,0 0 0,1 0 0,3 11-41,-1 28 9,-3-25 23,1-6 6,9 63 7,-9-65 6,1 0-1,-1 0 1,1-1 0,0 1 0,1-1-1,0 1 1,-1-1 0,2 0 0,4 7 0,-7-11-4,0 0 0,1 0 0,-1 1 1,0-1-1,1-1 0,-1 1 0,1 0 1,-1 0-1,1 0 0,0-1 0,-1 1 1,1-1-1,0 0 0,-1 1 0,1-1 1,0 0-1,-1 0 0,1 0 0,0 0 1,0 0-1,-1 0 0,1-1 1,0 1-1,-1 0 0,1-1 0,0 1 1,-1-1-1,1 0 0,-1 0 0,1 1 1,-1-1-1,1 0 0,-1 0 0,2-2 1,7-5 23,-1 0 0,0-1 0,14-16-1,-18 19-15,49-61 64,-34 40-57,1 1 0,2 1 0,47-42 0,-67 65-23,0 0 0,0 0 0,0 0 1,0 1-1,1-1 0,-1 1 0,0 0 1,1 0-1,-1 0 0,1 0 0,-1 0 0,1 1 1,-1 0-1,5 0 0,-6 0-12,0 0 0,0 0 1,0 1-1,0-1 0,0 1 0,0 0 0,0 0 0,0 0 0,0-1 0,0 2 1,0-1-1,-1 0 0,1 0 0,-1 1 0,1-1 0,-1 0 0,1 1 0,-1 0 1,0-1-1,1 1 0,-1 0 0,0 0 0,0-1 0,0 4 0,0-5 17,-1 0 0,0 1 0,1-1 0,-1 1 0,0-1 0,0 0-1,1 1 1,-1-1 0,0 1 0,0-1 0,0 1 0,0-1 0,1 0 0,-1 1-1,0-1 1,0 1 0,0-1 0,0 1 0,0-1 0,0 1 0,0-1 0,0 1 0,-1-1-1,1 1 1,0-1 0,0 0 0,0 1 0,0-1 0,-1 1 0,1-1 0,0 1 0,0-1-1,-1 0 1,1 1 0,0-1 0,-1 0 0,1 1 0,0-1 0,-1 0 0,1 0-1,0 1 1,-1-1 0,1 0 0,-1 0 0,1 1 0,-1-1 0,1 0 0,0 0 0,-1 0-1,1 0 1,-1 0 0,1 0 0,-1 0 0,1 0 0,-1 0 0,1 0 0,-1 0 0,1 0-1,-1 0 1,-3-1 7,-1 0-1,1 0 1,0 0 0,0 0-1,-6-3 1,-19-12-49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5.640"/>
    </inkml:context>
    <inkml:brush xml:id="br0">
      <inkml:brushProperty name="width" value="0.05" units="cm"/>
      <inkml:brushProperty name="height" value="0.05" units="cm"/>
    </inkml:brush>
  </inkml:definitions>
  <inkml:trace contextRef="#ctx0" brushRef="#br0">1 70 12899,'0'-3'1072,"6"-1"-896,4 1-104,3-3 696,7-1-848,3-2 208,8-4-112,4 0 0,0 2 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6.118"/>
    </inkml:context>
    <inkml:brush xml:id="br0">
      <inkml:brushProperty name="width" value="0.05" units="cm"/>
      <inkml:brushProperty name="height" value="0.05" units="cm"/>
    </inkml:brush>
  </inkml:definitions>
  <inkml:trace contextRef="#ctx0" brushRef="#br0">321 363 10266,'3'-7'233,"0"1"1,0-1-1,-1 0 0,0 0 0,0 0 0,0 0 1,-1 0-1,0 0 0,-1 0 0,0 0 0,0 0 1,0-1-1,-1 1 0,-2-9 0,2 11-103,-1 0 0,0 0 0,0 0 1,0 0-1,-1 0 0,0 0 0,0 1 0,0 0 0,0-1 0,0 1 0,-1 0 0,0 1 0,0-1 1,0 1-1,0 0 0,-1 0 0,1 0 0,-1 0 0,-8-3 0,5 3-77,-1 0 1,1 1-1,-1 0 0,1 1 1,-1 0-1,0 0 0,1 0 0,-1 1 1,0 1-1,1-1 0,-1 2 1,1-1-1,-1 1 0,1 0 0,-1 1 1,-13 6-1,16-6-49,-1 0 0,1 1 0,-1-1 0,1 2 0,0-1 0,1 1-1,-1 0 1,1 0 0,0 0 0,0 1 0,0-1 0,1 1 0,0 1 0,0-1 0,1 0 0,-1 1 0,2 0 0,-1 0-1,-3 14 1,5-18-5,0-1 0,1 1 0,-1 0 0,1 0 0,0 0-1,0 0 1,0 0 0,0 0 0,1-1 0,-1 1 0,1 0 0,-1 0-1,1 0 1,0-1 0,0 1 0,0 0 0,0-1 0,1 1 0,-1-1-1,1 1 1,0-1 0,-1 0 0,1 0 0,0 1 0,0-2 0,1 1-1,-1 0 1,0 0 0,1-1 0,3 3 0,-1-2-3,0 0 1,0-1-1,0 0 0,1 0 1,-1 0-1,0 0 0,0-1 1,1 0-1,-1 0 0,0-1 1,1 1-1,-1-1 1,0 0-1,0 0 0,0-1 1,5-2-1,4-2-15,-1-1 0,0-1 1,-1 0-1,0 0 0,0-2 0,0 1 0,-2-1 1,1-1-1,14-18 0,-9 7-85,0-1 1,-1 0 0,-2-1-1,15-32 1,-21 38-51,-1 0 1,-1-1-1,4-22 1,-8 24-117,-1 17 266,0 0 0,0 0 0,0 0 0,0 0 1,0 0-1,0 0 0,0 0 0,0-1 1,0 1-1,0 0 0,0 0 0,0 0 0,0 0 1,0 0-1,-1 0 0,1 0 0,0 0 1,0 0-1,0 0 0,0 0 0,0 0 1,0 0-1,0 0 0,0 0 0,0-1 0,0 1 1,0 0-1,0 0 0,0 0 0,0 0 1,-1 0-1,1 0 0,0 0 0,0 0 1,0 0-1,0 0 0,0 0 0,0 0 0,0 0 1,0 0-1,0 0 0,0 0 0,0 0 1,-1 0-1,1 0 0,0 0 0,0 0 0,0 0 1,0 0-1,0 1 0,0-1 0,0 0 1,0 0-1,0 0 0,0 0 0,0 0 1,0 0-1,0 0 0,0 0 0,-1 0 0,1 0 1,0 0-1,0 0 0,0 0 0,0 0 1,0 1-1,0-1 0,0 0 0,-10 23-201,2 19 328,1 0-1,3 0 1,1 0 0,5 74-1,6-55 185,-7-57-281,0 0 1,0 0 0,1 0-1,-1 0 1,1 0-1,0-1 1,0 1 0,0-1-1,1 1 1,-1-1-1,1 0 1,3 4 0,-4-6-19,-1 0 0,1 0 0,0 0 0,0 0 0,-1-1 0,1 1 0,0 0 0,0-1 0,0 0 0,0 1 0,-1-1 0,1 0 0,0 0 0,0 0 0,0 0 1,0 0-1,0 0 0,0-1 0,-1 1 0,1-1 0,0 1 0,0-1 0,0 0 0,-1 0 0,1 0 0,0 0 0,-1 0 0,1 0 0,-1 0 0,3-3 0,6-4-5,-1 0-1,0-1 1,11-14-1,-16 18-5,12-16-139,-1 0 0,0-2-1,-2 0 1,0 0 0,18-50 0,-33 77-73,-19 44 242,6 24 334,13-65-291,2 1 0,-1-1 0,1 0 0,0 1 0,0-1 1,1 1-1,3 13 0,-3-20-55,-1 1-1,1-1 1,0 1 0,-1-1-1,1 0 1,0 1 0,0-1 0,0 0-1,0 1 1,0-1 0,0 0-1,0 0 1,0 0 0,1 0 0,-1 0-1,0 0 1,1 0 0,-1-1-1,1 1 1,-1 0 0,1-1 0,-1 1-1,1-1 1,-1 0 0,1 1-1,-1-1 1,1 0 0,-1 0 0,1 0-1,0 0 1,-1 0 0,1 0-1,-1-1 1,3 1 0,5-2 24,0-1 1,-1 0-1,1 0 1,14-8-1,56-34 107,16-9-163,-82 48-10,0 0 1,0 1-1,1 1 1,-1 0-1,21-3 0,-30 7 22,0 0 0,-1-1 0,1 2 0,0-1-1,0 0 1,-1 1 0,1-1 0,0 1-1,-1 0 1,1 1 0,-1-1 0,5 2 0,0 2 7,0 1 0,-1-1 1,10 9-1,-11-8 26,1-1-1,0 1 1,14 6 0,-18-10-11,0-1-1,0 0 1,1 0 0,-1 0-1,0 0 1,1 0 0,-1-1 0,1 1-1,-1-1 1,1 0 0,-1 0 0,1-1-1,4 0 1,8-4 252,0 0 0,0-1 0,-1-1 0,1-1 0,-2 0 0,22-15 1,28-15 289,-22 18-143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6.601"/>
    </inkml:context>
    <inkml:brush xml:id="br0">
      <inkml:brushProperty name="width" value="0.05" units="cm"/>
      <inkml:brushProperty name="height" value="0.05" units="cm"/>
    </inkml:brush>
  </inkml:definitions>
  <inkml:trace contextRef="#ctx0" brushRef="#br0">23 1 16412,'-8'15'1048,"-1"17"-960,4 5 0,5 13 192,2 8-192,13 0-8,-4-3-56,8-6-144,-2-6-136,5-13-64,-5-7 224,-4-16-56,-5-10-104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7.109"/>
    </inkml:context>
    <inkml:brush xml:id="br0">
      <inkml:brushProperty name="width" value="0.05" units="cm"/>
      <inkml:brushProperty name="height" value="0.05" units="cm"/>
    </inkml:brush>
  </inkml:definitions>
  <inkml:trace contextRef="#ctx0" brushRef="#br0">1 299 17204,'0'-13'1096,"6"10"-1024,4-3-32,17-4 216,13-1-136,19-9-104,7-3 8,11-7 8,2-5-80,4 1-328,-1 1 192,-15 3 152,-14 0-88,-21 10-40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7.560"/>
    </inkml:context>
    <inkml:brush xml:id="br0">
      <inkml:brushProperty name="width" value="0.05" units="cm"/>
      <inkml:brushProperty name="height" value="0.05" units="cm"/>
    </inkml:brush>
  </inkml:definitions>
  <inkml:trace contextRef="#ctx0" brushRef="#br0">116 61 13723,'1'0'28,"0"0"-1,-1 0 1,1 1 0,0-1-1,0 0 1,-1 0 0,1 1-1,-1-1 1,1 1 0,0-1-1,-1 1 1,1-1 0,-1 1 0,1-1-1,-1 1 1,1-1 0,-1 1-1,0-1 1,1 1 0,-1 0-1,0-1 1,1 1 0,-1 0-1,0-1 1,0 1 0,1 0-1,-1 0 1,0-1 0,0 1-1,0 0 1,0-1 0,0 1-1,0 0 1,0 0 0,0-1 0,-1 1-1,1 0 1,0-1 0,0 1-1,0 0 1,-1-1 0,1 1-1,0 0 1,-1-1 0,0 2-1,-3 6 57,-1 0 0,0-1-1,-8 9 1,1 0 187,-6 11 146,-26 52 1,40-70-345,0 1 1,0 0 0,1-1 0,0 1 0,1 0 0,0 1 0,1-1 0,0 0 0,1 19 0,-1-27-65,1-1 1,1 1 0,-1 0-1,0 0 1,0 0 0,1 0 0,-1-1-1,1 1 1,-1 0 0,1 0-1,0-1 1,0 1 0,0-1-1,0 1 1,0 0 0,0-1 0,0 0-1,0 1 1,0-1 0,1 0-1,-1 1 1,1-1 0,-1 0-1,1 0 1,-1 0 0,1-1 0,0 1-1,-1 0 1,1 0 0,0-1-1,0 1 1,-1-1 0,1 0-1,0 1 1,0-1 0,2 0 0,1-1-8,1 1 1,0-1 0,-1 0-1,1-1 1,-1 0-1,1 1 1,-1-2 0,0 1-1,0-1 1,8-4 0,5-7-25,-1 1 1,-1-2-1,0 0 1,-1-1-1,-1-1 1,0 0-1,-1-1 1,-1 0-1,-1-1 1,-1 0-1,0-1 1,-1 0-1,-2-1 1,0 1-1,7-35 1,-11 15-152,-3 39 162,0 0 0,0-1 0,0 1 0,1 0 0,-2-1-1,1 1 1,0 0 0,0 0 0,0-1 0,-1 1-1,1 0 1,0 0 0,-1 0 0,1-1 0,-1 1-1,0 0 1,1 0 0,-1 0 0,0 0 0,0 0 0,1 0-1,-1 0 1,0 0 0,0 0 0,0 1 0,0-1-1,-2-1 1,2 2 5,0 1 0,0-1 0,-1 0 0,1 0 0,0 1-1,0-1 1,0 0 0,0 1 0,0-1 0,0 1 0,0 0 0,0-1-1,0 1 1,0 0 0,0-1 0,0 1 0,0 0 0,0 0-1,1 0 1,-1 0 0,0 0 0,1 0 0,-1 0 0,0 0 0,1 0-1,0 0 1,-1 2 0,-11 31-28,8-20 79,2 1 1,0-1-1,0 1 1,2-1-1,0 1 1,0 0-1,1-1 1,1 1-1,1-1 1,0 1-1,0-1 1,2 0-1,8 20 1,-11-31-37,-1 0 1,1 0-1,-1 0 1,1-1-1,0 1 1,0-1-1,0 1 0,0-1 1,1 0-1,-1 0 1,0 0-1,1 0 1,0 0-1,-1-1 0,1 1 1,0-1-1,5 2 1,-5-2-7,0-1 1,0 0 0,0 0-1,0 0 1,0 0 0,0 0 0,0 0-1,0-1 1,0 0 0,0 1-1,0-1 1,-1 0 0,1-1-1,0 1 1,3-2 0,3-3-7,0-1 1,0 0-1,0 0 1,-1-1 0,0 0-1,-1 0 1,1-1-1,8-14 1,4-10-119,-1-2 0,28-71 0,-42 89 31,-8 13-11,2 5 96,0 1 1,-1 0-1,1-1 1,0 1-1,0 0 1,0 0-1,0 0 1,0 0-1,0 0 1,1 0-1,-1 2 1,-24 94 260,23-85-203,0-1 0,1 1 0,0-1 0,1 1 0,1 0 0,2 14-1,-3-25-43,0 0-1,0 0 1,1-1 0,-1 1-1,1 0 1,-1 0-1,1 0 1,0-1-1,0 1 1,0-1-1,0 1 1,0 0-1,0-1 1,0 0 0,0 1-1,0-1 1,1 0-1,-1 1 1,1-1-1,-1 0 1,1 0-1,-1 0 1,1 0-1,-1-1 1,1 1 0,0 0-1,2 0 1,0-1-3,-1 0 0,0 0 0,1 0 0,-1 0 0,1-1 0,-1 0 0,1 1 0,-1-1 1,0-1-1,0 1 0,1 0 0,-1-1 0,0 0 0,3-2 0,6-4-1,0-1 0,-1 0-1,0 0 1,19-23 0,30-49 26,-39 52-46,32-37 0,-53 66 14,0 0 0,1-1 0,-1 1 0,0 0 0,0 0 0,0-1 0,1 1 0,-1 0 0,0-1 0,0 1 0,1 0 0,-1 0 0,0 0 0,1-1 0,-1 1 0,0 0-1,1 0 1,-1 0 0,0 0 0,1 0 0,-1 0 0,0 0 0,1 0 0,-1-1 0,1 1 0,-1 0 0,0 0 0,1 1 0,-1-1 0,0 0 0,1 0 0,-1 0-1,0 0 1,1 0 0,-1 0 0,1 1 0,4 14-20,-3 32-1,-2-36 11,0-7 2,0 13-26,5 30 0,-5-43-2,1 0 0,0 0-1,0 0 1,0 1 0,1-1-1,0-1 1,0 1 0,0 0-1,0 0 1,0-1 0,1 1-1,4 4 1,-5-6-25,-1-1-1,1 0 1,0 0 0,0 0-1,0 0 1,-1 0 0,1 0-1,0-1 1,0 1 0,0-1-1,1 1 1,-1-1 0,0 0-1,0 0 1,0 0 0,0 0-1,0 0 1,0 0 0,0-1-1,0 1 1,0-1 0,0 1-1,0-1 1,0 0 0,3-1 0,6-4-129,-1 0 0,1 0 0,12-11 0,-14 10 138,35-26-500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0.331"/>
    </inkml:context>
    <inkml:brush xml:id="br0">
      <inkml:brushProperty name="width" value="0.05" units="cm"/>
      <inkml:brushProperty name="height" value="0.05" units="cm"/>
    </inkml:brush>
  </inkml:definitions>
  <inkml:trace contextRef="#ctx0" brushRef="#br0">1 279 10802,'16'-27'249,"2"0"0,1 1 0,1 1 1,1 1-1,1 1 0,1 1 0,49-37 0,-59 50-176,-1 0 1,16-7-1,-24 14-52,0 1 0,0-1 0,0 1 0,0-1 0,1 1-1,-1 0 1,0 1 0,1-1 0,-1 1 0,0 0 0,8 0-1,-10 0-14,-1 0 0,0 1 0,0-1 0,0 0 0,0 1 0,0-1 0,0 0 0,0 1 0,0 0 0,0-1 0,0 1 0,0-1 0,0 1 0,0 0 0,-1 0 0,1-1 0,0 1 0,0 0 0,-1 0 0,1 0 0,-1 0 0,1 0 0,0 2 0,0-1 3,0 1-1,-1 0 1,1 0-1,-1 0 1,1 0 0,-1 0-1,0 0 1,0 0-1,-1 3 1,-2 8 40,0-1 0,-9 28 0,11-40-43,-71 176 498,44-117-247,4 1-1,2 1 1,-18 80 0,38-130-223,0 0 0,1-1 0,0 1 0,1 0 0,2 19 0,-2-28-31,1 0 0,-1 0 0,1 0 1,0 0-1,0 0 0,0 0 0,0 0 0,0-1 1,1 1-1,-1 0 0,1-1 0,0 1 1,-1-1-1,1 0 0,1 1 0,-1-1 1,0 0-1,0 0 0,1 0 0,-1-1 1,1 1-1,-1-1 0,1 1 0,0-1 0,0 0 1,3 1-1,-1-1-34,1 0 0,-1-1 1,1 1-1,-1-1 0,0-1 0,1 1 0,-1-1 1,0 0-1,1 0 0,-1-1 0,0 1 0,0-1 1,0 0-1,0-1 0,0 1 0,8-6 0,0-2-74,-1 1 0,1-2 0,-2 1 0,18-21-1,16-29-75,0-6-63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8.058"/>
    </inkml:context>
    <inkml:brush xml:id="br0">
      <inkml:brushProperty name="width" value="0.05" units="cm"/>
      <inkml:brushProperty name="height" value="0.05" units="cm"/>
    </inkml:brush>
  </inkml:definitions>
  <inkml:trace contextRef="#ctx0" brushRef="#br0">339 1 14443,'-12'2'1114,"-14"13"-664,1 2 1,-43 35-1,16-11 122,21-18-352,7-7-122,1 2 1,1 0-1,-27 29 0,43-36-158,10-9-6,19-9-75,-14 4 67,14-4-107,104-24-734,-109 27 759,0 2 1,0 0-1,-1 1 0,1 1 1,21 2-1,-35-1 146,1-1 0,-1 1 1,1 0-1,-1 0 0,0 1 0,0 0 1,0-1-1,1 1 0,-2 0 0,1 1 1,0-1-1,6 6 0,-8-6 36,-1-1-1,0 1 1,0 0-1,0 0 1,0-1-1,0 1 1,-1 0 0,1 0-1,0 0 1,-1 0-1,1 0 1,-1 0-1,0 0 1,0 0-1,0 0 1,0 0 0,0 0-1,0 0 1,0 0-1,-1 0 1,1 0-1,-1-1 1,1 1-1,-1 0 1,0 0 0,0 0-1,0 0 1,0-1-1,0 1 1,0 0-1,-2 2 1,-7 9 169,-1 0 1,0-1-1,0 0 0,-22 17 1,-59 35 639,83-58-856,1 0 0,-1-1 1,0 0-1,0-1 0,-1 0 0,0-1 0,1 1 0,-1-2 0,0 1 0,0-2 0,-15 2 1,24-3-17,0 0 1,0 0 0,0 0 0,0 0 0,-1 0 0,1 0 0,0 0 0,0 0 0,0 0 0,0-1 0,0 1 0,0-1 0,0 1 0,0-1-1,0 1 1,0-1 0,0 1 0,0-1 0,0 0 0,0 1 0,0-1 0,0 0 0,1 0 0,-1 0 0,0 0 0,1 0 0,-1 0 0,1 0-1,-1 0 1,1 0 0,-1 0 0,1 0 0,-1 0 0,1 0 0,0 0 0,0 0 0,0-1 0,0 1 0,0 0 0,0 0 0,0 0 0,0 0 0,0 0-1,0 0 1,1-2 0,1-3-69,0 0-1,0 1 1,0-1-1,1 1 1,0-1-1,0 1 1,6-8-1,20-21-522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8.519"/>
    </inkml:context>
    <inkml:brush xml:id="br0">
      <inkml:brushProperty name="width" value="0.05" units="cm"/>
      <inkml:brushProperty name="height" value="0.05" units="cm"/>
    </inkml:brush>
  </inkml:definitions>
  <inkml:trace contextRef="#ctx0" brushRef="#br0">71 592 13131,'0'1'58,"1"0"1,-1 0-1,1 0 0,-1 0 1,1 0-1,-1 0 0,0 0 1,1 0-1,-1 0 0,0 0 1,0 0-1,0 0 0,1 0 1,-1 0-1,0 0 1,-1 0-1,1 0 0,0 1 1,0-1-1,0 0 0,-1 0 1,0 1-1,-13 27 116,7-17 44,-26 54 926,29-58-1046,1 1-1,0 0 0,1-1 0,0 1 1,0 0-1,0 10 0,2-18-88,0 0 0,-1 0-1,1 0 1,0 0 0,0 0-1,0 0 1,0 0-1,1 0 1,-1 0 0,0 0-1,0 0 1,1 0 0,-1 0-1,0 0 1,1 0 0,-1 0-1,1 0 1,-1 0 0,1 0-1,0 0 1,-1 0 0,1-1-1,0 1 1,-1 0 0,1 0-1,0-1 1,0 1 0,0-1-1,0 1 1,0-1 0,0 1-1,0-1 1,0 1 0,0-1-1,0 0 1,0 0 0,0 1-1,0-1 1,0 0 0,0 0-1,0 0 1,0 0 0,0 0-1,0 0 1,0-1 0,0 1-1,2-1 1,3 0 11,1-1-1,-1-1 1,0 1 0,0-1-1,0 0 1,9-6 0,7-7-23,-2-1 0,0-1 0,-1 0 0,0-2 1,19-27-1,-15 15-67,-1-1 1,34-69-1,-42 69-150,-1 0-1,-2-1 1,14-65-1,-22 79 85,0 1 1,-1-1-1,-2 1 0,1-1 0,-2 0 0,-1 1 0,-1-1 1,-6-27-1,7 41 89,-1-1 0,1 1 1,-1 0-1,0 1 0,0-1 0,-1 0 0,1 1 1,-1 0-1,0 0 0,-1 0 0,-6-6 1,8 9 41,0 0 1,0 0 0,0 0 0,0 0 0,-1 0-1,1 1 1,0-1 0,-1 1 0,1 0 0,-1 0-1,0 0 1,1 1 0,-1-1 0,0 1 0,1 0 0,-1 0-1,0 0 1,1 0 0,-1 1 0,0 0 0,-3 1-1,-3 2 97,0 0 0,1 0 0,0 2-1,0-1 1,0 1 0,1 0-1,0 1 1,0 0 0,0 0-1,-6 9 1,-9 11 368,-30 47 0,43-59-334,0-2 9,2 1 1,0 0 0,-10 22 0,16-32-126,1-1-1,0 1 1,0 0 0,0-1-1,0 1 1,1 0 0,-1 0-1,1 0 1,0-1 0,0 1-1,1 0 1,-1 0 0,1 0-1,0-1 1,0 1 0,0 0-1,0-1 1,0 1 0,1-1-1,2 5 1,5 4-69,0-1 0,0-1 0,1 0-1,0 0 1,16 11 0,64 41-392,-52-37 289,-31-21 138,39 27-294,48 42 0,-82-63 265,0 1 0,-1 1 0,-1 0 0,0 0 0,0 1 0,-1 0 0,-1 1 0,12 25 1,-12-11-14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8.984"/>
    </inkml:context>
    <inkml:brush xml:id="br0">
      <inkml:brushProperty name="width" value="0.05" units="cm"/>
      <inkml:brushProperty name="height" value="0.05" units="cm"/>
    </inkml:brush>
  </inkml:definitions>
  <inkml:trace contextRef="#ctx0" brushRef="#br0">46 707 11130,'-33'78'2217,"30"-70"-2030,1 0 0,0 0 0,0 1 0,0-1 0,1 0 0,1 1 0,0 14 0,0-22-181,0-1-1,0 1 0,0 0 1,0-1-1,0 1 0,0 0 1,0-1-1,0 1 0,0 0 1,0-1-1,1 1 0,-1 0 1,0-1-1,0 1 0,1-1 1,-1 1-1,0 0 0,1-1 1,-1 1-1,1-1 0,-1 1 1,1-1-1,-1 1 0,1-1 1,-1 0-1,1 1 0,-1-1 1,1 1-1,0-1 0,-1 0 1,1 0-1,-1 1 0,1-1 1,0 0-1,-1 0 0,1 0 1,0 0-1,-1 0 0,1 0 1,0 0-1,-1 0 0,1 0 1,0 0-1,-1 0 0,1 0 1,0 0-1,-1-1 0,1 1 1,0 0-1,-1 0 0,1-1 1,0 0-1,6-2-16,-1-2 0,0 1 0,0 0 0,6-7-1,-6 6-17,265-243-1070,-265 243 1107,0 0 0,0 0 0,0 1 0,0 0 0,1 0 0,13-5 0,-20 9 7,1 0 0,-1-1 0,1 1 0,-1 0 0,1 0 0,-1 0 0,1 0 0,0 0 0,-1 0 0,1 1 0,-1-1 0,1 0 0,-1 0 0,1 0 0,-1 0 0,1 1 0,-1-1 0,1 0 0,-1 0 0,1 1 0,-1-1 0,0 0 0,1 1 0,-1-1 0,1 1 0,-1-1 0,0 0 0,1 1 0,-1-1 0,0 1 0,0-1 0,1 1 0,-1-1 0,0 1 0,0-1 0,0 1 0,0-1 0,1 1 0,-1-1 0,0 1 0,0 0 0,0-1 0,0 1 0,-1 27 359,1-24-308,-1 13 133,-1 10 105,1-1-1,3 35 0,-2-54-266,1-1 0,0 0 0,0 1 0,1-1 0,0 0 0,0 0 0,0 0 0,1-1 0,0 1 0,0 0 0,0-1 0,1 0 0,-1 0 1,1 0-1,6 6 0,-7-9-31,-1 0 0,1-1 1,0 1-1,-1 0 0,1-1 1,0 0-1,0 1 0,0-1 1,0 0-1,0 0 0,0-1 1,0 1-1,1-1 1,-1 0-1,0 1 0,4-2 1,-1 1-18,0-1 0,0-1 0,0 1 0,0-1 0,0 0 0,0 0 0,-1-1 0,6-3 0,3-3-202,0 0 0,-1-1-1,0-1 1,-1 0-1,16-19 1,-14 13-294,0-1-1,-1 0 1,13-25 0,-17 20-94</inkml:trace>
  <inkml:trace contextRef="#ctx0" brushRef="#br0" timeOffset="1">368 0 17300,'-6'8'1392,"5"3"-1256,0 2-456,1 0 320,1-5 16,-4-2-144,-11-6-104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19.749"/>
    </inkml:context>
    <inkml:brush xml:id="br0">
      <inkml:brushProperty name="width" value="0.05" units="cm"/>
      <inkml:brushProperty name="height" value="0.05" units="cm"/>
    </inkml:brush>
  </inkml:definitions>
  <inkml:trace contextRef="#ctx0" brushRef="#br0">233 365 11538,'-16'0'353,"-1"-1"-1,1 2 0,-33 4 0,43-3-284,0-1-1,0 1 1,0 1-1,0-1 1,1 1-1,-1 0 1,1 0-1,-1 1 1,1-1-1,0 1 1,1 0-1,-1 1 1,-5 6-1,3-3 10,1 0 0,1 1 1,0-1-1,0 1 0,1 1 0,-1-1 0,2 0 0,0 1 0,0 0 0,1 0 0,0 0 0,0 0 1,1 0-1,1 0 0,0 0 0,0 1 0,1-1 0,0 0 0,1 0 0,3 11 0,-4-17-62,0-1-1,0 0 1,0 0 0,1 0-1,-1 0 1,1 0-1,0 0 1,0 0 0,0-1-1,0 1 1,0-1-1,6 5 1,-6-6-10,-1 0 0,1 0-1,0 0 1,0 0 0,0 0 0,-1-1 0,1 1 0,0-1-1,0 1 1,0-1 0,0 0 0,0 0 0,0 0 0,0 0 0,0 0-1,0 0 1,0-1 0,0 1 0,0-1 0,0 1 0,0-1 0,0 0-1,0 1 1,3-3 0,5-3-1,-1-1-1,0 1 1,0-2-1,0 1 1,-1-1-1,13-17 1,42-62 7,-52 69-11,24-36-143,-2-1 0,-4-1 0,-1-2-1,-3-1 1,28-100 0,-45 123-47,-8 35 172,0-1 0,1 1 1,-1-1-1,0 1 0,0-1 0,0 1 0,0-1 0,0 1 0,0-1 0,0 1 0,0-1 1,-1 1-1,1 0 0,0-1 0,-2-1 0,2 3 11,-1 0-1,0 1 1,0-1 0,1 0-1,-1 1 1,0-1-1,1 1 1,-1-1 0,1 0-1,-1 1 1,0-1-1,1 1 1,-1 0 0,1-1-1,-1 1 1,1-1-1,0 1 1,-1 0 0,1 0-1,-1-1 1,1 1-1,0 0 1,-1 0 0,-11 26-20,2 12 254,1 0 1,2 0-1,1 0 1,3 1-1,1 0 0,2 0 1,8 72-1,-5-96-123,0-1-1,1 1 1,0-1-1,1 0 1,1 0-1,0-1 0,1 0 1,12 18-1,-15-26-63,0-1-1,0 0 1,1 0-1,0 0 1,0 0 0,0-1-1,0 0 1,1 0-1,9 5 1,-10-7-23,0 0 0,-1-1 0,1 1 0,0-1 0,0 0 0,0 0 0,0-1 0,0 1 0,0-1 0,0 0 0,0-1 0,0 1 0,0-1 0,7-2 0,-2 0-24,1-2 1,-1 1 0,0-1-1,0 0 1,-1-1 0,0-1-1,0 1 1,0-1 0,-1-1-1,13-13 1,-6 3-75,0 0 0,-2-1 1,0 0-1,12-25 0,-17 28-27,0-1 0,-2 0-1,0 0 1,-1-1 0,0 0 0,-1 1-1,-1-2 1,-1 1 0,-1-22-1,-1 41 106,0-1 0,0 0-1,0 0 1,0 0-1,0 0 1,0 0 0,0 0-1,0 0 1,0 0 0,-1 0-1,1 0 1,0 0-1,0 1 1,0-1 0,0 0-1,0 0 1,0 0-1,0 0 1,-1 0 0,1 0-1,0 0 1,0 0-1,0 0 1,0 0 0,0 0-1,0 0 1,-1 0-1,1 0 1,0 0 0,0 0-1,0-1 1,0 1-1,0 0 1,0 0 0,0 0-1,0 0 1,-1 0-1,1 0 1,0 0 0,0 0-1,0 0 1,0 0-1,0 0 1,0-1 0,0 1-1,0 0 1,0 0 0,0 0-1,0 0 1,0 0-1,0 0 1,-1 0 0,1-1-1,0 1 1,0 0-1,0 0 1,0 0 0,0 0-1,0 0 1,-5 11 4,-2 19 192,2 0 0,1 1 1,1 0-1,1-1 1,6 59-1,-4-82-139,1 1 0,0-1 0,0 1 1,1 0-1,0-1 0,1 0 0,3 9 0,-5-14-43,0 0 0,1 0 0,-1 0 0,0 0 0,1-1 0,0 1 0,-1 0 0,1-1-1,0 1 1,0-1 0,-1 0 0,1 1 0,0-1 0,0 0 0,1 0 0,-1 0 0,0-1 0,0 1 0,0 0-1,0-1 1,1 0 0,-1 1 0,0-1 0,1 0 0,-1 0 0,0 0 0,5-1 0,9-3-41,-1-1 0,1 0 0,-1-1 0,0-1 0,0 0-1,-1-1 1,21-15 0,29-14-217,-53 31 199,-6 3 15,0 0 0,1 0 0,-1 1 0,1 0 0,-1 0 0,1 0 0,0 1 0,0-1 0,9 1 0,-15 1 35,0-1 0,0 1-1,0 0 1,1 0 0,-1 0 0,0 0-1,0 0 1,0 0 0,1 0 0,-1 0-1,0 0 1,0 0 0,0 0 0,1 0-1,-1 0 1,0 0 0,0 0-1,0 1 1,1-1 0,-1 0 0,0 0-1,0 0 1,0 0 0,0 0 0,1 0-1,-1 0 1,0 1 0,0-1-1,0 0 1,0 0 0,0 0 0,0 0-1,1 1 1,-1-1 0,0 0 0,0 0-1,0 0 1,0 0 0,0 1 0,0-1-1,0 0 1,0 0 0,0 0-1,0 1 1,0-1 0,0 0 0,0 0-1,0 0 1,0 1 0,0-1 0,0 0-1,0 0 1,0 0 0,0 1-1,0-1 1,0 0 0,0 0 0,-1 0-1,1 0 1,0 1 0,0-1 0,0 0-1,0 0 1,0 0 0,-1 0 0,-11 9 283,9-8-228,0 0 0,0-1 0,0 0 0,-1 0-1,1 0 1,0 0 0,0 0 0,0-1-1,0 1 1,-1-1 0,1 0 0,0 0 0,0 0-1,0 0 1,1 0 0,-1-1 0,0 0 0,0 1-1,1-1 1,-1 0 0,1 0 0,-4-4 0,-5-5 129,2 1 1,-1-1 0,-11-19 0,11 15-12,1 0 1,-14-33-1,20 42-158,1-1 0,0-1 0,0 1 0,0 0 0,1 0 0,0-1 0,0 1 0,1 0 0,1-13 0,0 17-32,-1 0-1,1 0 1,0 0-1,0 0 0,0 1 1,1-1-1,-1 1 0,0-1 1,1 1-1,0-1 1,0 1-1,0 0 0,0-1 1,0 1-1,0 0 1,0 1-1,1-1 0,-1 0 1,0 1-1,1-1 1,0 1-1,-1 0 0,1 0 1,0 0-1,0 0 1,3 0-1,8-2-191,0 0 0,1 1-1,28 1 1,-40 1 170,221 5-1223,-142-5 835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0.321"/>
    </inkml:context>
    <inkml:brush xml:id="br0">
      <inkml:brushProperty name="width" value="0.05" units="cm"/>
      <inkml:brushProperty name="height" value="0.05" units="cm"/>
    </inkml:brush>
  </inkml:definitions>
  <inkml:trace contextRef="#ctx0" brushRef="#br0">50 283 13091,'-10'24'321,"2"0"0,0 1 0,1 0 0,1 0 0,2 1 0,0-1 0,2 1 0,1 0 0,1 0 0,1 0 0,1 0 0,2 0 0,0-1 0,10 31 0,-11-46-235,1 0-1,1-1 0,-1 0 0,1 1 0,1-2 1,0 1-1,0-1 0,13 15 0,-15-20-66,0 0 0,-1 1 0,2-1-1,-1-1 1,0 1 0,0-1 0,1 1 0,-1-1-1,1-1 1,0 1 0,0-1 0,-1 1 0,1-1-1,0-1 1,0 1 0,0-1 0,0 0 0,0 0-1,0 0 1,6-1 0,0-2-23,0 0 1,0-1-1,-1 0 0,0-1 0,0 0 1,0-1-1,-1 1 0,1-2 1,-1 0-1,-1 0 0,13-12 0,-4 1-57,-1-1 1,0-1-1,-1 0 0,15-27 0,-9 5-233,-2 0 0,-1-1-1,-3-1 1,-1-1 0,15-91 0,-27 124 169,0-1-1,-1 1 1,-1 0-1,0-1 0,-2-19 1,2 31 119,0 1 1,0 0-1,0-1 1,0 1-1,-1-1 1,1 1-1,0 0 1,0-1-1,0 1 0,0 0 1,0-1-1,-1 1 1,1-1-1,0 1 1,0 0-1,0-1 1,-1 1-1,1 0 1,0 0-1,-1-1 1,1 1-1,0 0 0,-1 0 1,1-1-1,0 1 1,-1 0-1,1 0 1,0 0-1,-1 0 1,1 0-1,-1-1 1,1 1-1,0 0 1,-2 0-1,2 1 5,-1-1 0,0 0 0,1 1-1,-1-1 1,0 1 0,0-1 0,1 1 0,-1-1-1,1 1 1,-1-1 0,1 1 0,-1 0 0,1-1 0,-1 1-1,1 0 1,-1 0 0,1-1 0,-1 2 0,-5 19 157,0 0 0,1 0 0,0 0 0,2 1 0,0 28 1,1-27 5,-4 134 895,7-133-861,1-1 0,1 1 0,1-1-1,12 38 1,-13-52-128,0-1 1,1 1-1,0-1 0,1 0 0,9 14 1,-11-19-52,-1 0 0,1 0 1,-1 0-1,1-1 0,0 0 1,0 1-1,0-1 0,0 0 1,1 0-1,-1-1 0,0 1 1,1-1-1,-1 1 0,1-1 1,0 0-1,-1 0 0,6 0 1,-2-1-11,0-1 0,0 1 0,-1-1 1,1-1-1,-1 1 0,1-1 1,-1 0-1,1-1 0,-1 1 0,0-1 1,0-1-1,0 1 0,-1-1 1,1 0-1,6-6 0,-1 0-9,0-1 0,0 0 1,-1-1-1,-1 0 0,16-25 0,-10 9-65,-2 0 0,-1-1 1,-1-1-1,-1 1 0,-2-2 0,-1 1 1,4-36-1,-8 39-48,-1 0 1,-2 0-1,0 0 0,-2 0 1,-1 0-1,-1 1 0,-2-1 1,-13-41-1,15 59 66,0-1 0,0 1 0,-1 1-1,-10-15 1,14 21 44,-1 0 0,1 0 0,-1 1 0,0-1 0,0 0-1,0 1 1,0-1 0,0 1 0,0 0 0,0 0 0,-3-1 0,4 1 7,0 1-1,0 0 1,0 0 0,0 0 0,-1-1 0,1 1-1,0 1 1,0-1 0,0 0 0,0 0-1,-1 0 1,1 1 0,0-1 0,0 0 0,0 1-1,0-1 1,0 1 0,0-1 0,0 1 0,0 0-1,0-1 1,0 1 0,0 0 0,0 1 0,-2 1 13,0 0 0,1 1 0,0 0 1,0 0-1,0-1 0,0 1 0,0 0 0,1 1 1,0-1-1,0 0 0,0 0 0,0 0 1,0 1-1,1-1 0,0 0 0,0 1 1,1 7-1,0-4-48,0 0 0,1 0 1,0 0-1,0 0 0,0 0 1,1 0-1,0 0 0,7 10 1,-9-16 23,1 0 1,-1 1-1,1-1 1,0 0 0,-1 0-1,1 0 1,0 0-1,0-1 1,1 1 0,-1 0-1,0-1 1,0 0-1,1 1 1,-1-1 0,1 0-1,2 0 1,18 3-120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1.080"/>
    </inkml:context>
    <inkml:brush xml:id="br0">
      <inkml:brushProperty name="width" value="0.05" units="cm"/>
      <inkml:brushProperty name="height" value="0.05" units="cm"/>
    </inkml:brush>
  </inkml:definitions>
  <inkml:trace contextRef="#ctx0" brushRef="#br0">26 608 10066,'-12'-49'1388,"8"38"-776,1 0 0,1-1 0,0 1 0,-1-13 0,9 35 691,3 15-876,1 1 1,0-1-1,2-1 1,2 0-1,29 42 1,-37-60-408,0 0 1,0 0 0,1 0-1,0-1 1,1 0 0,0 0-1,-1-1 1,2 0-1,9 4 1,-12-6-16,1-1 0,0 0 0,0 0 0,0-1 0,-1 0 0,1 0 0,0-1 0,0 1 0,1-2 0,-1 1 0,0-1-1,-1 0 1,14-3 0,-11 1-22,-1 0 0,0 0 0,1-1 0,-1 0 0,-1-1 0,1 1 0,0-1 0,-1-1 0,0 1 0,7-9 0,-5 5-20,-1-2 1,0 1-1,0-1 0,-1 0 1,0-1-1,5-14 0,-1-2-241,-1-1 0,-2 0-1,-1 0 1,-2 0 0,4-41 0,-6 24-492,-1 0 0,-2 0 0,-3 0 1,-1 0-1,-19-82 0,21 122 752,0 0-1,0 0 1,0-1-1,-1 1 1,-6-10 0,9 16 70,0 0 1,0 0-1,0 0 1,0-1 0,0 1-1,0 0 1,0 0 0,-1 0-1,1 0 1,0 0 0,0-1-1,0 1 1,0 0 0,0 0-1,-1 0 1,1 0-1,0 0 1,0 0 0,0 0-1,0 0 1,-1 0 0,1 0-1,0 0 1,0 0 0,0 0-1,0 0 1,-1 0-1,1 0 1,0 0 0,0 0-1,0 0 1,0 0 0,-1 0-1,1 0 1,0 0 0,0 0-1,0 0 1,0 0 0,-1 0-1,-4 8 926,-1 14-515,6-20-349,0 0-87,0 0 0,0 0 0,0 0 0,1 0 1,-1 0-1,1 0 0,-1 0 0,1 0 0,0 0 0,1 3 0,5 11 41,22 167 1111,-5-19-158,-18-139-866,0 0-1,2 0 1,1 0 0,14 28 0,-18-45-143,-1 1 1,2-1 0,-1-1-1,1 1 1,0-1 0,0 0-1,1 0 1,0-1 0,12 9-1,-36-28-53,0-1-1,1 0 0,0-2 0,1 0 0,-20-28 1,-58-100 78,82 126 2,4 7 15,1 1 0,0-1-1,1 0 1,-5-15 0,10 25-47,0 1 0,0-1-1,0 1 1,0-1 0,0 1 0,0-1-1,0 1 1,0 0 0,0-1 0,0 1 0,1-1-1,-1 1 1,0-1 0,0 1 0,0-1-1,1 1 1,-1 0 0,0-1 0,1 1-1,-1 0 1,0-1 0,1 1 0,-1 0 0,0-1-1,1 1 1,-1 0 0,0 0 0,1-1-1,-1 1 1,1 0 0,-1 0 0,1 0-1,-1 0 1,1-1 0,-1 1 0,0 0 0,1 0-1,-1 0 1,1 0 0,-1 0 0,1 0-1,-1 0 1,1 1 0,-1-1 0,1 0-1,0 0 1,31 4 176,-22-2-145,9 0 71,5 1-201,0-1 1,33 0-1,-51-3 34,-1 1 0,0 0 0,1-1 0,-1 0 0,0 0 0,0-1 0,0 1-1,0-1 1,0 0 0,-1-1 0,1 1 0,0-1 0,-1 0 0,0 0 0,1 0-1,6-7 1,-9 7 28,-1 1 1,1 0-1,-1-1 0,1 0 0,-1 1 0,0-1 0,2-5 1,-2-18-286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1.513"/>
    </inkml:context>
    <inkml:brush xml:id="br0">
      <inkml:brushProperty name="width" value="0.05" units="cm"/>
      <inkml:brushProperty name="height" value="0.05" units="cm"/>
    </inkml:brush>
  </inkml:definitions>
  <inkml:trace contextRef="#ctx0" brushRef="#br0">16 1 14395,'-11'0'1192,"6"5"-928,5 5-224,6 1 689,5 1-905,5-4-1729,3 2 1649,5-5-280,6 5-168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1.929"/>
    </inkml:context>
    <inkml:brush xml:id="br0">
      <inkml:brushProperty name="width" value="0.05" units="cm"/>
      <inkml:brushProperty name="height" value="0.05" units="cm"/>
    </inkml:brush>
  </inkml:definitions>
  <inkml:trace contextRef="#ctx0" brushRef="#br0">207 1 14715,'-3'2'141,"1"1"-1,-1-1 1,0 1-1,0-1 1,0 0-1,0 0 1,0 0-1,0-1 1,-1 1-1,-5 2 1,-3 1 224,2 0-160,-66 36 951,68-36-1030,0 1 0,1 0 0,0 0 0,0 0 0,0 1 0,1 0 0,-6 8 0,11-15-116,1 1 0,-1 0 0,0-1 0,1 1 0,-1 0 0,1 0 0,-1 0 0,1 0 0,0-1 0,-1 1 0,1 0 0,0 0 0,-1 0 0,1 0 0,0 0 0,0 0 0,0 0 0,0 0 1,0 0-1,0 0 0,0 0 0,0 0 0,1 1 0,-1-1-17,1-1 0,0 1 0,-1-1 0,1 1 1,0-1-1,0 0 0,0 1 0,-1-1 0,1 0 1,0 0-1,0 1 0,0-1 0,0 0 0,-1 0 0,1 0 1,0 0-1,0 0 0,0 0 0,0 0 0,1-1 0,7 0-128,0-1-1,-1-1 0,16-5 0,27-15-331,48-18-123,-89 38 546,0 0-1,1 0 1,-1 1 0,1 1 0,0 0 0,-1 0 0,19 2-1,-26-1 42,1 1 0,0-1 0,0 1 0,-1 0 0,1 0 0,-1 0 0,1 0 0,-1 1 0,1-1 0,-1 1 0,0 0 0,0 0 0,0 0 0,0 1 0,0-1 0,0 1 0,-1 0 0,1-1 0,-1 1 0,0 0 0,0 0 0,0 1 0,0-1 0,0 0 0,-1 1 0,0-1 0,1 1 0,0 5 0,-1-2 39,0 1 0,-1-1 0,1 0 0,-2 0 1,1 1-1,-1-1 0,0 0 0,0 0 0,-1 0 0,0 0 0,0 0 0,-1 0 0,0 0 0,-4 6 0,-5 7 88,0 0 0,-2-1-1,0 0 1,-1-2 0,-1 1 0,-1-2 0,0 0 0,-1-1 0,-27 17 0,43-31-168,0 1 1,0-1 0,0 0 0,0 0-1,0 0 1,0 0 0,0-1 0,0 1-1,-1 0 1,1-1 0,0 0-1,-1 1 1,1-1 0,0 0 0,-1 0-1,1 0 1,0-1 0,-1 1 0,-2-1-1,4 0-39,0 0 1,-1 0-1,1 0 0,0-1 0,0 1 0,-1 0 0,1 0 0,0-1 0,0 1 0,1-1 1,-1 1-1,0-1 0,0 1 0,1-1 0,-1 0 0,1 1 0,-1-1 0,1 0 0,0 1 1,0-1-1,-1 0 0,1 1 0,0-1 0,1 0 0,-1 0 0,1-2 0,1-10-313,0 1-1,2-1 0,0 1 1,0 0-1,1 1 0,0-1 1,1 1-1,14-21 0,13-14-598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2.409"/>
    </inkml:context>
    <inkml:brush xml:id="br0">
      <inkml:brushProperty name="width" value="0.05" units="cm"/>
      <inkml:brushProperty name="height" value="0.05" units="cm"/>
    </inkml:brush>
  </inkml:definitions>
  <inkml:trace contextRef="#ctx0" brushRef="#br0">12 745 12003,'7'-2'267,"2"-2"97,0 1 1,0 0 0,10-1-1,-19 4-342,0 0 0,1 0 0,-1 0 0,0-1 0,0 1 0,1 0 0,-1 0 0,0 0 0,1 0 0,-1 0 0,0 0 0,1 0 0,-1 1 0,0-1 0,0 0 0,1 0 0,-1 0 0,0 0 0,0 0 1,1 0-1,-1 0 0,0 1 0,0-1 0,1 0 0,-1 0 0,0 0 0,0 0 0,0 1 0,1-1 0,-1 0 0,0 0 0,0 1 0,0-1 0,0 0 0,1 0 0,-1 1 0,0-1 0,0 0 0,0 1 0,0-1 0,0 0 0,0 0 0,0 1 0,0-1 0,0 0 0,0 1 0,0-1 0,0 0 0,0 0 0,0 1 0,0-1 0,0 1 0,-8 19 983,5-12-795,-3 6 62,-37 112 1455,39-111-1569,1 0 0,1 0 0,0 0 0,0 1 0,2-1 0,1 24 0,-1-37-137,0 0 1,1 0-1,-1 1 1,0-1-1,1 0 1,0 0-1,-1 0 1,1 0 0,0 0-1,0 0 1,0 0-1,0 0 1,1 0-1,1 1 1,-3-2-15,1-1 1,0 1-1,0-1 1,-1 1 0,1-1-1,0 1 1,0-1-1,0 0 1,0 0 0,-1 1-1,1-1 1,0 0-1,0 0 1,0 0-1,0 0 1,0 0 0,0 0-1,0 0 1,0 0-1,-1-1 1,1 1 0,0 0-1,1-1 1,4-2 1,-1 0 1,0 0 0,0-1-1,0 1 1,0-1 0,-1-1 0,1 1-1,6-9 1,16-22-20,-2-1 0,-1 0 0,29-63 0,-25 37-52,32-105 1,-44 111-208,15-103-1,-27 123 86,-1-1 1,-3 1-1,0-1 0,-7-38 1,5 61 114,0 1 1,-1 0 0,-1-1-1,0 1 1,-1 1-1,-12-22 1,15 30 51,0 1-1,-1-1 1,1 1-1,-1-1 1,0 1-1,0 0 1,0 0-1,-1 1 1,1-1 0,-1 1-1,-3-3 1,4 4 12,0 0 0,0 0 0,1 0 0,-1 1 1,0-1-1,0 1 0,0-1 0,0 1 0,0 0 0,0 0 1,0 0-1,0 1 0,0-1 0,0 1 0,0 0 0,0-1 1,-4 3-1,1 0 26,1 0 0,-1 0 0,1 1 0,-1-1 0,1 1 0,0 0 0,1 1 1,-1-1-1,1 1 0,0 0 0,0 0 0,0 0 0,-3 7 0,-4 9 140,0 1 0,-8 25 1,5-9 62,2 1 0,-14 72 1,23-91-205,0 1 0,2 1 1,0-1-1,2 0 1,0 0-1,1 0 0,6 24 1,-7-41-44,0 0 1,0 0 0,0 0-1,1 0 1,-1-1 0,1 1-1,0-1 1,0 1-1,0-1 1,0 0 0,1 1-1,0-1 1,-1 0 0,1-1-1,0 1 1,0 0-1,0-1 1,1 0 0,-1 0-1,1 0 1,-1 0 0,1 0-1,0-1 1,-1 0-1,1 1 1,0-1 0,0-1-1,0 1 1,0-1 0,7 1-1,14-1-191,0-2-1,0 0 0,36-8 0,35-4-295,-84 13 456,-1 1 1,1 0-1,0 1 1,-1 0-1,1 1 0,12 3 1,-20-4 56,0 0 0,0 1 0,-1-1 0,1 1-1,0 0 1,0 0 0,-1 0 0,1 1 0,-1-1 0,0 1 0,0 0 0,0 0 0,0 0 0,0 0 0,-1 1 0,1-1-1,-1 0 1,0 1 0,0 0 0,0 0 0,-1 0 0,1-1 0,0 7 0,1 5 46,-1-1-1,-1 1 1,0 0 0,-1 0-1,-2 16 1,1-9 8,1-21-68,0-1 1,0 1-1,0-1 1,0 1-1,0-1 1,0 1 0,0-1-1,0 1 1,0 0-1,0-1 1,0 1-1,0-1 1,0 1 0,1-1-1,-1 1 1,0-1-1,0 1 1,1-1-1,-1 1 1,0-1 0,1 1-1,-1-1 1,0 0-1,1 1 1,-1-1-1,1 1 1,-1-1 0,1 0-1,0 1 1,0-1-18,0 0 1,0 0-1,0 0 1,0 0-1,0 0 1,1 0 0,-1 0-1,0 0 1,0-1-1,0 1 1,0 0-1,0-1 1,0 1-1,1-1 1,4-3-48,0 1 1,0-1-1,-1 0 1,7-6-1,17-19-149,5-8-107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2.998"/>
    </inkml:context>
    <inkml:brush xml:id="br0">
      <inkml:brushProperty name="width" value="0.05" units="cm"/>
      <inkml:brushProperty name="height" value="0.05" units="cm"/>
    </inkml:brush>
  </inkml:definitions>
  <inkml:trace contextRef="#ctx0" brushRef="#br0">117 838 11578,'-18'20'1061,"0"0"-1,-25 40 0,38-51-791,0-1 0,1 1-1,-1-1 1,2 1 0,-1 0 0,1 1 0,1-1-1,0 0 1,0 1 0,-1 18 0,3-27-252,0 0 1,0 0 0,0 1-1,0-1 1,0 0 0,0 0-1,1 0 1,-1 0 0,0 0-1,0 0 1,1 0 0,-1 0-1,1 0 1,-1 0-1,1 0 1,-1 0 0,1 0-1,0 0 1,-1 0 0,1 0-1,0 0 1,0 0 0,0-1-1,-1 1 1,1 0 0,0-1-1,0 1 1,0-1 0,0 1-1,0-1 1,0 1-1,0-1 1,1 0 0,-1 1-1,0-1 1,0 0 0,0 0-1,0 0 1,0 0 0,0 0-1,1 0 1,-1 0 0,0 0-1,2-1 1,4-1-10,-1 0-1,1 0 1,0-1 0,-1 1 0,1-1-1,6-5 1,4-3-45,-1-1 1,0-1-1,0-1 1,-2 0-1,0-1 1,0 0-1,-1-1 1,12-21-1,-5 4-257,-1 0 0,-1-1 0,18-53-1,-32 77 150,0 0 0,-1-1-1,-1 1 1,1-1-1,0-19 1,-3 30 136,0 0-1,0-1 0,1 1 1,-1-1-1,0 1 1,0-1-1,0 1 1,0 0-1,0-1 0,0 1 1,0-1-1,0 1 1,-1-1-1,1 1 1,0 0-1,0-1 0,0 1 1,0-1-1,-1 1 1,1 0-1,0-1 1,0 1-1,0 0 0,-1-1 1,1 1-1,0 0 1,-1-1-1,1 1 0,0 0 1,-1 0-1,0-1 1,-9 9-129,-11 26 111,11-10 226,1 1 0,1 0 0,-6 33 0,12-46-85,0 0 0,1-1 0,0 1 0,1 0 0,0 0 1,1 0-1,0 0 0,1 0 0,5 18 0,-6-27-94,0 0 0,0-1-1,0 1 1,0 0 0,1-1 0,-1 0 0,1 1 0,0-1 0,-1 0 0,1 1 0,0-1 0,0 0-1,1-1 1,-1 1 0,0 0 0,0 0 0,1-1 0,-1 0 0,1 1 0,0-1 0,-1 0 0,1 0 0,0 0-1,0-1 1,-1 1 0,1-1 0,0 1 0,3-1 0,1-1-1,0 1 0,0-2-1,-1 1 1,1-1 0,0 1 0,-1-2 0,0 1-1,1-1 1,-1 0 0,10-7 0,4-4-25,1-2 1,-2 0 0,0-1-1,-2-1 1,0-1-1,0-1 1,-2 0-1,21-35 1,-13 13-584,-2-1 1,-1-1-1,22-75 1,-42 119 580,7-21-359,-1 1 1,-1-1-1,-1 0 1,0-1-1,0-39 1,-6 51 172,-2 9 65,-5 15 34,0 8 378,1 1 0,0 0 0,-4 31 0,-8 79 1709,18-120-1847,-4 34 353,2 1 1,4 80-1,1-120-445,0 1 0,0-1 1,1 0-1,3 13 0,-4-20-46,-1 1 0,0-1-1,1 0 1,-1 1-1,1-1 1,0 0-1,-1 0 1,1 0 0,0 0-1,0 1 1,-1-1-1,1 0 1,0 0-1,0 0 1,0-1 0,0 1-1,0 0 1,1 0-1,-1 0 1,0-1-1,0 1 1,1-1 0,-1 1-1,0-1 1,0 1-1,1-1 1,-1 0-1,0 0 1,1 0 0,-1 1-1,1-1 1,-1 0-1,0-1 1,1 1-1,-1 0 1,0 0 0,1-1-1,0 1 1,2-2-4,0 0 1,0 0-1,-1 0 1,1-1-1,-1 1 1,0-1 0,1 0-1,-1 1 1,3-6-1,26-34-6,1-13-186,-1-1 0,-4-2 1,-2 0-1,19-63 0,-10 4-695,23-140 0,-55 243 848,1-10-29,0-1-1,1-33 1,-6 45 102,-3 11 63,-7 23 245,-11 44 467,3 2-1,-10 70 1,-11 143 134,31-191-773,4 0 1,4 0 0,3 0 0,5 0 0,3 0 0,39 153 0,-45-232-214,-1-13-25,-4-17-37,-3 3 18,-1-1-1,0 1 1,-2 0-1,-10-19 0,-39-65-346,33 63 257,-43-66-288,-35-67 33,98 165 434,0 0 0,0-1 0,1 1 0,-2-11-1,3 15 6,1 1 0,0-1 1,0 0-1,-1 0 0,2 0 0,-1 0 0,0 0 0,0 0 0,0 1 0,1-1 0,-1 0 0,1 0 0,0 0 0,0 1 0,-1-1 0,1 0 0,0 1 0,0-1 1,0 0-1,1 1 0,1-2 0,5-4 61,1 1 0,0 0 0,0 1 0,1 0 0,-1 1 0,1-1 0,12-2 0,3-2 24,156-58-292,37-15-555,-165 59 483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1.145"/>
    </inkml:context>
    <inkml:brush xml:id="br0">
      <inkml:brushProperty name="width" value="0.05" units="cm"/>
      <inkml:brushProperty name="height" value="0.05" units="cm"/>
    </inkml:brush>
  </inkml:definitions>
  <inkml:trace contextRef="#ctx0" brushRef="#br0">37 85 12851,'-9'27'178,"2"0"1,0 1 0,2 0 0,1 0-1,1 0 1,2 1 0,0-1-1,2 0 1,6 37 0,-6-59-174,0-1-1,1 1 1,-1-1 0,1 1 0,0-1-1,1 0 1,-1 0 0,1 0 0,4 6-1,-5-10-4,-1 1 0,1 0 0,0-1 0,-1 0 0,1 1 0,0-1-1,0 0 1,0 0 0,0 0 0,0 0 0,0 0 0,0-1 0,0 1 0,0 0-1,0-1 1,1 0 0,-1 1 0,0-1 0,0 0 0,0 0 0,1 0-1,-1-1 1,0 1 0,0 0 0,0-1 0,4-1 0,3-2-2,0 1 1,0-2-1,-1 1 0,1-2 1,-1 1-1,-1-1 0,1 0 1,-1 0-1,9-10 1,6-10 5,26-36 0,-28 35 100,-1-1 0,-1-1 1,-2-1-1,22-54 0,-36 81-71,-1-1-1,-1 0 1,1 0-1,-1 0 1,1 0-1,-1-4 1,0 8-28,0-1 0,0 1 0,0 0 0,0-1 0,0 1 0,0-1 0,0 1 0,0 0 0,0-1 0,0 1 0,-1 0 0,1-1 0,0 1 0,0 0 0,0-1 0,0 1 0,-1 0 0,1-1 0,0 1 0,0 0 0,0 0 0,-1-1 0,1 1 0,0 0 0,-1 0 0,1-1 0,0 1 0,-1 0 0,1 0 0,0 0 0,-1-1 0,1 1 0,0 0 0,-1 0 0,1 0 0,0 0 0,-1 0 0,1 0 0,0 0 0,-1 0 0,1 0 0,-1 0 0,1 0 0,0 0 0,-1 0 0,1 0 0,0 0 0,-1 0 0,1 1 0,0-1 0,-1 0 0,1 0 0,0 0 0,-1 1 0,1-1 0,0 0 0,-1 0 0,1 1 0,0-1 0,0 0 0,-1 0 0,1 1 0,0-1 0,0 0 0,-1 1 0,-3 4 34,0-1 0,0 1 0,0 0 0,0 0 0,1 0 0,0 1 0,0-1 0,0 1 0,-3 10 0,-1 3 45,-6 36 0,11-41-62,0 1-1,1 0 0,1 0 0,0-1 1,1 1-1,0 0 0,1-1 0,6 20 1,-6-28-18,0 0 1,0 0-1,1 0 1,0-1 0,0 1-1,0-1 1,1 1 0,0-1-1,6 7 1,-7-9-12,1 0 1,-1 0-1,1-1 1,0 1-1,0-1 1,0 0-1,0 0 1,0-1-1,0 1 1,0-1-1,0 0 1,1 0-1,-1 0 1,0 0-1,6-1 1,-5 0-10,0 0 0,0-1 1,0 0-1,0 0 0,0 0 1,0-1-1,0 0 0,0 1 1,-1-2-1,1 1 0,0-1 0,-1 1 1,0-1-1,0 0 0,0-1 1,0 1-1,0-1 0,5-7 1,1-1-29,-1-1 0,0 0 0,-1 0 0,13-29 0,-15 27 53,0 0 0,-1 0 0,0-1 0,-1 1 0,-1-1 0,-1 0 0,0 0 0,-1 0 0,-1 0 0,0 0 0,-3-21 0,2 35 1,1 0-1,0 1 1,-1-1 0,1 1-1,-1-1 1,1 0-1,-1 1 1,0-1-1,0 1 1,0 0-1,1-1 1,-1 1-1,-1 0 1,-1-3-1,3 4-2,-1 0 0,0-1 0,1 1-1,-1 0 1,0 0 0,1 0 0,-1-1 0,1 1-1,-1 0 1,0 0 0,1 0 0,-1 0-1,0 0 1,1 0 0,-1 0 0,0 0-1,1 0 1,-1 1 0,0-1 0,1 0-1,-1 0 1,0 0 0,1 1 0,-2 0-1,0 0 10,0 1-1,0 0 1,0-1-1,0 1 1,1 0-1,-1 0 1,0 1-1,1-1 1,0 0-1,-1 0 0,1 1 1,0-1-1,0 1 1,0-1-1,0 1 1,0 3-1,0-2-6,1 1-1,0 0 0,0 0 0,0-1 1,0 1-1,1 0 0,-1-1 1,1 1-1,0 0 0,3 6 1,-3-10-12,-1 0 0,1 1 0,-1-1 0,1 0 1,0 0-1,0 0 0,0 1 0,0-1 0,-1 0 0,1 0 1,1 0-1,-1-1 0,0 1 0,0 0 0,0 0 1,0 0-1,1-1 0,-1 1 0,0-1 0,0 1 0,1-1 1,-1 0-1,1 1 0,-1-1 0,0 0 0,1 0 1,-1 0-1,1 0 0,-1 0 0,0 0 0,1 0 0,-1 0 1,1-1-1,-1 1 0,0 0 0,1-1 0,-1 0 0,0 1 1,2-2-1,6-4-24,0 1 0,-1-2 1,0 0-1,0 0 0,0 0 1,-1-1-1,0 0 0,9-14 1,-6 8 241,0-1 0,10-22 0,-26 62-7,-5 49-1,10-61-190,1 0 1,0 0 0,0 0-1,1 0 1,6 22-1,-7-33-17,0 0-1,1 0 0,-1 0 0,1 0 1,0 0-1,-1 0 0,1-1 0,0 1 1,0 0-1,0-1 0,0 1 0,1-1 1,-1 1-1,0-1 0,1 1 0,-1-1 1,1 0-1,-1 0 0,1 1 0,-1-1 1,1-1-1,0 1 0,0 0 0,-1 0 1,1 0-1,0-1 0,0 1 0,0-1 1,0 0-1,0 1 0,0-1 0,0 0 1,0 0-1,0 0 0,-1-1 0,1 1 1,0 0-1,0-1 0,0 1 0,0-1 1,0 1-1,1-2 0,9-3-37,-1-1-1,0 0 1,0 0-1,0-1 1,10-10 0,26-22-296,-2-2 1,-1-2-1,58-75 1,-88 105 259,-14 13 76,0 0 0,1 0 1,-1 0-1,0 0 0,0 0 1,0 0-1,1 0 0,-1 0 1,0 0-1,0 0 0,1 0 0,-1 0 1,0 0-1,0 1 0,0-1 1,1 0-1,-1 0 0,0 0 1,0 0-1,0 0 0,1 0 0,-1 1 1,0-1-1,0 0 0,0 0 1,0 0-1,1 0 0,-1 1 1,0-1-1,0 0 0,0 0 0,0 0 1,0 1-1,0-1 0,0 0 1,0 0-1,0 1 0,0-1 1,1 35 322,-1-32-305,-3 40 313,1 0-1,3 0 1,7 55-1,-7-94-343,-1 0 0,1 0 0,0 0 0,1 0 0,-1 0 0,1-1 0,-1 1 0,1 0 0,0-1 0,4 5 0,-6-8-8,0 1 0,1-1 0,0 1-1,-1-1 1,1 0 0,-1 1 0,1-1 0,-1 0 0,1 1-1,0-1 1,-1 0 0,1 0 0,0 1 0,-1-1-1,1 0 1,0 0 0,-1 0 0,1 0 0,0 0 0,0 0-1,-1 0 1,1 0 0,1 0 0,-1-1-39,1 0 0,0 0-1,-1 0 1,1 0 0,-1 0 0,1 0 0,-1 0 0,0 0 0,1-1 0,-1 1-1,0-1 1,0 1 0,1-2 0,7-10-173,-2-1-1,12-27 0,-4 0-252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4.262"/>
    </inkml:context>
    <inkml:brush xml:id="br0">
      <inkml:brushProperty name="width" value="0.05" units="cm"/>
      <inkml:brushProperty name="height" value="0.05" units="cm"/>
    </inkml:brush>
  </inkml:definitions>
  <inkml:trace contextRef="#ctx0" brushRef="#br0">1 398 12963,'5'-21'1371,"-3"20"-916,-1 5-110,-2 40 619,1-23-317,8 297 1248,-2-252-1629,3 0-1,31 117 1,-38-177-250,4 12 40,-1-1-1,11 20 1,-15-33-45,1-1 1,0 1-1,0-1 1,0 0-1,0 0 0,1 1 1,-1-1-1,1-1 1,0 1-1,0 0 0,0-1 1,0 1-1,0-1 0,1 0 1,-1 0-1,7 2 1,-9-4-10,1 1 1,0-1 0,-1 0 0,1 0 0,0 0 0,-1 0 0,1 0 0,0 0 0,-1 0 0,1 0 0,0-1 0,-1 1 0,1-1 0,0 1-1,-1-1 1,1 0 0,-1 0 0,1 1 0,-1-1 0,0 0 0,1 0 0,-1-1 0,0 1 0,1 0 0,-1 0 0,0-1 0,0 1-1,0 0 1,0-1 0,1-1 0,1-3 1,0-1 0,-1 1 0,1 0 0,-1-1 0,0 1 0,0-8 0,2-14-4,-2 1 0,0-1 0,-2 0 0,-7-53 0,0 36-30,-2 0 0,-18-52 0,17 70-36,-21-46 1,30 72 58,0-1 0,0 0 0,0 1 0,0-1 0,0 1 0,0-1 0,0 1 0,-1-1-1,1 1 1,-1 0 0,1-1 0,-3 0 0,4 2 6,0 0 0,0 0-1,-1 0 1,1 0 0,0 0-1,0 0 1,0 0 0,0 0-1,-1 0 1,1 0 0,0 0-1,0 0 1,0 0 0,0 0-1,-1 0 1,1 0 0,0 0-1,0 0 1,0 0 0,0 0-1,0 0 1,-1 0 0,1 0-1,0 1 1,0-1 0,0 0 0,0 0-1,0 0 1,0 0 0,0 0-1,-1 1 1,1-1 0,0 0-1,0 0 1,0 0 0,0 0-1,0 0 1,0 1 0,0-1-1,0 15-24,4 2 19,1 0 0,0 0 0,2 0 0,-1-1 0,17 28 0,-18-36 13,-1 0 1,2-1-1,-1 1 1,1-1-1,0 0 1,0 0 0,1-1-1,0 0 1,0 0-1,1-1 1,-1 0-1,17 8 1,-19-12-2,0 1 0,0-1-1,1 0 1,-1 0 0,1-1 0,-1 0 0,0 0 0,1 0 0,-1 0 0,1-1-1,-1 0 1,0 0 0,1 0 0,-1-1 0,0 0 0,0 0 0,0 0 0,0-1 0,-1 0-1,1 1 1,-1-2 0,1 1 0,-1 0 0,5-6 0,6-6 8,-1-2 0,0 1 0,-1-1 0,18-33 0,-14 22-27,-2-1 0,-1-1 1,-1 0-1,-1-1 0,-2 0 1,-2-1-1,0 0 0,4-58 1,-13 57-51,-4 19 4,5 14 57,0-1 1,-1 1-1,1 0 1,0 0-1,0 0 1,-1 0-1,1-1 1,0 1-1,0 0 1,-1 0-1,1 0 1,0 0-1,0 0 1,-1 0 0,1 0-1,0 0 1,-1 0-1,1 0 1,0 0-1,0 0 1,-1 0-1,1 0 1,0 0-1,-1 0 1,1 0-1,0 0 1,0 1 0,-1-1-1,1 0 1,0 0-1,0 0 1,-1 0-1,1 1 1,0-1-1,0 0 1,0 0-1,-1 0 1,1 1-1,0-1 1,0 1-1,-3 2-9,0 1 0,0 0 0,0 0 0,1 0 0,0 0 0,0 1 0,0-1 0,1 1-1,-3 8 1,-6 48-9,8-46 25,-7 55 87,0 88 1,9-133-53,2 1-1,0-1 1,1 0 0,2 0 0,0 0 0,18 46 0,-21-66-32,0 0 0,0-1 0,1 1 1,0-1-1,0 1 0,0-1 0,0 0 1,0-1-1,1 1 0,6 4 1,-8-6-6,0-1 0,0 0 0,1 1 0,-1-1 0,1 0 0,-1-1 0,1 1 0,-1 0 0,1-1 0,0 1 1,-1-1-1,1 0 0,-1 0 0,1 0 0,0 0 0,-1 0 0,1-1 0,0 1 0,-1-1 0,1 0 0,-1 1 0,4-3 1,3-1-2,0-1 1,-1 0-1,0-1 1,0 1 0,0-1-1,0-1 1,-1 0 0,10-12-1,2-5-8,24-41 0,-20 25-68,-2 0 0,-1-1 1,-3-2-1,-1 1 0,-2-2 0,-2 0 1,-2-1-1,-2 0 0,-2 0 1,-2 0-1,-2-1 0,-4-58 1,-1 77-98,-9-46 0,10 65 137,0 1 1,0-1-1,-1 1 0,0 0 0,0 0 1,-1 0-1,0 1 0,0-1 1,-1 1-1,-9-11 0,13 16 29,-1-1-1,1 1 0,-1 0 0,0-1 1,1 1-1,-1 0 0,0 0 1,0 0-1,1 1 0,-1-1 0,0 0 1,0 1-1,0-1 0,0 1 1,0 0-1,0-1 0,0 1 1,0 0-1,0 0 0,0 0 0,0 1 1,0-1-1,0 0 0,0 1 1,0-1-1,0 1 0,0 0 0,0 0 1,0 0-1,0 0 0,1 0 1,-1 0-1,0 0 0,1 0 1,-1 1-1,1-1 0,-1 0 0,1 1 1,-1 1-1,-5 6 24,0-1 0,1 1 0,0 0 1,1 1-1,0-1 0,-5 14 0,0 8 82,0-1-1,3 1 1,0 0-1,2 1 1,1 0-1,2 0 1,1 36-1,3-32-12,2-1 0,0 1 0,3-1 0,1 0 0,1-1 0,16 38 0,-16-52-66,-1-2 0,2 1 0,1-1 0,0-1 0,1 0 1,0 0-1,2-2 0,16 17 0,-23-27-19,-1 1 0,1-1-1,0-1 1,0 1 0,1-1 0,-1-1 0,1 1-1,0-1 1,15 4 0,-17-6 1,1-1-1,-1 1 0,1-1 1,-1 0-1,1 0 1,-1-1-1,1 0 1,-1 0-1,0-1 0,1 1 1,-1-1-1,0-1 1,0 1-1,6-4 1,0-1 3,-1-1 0,-1 0 0,1 0 0,-2-1 1,1-1-1,-1 1 0,0-1 0,-1-1 1,0 0-1,-1 0 0,0 0 0,-1-1 1,0 0-1,4-13 0,-1 0 4,-1 1 0,-2-1 0,0-1 0,-2 1 0,0-1 0,-1-31 0,-3 55-9,0-19 4,0 0-1,-5-25 0,5 41-2,-1 0-1,0 1 0,0-1 1,0 1-1,-1-1 0,0 1 1,0 0-1,0-1 0,0 1 1,0 0-1,-1 0 0,0 0 1,0 1-1,0-1 0,0 1 1,-5-4-1,7 6 0,0 0 0,0 1 0,-1-1 0,1 0 0,-1 0 0,1 1 0,-1-1-1,1 1 1,-1-1 0,1 1 0,-1 0 0,1 0 0,-1-1 0,0 1 0,1 0 0,-1 0 0,1 1 0,-1-1 0,1 0 0,-1 0 0,0 1 0,1-1 0,-1 1 0,1-1 0,0 1 0,-1 0-1,1 0 1,-1-1 0,1 1 0,0 0 0,0 0 0,-1 0 0,1 1 0,0-1 0,0 0 0,0 0 0,-1 3 0,-3 3 3,1 0 0,0 0 0,1 1 0,-1-1 0,1 1 0,-2 9 0,-2 13 14,1 0 1,2 1-1,1-1 1,1 1-1,3 44 1,2-34 11,2 0 1,2 0-1,18 61 0,-20-87-24,0 1 1,1-1-1,1 0 0,0-1 0,13 19 0,-18-30-22,0 0-1,1 0 1,-1 0 0,1 0-1,0-1 1,0 1-1,0-1 1,0 0-1,0 0 1,1 0-1,-1 0 1,6 2-1,-6-4-19,-1 1-1,1-1 0,0 0 1,0 0-1,0 1 1,0-2-1,0 1 1,0 0-1,-1-1 1,1 1-1,0-1 1,0 0-1,0 0 0,-1 0 1,1 0-1,-1 0 1,1-1-1,4-3 1,-1 0 0,0-1 0,0 1 0,-1-2 0,0 1 0,0-1 1,0 1-1,-1-1 0,0-1 0,0 1 0,5-15 0,11-40-224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5.680"/>
    </inkml:context>
    <inkml:brush xml:id="br0">
      <inkml:brushProperty name="width" value="0.05" units="cm"/>
      <inkml:brushProperty name="height" value="0.05" units="cm"/>
    </inkml:brush>
  </inkml:definitions>
  <inkml:trace contextRef="#ctx0" brushRef="#br0">24 1146 9682,'-3'-5'202,"0"0"1,0 0-1,1 0 0,0 0 0,0-1 0,0 1 1,0-1-1,1 1 0,0-1 0,0 1 1,0-1-1,1 0 0,0 0 0,1-8 1,0 8 8,1 0 0,0 0 0,0 0 0,0 0 0,1 0 0,-1 1 0,2-1 1,-1 1-1,0 0 0,1-1 0,0 2 0,0-1 0,6-4 0,-2 1 19,0 1-1,1 0 1,0 0-1,0 1 1,1 0 0,-1 1-1,2 0 1,-1 0-1,0 1 1,1 0-1,0 1 1,-1 0-1,1 1 1,1 0-1,-1 1 1,0 0-1,19 2 1,-27-1-199,1 1 0,-1-1 0,0 1 0,1 0 0,-1 0 0,0 1 0,0-1 1,0 1-1,0-1 0,0 1 0,0 0 0,-1 0 0,1 0 0,0 1 0,-1-1 0,0 1 0,1-1 0,-1 1 0,0 0 1,-1-1-1,1 1 0,0 0 0,-1 0 0,1 1 0,-1-1 0,0 0 0,0 0 0,-1 1 0,1-1 0,0 7 0,0 8-21,0 1 1,-1 0-1,-1 0 0,-5 25 0,4-29 16,-5 36-8,-6 59 6,13-97-27,0-1 0,0 1 0,2 0 0,-1-1 0,1 1 0,6 16 0,-7-26 0,0 0 0,0 0 0,0-1-1,1 1 1,-1-1 0,1 1 0,-1-1-1,1 1 1,0-1 0,0 0 0,2 3-1,-2-5 2,-1 1 0,0 0 0,0-1 0,1 1-1,-1 0 1,0-1 0,1 0 0,-1 1 0,0-1-1,1 0 1,-1 0 0,1 1 0,-1-1 0,1 0 0,-1 0-1,0-1 1,1 1 0,-1 0 0,1 0 0,-1-1-1,0 1 1,1-1 0,-1 1 0,0-1 0,3-1-1,2-2-3,0-1-1,0 1 0,0-1 1,-1 0-1,1-1 0,-2 1 0,1-1 1,0 0-1,-1-1 0,6-11 0,3-8-38,14-39 0,-18 39-43,-1 0-1,-1-1 1,-1 0-1,3-52 1,-8 67 37,0 1-1,-2-1 1,1 1 0,-2 0 0,1-1 0,-1 1 0,-1 0 0,0 0 0,-1 0-1,0 0 1,0 1 0,-2-1 0,1 1 0,-10-13 0,13 21 34,0-1 0,0 1 0,0 0 0,-1 0 0,1-1 0,-1 2 0,1-1 0,-1 0 0,0 0 0,1 1 0,-1 0 0,0-1 0,0 1 0,-4-1 0,6 2 13,-1 0 0,1 0 0,-1 0 0,1 0 0,-1 0 0,0 0 0,1 0 0,-1 1 0,1-1 0,-1 0 0,1 1 0,-1 0 0,1-1 0,-1 1 1,1 0-1,0-1 0,-1 1 0,1 0 0,0 0 0,0 0 0,0 0 0,-1 0 0,1 1 0,0-1 0,0 0 0,1 0 0,-1 1 0,-1 2 0,0 1-2,0 0 0,0 0 0,0 0 0,1 1-1,0-1 1,0 1 0,1-1 0,-1 1 0,1-1-1,0 1 1,1-1 0,-1 1 0,1-1 0,0 1 0,1-1-1,2 8 1,-1-4-70,1 0 1,0 0-1,0 0 0,0-1 0,2 0 1,-1 0-1,1-1 0,11 13 1,-11-15-51,1 0 1,0 0-1,0 0 1,0-1-1,0 0 1,1-1-1,0 0 1,0 0-1,0 0 1,0-1-1,0 0 1,0-1-1,1 0 1,-1 0-1,0 0 1,1-1-1,-1-1 1,0 0-1,12-2 1,-2 0-246,0-1 1,0-1 0,-1-1 0,0-1-1,0 0 1,-1-1 0,29-18 0,-25 11-56,0 0 0,30-31 0,-40 36 346,-1-1 1,0 0-1,-1 0 0,0-1 1,-1 0-1,7-15 1,-13 25 138,0 0 1,0 0 0,0-1 0,-1 1-1,1 0 1,-1 0 0,1-1 0,-1 1-1,0 0 1,0-1 0,0 1 0,0 0-1,0-1 1,-2-3 0,2 6-32,0-1 1,0 1-1,0 0 1,0 0-1,-1-1 1,1 1-1,0 0 1,0 0-1,0 0 1,-1-1-1,1 1 1,0 0-1,0 0 0,0 0 1,-1 0-1,1 0 1,0-1-1,-1 1 1,1 0-1,0 0 1,0 0-1,-1 0 1,1 0-1,0 0 1,0 0-1,-1 0 1,1 0-1,0 0 1,-1 0-1,1 0 1,0 0-1,0 0 0,-1 0 1,1 0-1,0 1 1,0-1-1,-1 0 1,-1 1 70,0 0 0,1 1 0,-1-1 0,0 0 0,1 1 0,-1 0 0,1-1 0,0 1 0,-2 2 0,-8 13 306,0 1 0,1 1 0,1 0 1,0 0-1,2 1 0,0 0 0,2 0 0,0 0 0,1 1 0,-1 22 0,4-37-327,1 1 1,0-1 0,0 0-1,1 1 1,2 7-1,-3-13-66,0 1 1,0-1-1,1 0 0,-1 0 0,1 1 1,-1-1-1,1 0 0,-1 0 0,1 0 1,0 0-1,0 0 0,0 0 1,-1 0-1,1 0 0,0 0 0,0 0 1,0 0-1,0 0 0,1-1 0,-1 1 1,0 0-1,0-1 0,0 1 0,0-1 1,1 0-1,-1 1 0,0-1 1,1 0-1,-1 1 0,0-1 0,0 0 1,1 0-1,2-1 0,1 0 0,-1 0 1,1 0-1,0-1 0,0 0 1,-1 0-1,1 0 0,-1-1 1,0 1-1,0-1 0,0 0 0,0 0 1,4-5-1,8-8-4,18-23 0,-32 36-8,33-44-93,40-72 1,5-7-368,-78 123 436,1 0 1,-1 0 0,0 0-1,1 0 1,0 1-1,0-1 1,-1 1 0,5-2-1,-6 3 19,0 1 1,-1 0-1,1-1 0,0 1 0,0 0 1,-1 0-1,1 0 0,0-1 0,0 1 1,0 0-1,-1 0 0,1 0 0,0 0 1,0 1-1,0-1 0,-1 0 0,1 0 1,0 0-1,0 1 0,-1-1 0,1 0 1,0 1-1,0-1 0,-1 0 0,1 1 1,0-1-1,-1 1 0,1-1 0,-1 1 1,1 0-1,-1-1 0,1 1 0,-1 0 1,1-1-1,-1 1 0,1 0 0,-1-1 1,0 1-1,0 0 0,1 1 0,5 14 26,-1 0 0,-1 0 0,0 0 0,-1 1 1,1 23-1,-2-22 88,0 0 0,1-1 0,0 1 0,12 31 0,-12-43-76,-1-1 0,1 0 0,0 0 0,0 0-1,1 0 1,-1 0 0,1-1 0,0 0-1,1 1 1,-1-1 0,1-1 0,7 6-1,-8-7-12,0 0-1,0 0 1,1-1-1,-1 1 1,0-1-1,1 0 1,-1 0-1,1 0 1,0-1-1,-1 0 1,1 0-1,0 0 1,-1 0-1,1-1 1,-1 1-1,8-3 1,1-1-33,0-1 0,-1 0-1,1-1 1,-1 0 0,-1-1 0,1 0 0,-1-1 0,-1-1 0,1 1 0,12-16-1,6-9-423,46-69 0,-21 24-431,-53 78 858,17-19-400,-9 16 142,-9 4 255,1-1-1,-1 1 1,1-1 0,-1 1 0,1-1 0,-1 1 0,0-1 0,1 1 0,-1 0 0,0-1 0,0 1 0,1-1 0,-1 1 0,0 0-1,0-1 1,0 1 0,0 0 0,0-1 0,0 1 0,0 0 0,2 32-14,-4 33 0,1-39 184,0 1-1,6 46 0,-4-72-139,-1 0 1,0 0 0,1 0 0,0 0 0,-1 0-1,1 0 1,0 0 0,0 0 0,0 0 0,0 0-1,0 0 1,1-1 0,-1 1 0,3 2 0,-3-4-9,0 1 1,0-1-1,0 1 1,0-1-1,0 0 1,0 1-1,0-1 1,0 0-1,0 0 1,0 0-1,0 0 1,1 0-1,-1 0 1,0 0-1,0 0 1,0 0-1,0 0 1,0-1-1,0 1 1,0 0-1,1-1 1,-1 1-1,0-1 1,0 1-1,-1-1 1,1 0-1,0 1 1,0-1-1,0 0 1,0 0-1,1-1 0,8-8 40,1-1-1,-2 0 0,1-1 0,-1 1 0,8-16 0,34-70 125,-22 33-238,-4-1-1,26-98 1,12-138-477,-57 265 10,-1-1 0,-2 0-1,-1 0 1,-4-38 0,-1 57-85,-1 28 445,-2 37 336,-1 26 558,3 1-1,3 0 1,15 121-1,-9-160-562,2-1-1,1 0 0,1 0 1,3-1-1,0 0 1,2-1-1,1 0 1,2-1-1,39 55 1,-43-71-142,-10-12-16,0 0-1,0 0 1,0 0-1,-1 0 0,0 0 1,1 0-1,-1 1 1,-1-1-1,1 1 1,0 0-1,1 4 0,-3-7-5,0-1-1,0 1 0,0-1 0,0 0 1,-1 1-1,1-1 0,0 0 1,0 1-1,0-1 0,0 0 0,0 0 1,-1 1-1,1-1 0,0 0 0,0 1 1,-1-1-1,1 0 0,0 0 0,0 1 1,-1-1-1,1 0 0,0 0 1,0 0-1,-1 0 0,1 1 0,0-1 1,-1 0-1,1 0 0,0 0 0,-1 0 1,0 0-1,-14 2-150,12-2 115,-22 0-178,0-1 1,0-1-1,-1-1 0,2-2 0,-1 0 0,0-2 0,1 0 0,-29-14 1,21 7 96,1-2 0,0-1 1,2-2-1,0-1 1,-38-33-1,53 40 234,0-1 0,1 0 0,-15-21 0,24 31-45,1-1 1,0 1-1,1-1 1,-1 0 0,1 0-1,0 0 1,0 0 0,0 0-1,1 0 1,0-1 0,0 1-1,0 0 1,1-1-1,-1 1 1,2-11 0,0 14-15,0-1 0,-1 1 1,1-1-1,0 1 0,1-1 0,-1 1 1,0 0-1,1 0 0,-1 0 0,1 0 1,0 0-1,0 0 0,0 0 0,0 0 1,0 1-1,0-1 0,0 1 1,0-1-1,5-1 0,2-1 117,1 0-1,0 1 1,15-3-1,-18 4-84,208-39 1175,-120 26-1719,139-42 0,-219 52 343,0-1 1,0 0-1,-1-1 1,22-13-1,-9-5-300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26.117"/>
    </inkml:context>
    <inkml:brush xml:id="br0">
      <inkml:brushProperty name="width" value="0.05" units="cm"/>
      <inkml:brushProperty name="height" value="0.05" units="cm"/>
    </inkml:brush>
  </inkml:definitions>
  <inkml:trace contextRef="#ctx0" brushRef="#br0">1 0 17364,'16'19'1368,"-5"7"-1232,-5 21-160,2 8 568,2 6-680,0 7-72,3 2-144,-1 1-152,-4 0 336,4-4-80,-5-7 32</inkml:trace>
  <inkml:trace contextRef="#ctx0" brushRef="#br0" timeOffset="1">309 1247 13923,'7'18'1640,"-3"-7"-1176,-2-1-400,-4-9 777,2 1-369,-1-4-640,-9-5-240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1.587"/>
    </inkml:context>
    <inkml:brush xml:id="br0">
      <inkml:brushProperty name="width" value="0.05" units="cm"/>
      <inkml:brushProperty name="height" value="0.05" units="cm"/>
    </inkml:brush>
  </inkml:definitions>
  <inkml:trace contextRef="#ctx0" brushRef="#br0">1 612 12011,'22'-42'337,"3"2"0,35-45 1,71-76-634,-99 124 310,-15 17-28,32-39-55,111-103 0,-160 162 78,1-1-1,-1 1 0,1-1 1,-1 1-1,1-1 0,-1 1 1,1 0-1,0-1 0,-1 1 1,1 0-1,-1-1 0,1 1 1,0 0-1,-1 0 0,1 0 1,0 0-1,-1 0 0,1 0 1,1 0-1,-2 0 1,1 0 0,-1 0 0,0 1 1,1-1-1,-1 0 0,0 0 0,1 1 0,-1-1 0,0 0 0,0 1 0,1-1 1,-1 1-1,0-1 0,0 0 0,0 1 0,1-1 0,-1 1 0,0-1 0,0 1 1,0-1-1,0 0 0,0 1 0,-2 33 371,1-26-316,-2 22 138,-5 47 263,2 80 0,6-152-459,0 1 0,0-1 0,1 1 1,0-1-1,0 0 0,0 1 0,0-1 1,1 0-1,0 0 0,0 0 0,3 5 0,-4-9-5,0 1-1,0-1 0,1 0 1,-1 0-1,1 0 0,-1 0 0,1 0 1,-1 0-1,4 1 0,-5-2 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2.009"/>
    </inkml:context>
    <inkml:brush xml:id="br0">
      <inkml:brushProperty name="width" value="0.05" units="cm"/>
      <inkml:brushProperty name="height" value="0.05" units="cm"/>
    </inkml:brush>
  </inkml:definitions>
  <inkml:trace contextRef="#ctx0" brushRef="#br0">297 1 12251,'-9'3'105,"1"0"1,0 1 0,-1 0 0,2 1-1,-1 0 1,0 0 0,1 0 0,0 1 0,-8 9-1,-53 63 194,46-50-219,1 1 0,-28 55 0,40-67-65,1 1 0,1 0 0,1 0 0,0 0 0,1 1 0,-3 31 0,7-47-12,1 0 0,0 0-1,-1 0 1,1 0 0,1 0 0,-1 0-1,0 0 1,1 0 0,-1 0-1,1-1 1,0 1 0,0 0-1,0 0 1,0 0 0,1-1 0,-1 1-1,1-1 1,0 1 0,-1-1-1,1 1 1,0-1 0,0 0-1,1 0 1,-1 0 0,0 0-1,1-1 1,-1 1 0,5 2 0,-2-3 1,0 1 1,0-1-1,0 0 1,0-1-1,0 1 1,0-1 0,0 0-1,0 0 1,0 0-1,0-1 1,0 0-1,0 0 1,0 0 0,-1-1-1,1 1 1,5-4-1,5-2 10,0-1 0,-1-1 0,0 0 0,0-1 0,18-17 0,-25 21 3,-1 0-1,1-1 1,-1 0 0,0-1-1,-1 1 1,0-1 0,0 0 0,-1-1-1,0 1 1,0-1 0,2-9-1,-5 16-8,0-1-1,-1 0 1,1 1 0,-1-1-1,0 0 1,0 1-1,0-1 1,0 0-1,0 1 1,0-1-1,-1 0 1,1 1-1,-1-1 1,0 1-1,0-1 1,0 1-1,0-1 1,0 1 0,-1 0-1,1-1 1,-1 1-1,1 0 1,-1 0-1,0 0 1,0 0-1,0 1 1,0-1-1,0 0 1,0 1-1,-1-1 1,1 1-1,0 0 1,-1 0 0,1 0-1,-4-1 1,-1 0 1,0 0 0,1 1 0,-1 0 0,0 0 1,0 1-1,0 0 0,0 0 0,0 0 0,0 1 1,0 0-1,0 1 0,-8 2 0,13-4-21,0 1-1,1 0 1,-1-1-1,1 1 1,-1 0-1,1 0 1,-1 0-1,1 0 1,0 0-1,-1 0 1,1 0 0,0 0-1,0 1 1,0-1-1,0 0 1,-1 2-1,2-2 3,0 0 0,-1 0 0,1-1 0,0 1-1,0 0 1,0-1 0,0 1 0,1 0 0,-1 0 0,0-1-1,0 1 1,0 0 0,0-1 0,1 1 0,-1 0 0,0-1 0,1 1-1,-1 0 1,0-1 0,1 1 0,-1-1 0,1 1 0,-1-1-1,1 1 1,-1-1 0,1 1 0,0-1 0,-1 1 0,1-1-1,-1 0 1,1 1 0,0-1 0,-1 0 0,1 0 0,0 1 0,-1-1-1,1 0 1,1 0 0,21 6-99,13-1-18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2.473"/>
    </inkml:context>
    <inkml:brush xml:id="br0">
      <inkml:brushProperty name="width" value="0.05" units="cm"/>
      <inkml:brushProperty name="height" value="0.05" units="cm"/>
    </inkml:brush>
  </inkml:definitions>
  <inkml:trace contextRef="#ctx0" brushRef="#br0">238 1 12611,'-72'77'996,"-16"20"-650,75-82-295,1 2 0,1-1 0,0 2 0,-9 22 0,18-36-43,0 0 0,1 0 0,-1 0-1,1 0 1,0 0 0,0 0 0,1 0 0,-1 0-1,1 0 1,0 0 0,1 6 0,-1-9-5,1 1-1,-1-1 1,1 1 0,-1-1 0,1 1 0,0-1 0,0 0-1,-1 0 1,1 1 0,0-1 0,0 0 0,0 0 0,0 0-1,1 0 1,-1 0 0,0 0 0,0 0 0,1-1-1,-1 1 1,0 0 0,1-1 0,-1 1 0,1-1 0,-1 1-1,1-1 1,-1 1 0,1-1 0,-1 0 0,1 0 0,-1 0-1,1 0 1,2-1 0,10 0-4,0 0-1,-1-1 1,1-1-1,0 0 1,-1-1 0,0-1-1,0 0 1,14-8-1,3-3-6,-1-1 0,35-27 0,-57 39 10,9-6 70,-1-1-1,-1 0 1,0-1-1,0 0 1,-1-1-1,14-21 1,-25 34-52,-1-1 1,0 1-1,0-1 1,0 1 0,-1-1-1,1 0 1,0 0 0,-1 1-1,1-1 1,-1 0 0,1 0-1,-1 0 1,0 1 0,0-1-1,0 0 1,0 0 0,0 0-1,0 0 1,0 0 0,-1 1-1,1-1 1,-1 0 0,1 0-1,-1 0 1,0 1 0,0-1-1,1 0 1,-1 1 0,-1-1-1,1 1 1,0-1 0,0 1-1,0 0 1,-1-1 0,1 1-1,-1 0 1,1 0 0,-4-2-1,0 0 52,-1 0-1,0 1 0,0 0 1,0 0-1,-1 0 0,1 1 1,0 0-1,-1 0 0,-11 1 1,6-1-40,-1 2 0,1-1 0,-1 1 1,1 1-1,0 1 0,0-1 0,0 2 0,0 0 1,0 0-1,-11 7 0,22-11-61,1 0-1,-1 1 1,0-1-1,0 1 1,0-1-1,1 1 1,-1 0-1,0-1 1,1 1-1,-1 0 1,1-1-1,-1 1 1,0 0-1,1 0 1,-1 1-1,1-2-3,0 0 0,0 0 0,0 1 1,0-1-1,0 0 0,1 0 0,-1 1 0,0-1 0,0 0 0,0 0 0,0 1 1,0-1-1,1 0 0,-1 0 0,0 0 0,0 1 0,0-1 0,1 0 0,-1 0 1,0 0-1,0 0 0,0 0 0,1 1 0,-1-1 0,0 0 0,1 0 0,-1 0 1,0 0-1,0 0 0,1 0 0,-1 0 0,3 0-133,1 1 0,-1-1 0,0 0 1,0 0-1,0 0 0,0-1 0,5 0 0,6-4-338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2.919"/>
    </inkml:context>
    <inkml:brush xml:id="br0">
      <inkml:brushProperty name="width" value="0.05" units="cm"/>
      <inkml:brushProperty name="height" value="0.05" units="cm"/>
    </inkml:brush>
  </inkml:definitions>
  <inkml:trace contextRef="#ctx0" brushRef="#br0">134 37 11947,'0'-1'176,"1"0"0,-1 0 0,0 0 0,0 0 0,0 0 0,0-1 0,0 1 0,0 0 0,-1 0 0,1 0 0,0 0 0,0 0 0,-1 0 0,1 0 0,-1 0 0,1 0 0,-1 0 0,1 0 0,-1 0 0,0 0 1,1 0-1,-1 0 0,0 1 0,0-1 0,1 0 0,-1 0 0,0 1 0,0-1 0,0 1 0,-2-2 0,2 1-141,0 1 0,0-1 0,0 0 0,0 1 0,0-1 1,-1 1-1,1-1 0,0 1 0,0 0 0,0-1 0,-1 1 0,1 0 0,0 0 0,-1 0 0,1 0 0,0 0 1,0 0-1,-1 0 0,1 0 0,0 0 0,0 1 0,-1-1 0,1 0 0,0 1 0,0 0 0,0-1 0,-3 2 1,-1 4-27,0 1 1,1-1 0,-1 1 0,1 0 0,0 0-1,1 1 1,-4 10 0,-16 58-10,21-66-1,0-2-4,-14 65-75,15-67 56,0 1 0,1 0 0,-1-1-1,2 1 1,-1 0 0,1-1 0,0 1-1,3 12 1,-3-18 13,0 1 1,-1-1-1,1 1 0,0-1 0,-1 0 0,1 1 1,0-1-1,0 0 0,0 0 0,0 0 0,1 1 1,-1-1-1,0 0 0,0-1 0,1 1 0,-1 0 0,0 0 1,1 0-1,-1-1 0,1 1 0,1 0 0,1-1-13,-1 1-1,1-1 0,-1 0 0,1 0 0,-1 0 1,1 0-1,-1-1 0,0 1 0,6-3 0,4-1-89,0-1 0,0-1 1,21-13-1,-13 6-62,0-1 1,35-32 0,-49 39 146,1 0 1,-1-1-1,-1 0 1,1 0-1,-1 0 1,-1-1-1,0 0 1,0 0-1,7-18 1,-12 24 30,1 1 0,0-1 0,-1 1 0,1 0-1,-1-1 1,0 1 0,1-1 0,-1 1 0,-1-1 0,1 1 0,0-1 0,0 1 0,-1-1 0,0 1 0,1 0 0,-1-1 0,0 1 0,0 0-1,0-1 1,-1 1 0,1 0 0,0 0 0,-1 0 0,1 0 0,-1 0 0,-2-1 0,1 1 7,0 0-1,0 0 1,-1 0 0,1 1-1,0-1 1,-1 1 0,0 0 0,1 0-1,-1 0 1,0 1 0,1-1-1,-1 1 1,0 0 0,0 0-1,1 0 1,-8 2 0,5-1-51,-1 1 1,1-1-1,1 1 1,-1 0-1,0 1 0,0 0 1,1 0-1,0 0 1,-1 0-1,-6 7 0,10-8-21,0 0-1,-1 0 0,1 0 1,0 0-1,1 0 0,-1 1 0,0-1 1,1 1-1,-1 0 0,1-1 0,0 1 1,0 0-1,0 0 0,0 0 0,0 0 1,0 0-1,1 0 0,0 0 0,0 0 1,0 0-1,0 0 0,0 0 1,1 5-1,6 9-267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3.386"/>
    </inkml:context>
    <inkml:brush xml:id="br0">
      <inkml:brushProperty name="width" value="0.05" units="cm"/>
      <inkml:brushProperty name="height" value="0.05" units="cm"/>
    </inkml:brush>
  </inkml:definitions>
  <inkml:trace contextRef="#ctx0" brushRef="#br0">300 3 12491,'15'-3'1264,"-15"15"-816,-3 9-160,-11 14 928,-1 5-519,-1 6-297,2 2-104,-2 5-112,2-1-24,7-6-48,3-9-40,4-8-304,0-6-200,0-10 384,-2-5-96,-6-5-48</inkml:trace>
  <inkml:trace contextRef="#ctx0" brushRef="#br0" timeOffset="1">1 374 12947,'3'-5'1240,"7"2"-936,11-2-160,6 0 1176,14-4-1144,4 0-136,9 2 1009,4 2-953,2 3 112,-2 2 48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4.598"/>
    </inkml:context>
    <inkml:brush xml:id="br0">
      <inkml:brushProperty name="width" value="0.05" units="cm"/>
      <inkml:brushProperty name="height" value="0.05" units="cm"/>
    </inkml:brush>
  </inkml:definitions>
  <inkml:trace contextRef="#ctx0" brushRef="#br0">213 121 11290,'8'-8'506,"27"-30"680,-33 35-1044,0 0 1,0 0-1,0 0 1,0-1-1,0 1 1,-1 0-1,0-1 0,1 1 1,-1-1-1,-1 1 1,2-7-1,-2 9-86,0 0 0,0 0 0,0 0 0,0 0 0,0 0 0,0 0 0,0 0 0,-1 0 0,1 0 0,0 0 0,-1 0 0,1 0 0,-1 0 0,1 0 0,-1 0 0,1 0 0,-1 1 1,1-1-1,-1 0 0,0 0 0,0 0 0,1 1 0,-1-1 0,0 0 0,0 1 0,-1-1 0,-1 0 16,1 0 1,-1 0 0,1 1-1,-1-1 1,0 1 0,1-1-1,-1 1 1,0 0 0,1 0-1,-5 1 1,-3 1 55,0 0 0,0 1 1,0 0-1,-17 7 0,16-4-99,-1 1 1,1 0-1,1 1 1,-1 0-1,1 0 1,1 1-1,-1 0 1,1 1-1,-7 11 1,9-12-44,1 1 0,0-1 1,1 1-1,0 0 1,1 0-1,0 1 1,0-1-1,1 1 0,0 0 1,-1 22-1,3-30-5,1 0 1,0 0-1,0 0 0,0 0 0,1 0 1,-1 0-1,1 1 0,-1-1 0,1 0 0,0 0 1,1 0-1,-1-1 0,0 1 0,1 0 1,3 4-1,-4-5-6,1-1 0,-1 0 0,1 0 0,-1 0 1,1 0-1,0 0 0,0 0 0,-1 0 0,1-1 0,0 1 0,0 0 0,0-1 1,0 0-1,0 1 0,0-1 0,0 0 0,0 0 0,0 0 0,0 0 0,-1-1 1,1 1-1,0 0 0,0-1 0,0 1 0,3-3 0,3 0-89,0 0-1,0-1 1,-1 0-1,0 0 0,0-1 1,0 0-1,10-9 1,38-45-806,-26 26 364,-29 33 553,0 0-1,0 0 1,0 0 0,0 1 0,0-1 0,0 0-1,0 0 1,0 0 0,0 0 0,0 0 0,0 0-1,0 0 1,0 1 0,0-1 0,0 0 0,0 0-1,0 0 1,0 0 0,1 0 0,-1 0 0,0 0-1,0 0 1,0 0 0,0 0 0,0 1 0,0-1-1,0 0 1,0 0 0,1 0 0,-1 0 0,0 0-1,0 0 1,0 0 0,0 0 0,0 0 0,0 0-1,1 0 1,-1 0 0,0 0 0,0 0 0,0 0-1,0 0 1,0 0 0,0 0 0,0 0 0,1 0-1,-1 0 1,0-1 0,0 1 0,0 0-1,0 0 1,0 0 0,0 0 0,0 0 0,0 0-1,0 0 1,1 0 0,-1 0 0,0 0 0,0 0-1,0-1 1,0 1 0,0 0 0,0 0 0,0 0-1,0 0 1,0 0 0,0-1 0,0 12-35,0-11 35,-18 136 307,-3 49 494,15-98-437,4-30-291,-19 106 0,19-157-422,2-9 68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5.046"/>
    </inkml:context>
    <inkml:brush xml:id="br0">
      <inkml:brushProperty name="width" value="0.05" units="cm"/>
      <inkml:brushProperty name="height" value="0.05" units="cm"/>
    </inkml:brush>
  </inkml:definitions>
  <inkml:trace contextRef="#ctx0" brushRef="#br0">223 0 14011,'-8'3'152,"1"0"-1,0 1 1,-1 0 0,2 0 0,-1 0-1,0 1 1,1 0 0,0 1-1,-11 11 1,4-2-54,0 2-1,-18 30 1,16-21-33,1 1 0,1 1 0,-16 53 0,25-68-48,1 1 1,0-1 0,1 1 0,0 0 0,1-1 0,1 1-1,0 0 1,1 0 0,0 0 0,7 24 0,-8-35-18,1-1 0,0 1 0,0 0 0,0-1 0,0 1 0,0-1 0,1 0 0,-1 1 0,1-1 1,0 0-1,-1 0 0,1 0 0,0 0 0,0 0 0,0 0 0,1-1 0,-1 1 0,0-1 0,1 1 0,-1-1 0,1 0 0,3 1 1,-3-1-10,0-1 1,1 0 0,-1 0 0,1 0-1,-1 0 1,0 0 0,1-1 0,-1 1-1,0-1 1,1 0 0,-1 0 0,0 0-1,0-1 1,0 1 0,0-1 0,0 1-1,5-5 1,3-3-30,1-1 0,-2 0 0,1-1-1,-1 0 1,-1 0 0,0-1 0,0-1 0,7-14 0,-4 3-3,0-1 1,-2 0-1,12-42 1,-17 49 35,-2 0 0,1-1 1,-1-19-1,-2 31 16,-1 1-1,0 0 1,-1-1 0,1 1-1,-1 0 1,-1-1 0,1 1-1,-1 0 1,0 0 0,0 0-1,-1 0 1,-4-7 0,6 12-6,0-1 0,0 1 0,0-1 0,0 1 0,0 0 0,0 0 0,-1-1 0,1 1 0,0 0 0,-1 0 0,1 0 0,-1 1-1,1-1 1,-1 0 0,0 1 0,1-1 0,-1 0 0,0 1 0,1 0 0,-1-1 0,0 1 0,1 0 0,-1 0 0,0 0 0,0 0 0,1 0 0,-1 1 0,0-1 0,1 0 0,-1 1 0,0-1 0,1 1 0,-3 1 0,0 0-17,1 0 0,0 0 0,0 0 0,0 0 0,0 1 0,0-1-1,1 1 1,-1 0 0,1 0 0,-1 0 0,1 0 0,0 0 0,0 1 0,-1 3 0,0 0-132,1 0 0,0 1 0,1-1 0,-1 0 0,0 15 1,2-19 100,0 1 0,1-1 0,-1 1 1,0-1-1,1 1 0,0-1 0,0 0 1,0 1-1,0-1 0,0 0 0,1 0 1,-1 0-1,1 0 0,3 5 0,12 7-270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1.796"/>
    </inkml:context>
    <inkml:brush xml:id="br0">
      <inkml:brushProperty name="width" value="0.05" units="cm"/>
      <inkml:brushProperty name="height" value="0.05" units="cm"/>
    </inkml:brush>
  </inkml:definitions>
  <inkml:trace contextRef="#ctx0" brushRef="#br0">167 9 14387,'0'-1'46,"0"1"-1,0 0 1,0-1-1,0 1 1,0 0-1,-1-1 1,1 1-1,0 0 1,0-1 0,0 1-1,0 0 1,0-1-1,0 1 1,-1 0-1,1 0 1,0-1-1,0 1 1,0 0-1,-1 0 1,1-1 0,0 1-1,0 0 1,-1 0-1,1 0 1,0-1-1,-1 1 1,1 0-1,0 0 1,-1 0-1,1 0 1,0 0 0,-1-1-1,-15 3 527,-13 10 39,11 1-305,-29 27-1,40-33-428,0 1-1,1-1 1,0 1-1,0 0 1,0 0-1,-5 13 1,11-21 94,0 1 0,0-1 0,0 0 0,-1 1 0,1-1 0,0 0 0,0 1 1,0-1-1,0 0 0,1 1 0,-1-1 0,0 0 0,0 1 0,0-1 0,0 0 1,0 1-1,0-1 0,0 0 0,1 1 0,-1-1 0,0 0 0,0 1 0,0-1 0,1 0 1,-1 0-1,0 1 0,0-1 0,1 0 0,-1 0 0,0 0 0,1 1 0,-1-1 1,0 0-1,0 0 0,1 0 0,-1 0 0,0 0 0,1 0 0,-1 1 0,0-1 0,1 0 1,-1 0-1,1 0 0,-1 0 0,0 0 0,1 0 0,-1-1 0,0 1 0,1 0 1,-1 0-1,0 0 0,1 0 0,-1 0 0,1-1 0,27-3-656,-22 3 505,13-3-125,4-1 154,1 1-1,0 1 1,0 1 0,46 2-1,-67 0 164,-1 0 0,0 1 0,0-1 1,0 0-1,1 1 0,-1-1 0,0 1 0,0 0 0,0 0 0,0 0 0,0 0 0,0 0 1,0 0-1,-1 0 0,1 1 0,0-1 0,-1 0 0,1 1 0,0 0 0,-1-1 0,0 1 0,1 0 1,-1 0-1,0 0 0,0 0 0,0 0 0,0 0 0,-1 0 0,1 0 0,0 2 0,-1 1 71,0 0 0,0 0 1,0 0-1,-1-1 0,0 1 0,0 0 0,0 0 0,-1-1 0,1 1 0,-1-1 0,0 1 0,-5 7 0,-3 5 379,-1 0 0,-21 24-1,25-34-369,1 0 0,-1-1 1,0 0-1,-1 0 0,1 0 0,-1-1 0,-15 7 0,22-11-104,-1 0 1,0 0-1,0-1 1,0 1-1,0-1 1,0 1-1,-1-1 1,1 0-1,0 0 1,0 0-1,-3 0 1,4 0 9,0-1 0,0 1 0,0 0 0,0-1 0,0 1 1,0-1-1,0 1 0,0-1 0,1 1 0,-1-1 0,0 0 0,0 1 0,1-1 1,-1 0-1,0 0 0,1 0 0,-1 1 0,0-1 0,1 0 0,-1 0 1,1 0-1,0 0 0,-1 0 0,1 0 0,-1-2 0,0-19-168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5.470"/>
    </inkml:context>
    <inkml:brush xml:id="br0">
      <inkml:brushProperty name="width" value="0.05" units="cm"/>
      <inkml:brushProperty name="height" value="0.05" units="cm"/>
    </inkml:brush>
  </inkml:definitions>
  <inkml:trace contextRef="#ctx0" brushRef="#br0">124 38 12387,'-20'29'322,"1"1"0,1 0 0,-16 39 1,27-54-263,2 0-1,0 0 1,0 0 0,2 1 0,0-1 0,1 1 0,0 0 0,1 0 0,2 20 0,-1-31-39,0-1 0,1 1 0,0 0 0,0-1 0,1 1 0,-1-1 0,1 1 0,0-1 0,0 0 1,0 0-1,1 0 0,-1 0 0,1 0 0,0 0 0,5 4 0,-5-5-14,1-1-1,-1 0 1,0 0 0,1 0 0,0 0 0,-1-1 0,1 1 0,0-1-1,0 0 1,0 0 0,0 0 0,0-1 0,0 1 0,0-1-1,0 0 1,0 0 0,0 0 0,6-2 0,0 0-20,0-1 0,-1 0 0,1 0 0,0-1 0,-1-1-1,0 0 1,0 0 0,0 0 0,15-14 0,-5 2-40,0-1-1,29-36 1,-36 38 41,0-1 1,0 0-1,-2-1 0,14-32 0,-20 43 40,-1 0-1,-1-1 1,0 0-1,0 1 1,0-1-1,-1 0 0,0 0 1,0 0-1,-1 0 1,0 0-1,-1 0 0,0 0 1,0 0-1,0 0 1,-4-8-1,3 12 30,0 0-1,0 0 0,-1 0 0,1 0 1,-1 1-1,0-1 0,-1 1 1,1 0-1,0-1 0,-1 2 1,0-1-1,1 0 0,-1 1 1,0 0-1,0-1 0,-6-1 1,3 2 45,1 0 0,-1 0 0,0 0 0,0 0 0,0 1 0,0 0 0,0 1 0,0 0 0,-14 1 0,19-1-95,1 0 0,-1 1 0,1-1-1,-1 0 1,1 1 0,0 0 0,-1-1 0,1 1 0,-1 0 0,1-1 0,0 1-1,-2 1 1,2-1-14,1-1 0,-1 1 0,1-1 0,0 1 0,-1-1 0,1 1 0,0 0 0,0-1 0,-1 1 0,1-1 0,0 1 0,0 0 0,0-1 0,0 1 0,0 0 0,0-1-1,0 1 1,0-1 0,0 1 0,0 0 0,0 0 0,1 1-10,-1 0 0,1 0-1,0 0 1,0 0 0,1 0-1,-1 0 1,0-1 0,1 1-1,-1 0 1,1-1 0,-1 1-1,1-1 1,0 1 0,-1-1 0,4 1-1,19 12-117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5.899"/>
    </inkml:context>
    <inkml:brush xml:id="br0">
      <inkml:brushProperty name="width" value="0.05" units="cm"/>
      <inkml:brushProperty name="height" value="0.05" units="cm"/>
    </inkml:brush>
  </inkml:definitions>
  <inkml:trace contextRef="#ctx0" brushRef="#br0">264 2 11698,'18'-2'969,"-17"14"-489,-1 14-144,-11 19 448,-1 13-120,-6 8-96,2 8-32,-3-2-31,3 1-97,8-10-264,-1-11-160,9-15-448,-1-16 696,1-11-288,-5-8-8,0-9-96</inkml:trace>
  <inkml:trace contextRef="#ctx0" brushRef="#br0" timeOffset="1">1 323 14059,'13'0'1152,"11"3"-992,8-6-80,5-2 616,9-5-744,2 3 312,8-10-264,-1-3 41,-5-4-1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6.571"/>
    </inkml:context>
    <inkml:brush xml:id="br0">
      <inkml:brushProperty name="width" value="0.05" units="cm"/>
      <inkml:brushProperty name="height" value="0.05" units="cm"/>
    </inkml:brush>
  </inkml:definitions>
  <inkml:trace contextRef="#ctx0" brushRef="#br0">192 106 10802,'6'-29'1206,"-5"25"-984,1-1 1,-1 1-1,0 0 0,-1 0 1,1-1-1,-1 1 0,0 0 1,0-1-1,0 1 0,-1 0 1,1-1-1,-1 1 0,-2-7 1,3 11-162,-1-1 0,1 0 0,0 1 1,-1-1-1,1 1 0,-1-1 0,1 0 1,-1 1-1,0-1 0,1 1 0,-1-1 0,1 1 1,-1 0-1,0-1 0,1 1 0,-1 0 1,0-1-1,0 1 0,1 0 0,-1 0 1,0 0-1,0-1 0,1 1 0,-2 0 1,0 0 12,0 1 1,0-1 0,0 0-1,0 1 1,0 0-1,0-1 1,0 1 0,0 0-1,-2 1 1,-2 2 27,-1 0 0,1 1 0,0-1 0,-6 7 0,5-4-104,1-1-1,1 1 1,-1 0 0,1 1 0,0-1-1,1 1 1,0 0 0,0 0-1,0 1 1,1-1 0,1 1 0,-1-1-1,2 1 1,-1 0 0,1 0 0,0 15-1,1-11-66,2 0 0,0 0-1,0-1 1,1 1 0,1 0-1,0-1 1,0 0-1,1 0 1,1 0 0,13 20-1,0-6-137,1-1-1,27 27 1,-28-32 63,-1 0 0,0 1 0,23 38-1,-39-55 136,1 1 0,-1-1 0,0 1-1,-1 0 1,1-1 0,-1 1-1,0 0 1,0 0 0,0 0-1,0 0 1,-1 0 0,0 0 0,0 0-1,-1 0 1,1 0 0,-1 0-1,0 0 1,-1 0 0,1 0-1,-1-1 1,0 1 0,-3 5 0,1-3 20,0-1 0,-1 0 1,0 0-1,0 0 1,0 0-1,-1-1 1,0 0-1,0 0 0,-1 0 1,1-1-1,-1 0 1,0-1-1,-10 5 1,10-5-2,-1 0 1,1-1 0,-1 0 0,1 0-1,-1-1 1,0 0 0,0 0-1,0-1 1,0 0 0,0-1 0,0 1-1,1-1 1,-11-3 0,13 2-22,0 1-1,1-1 1,-1 0 0,1-1 0,-1 1 0,1-1 0,0 0 0,0 0 0,0 0 0,0-1 0,0 0-1,1 1 1,0-1 0,-1 0 0,2-1 0,-1 1 0,0 0 0,1-1 0,0 1 0,0-1-1,-3-9 1,3 6-23,1 1-1,0 0 0,0 0 0,0 0 0,1-1 0,0 1 1,0 0-1,1-1 0,0 1 0,3-13 0,0 9-12,0 0 1,0 1-1,1-1 0,1 1 0,-1 0 0,10-12 1,1 2 4,1 1 0,1 1 0,1 0 0,0 1 1,33-21-1,193-105 401,-84 55 281,-156 85-613,1 0 31,0-1 1,1 0-1,-1 0 1,-1 0-1,1-1 1,-1 0-1,9-9 0,-14 13-49,1 1 0,-1-1 0,1 0 0,-1 1 0,0-1 0,1 1 0,-1-1 0,0 0-1,0 1 1,1-1 0,-1 0 0,0 0 0,0 1 0,0-1 0,0 0 0,0 1 0,0-1-1,0 0 1,0 0 0,0 1 0,0-1 0,-1 0 0,1 1 0,0-1 0,0 0 0,-1 0-1,1 1 1,0-1 0,-1 1 0,1-1 0,-1-1 0,-1 1 9,0-1 0,0 1 0,0-1 0,-1 1-1,1 0 1,0 0 0,0 0 0,-1 0 0,-3-1 0,-7-1 32,-1 0 1,-20-1-1,-89-1 56,109 6-195,0 0 0,1 0 0,-1 1 0,1 1 1,0 1-1,-1 0 0,-11 5 0,23-8 53,0 0 0,0 0 0,0-1 0,0 1-1,0 1 1,0-1 0,1 0 0,-1 0 0,1 1 0,-1-1 0,1 1 0,-1-1 0,1 1 0,0-1 0,-1 1 0,1 0 0,0 0 0,0 0 0,1 0-1,-1 0 1,-1 4 0,4 7-252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6.998"/>
    </inkml:context>
    <inkml:brush xml:id="br0">
      <inkml:brushProperty name="width" value="0.05" units="cm"/>
      <inkml:brushProperty name="height" value="0.05" units="cm"/>
    </inkml:brush>
  </inkml:definitions>
  <inkml:trace contextRef="#ctx0" brushRef="#br0">135 0 12347,'-3'3'1328,"-5"21"-792,-5 11-248,-6 12 1929,2 12-1665,-3 12-352,1 7-8,5-2 0,3-3-24,2-9-112,7-2-120,4-15-360,4-6 264,5-20 56,1 0-64,0-16-120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7.448"/>
    </inkml:context>
    <inkml:brush xml:id="br0">
      <inkml:brushProperty name="width" value="0.05" units="cm"/>
      <inkml:brushProperty name="height" value="0.05" units="cm"/>
    </inkml:brush>
  </inkml:definitions>
  <inkml:trace contextRef="#ctx0" brushRef="#br0">132 14 12203,'-1'2'94,"0"0"-1,0 0 1,0 0 0,-1 0 0,1 0 0,0 0 0,-1 0 0,-2 2 0,-5 9-55,-6 17 248,0 1 0,2 1 1,-17 62-1,17-38 436,-9 85 0,22-137-695,0 0 0,0 0 1,0 0-1,0 0 0,1 0 0,-1 0 0,1 0 1,0-1-1,0 1 0,1 0 0,-1-1 0,3 6 0,-2-7-13,-1 0-1,0 0 0,1 0 1,-1 0-1,1 0 0,0-1 1,-1 1-1,1-1 0,0 1 1,0-1-1,0 0 0,0 0 1,0 0-1,1 0 0,-1 0 1,0 0-1,0 0 0,1-1 1,-1 1-1,0-1 0,4 1 0,-1-2 15,-1 1-1,1-1 0,0 0 1,0 0-1,-1 0 0,1 0 0,-1-1 1,1 0-1,-1 0 0,0 0 1,0-1-1,0 1 0,0-1 0,0 0 1,6-7-1,5-5 51,-1 0 0,16-23 1,-27 33-68,19-24 116,-2-2 0,28-56 0,-42 73-87,1-1 0,-2 0 0,0 0 0,-1-1 0,0 0 0,-1 1 0,-1-1 0,1-26-1,-4 38-17,1 0-1,0 0 1,-1 0-1,0 0 0,0 0 1,0 0-1,0 0 1,0 1-1,-1-1 0,0 0 1,0 1-1,0-1 0,0 1 1,0 0-1,-1 0 1,0 0-1,1 0 0,-1 0 1,-4-3-1,3 3-11,-1 1-1,1-1 1,-1 1-1,0 0 1,0 0-1,1 1 1,-1-1-1,0 1 1,-1 0-1,1 0 1,0 1-1,0 0 1,0 0-1,-8 0 1,10 1 104,0 0 1,-1-1-1,1 1 1,0 1-1,0-1 1,-1 0-1,1 1 0,0 0 1,0-1-1,1 1 1,-1 0-1,0 1 1,1-1-1,-1 0 1,-2 5-1,-8 4 162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7.881"/>
    </inkml:context>
    <inkml:brush xml:id="br0">
      <inkml:brushProperty name="width" value="0.05" units="cm"/>
      <inkml:brushProperty name="height" value="0.05" units="cm"/>
    </inkml:brush>
  </inkml:definitions>
  <inkml:trace contextRef="#ctx0" brushRef="#br0">64 3 13259,'4'-2'1096,"-4"16"-768,-1 10-104,-9 21 552,1 8-288,1 11-247,-1 6-81,-1 1-48,4-2 8,3-9-128,2-12-184,1-15-193,0-10 417,0-21-96,-1 2-56,-8-24-32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8.393"/>
    </inkml:context>
    <inkml:brush xml:id="br0">
      <inkml:brushProperty name="width" value="0.05" units="cm"/>
      <inkml:brushProperty name="height" value="0.05" units="cm"/>
    </inkml:brush>
  </inkml:definitions>
  <inkml:trace contextRef="#ctx0" brushRef="#br0">1 31 13243,'24'11'904,"13"-4"-752,8-5-88,9-4 368,6-3-288,8-1 24,2-1-120,-11-9 16,-10 2 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8.780"/>
    </inkml:context>
    <inkml:brush xml:id="br0">
      <inkml:brushProperty name="width" value="0.05" units="cm"/>
      <inkml:brushProperty name="height" value="0.05" units="cm"/>
    </inkml:brush>
  </inkml:definitions>
  <inkml:trace contextRef="#ctx0" brushRef="#br0">0 41 13155,'15'1'182,"0"0"0,0-1-1,0-1 1,0 0 0,-1-1 0,1-1 0,16-5 0,13-1-74,-14 4-53,52-7 81,-74 11-125,0 1 1,0 0 0,0 0-1,0 1 1,0 0 0,-1 0-1,15 5 1,-19-5-12,-1 0-1,1 0 1,0 1 0,-1-1 0,0 1-1,1 0 1,-1-1 0,0 1 0,0 0-1,0 0 1,0 0 0,0 1 0,0-1-1,-1 0 1,1 1 0,1 2 0,-1 0 0,-1 0 1,1-1-1,-1 1 0,0 0 1,0 0-1,-1 0 1,1 0-1,-1 8 1,-3 7 30,1-1 0,-2 0 0,-11 33 0,12-41 5,-53 151 981,-79 160 1,124-295-881,7-16-124,-1 0 1,0 0-1,0-1 1,-1 1 0,-1-1-1,1-1 1,-14 15-1,20-23-15,-1-1-1,1 1 0,-1-1 1,1 1-1,-1-1 0,1 0 1,-1 1-1,1-1 0,-1 1 1,0-1-1,1 0 0,-1 0 1,0 1-1,1-1 0,-1 0 1,0 0-1,1 0 0,-1 0 1,0 0-1,1 0 0,-1 0 1,0 0-1,1 0 0,-1 0 1,0 0-1,1 0 0,-1 0 1,0-1-1,1 1 0,-1 0 1,0 0-1,1-1 0,-1 1 1,0-1-1,1 1 0,-1 0 1,0-1-1,-4-20-94</inkml:trace>
  <inkml:trace contextRef="#ctx0" brushRef="#br0" timeOffset="1">43 445 14139,'7'13'1056,"13"-9"-736,6-4-80,17-4 272,7-6-143,10-6-49,5-3-136,4-2-128,0 1 64,-4 0-96,-4 2-72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9.232"/>
    </inkml:context>
    <inkml:brush xml:id="br0">
      <inkml:brushProperty name="width" value="0.05" units="cm"/>
      <inkml:brushProperty name="height" value="0.05" units="cm"/>
    </inkml:brush>
  </inkml:definitions>
  <inkml:trace contextRef="#ctx0" brushRef="#br0">0 56 10266,'3'-4'188,"1"1"0,-1-1-1,1 1 1,-1 0 0,1 0-1,0 0 1,0 1-1,0 0 1,0-1 0,1 1-1,-1 1 1,1-1 0,-1 1-1,8-2 1,11-2 895,39-2-1,-48 6-749,22-2 240,45 3-1,-70 0-499,0 1 1,1 1-1,-1 0 1,0 0-1,0 1 1,0 0-1,0 1 1,11 6-1,-20-9-68,0 0 1,1 0-1,-1 0 1,0 0-1,-1 1 0,1-1 1,0 1-1,0-1 1,-1 1-1,1 0 1,-1 0-1,1 0 0,-1-1 1,0 1-1,1 1 1,-1-1-1,0 0 0,-1 0 1,1 0-1,0 0 1,0 1-1,-1-1 0,0 0 1,1 1-1,-1-1 1,0 0-1,0 1 0,0-1 1,0 0-1,-1 1 1,1-1-1,-1 0 0,1 1 1,-2 2-1,-3 6 4,-1-1-1,0 1 1,0-1-1,-1-1 0,-12 15 1,16-21-6,-106 122 108,49-58 83,-77 110 0,135-174-188,-11 18 41,-13 25 0,23-39-36,0-1 0,0 1 0,1 0-1,0-1 1,1 1 0,0 0 0,0 0 0,0 12 0,1-17-15,0 0 0,0 0 1,0 0-1,1 0 0,-1 0 0,1 0 0,-1 0 0,1 0 0,0 0 0,0 0 0,0 0 1,0-1-1,0 1 0,0 0 0,1-1 0,-1 1 0,0-1 0,1 1 0,0-1 0,-1 1 1,1-1-1,0 0 0,-1 0 0,1 0 0,0 0 0,0 0 0,0 0 0,0-1 0,0 1 0,2 0 1,5 1-64,1-1 0,-1 0 1,0 0-1,1-1 1,13-1-1,13-3-46,-1-1-1,1-2 0,-1-1 1,-1-1-1,39-17 1,-6-4-63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39.758"/>
    </inkml:context>
    <inkml:brush xml:id="br0">
      <inkml:brushProperty name="width" value="0.05" units="cm"/>
      <inkml:brushProperty name="height" value="0.05" units="cm"/>
    </inkml:brush>
  </inkml:definitions>
  <inkml:trace contextRef="#ctx0" brushRef="#br0">239 37 12987,'-3'-3'111,"0"0"0,-1 0 0,1 0 0,-1 0 0,1 0 0,-1 1 1,0-1-1,0 1 0,0 0 0,0 0 0,-1 1 0,1-1 0,0 1 0,-1 0 1,1 0-1,-1 1 0,1-1 0,-8 1 0,6 1-30,0-1-1,0 2 1,1-1 0,-1 1 0,0 0-1,1 0 1,0 0 0,-1 1 0,1-1-1,0 1 1,0 1 0,1-1-1,-1 1 1,-5 5 0,3-2 23,0 2 1,0-1 0,1 1-1,0 0 1,0 0 0,1 0-1,-5 14 1,7-16-55,0 1 1,0 0-1,1 0 1,0 0-1,1 1 1,0-1-1,0 0 1,0 1-1,2 13 0,-1-20-45,1 0-1,-1 1 0,1-1 0,-1-1 0,1 1 1,0 0-1,0 0 0,0 0 0,0 0 0,0 0 0,0-1 1,0 1-1,1 0 0,-1-1 0,1 1 0,-1-1 0,1 0 1,-1 1-1,1-1 0,0 0 0,0 0 0,0 0 1,-1 0-1,1-1 0,0 1 0,0 0 0,0-1 0,0 1 1,0-1-1,5 1 0,1-1-33,1 0 0,-1 0 1,1-1-1,-1 0 0,0 0 0,12-4 0,12-6-327,0-2-1,-1-1 0,-1-1 0,49-33 0,24-12-1361,-102 59 1660,0 0-1,1 0 1,-1 1-1,1-1 1,0 0-1,-1 1 0,1-1 1,-1 1-1,1 0 1,0-1-1,2 1 1,-3 1 43,-1-1 0,1 1 0,-1-1 0,1 1 1,-1-1-1,1 1 0,-1-1 0,1 1 0,-1 0 1,0-1-1,1 1 0,-1 0 0,0 0 0,0-1 1,1 1-1,-1 0 0,0-1 0,0 1 0,0 0 1,0 0-1,0-1 0,0 1 0,0 0 0,0 0 1,0-1-1,-1 1 0,1 0 0,0-1 0,0 1 1,-1 1-1,-17 78 370,10-49 73,-4 33 0,8-25-199,2 1 1,1-1 0,3 0-1,1 1 1,1-1 0,3 0-1,1 0 1,1-1 0,16 37-1,-24-73-230,-1-1-1,1 0 0,-1 1 1,1-1-1,-1 1 0,0-1 1,1 1-1,-1-1 1,0 0-1,0 1 0,0-1 1,0 1-1,0-1 0,-1 3 1,0-3 10,1 0 0,-1-1 0,0 1 0,0 0 0,0 0 0,1-1 0,-1 1 0,0 0 0,0-1 0,0 1 0,0-1 0,0 1 0,0-1 0,-1 0 0,1 1 0,0-1 0,0 0 0,0 0 0,0 0 0,0 0 0,-2 0 0,-34 1 216,0-1 0,0-2 1,0-2-1,0-1 0,1-2 1,-54-16-1,84 21-214,-28-10-279,33 11 229,0 0 0,-1 1-1,1-1 1,0 0 0,0 1 0,-1-1 0,1 0-1,0 0 1,0 0 0,0 0 0,0 0 0,0 0 0,0-1-1,1 1 1,-1 0 0,0 0 0,0-1 0,1 1-1,-1 0 1,0-3 0,1 3 18,1 0-1,-1 0 1,0 0 0,1 0 0,-1 0-1,0 1 1,1-1 0,-1 0 0,1 0-1,-1 0 1,1 0 0,0 0 0,-1 1-1,1-1 1,0 0 0,0 1 0,-1-1-1,1 0 1,0 1 0,0-1 0,1 0-1,2-1-65,15-12-296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2.270"/>
    </inkml:context>
    <inkml:brush xml:id="br0">
      <inkml:brushProperty name="width" value="0.05" units="cm"/>
      <inkml:brushProperty name="height" value="0.05" units="cm"/>
    </inkml:brush>
  </inkml:definitions>
  <inkml:trace contextRef="#ctx0" brushRef="#br0">27 538 13195,'-6'13'131,"2"0"0,0 0 1,0 1-1,1 0 0,1-1 1,0 1-1,1 0 0,1 0 1,0 0-1,3 24 0,-3-36-124,0-1 0,1 1 0,-1 0 0,0-1 1,1 1-1,-1-1 0,1 1 0,0-1 0,0 1 0,-1-1 0,1 0 0,0 1 0,0-1 0,0 0 0,0 1 0,0-1 0,1 0 0,-1 0 1,0 0-1,1 0 0,-1 0 0,0-1 0,1 1 0,-1 0 0,1-1 0,-1 1 0,1 0 0,-1-1 0,1 0 0,0 1 0,-1-1 1,1 0-1,-1 0 0,1 0 0,0 0 0,-1 0 0,1 0 0,0-1 0,-1 1 0,1-1 0,-1 1 0,1-1 0,-1 1 0,1-1 1,-1 0-1,3-1 0,6-3-3,0-1-1,-1 0 1,0-1 0,1 0 0,8-9 0,1-4-69,-1 1-1,0-2 1,-2-1-1,16-26 0,44-99-281,-61 115 246,-2-1-1,-1-1 0,10-51 1,-19 75 87,-1-1 0,-1 0 1,0 0-1,0-1 0,-1 1 1,-1 0-1,1 0 0,-2 0 1,0 0-1,0 0 0,-1 0 1,0 1-1,-1-1 0,0 1 1,-6-11-1,8 17 32,0 1 1,0 0-1,-1 0 0,1 0 1,-1 0-1,1 0 1,-1 1-1,0-1 0,0 1 1,0-1-1,-1 1 1,1 0-1,0 0 0,-1 1 1,0-1-1,1 1 0,-1 0 1,0 0-1,1 0 1,-1 0-1,0 0 0,0 1 1,0 0-1,0 0 1,0 0-1,1 0 0,-1 1 1,0-1-1,0 1 0,0 0 1,1 0-1,-1 0 1,0 1-1,-3 1 0,-2 2 62,1-1-1,0 2 1,-1-1-1,2 1 1,-1 0-1,1 1 1,0-1-1,0 1 0,1 1 1,0 0-1,0-1 1,-7 15-1,8-13-3,1 2-1,0-1 0,0 0 1,1 1-1,1 0 1,0-1-1,0 1 0,1 0 1,0 0-1,1 0 1,0 0-1,1 0 0,0 0 1,3 11-1,-3-19-82,0 0 0,0 0 1,0-1-1,0 1 0,1 0 0,-1-1 0,1 1 0,0-1 0,0 0 0,0 0 0,0 0 1,0 0-1,0 0 0,1 0 0,-1 0 0,1 0 0,-1-1 0,1 0 0,-1 1 1,6 0-1,3 1-113,-1 0 0,1-1 0,0-1 0,15 1 0,20 3-289,-39-3 377,-1 0 0,1 0 0,-1 0 0,0 1 0,0 0 0,0 0 0,0 1 0,0-1 0,-1 1 1,1 0-1,-1 1 0,0-1 0,0 1 0,-1 0 0,1 1 0,5 8 0,-5-4 61,0 0 1,0 0-1,-1 1 0,0-1 1,-1 1-1,0 0 0,-1 0 1,0 0-1,0 15 0,-1-12 23,0-10-152,0 0 0,-1 1 0,1-1 0,-1 1-1,0-1 1,-1 1 0,1-1 0,-1 1 0,-2 6 0,-2-7-80,3-6-99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40.164"/>
    </inkml:context>
    <inkml:brush xml:id="br0">
      <inkml:brushProperty name="width" value="0.05" units="cm"/>
      <inkml:brushProperty name="height" value="0.05" units="cm"/>
    </inkml:brush>
  </inkml:definitions>
  <inkml:trace contextRef="#ctx0" brushRef="#br0">257 13 15139,'23'-13'1184,"-18"15"-879,-2 9-73,-13 12 568,-1 10-216,-12 12-192,-2 13-48,-2 5-40,4 9-56,0-2-232,-1-5-176,10-9-384,2-8 72,8-15 304,-1-13-136,1-20-120</inkml:trace>
  <inkml:trace contextRef="#ctx0" brushRef="#br0" timeOffset="1">1 330 14387,'-1'0'1224,"5"3"-896,8 1-152,11-4 881,7-4-625,14-3-312,6-2-120,9-1-160,0-4 160,5-2-24,-2 0-32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40.627"/>
    </inkml:context>
    <inkml:brush xml:id="br0">
      <inkml:brushProperty name="width" value="0.05" units="cm"/>
      <inkml:brushProperty name="height" value="0.05" units="cm"/>
    </inkml:brush>
  </inkml:definitions>
  <inkml:trace contextRef="#ctx0" brushRef="#br0">1 111 18332,'27'-16'848,"4"7"-584,4 1-264,3-15 16,1-2-16</inkml:trace>
  <inkml:trace contextRef="#ctx0" brushRef="#br0" timeOffset="1">562 13 14499,'0'13'816,"0"-9"-2488,3-5 1784,3-9 56,1-9-368</inkml:trace>
  <inkml:trace contextRef="#ctx0" brushRef="#br0" timeOffset="2">757 104 11314,'15'7'-432,"-2"-4"416,-3-3-8,3-3 1505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43.434"/>
    </inkml:context>
    <inkml:brush xml:id="br0">
      <inkml:brushProperty name="width" value="0.05" units="cm"/>
      <inkml:brushProperty name="height" value="0.05" units="cm"/>
    </inkml:brush>
  </inkml:definitions>
  <inkml:trace contextRef="#ctx0" brushRef="#br0">0 13 9826,'42'10'1126,"-1"-1"-1,1-2 1,50 1-1,128-5 282,194-31-555,-207 10-782,-201 17-93,37-1-195,-34 3 23,-21 3-80,-20 4 142,-9 2-37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4:43.858"/>
    </inkml:context>
    <inkml:brush xml:id="br0">
      <inkml:brushProperty name="width" value="0.05" units="cm"/>
      <inkml:brushProperty name="height" value="0.05" units="cm"/>
    </inkml:brush>
  </inkml:definitions>
  <inkml:trace contextRef="#ctx0" brushRef="#br0">1 85 12563,'30'4'1248,"6"-2"-936,20-4-56,7-4 432,14-4-288,9-1-32,10-3-24,-1-2-87,-8 1-418,-4 4 9,-18 5 120,-8 6-48,-25 3-88</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2.152"/>
    </inkml:context>
    <inkml:brush xml:id="br0">
      <inkml:brushProperty name="width" value="0.05" units="cm"/>
      <inkml:brushProperty name="height" value="0.05" units="cm"/>
    </inkml:brush>
  </inkml:definitions>
  <inkml:trace contextRef="#ctx0" brushRef="#br0">0 43 13243,'3'6'936,"13"-5"-768,1 2-104,24-9 392,17-2-272,18-2-272,4 1-96,2-1 160,-1 3-24,-8 4-56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2.665"/>
    </inkml:context>
    <inkml:brush xml:id="br0">
      <inkml:brushProperty name="width" value="0.05" units="cm"/>
      <inkml:brushProperty name="height" value="0.05" units="cm"/>
    </inkml:brush>
  </inkml:definitions>
  <inkml:trace contextRef="#ctx0" brushRef="#br0">45 40 9970,'-29'19'3161,"13"-10"-2617,18-5-144,15 3-160,19-5 1064,14-2-824,19-5-143,7-2 23,10-4-336,1-2 2128,3 3-1872,-1 0 176,-7-15-40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0.814"/>
    </inkml:context>
    <inkml:brush xml:id="br0">
      <inkml:brushProperty name="width" value="0.05" units="cm"/>
      <inkml:brushProperty name="height" value="0.05" units="cm"/>
    </inkml:brush>
  </inkml:definitions>
  <inkml:trace contextRef="#ctx0" brushRef="#br0">125 1 13611,'-7'9'1264,"-3"8"-1016,-6 13-104,-1 6 904,2 8-911,4 2-57,2 1 8,-1-5 0,9-5-64,-4-5-96,5-12-241,2-6-111,-5-10 312,-4-4-32,-9-8-80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1.199"/>
    </inkml:context>
    <inkml:brush xml:id="br0">
      <inkml:brushProperty name="width" value="0.05" units="cm"/>
      <inkml:brushProperty name="height" value="0.05" units="cm"/>
    </inkml:brush>
  </inkml:definitions>
  <inkml:trace contextRef="#ctx0" brushRef="#br0">0 55 12747,'7'0'896,"8"0"-688,5 0-96,8-2 392,4 2-192,8-4-200,3 0-16,4-3-192,-2-2-408,-2-1 464,-6 0-64,-1 1-88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1.637"/>
    </inkml:context>
    <inkml:brush xml:id="br0">
      <inkml:brushProperty name="width" value="0.05" units="cm"/>
      <inkml:brushProperty name="height" value="0.05" units="cm"/>
    </inkml:brush>
  </inkml:definitions>
  <inkml:trace contextRef="#ctx0" brushRef="#br0">178 4 12235,'0'0'30,"0"0"0,-1 0 0,1 0 0,0-1 0,0 1 1,0 0-1,0 0 0,0 0 0,0 0 0,0-1 0,0 1 1,-1 0-1,1 0 0,0 0 0,0 0 0,0 0 0,0 0 1,0-1-1,-1 1 0,1 0 0,0 0 0,0 0 1,0 0-1,-1 0 0,1 0 0,0 0 0,0 0 0,0 0 1,-1 0-1,1 0 0,0 0 0,0 0 0,0 0 0,-1 0 1,1 0-1,0 0 0,0 0 0,0 0 0,0 0 0,-1 0 1,1 0-1,-16 5 391,-12 10 242,19-9-532,-1 1 0,1 0-1,1 1 1,0 0 0,0 0 0,0 1 0,1 0 0,0 0 0,1 1 0,0 0 0,-8 19 0,9-18-67,0 1 0,1 1 0,1-1 0,0 1 0,0-1 1,2 1-1,-1 0 0,2-1 0,0 1 0,2 18 0,-2-27-53,0 0 0,1-1 0,0 1 0,0 0 0,0-1 0,1 1 0,-1-1-1,1 1 1,0-1 0,0 0 0,0 1 0,4 3 0,-5-6-9,0 0 1,1 0-1,-1 0 1,1 0-1,-1 0 1,1 0-1,-1 0 1,1-1-1,0 1 1,-1 0-1,1-1 1,0 0-1,0 1 1,-1-1-1,1 0 0,0 0 1,0 0-1,0 0 1,-1 0-1,1 0 1,0-1-1,0 1 1,-1 0-1,1-1 1,0 0-1,-1 1 1,1-1-1,1-1 1,8-4-2,-1 0 1,0-1-1,0-1 1,-1 1 0,0-1-1,0-1 1,12-16 0,-3 2-1,-2 0 0,16-29 1,-26 42-2,-1-2 1,1 1-1,6-23 1,-12 31-3,1 0 0,-1 0 0,1 1 0,-1-1 1,0 0-1,0 0 0,0 0 0,0 1 0,-1-1 0,0-3 1,0 4-1,1 1 0,-1 0 0,1-1 1,-1 1-1,0 0 0,0 0 0,0 0 0,1-1 1,-1 1-1,0 0 0,-1 0 0,1 0 1,0 1-1,0-1 0,0 0 0,0 0 0,-1 1 1,1-1-1,0 0 0,-1 1 0,0-1 1,-2 0-10,1 1 0,0-1 0,0 1 0,0 0 0,0 0 0,-1 0 0,1 0 0,0 1 0,0-1 0,0 1 1,0 0-1,0 0 0,0 0 0,0 0 0,0 0 0,0 1 0,0-1 0,0 1 0,1 0 0,-1 0 0,-3 3 0,3-2-27,-1 0 0,1 1 0,-1 0 0,1 0 0,0 0 0,1 0 0,-1 0 0,1 1 0,-1-1 0,1 1 0,1-1 0,-1 1 0,-1 5 0,2 6-94</inkml:trace>
  <inkml:trace contextRef="#ctx0" brushRef="#br0" timeOffset="1">321 457 14867,'-14'52'1048,"4"-11"-864,0 0-112,1-11 177,5-5-193,5-13 16,8-3-64,9-11-72,5-5-8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2.120"/>
    </inkml:context>
    <inkml:brush xml:id="br0">
      <inkml:brushProperty name="width" value="0.05" units="cm"/>
      <inkml:brushProperty name="height" value="0.05" units="cm"/>
    </inkml:brush>
  </inkml:definitions>
  <inkml:trace contextRef="#ctx0" brushRef="#br0">163 5 13827,'0'0'20,"0"0"1,0 0-1,0 0 1,0 0-1,0 0 1,0-1-1,0 1 1,0 0-1,0 0 1,0 0-1,0 0 1,0-1-1,0 1 1,0 0-1,0 0 0,0 0 1,0 0-1,0 0 1,-1-1-1,1 1 1,0 0-1,0 0 1,0 0-1,0 0 1,0 0-1,0-1 1,0 1-1,0 0 1,-1 0-1,1 0 1,0 0-1,0 0 0,0 0 1,0 0-1,0 0 1,0 0-1,-1 0 1,1 0-1,0-1 1,0 1-1,0 0 1,0 0-1,-1 0 1,1 0-1,0 0 1,0 0-1,0 0 1,0 0-1,0 0 0,-1 1 1,1-1-1,0 0 1,0 0-1,0 0 1,0 0-1,-1 0 1,-16 5 471,-19 12 111,24-10-428,0 0 0,-17 14 0,26-19-150,1 0 1,-1 0 0,1 0-1,0 0 1,-1 0 0,1 1-1,0 0 1,0-1 0,1 1 0,-1 0-1,1 0 1,-1 0 0,1-1-1,0 2 1,0-1 0,-1 6-1,2-8-24,0-1-1,0 1 0,0-1 1,0 1-1,0-1 0,1 1 1,-1-1-1,0 1 0,0 0 1,1-1-1,-1 1 0,0-1 1,1 0-1,-1 1 0,0-1 1,1 1-1,-1-1 0,1 1 1,-1-1-1,0 0 0,1 1 1,-1-1-1,1 0 0,-1 0 1,1 1-1,0-1 0,-1 0 1,1 0-1,-1 0 0,1 0 1,-1 1-1,1-1 0,0 0 1,-1 0-1,1 0 0,-1 0 1,1 0-1,-1-1 0,1 1 1,0 0-1,-1 0 0,1 0 1,-1 0-1,1-1 0,27-9-299,25-23-1013,-44 26 746,0 0-1,1 1 1,0 0-1,1 0 1,-1 1 0,19-6-1,-28 11 539,0 0 0,1 0 0,-1-1 1,0 1-1,0 0 0,0 0 0,0 0 0,0 1 0,0-1 0,0 0 0,0 0 0,1 1 1,-1-1-1,0 0 0,0 1 0,0-1 0,0 1 0,0-1 0,-1 1 0,1 0 0,0-1 1,0 1-1,0 0 0,0 0 0,-1 0 0,1 0 0,0-1 0,-1 1 0,1 0 0,-1 0 1,1 0-1,-1 0 0,1 0 0,-1 2 0,3 4 169,-2-1-1,1 1 1,-1 0-1,0 10 1,0-7 167,38 213 3027,-39-219-3298,1-1 0,0 1-1,-1-1 1,0 1 0,1-1 0,-1 1 0,-1-1-1,1 1 1,-1 0 0,1-1 0,-1 1-1,0-1 1,0 0 0,0 1 0,-1-1-1,1 0 1,-4 5 0,1-3 81,0 0 0,0-1 0,-1 1 0,0-1 1,0 0-1,0-1 0,0 1 0,0-1 0,-8 3 0,3-1 99,0 0-1,0-1 1,-1-1-1,0 0 1,1 0-1,-1-1 1,0-1-1,0 0 1,0 0-1,-19-2 1,26 1-239,1 0 1,-1-1-1,0 0 0,1 1 1,-1-1-1,0-1 1,1 1-1,-1 0 0,1-1 1,0 0-1,-1 0 1,1 0-1,0 0 0,0 0 1,0-1-1,0 1 1,1-1-1,-1 0 0,1 0 1,0 0-1,-1 0 1,1 0-1,1 0 0,-1-1 1,0 1-1,1-1 1,0 1-1,0-1 1,0 0-1,0 1 0,0-1 1,1 0-1,-1 1 1,1-7-1,1 3-302,0-1 0,0 1 1,0 0-1,1-1 0,0 1 0,0 0 0,1 0 0,0 0 1,0 1-1,1-1 0,0 1 0,0-1 0,0 1 1,6-6-1,12-11-720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2.769"/>
    </inkml:context>
    <inkml:brush xml:id="br0">
      <inkml:brushProperty name="width" value="0.05" units="cm"/>
      <inkml:brushProperty name="height" value="0.05" units="cm"/>
    </inkml:brush>
  </inkml:definitions>
  <inkml:trace contextRef="#ctx0" brushRef="#br0">5 167 10746,'2'0'90,"0"1"0,0-1 1,0 1-1,0-1 0,0 0 0,0 0 0,0 0 0,1 0 0,-1 0 0,0 0 0,0-1 1,0 1-1,0-1 0,0 1 0,0-1 0,0 0 0,3-2 0,-1 1 13,-1 0 1,1-1-1,-1 0 0,0 0 1,1 0-1,-1 0 0,-1-1 0,4-4 1,-1 1 62,0-1 0,-1 0 0,0 0 1,-1 0-1,0 0 0,0 0 0,0-1 1,0-10-1,-2 16-95,-1 0 0,0 0 0,0 0 1,0 0-1,0-1 0,-1 1 0,1 0 0,-1 0 0,0 0 1,-1-5-1,1 8-57,1-1 0,0 1 1,-1-1-1,1 1 0,0-1 1,-1 1-1,1-1 0,-1 1 1,1-1-1,-1 1 0,1-1 0,-1 1 1,1 0-1,-1-1 0,1 1 1,-1 0-1,1 0 0,-1-1 1,0 1-1,1 0 0,-2 0 1,1 0-4,-1 0 0,1 0 0,0 0 0,-1 1 0,1-1 0,0 0 0,-1 1 0,1 0 0,0-1 0,0 1 0,0-1 0,0 1 1,0 0-1,0 0 0,-2 1 0,-3 4 1,1 0 1,-1 0-1,1 0 1,0 1-1,0 0 1,1 0-1,0 1 1,0-1-1,-3 9 1,3-5-11,0 1 0,0 1-1,1-1 1,1 0 0,-1 18 0,2-28 2,1 1 0,0-1 1,0 1-1,0-1 0,0 1 0,1-1 1,-1 1-1,0-1 0,1 0 0,0 1 1,0-1-1,0 0 0,0 1 0,0-1 1,0 0-1,0 0 0,1 0 0,-1 0 1,4 4-1,-3-5-4,0 0-1,0-1 1,-1 1-1,1 0 1,0-1 0,0 1-1,0-1 1,0 1-1,0-1 1,0 0 0,0 0-1,0 0 1,0 0-1,0 0 1,0 0 0,0-1-1,0 1 1,0-1-1,0 1 1,0-1 0,0 0-1,-1 1 1,1-1-1,0 0 1,1-2-1,23-17-70,-23 17 67,0 0 1,1 0 0,-1 0-1,1 0 1,0 1 0,0-1 0,0 1-1,7-3 1,-10 5 9,-1 0 0,1 0-1,-1 0 1,1 0 0,0 1-1,-1-1 1,1 0 0,-1 0 0,1 0-1,-1 1 1,1-1 0,0 0-1,-1 0 1,1 1 0,-1-1 0,1 1-1,-1-1 1,0 0 0,1 1-1,-1-1 1,1 1 0,-1-1 0,0 1-1,1 0 1,9 19 140,-9-17-127,1-1-1,-1 1 1,0-1 0,0 1 0,1-1 0,0 0 0,2 4 0,-3-6-20,0 1 0,1-1 0,-1 1 0,1-1-1,-1 1 1,0-1 0,1 0 0,-1 0 0,1 1 0,-1-1-1,0 0 1,1-1 0,-1 1 0,1 0 0,-1 0 0,1 0-1,-1-1 1,0 1 0,1-1 0,-1 1 0,0-1 0,1 0-1,-1 1 1,0-1 0,0 0 0,0 0 0,2-2 0,6-4-124,-1 0 0,12-14 0,-11 11-25,-3 4 55,28-26-465,-32 30 525,0 1 1,0 0-1,0-1 0,0 1 0,1 0 0,-1 0 0,0 0 0,0 0 1,1 0-1,-1 1 0,1-1 0,-1 1 0,1-1 0,-1 1 0,5 0 1,-6 0 26,0 1 0,0-1 0,0 1 0,1-1 0,-1 1 0,0 0 0,0 0 0,0-1 0,0 1 0,-1 0 0,1 0 1,0 0-1,0 0 0,0 0 0,-1 0 0,1 0 0,0 0 0,-1 0 0,1 0 0,-1 0 0,0 1 0,1-1 0,-1 1 1,7 35 52,-5-26-29,6 26 257,-6-33-127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2.558"/>
    </inkml:context>
    <inkml:brush xml:id="br0">
      <inkml:brushProperty name="width" value="0.05" units="cm"/>
      <inkml:brushProperty name="height" value="0.05" units="cm"/>
    </inkml:brush>
  </inkml:definitions>
  <inkml:trace contextRef="#ctx0" brushRef="#br0">1 128 11514,'12'-16'523,"42"-48"1499,-49 59-1790,1-1 1,0 1 0,0 1-1,0-1 1,0 1 0,1 0-1,0 0 1,11-4 0,-17 8-213,0-1 1,1 1 0,-1-1-1,0 1 1,1 0 0,-1-1-1,0 1 1,1 0-1,-1 0 1,1 0 0,-1 0-1,0 0 1,1 0-1,-1 1 1,0-1 0,1 0-1,-1 1 1,0-1 0,2 2-1,-2-2-2,0 1 0,0 0 0,-1 0 0,1 0 0,0-1 0,-1 1 0,1 0 0,0 0 0,-1 0 0,1 0-1,-1 0 1,0 1 0,1-1 0,-1 0 0,0 0 0,1 0 0,-1 0 0,0 2 0,0 2 46,0 1 0,-1 0 1,1 0-1,-1 0 0,-1-1 0,1 1 1,-4 9-1,-4 4 171,-1-2-1,0 1 1,-1-2 0,-26 31 0,20-25 234,-27 41 0,43-62-464,1 0-1,-1-1 1,1 1 0,-1-1-1,1 1 1,0-1 0,-1 1-1,1 0 1,0-1-1,0 1 1,0 0 0,-1-1-1,1 1 1,0 0 0,0 0-1,0-1 1,0 1-1,0 0 1,0-1 0,0 1-1,0 0 1,0 0 0,1-1-1,-1 1 1,0 0-1,0-1 1,1 1 0,-1 0-1,0-1 1,1 1 0,-1-1-1,1 2 1,1-2-25,-1 1 1,1 0-1,-1 0 0,1-1 1,0 1-1,-1-1 1,1 0-1,0 1 0,-1-1 1,1 0-1,0 0 1,3 0-1,7-1 184,0-1-1,20-4 0,34-14 77,-33 8-132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3"/>
    </inkml:context>
    <inkml:brush xml:id="br0">
      <inkml:brushProperty name="width" value="0.05" units="cm"/>
      <inkml:brushProperty name="height" value="0.05" units="cm"/>
    </inkml:brush>
  </inkml:definitions>
  <inkml:trace contextRef="#ctx0" brushRef="#br0">0 14 13923,'6'8'1368,"0"-8"-936,0-3-184,-2-1 889,2-3-777,-1 4 72,1 0-200,-4 2-232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3.420"/>
    </inkml:context>
    <inkml:brush xml:id="br0">
      <inkml:brushProperty name="width" value="0.05" units="cm"/>
      <inkml:brushProperty name="height" value="0.05" units="cm"/>
    </inkml:brush>
  </inkml:definitions>
  <inkml:trace contextRef="#ctx0" brushRef="#br0">1 344 13331,'0'1'52,"1"0"0,-1-1-1,0 1 1,1-1 0,-1 0 0,1 1 0,0-1 0,-1 1 0,1-1 0,-1 0-1,1 1 1,0-1 0,-1 0 0,1 0 0,0 1 0,-1-1 0,1 0 0,0 0-1,-1 0 1,1 0 0,0 0 0,-1 0 0,1 0 0,0 0 0,-1 0-1,1 0 1,0 0 0,-1-1 0,1 1 0,0 0 0,-1 0 0,1-1 0,0 1-1,-1 0 1,1-1 0,-1 1 0,1-1 0,-1 1 0,1-1 0,-1 1 0,1-1-1,28-25 581,-25 22-381,320-286 915,-313 281-1300,-9 7 69,0 0 0,0 0-1,0 1 1,0-1-1,0 1 1,0 0-1,1-1 1,3 0 0,-42 48-526,16-21 723,2 1 0,0 0 0,1 2-1,2 0 1,1 1 0,1 1 0,2 0 0,1 0 0,1 1 0,-6 37 0,13-34-157,5-23 158,-3-11-129,0 0 0,1 0 0,-1 0 0,0 0 0,1 0 0,-1 0 0,0 0 0,1 0 0,-1 0 0,0 0 0,0 0 0,1 0 0,-1 0 0,0 0 0,1 0 0,-1 0 0,0 0 0,0-1 1,1 1-1,-1 0 0,0 0 0,0 0 0,1 0 0,-1-1 0,0 1 0,0 0 0,1 0 0,-1-1 0,0 1 0,0 0 0,0 0 0,0-1 0,0 1 0,1-1 0,13-21-29,4-12-27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3.874"/>
    </inkml:context>
    <inkml:brush xml:id="br0">
      <inkml:brushProperty name="width" value="0.05" units="cm"/>
      <inkml:brushProperty name="height" value="0.05" units="cm"/>
    </inkml:brush>
  </inkml:definitions>
  <inkml:trace contextRef="#ctx0" brushRef="#br0">96 0 16179,'-7'5'145,"1"0"-1,0 0 0,0 1 0,0 0 0,1 0 1,0 0-1,0 1 0,1-1 0,-1 1 0,1 0 1,1 1-1,-4 9 0,1-1-112,1 0 1,0 1-1,1 0 1,-2 29-1,6-36-34,-1-1 0,2 1 0,-1 0-1,1-1 1,1 1 0,0-1 0,0 0 0,6 14 0,-7-21 0,0 0-1,0 1 1,0-1-1,0 0 1,1 0 0,-1 0-1,1 0 1,0 0 0,-1 0-1,1-1 1,0 1-1,0 0 1,0-1 0,0 0-1,4 2 1,-4-2 0,1 0 0,-1-1 0,1 0-1,-1 1 1,1-1 0,-1 0 0,0 0 0,1 0 0,-1-1-1,1 1 1,-1-1 0,1 1 0,-1-1 0,0 0 0,1 0 0,-1 0-1,0 0 1,0 0 0,3-2 0,2-2-7,1-1 1,-1 0-1,0 0 1,-1 0-1,1-1 0,-1 0 1,-1-1-1,1 1 1,5-11-1,-2 0-5,1 0 0,-2-1 0,8-24 1,-14 35 11,0-1 1,0 1-1,0-1 1,-1 0 0,-1 0-1,1 1 1,-2-14 0,1 20 2,0 0 0,-1 1 0,1-1 1,0 0-1,-1 0 0,1 0 1,-1 1-1,0-1 0,0 0 0,1 1 1,-1-1-1,0 0 0,0 1 0,-1-1 1,1 1-1,0 0 0,0-1 1,-1 1-1,1 0 0,-1 0 0,1 0 1,-1 0-1,1 0 0,-1 0 0,0 0 1,1 0-1,-1 1 0,0-1 1,0 1-1,1-1 0,-1 1 0,0 0 1,0 0-1,0-1 0,0 1 1,0 1-1,1-1 0,-1 0 0,0 0 1,-3 2-1,2-2-4,0 1 0,1 0 0,0 0 0,-1 0 0,1 0 0,-1 0 0,1 1 0,0-1 0,-4 4 0,5-4-21,1-1 0,-1 1 0,0-1-1,1 1 1,-1-1 0,1 1 0,-1 0 0,1-1 0,-1 1-1,1 0 1,0-1 0,-1 1 0,1 0 0,0 0 0,0 0-1,-1-1 1,1 1 0,0 0 0,0 0 0,0 0-1,0-1 1,0 1 0,0 0 0,0 0 0,0 0 0,0-1-1,1 1 1,-1 0 0,0 0 0,0-1 0,1 1 0,-1 0-1,1 0 1,-1-1 0,0 1 0,2 1 0,-1-1-25,1 0 1,0 0 0,-1 0 0,1 0 0,0-1 0,0 1-1,0 0 1,0-1 0,0 1 0,0-1 0,-1 0-1,1 1 1,0-1 0,0 0 0,0 0 0,0-1-1,0 1 1,0 0 0,3-1 0,0 0-62,22-2-241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4.320"/>
    </inkml:context>
    <inkml:brush xml:id="br0">
      <inkml:brushProperty name="width" value="0.05" units="cm"/>
      <inkml:brushProperty name="height" value="0.05" units="cm"/>
    </inkml:brush>
  </inkml:definitions>
  <inkml:trace contextRef="#ctx0" brushRef="#br0">135 45 11610,'-27'21'4291,"12"-6"-3608,-26 30 1,32-33-587,1 1 0,0 0 0,-7 19 0,13-28-81,0 1-1,0-1 1,1 0-1,0 1 1,0-1-1,0 1 1,0-1-1,1 1 1,0-1-1,0 1 1,0 0-1,0-1 0,1 1 1,0-1-1,1 7 1,-1-9-15,0-1 1,0 0-1,0 1 1,-1-1-1,1 0 1,0 0 0,0 0-1,1 0 1,-1 0-1,0 0 1,0 0-1,0 0 1,1 0-1,-1 0 1,0-1-1,1 1 1,-1-1-1,1 1 1,-1-1-1,0 1 1,1-1-1,-1 0 1,1 0-1,0 0 1,-1 0 0,1 0-1,-1 0 1,1 0-1,-1 0 1,1 0-1,2-2 1,5 0-7,1-1 1,-1 0 0,16-9 0,-24 12 2,55-31-118,101-76-1,-136 93 113,-5 3 23,31-25 30,-45 33-10,1 1 1,0-1-1,0 0 0,-1 0 0,0 0 0,1 0 0,-1 0 0,-1 0 0,1-1 0,0 1 0,2-7 1,-4 9-17,0 0 1,0 0-1,0 0 1,0 0-1,0 0 1,0 0-1,0 0 1,-1 0-1,1 0 1,0 0 0,0 0-1,-1 0 1,1 0-1,0 1 1,-1-1-1,1 0 1,-1 0-1,0 0 1,1 1 0,-1-1-1,1 0 1,-1 1-1,0-1 1,0 0-1,1 1 1,-1-1-1,0 1 1,0-1-1,0 1 1,1-1 0,-1 1-1,0 0 1,0-1-1,0 1 1,0 0-1,0 0 1,-1 0-1,-5-2 68,-1 1-1,1 1 0,-13-1 1,16 1-57,-20 0-8,0 1-1,0 2 0,-42 8 0,58-9-107,1 0 0,0 0 0,0 0 0,0 1 0,1 0 0,-1 0-1,1 1 1,-1 0 0,1 0 0,0 1 0,0 0 0,1 0 0,0 0 0,0 0 0,0 1 0,-7 10-1,6-2-207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4.770"/>
    </inkml:context>
    <inkml:brush xml:id="br0">
      <inkml:brushProperty name="width" value="0.05" units="cm"/>
      <inkml:brushProperty name="height" value="0.05" units="cm"/>
    </inkml:brush>
  </inkml:definitions>
  <inkml:trace contextRef="#ctx0" brushRef="#br0">147 57 10314,'4'-5'491,"0"0"0,-1 0-1,0 0 1,5-10 0,-7 14-419,-1 1 1,0-1 0,0 0 0,0 1 0,1-1 0,-1 0 0,0 1 0,0-1 0,0 0-1,0 1 1,0-1 0,0 0 0,0 0 0,-1 1 0,1-1 0,0 0 0,0 1 0,0-1 0,-1 1-1,1-1 1,-1 0 0,1 0 14,-1 0 0,0 1-1,0-1 1,0 1 0,0-1-1,0 1 1,0-1 0,0 1-1,0 0 1,0-1 0,0 1-1,0 0 1,0 0 0,0 0-1,0 0 1,0 0 0,0 0-1,-2 0 1,-3 1 21,0 0-1,-1 0 1,1 1-1,0 0 1,0 0-1,0 0 1,1 0-1,-1 1 1,1 0-1,-1 1 1,1-1-1,0 1 0,0 0 1,0 0-1,1 0 1,0 1-1,-1 0 1,-5 10-1,4-8-108,2 1 0,-1-1 0,1 1-1,0 1 1,1-1 0,0 0 0,0 1-1,1 0 1,0-1 0,1 1-1,0 0 1,0 15 0,1-22-5,0 1 0,0-1 0,0 1 0,0-1 1,1 1-1,-1-1 0,1 0 0,0 1 0,0-1 0,0 0 1,0 1-1,0-1 0,0 0 0,0 0 0,1 0 0,-1 0 1,1 0-1,0 0 0,0 0 0,-1-1 0,1 1 0,0-1 1,3 2-1,-2-1-7,0-1 0,0-1 0,0 1 0,0 0 0,1-1 0,-1 1 0,0-1 0,0 0 0,1 0 0,-1-1 0,0 1 0,0-1 0,0 1 0,0-1 0,0 0 0,0 0 0,5-3 0,6-3-42,-1 0 0,0-1-1,0-1 1,-1 0-1,0-1 1,0 0 0,-2-1-1,1 0 1,-1 0-1,16-27 1,-24 37 42,-1-1 1,0 1-1,0-1 0,0 0 1,0 0-1,0 1 0,0-1 1,-1 0-1,1 0 0,-1 0 1,1 0-1,-1 0 0,0 0 1,1 0-1,-1 0 0,0 0 1,0 0-1,-1 0 0,1 0 1,0 0-1,-1 0 0,1 0 1,-1 0-1,0 0 0,1 0 1,-1 0-1,0 1 0,0-1 1,-2-2-1,1 2-45,0 1 1,0-1-1,0 1 0,-1 0 1,1-1-1,0 1 0,-1 0 1,1 0-1,-1 1 0,0-1 1,1 0-1,-1 1 0,0 0 1,1-1-1,-1 1 0,1 0 1,-1 0-1,0 1 0,1-1 1,-6 2-1,7-2 27,1 0 1,-1 0-1,1 0 0,-1 0 1,0 1-1,1-1 0,-1 0 1,1 0-1,-1 1 0,1-1 1,-1 0-1,0 1 0,1-1 1,0 0-1,-1 1 1,1-1-1,-1 1 0,0 0 1,1 0 14,0-1 0,0 0 0,0 1 0,0-1 0,0 1 0,0-1 0,0 1 0,1-1 0,-1 0 0,0 1 0,0-1 0,0 1 1,1-1-1,-1 0 0,0 1 0,0-1 0,1 0 0,-1 1 0,0-1 0,0 0 0,1 1 0,-1-1 0,0 0 0,1 0 0,-1 1 0,1-1 1,-1 0-1,0 0 0,2 1 0,13 6-239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5.216"/>
    </inkml:context>
    <inkml:brush xml:id="br0">
      <inkml:brushProperty name="width" value="0.05" units="cm"/>
      <inkml:brushProperty name="height" value="0.05" units="cm"/>
    </inkml:brush>
  </inkml:definitions>
  <inkml:trace contextRef="#ctx0" brushRef="#br0">214 0 12691,'2'1'1312,"-4"17"-824,-2 0-160,-2 9 968,0 4-663,-1 4-289,0 6-40,1-4-152,1-1-88,3-6-304,-1-4-216,2-12 384,1-11-80,1-2-40</inkml:trace>
  <inkml:trace contextRef="#ctx0" brushRef="#br0" timeOffset="1">1 159 14099,'4'2'1040,"13"-1"-808,3-1-48,10 0 272,8-3-128,3-1-159,5-1-185,-4-2 104,-1 3-32,-14-2-40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5.714"/>
    </inkml:context>
    <inkml:brush xml:id="br0">
      <inkml:brushProperty name="width" value="0.05" units="cm"/>
      <inkml:brushProperty name="height" value="0.05" units="cm"/>
    </inkml:brush>
  </inkml:definitions>
  <inkml:trace contextRef="#ctx0" brushRef="#br0">178 88 8882,'7'-5'465,"-1"0"0,0-1 0,0 0 0,0 0 0,6-8 0,-11 12-317,0 1 0,0-1-1,0 0 1,0 1 0,0-1 0,0 0 0,-1 0 0,1 0-1,0 1 1,-1-1 0,0 0 0,1-3 0,-1 4-58,0 0 1,-1 0 0,1 0 0,0 0-1,-1 0 1,1 1 0,0-1 0,-1 0-1,1 0 1,-1 0 0,1 1-1,-1-1 1,1 0 0,-1 1 0,0-1-1,1 0 1,-1 1 0,0-1 0,0 1-1,1-1 1,-1 1 0,0 0-1,0-1 1,0 1 0,0 0 0,1-1-1,-1 1 1,-2 0 0,-1-1 15,0 1 0,0 0 0,-1 0 0,1 0 0,0 0-1,0 1 1,-1-1 0,1 1 0,0 0 0,0 1 0,0-1 0,0 1 0,0-1 0,1 1 0,-7 4 0,-4 3-36,0 1 0,-18 17 1,23-19-57,0 0 1,1 1 0,1 1 0,0-1 0,0 1 0,-7 14 0,11-18-8,0 0 1,0 0 0,1 0-1,0 0 1,0 0 0,1 0-1,0 1 1,0-1 0,0 1 0,1-1-1,0 1 1,1 12 0,-1-17-10,1-1 0,-1 1-1,1 0 1,-1-1 0,1 1 0,-1-1 0,1 1 0,0 0 0,0-1 0,-1 0 0,1 1 0,0-1 0,0 0 0,1 1 0,-1-1 0,0 0 0,0 0 0,1 0 0,-1 0 0,0 0 0,1 0 0,1 1 0,0-1-10,0-1 1,0 1 0,0-1-1,0 1 1,0-1 0,0 0-1,0 0 1,0 0 0,0-1 0,0 1-1,5-2 1,2-1-44,1-1 0,-1 0 0,0 0-1,0-1 1,15-10 0,-6 2-99,-2-1-1,29-30 1,-38 36 75,0 0 1,-1-1 0,0-1-1,-1 1 1,0-1-1,0 0 1,5-14-1,-11 23 63,1 0-1,-1 0 1,1-1 0,-1 1-1,0 0 1,1 0 0,-1 0-1,0 0 1,0 0 0,0 0-1,0-1 1,0 1-1,0 0 1,0 0 0,-1 0-1,1 0 1,0 0 0,-1-2-1,0 2 6,1 1 1,-1-1-1,1 1 0,-1 0 1,1-1-1,-1 1 0,1 0 0,-1-1 1,1 1-1,-1 0 0,0 0 1,1 0-1,-1-1 0,0 1 0,1 0 1,-1 0-1,1 0 0,-1 0 0,0 0 1,1 0-1,-1 0 0,0 0 1,0 1-1,-3 0-33,0 0 1,0 0 0,0 0-1,1 1 1,-1 0 0,0 0-1,1 0 1,-5 3-1,3-1-101,0 0-1,1 1 1,-1 0 0,1 0-1,-5 7 1,7-10 89,1 0 1,0 0 0,0 0 0,0 0 0,0 0 0,0 0-1,1 0 1,-1 0 0,1 0 0,-1 1 0,1-1-1,0 0 1,0 0 0,-1 0 0,2 1 0,-1-1 0,0 0-1,0 0 1,2 3 0,5 6-241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6.159"/>
    </inkml:context>
    <inkml:brush xml:id="br0">
      <inkml:brushProperty name="width" value="0.05" units="cm"/>
      <inkml:brushProperty name="height" value="0.05" units="cm"/>
    </inkml:brush>
  </inkml:definitions>
  <inkml:trace contextRef="#ctx0" brushRef="#br0">1 1 8882,'11'18'1280,"-5"14"-664,-3 5-248,-3 9 1353,0 0-865,-2 0-488,1-2-240,1-11-48,0-4-32,4-27-32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6.657"/>
    </inkml:context>
    <inkml:brush xml:id="br0">
      <inkml:brushProperty name="width" value="0.05" units="cm"/>
      <inkml:brushProperty name="height" value="0.05" units="cm"/>
    </inkml:brush>
  </inkml:definitions>
  <inkml:trace contextRef="#ctx0" brushRef="#br0">227 0 14699,'-31'31'1142,"-16"17"-69,-60 46 0,100-89-1043,5-4-29,1 0 1,-1 0 0,1 0-1,-1 0 1,1 0-1,-1 1 1,1-1 0,0 0-1,0 1 1,0-1 0,0 0-1,0 1 1,0 0 0,-1 2-1,1-4-4,1 0 0,0 0-1,0 1 1,0-1 0,0 0-1,0 0 1,0 0 0,0 0 0,0 0-1,0 0 1,0 1 0,1-1-1,-1 0 1,0 0 0,0 0 0,0 0-1,0 0 1,0 0 0,0 1-1,0-1 1,0 0 0,0 0 0,0 0-1,0 0 1,0 0 0,1 0-1,-1 0 1,0 0 0,0 0 0,0 0-1,0 1 1,0-1 0,0 0-1,0 0 1,1 0 0,-1 0 0,0 0-1,0 0 1,0 0 0,0 0-1,0 0 1,0 0 0,1 0 0,-1 0-1,0 0 1,0 0 0,11-3-135,9-5-134,24-18-627,44-34-1,-86 59 865,0-1 0,0 1 0,0 0 0,0-1 0,0 1 0,0 0 0,0 1 0,1-1 0,-1 0 0,4 0 0,-6 1 30,1 0 0,0 0 1,0 0-1,-1 0 0,1 0 1,0 1-1,0-1 1,-1 0-1,1 0 0,0 1 1,-1-1-1,1 1 0,0-1 1,-1 0-1,1 1 1,-1-1-1,1 1 0,-1-1 1,1 1-1,-1 0 0,1-1 1,-1 1-1,1-1 0,-1 1 1,0 0-1,1 0 1,-1-1-1,0 1 0,0 0 1,0-1-1,1 1 0,-1 0 1,0 0-1,0-1 1,0 3-1,3 27 271,-1 36 1,3 25 321,6-35-259,-7-41-276,-1 0 0,0 0 1,-1 1-1,-1 16 0,-1-29-30,-1 0 0,0 1 1,0-1-1,-1 0 0,1 0 0,0 0 0,-1 0 0,0 0 0,0 0 0,0 0 0,0-1 0,0 1 0,-1-1 1,1 0-1,-1 1 0,1-1 0,-1 0 0,0 0 0,-3 1 0,-5 4 136,0-2 1,0 1-1,-22 6 0,21-8-13,1-2 0,-1 1 0,-22 0 0,29-2-127,0-1 0,0 0-1,0-1 1,0 1 0,0-1-1,0 0 1,0 0 0,0-1-1,0 1 1,0-1 0,-5-3-1,8 4-26,1 0-1,0 1 1,0-2-1,0 1 0,-1 0 1,1 0-1,0 0 0,0 0 1,0-1-1,1 1 1,-1 0-1,0-1 0,0 1 1,1-1-1,-1 1 1,1-1-1,-1 1 0,1-1 1,0 1-1,-1-1 1,1 0-1,0 1 0,0-1 1,0-2-1,1 0 1,0 0-1,0 0 1,0 0 0,0 0-1,1 0 1,-1 1-1,1-1 1,4-6 0,23-25-151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1.771"/>
    </inkml:context>
    <inkml:brush xml:id="br0">
      <inkml:brushProperty name="width" value="0.05" units="cm"/>
      <inkml:brushProperty name="height" value="0.05" units="cm"/>
    </inkml:brush>
  </inkml:definitions>
  <inkml:trace contextRef="#ctx0" brushRef="#br0">154 0 13987,'-17'18'1040,"-5"0"-808,-3 1-144,0-3 352,2-1-144,6-2-232,0 0-136,10-6-280,7-2-392,5-4 584,8 1-64,5-2-136</inkml:trace>
  <inkml:trace contextRef="#ctx0" brushRef="#br0" timeOffset="1">216 211 11194,'-9'20'1233,"-4"0"-577,-4-1-248,0-2 696,-5-5-280,2-7-296,0-2-232,4-9-400,4-4 232,9-5-192,3-3-64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3.980"/>
    </inkml:context>
    <inkml:brush xml:id="br0">
      <inkml:brushProperty name="width" value="0.05" units="cm"/>
      <inkml:brushProperty name="height" value="0.05" units="cm"/>
    </inkml:brush>
  </inkml:definitions>
  <inkml:trace contextRef="#ctx0" brushRef="#br0">60 1 11490,'-3'2'101,"1"0"-1,0 0 0,1 0 1,-1 1-1,0-1 0,1 1 0,-1-1 1,1 1-1,0 0 0,0-1 0,0 1 1,0 0-1,0 0 0,0 4 1,-4 46 569,5-43-331,0 39-196,1-1 0,3 1-1,2-1 1,12 48 0,61 187 34,-57-210-254,-20-69 48,3 14-33,-5-14-28,-4-9-92,-161-287 1980,165 292-1790,0 0-1,0 0 1,0 0 0,0 0-1,0 0 1,0 0 0,1 0 0,-1 0-1,0 0 1,0 0 0,0 0-1,0 0 1,0 0 0,0 0 0,1 0-1,-1 0 1,0 0 0,0 0-1,0 0 1,0 0 0,0 0 0,1 0-1,-1 0 1,0 0 0,0 0-1,0 0 1,0 0 0,0 0 0,0 0-1,0 0 1,1 0 0,-1-1 0,0 1-1,0 0 1,0 0 0,0 0-1,0 0 1,0 0 0,0 0 0,0 0-1,0-1 1,0 1 0,0 0-1,0 0 1,0 0 0,0 0 0,0 0-1,0-1 1,0 1 0,0 0-1,0 0 1,0 0 0,0 0 0,0 0-1,0-1 1,0 1 0,0 0-1,0 0 1,0 0 0,0 0 0,0 0-1,0 0 1,0 0 0,0-1-1,0 1 1,0 0 0,0 0 0,-1 0-1,12 3 61,-11-3-59,12 5-103,0-2 0,1 0 1,0 0-1,-1-1 0,1-1 0,0 0 0,0-1 0,0 0 0,0-1 0,0 0 0,-1-1 1,1 0-1,19-8 0,7-3-539,-1-1 0,72-40 1,-98 48 522,20-11-16,54-39-1,-86 56 145,0 0 1,0 0-1,0 0 0,0 0 1,0 0-1,0 0 0,0 0 1,0 0-1,0 0 0,0 0 1,0 0-1,0 0 0,0 0 1,-1 0-1,1 0 0,0 0 1,0 0-1,0-1 0,0 1 1,0 0-1,0 0 0,0 0 1,0 0-1,0 0 0,0 0 1,0 0-1,0 0 0,0 0 1,0 0-1,0 0 0,0 0 1,0 0-1,0-1 1,0 1-1,0 0 0,0 0 1,0 0-1,0 0 0,0 0 1,0 0-1,-15 4 438,-19 11 91,20-7-399,0 0-1,0 1 1,1 1 0,0 0-1,-19 21 1,27-26-133,0 1 1,0 0-1,1 0 0,-1 0 1,1 0-1,1 1 0,-1-1 1,1 1-1,1 0 0,-1 0 1,1 0-1,0 1 0,1-1 1,-2 14-1,3-20-10,0 1 1,0 0-1,0 0 0,0 0 1,0 0-1,0-1 1,1 1-1,-1 0 0,1 0 1,-1 0-1,1-1 0,0 1 1,0 0-1,-1-1 0,1 1 1,0-1-1,1 1 0,-1-1 1,0 1-1,2 1 0,-1-2-1,-1-1 0,1 1 0,0 0 0,-1-1 1,1 1-1,0-1 0,0 1 0,-1-1 0,1 0 0,0 0 0,0 0 0,0 0 0,0 0 0,-1 0 0,1 0 0,3-1 0,3-2 2,1 0-1,-1 0 1,0-1-1,0 1 1,-1-2-1,1 1 1,7-7 0,18-17-89,-1-1 1,-1-2 0,-2-1 0,-1-1 0,-1-1 0,-2-2 0,37-70 0,-54 90-76,-11 21 84,-12 27 130,7-13 48,2-1-1,0 2 1,1-1-1,1 1 1,1-1-1,0 1 1,2 33-1,1-51-88,0 0 0,0 0 0,0 0-1,0 0 1,1 0 0,-1 0-1,1 0 1,-1 0 0,1 0 0,0 0-1,0-1 1,0 1 0,0 0-1,0 0 1,0-1 0,1 1-1,-1-1 1,3 3 0,-3-4-12,0 1 0,1-1-1,-1 1 1,0-1 0,0 0 0,1 0 0,-1 1 0,1-1 0,-1 0 0,0 0-1,1 0 1,-1-1 0,0 1 0,1 0 0,-1 0 0,0-1 0,1 1 0,-1-1 0,0 1-1,0-1 1,0 0 0,1 1 0,-1-1 0,0 0 0,0 0 0,0 0 0,0 0-1,1-1 1,8-7-55,-1-1-1,-1 0 1,0 0-1,0-1 1,8-14 0,29-63-551,-33 63 377,-3 11 40,-9 14 184,0 0-1,0 0 1,0 0-1,0 0 1,0 0-1,1 0 1,-1 0-1,0 0 1,0 0-1,0 0 0,0 0 1,0 0-1,1 0 1,-1 0-1,0 0 1,0 0-1,0 0 1,0 0-1,0 0 1,0 0-1,1 0 1,-1 0-1,0 0 1,0 0-1,0 0 0,0 0 1,0 1-1,0-1 1,1 0-1,-1 0 1,0 0-1,0 0 1,0 0-1,0 0 1,0 0-1,0 0 1,0 1-1,0-1 1,0 0-1,0 0 0,0 0 1,0 0-1,1 0 1,-1 0-1,0 1 1,0-1-1,0 0 1,2 29 26,-2-26 3,1 21 118,1 44 294,-1-62-383,-1-1 0,1 1 0,1 0 0,-1-1 0,1 1-1,0-1 1,0 0 0,5 9 0,-7-13-49,1-1 0,-1 1 0,1-1 1,-1 1-1,1 0 0,-1-1 0,1 1 0,-1-1 0,1 1 0,0-1 0,-1 1 0,1-1 0,0 0 0,-1 1 1,1-1-1,0 0 0,0 0 0,-1 1 0,1-1 0,0 0 0,0 0 0,-1 0 0,1 0 0,0 0 1,1 0-1,0 0-1,0-1 0,0 0 0,-1 1 1,1-1-1,0 0 0,0 0 0,-1 0 1,1 0-1,-1 0 0,3-2 1,3-4-6,0-1 0,-1 1 1,7-10-1,-11 15 2,16-24-62,0 0 1,-2-2 0,0 1 0,-2-2-1,13-38 1,-37 93-1,-9 34 104,18-55-80,0 0 0,0 1 0,0-1 0,1 0 0,0 0 0,0 0 0,0 1 0,1-1 0,2 9 0,-3-13 17,0 0 0,0-1-1,0 1 1,0-1 0,1 1 0,-1-1-1,0 1 1,0-1 0,1 1-1,-1-1 1,0 0 0,1 1 0,-1-1-1,1 1 1,-1-1 0,0 0 0,1 1-1,-1-1 1,1 0 0,-1 1 0,1-1-1,-1 0 1,1 0 0,-1 1 0,1-1-1,-1 0 1,1 0 0,-1 0 0,2 0-1,-1 0-5,1 0 0,0-1 0,-1 1-1,0 0 1,1-1 0,-1 0-1,1 1 1,-1-1 0,0 0 0,3-1-1,28-28-244,-30 29 240,24-31-265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7.091"/>
    </inkml:context>
    <inkml:brush xml:id="br0">
      <inkml:brushProperty name="width" value="0.05" units="cm"/>
      <inkml:brushProperty name="height" value="0.05" units="cm"/>
    </inkml:brush>
  </inkml:definitions>
  <inkml:trace contextRef="#ctx0" brushRef="#br0">1 40 13771,'15'-7'232,"0"1"1,0 0-1,1 1 0,0 1 0,0 0 1,1 1-1,-1 1 0,1 1 1,-1 0-1,34 3 0,-48-2-197,0 0-1,1 1 1,-1-1-1,0 1 1,1-1 0,-1 1-1,0 0 1,0 0-1,0 0 1,1 0 0,-1 0-1,0 1 1,0-1-1,-1 1 1,1-1-1,0 1 1,0 0 0,-1-1-1,3 4 1,-4-3-6,1 0 0,0 0 0,-1 0 0,1 0 0,-1 1 1,1-1-1,-1 0 0,0 0 0,0 0 0,0 1 0,-1-1 0,1 0 0,0 0 1,-1 0-1,1 0 0,-2 4 0,-3 5 30,0-1 1,-1 0-1,0 0 1,0 0-1,-1-1 1,-11 11-1,-72 70 257,30-33-408,71-62-135,0 1-1,1 1 1,-1 0-1,22-3 1,-29 5 198,0 1 0,0-1 0,0 1 0,0 0 0,0 0 0,0 0 0,0 0 0,-1 1 0,1 0 0,0 0 0,0 0 0,0 0 0,0 0 0,3 3 1,-5-3 32,0 1 1,0 0 0,0 0-1,0 0 1,0 0 0,0 0-1,-1 0 1,1 0 0,-1 0-1,1 1 1,-1-1 0,0 0-1,0 1 1,0-1 0,0 1-1,-1-1 1,1 1 0,-1 0-1,1-1 1,-1 1 0,0 0-1,0 3 1,-1 0 57,0-1 0,0 0 0,0 1 1,0-1-1,-1 0 0,0 0 0,0 0 0,0 0 1,-1-1-1,1 1 0,-1 0 0,0-1 0,-1 0 0,-4 5 1,-1 1 171,0-1 0,-1 0 0,0-1 0,-20 13 0,24-18-190,1-1 1,-1 1-1,1-1 0,-1 0 1,-9 2-1,12-3-65,0-1-1,0 1 1,1-1 0,-1 0-1,0 0 1,0 0-1,1 0 1,-1 0 0,0-1-1,0 1 1,1-1-1,-1 0 1,1 0 0,-4-1-1,-3-9-75,5-9-99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7.567"/>
    </inkml:context>
    <inkml:brush xml:id="br0">
      <inkml:brushProperty name="width" value="0.05" units="cm"/>
      <inkml:brushProperty name="height" value="0.05" units="cm"/>
    </inkml:brush>
  </inkml:definitions>
  <inkml:trace contextRef="#ctx0" brushRef="#br0">151 26 11843,'3'-4'389,"9"-14"1006,-11 15-580,-7 11 34,-17 27-462,2 2-1,2 0 1,1 1-1,2 1 1,-17 60-1,24-68-351,2 1 0,-4 32 0,9-48-35,1-1-1,0 1 1,2-1-1,0 1 1,0-1-1,5 20 1,-5-31-27,0 0-1,0-1 1,0 1 0,0-1 0,1 0 0,-1 1 0,1-1 0,0 0-1,0 0 1,0 0 0,0 0 0,1 0 0,-1-1 0,1 1 0,-1-1-1,1 0 1,0 1 0,0-1 0,0 0 0,0-1 0,1 1-1,-1 0 1,0-1 0,1 0 0,-1 0 0,1 0 0,-1 0 0,1-1-1,-1 1 1,1-1 0,0 0 0,-1 0 0,1 0 0,0 0 0,-1-1-1,1 1 1,-1-1 0,1 0 0,-1 0 0,1-1 0,5-2 0,25-14-198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8.003"/>
    </inkml:context>
    <inkml:brush xml:id="br0">
      <inkml:brushProperty name="width" value="0.05" units="cm"/>
      <inkml:brushProperty name="height" value="0.05" units="cm"/>
    </inkml:brush>
  </inkml:definitions>
  <inkml:trace contextRef="#ctx0" brushRef="#br0">24 205 13931,'-1'2'152,"-1"0"-4,-1 1 0,1 0 0,0-1 0,0 1 0,0 0 1,0 0-1,1 0 0,-1 1 0,1-1 0,0 0 1,-2 7-1,3-10-119,0 0 0,1 1 0,-1-1 1,0 0-1,0 1 0,1-1 0,-1 0 1,0 1-1,0-1 0,1 0 0,-1 1 1,0-1-1,1 0 0,-1 0 0,0 1 1,1-1-1,-1 0 0,1 0 0,-1 0 1,0 0-1,1 1 0,-1-1 0,1 0 1,-1 0-1,1 0 0,-1 0 0,0 0 1,1 0-1,-1 0 0,1 0 0,-1 0 1,0 0-1,1 0 0,-1-1 0,1 1 1,-1 0-1,0 0 0,1 0 0,-1 0 1,1-1-1,-1 1 0,1-1 0,18-7 343,3-6-251,0-1-1,-1-2 1,-2 0-1,1-1 1,16-20-1,-3 3-68,47-48-150,-79 83 97,-1-1-1,0 1 1,0 0 0,0-1 0,1 1 0,-1 0 0,0-1 0,1 1 0,-1 0 0,0-1 0,1 1 0,-1 0 0,0-1 0,1 1 0,-1 0 0,0 0 0,1 0 0,-1-1 0,1 1 0,-1 0 0,0 0 0,1 0 0,-1 0 0,1 0 0,-1 0 0,1 0 0,-1 0 0,1 0 0,-1 0 0,0 0 0,1 0-1,-2 14-17,-13 24 23,14-37-3,-29 62 167,11-23 57,1 0-1,1 1 1,-9 43-1,25-83-249,-1 1 0,1-1 0,0 0 0,0 1-1,0-1 1,-1 0 0,1 1 0,0-1-1,1 1 1,-1-1 0,0 0 0,0 1-1,1 0 1,-1-2 8,0 1-1,1-1 1,-1 0 0,0 0-1,0 0 1,1 0-1,-1 0 1,0 0 0,0 1-1,1-1 1,-1 0 0,0 0-1,1 0 1,-1 0-1,0 0 1,0 0 0,1 0-1,-1 0 1,0 0-1,1 0 1,-1 0 0,0-1-1,0 1 1,1 0 0,-1 0-1,0 0 1,0 0-1,1 0 1,-1 0 0,0-1-1,0 1 1,1 0-1,-1 0 1,0 0 0,0-1-1,30-29-1102,-22 20 1059,10-8-400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8.454"/>
    </inkml:context>
    <inkml:brush xml:id="br0">
      <inkml:brushProperty name="width" value="0.05" units="cm"/>
      <inkml:brushProperty name="height" value="0.05" units="cm"/>
    </inkml:brush>
  </inkml:definitions>
  <inkml:trace contextRef="#ctx0" brushRef="#br0">174 0 13163,'-26'26'847,"-2"1"127,-38 47 1,60-66-855,-1 1 0,2 0 0,-1 0 0,1 1 0,1 0 0,-1 0-1,2 0 1,-1 0 0,2 0 0,-3 16 0,4-25-104,1 1 0,0 0 0,0 0 0,0-1 0,0 1 0,0 0 0,0 0 0,0-1 0,1 1 0,-1 0 0,0 0 0,1-1 0,0 1 0,-1-1 0,1 1 0,0 0 0,0-1 0,0 1 0,0-1 0,0 0 0,0 1 0,0-1 0,2 1 0,-1 0-6,1-1 0,-1 0 0,1 0 0,-1 0 0,1 0 0,0 0 0,-1-1 0,1 1 0,0-1 0,-1 1 0,1-1 0,0 0 0,3-1 0,5 0-18,0 0 0,-1-2 0,1 1 0,-1-1 0,1-1 0,14-6 0,-9 1-30,0-1-1,0 0 0,17-15 0,-28 22 18,-1-1 0,1 0 1,-1-1-1,0 1 0,0-1 0,0 0 0,-1 0 1,1 0-1,-1 0 0,-1-1 0,1 1 0,-1-1 1,3-8-1,-5 12 15,1 1 0,-1-1 1,0 1-1,0 0 0,0-1 1,0 1-1,0 0 1,0-1-1,-1 1 0,1-1 1,0 1-1,-1 0 0,1-1 1,-1 1-1,1 0 0,-1 0 1,0-1-1,1 1 0,-1 0 1,0 0-1,0 0 0,0 0 1,0 0-1,0 0 1,0 0-1,0 0 0,0 0 1,0 1-1,-1-1 0,1 0 1,0 1-1,0-1 0,-1 1 1,1-1-1,0 1 0,-1 0 1,1-1-1,0 1 0,-1 0 1,-2 0-1,-3 0 4,1 0 1,-1 0-1,0 1 0,0-1 1,1 1-1,-1 1 0,-6 2 0,4-1 14,0 0 0,0 1 0,-11 6 0,18-9-12,0 0 0,0 0 0,1 1-1,-1-1 1,0 0 0,0 1 0,1-1-1,-1 1 1,1 0 0,0 0 0,-1-1-1,1 1 1,0 0 0,0 0 0,0 0-1,0 0 1,1 0 0,-1 0 0,0 0-1,0 4 1,1-5-29,1 0 0,-1 0-1,0 0 1,0 0 0,0 0 0,1 1 0,-1-1-1,1 0 1,-1 0 0,1 0 0,-1 0 0,1 0-1,0 0 1,-1 0 0,1 0 0,0 0 0,0-1-1,0 1 1,0 0 0,0 0 0,0-1-1,0 1 1,0-1 0,0 1 0,0-1 0,0 1-1,0-1 1,0 1 0,0-1 0,0 0 0,0 0-1,1 0 1,-1 1 0,2-1 0,5 0-248,0 1 0,1-1 0,12-2 0,-20 2 305,40-6-396,5-7-96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8.916"/>
    </inkml:context>
    <inkml:brush xml:id="br0">
      <inkml:brushProperty name="width" value="0.05" units="cm"/>
      <inkml:brushProperty name="height" value="0.05" units="cm"/>
    </inkml:brush>
  </inkml:definitions>
  <inkml:trace contextRef="#ctx0" brushRef="#br0">182 1 14107,'-57'57'1469,"-14"17"-507,63-64-754,1-1 1,0 1 0,1 1-1,0-1 1,0 1 0,-4 14 0,9-24-199,1-1 1,-1 1 0,1 0 0,0-1 0,-1 1-1,1 0 1,0 0 0,0 0 0,0-1 0,-1 1 0,1 0-1,0 0 1,0 0 0,0 0 0,0-1 0,1 1 0,-1 0-1,0 0 1,0 0 0,0 0 0,1-1 0,-1 1 0,0 0-1,1 0 1,-1-1 0,0 1 0,1 0 0,-1-1-1,1 1 1,-1 0 0,1-1 0,0 1 0,-1-1 0,1 1-1,0-1 1,-1 1 0,1-1 0,0 1 0,-1-1 0,1 0-1,0 1 1,0-1 0,0 0 0,-1 0 0,1 0 0,0 1-1,0-1 1,0 0 0,0 0 0,-1 0 0,1 0-1,1-1 1,5 1-31,1-1 0,-1 0-1,0 0 1,13-5 0,8-5-232,0-1 0,0-1 0,-1-1 0,-1-2 0,-1-1 0,0-1 0,-1-1 0,24-24 0,-42 37 182,-2 3 28,-1 0 0,1-1 1,-1 0-1,0 1 0,0-1 1,0 0-1,4-8 0,-7 12 44,0-1 0,0 1 0,0 0 0,1 0 0,-1-1 0,0 1 0,0 0-1,0-1 1,0 1 0,0 0 0,0-1 0,0 1 0,1 0 0,-1-1 0,0 1-1,0-1 1,0 1 0,0 0 0,-1-1 0,1 1 0,0 0 0,0-1 0,0 1-1,0 0 1,0-1 0,0 1 0,0 0 0,-1-1 0,1 1 0,0 0 0,0 0 0,0-1-1,-1 1 1,1 0 0,0 0 0,0-1 0,-1 1 0,1 0 0,0 0 0,-1 0-1,1-1 1,0 1 0,-1 0 0,1 0 0,0 0 0,-1 0 0,1 0 0,0 0-1,-1 0 1,1 0 0,0 0 0,-1 0 0,1 0 0,0 0 0,-1 0 0,1 0 0,0 0-1,-1 0 1,-24 7 318,12-1-156,1 0-1,-1 1 0,1 0 1,0 1-1,1 1 1,-1-1-1,2 2 0,0 0 1,0 0-1,0 1 1,1 0-1,-14 24 1,22-34-154,1 0 0,-1 1 1,0-1-1,0 0 0,1 1 0,-1-1 1,1 1-1,0-1 0,-1 1 1,1-1-1,0 1 0,0-1 1,0 1-1,0-1 0,0 1 1,0 0-1,0-1 0,0 1 1,1-1-1,-1 1 0,1 1 1,0-2-24,0 0 1,0-1-1,0 1 1,0 0 0,0 0-1,0 0 1,0-1 0,1 1-1,-1 0 1,0-1 0,0 1-1,0-1 1,1 0 0,-1 1-1,0-1 1,1 0 0,-1 0-1,0 0 1,2 0-1,8 0-190,0-1 0,0 0 0,0-1 0,15-4 0,-25 6 170,32-8-1106,-2-1 0,1-2-1,-1-1 1,-1-1 0,35-22-1,-64 35 1089,0-1 0,0 1 0,0-1 0,-1 1-1,1-1 1,0 0 0,0 1 0,0-1 0,-1 0-1,1 1 1,0-1 0,-1 0 0,1 0 0,-1 0 0,1 0-1,-1 0 1,1 0 0,-1 1 0,1-1 0,-1 0-1,0 0 1,0 0 0,0 0 0,1 0 0,-1-1 0,0 1-1,0 0 1,0 0 0,0 0 0,-1 0 0,1 0 0,0 0-1,0 0 1,-1 0 0,1 0 0,0 0 0,-1 1-1,1-1 1,-1 0 0,1 0 0,-1 0 0,0 0 0,1 0-1,-1 1 1,0-1 0,1 0 0,-3 0 0,-10-8 123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9.332"/>
    </inkml:context>
    <inkml:brush xml:id="br0">
      <inkml:brushProperty name="width" value="0.05" units="cm"/>
      <inkml:brushProperty name="height" value="0.05" units="cm"/>
    </inkml:brush>
  </inkml:definitions>
  <inkml:trace contextRef="#ctx0" brushRef="#br0">192 39 14387,'-1'-1'106,"0"-1"-1,0 1 0,-1 0 1,1-1-1,0 1 1,0 0-1,-1 0 1,1 0-1,-1 0 1,1 0-1,-1 1 1,1-1-1,-1 0 0,0 1 1,1-1-1,-1 1 1,0 0-1,-2-1 1,0 1 14,0 0 0,1 0 1,-1 1-1,0-1 0,1 1 0,-1 0 1,0 0-1,-4 2 0,-1 1 9,1 0-1,0 0 0,0 1 1,1 0-1,-1 1 1,-9 9-1,9-7-36,0 1-1,1-1 1,0 2 0,-6 11 0,10-18-71,2 1 1,-1 0 0,0-1 0,0 1-1,1 0 1,0 0 0,0 0 0,0 0-1,0 0 1,1 0 0,0 0 0,0 0-1,0 0 1,0 0 0,1 5 0,0-7-20,-1-1 1,1 1 0,0 0-1,0-1 1,0 1 0,0-1-1,0 1 1,0-1-1,0 0 1,0 1 0,1-1-1,-1 0 1,1 0 0,-1 0-1,1 0 1,-1 0 0,1 0-1,-1-1 1,1 1-1,0 0 1,-1-1 0,1 1-1,0-1 1,0 0 0,-1 1-1,1-1 1,0 0-1,0 0 1,-1 0 0,1 0-1,0-1 1,0 1 0,3-1-1,4-1-38,-1 0 0,1 0 0,0-1-1,-1 0 1,11-6 0,-9 3-83,0 0 0,0-1 0,-1 0 0,1 0 0,-2-1 0,9-9 0,-12 11 22,1 0 0,-2 0 0,1-1 0,-1 1 0,0-1 0,0 0 0,-1 0 0,0-1 0,3-12 0,-5 17 67,-1 0 0,1 1 0,-1-1 0,0 0 0,0 1 1,0-1-1,0 0 0,-1 1 0,1-1 0,-1 0 0,0 1 1,1-1-1,-1 1 0,0-1 0,-2-2 0,-10-12-208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9.831"/>
    </inkml:context>
    <inkml:brush xml:id="br0">
      <inkml:brushProperty name="width" value="0.05" units="cm"/>
      <inkml:brushProperty name="height" value="0.05" units="cm"/>
    </inkml:brush>
  </inkml:definitions>
  <inkml:trace contextRef="#ctx0" brushRef="#br0">84 58 11298,'12'-8'460,"0"0"0,0 0-1,1 1 1,0 1-1,1 0 1,18-5 0,-28 10-384,0 0 1,0 0 0,0 1 0,0-1 0,0 1-1,1 0 1,-1 1 0,0-1 0,0 1-1,0 0 1,0-1 0,0 2 0,0-1 0,0 0-1,0 1 1,-1 0 0,1 0 0,-1 0 0,1 0-1,-1 1 1,1-1 0,-1 1 0,0 0 0,0 0-1,-1 0 1,5 6 0,0 0 3,-1 1 0,0 0 1,-1 0-1,0 0 0,-1 0 0,0 1 1,-1-1-1,0 1 0,3 15 0,-4-9-18,-1 0-1,-1 1 0,0-1 0,-1 0 0,-5 27 1,-2-9-38,-2 1 1,-1-1 0,-2-1-1,-2 0 1,-20 35-1,11-25-98,-1-2-1,-2-1 0,-2-1 0,-63 68 0,41-68 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0.687"/>
    </inkml:context>
    <inkml:brush xml:id="br0">
      <inkml:brushProperty name="width" value="0.05" units="cm"/>
      <inkml:brushProperty name="height" value="0.05" units="cm"/>
    </inkml:brush>
  </inkml:definitions>
  <inkml:trace contextRef="#ctx0" brushRef="#br0">15 1 12723,'18'26'1464,"-1"5"-952,-7 9-256,-1 5 1425,-5 6-1345,-2 1-32,-5-2-120,-4-3-144,-3-9-296,-3-7-168,-2-11 352,1-2-88,1-8-32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1.175"/>
    </inkml:context>
    <inkml:brush xml:id="br0">
      <inkml:brushProperty name="width" value="0.05" units="cm"/>
      <inkml:brushProperty name="height" value="0.05" units="cm"/>
    </inkml:brush>
  </inkml:definitions>
  <inkml:trace contextRef="#ctx0" brushRef="#br0">0 123 13451,'9'-3'1120,"17"1"-848,5-2-104,16-6 392,11 1-160,11-5-408,-1 0 2217,8-8-1977,-1 1 112,-8-2 128</inkml:trace>
  <inkml:trace contextRef="#ctx0" brushRef="#br0" timeOffset="1">832 160 12963,'12'7'1056,"1"-5"-808,0 0-128,7-2 504,-1-4-816,11-3 200,3 0-48,7 0-80</inkml:trace>
  <inkml:trace contextRef="#ctx0" brushRef="#br0" timeOffset="2">1287 136 14203,'9'0'1184,"1"-2"-904,0-2-152,6-6 88,0-3-200,4 1 120,0-3-120,1 0-128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1.609"/>
    </inkml:context>
    <inkml:brush xml:id="br0">
      <inkml:brushProperty name="width" value="0.05" units="cm"/>
      <inkml:brushProperty name="height" value="0.05" units="cm"/>
    </inkml:brush>
  </inkml:definitions>
  <inkml:trace contextRef="#ctx0" brushRef="#br0">1 22 13915,'3'12'1496,"2"-4"-1024,2-5-232,3-3 969,3-5-977,0-6 1360,3 1-1368,-5 3 56,-11-4 16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4.427"/>
    </inkml:context>
    <inkml:brush xml:id="br0">
      <inkml:brushProperty name="width" value="0.05" units="cm"/>
      <inkml:brushProperty name="height" value="0.05" units="cm"/>
    </inkml:brush>
  </inkml:definitions>
  <inkml:trace contextRef="#ctx0" brushRef="#br0">117 0 13451,'-8'5'289,"0"1"0,0 0 0,1 1 0,0-1 0,0 1 0,0 1 0,-8 11 0,3-3 158,6-9-301,2-4-113,1 0-1,0 0 1,1 1-1,-1-1 0,1 1 1,-1-1-1,1 1 1,0 0-1,0 0 1,1 0-1,-1 0 1,0 5-1,2-8-43,0-1-1,0 0 0,1 1 0,-1-1 1,0 0-1,0 1 0,1-1 0,-1 0 1,0 1-1,1-1 0,-1 0 0,1 0 1,-1 1-1,0-1 0,1 0 1,-1 0-1,1 0 0,-1 1 0,0-1 1,1 0-1,-1 0 0,1 0 0,-1 0 1,1 0-1,-1 0 0,0 0 0,2 0 1,13-1-264,-15 1 246,70-10-1052,20-1-104,-80 11 1047,0 0 0,0 0 0,0 1 0,0 0 0,-1 1 0,1 0 0,10 4 0,-18-5 164,0-1 1,0 1-1,0 0 1,0 0-1,0 0 0,0 0 1,0 0-1,0 1 0,0-1 1,0 1-1,-1-1 0,1 1 1,0-1-1,-1 1 1,0 0-1,1 0 0,-1 0 1,0 0-1,0 0 0,0 0 1,1 3-1,-2-2 72,1-1-1,-1 1 1,0 0-1,0 0 0,0 0 1,-1 0-1,1 0 1,-1-1-1,0 1 1,1 0-1,-1 0 1,0-1-1,0 1 1,-3 4-1,-1 0 89,0 0-1,0 0 1,0 0 0,-1-1-1,0 0 1,0 0-1,0 0 1,-1-1-1,0 0 1,-12 7 0,15-10-193,-1-1 0,1 1 1,-1-1-1,1 0 0,-1 0 1,1 0-1,-1-1 1,-7 1-1,10-1 0,0 0-1,0-1 1,0 1 0,0 0-1,-1-1 1,1 1-1,0-1 1,0 0 0,0 1-1,0-1 1,0 0 0,0 0-1,1-1 1,-1 1 0,0 0-1,0-1 1,1 1 0,-1-1-1,-2-2 1,-1-14-178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3.723"/>
    </inkml:context>
    <inkml:brush xml:id="br0">
      <inkml:brushProperty name="width" value="0.05" units="cm"/>
      <inkml:brushProperty name="height" value="0.05" units="cm"/>
    </inkml:brush>
  </inkml:definitions>
  <inkml:trace contextRef="#ctx0" brushRef="#br0">17 498 11370,'-15'2'1680,"14"-1"-947,2-2-113,24-9 88,0-6-596,-1-1 0,-1 0 0,28-30 1,59-69 5,-77 79-75,152-173-115,-161 185 14,-24 25 58,0-1 1,0 1-1,0 0 0,1 0 0,-1-1 0,0 1 0,0 0 0,1 0 0,-1 0 1,0-1-1,0 1 0,1 0 0,-1 0 0,0 0 0,1 0 0,-1-1 1,0 1-1,1 0 0,-1 0 0,0 0 0,1 0 0,-1 0 0,0 0 0,1 0 1,-1 0-1,0 0 0,1 0 0,-1 0 0,0 0 0,1 0 0,-1 0 0,0 0 1,1 1-1,-1-1 0,0 0 0,0 0 0,1 0 0,-1 0 0,0 1 0,1-1 1,-1 0-1,0 0 0,0 1 0,0-1 0,1 0 0,0 18 68,-6 4 18,-1 0 0,-1 0 1,-1 0-1,-1-1 0,-12 21 1,-4 10 80,-80 184 461,103-230-633,-1 0-48,0 0 0,0 0 1,1 0-1,0 1 0,0-1 1,1 0-1,0 1 0,0-1 1,0 9-1,3-9-56,2-6-25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4.154"/>
    </inkml:context>
    <inkml:brush xml:id="br0">
      <inkml:brushProperty name="width" value="0.05" units="cm"/>
      <inkml:brushProperty name="height" value="0.05" units="cm"/>
    </inkml:brush>
  </inkml:definitions>
  <inkml:trace contextRef="#ctx0" brushRef="#br0">31 45 11739,'6'-13'1318,"-1"7"629,-5 6-1896,-16 73 567,-6 32-470,20-91-147,1 0-1,0 1 0,1-1 1,1 1-1,2 15 0,-3-28 1,0-1-1,0 1 0,0 0 0,1 0 1,-1-1-1,1 1 0,-1 0 0,1-1 1,-1 1-1,1 0 0,0-1 0,0 1 1,0-1-1,0 1 0,0-1 0,0 0 1,0 1-1,1-1 0,-1 0 0,0 0 0,1 0 1,-1 0-1,1 0 0,-1 0 0,1 0 1,-1 0-1,1-1 0,0 1 0,-1-1 1,1 1-1,0-1 0,-1 1 0,1-1 1,0 0-1,0 0 0,-1 0 0,1 0 1,0 0-1,0 0 0,-1-1 0,1 1 1,0-1-1,0 1 0,-1-1 0,1 1 1,2-3-1,6-1 16,-1-1 0,0 0-1,0-1 1,0 0 0,-1 0 0,11-11 0,-6 4 22,0-1 1,-1 0-1,-1-1 1,-1 0-1,15-26 0,-21 33-35,-1 1-1,1-1 0,-1 0 0,0 0 0,-1 0 0,0 0 1,-1 0-1,1 0 0,-1-1 0,-1 1 0,0 0 0,0-1 0,0 1 1,-3-13-1,2 19-8,1-1 0,-1 1-1,0 0 1,0-1 0,1 1 0,-1 0 0,-1 0 0,1 0 0,0 0 0,0 0 0,-1 0-1,1 0 1,-1 1 0,0-1 0,1 0 0,-1 1 0,0-1 0,0 1 0,0 0-1,0 0 1,0 0 0,0 0 0,-1 0 0,1 0 0,0 0 0,0 1 0,-1-1 0,1 1-1,0-1 1,-1 1 0,1 0 0,0 0 0,-1 0 0,1 0 0,-1 1 0,-3 0 0,1 0-14,0 1 1,0 0-1,0 0 1,0 0-1,0 1 1,0-1-1,0 1 1,1 0-1,0 0 1,-1 1-1,1 0 1,1-1-1,-1 1 1,-5 8-1,7-9-72,0 0 0,0 1 0,1-1-1,0 1 1,-1 0 0,1-1 0,1 1 0,-1 0 0,0 0 0,1-1 0,0 6-1,0-8 43,0 0-1,0 0 1,0 0-1,0 0 1,0 0-1,1 0 1,-1 0-1,0 0 1,1 0-1,-1 0 1,0 0-1,1 0 1,-1-1-1,1 1 1,0 0-1,-1 0 1,1 0-1,0-1 1,-1 1-1,1 0 1,0-1-1,0 1 1,0-1-1,-1 1 1,1-1-1,0 1 1,0-1-1,0 1 1,0-1-1,0 0 1,0 0-1,0 1 1,0-1-1,0 0 1,0 0-1,0 0 1,0 0-1,0 0 1,0 0-1,0 0 1,0-1-1,0 1 0,0 0 1,0-1-1,0 1 1,0 0-1,1-1 1,20-8-620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4.605"/>
    </inkml:context>
    <inkml:brush xml:id="br0">
      <inkml:brushProperty name="width" value="0.05" units="cm"/>
      <inkml:brushProperty name="height" value="0.05" units="cm"/>
    </inkml:brush>
  </inkml:definitions>
  <inkml:trace contextRef="#ctx0" brushRef="#br0">146 0 11779,'-21'35'2768,"-59"103"-1624,72-121-1144,1 0-1,0 0 0,2 1 1,0-1-1,0 2 1,-2 28-1,7-43-6,-1 0-1,1 1 0,1-1 0,-1 1 1,0-1-1,1 0 0,0 1 0,0-1 0,0 0 1,1 0-1,-1 0 0,1 0 0,0 0 1,0 0-1,1 0 0,2 4 0,-2-6-1,0 1 0,0 0 0,0-1 0,0 0 0,0 0 0,1 0 0,-1 0-1,1 0 1,-1-1 0,1 1 0,0-1 0,-1 0 0,1 0 0,0-1-1,0 1 1,0-1 0,0 0 0,7 0 0,-3-1 0,0 0 1,0 0-1,1 0 0,-1-1 1,-1-1-1,1 1 1,0-1-1,-1-1 0,1 1 1,12-10-1,-11 6 12,1 0 0,-1-1 0,0-1 0,0 0 0,-1 0 0,13-20 0,-13 17 18,0-1 1,-1-1-1,-1 0 0,0 0 0,-1 0 1,0 0-1,-1-1 0,-1 0 1,0 0-1,-1 0 0,-1 0 0,0-20 1,-2 28-12,0 1 1,0-1-1,0 1 1,-1-1-1,0 1 1,-1-1 0,1 1-1,-1 0 1,0 0-1,-6-7 1,8 11-10,0 1 0,0-1-1,0 1 1,0 0 0,-1 0 0,1-1 0,0 1 0,-1 0 0,1 0 0,-1 0 0,1 0 0,-1 1 0,1-1-1,-1 0 1,0 1 0,1-1 0,-1 1 0,0-1 0,0 1 0,1 0 0,-1 0 0,0 0 0,0 0 0,1 0-1,-1 0 1,0 0 0,0 1 0,1-1 0,-1 0 0,0 1 0,1 0 0,-1-1 0,0 1 0,1 0 0,-1 0-1,1 0 1,-1 0 0,1 0 0,0 0 0,-1 0 0,1 1 0,0-1 0,-1 2 0,-3 2-65,2 0 0,-1 0 0,0 0 0,1 0 0,0 1 0,0-1 0,1 1 0,0 0 0,0 0 0,-2 9 1,3-12 11,0-1 0,1 1 1,-1 0-1,1-1 1,-1 1-1,1 0 0,0-1 1,0 1-1,1 0 1,-1 0-1,0-1 0,1 1 1,0-1-1,-1 1 0,1 0 1,0-1-1,0 1 1,1-1-1,-1 0 0,0 1 1,1-1-1,0 0 1,-1 0-1,1 0 0,0 0 1,3 2-1,13 4-333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5.071"/>
    </inkml:context>
    <inkml:brush xml:id="br0">
      <inkml:brushProperty name="width" value="0.05" units="cm"/>
      <inkml:brushProperty name="height" value="0.05" units="cm"/>
    </inkml:brush>
  </inkml:definitions>
  <inkml:trace contextRef="#ctx0" brushRef="#br0">115 66 11146,'-8'19'656,"-2"-2"0,-10 18 0,9-17-255,-13 27-1,15-23-253,0 0-1,2 0 1,-6 29 0,11-44-115,1 1 1,1 0-1,-1 0 1,1-1-1,2 16 1,-1-19-19,0 0 0,0-1 1,0 1-1,0-1 0,1 1 0,-1-1 1,1 1-1,0-1 0,0 0 0,0 0 1,0 0-1,1 0 0,3 3 1,-2-3 4,0 0 1,1 0 0,0 0 0,0-1 0,0 1-1,0-1 1,0-1 0,0 1 0,0-1 0,1 0 0,-1 0-1,0 0 1,1-1 0,-1 0 0,1 0 0,-1 0 0,0 0-1,1-1 1,5-2 0,4 0 42,-1-1-1,1 0 1,-1-2 0,-1 1 0,25-15-1,-18 7 42,-1 0 0,0-2 0,-1 0 0,-1 0 0,-1-2 0,26-32 0,-34 38-18,0 1-1,-1-1 0,-1-1 0,0 1 0,0-1 0,-1 0 0,-1 0 1,0-1-1,0 1 0,-2-1 0,1 0 0,-2 0 0,1-21 0,-2 30-54,0 1-1,0-1 0,-1 1 0,0-1 1,0 1-1,0-1 0,0 1 0,0 0 1,-1 0-1,1 0 0,-1-1 0,0 1 1,0 1-1,0-1 0,0 0 0,0 0 1,-1 1-1,1 0 0,-1-1 0,0 1 1,0 0-1,0 0 0,0 0 0,0 1 1,0-1-1,0 1 0,-1-1 1,1 1-1,0 0 0,-6 0 0,3 0-143,1 0 1,-1 1-1,0 0 0,0 0 0,1 0 0,-1 1 1,0 0-1,1 0 0,-1 0 0,1 1 0,-1-1 1,1 1-1,-1 1 0,1-1 0,0 1 0,0 0 1,-9 7-1,6-2-232,7-2-118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5.980"/>
    </inkml:context>
    <inkml:brush xml:id="br0">
      <inkml:brushProperty name="width" value="0.05" units="cm"/>
      <inkml:brushProperty name="height" value="0.05" units="cm"/>
    </inkml:brush>
  </inkml:definitions>
  <inkml:trace contextRef="#ctx0" brushRef="#br0">27 1 14203,'1'2'83,"0"0"0,-1 0-1,0 0 1,1 0 0,-1-1 0,0 1-1,0 0 1,0 0 0,0 0 0,0 0-1,-1 0 1,0 3 0,0 4 29,1-4-78,-12 191 673,11-140-738,10 86 0,-6-126 231,-1-3-1909,-3-13 1643,0 1 1,1-1-1,-1 0 0,0 0 0,0 0 0,1 0 1,-1 0-1,0 0 0,1 0 0,-1 0 0,0 0 1,0 0-1,1 0 0,-1 0 0,0-1 0,1 1 1,-1 0-1,0 0 0,1-1 0,-1 1 0,-1-1 0,-9-3-420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6.551"/>
    </inkml:context>
    <inkml:brush xml:id="br0">
      <inkml:brushProperty name="width" value="0.05" units="cm"/>
      <inkml:brushProperty name="height" value="0.05" units="cm"/>
    </inkml:brush>
  </inkml:definitions>
  <inkml:trace contextRef="#ctx0" brushRef="#br0">0 55 12691,'3'0'840,"5"0"-672,5 3-24,10-3 296,6-1-120,14-2-104,4-4-16,12-3-120,0-2-224,0-1 208,-5 2-56,-18 11-96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7.064"/>
    </inkml:context>
    <inkml:brush xml:id="br0">
      <inkml:brushProperty name="width" value="0.05" units="cm"/>
      <inkml:brushProperty name="height" value="0.05" units="cm"/>
    </inkml:brush>
  </inkml:definitions>
  <inkml:trace contextRef="#ctx0" brushRef="#br0">226 89 11434,'2'-4'226,"0"-1"0,0 0 0,-1 0-1,1 0 1,-1 0 0,0 0-1,-1 0 1,1 0 0,-1-6 0,0 10-159,0-1 0,-1 0 0,1 1-1,-1-1 1,1 1 0,-1-1 0,1 1 0,-1 0 0,0-1 0,0 1 0,0-1 0,0 1 0,0 0 0,0 0 0,0 0 0,0 0 0,0 0 0,0 0 0,-1 0 0,1 0 0,0 0 0,-1 0 0,1 0 0,-1 1 0,1-1 0,-1 1 0,1-1 0,-1 1 0,1 0 0,-1-1 0,1 1 0,-1 0 0,-1 0 0,-4 0 20,1-1-1,0 1 1,0 1 0,0-1 0,-1 1 0,1 0 0,0 1-1,0-1 1,0 1 0,0 0 0,0 1 0,1-1 0,-6 5-1,4-3-51,0 2 0,0-1 0,0 1 0,1 0 0,0 0 0,0 1-1,1-1 1,-8 14 0,6-9-45,0 2-1,2-1 1,-1 1-1,2-1 1,-1 2 0,2-1-1,0 0 1,1 1-1,0-1 1,0 1-1,2 24 1,0-35 2,1 1 0,-1-1 0,1 1-1,0 0 1,0-1 0,0 1 0,0-1 0,1 0-1,-1 1 1,1-1 0,0 0 0,0 0 0,4 5 0,-4-6 1,-1-1 1,1 0 0,-1 0 0,1 0 0,-1 0 0,1 0 0,0 0 0,0-1 0,-1 1 0,1 0 0,0-1 0,0 1 0,0-1 0,0 0 0,0 0 0,-1 1 0,1-1 0,0-1 0,0 1 0,0 0 0,0 0 0,0-1 0,0 1 0,0-1 0,-1 1 0,1-1 0,2-1 0,7-4-17,0 0 0,0-1 0,-1 0 0,1-1 0,-2 0 0,1-1 0,12-15 0,-7 6-11,0 0 1,-1-1-1,12-24 1,-6-3-56,-19 44 79,0 0 0,-1 0 0,1 0 0,-1-1 0,1 1 0,-1 0 1,0 0-1,0-1 0,0 1 0,0 0 0,0-1 0,-1 1 0,1 0 0,-1 0 0,1 0 0,-1-1 0,0 1 0,-1-2 0,2 3 1,-1 1 0,1-1 0,-1 0 1,1 1-1,-1-1 0,0 1 0,1-1 0,-1 1 0,1-1 0,-1 1 0,0 0 0,1-1 0,-1 1 0,0 0 0,0-1 1,1 1-1,-1 0 0,0 0 0,0 0 0,1-1 0,-1 1 0,0 0 0,0 0 0,0 0 0,0 1 0,-2-1-16,1 1-1,0 0 0,0-1 0,-1 1 1,1 0-1,0 0 0,0 1 1,-3 1-1,-2 2-103,1 0-1,0 1 1,-11 12 0,12-12-58,1 1 0,0-1 0,0 1 0,0 0-1,1 0 1,0 1 0,0-1 0,1 1 0,0-1 0,0 1 0,1 0 0,-1 13-1,2 0-274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7.480"/>
    </inkml:context>
    <inkml:brush xml:id="br0">
      <inkml:brushProperty name="width" value="0.05" units="cm"/>
      <inkml:brushProperty name="height" value="0.05" units="cm"/>
    </inkml:brush>
  </inkml:definitions>
  <inkml:trace contextRef="#ctx0" brushRef="#br0">0 0 10282,'6'38'856,"-6"-1"-640,1 3-96,-1 0 313,-3-3-105,2-4-929,-2-7 617,6-14-96,3-8-88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8.018"/>
    </inkml:context>
    <inkml:brush xml:id="br0">
      <inkml:brushProperty name="width" value="0.05" units="cm"/>
      <inkml:brushProperty name="height" value="0.05" units="cm"/>
    </inkml:brush>
  </inkml:definitions>
  <inkml:trace contextRef="#ctx0" brushRef="#br0">131 26 12531,'0'-1'69,"0"0"0,0 0 0,0 0 0,0 0 1,0 0-1,0 0 0,-1 0 0,1 0 0,0 0 0,-1 0 1,1 0-1,-1 0 0,1 0 0,-1 0 0,1 0 1,-1 0-1,0 1 0,1-1 0,-1 0 0,0 0 0,0 1 1,0-1-1,1 1 0,-1-1 0,0 0 0,0 1 1,0 0-1,0-1 0,0 1 0,0-1 0,0 1 0,0 0 1,0 0-1,0 0 0,0 0 0,0 0 0,0 0 1,0 0-1,0 0 0,0 0 0,0 0 0,0 0 0,0 0 1,0 1-1,-2 0 0,-1 0 9,-1 0 1,1 0-1,0 1 1,0 0-1,0-1 0,0 2 1,0-1-1,0 0 0,-5 5 1,3 0-58,0 1 0,1-1 0,0 1 0,1 0 0,0 0 0,0 0 0,1 1 0,0 0 0,0-1 0,1 1 0,0 0 1,0 0-1,1 0 0,0 0 0,1 0 0,0 1 0,1-1 0,1 12 0,-1-19-18,-1-1 0,0 1 0,1-1 0,0 1 0,-1-1 0,1 1 0,0-1 0,0 1 0,-1-1 0,1 1 0,0-1 0,1 0 0,-1 0 0,0 1 0,0-1 0,0 0 0,1 0 0,-1 0 0,0 0 0,1-1 0,1 2 0,0-1-3,-1-1-1,1 1 1,0-1 0,0 0-1,-1 1 1,1-1 0,0 0-1,0-1 1,-1 1-1,1 0 1,4-2 0,6-2-49,-1-1-1,0 0 1,-1-1 0,15-9 0,7-7-404,45-40 0,-12 7-455,-52 47 611,-14 8 289,0 0 1,0 0-1,0 0 1,1 0-1,-1 0 1,0 0-1,0 0 1,0 0-1,0 0 1,0 0-1,1 0 0,-1 0 1,0 0-1,0 0 1,0 0-1,0 0 1,0 0-1,1 0 1,-1 0-1,0 0 1,0 0-1,0 0 0,0 0 1,0 0-1,0 0 1,1 0-1,-1 0 1,0 0-1,0 1 1,0-1-1,0 0 1,0 0-1,0 0 1,0 0-1,0 0 0,1 0 1,-1 0-1,0 1 1,0-1-1,0 0 1,0 0-1,0 0 1,-6 24-211,5-20 269,-9 26 132,2 0 0,1 1 0,1 0-1,2 0 1,1 1 0,1-1 0,2 1 0,8 62 0,-7-88-160,0 0 0,0-1 1,1 1-1,0-1 1,1 0-1,-1 1 0,1-1 1,0 0-1,0 0 1,4 4-1,-7-9-20,1 1-1,-1-1 0,0 1 1,0 0-1,1-1 1,-1 1-1,0-1 1,0 1-1,0 0 1,1-1-1,-1 1 1,0 0-1,0-1 1,0 1-1,0-1 1,0 1-1,0 0 1,0-1-1,-1 1 0,1 0 1,0-1-1,0 1 1,0-1-1,-1 1 1,1 0-1,0-1 1,-1 1-1,1-1 1,0 1-1,-1-1 1,1 1-1,-1-1 1,1 1-1,-1-1 0,1 0 1,-1 1-1,0 0 1,-27 14 202,19-11-124,-27 15 510,-1-2 1,-57 19-1,93-36-606,1 0 0,0 0 0,-1 0 0,1 1 0,0-1 0,-1 0 0,1 0 0,0 0 0,-1 0 0,1 0 0,-1 0 0,1 0 0,0 0 0,-1 0 0,1 0 0,0 0 0,-1 0 0,1 0 0,0 0 0,-1 0 0,1-1 0,0 1 0,-1 0 0,1 0 0,0 0 0,-1 0 0,1-1 0,-1 1 0,1-1 3,0 1 0,0 0 0,1-1 0,-1 1 0,0-1 0,0 1 0,0 0 0,0-1 0,0 1 0,0 0 0,0-1 0,1 1-1,-1 0 1,0-1 0,0 1 0,0 0 0,1 0 0,-1-1 0,0 1 0,0 0 0,1 0 0,-1-1 0,0 1 0,1 0 0,0 0 0,8-7-204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8.500"/>
    </inkml:context>
    <inkml:brush xml:id="br0">
      <inkml:brushProperty name="width" value="0.05" units="cm"/>
      <inkml:brushProperty name="height" value="0.05" units="cm"/>
    </inkml:brush>
  </inkml:definitions>
  <inkml:trace contextRef="#ctx0" brushRef="#br0">4 39 12483,'-2'14'1432,"1"-7"-872,2-7-272,2-1 1785,0-3-1609,1-4-608,-1 1 560,4-6-408,0 1 0,2-3-24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4.892"/>
    </inkml:context>
    <inkml:brush xml:id="br0">
      <inkml:brushProperty name="width" value="0.05" units="cm"/>
      <inkml:brushProperty name="height" value="0.05" units="cm"/>
    </inkml:brush>
  </inkml:definitions>
  <inkml:trace contextRef="#ctx0" brushRef="#br0">133 395 13659,'1'0'30,"-1"0"1,0 0 0,1 0-1,-1-1 1,0 1-1,0 0 1,0 0-1,1-1 1,-1 1-1,0 0 1,0-1 0,0 1-1,1 0 1,-1-1-1,0 1 1,0 0-1,0-1 1,0 1-1,0 0 1,0-1 0,0 1-1,0 0 1,0-1-1,0 1 1,0 0-1,0-1 1,0 1-1,0 0 1,0-1 0,0 1-1,0 0 1,-1-1-1,-9 8 253,-16 18-31,11-9-72,1 1 0,-22 33 1,31-41-148,0 0 1,1 0 0,0 0 0,0 0-1,1 1 1,0-1 0,1 1-1,-2 14 1,4-22-24,-1 0-1,1-1 0,0 1 1,0-1-1,0 1 1,0 0-1,0-1 1,1 1-1,-1-1 1,1 1-1,-1 0 0,1-1 1,-1 1-1,1-1 1,0 1-1,-1-1 1,1 0-1,0 1 1,0-1-1,0 0 1,2 2-1,-1-2-7,-1 0 1,1-1-1,-1 1 0,1-1 1,-1 1-1,1-1 0,-1 0 1,1 1-1,0-1 0,-1 0 1,1 0-1,-1 0 0,1 0 1,0-1-1,-1 1 0,1 0 1,-1-1-1,1 1 0,-1-1 1,1 1-1,-1-1 0,3-1 0,9-5-63,1-2 0,-1 1 0,-1-1 0,1-1 0,-2-1 0,1 1 0,-2-2 0,1 0 0,9-14 0,2-6-126,-2 0 0,26-57 1,-37 67 98,0 0 1,-1 0 0,-2-1 0,8-40-1,-13 53 67,0 0 0,0 0-1,-1 0 1,0 0 0,-1 0-1,0 0 1,0 0 0,-1 1-1,0-1 1,-1 0 0,0 1-1,-1-1 1,-8-14 0,9 20 24,0-1 1,0 1-1,0 0 0,-1 0 1,0 0-1,0 0 1,0 1-1,0-1 0,-1 1 1,1 0-1,-1 0 1,0 1-1,1 0 0,-1-1 1,0 2-1,-1-1 0,1 0 1,0 1-1,0 0 1,-1 0-1,1 1 0,-1 0 1,1 0-1,0 0 1,-1 0-1,1 1 0,-1 0 1,1 0-1,0 0 1,0 1-1,-8 3 0,5-2 25,0 0-1,1 1 1,-1 0-1,0 1 1,1-1-1,0 1 1,0 1-1,1-1 1,0 1-1,0 1 1,0-1 0,0 1-1,1 0 1,0 0-1,1 0 1,0 1-1,0 0 1,0-1-1,-2 11 1,5-13-54,-1 0 1,1 1 0,0-1-1,1 1 1,0-1 0,0 1-1,0-1 1,0 1 0,1-1-1,0 1 1,0-1-1,0 1 1,1-1 0,0 0-1,0 0 1,0 0 0,0 0-1,1 0 1,5 7 0,0-3-22,0 0 1,1 0-1,1-1 1,-1 0-1,1-1 1,0 0-1,18 9 1,7 3 19,4 2 26,48 34 0,-77-48-49,0 1 0,-1 0 1,0 1-1,0 0 0,-1 0 0,0 1 0,0 0 1,-1 0-1,7 16 0,-8-8-34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9.072"/>
    </inkml:context>
    <inkml:brush xml:id="br0">
      <inkml:brushProperty name="width" value="0.05" units="cm"/>
      <inkml:brushProperty name="height" value="0.05" units="cm"/>
    </inkml:brush>
  </inkml:definitions>
  <inkml:trace contextRef="#ctx0" brushRef="#br0">3 457 12315,'-3'14'1236,"10"-26"-271,6-10-584,39-57 143,191-279-68,-243 359-456,0-1 0,0 0 0,0 0 0,0 0 0,0 0 1,0 1-1,0-1 0,0 0 0,0 0 0,0 0 0,1 0 0,-1 0 1,0 0-1,0 1 0,0-1 0,0 0 0,0 0 0,0 0 0,1 0 1,-1 0-1,0 0 0,0 0 0,0 0 0,0 0 0,0 0 1,1 1-1,-1-1 0,0 0 0,0 0 0,0 0 0,0 0 0,1 0 1,-1 0-1,0 0 0,0 0 0,0 0 0,0-1 0,1 1 0,-1 0 1,0 0-1,0 0 0,0 0 0,0 0 0,1 0 0,-1 0 0,0 0 1,0 0-1,0 0 0,0-1 0,0 1 0,0 0 0,1 0 0,-1 0 1,0 0-1,0 0 0,0 0 0,0-1 0,0 1 0,0 0 0,0 0 1,0 0-1,0 0 0,0-1 0,0 8 7,-1 0-1,0 0 1,0 0 0,-1-1-1,-4 13 1,-3 10 22,-13 62-19,-13 107-1,35-198-11,0 30-413,0-29 410,0-1 0,0 0 0,0 1 1,-1-1-1,1 1 0,0-1 0,0 0 0,0 1 0,0-1 0,1 1 1,-1-1-1,0 0 0,0 1 0,0-1 0,0 1 0,0-1 0,0 0 1,1 1-1,-1-1 0,0 0 0,0 1 0,0-1 0,1 0 0,-1 1 0,0-1 1,1 0-1,-1 0 0,0 1 0,1-1 0,-1 0 0,0 0 0,1 0 1,-1 1-1,0-1 0,1 0 0,-1 0 0,0 0 0,1 0 0,-1 0 1,1 0-1,-1 0 0,0 0 0,1 0 0,-1 0 0,1 0 0,-1 0 0,0 0 1,1 0-1,-1 0 0,1 0 0,-1 0 0,0 0 0,1-1 0,-1 1 1,0 0-1,1 0 0,-1 0 0,0-1 0,1 1 0,-1 0 0,0-1 0,1 1 1,-1 0-1,0 0 0,0-1 0,1 1 0,-1 0 0,0-1 0,0 0 1,19-22-210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9.485"/>
    </inkml:context>
    <inkml:brush xml:id="br0">
      <inkml:brushProperty name="width" value="0.05" units="cm"/>
      <inkml:brushProperty name="height" value="0.05" units="cm"/>
    </inkml:brush>
  </inkml:definitions>
  <inkml:trace contextRef="#ctx0" brushRef="#br0">82 0 13507,'-13'24'673,"-5"12"29,-15 42 1,29-67-680,0 0 1,1 1 0,1 0-1,0-1 1,0 1 0,1 0 0,1 0-1,1 14 1,-1-24-27,0 0 1,0 0-1,1 0 1,-1 0-1,1 0 0,-1-1 1,1 1-1,0 0 0,0 0 1,0-1-1,-1 1 1,2 0-1,-1-1 0,1 2 1,-1-2-3,0 0 1,0-1-1,0 1 1,0 0-1,0-1 0,0 1 1,0-1-1,0 0 1,0 1-1,0-1 1,0 0-1,0 1 0,0-1 1,0 0-1,0 0 1,0 0-1,3 0 1,-1-1-7,1 0 0,-1 0 1,1 0-1,-1 0 1,1-1-1,-1 1 1,0-1-1,0 0 1,1 0-1,-2 0 0,1-1 1,4-3-1,6-7-23,-1-1 0,0 0-1,16-25 1,-24 32 51,0 0 1,0 0-1,-1 0 1,0 0-1,0-1 1,0 0-1,-1 1 1,0-1-1,-1 0 1,2-14-1,-3 20-6,-1 0-1,1 0 1,0 0 0,0 0 0,-1 1-1,1-1 1,-1 0 0,1 0-1,-1 1 1,0-1 0,1 0 0,-1 1-1,0-1 1,0 1 0,-1-1-1,1 1 1,0-1 0,0 1-1,-1 0 1,1 0 0,0-1 0,-1 1-1,-1-1 1,0 1 15,0 0 0,0 0 0,0 0-1,1 0 1,-1 1 0,0-1 0,0 1 0,0 0-1,0-1 1,0 2 0,0-1 0,0 0 0,-5 1 0,5 0-19,-1 0 1,1 0 0,-1 0 0,1 1 0,-1-1 0,1 1 0,0 0 0,0 0 0,0 0 0,0 0 0,-3 3 0,4-3-34,1-1 1,-1 1-1,1 0 0,0-1 0,0 1 1,-1 0-1,2 0 0,-1 0 0,0-1 1,0 1-1,0 0 0,1 0 0,-1 0 1,1 1-1,0-1 0,-1 0 0,1 0 1,0 0-1,0 0 0,1 3 0,-1-5 4,0 1 0,0 0-1,0 0 1,1 0 0,-1 0 0,0-1-1,0 1 1,1 0 0,-1 0-1,1-1 1,-1 1 0,1 0-1,-1 0 1,1-1 0,-1 1-1,1-1 1,-1 1 0,1 0-1,0-1 1,-1 1 0,1-1 0,0 1-1,0-1 1,-1 0 0,1 1-1,0-1 1,0 0 0,0 0-1,-1 1 1,1-1 0,0 0-1,0 0 1,0 0 0,0 0-1,-1 0 1,2 0 0,10-2-253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19.919"/>
    </inkml:context>
    <inkml:brush xml:id="br0">
      <inkml:brushProperty name="width" value="0.05" units="cm"/>
      <inkml:brushProperty name="height" value="0.05" units="cm"/>
    </inkml:brush>
  </inkml:definitions>
  <inkml:trace contextRef="#ctx0" brushRef="#br0">190 0 12571,'-18'16'284,"1"0"1,1 0-1,0 2 0,1 0 1,1 1-1,1 0 1,0 1-1,2 0 1,0 1-1,2 1 1,0-1-1,1 1 0,-5 26 1,11-39-233,0 0 0,1 0 0,0 14 0,1-21-43,0 0-1,0 0 0,0 1 0,1-1 1,-1 0-1,1 0 0,-1 0 0,1 1 1,0-1-1,0 0 0,0 0 0,0 0 1,0 0-1,0 0 0,0 0 1,1-1-1,-1 1 0,3 2 0,-3-3-6,1-1-1,-1 1 0,1 0 1,-1-1-1,1 1 0,-1-1 1,1 1-1,-1-1 0,1 0 1,-1 0-1,1 1 0,-1-1 1,1 0-1,0-1 0,-1 1 1,1 0-1,-1 0 0,1-1 1,-1 1-1,1-1 0,-1 1 1,1-1-1,-1 1 0,3-3 1,2 0-2,0-1 0,0 0 0,0-1 1,6-5-1,11-14-37,0-2 1,-2 0-1,-1-1 1,-1-1-1,-1-1 0,27-61 1,-43 84 49,0 1 0,0-1-1,0 0 1,0 0 0,-1 0 0,0 0 0,0-10-1,-1 15 1,0 0-1,0 0 0,0 0 0,0 0 0,0-1 0,-1 1 0,1 0 0,0 0 0,-1 0 1,1 0-1,-1 0 0,1 0 0,-1 0 0,0 0 0,1 0 0,-1 0 0,-2-1 0,2 1 6,0 0 0,-1 1 0,1-1-1,-1 0 1,1 1 0,-1-1-1,1 1 1,-1 0 0,1 0-1,-1-1 1,0 1 0,1 0 0,-1 0-1,1 0 1,-1 1 0,-2 0-1,-5 1-10,2 0 0,-1 1 0,0 0-1,1 0 1,-1 1 0,1 0 0,0 1-1,0-1 1,0 1 0,1 0 0,0 1 0,0 0-1,-9 11 1,16-15-68,7-1-23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20.385"/>
    </inkml:context>
    <inkml:brush xml:id="br0">
      <inkml:brushProperty name="width" value="0.05" units="cm"/>
      <inkml:brushProperty name="height" value="0.05" units="cm"/>
    </inkml:brush>
  </inkml:definitions>
  <inkml:trace contextRef="#ctx0" brushRef="#br0">225 5 12963,'-3'-1'84,"0"0"1,0 0-1,0 1 0,0-1 1,0 1-1,-1-1 1,1 1-1,0 0 0,0 0 1,0 1-1,-1-1 1,1 1-1,0-1 0,0 1 1,0 0-1,-4 2 1,-4 1 70,1 1 0,-1 0 0,-11 8 0,13-7-92,1 1 1,0-1 0,1 2-1,-1-1 1,1 1 0,1 0-1,0 1 1,0 0-1,0 0 1,1 0 0,1 0-1,-1 1 1,-3 13 0,3-6 12,0 1 0,1 1 1,1-1-1,1 0 1,1 1-1,1 31 1,0-44-66,1 0 0,-1 0 0,2 0 0,-1 0 0,4 11 0,-4-16-10,-1 1 0,1-1 0,-1 0-1,1 0 1,-1 0 0,1 0 0,0 0 0,0 0 0,0 0 0,-1 0 0,1 0 0,0 0 0,0-1 0,0 1 0,0 0 0,1-1 0,-1 1 0,0 0 0,0-1-1,0 0 1,0 1 0,1-1 0,-1 1 0,0-1 0,0 0 0,1 0 0,-1 0 0,0 0 0,0 0 0,1 0 0,-1 0 0,0 0 0,0-1 0,1 1 0,0-1 0,5-2 1,0 0 0,0-1 1,0 1-1,-1-1 1,0-1-1,0 1 1,0-1-1,0 0 1,-1-1-1,7-7 1,46-66 37,-50 68-29,0-1-12,27-45 44,-32 53-41,-1-1 0,0 0-1,0 0 1,0 0 0,-1 0 0,0 0 0,0 0 0,0 0 0,0 0 0,-1-6 0,0 9-15,0 1 0,-1 0 0,1-1 0,0 1-1,-1-1 1,1 1 0,-1 0 0,1-1 0,-1 1 0,0 0 0,0 0 0,0-1 0,1 1 0,-1 0 0,0 0-1,0 0 1,0 0 0,-1 0 0,1 0 0,0 1 0,0-1 0,0 0 0,-1 0 0,1 1 0,0-1 0,-1 1-1,1-1 1,-1 1 0,1 0 0,0 0 0,-3-1 0,-2 1-28,0-1 0,0 1 0,1 0 0,-1 1-1,0 0 1,-10 2 0,-3 3-126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4.105"/>
    </inkml:context>
    <inkml:brush xml:id="br0">
      <inkml:brushProperty name="width" value="0.05" units="cm"/>
      <inkml:brushProperty name="height" value="0.05" units="cm"/>
    </inkml:brush>
  </inkml:definitions>
  <inkml:trace contextRef="#ctx0" brushRef="#br0">43 467 11394,'-37'35'2364,"32"-27"-869,27-23-566,30-25-605,-3-3 0,63-68 0,71-115-476,-168 203 122,-10 15 13,0 1-1,0 0 1,0 0 0,1 1 0,8-9 0,-14 15 16,0 0 1,0 0-1,1 0 0,-1 0 0,0-1 1,0 1-1,0 0 0,0 0 1,0 0-1,0 0 0,0 0 1,1 0-1,-1 0 0,0 0 0,0-1 1,0 1-1,0 0 0,1 0 1,-1 0-1,0 0 0,0 0 1,0 0-1,0 0 0,0 0 0,1 0 1,-1 0-1,0 0 0,0 0 1,0 0-1,0 0 0,1 0 1,-1 0-1,0 0 0,0 1 0,0-1 1,0 0-1,1 0 0,-1 0 1,0 0-1,0 0 0,0 0 0,0 0 1,0 0-1,0 0 0,0 1 1,1-1-1,-1 0 0,0 0 1,1 9-6,-6 24 18,-17 60 1,7-32 9,3-15-2,5-19-32,1 0-1,1 1 0,1-1 1,-1 39-1,10-39 2,5-3 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4.580"/>
    </inkml:context>
    <inkml:brush xml:id="br0">
      <inkml:brushProperty name="width" value="0.05" units="cm"/>
      <inkml:brushProperty name="height" value="0.05" units="cm"/>
    </inkml:brush>
  </inkml:definitions>
  <inkml:trace contextRef="#ctx0" brushRef="#br0">104 10 10450,'8'-7'1078,"-8"5"546,-1 2-1468,-1 1 0,1 0 0,0-1 0,-1 1 0,1 0 0,0 0 0,0 0 0,0 0-1,0 0 1,0 0 0,-2 3 0,-10 18 66,0 0 0,1 2 0,2-1 0,0 1 0,1 0 0,2 1 0,0 0 0,-5 50 0,10-64-195,2 0 1,-1 0-1,1-1 1,3 20-1,-3-29-25,0 1-1,0-1 0,0 0 0,1 1 0,-1-1 1,0 0-1,1 1 0,-1-1 0,1 0 1,-1 0-1,1 1 0,0-1 0,-1 0 1,1 0-1,0 0 0,0 0 0,0 0 0,0 0 1,0 0-1,0 0 0,0 0 0,0 0 1,0-1-1,0 1 0,1 0 0,-1-1 0,0 1 1,0-1-1,1 1 0,-1-1 0,0 0 1,1 0-1,-1 1 0,0-1 0,1 0 1,-1 0-1,0 0 0,1 0 0,-1-1 0,0 1 1,1 0-1,-1-1 0,0 1 0,1 0 1,-1-1-1,0 0 0,0 1 0,1-1 1,-1 0-1,1 0 0,10-6 4,-1-1 1,0 0-1,-1 0 0,1-1 1,-2 0-1,1-1 1,13-18-1,52-83 4,-66 95-1,13-28 0,-20 38-8,1 0 0,-1 0 0,-1-1 0,1 1 0,-1 0 0,0-1 0,-1 1 0,0-9 0,0 13-1,0 1 0,0-1 0,0 1 0,0-1 0,-1 1 0,1-1 0,0 1 0,-1-1 0,0 1 0,1 0 0,-1-1 0,0 1 0,1 0 0,-1-1 0,0 1 0,0 0 0,0 0 0,0 0-1,0 0 1,0 0 0,-3-2 0,2 2 1,0 0-1,-1 1 1,1-1-1,0 1 1,0-1-1,-1 1 1,1 0-1,0 0 1,-1-1-1,1 2 1,0-1-1,-5 1 1,-2 1-2,-1 1 1,1 0-1,-1 1 0,1 0 1,-11 7-1,12-7-87,0 1 0,0 0-1,0 1 1,1 0 0,0 0-1,0 0 1,0 1 0,1 0-1,0 1 1,1-1-1,0 1 1,0 0 0,0 0-1,-6 17 1,10-15-123,4-7-59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5.013"/>
    </inkml:context>
    <inkml:brush xml:id="br0">
      <inkml:brushProperty name="width" value="0.05" units="cm"/>
      <inkml:brushProperty name="height" value="0.05" units="cm"/>
    </inkml:brush>
  </inkml:definitions>
  <inkml:trace contextRef="#ctx0" brushRef="#br0">150 1 11963,'-16'14'3512,"-4"7"-3071,-28 37 0,38-42-422,0 1 1,2 0-1,0 1 1,-10 33 0,15-40-17,0 0 0,1 0 0,0 0 0,1 0 0,1 0 0,-1 0 0,2 1 0,-1-1 0,5 18 0,-5-27 1,0 1 0,1 0 1,0-1-1,0 1 0,0 0 0,0-1 1,0 1-1,0-1 0,0 1 0,1-1 0,0 0 1,-1 0-1,1 1 0,0-1 0,0 0 1,0 0-1,0-1 0,0 1 0,1 0 1,-1-1-1,0 1 0,1-1 0,-1 0 1,1 0-1,-1 0 0,1 0 0,0 0 1,0-1-1,-1 1 0,1-1 0,0 0 0,0 0 1,-1 0-1,1 0 0,0 0 0,0 0 1,-1-1-1,1 1 0,0-1 0,2-1 1,8-2 20,0-1 1,0-1 0,-1 0 0,0-1 0,0 0 0,18-14 0,-10 5 24,-1 0 0,-1-1 0,0-1 1,-1-1-1,-1-1 0,21-32 1,-34 48-35,-1 0 0,0 0 0,0 0 0,-1 0 0,1-1 0,-1 1 0,0 0 0,0-1 0,0-7 0,-1 10-10,0 0 0,0 0 0,0 1 1,0-1-1,-1 0 0,1 1 0,-1-1 0,0 0 1,1 1-1,-1-1 0,0 1 0,0-1 1,0 1-1,0-1 0,0 1 0,0 0 1,0-1-1,0 1 0,-1 0 0,1 0 1,0 0-1,-1 0 0,1 0 0,-1 0 1,1 1-1,-1-1 0,-1 0 0,-7-3 12,0 1 0,0 0-1,-1 1 1,1 0-1,-1 0 1,1 1-1,-1 1 1,1 0 0,-1 0-1,-10 2 1,20-1-82,-1-1 0,1 1 0,0-1 1,0 1-1,0 0 0,0 0 0,0 0 0,0-1 0,0 1 1,0 0-1,0 0 0,1 0 0,-1 1 0,0-1 1,0 0-1,1 0 0,-1 0 0,1 0 0,-1 1 1,1-1-1,0 0 0,-1 0 0,1 1 0,0-1 1,0 0-1,0 1 0,0-1 0,0 0 0,0 1 0,0-1 1,0 0-1,1 0 0,-1 1 0,0-1 0,1 0 1,-1 0-1,1 1 0,0-1 0,-1 0 0,1 0 1,0 0-1,0 0 0,-1 0 0,1 0 0,2 1 0,5 3-493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5.429"/>
    </inkml:context>
    <inkml:brush xml:id="br0">
      <inkml:brushProperty name="width" value="0.05" units="cm"/>
      <inkml:brushProperty name="height" value="0.05" units="cm"/>
    </inkml:brush>
  </inkml:definitions>
  <inkml:trace contextRef="#ctx0" brushRef="#br0">170 2 10498,'-1'-1'2192,"-9"4"-956,-17 8-504,18-4-694,1 0 0,-1 0 0,1 1-1,1 1 1,-1-1 0,1 1 0,1 0 0,0 1 0,0-1 0,-7 17 0,5-5 49,0 0-1,1 1 1,1-1 0,-4 29 0,8-37-38,0 1 0,1-1 1,1 0-1,0 0 0,0 1 0,2-1 1,4 21-1,-6-31-39,1 0-1,1 0 1,-1 0-1,0 0 1,1 0-1,-1 0 1,1-1-1,0 1 1,0 0-1,0-1 1,0 0-1,1 1 1,-1-1-1,6 4 1,-5-5-9,0 1 1,1-1 0,-1 0-1,1 0 1,-1 0 0,1 0-1,-1-1 1,1 0 0,-1 1-1,1-1 1,0 0 0,-1-1-1,1 1 1,-1-1 0,1 1-1,4-3 1,3-1-2,0 0 0,-1 0 0,0-1 0,0-1 0,0 0-1,-1 0 1,0-1 0,0 0 0,0-1 0,8-9 0,-2 1 15,-1-1 0,0-1 0,-1 0 0,13-25-1,-22 35 11,0 0-1,0-1 1,-1 1-1,0-1 1,-1 0-1,0 0 1,0 0 0,-1 0-1,1-11 1,-2 16-5,0 0 0,-1 0 0,1 0 0,-1 0 0,1 0 0,-1 0 0,-1 1 0,1-1 0,0 0 0,-1 1 0,0-1 0,0 1 0,0-1 1,0 1-1,-1 0 0,1 0 0,-1 0 0,1 0 0,-1 0 0,0 1 0,0-1 0,-1 1 0,-5-4 0,4 4-51,1-1 0,-1 1-1,1 0 1,-1 1 0,0-1-1,1 1 1,-1 0 0,0 0-1,0 0 1,0 0 0,-8 1-1,9 3-68,5 0-63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6.020"/>
    </inkml:context>
    <inkml:brush xml:id="br0">
      <inkml:brushProperty name="width" value="0.05" units="cm"/>
      <inkml:brushProperty name="height" value="0.05" units="cm"/>
    </inkml:brush>
  </inkml:definitions>
  <inkml:trace contextRef="#ctx0" brushRef="#br0">638 74 13203,'-1'-2'219,"0"1"0,0-1 1,0 1-1,0-1 0,-1 1 0,1 0 1,-1-1-1,1 1 0,-1 0 0,1 0 1,-1 0-1,1 0 0,-1 0 1,0 1-1,0-1 0,-2 0 0,-37-7 1367,12 4-1325,-44-10-218,-1 3 0,-107-1 0,121 9-86,30 2-14,-59 5 0,87-4 48,1-1-1,-1 1 0,1 1 0,0-1 0,-1 0 1,1 0-1,-1 1 0,1-1 0,0 0 0,-1 1 1,1-1-1,0 1 0,-1 0 0,1 0 1,0-1-1,0 1 0,-1 0 0,1 0 0,0 0 1,0 0-1,0 0 0,0 0 0,1 0 0,-1 1 1,-1 1-1,2-1-11,0 0-1,0 0 1,0 0 0,0 0 0,0-1 0,0 1-1,1 0 1,-1 0 0,1 0 0,-1 0-1,1-1 1,0 1 0,0 0 0,0-1-1,0 1 1,2 2 0,6 7-101,0 0 0,1 0 0,18 15 0,15 9-43,-13-11-21,36 38 0,-57-53 134,0 2 0,-1-1 0,0 1 1,-1 1-1,0-1 0,-1 1 0,8 21 0,-9-16 11,-1 0-1,-1 1 1,-1-1-1,0 0 1,-1 1-1,-1-1 1,-1 1-1,0-1 0,-1 1 1,-1-1-1,-9 29 1,-1-5 104,-2 0 0,-1-1 0,-36 60 0,-8-6 109,59-93-180,1 0 1,-1 0-1,1 0 1,-1 0-1,1 0 1,-1 1-1,1-1 1,-1 0 0,1 0-1,0 0 1,0 1-1,-1-1 1,1 0-1,0 0 1,0 0 0,1 3-1,-1-3 1,0-1 0,1 1 0,-1 0 0,1-1 1,-1 1-1,0-1 0,1 1 0,-1-1 0,1 1 0,-1-1 0,1 0 0,0 1 0,-1-1 0,1 1 0,-1-1 1,1 0-1,0 0 0,-1 1 0,1-1 0,0 0 0,1 0 0,4 1-38,0-1-1,1 0 1,-1 0-1,0-1 1,8-1-1,-5 1 5,147-27-326,-107 18 328,11-3 13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6.997"/>
    </inkml:context>
    <inkml:brush xml:id="br0">
      <inkml:brushProperty name="width" value="0.05" units="cm"/>
      <inkml:brushProperty name="height" value="0.05" units="cm"/>
    </inkml:brush>
  </inkml:definitions>
  <inkml:trace contextRef="#ctx0" brushRef="#br0">239 65 9674,'1'-2'176,"0"0"-1,0-1 1,0 1 0,-1 0-1,1-1 1,-1 1-1,1 0 1,-1-1 0,0 1-1,0-1 1,0 1-1,0-1 1,0 1 0,0-1-1,-1 1 1,1 0 0,-2-5-1,0 5-84,1 1 0,0 0 0,0-1 0,0 1 0,-1 0-1,1 0 1,-1 0 0,1 0 0,-1 0 0,1 0 0,-1 0 0,0 0 0,1 1-1,-1-1 1,0 1 0,1-1 0,-1 1 0,0 0 0,0 0 0,0 0 0,1 0-1,-1 0 1,0 0 0,0 0 0,-2 1 0,-4 0-28,1 1 1,0 0-1,-1 0 0,1 1 0,0 0 1,0 0-1,1 1 0,-1 0 1,1 0-1,0 0 0,0 1 0,0 0 1,0 0-1,1 0 0,0 1 1,-8 12-1,2-4-37,2 1 0,0 1 0,0-1 0,2 1 1,0 1-1,-6 19 0,9-21-13,0 1 0,1-1 0,-1 19 0,4-29-12,0-1 0,0 1 1,0-1-1,0 0 0,0 1 1,1-1-1,0 0 0,0 1 1,0-1-1,1 0 0,-1 0 1,1 0-1,0 0 1,0 0-1,5 6 0,-6-9-1,-1 0 0,1-1 0,0 1 0,0 0 0,0 0 0,0-1 0,0 1 0,1-1 0,-1 1 0,0-1 0,0 1 0,0-1 0,0 0-1,1 1 1,-1-1 0,0 0 0,0 0 0,0 0 0,1 0 0,-1 0 0,0 0 0,2-1 0,1 1-4,-1-2 1,1 1-1,-1 0 1,0-1-1,0 1 1,0-1-1,6-4 1,2-3-33,1-1 0,16-20 0,-28 30 36,15-17-38,0-1-1,-2 0 1,0-1 0,-1 0 0,-1-1-1,-1 0 1,-1-1 0,12-38 0,-20 39-54,-1 20 89,0-1 1,0 1-1,0 0 1,0 0-1,0 0 1,0-1-1,0 1 0,0 0 1,0 0-1,0-1 1,0 1-1,-1 0 1,1 0-1,0 0 0,0 0 1,0-1-1,0 1 1,-1 0-1,1 0 1,0 0-1,0 0 0,0 0 1,-1 0-1,1-1 1,0 1-1,0 0 1,0 0-1,-1 0 0,1 0 1,0 0-1,0 0 1,-1 0-1,1 0 1,0 0-1,0 0 0,-1 0 1,1 0-1,-2 1-9,0 0 0,0 0 0,0 1 0,0-1 0,0 0 0,0 1 0,1-1 0,-1 1 0,1 0 0,-1-1 0,1 1 0,-2 2 0,-6 9-58,2 0 0,-1 0-1,1 1 1,1-1-1,1 2 1,0-1 0,0 0-1,-3 25 1,5 3-29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5.748"/>
    </inkml:context>
    <inkml:brush xml:id="br0">
      <inkml:brushProperty name="width" value="0.05" units="cm"/>
      <inkml:brushProperty name="height" value="0.05" units="cm"/>
    </inkml:brush>
  </inkml:definitions>
  <inkml:trace contextRef="#ctx0" brushRef="#br0">7 98 13371,'-2'7'325,"1"1"1,0-1-1,0 1 0,1 0 1,1 10-1,-1-17-266,-1 25 32,0-13-36,1 0-1,0 0 1,1 0 0,0 0 0,1 0 0,6 20 0,-8-32-52,0-1 0,0 0 0,0 1 0,1-1 0,-1 1 0,0-1 0,0 0 0,0 1-1,0-1 1,1 0 0,-1 0 0,0 1 0,0-1 0,1 0 0,-1 1 0,0-1 0,1 0 0,-1 0 0,0 0 0,1 1 0,-1-1 0,0 0 0,1 0 0,-1 0 0,0 0 0,1 0 0,-1 0 0,1 0 0,-1 1 0,0-1 0,1 0 0,0-1 0,11-7 21,7-18-81,-2-4-166,-2-2 0,-1 1 0,16-55 0,-37 115 464,-5 37 1,10-56-179,2 1 0,0-1 1,0 1-1,1 0 1,2 11-1,-3-21-52,1 0 0,-1 1 1,1-1-1,-1 1 0,1-1 0,-1 1 0,1-1 1,0 0-1,0 1 0,-1-1 0,1 0 0,0 0 1,0 0-1,1 0 0,-1 0 0,0 0 1,0 0-1,2 1 0,-1-1-5,-1-1 1,1 0-1,0 0 1,0 0-1,-1 0 1,1 0-1,0 0 1,-1 0-1,1 0 1,0 0-1,-1-1 1,1 1-1,0-1 1,-1 0-1,1 1 1,-1-1-1,1 0 1,-1 0-1,1 0 1,1-1-1,8-6-28,-1 0 0,-1-1 0,1 0-1,-1 0 1,-1-1 0,0 0 0,11-18 0,-2-1-204,22-52 0,-30 49 16,-9 25 85,-6 20 109,2 1 114,0-1 0,1 1 1,0-1-1,1 1 0,0 0 0,1 0 1,1 0-1,3 26 0,-3-38-87,0-1 0,0 0-1,0 1 1,1-1 0,-1 0 0,0 1-1,1-1 1,-1 0 0,1 1 0,-1-1-1,1 0 1,0 0 0,0 1-1,-1-1 1,1 0 0,0 0 0,0 0-1,0 0 1,0 0 0,0 0 0,0-1-1,1 1 1,-1 0 0,0 0 0,0-1-1,1 1 1,-1-1 0,0 1 0,1-1-1,-1 1 1,0-1 0,1 0 0,-1 0-1,1 0 1,-1 0 0,0 0-1,1 0 1,-1 0 0,1 0 0,-1 0-1,0-1 1,1 1 0,1-1 0,3-2-6,1 0 0,-1 0 1,0 0-1,-1-1 0,1 1 0,0-1 1,8-9-1,8-9-143,-2-2 0,0 0 0,-2-1 0,-1-1 0,22-41 0,-46 104 8,1-9 315,-2 32 0,7-50-120,0 0 0,1 0 0,0 1 0,1-1 1,0 0-1,4 14 0,-5-23-41,0 0 0,0 0 0,0 0 0,1 0 0,-1 0 0,0 0 0,0 0 0,1 0 0,-1 0 0,1 0 0,-1 0 0,1-1 0,0 1 0,-1 0 0,1 0 0,0-1 0,-1 1 0,1 0 0,0-1 0,0 1 0,-1 0 0,1-1 0,0 1 0,0-1 0,0 0 0,0 1 0,0-1 0,0 0 0,0 1 0,0-1-1,0 0 1,0 0 0,0 0 0,0 0 0,0 0 0,0 0 0,0 0 0,0 0 0,0 0 0,2-1 0,0-1 88,0 1 0,0-1 0,0 0 0,-1 0 0,1 0 0,0 0 0,-1-1 0,1 1 0,-1-1 0,0 1 0,3-5 0,18-34 193,0-7 82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7.441"/>
    </inkml:context>
    <inkml:brush xml:id="br0">
      <inkml:brushProperty name="width" value="0.05" units="cm"/>
      <inkml:brushProperty name="height" value="0.05" units="cm"/>
    </inkml:brush>
  </inkml:definitions>
  <inkml:trace contextRef="#ctx0" brushRef="#br0">71 446 11394,'0'29'1433,"-3"1"-913,-10 3-256,0 0 1216,0-2-1536,2 1-1576,4-9 1568,-1-3-288,6-10-248</inkml:trace>
  <inkml:trace contextRef="#ctx0" brushRef="#br0" timeOffset="1">488 3 14163,'-12'-3'1088,"-3"8"-872,-3 2-96,-3 4 472,-2 4-271,1 3-169,-2 1-48,10 2-72,1-1 16,11-2-40,2-4-40,10-8-96,8-6-112,3-10-209,6-5-423,1-8 688,-1-4-152,-1 1-80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7.863"/>
    </inkml:context>
    <inkml:brush xml:id="br0">
      <inkml:brushProperty name="width" value="0.05" units="cm"/>
      <inkml:brushProperty name="height" value="0.05" units="cm"/>
    </inkml:brush>
  </inkml:definitions>
  <inkml:trace contextRef="#ctx0" brushRef="#br0">151 1 11050,'-6'55'1176,"-6"75"713,11-117-1772,2 0 0,0 0 0,0 0 0,1 0 0,1-1 0,0 1 0,8 21 0,-3-20-97,-7-13 1,0 0 1,-1 1 0,1-1-1,0 0 1,0 0 0,-1 1-1,1-1 1,-1 0 0,1 1-1,-1-1 1,0 0 0,0 1-1,1-1 1,-1 1 0,0-1-1,0 1 1,0-1-1,0 1 1,-1-1 0,1 0-1,0 1 1,-1-1 0,1 1-1,-1-1 1,1 0 0,-1 1-1,1-1 1,-1 0 0,0 0-1,-1 2 1,-3 5 258,-1 0 0,0-1 0,0 1 0,-1-1 0,0-1-1,-11 9 1,14-12-190,0 0 0,0-1 0,0 1-1,0-1 1,0 0 0,-1-1 0,1 1-1,-1-1 1,1 0 0,-1 0 0,0 0-1,1 0 1,-1-1 0,0 0 0,-6 0-1,10-1-117,-1 1-1,1 0 1,0-1-1,-1 1 1,1-1-1,-1 1 1,1-1-1,0 0 1,0 0-1,-1 1 1,1-1-1,0 0 1,0 0-1,0 0 1,0 0-1,0 0 1,0 0-1,0-1 1,0 1-1,0 0 1,1 0-1,-1-1 1,0 1-1,1-1 0,-1 1 1,1 0-1,0-1 1,-1 1-1,1-1 1,0 1-1,0-1 1,0 1-1,0-1 1,0 1-1,0-1 1,0 1-1,1 0 1,0-3-1,7-14-320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8.317"/>
    </inkml:context>
    <inkml:brush xml:id="br0">
      <inkml:brushProperty name="width" value="0.05" units="cm"/>
      <inkml:brushProperty name="height" value="0.05" units="cm"/>
    </inkml:brush>
  </inkml:definitions>
  <inkml:trace contextRef="#ctx0" brushRef="#br0">87 111 13299,'0'-3'351,"-3"-22"2319,-3 20-1477,-6 12-219,8-1-883,-1-1 0,1 1 0,0 0 1,0 0-1,1 1 0,0-1 0,0 1 0,1 0 1,-3 9-1,3-11-98,1-1 0,0 1-1,0 0 1,1 0 0,-1 0 0,1 0 0,0 0 0,1 0 0,-1 0 0,1 0 0,0 0-1,0 0 1,0 0 0,3 6 0,-2-8 0,0-1-1,0 1 0,0-1 1,0 0-1,0 0 1,0 1-1,1-1 1,-1-1-1,1 1 1,0 0-1,-1-1 0,1 1 1,0-1-1,0 0 1,0 0-1,0 0 1,0 0-1,0 0 1,0-1-1,0 1 0,0-1 1,0 0-1,0 0 1,1 0-1,-1-1 1,4 0-1,2 0-11,-1-1-1,1 0 0,-1 0 1,1-1-1,-1 0 1,0 0-1,0-1 1,10-7-1,-9 5-3,-1-1 0,0 0 0,0 0 0,-1-1-1,0 0 1,0 0 0,-1-1 0,0 1 0,0-2 0,4-9 0,-8 15 17,0 1 0,-1-1 1,1 0-1,-1 1 1,0-1-1,0 0 0,-1 0 1,1 0-1,-1 0 1,0 0-1,0 0 0,0 0 1,0 0-1,-1 0 1,1 1-1,-1-1 0,0 0 1,0 0-1,-1 0 1,1 1-1,-1-1 0,0 1 1,0-1-1,0 1 1,0 0-1,-1 0 0,1 0 1,-1 0-1,0 0 1,-4-3-1,3 3 2,0 0 0,0 0 0,-1 1 0,0-1 0,1 1 0,-1 0 0,0 1 0,0-1-1,0 1 1,0 0 0,0 0 0,0 0 0,-1 1 0,1 0 0,0 0 0,0 0 0,0 1 0,0 0 0,-8 1 0,6 0 49,0 1 1,-1-1-1,1 1 0,1 1 0,-1-1 1,0 1-1,1 0 0,0 0 1,0 1-1,0 0 0,0 0 1,-8 11-1,-14 23 18,3 3 46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39.686"/>
    </inkml:context>
    <inkml:brush xml:id="br0">
      <inkml:brushProperty name="width" value="0.05" units="cm"/>
      <inkml:brushProperty name="height" value="0.05" units="cm"/>
    </inkml:brush>
  </inkml:definitions>
  <inkml:trace contextRef="#ctx0" brushRef="#br0">4 1 11546,'3'5'227,"0"0"-1,-1 1 0,0 0 0,-1-1 0,1 1 0,-1 0 0,0 0 0,0 7 0,-2 49 410,0-39-366,-8 77 350,5-66-492,0 63 0,4-96-143,0 0-1,0-1 0,0 1 1,0 0-1,0 0 0,0-1 1,0 1-1,0 0 1,0-1-1,0 1 0,0 0 1,1-1-1,-1 1 0,0 0 1,0-1-1,1 1 0,-1-1 1,0 1-1,1-1 1,-1 1-1,1 0 0,-1-1 1,1 1-1,-1-1 0,1 1 1,0-1-16,0 0 0,0 0-1,-1-1 1,1 1 0,0 0 0,0-1 0,-1 1 0,1 0 0,-1-1 0,1 1 0,0-1 0,-1 1-1,1-1 1,-1 1 0,1-1 0,-1 0 0,1 1 0,0-2 0,23-38-1196,-23 36 1104,117-234-2063,-106 219 3665,-8 19-129,-3 10-587,-7 50 478,-4 77-643,10-150-544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0.211"/>
    </inkml:context>
    <inkml:brush xml:id="br0">
      <inkml:brushProperty name="width" value="0.05" units="cm"/>
      <inkml:brushProperty name="height" value="0.05" units="cm"/>
    </inkml:brush>
  </inkml:definitions>
  <inkml:trace contextRef="#ctx0" brushRef="#br0">5 370 12451,'-1'1'98,"1"-1"1,-1 1 0,1-1 0,0 1 0,-1 0-1,1-1 1,0 1 0,-1 0 0,1-1 0,0 1-1,0 0 1,0-1 0,0 1 0,0 0-1,0-1 1,0 1 0,0 0 0,0 0 0,0-1-1,0 1 1,0 1 0,1-2-61,-1 0 1,1 0-1,-1 1 1,1-1-1,-1 0 1,1 0-1,-1 0 1,1 0 0,-1 0-1,1 0 1,-1 0-1,1-1 1,-1 1-1,1 0 1,-1 0-1,1 0 1,-1 0-1,1-1 1,-1 1-1,1 0 1,0-1-1,29-20 273,30-43-12,82-114-1,-50 58-129,-98 133-74,0 0 0,-5 17 1,0-3-40,-2 7-108,0 0 0,3 1 0,1 0 0,-8 55 0,16-74-14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1.800"/>
    </inkml:context>
    <inkml:brush xml:id="br0">
      <inkml:brushProperty name="width" value="0.05" units="cm"/>
      <inkml:brushProperty name="height" value="0.05" units="cm"/>
    </inkml:brush>
  </inkml:definitions>
  <inkml:trace contextRef="#ctx0" brushRef="#br0">4 0 14803,'0'13'1352,"0"-1"-879,-1-7-201,-2-2 744,3 1-424,0-2-360,0-4-224,2 1-96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2.340"/>
    </inkml:context>
    <inkml:brush xml:id="br0">
      <inkml:brushProperty name="width" value="0.05" units="cm"/>
      <inkml:brushProperty name="height" value="0.05" units="cm"/>
    </inkml:brush>
  </inkml:definitions>
  <inkml:trace contextRef="#ctx0" brushRef="#br0">1 608 12651,'0'0'63,"0"0"1,0 0 0,0 0-1,0 0 1,0 0-1,0 1 1,1-1 0,-1 0-1,0 0 1,0 0 0,0 0-1,0 0 1,0 0-1,0 0 1,0 0 0,1 0-1,-1 0 1,0 0 0,0 0-1,0 0 1,0 0-1,0 0 1,0 0 0,1 0-1,-1 0 1,0 0 0,0 0-1,0 0 1,0 0-1,0 0 1,0 0 0,1 0-1,-1 0 1,0 0 0,0 0-1,0 0 1,0 0-1,0 0 1,0 0 0,0 0-1,1-1 1,-1 1 0,0 0-1,0 0 1,0 0-1,0 0 1,0 0 0,0 0-1,0 0 1,0-1 0,13-8 992,14-17-507,8-12-23,49-71 1,19-50-524,-80 122-49,42-74-201,-55 91 143,-1 0-1,0-1 1,8-36-1,-35 91 0,1 10 127,3 1 1,1 0-1,-7 52 0,-9 143-296,25-203 77,1 0 0,4 51 0,4-51 44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3.927"/>
    </inkml:context>
    <inkml:brush xml:id="br0">
      <inkml:brushProperty name="width" value="0.05" units="cm"/>
      <inkml:brushProperty name="height" value="0.05" units="cm"/>
    </inkml:brush>
  </inkml:definitions>
  <inkml:trace contextRef="#ctx0" brushRef="#br0">50 1 13091,'0'2'928,"0"13"-640,-2 9-48,1 16 248,-2 8-112,-3 13-24,2 2 8,-3 0-95,-1-4-161,1-9-321,3-5-159,0-20-1200,1-9 1312,3-17-192,0-9-216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4.396"/>
    </inkml:context>
    <inkml:brush xml:id="br0">
      <inkml:brushProperty name="width" value="0.05" units="cm"/>
      <inkml:brushProperty name="height" value="0.05" units="cm"/>
    </inkml:brush>
  </inkml:definitions>
  <inkml:trace contextRef="#ctx0" brushRef="#br0">1 82 12819,'10'16'920,"4"-5"-720,5-1-40,6-6 272,7-4-136,8-5-40,3-10 8,9-5-192,-1-1-112,-1-2 96,-1 1-48,-9 5-32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4.854"/>
    </inkml:context>
    <inkml:brush xml:id="br0">
      <inkml:brushProperty name="width" value="0.05" units="cm"/>
      <inkml:brushProperty name="height" value="0.05" units="cm"/>
    </inkml:brush>
  </inkml:definitions>
  <inkml:trace contextRef="#ctx0" brushRef="#br0">203 25 11867,'0'-1'66,"0"0"0,0 1 0,0-1 1,1 0-1,-1 0 0,0 0 1,0 0-1,0 0 0,-1 1 0,1-1 1,0 0-1,0 0 0,0 0 0,-1 0 1,1 1-1,0-1 0,-1 0 1,1 0-1,-1 0 0,1 1 0,-1-1 1,1 0-1,-1 1 0,1-1 1,-1 1-1,0-1 0,-1 0 0,1 0 20,-1 1-1,0-1 0,1 1 1,-1 0-1,0-1 0,1 1 0,-1 0 1,0 0-1,0 0 0,1 1 1,-1-1-1,0 0 0,-2 1 0,-3 2 92,-1 0-1,1 0 0,-1 0 1,1 1-1,-9 6 0,6-2-101,0 1-1,0 0 0,1 1 1,0 0-1,1 0 1,0 1-1,1 0 1,0 0-1,1 0 0,0 1 1,-4 13-1,7-18-55,0 0 0,1 0 0,0 0 0,1 0 0,-1 0-1,1 0 1,1 1 0,-1-1 0,1 0 0,1 1 0,-1-1 0,1 0 0,1 1-1,-1-1 1,1 0 0,0 0 0,1 0 0,0 0 0,0-1 0,0 1-1,6 7 1,-7-11-14,1 0-1,-1 0 0,1-1 1,0 1-1,0-1 0,0 0 1,0 1-1,0-1 0,0-1 1,0 1-1,1 0 0,-1-1 1,1 0-1,-1 0 0,1 0 1,3 1-1,0-1-1,-1-1-1,1 0 1,0 0-1,-1-1 1,1 1 0,-1-1-1,1-1 1,8-2 0,3-3-3,-1 0 0,-1-1 0,0-1 1,0 0-1,24-19 0,-19 11 7,34-34-1,-49 44-5,0 0 0,0-1 0,0 1-1,-1-1 1,0 0 0,-1 0 0,0-1-1,5-15 1,-8 22-3,0 0 1,-1-1-1,1 1 0,-1 0 0,0-1 0,0 1 1,0 0-1,0-1 0,0 1 0,0 0 1,-1-1-1,1 1 0,-1 0 0,1 0 1,-1-1-1,0 1 0,0 0 0,0 0 1,0 0-1,-1 0 0,-1-2 0,0 1 2,1 0 1,-2 1-1,1-1 0,0 1 0,-1 0 0,1 0 0,-1 0 0,1 0 1,-1 0-1,0 1 0,-5-2 0,-3 1-31,1 0 0,-1 0-1,0 1 1,0 0 0,1 1 0,-1 1 0,-19 3-1,-10 8-515,39-11 523,0 0 0,1 0-1,-1 0 1,0 0-1,0 0 1,1 1-1,-1-1 1,1 0-1,-1 1 1,1-1 0,-1 1-1,1 0 1,0-1-1,0 1 1,0 0-1,0 0 1,-1 2-1,1 8-171</inkml:trace>
  <inkml:trace contextRef="#ctx0" brushRef="#br0" timeOffset="1">535 305 13883,'-3'34'1392,"-5"6"-976,-5 5-208,-1 5 585,1 1-369,0-1-16,4-9-416,5-7-288,5-17 288,11-4-112,6-14-16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6.260"/>
    </inkml:context>
    <inkml:brush xml:id="br0">
      <inkml:brushProperty name="width" value="0.05" units="cm"/>
      <inkml:brushProperty name="height" value="0.05" units="cm"/>
    </inkml:brush>
  </inkml:definitions>
  <inkml:trace contextRef="#ctx0" brushRef="#br0">33 30 11923,'0'-4'511,"0"2"-362,0 0 0,0 1 0,0-1 0,0 0 0,0 1 0,0-1 0,-1 0 0,1 0 0,-1 1 0,1-1 0,-1 0 0,0 1 0,0-3 0,0 5-21,1 0-1,-1 0 1,1 0-1,-1 0 1,1 1-1,0-1 1,0 0-1,-1 0 0,1 0 1,0 0-1,0 0 1,0 0-1,0 3 1,0-1 72,-2 49 215,3 1 0,9 74 0,29 104-447,-30-178 0,2-4-93,3 27-180,-35-133 14,11 18 222,-63-248 725,72 273-407,3 10 15,11 15 139,-2-1-372,-6-7-55,-1-1-1,0 1 1,1-1 0,-1 0 0,1 0 0,-1 0 0,1-1 0,0 0 0,0 0 0,0 0 0,0 0 0,0-1 0,0 0-1,0 0 1,0 0 0,0-1 0,0 0 0,-1 0 0,1 0 0,0 0 0,0-1 0,-1 1 0,1-1 0,8-5 0,2-2-67,-1 0 0,0-1 0,0 0 0,-1-1 1,0 0-1,11-15 0,23-33-109,0-12-73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5.428"/>
    </inkml:context>
    <inkml:brush xml:id="br0">
      <inkml:brushProperty name="width" value="0.05" units="cm"/>
      <inkml:brushProperty name="height" value="0.05" units="cm"/>
    </inkml:brush>
  </inkml:definitions>
  <inkml:trace contextRef="#ctx0" brushRef="#br0">181 0 12379,'-6'2'157,"0"0"0,1 0 0,-1 1 0,0 0 0,1 0 0,-1 0 0,1 1 0,0-1 0,0 1 0,1 0 0,-1 1 0,-6 8 0,-3 4 262,1 1 1,-12 22-1,23-36-355,-32 60 734,31-58-695,0 1 0,0 0 1,1 0-1,0 0 0,1 1 1,-1-1-1,1 11 0,0-17-98,1 0-1,0 0 1,0 0-1,0 0 1,0 0-1,0 1 0,0-1 1,1 0-1,-1 0 1,0 0-1,1 0 1,-1 0-1,0 0 0,1 0 1,-1 0-1,1 0 1,-1 0-1,1 0 1,0-1-1,-1 1 0,1 0 1,0 0-1,0 0 1,0-1-1,-1 1 1,1 0-1,0-1 0,0 1 1,0-1-1,0 1 1,0-1-1,0 1 1,0-1-1,0 0 0,0 0 1,0 1-1,0-1 1,1 0-1,-1 0 1,0 0-1,0 0 0,0 0 1,0 0-1,0-1 1,0 1-1,0 0 1,0 0-1,0-1 0,2 0 1,6-2-104,1-1 0,-1 0 0,-1 0 0,11-7 0,-17 9 67,101-71-1449,-4 3-531,-99 70 2008,1-1 0,-1 1-1,0 0 1,1-1 0,-1 1-1,0 0 1,0 0 0,1-1 0,-1 1-1,1 0 1,-1 0 0,0 0-1,1-1 1,-1 1 0,0 0 0,1 0-1,-1 0 1,1 0 0,-1 0-1,1 0 1,-1 0 0,0 0-1,1 0 1,-1 0 0,1 0 0,-1 0-1,0 0 1,1 0 0,-1 0-1,1 0 1,-1 1 0,0-1 0,1 0-1,-1 0 1,1 0 0,-1 1-1,0-1 1,1 0 0,-1 0-1,0 1 1,0-1 0,1 0 0,-1 1-1,0-1 1,0 0 0,1 1-1,-1-1 1,0 1 0,0-1-1,0 0 1,0 1 0,1-1 0,-1 1-1,0-1 1,0 0 0,0 1-1,0-1 1,0 1 0,0-1 0,0 0-1,0 1 1,0-1 0,0 1-1,-1-1 1,1 1 0,0-1-1,0 0 1,0 1 0,-10 42 725,5-24-371,4-11-211,0 0 1,0 1-1,1-1 0,1 0 0,-1 1 1,1-1-1,1 0 0,-1 1 0,1-1 1,7 15-1,1-1 28,1-1 1,21 30-1,-21-36-191,-8-8 24,1-1 1,-1 1 0,0-1-1,0 1 1,-1 0 0,1 0-1,-2 0 1,1 0 0,-1 0-1,1 11 1,-2-14 35,0-1 0,0 1 0,0-1 0,-1 0-1,1 1 1,-1-1 0,0 0 0,0 0 0,0 0 0,0 1 0,-1-1 0,1 0-1,-1 0 1,0-1 0,0 1 0,0 0 0,0 0 0,0-1 0,0 0 0,-1 1 0,1-1-1,-1 0 1,0 0 0,-4 2 0,-1 0 69,1-1 1,-1 0-1,0-1 0,1 0 1,-1 0-1,0-1 0,0 0 0,-1 0 1,1-1-1,0 0 0,0 0 1,0-1-1,0 0 0,0-1 1,0 1-1,0-2 0,-14-5 1,15 5-115,2 1 1,-1-2 0,0 1 0,0 0-1,1-1 1,0 0 0,0-1 0,0 1-1,0-1 1,1 0 0,0 0 0,0 0-1,0 0 1,0-1 0,1 0 0,0 0-1,0 0 1,1 0 0,0 0-1,0 0 1,0-1 0,-1-8 0,2-10-199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5.956"/>
    </inkml:context>
    <inkml:brush xml:id="br0">
      <inkml:brushProperty name="width" value="0.05" units="cm"/>
      <inkml:brushProperty name="height" value="0.05" units="cm"/>
    </inkml:brush>
  </inkml:definitions>
  <inkml:trace contextRef="#ctx0" brushRef="#br0">0 193 14683,'28'-16'1113,"-1"-3"0,40-34 0,-43 33-784,62-63 191,-80 81-448,-6 9-41,-4 16-9,2-18-7,-10 42-75,3 1 0,1 1 0,-2 85 0,12-116-2,-2-18 61,0 0 0,0 0-1,0 0 1,0 0 0,0 1-1,0-1 1,0 0-1,0 0 1,1 0 0,-1 0-1,0 0 1,0 0 0,0 0-1,0 0 1,0 0 0,0 0-1,1 0 1,-1 0-1,0 0 1,0 0 0,0 0-1,0 0 1,0 0 0,1 0-1,-1 0 1,0 0 0,0 0-1,0 0 1,0 0-1,0 0 1,0-1 0,0 1-1,1 0 1,-1 0 0,0 0-1,0 0 1,0 0 0,0 0-1,0 0 1,0 0 0,0 0-1,0-1 1,0 1-1,0 0 1,0 0 0,0 0-1,1 0 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6.493"/>
    </inkml:context>
    <inkml:brush xml:id="br0">
      <inkml:brushProperty name="width" value="0.05" units="cm"/>
      <inkml:brushProperty name="height" value="0.05" units="cm"/>
    </inkml:brush>
  </inkml:definitions>
  <inkml:trace contextRef="#ctx0" brushRef="#br0">45 1 11763,'0'6'1376,"-2"8"-848,-5 12-184,0 7 1464,-2 10-1424,-1 1-63,4 6 15,2-2-40,4-5-256,0-5-136,4-10-224,2-8-89,0-15 409,-2-5-120,-4-10-88,-1-4-104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7.004"/>
    </inkml:context>
    <inkml:brush xml:id="br0">
      <inkml:brushProperty name="width" value="0.05" units="cm"/>
      <inkml:brushProperty name="height" value="0.05" units="cm"/>
    </inkml:brush>
  </inkml:definitions>
  <inkml:trace contextRef="#ctx0" brushRef="#br0">1 78 12811,'5'5'1160,"10"-2"-920,8-3-120,4-4 576,9-5-528,2-2 0,11-2-224,1-3-8,8 3 56,2 2-32,-2 2-24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7.480"/>
    </inkml:context>
    <inkml:brush xml:id="br0">
      <inkml:brushProperty name="width" value="0.05" units="cm"/>
      <inkml:brushProperty name="height" value="0.05" units="cm"/>
    </inkml:brush>
  </inkml:definitions>
  <inkml:trace contextRef="#ctx0" brushRef="#br0">280 34 13659,'0'-2'54,"0"1"1,0 0 0,0 0-1,0-1 1,0 1-1,0 0 1,-1 0-1,1-1 1,0 1-1,-1 0 1,1 0 0,-1 0-1,1-1 1,-1 1-1,1 0 1,-1 0-1,0 0 1,0 0-1,0 0 1,1 0 0,-1 0-1,0 1 1,0-1-1,0 0 1,0 0-1,-2 0 1,0 0 12,0 0 0,0 1 0,0-1 0,1 1 0,-1 0 0,0-1 0,0 2 0,0-1 0,0 0 0,1 0 0,-6 2 0,-4 2 107,-1 0 0,1 0 0,0 2 0,-15 7 0,15-5-89,1 0 0,0 1-1,0 0 1,0 1 0,1 0 0,1 1-1,-1 0 1,2 0 0,0 1-1,0 0 1,-6 16 0,10-21-48,0 1 0,0 0 0,1 1 1,1-1-1,-1 1 0,1-1 0,1 1 0,0-1 1,0 1-1,0 0 0,1 0 0,1 0 0,-1-1 0,1 1 1,1 0-1,0-1 0,0 1 0,1-1 0,3 10 1,-4-15-31,0 0 1,0 1 0,1-1 0,-1 0 0,1 0-1,0-1 1,0 1 0,0 0 0,0-1 0,0 0-1,0 0 1,1 0 0,-1 0 0,1 0-1,-1-1 1,1 1 0,0-1 0,-1 0 0,1 0-1,0-1 1,0 1 0,0-1 0,0 0 0,0 0-1,0 0 1,0 0 0,6-2 0,5 0-12,0-2 0,0 0 0,0 0 0,-1-2 0,24-11 0,-11 3-42,-1-2-1,-1-1 0,0-1 1,-2-1-1,0-1 0,32-36 1,-51 52 29,-1-1 1,1 0-1,-1 1 1,0-1-1,0 0 0,0-1 1,-1 1-1,0 0 1,3-9-1,-5 12 8,1 0 0,-1 0 0,0 0 0,0 0 0,0 0 0,0 0 0,0 0 0,-1 0 0,1 0 0,0 0 0,-1 0 0,0 0 0,1 0 0,-1 0-1,0 0 1,0 0 0,0 0 0,0 1 0,0-1 0,-1 0 0,1 1 0,0-1 0,-1 1 0,1 0 0,-1-1 0,0 1 0,1 0 0,-4-2 0,-4-1-68,0 0 0,-1 0 0,1 1 0,-1 1 0,0-1 0,0 2 0,0-1 0,0 1 0,0 1 0,0 0 0,0 0 0,0 1 0,1 0 0,-17 4 0,23-4 5,1-1 0,0 1 0,0 0 1,0 0-1,0 0 0,0 0 0,0 0 1,0 0-1,1 0 0,-1 0 1,0 1-1,1-1 0,-1 1 0,1-1 1,-1 1-1,1 0 0,0-1 0,-1 1 1,1 0-1,0 0 0,0 0 0,0 0 1,1 0-1,-1 0 0,0 0 1,1 0-1,-1 1 0,1-1 0,0 0 1,0 0-1,0 0 0,0 4 0,4 11-377</inkml:trace>
  <inkml:trace contextRef="#ctx0" brushRef="#br0" timeOffset="1">559 302 14403,'-8'37'1208,"-4"6"-936,2 0-104,-4 1 369,3 1-177,0-5-384,7-7-272,8-13 264,11-11-120,9-25-25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7.991"/>
    </inkml:context>
    <inkml:brush xml:id="br0">
      <inkml:brushProperty name="width" value="0.05" units="cm"/>
      <inkml:brushProperty name="height" value="0.05" units="cm"/>
    </inkml:brush>
  </inkml:definitions>
  <inkml:trace contextRef="#ctx0" brushRef="#br0">157 8 13995,'-5'-2'120,"0"1"-1,-1-1 1,1 1-1,-1 1 1,1-1 0,-1 1-1,0 0 1,1 0-1,-1 1 1,1-1 0,-1 1-1,1 1 1,-8 2-1,8-3-107,0 0 0,1 1 0,0 0 0,-1 0 0,1 0 0,0 0 0,0 1-1,0 0 1,0 0 0,0 0 0,1 0 0,0 0 0,-1 1 0,1-1 0,-5 9-1,8-11-9,-1 0 0,1 0 0,-1 0 0,1 1-1,-1-1 1,1 0 0,-1 0 0,1 1 0,0-1-1,0 0 1,0 1 0,0-1 0,0 0 0,0 1-1,0-1 1,0 0 0,0 1 0,1-1 0,-1 0-1,1 1 1,-1-1 0,1 0 0,-1 0 0,2 2-1,-1-2 3,1 1-1,0 0 0,-1-1 0,1 1 0,0-1 0,0 0 0,0 0 0,0 0 0,0 0 0,0 0 0,1 0 0,3 1 0,5 0 5,0 0 0,0-1 1,0 0-1,18-2 0,91-8-70,-119 9 60,0 0 0,0 0 0,0 0 0,0 0 0,0 0 0,0 0 0,0 1 0,0-1 0,0 0 0,0 1 0,0-1 0,0 1 0,0-1 0,0 1 0,-1 0 0,1-1 0,0 1 0,0 0 0,-1-1 0,1 1 0,0 0 0,-1 0 0,1 0 0,-1-1 0,1 1 0,-1 0 0,1 0 0,-1 0 0,0 0 0,1 0-1,-1 0 1,0 0 0,0 0 0,0 0 0,0 2 0,1 5 6,-1 0 0,-1 0-1,-2 16 1,0 3 29,4-12-9,1 0 1,5 17-1,-4-19-6,-1-1-1,0 1 1,0-1 0,-1 14-1,-2-23 6,1-1 0,-1 1 0,0-1-1,0 0 1,0 1 0,0-1-1,0 0 1,0 0 0,0 1-1,-1-1 1,1 0 0,-1 0 0,0-1-1,0 1 1,1 0 0,-1 0-1,0-1 1,0 1 0,-1-1-1,1 0 1,0 0 0,0 0 0,-1 0-1,1 0 1,-5 1 0,-3 1 157,1 0 1,-2-1-1,1 0 0,-20 0 1,20-2-28,-1-1 1,1 0-1,0 0 0,0-1 1,0-1-1,-18-6 0,24 8-175,1 0-1,0 0 1,0-1-1,0 1 0,0-1 1,0 0-1,0 0 0,0 0 1,1 0-1,-1 0 1,1 0-1,-1-1 0,1 0 1,0 1-1,0-1 1,0 0-1,0 0 0,1 0 1,-1 0-1,1 0 0,0 0 1,0 0-1,0-1 1,-1-4-1,2 7-1,0-1 0,1 0 1,-1 1-1,0-1 0,1 1 1,-1-1-1,0 1 0,1-1 0,0 1 1,-1-1-1,1 1 0,0-1 1,0 1-1,0 0 0,0 0 1,0-1-1,1 0 0,12-10-301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8.436"/>
    </inkml:context>
    <inkml:brush xml:id="br0">
      <inkml:brushProperty name="width" value="0.05" units="cm"/>
      <inkml:brushProperty name="height" value="0.05" units="cm"/>
    </inkml:brush>
  </inkml:definitions>
  <inkml:trace contextRef="#ctx0" brushRef="#br0">0 60 10562,'15'-10'707,"0"1"-1,0 0 1,32-13 0,-42 20-532,1 0 0,0 0 0,0 1 0,-1 0 0,1 0 0,11 0 0,-14 1-89,0 1 1,0-1 0,0 1-1,0-1 1,0 1-1,-1 0 1,1 0 0,0 0-1,0 0 1,-1 1-1,1-1 1,-1 1 0,1 0-1,3 2 1,-4 0-29,1 0-1,0-1 1,-1 1 0,1 0 0,-1 1-1,0-1 1,-1 0 0,1 0 0,-1 1-1,1-1 1,-2 1 0,1 0 0,0-1 0,-1 1-1,0 0 1,0-1 0,0 1 0,-1 6-1,-2 7 33,0 0 0,0 0-1,-9 22 1,1-9 15,-1-1 0,-2 0 0,-1 0 1,-1-2-1,-30 41 0,42-62 3,8-7-63,14-9-43,-12 6 2,150-62-662,-53 24 381,-50 20 113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8.852"/>
    </inkml:context>
    <inkml:brush xml:id="br0">
      <inkml:brushProperty name="width" value="0.05" units="cm"/>
      <inkml:brushProperty name="height" value="0.05" units="cm"/>
    </inkml:brush>
  </inkml:definitions>
  <inkml:trace contextRef="#ctx0" brushRef="#br0">2 4 13843,'17'-4'1168,"-10"11"-776,-4 8-168,-3 9 633,-4 6-393,-3 12-208,2 2-24,0 9-64,-1-4-40,6-3-120,-1-3-40,3-10-288,4-7 360,3-18-72,-3-8-32,-6-16-40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9.317"/>
    </inkml:context>
    <inkml:brush xml:id="br0">
      <inkml:brushProperty name="width" value="0.05" units="cm"/>
      <inkml:brushProperty name="height" value="0.05" units="cm"/>
    </inkml:brush>
  </inkml:definitions>
  <inkml:trace contextRef="#ctx0" brushRef="#br0">0 71 11554,'16'3'1281,"13"-1"-801,-2 0-200,14-4 1576,2-2-1448,9-6-296,3-1-112,-1-5-336,-1 2 312,-9 2-48,1 3-72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49.756"/>
    </inkml:context>
    <inkml:brush xml:id="br0">
      <inkml:brushProperty name="width" value="0.05" units="cm"/>
      <inkml:brushProperty name="height" value="0.05" units="cm"/>
    </inkml:brush>
  </inkml:definitions>
  <inkml:trace contextRef="#ctx0" brushRef="#br0">278 9 12019,'-6'-2'208,"0"0"1,0 1 0,0 0-1,0-1 1,-1 2 0,1-1-1,0 1 1,0 0 0,-1 0-1,1 1 1,0 0 0,-9 2-1,5 0 7,0 0 1,1 1-1,0 0 0,0 1 0,0 0 0,0 0 0,-11 10 0,11-8-110,0 1 0,0 0-1,1 1 1,0 0-1,0 1 1,1 0-1,0 0 1,1 0-1,0 1 1,0-1-1,1 2 1,1-1-1,-5 17 1,8-24-80,1 0-1,-1-1 1,1 1 0,0 0-1,0 0 1,0 0 0,0-1 0,1 1-1,-1 0 1,1 0 0,0-1-1,0 1 1,2 4 0,-1-6-14,-1 0 1,1 0-1,-1 0 1,1 0-1,0 0 1,0 0 0,0 0-1,0 0 1,0-1-1,0 1 1,0-1-1,1 1 1,-1-1-1,1 0 1,-1 0-1,1 0 1,-1 0-1,1-1 1,-1 1-1,4 0 1,4 0-22,1-1 0,-1 0-1,1 0 1,-1-1 0,1-1 0,-1 0-1,0 0 1,0-1 0,0 0 0,0 0 0,0-1-1,10-6 1,-1-1-72,-1 0 1,0-1-1,0 0 0,30-30 1,-40 35 20,-1-2 1,1 1-1,10-18 1,-16 23 46,-1 1 1,0 0-1,1 0 1,-1-1-1,0 1 1,0-1-1,0 1 1,-1-1-1,1 0 1,0 1-1,-1-1 1,0 0-1,0 1 1,0-1-1,0 0 1,0 1-1,0-1 1,-1 0-1,1 1 1,-2-6-1,1 7 13,0 0-1,0 0 1,0-1-1,0 1 1,0 0 0,0 0-1,-1 0 1,1 0-1,0 0 1,0 0 0,-1 0-1,1 1 1,-1-1-1,1 0 1,-1 1 0,1-1-1,-1 1 1,1 0-1,-1-1 1,1 1 0,-1 0-1,1 0 1,-1 0 0,0 0-1,1 0 1,-1 0-1,1 0 1,-1 1 0,1-1-1,-1 1 1,1-1-1,-1 1 1,1-1 0,-3 3-1,-2-1-22,1 1 1,-1 0-1,1 0 0,0 1 1,-1 0-1,2 0 0,-7 5 0,8-6-10,0 0-1,1 0 1,-1 0 0,1 1-1,-1-1 1,1 0-1,0 1 1,0 0-1,1-1 1,-1 1-1,1 0 1,0 0 0,0 0-1,0 0 1,0 0-1,1 0 1,0 0-1,-1 0 1,2 0 0,-1 0-1,0 0 1,2 8-1,9 10-160</inkml:trace>
  <inkml:trace contextRef="#ctx0" brushRef="#br0" timeOffset="1">443 315 13651,'-6'47'1296,"-4"6"-888,0 3-192,2-2 609,-1-2-297,5-15-560,4-11 1904,10-28-1704,5-20 64,7-19 72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7.026"/>
    </inkml:context>
    <inkml:brush xml:id="br0">
      <inkml:brushProperty name="width" value="0.05" units="cm"/>
      <inkml:brushProperty name="height" value="0.05" units="cm"/>
    </inkml:brush>
  </inkml:definitions>
  <inkml:trace contextRef="#ctx0" brushRef="#br0">71 169 13291,'-16'40'575,"2"2"0,3-1 0,0 2-1,-4 51 1,13-74-482,1-1-1,0 0 0,2 1 1,0-1-1,2 0 0,0 0 0,1 0 1,1 0-1,0 0 0,1-1 1,16 31-1,0-13-322,-14-24 21,0 1 0,-1-1-1,7 18 1,-25-68 383,3 0-1,-7-55 0,21 96 300,5 6-386,-8-5-16,2-1-66,0 1 1,0 0-1,0-1 0,1 0 1,-1 0-1,1-1 0,0 1 1,-1-1-1,1-1 0,0 1 1,1-1-1,-1 0 0,0 0 1,0-1-1,0 1 0,0-2 1,1 1-1,-1-1 0,0 1 0,0-2 1,0 1-1,0-1 0,0 0 1,0 0-1,5-3 0,0 0-13,-1-1-1,0 0 0,0 0 0,0-1 0,-1 0 0,0 0 0,0-1 0,-1-1 0,0 1 0,-1-1 1,1-1-1,8-15 0,-14 21-15,-1 0 0,1 0 0,0 1 1,-1-2-1,0 1 0,0 0 0,0 0 1,-1-5-1,1 8 16,-1 0 0,0 0 1,0 1-1,-1-1 0,1 0 1,0 0-1,0 0 0,0 1 0,0-1 1,-1 0-1,1 0 0,0 0 1,-1 1-1,1-1 0,-1 0 1,1 1-1,-1-1 0,1 0 1,-1 1-1,1-1 0,-1 1 0,0-1 1,1 1-1,-1-1 0,0 1 1,1-1-1,-1 1 0,0 0 1,1-1-1,-1 1 0,0 0 0,0-1 1,0 1-1,1 0 0,-1 0 1,0 0-1,0 0 0,0 0 1,0 0-1,1 0 0,-1 0 0,0 0 1,0 1-1,0-1 0,1 0 1,-1 0-1,0 1 0,0-1 1,0 1-1,-3 0 7,0 1-1,0 0 1,0 0 0,1 0 0,-1 0 0,1 1-1,-1-1 1,1 1 0,0 0 0,0 0 0,0 0-1,1 0 1,-1 1 0,1-1 0,0 1 0,0-1-1,0 1 1,0 0 0,0 0 0,1 0-1,0 0 1,-1 5 0,-1 1 46,2-1 0,-1 1 0,1-1 0,0 1 0,1-1 0,0 1 0,1 0 0,3 16 0,-4-24-36,1 0 0,-1 1 0,1-1-1,0 0 1,-1 1 0,1-1 0,0 0 0,0 0-1,1 0 1,-1 0 0,0 0 0,1 0 0,-1 0-1,1-1 1,0 1 0,0 0 0,-1-1 0,1 1-1,0-1 1,0 0 0,3 2 0,-2-2-7,0-1 1,0 1 0,0-1 0,0 0 0,0 1-1,0-1 1,0-1 0,0 1 0,0 0-1,0-1 1,0 0 0,0 1 0,0-1 0,4-2-1,7-4-32,-1 0-1,0-1 1,0 0-1,-1-1 1,16-15-1,2-4 3,-1-2-1,-1-1 0,-2-1 0,-1-1 0,-2-2 1,-1 0-1,-2-1 0,-1-2 0,23-66 0,-35 82 186,-1 0-1,5-43 0,-10 58-92,0 0 0,-1 1 0,0-1 0,0 1 0,-1-1 0,0 0 0,0 1 1,0-1-1,-1 1 0,0 0 0,0-1 0,-1 1 0,0 0 0,-4-7 0,6 11-38,0 1 1,0-1-1,0 1 0,0 0 1,-1-1-1,1 1 0,0 0 1,-1 0-1,1-1 0,-1 1 1,1 0-1,-1 0 1,1 1-1,-1-1 0,0 0 1,0 1-1,1-1 0,-1 1 1,0-1-1,0 1 0,1 0 1,-1 0-1,0-1 0,0 1 1,0 1-1,0-1 0,1 0 1,-1 0-1,0 1 1,0-1-1,1 1 0,-4 1 1,0 0 7,1 1 1,0 0 0,0 0 0,0 0 0,0 1-1,1-1 1,-1 1 0,1 0 0,0 0-1,-5 8 1,-1 4 0,1 0 1,0 0-1,2 1 0,0 1 1,1-1-1,0 1 0,-2 22 0,4-16-61,1 0-1,2 0 1,0 0-1,1 0 0,5 25 1,-3-38-104,-1 0 0,2-1 0,-1 1 0,1 0 0,1-1 0,0 0 0,0 0 0,1-1 0,13 17 0,-16-22 60,1 0-1,0 0 1,0 0-1,0 0 1,1 0 0,-1-1-1,1 0 1,0 0-1,0 0 1,0 0-1,0-1 1,0 0-1,0 0 1,1 0-1,-1-1 1,1 0-1,0 0 1,-1 0-1,1-1 1,0 0-1,5 0 1,-9 0 120,10-3-38,-12 3-13,0 0 0,0 0-1,1 0 1,-1 0 0,0-1 0,0 1 0,0 0 0,1 0-1,-1 0 1,0 0 0,0-1 0,0 1 0,0 0 0,0 0-1,1 0 1,-1-1 0,0 1 0,0 0 0,0 0 0,0-1-1,0 1 1,0 0 0,0 0 0,0-1 0,0 1 0,0 0-1,0 0 1,0-1 0,0 1 0,0 0 0,0 0 0,0-1-1,0 1 1,0 0 0,0 0 0,0 0 0,0-1 0,0 1-1,-1 0 1,1 0 0,0-1 0,0 1 0,0 0 0,-11-12 61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0.195"/>
    </inkml:context>
    <inkml:brush xml:id="br0">
      <inkml:brushProperty name="width" value="0.05" units="cm"/>
      <inkml:brushProperty name="height" value="0.05" units="cm"/>
    </inkml:brush>
  </inkml:definitions>
  <inkml:trace contextRef="#ctx0" brushRef="#br0">212 66 14379,'-2'-5'121,"0"1"0,0 0 0,-1 0 1,1 0-1,-1 0 0,0 1 0,-1-1 0,1 1 0,0 0 0,-1 0 1,0 0-1,0 0 0,0 1 0,0-1 0,0 1 0,0 0 0,-1 0 1,1 1-1,-1-1 0,1 1 0,-1 0 0,0 0 0,1 1 0,-1-1 1,0 1-1,1 0 0,-1 0 0,0 1 0,0-1 0,1 1 0,-1 0 1,0 0-1,1 1 0,0-1 0,-1 1 0,-5 3 0,5 0-107,-1 0 0,2 0 0,-1 0 0,0 1 0,1-1 0,0 1 0,1 0 0,-1 0 0,1 0 0,0 1 0,0-1 0,1 1 0,0 0 0,0-1 0,1 1-1,0 0 1,0 0 0,1 0 0,-1 0 0,1 0 0,2 12 0,-1-17-21,-1 0 0,1 0 0,0 0 0,0 0 0,0 0 1,0 0-1,0 0 0,0-1 0,0 1 0,1-1 0,-1 1 0,1 0 0,-1-1 0,1 0 0,-1 1 0,1-1 0,0 0 0,0 0 0,2 1 1,1 0-24,-1-1 0,1 1 0,0-1 0,0 0 1,-1-1-1,1 1 0,0-1 0,5 0 1,8-1-161,0-2 1,-1 0-1,28-8 1,4-6-278,-31 9 53,31-6 0,-49 14 409,1 0 1,-1 0-1,1 0 1,-1-1 0,1 2-1,0-1 1,-1 0-1,1 0 1,-1 0-1,1 0 1,0 0-1,-1 0 1,1 1-1,-1-1 1,1 0-1,-1 0 1,1 1-1,-1-1 1,1 0-1,-1 1 1,1-1-1,-1 1 1,0-1-1,1 0 1,-1 1 0,1-1-1,-1 1 1,0-1-1,0 1 1,1-1-1,-1 1 1,0-1-1,0 1 1,1 0-1,-1-1 1,0 1-1,0-1 1,0 1-1,0 0 1,0-1-1,0 1 1,0-1-1,0 1 1,0-1-1,0 1 1,0 0 0,-1 0-1,-6 37 276,5-30-206,-3 26 370,1 1-1,0 40 1,3-33-61,1-41-362,0 0-1,0 1 1,-1-1-1,1 0 1,0 0-1,-1 1 1,1-1-1,-1 0 1,1 0 0,-1 1-1,1-1 1,-1 0-1,0 0 1,0 0-1,1 0 1,-1 0-1,0 0 1,0 0 0,0 0-1,0-1 1,0 1-1,0 0 1,-1 0-1,1-1 1,0 1 0,0-1-1,0 1 1,-1-1-1,1 0 1,0 1-1,-2-1 1,-5 1 2,-1 0 0,1-1 0,0 0 0,-11-1 0,-2 0 30,-16 2 9,16 0-70,1-1-1,-1-1 1,-30-5 0,50 6 8,0 0 0,0-1 1,-1 1-1,1 0 0,0-1 0,0 1 0,0-1 0,0 1 0,0-1 1,0 1-1,0-1 0,0 0 0,-1-1 0,2 2 34,-1-1 0,1 1 0,0-1 1,0 1-1,0-1 0,-1 1 0,1 0 0,0-1 0,0 1 0,0-1 0,0 1 0,0-1 0,0 1 0,0-1 0,0 1 0,0-1 0,0 1 0,0-1 0,0 1 1,0-1-1,1 1 0,-1 0 0,0-1 0,2-2 36,0 0 0,0 0-1,0 1 1,1-1 0,-1 1 0,1-1 0,-1 1 0,5-3 0,17-11 61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0.591"/>
    </inkml:context>
    <inkml:brush xml:id="br0">
      <inkml:brushProperty name="width" value="0.05" units="cm"/>
      <inkml:brushProperty name="height" value="0.05" units="cm"/>
    </inkml:brush>
  </inkml:definitions>
  <inkml:trace contextRef="#ctx0" brushRef="#br0">1 87 14787,'3'-6'137,"0"1"-1,0-1 0,0 1 1,1 0-1,0 0 1,0 1-1,0-1 1,1 1-1,-1 0 0,1 0 1,0 0-1,0 1 1,1-1-1,-1 1 1,1 1-1,-1-1 0,1 1 1,0 0-1,0 0 1,11-1-1,-10 1-65,1 1-1,-1 0 0,1 0 1,-1 1-1,1 0 1,-1 0-1,1 1 1,-1 0-1,0 0 1,1 1-1,-1 0 0,0 0 1,0 0-1,0 1 1,0 0-1,0 1 1,6 4-1,-11-6-60,0-1 0,0 1 1,0 0-1,0 0 0,0 0 0,0 0 0,-1 0 0,1 1 1,-1-1-1,1 0 0,-1 1 0,0-1 0,0 1 1,0-1-1,-1 1 0,1 0 0,0 4 0,-1-3 0,0 0 0,0 0 0,-1 1 0,1-1 1,-1 0-1,0 0 0,0 0 0,-1 1 0,1-1 0,-4 4 0,-4 8-12,-1 0 0,-1-1 0,0 0 0,-16 14-1,20-20-21,-3 6-255,10-15 262,0 1 0,0-1 0,0 0 0,0 0 0,0 1 1,0-1-1,0 0 0,0 1 0,0-1 0,0 0 0,0 0 0,0 1 0,0-1 0,0 0 0,0 0 0,0 1 0,1-1 0,-1 0 0,0 0 0,0 1 0,0-1 1,0 0-1,1 0 0,-1 0 0,0 1 0,0-1 0,0 0 0,1 0 0,-1 0 0,1 1 0,2-1-132,0 1-1,0 0 0,0-1 1,0 1-1,0-1 0,0 0 1,4-1-1,9 2-226,-7-1 190,0 1 0,1 1-1,-1 0 1,0 0 0,0 0-1,0 1 1,-1 1 0,15 7 0,-21-10 198,0 1 1,1-1-1,-1 1 0,0 0 1,0-1-1,0 1 1,0 0-1,0 0 1,-1 0-1,1 1 1,-1-1-1,1 0 1,-1 1-1,0-1 1,0 0-1,0 1 1,0 0-1,0-1 1,-1 1-1,1-1 0,-1 1 1,1 0-1,-1 0 1,0-1-1,0 1 1,-1 0-1,1-1 1,0 1-1,-1 0 1,1-1-1,-1 1 1,0-1-1,0 1 1,-2 3-1,-2 4 158,-2 1 1,1-1-1,-1 0 0,0-1 1,-1 1-1,0-2 1,-1 1-1,0-1 0,0 0 1,-12 7-1,-9 5 260,-1-2 0,-36 17 1,64-34-502,-4 3 262,-1-1 0,1 0 0,-1-1 0,-9 3 0,15-5-160,1 1 0,0-1-1,0 0 1,0 0-1,0 1 1,0-1 0,0 0-1,0 0 1,0 0-1,0-1 1,-1 1 0,1 0-1,0 0 1,0-1-1,0 1 1,0 0 0,0-1-1,0 1 1,0-1-1,0 1 1,0-1-1,0 0 1,1 1 0,-1-1-1,0 0 1,0 0-1,0 1 1,1-1 0,-1 0-1,0 0 1,1 0-1,-1 0 1,1 0 0,-1 0-1,1 0 1,0 0-1,-1 0 1,1 0 0,0 0-1,0-2 1,-1-32 244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1.167"/>
    </inkml:context>
    <inkml:brush xml:id="br0">
      <inkml:brushProperty name="width" value="0.05" units="cm"/>
      <inkml:brushProperty name="height" value="0.05" units="cm"/>
    </inkml:brush>
  </inkml:definitions>
  <inkml:trace contextRef="#ctx0" brushRef="#br0">97 33 13915,'20'-23'1176,"-11"13"-632,-14 22 96,-2 6-151,-6 15-137,2 2-104,-2 13-136,-2 5-8,5 8-40,-1-7-16,5-4-104,0-5-88,4-8-256,-3-6-48,0-15 328,-3-14-89,0-15-95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1.632"/>
    </inkml:context>
    <inkml:brush xml:id="br0">
      <inkml:brushProperty name="width" value="0.05" units="cm"/>
      <inkml:brushProperty name="height" value="0.05" units="cm"/>
    </inkml:brush>
  </inkml:definitions>
  <inkml:trace contextRef="#ctx0" brushRef="#br0">0 60 14555,'22'0'1016,"22"-2"-832,6-5-112,15-2 192,1-2-280,7 1 96,-3-2-8,-6 4-120</inkml:trace>
  <inkml:trace contextRef="#ctx0" brushRef="#br0" timeOffset="1">778 214 13419,'26'6'1256,"0"-6"-1000,8-7-104,4-4 368,2-7 1857,3 0-1977,3-2 8,-2 2 128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2.029"/>
    </inkml:context>
    <inkml:brush xml:id="br0">
      <inkml:brushProperty name="width" value="0.05" units="cm"/>
      <inkml:brushProperty name="height" value="0.05" units="cm"/>
    </inkml:brush>
  </inkml:definitions>
  <inkml:trace contextRef="#ctx0" brushRef="#br0">1 52 12611,'23'6'1200,"-1"-6"-904,3-10 1985,3-3-1361,8-4-344,2-1 160</inkml:trace>
  <inkml:trace contextRef="#ctx0" brushRef="#br0" timeOffset="1">560 46 17788,'12'16'1224,"1"-6"-1456,3-10 192,4-6 512,7-7-504,4-1-56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2.432"/>
    </inkml:context>
    <inkml:brush xml:id="br0">
      <inkml:brushProperty name="width" value="0.05" units="cm"/>
      <inkml:brushProperty name="height" value="0.05" units="cm"/>
    </inkml:brush>
  </inkml:definitions>
  <inkml:trace contextRef="#ctx0" brushRef="#br0">469 41 12475,'9'-6'107,"1"0"1,0 1 0,0 1-1,0 0 1,1 0-1,0 1 1,-1 0 0,1 1-1,0 0 1,0 1 0,0 0-1,1 1 1,-1 0-1,0 1 1,0 0 0,0 1-1,0 0 1,0 0 0,-1 1-1,1 1 1,-1 0 0,0 0-1,0 1 1,0 1-1,0-1 1,-1 1 0,0 1-1,0 0 1,-1 0 0,0 1-1,0 0 1,-1 0-1,8 12 1,-5-4-45,0 0 1,-2 1-1,0 0 0,0 0 0,-2 1 0,0 0 1,-1 1-1,-1-1 0,3 35 0,-5-28-20,-2 0 0,-1 0 0,0 0 0,-2 0 0,-1 0 0,-1 0 0,-9 25 0,-4-2 19,-2-1-1,-2-1 0,-2-1 1,-3-1-1,-1-1 0,-37 44 0,-218 224 1472,269-297-1490,-151 142 239,-31-4 93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4.584"/>
    </inkml:context>
    <inkml:brush xml:id="br0">
      <inkml:brushProperty name="width" value="0.05" units="cm"/>
      <inkml:brushProperty name="height" value="0.05" units="cm"/>
    </inkml:brush>
  </inkml:definitions>
  <inkml:trace contextRef="#ctx0" brushRef="#br0">260 73 5065,'-30'-17'759,"13"6"106,-1 1 1,0 1-1,-31-10 0,45 17-737,0 1 0,0 0 0,0 0 0,0 0 0,-1 1 0,1-1 0,0 1 0,0 0 0,0 0 0,-1 1 0,1-1 0,0 1 0,0 0 0,0 0 0,0 0 0,0 1 0,0-1 0,0 1 0,0 0 0,1 0 0,-1 1 0,-6 4 0,7-3-99,0-1 0,0 1 0,1 0 0,-1 1 0,1-1 1,0 0-1,0 1 0,0-1 0,1 1 0,-1 0 0,1-1 0,0 1 0,1 0 0,-1 0 0,1 0 0,0 0 0,0-1 0,0 1 0,3 9 0,0 5-31,1 0-1,1 0 1,13 30-1,-7-24-11,1 0 1,1 0-1,1-1 0,1-1 0,2 0 0,0-1 1,37 36-1,-37-42 2,1-1-1,0-1 1,1-1 0,1-1-1,0 0 1,0-1 0,1-2 0,0 0-1,1-1 1,22 5 0,-3-5-3,0-2 0,75 2-1,87-14 14,-166 5 2,185-11 8,355-8 78,-242 24-37,482-9 14,-526-14-46,252-9 26,-404 28-5,264 34 0,-279-10 13,239 78 0,104 79 197,-410-158-206,205 75 3,-254-95-51,1 0 0,-1-1 0,1 0 0,0 0 1,11 0-1,5-1-10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5.229"/>
    </inkml:context>
    <inkml:brush xml:id="br0">
      <inkml:brushProperty name="width" value="0.05" units="cm"/>
      <inkml:brushProperty name="height" value="0.05" units="cm"/>
    </inkml:brush>
  </inkml:definitions>
  <inkml:trace contextRef="#ctx0" brushRef="#br0">0 965 10442,'14'-23'128,"0"0"0,1 2 0,2-1 0,19-18 0,81-72-197,-106 102 93,376-312 7,-293 254 120,3 4 0,140-68 0,-208 118-83,1 1-1,0 1 0,1 2 1,46-9-1,-63 16-36,0 2 0,0-1 0,0 2-1,0 0 1,0 1 0,0 0 0,1 1 0,-1 1-1,-1 0 1,1 0 0,0 2 0,19 8 0,109 65 307,-92-48-107,1-3 1,105 41-1,-104-54-74,2-1 0,0-3 0,0-2 1,88 1-1,220-26 839,-241 6-558,-1-6 1,125-34-1,-189 35-370,0-2-1,-2-2 1,0-3-1,-1-2 1,-2-2-1,69-49 1,-68 35-37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5:56.326"/>
    </inkml:context>
    <inkml:brush xml:id="br0">
      <inkml:brushProperty name="width" value="0.05" units="cm"/>
      <inkml:brushProperty name="height" value="0.05" units="cm"/>
    </inkml:brush>
  </inkml:definitions>
  <inkml:trace contextRef="#ctx0" brushRef="#br0">1 638 7386,'19'-7'552,"0"1"0,1 1 0,0 1 0,31-3 0,5-2 52,75-21 175,198-74 0,-68 18-474,-185 65-121,115-17 0,-30 23 356,202 9 0,128-11 334,-199-29-440,-211 29-145,122-44 0,-187 56-317,0-2 0,-1 1 0,1-2 0,-1 0 0,-1-1-1,1 0 1,13-13 0,-27 21 23,1 0 0,-1 0 0,0 0 0,0 0 0,0 0 0,0-1 0,0 1 0,0 0 0,0 0 0,0-1 0,0 1 0,0-1 0,-1 1 0,1-1 0,-1 1 0,1-1 0,-1 1-1,0-1 1,1 0 0,-1 1 0,0-1 0,0 0 0,0 1 0,0-1 0,0 1 0,-1-1 0,1 0 0,0 1 0,-1-1 0,1 1 0,-1-1 0,1 1 0,-1-1 0,-2-2 0,-28-28-106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3.776"/>
    </inkml:context>
    <inkml:brush xml:id="br0">
      <inkml:brushProperty name="width" value="0.05" units="cm"/>
      <inkml:brushProperty name="height" value="0.05" units="cm"/>
    </inkml:brush>
  </inkml:definitions>
  <inkml:trace contextRef="#ctx0" brushRef="#br0">351 34 11322,'-2'-3'160,"-1"0"-1,1 1 0,-1-1 0,0 1 1,0 0-1,0 0 0,-1 0 0,1 0 1,0 0-1,-1 1 0,1 0 0,-1-1 1,1 1-1,-1 0 0,-6 0 0,-2-1 73,0 1-1,0 0 0,-20 2 0,19 1-196,0 0-1,0 1 0,0 0 1,1 1-1,-1 0 0,1 1 1,0 1-1,-15 8 1,19-9-33,-1 1 0,1 0 1,0 0-1,0 1 1,1 0-1,0 0 1,0 1-1,1-1 1,0 2-1,0-1 0,-6 13 1,12-20-8,-1 1 1,0 0 0,0-1-1,1 1 1,-1 0-1,1 0 1,-1-1-1,1 1 1,0 0-1,0 0 1,0 0-1,0-1 1,0 1-1,0 0 1,0 0-1,1 2 1,0-3-9,-1 0 1,1 0-1,0 0 1,0 0-1,-1 0 0,1 0 1,0-1-1,0 1 0,0 0 1,0 0-1,0-1 1,0 1-1,0-1 0,0 1 1,0-1-1,0 1 0,0-1 1,1 0-1,-1 1 1,0-1-1,0 0 0,0 0 1,0 0-1,1 0 0,0 0 1,11-1-167,-1 0 0,1 0 0,-1-1 0,18-5 0,-17 3 17,0 1 0,1 1 1,16-2-1,-25 4 127,0 1-1,0-1 1,0 0 0,0 1-1,0 0 1,-1 1 0,1-1-1,0 1 1,-1-1 0,1 1-1,-1 1 1,1-1 0,3 4-1,-1 0 41,0 0 0,0 1 0,-1 0 0,0 0 0,0 0 0,-1 1 0,0 0 0,0 0 0,-1 0 0,0 1 0,-1 0 0,1-1 0,2 18 0,0 1 124,-1 0 1,-1 0-1,0 41 0,-4-44 27,-1 1-1,-1 0 1,-1 0-1,-1-1 1,-1 0-1,-1 0 1,-1 0-1,-1 0 0,-2-1 1,0-1-1,-19 32 1,25-48-95,0 0-1,-1-1 1,1 1 0,-1-1 0,0 0-1,-1 0 1,1 0 0,-8 4 0,11-8-41,-1 1 0,1-1-1,-1 0 1,1 1 0,-1-2 0,0 1 0,0 0 0,0 0 0,1-1 0,-1 1 0,0-1 0,0 0 0,0 0 0,0 0 0,0-1 0,0 1 0,0 0 0,1-1 0,-1 0 0,0 0 0,0 0 0,1 0 0,-4-2-1,0-1-13,0 0 0,0 0 0,1-1 0,0 0 0,0 0 0,0-1 0,0 1 0,1-1 0,0 0 0,0 0 0,1-1 0,-4-6 0,-2-9-80,1 0-1,-8-33 1,12 38-8,0 0 0,1 0 0,1 0 0,1 0 1,1-27-1,0 39 56,0 0-1,1 0 1,0 1 0,-1-1 0,2 0 0,-1 1 0,1-1-1,-1 1 1,1-1 0,0 1 0,1 0 0,-1 0 0,1 0-1,0 0 1,0 0 0,0 1 0,0-1 0,1 1 0,-1 0-1,1 0 1,0 0 0,0 0 0,0 1 0,8-4 0,5 1-283,0 2 1,-1 0 0,1 1 0,0 0 0,0 2 0,29 2 0,-27-2 257,32 3-395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7.460"/>
    </inkml:context>
    <inkml:brush xml:id="br0">
      <inkml:brushProperty name="width" value="0.05" units="cm"/>
      <inkml:brushProperty name="height" value="0.05" units="cm"/>
    </inkml:brush>
  </inkml:definitions>
  <inkml:trace contextRef="#ctx0" brushRef="#br0">21 35 17372,'0'8'1152,"4"-5"-1352,-4-6-272,-3-10 672,-5-1-168,-5-2-208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4.285"/>
    </inkml:context>
    <inkml:brush xml:id="br0">
      <inkml:brushProperty name="width" value="0.05" units="cm"/>
      <inkml:brushProperty name="height" value="0.05" units="cm"/>
    </inkml:brush>
  </inkml:definitions>
  <inkml:trace contextRef="#ctx0" brushRef="#br0">1 312 13419,'0'1'24,"0"-1"0,0 0 0,0 0 0,-1 0-1,1 0 1,0 0 0,0 0 0,0 1 0,0-1 0,0 0 0,0 0 0,0 0 0,0 0 0,0 0 0,0 1 0,0-1 0,0 0-1,0 0 1,0 0 0,0 0 0,0 0 0,1 1 0,-1-1 0,0 0 0,0 0 0,0 0 0,0 0 0,0 0 0,0 0-1,0 1 1,0-1 0,0 0 0,0 0 0,1 0 0,-1 0 0,0 0 0,0 0 0,0 0 0,0 0 0,0 0 0,1 0 0,8 1 315,15-7-198,-21 5 2,27-8-62,0-2 0,0-1 0,-1-2 1,-1 0-1,0-2 0,-1-1 0,-1-2 0,0 0 0,22-23 0,-9-1-41,-37 40-38,0 0 1,0-1-1,0 1 1,0-1-1,-1 1 1,1-1-1,-1 0 1,0 1-1,0-1 1,0 0-1,0 0 1,-1-4-1,0 6-1,0 0 0,0 0 0,-1 1 0,1-1-1,0 0 1,-1 1 0,0-1 0,1 0 0,-1 1 0,0-1 0,0 1-1,0-1 1,0 1 0,0-1 0,0 1 0,0 0 0,-1-1 0,1 1-1,0 0 1,-1 0 0,1 0 0,-1 0 0,1 0 0,-1 1 0,0-1-1,1 0 1,-1 1 0,0-1 0,1 1 0,-3-1 0,-4-1 5,0 1 1,-1 0 0,1 0-1,0 1 1,-11 1 0,5 0 18,-1 1 1,1 1-1,0 0 1,0 1-1,1 1 0,-1 0 1,1 1-1,0 0 1,0 1-1,1 0 1,0 1-1,-22 18 1,29-21-16,0 0 0,0 0 0,0 1 0,0-1 1,1 1-1,0 0 0,0 0 0,0 1 0,1-1 1,0 1-1,0 0 0,1 0 0,0-1 0,0 2 0,1-1 1,-1 0-1,2 0 0,-1 0 0,1 1 0,0-1 1,0 0-1,1 0 0,0 1 0,1-1 0,-1 0 0,1 0 1,4 8-1,-3-7-84,1-1-1,0 0 1,0 0 0,1 0 0,-1-1 0,2 0-1,-1 0 1,1 0 0,-1 0 0,12 7-1,-4-4-62,0-1-1,0-1 0,1 0 0,25 9 0,7-2-142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4.825"/>
    </inkml:context>
    <inkml:brush xml:id="br0">
      <inkml:brushProperty name="width" value="0.05" units="cm"/>
      <inkml:brushProperty name="height" value="0.05" units="cm"/>
    </inkml:brush>
  </inkml:definitions>
  <inkml:trace contextRef="#ctx0" brushRef="#br0">210 2 10274,'-4'-1'180,"-1"1"0,0-1-1,1 1 1,-1 0 0,0 0-1,0 1 1,1 0 0,-1-1-1,1 1 1,-1 1 0,0-1-1,-7 4 1,5-1-7,0 0-1,1 0 0,-1 1 1,1 0-1,-1 0 0,1 0 1,-5 7-1,1-1-56,1 1 0,0 1 0,1 0 0,1 0 1,0 0-1,0 1 0,-6 21 0,9-21-35,1 0 1,0 0-1,1 0 1,0 0-1,1 25 0,2-32-50,-1 0-1,1 0 0,0 1 0,0-1 1,1 0-1,0 0 0,1 0 1,-1-1-1,1 1 0,0-1 0,1 1 1,0-1-1,4 6 0,-6-9-23,1-1-1,-1 0 0,1 1 1,-1-1-1,1 0 1,0 0-1,0 0 1,-1-1-1,1 1 1,1-1-1,-1 0 1,0 1-1,0-1 1,0-1-1,1 1 1,-1 0-1,0-1 1,1 0-1,-1 1 1,1-1-1,-1-1 1,0 1-1,1 0 0,-1-1 1,0 0-1,1 0 1,-1 0-1,0 0 1,6-3-1,-1 0 2,1-1 0,-1 0-1,0-1 1,0 0 0,-1 0-1,0-1 1,0 1-1,0-1 1,6-10 0,-3 3 8,-1 0 1,-1-1-1,0 1 1,-1-1-1,-1-1 1,0 1 0,5-24-1,-9 30 9,0 0 1,-1 0-1,0 0 0,0-1 0,-1 1 0,-1 0 1,1-1-1,-1 1 0,-1 0 0,0 0 1,0 0-1,-1 0 0,0 0 0,-7-13 1,9 20-10,0-1 0,0 1 0,-1 0 0,1-1 1,-1 1-1,0 0 0,0 0 0,1 0 1,-1 1-1,0-1 0,-1 0 0,1 1 0,0-1 1,0 1-1,-1 0 0,1-1 0,-1 1 0,1 0 1,-1 1-1,1-1 0,-1 0 0,1 1 1,-1-1-1,-4 1 0,7 0-15,0 0-1,0 0 1,-1 0-1,1 0 1,0 0-1,-1 0 1,1 0-1,0 0 1,0 0-1,-1 0 1,1 0-1,0 0 1,0 0 0,-1 0-1,1 1 1,0-1-1,0 0 1,-1 0-1,1 0 1,0 0-1,0 0 1,-1 1-1,1-1 1,0 0 0,0 0-1,0 0 1,0 1-1,-1-1 1,1 0-1,0 0 1,0 1-1,0-1 1,0 0-1,0 0 1,0 1 0,0-1-1,-1 0 1,1 0-1,0 1 1,0-1-1,0 0 1,0 1-1,0-1 1,0 0-1,1 0 1,-1 1-1,0-1 1,0 0 0,0 0-1,0 1 1,0-1-1,0 1 1,1-1-28,-1 1 1,1 0 0,-1 0-1,1 0 1,0 0 0,-1-1-1,1 1 1,0 0 0,0-1-1,-1 1 1,1 0 0,0-1-1,1 1 1,5 1-234,-1-1 1,1 0-1,-1-1 1,0 0-1,1 0 1,-1 0-1,1-1 1,-1 1-1,1-2 1,-1 1-1,7-3 1,23-5-413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5.245"/>
    </inkml:context>
    <inkml:brush xml:id="br0">
      <inkml:brushProperty name="width" value="0.05" units="cm"/>
      <inkml:brushProperty name="height" value="0.05" units="cm"/>
    </inkml:brush>
  </inkml:definitions>
  <inkml:trace contextRef="#ctx0" brushRef="#br0">79 0 11971,'-18'38'1555,"2"1"1,-20 70 0,34-100-1441,0 0 0,0 1 0,1-1 0,0 14 0,1-22-113,-1 0 1,1 0-1,0-1 0,0 1 0,0 0 0,1 0 1,-1-1-1,0 1 0,0 0 0,0 0 1,0-1-1,1 1 0,-1 0 0,0-1 1,1 1-1,-1 0 0,0-1 0,1 1 1,-1 0-1,1-1 0,-1 1 0,1-1 1,0 1-1,-1-1 0,1 1 0,-1-1 1,1 1-1,0-1 0,-1 0 0,1 1 1,0-1-1,-1 0 0,1 0 0,0 0 1,0 1-1,-1-1 0,1 0 0,0 0 1,0 0-1,-1 0 0,1 0 0,0 0 1,0 0-1,-1 0 0,1-1 0,0 1 1,0 0-1,-1 0 0,1-1 0,0 1 1,-1 0-1,1-1 0,0 1 0,0-1 1,7-3-61,-1-1 0,1 1 0,10-10 0,-18 14 57,28-24-358,30-34 0,-36 35 70,1 1 1,33-25 0,-55 45 285,1 1 0,0 0 0,-1 0 0,1 0 1,0 0-1,-1 1 0,1-1 0,0 0 0,0 1 1,0-1-1,0 1 0,0-1 0,4 1 0,-6 0 18,1 0 0,0 1-1,0-1 1,0 0-1,-1 1 1,1-1-1,0 1 1,-1-1 0,1 1-1,0-1 1,-1 1-1,1 0 1,0-1-1,-1 1 1,1 0-1,-1-1 1,1 1 0,-1 0-1,0 0 1,1-1-1,-1 1 1,0 0-1,1 0 1,-1 0 0,0-1-1,0 1 1,0 0-1,0 0 1,0 0-1,0 0 1,0 0 0,0 1-1,-1 27 400,0-22-272,0 0 0,1 0-1,0 0 1,3 12 0,-3-19-134,0 1-1,0-1 1,0 0 0,0 1 0,0-1-1,0 0 1,0 1 0,1-1-1,-1 1 1,0-1 0,0 0-1,0 0 1,1 1 0,-1-1 0,0 0-1,0 1 1,1-1 0,-1 0-1,0 0 1,1 1 0,-1-1-1,0 0 1,1 0 0,-1 0 0,0 0-1,1 1 1,-1-1 0,1 0-1,-1 0 1,0 0 0,1 0 0,0 0-1,15-6 10,16-19-351,-27 21 240,31-28-588,-14 12-90,0 2 0,41-27 0,-61 44 743,-1 0 1,0 0 0,1 1-1,-1-1 1,1 0-1,-1 1 1,1-1 0,-1 1-1,1 0 1,-1-1 0,1 1-1,-1 0 1,1 0 0,-1 0-1,1 0 1,0 0-1,-1 1 1,3-1 0,-3 1 50,0 0 1,0-1 0,0 1-1,0 0 1,0 0-1,0-1 1,0 1 0,0 0-1,0 0 1,0 0-1,0 1 1,-1-1 0,1 0-1,0 0 1,-1 0 0,1 0-1,0 2 1,1 6 264,0 0-1,0 0 1,-1 0 0,0 0 0,-1 9 0,1-6-40,-1-3 7,0-1-94,0 0 0,1 0 1,0-1-1,0 1 0,1 0 1,0-1-1,4 12 0,-6-19-157,0 0-1,0 1 0,0-1 0,0 0 1,1 0-1,-1 0 0,0 1 0,0-1 0,0 0 1,0 0-1,0 0 0,0 0 0,1 0 1,-1 1-1,0-1 0,0 0 0,0 0 1,0 0-1,1 0 0,-1 0 0,0 0 1,0 0-1,0 0 0,1 0 0,-1 0 1,0 0-1,0 1 0,0-1 0,1 0 0,-1 0 1,0-1-1,0 1 0,1 0 0,-1 0 1,0 0-1,0 0 0,0 0 0,1 0 1,-1 0-1,0 0 0,0 0 0,0 0 1,0 0-1,1-1 0,-1 1 0,0 0 0,0 0 1,0 0-1,0 0 0,0 0 0,1-1 1,-1 1-1,0 0 0,0 0 0,0 0 1,0 0-1,0-1 0,0 1 0,0 0 1,0 0-1,0-1 0,0 1 0,0 0 0,0 0 1,0 0-1,0-1 0,0 1 0,2-10 36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5.803"/>
    </inkml:context>
    <inkml:brush xml:id="br0">
      <inkml:brushProperty name="width" value="0.05" units="cm"/>
      <inkml:brushProperty name="height" value="0.05" units="cm"/>
    </inkml:brush>
  </inkml:definitions>
  <inkml:trace contextRef="#ctx0" brushRef="#br0">1 156 12723,'0'0'18,"0"0"0,0 0 1,0 0-1,0 0 0,0 0 1,0 0-1,0 0 1,1 0-1,-1 0 0,0 0 1,0 0-1,0 0 0,0 0 1,0 0-1,0 0 0,0 0 1,0 0-1,0 0 0,0 0 1,0 1-1,0-1 1,0 0-1,0 0 0,0 0 1,0 0-1,0 0 0,0 0 1,1 0-1,-1 0 0,0 0 1,0 0-1,0 0 0,0 0 1,0 0-1,0 0 0,0 0 1,0 0-1,0 0 1,0 1-1,0-1 0,0 0 1,0 0-1,0 0 0,0 0 1,0 0-1,0 0 0,0 0 1,0 0-1,0 0 0,0 0 1,0 0-1,0 0 1,0 0-1,0 0 0,-1 0 1,1 1-1,0-1 0,0 0 1,0 0-1,0 0 0,0 0 1,0 0-1,0 0 0,11 0 480,14-2 1,-5-3-379,1-1 1,-1-1 0,-1-1-1,0-1 1,0 0 0,0-1-1,-1-1 1,28-23-1,-44 32-116,0 1-1,0-1 1,0 0 0,-1 1-1,1-1 1,-1 0-1,1 0 1,-1 0-1,0 0 1,0 0-1,0 0 1,0-1-1,0 1 1,0 0-1,0 0 1,0-4-1,-1 5-2,0 0 1,-1 0-1,1 1 0,0-1 0,0 0 0,0 1 0,-1-1 0,1 0 0,0 1 0,-1-1 0,1 0 0,0 1 0,-1-1 0,1 1 1,-1-1-1,1 1 0,-1-1 0,1 1 0,-1-1 0,0 1 0,0-1 0,-1 0 0,0 0 0,0 0 0,-1 0 1,1 1-1,0-1 0,-1 0 0,1 1 0,-1 0 0,-2-1 0,-3 1 4,0 0 1,-1 0-1,1 1 0,0 0 1,0 1-1,0-1 0,0 1 1,0 1-1,0 0 0,1 0 0,-1 0 1,1 1-1,0 0 0,0 1 1,0-1-1,1 1 0,-1 1 1,-5 6-1,7-7 8,0 1 0,1-1 0,0 1 0,0 0 0,1 1 0,0-1 0,0 1 0,0-1 0,1 1 0,0 0 0,0 0 0,1 0 0,0 0 0,0 0 0,0 0 0,1 0 0,0 0 0,1 0 0,-1 1 0,1-1 0,3 9 0,-3-12-37,0 1 0,0-1-1,1 0 1,-1 0 0,1 0 0,0 0 0,0-1 0,1 1-1,-1-1 1,1 1 0,-1-1 0,1 0 0,0 0 0,0 0 0,1 0-1,-1 0 1,1-1 0,-1 1 0,1-1 0,0 0 0,0 0-1,-1-1 1,2 1 0,-1-1 0,0 0 0,0 0 0,0 0 0,0 0-1,1-1 1,-1 0 0,0 0 0,1 0 0,-1 0 0,0-1-1,5-1 1,23-7-156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7.636"/>
    </inkml:context>
    <inkml:brush xml:id="br0">
      <inkml:brushProperty name="width" value="0.05" units="cm"/>
      <inkml:brushProperty name="height" value="0.05" units="cm"/>
    </inkml:brush>
  </inkml:definitions>
  <inkml:trace contextRef="#ctx0" brushRef="#br0">88 28 10250,'5'-5'577,"16"-15"329,-20 20-865,-1-1 1,0 1 0,1 0-1,-1 0 1,1 0 0,-1-1 0,1 1-1,-1 0 1,1 0 0,-1 0-1,1 0 1,-1 0 0,0 0 0,1 0-1,-1 0 1,1 0 0,-1 0-1,1 0 1,-1 0 0,1 0 0,-1 0-1,1 0 1,-1 0 0,1 1-1,-1-1 1,0 0 0,1 0 0,-1 1-1,1-1 1,-1 0 0,0 0-1,1 1 1,-1-1 0,0 1 0,1-1-1,-1 0 1,0 1 0,1-1-1,-1 1 1,0-1 0,0 0-1,0 1 1,1-1 0,-1 1 0,0-1-1,0 1 1,0-1 0,0 1-1,0-1 1,0 1 0,0 0 0,2 8 125,-1 0 0,0 1 0,-1-1 0,1 1 0,-2-1 0,0 1 0,-3 15 0,-21 71 289,16-65-256,-21 72 245,-28 110 130,57-210-570,-1 5 6,0-1 1,1 1-1,0 0 1,0-1 0,0 1-1,1 0 1,1 10 0,-1-18-21,1 1 1,-1 0 0,0-1 0,0 1 0,0 0-1,1-1 1,-1 1 0,0 0 0,1-1 0,-1 1-1,0-1 1,1 1 0,-1-1 0,1 1 0,-1-1-1,1 1 1,-1-1 0,1 1 0,0-1 0,-1 0-1,1 1 1,-1-1 0,1 0 0,0 1-1,-1-1 1,1 0 0,0 0 0,-1 0 0,1 0-1,0 0 1,-1 1 0,1-1 0,0 0 0,0-1-1,-1 1 1,1 0 0,0 0 0,-1 0 0,1 0-1,0 0 1,-1-1 0,1 1 0,-1 0 0,1-1-1,0 1 1,-1 0 0,1-1 0,-1 1 0,2-1-1,26-22-535,-28 22 526,88-103-2185,-9 8 636,-77 94 1546,0-1-1,0 1 0,0 0 0,0 1 0,1-1 1,-1 0-1,0 1 0,1-1 0,-1 1 1,1-1-1,-1 1 0,6-1 0,-7 2 35,-1 0-1,1 0 1,-1 0-1,1 0 1,0 0-1,-1 0 1,1 0-1,-1 0 1,1 1-1,-1-1 1,1 0 0,-1 0-1,1 1 1,-1-1-1,0 0 1,1 0-1,-1 1 1,1-1-1,-1 1 1,0-1-1,1 0 1,-1 1-1,1 0 1,0 1 62,0 0 1,0 0-1,-1 0 0,1 0 1,-1 0-1,1 1 1,-1-1-1,1 4 0,0 18 818,-4 29-1,2-34-514,0 0 0,1 0 0,4 25 0,-4-42-358,0-1 0,0 1 0,0-1 0,0 0 0,1 1 0,-1-1 0,0 0 0,1 1 0,-1-1 0,1 0 0,0 0 0,-1 1 0,1-1 0,0 0 0,0 0 0,0 0 0,0 0 0,0 0 0,0 0 0,0 0 0,0 0 0,0 0 0,0-1 0,0 1 0,1 0 0,-1-1 0,0 1 0,2 0 0,-1-1-8,0-1-1,0 1 0,0 0 1,0-1-1,0 1 1,0-1-1,0 1 0,0-1 1,0 0-1,0 0 0,0 0 1,-1 0-1,1 0 0,0 0 1,-1-1-1,1 1 1,-1-1-1,3-1 0,15-21-85,-1 0-1,-1-1 1,-1 0-1,-1-1 1,13-34 0,-10 23-122,-17 94 541,-2-55-325,1 1-1,0 0 1,1-1 0,-1 1 0,0 0-1,1-1 1,0 1 0,-1-1 0,1 1-1,0-1 1,0 1 0,0-1-1,1 1 1,-1-1 0,1 0 0,-1 0-1,1 0 1,2 3 0,-2-4-11,0 0-1,0 0 1,0 0 0,0 0 0,0 0 0,0 0-1,0-1 1,0 1 0,1-1 0,-1 0 0,0 1 0,0-1-1,0 0 1,1 0 0,-1 0 0,0-1 0,0 1-1,1-1 1,-1 1 0,0-1 0,0 1 0,3-3-1,4-1-41,0 0 0,0-1 0,-1 0 0,1 0 0,-1-1 0,10-9 0,41-46-642,-22 21 13,-20 28 144,-17 12 512,0 0 0,0 0 0,0 0 0,1 0 0,-1 1 1,0-1-1,0 0 0,1 0 0,-1 0 0,0 0 0,0 0 0,0 0 1,1 0-1,-1 0 0,0 0 0,0 1 0,0-1 0,1 0 1,-1 0-1,0 0 0,0 0 0,0 0 0,0 1 0,0-1 1,1 0-1,-1 0 0,0 0 0,0 1 0,0-1 0,0 0 0,0 0 1,0 1-1,0-1 0,0 0 0,0 0 0,0 0 0,0 1 1,0-1-1,0 0 0,0 1 0,-5 35 75,2-23 55,2-7-75,-7 33 534,1 1-1,-1 67 0,8-105-569,0-1 1,0 0-1,0 0 1,0 1-1,0-1 1,0 0-1,1 1 0,-1-1 1,0 0-1,1 0 1,-1 0-1,1 1 1,0 1-1,0-3-3,-1 0 1,0 0-1,1 0 0,-1 0 0,0 0 1,1-1-1,-1 1 0,0 0 0,0 0 1,1 0-1,-1 0 0,0 0 0,1 0 0,-1 0 1,0-1-1,0 1 0,1 0 0,-1 0 1,0 0-1,0-1 0,1 1 0,-1 0 1,0 0-1,0 0 0,0-1 0,0 1 1,1 0-1,-1-1 0,0 1 0,0 0 1,0 0-1,0-1 0,16-35 347,-5-4-277,0-2 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8.103"/>
    </inkml:context>
    <inkml:brush xml:id="br0">
      <inkml:brushProperty name="width" value="0.05" units="cm"/>
      <inkml:brushProperty name="height" value="0.05" units="cm"/>
    </inkml:brush>
  </inkml:definitions>
  <inkml:trace contextRef="#ctx0" brushRef="#br0">2 1 15051,'-2'30'984,"2"-8"-880,5-4-64,6-5-32,3-4-168,8-6-248,7-3-456,1-6 680,6-1-160,1-1-120</inkml:trace>
  <inkml:trace contextRef="#ctx0" brushRef="#br0" timeOffset="1">320 140 11995,'-17'17'694,"-2"0"0,0-1 0,0-1 0,-1-1 0,-1-1 0,-23 11 0,26-13-218,49-15-1308,0 1 0,38 2 0,-44 1 563,31 4 1,-50-3 267,0 0 0,0 0-1,0 0 1,-1 1 0,1 0 0,-1 0 0,1 0-1,-1 1 1,0 0 0,0 0 0,7 5 0,-11-6 18,1-1 1,-1 1-1,0-1 1,0 1-1,0-1 1,0 1 0,-1 0-1,1-1 1,0 1-1,-1 0 1,1-1-1,-1 1 1,0 0-1,1 0 1,-1 0-1,0 0 1,0-1 0,0 1-1,0 0 1,-1 0-1,1 0 1,0-1-1,-1 1 1,1 0-1,-1 0 1,-1 2-1,-2 4 91,0 0-1,0-1 0,-1 0 0,-7 9 0,-4 7 209,-2-1 0,-1-1-1,0-1 1,-1-1-1,-36 26 1,53-43-326,1 0-1,-1-1 1,0 0 0,1 1 0,-1-1-1,0 0 1,0 0 0,0-1 0,1 1-1,-1 0 1,0-1 0,0 0-1,0 0 1,0 0 0,-3 0 0,4 0-1,1-1 1,0 1 0,-1-1 0,1 0 0,0 1 0,0-1 0,0 0-1,0 0 1,0 0 0,-1 0 0,2 0 0,-1 0 0,0 0 0,0 0-1,0 0 1,0 0 0,1-1 0,-1 1 0,0 0 0,1-1 0,-1 1-1,1 0 1,0-1 0,-1 1 0,1 0 0,0-1 0,0 1-1,0-1 1,0 1 0,0 0 0,0-1 0,0 1 0,1-3 0,3-19-206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8.581"/>
    </inkml:context>
    <inkml:brush xml:id="br0">
      <inkml:brushProperty name="width" value="0.05" units="cm"/>
      <inkml:brushProperty name="height" value="0.05" units="cm"/>
    </inkml:brush>
  </inkml:definitions>
  <inkml:trace contextRef="#ctx0" brushRef="#br0">195 273 11931,'-5'1'157,"1"-1"1,-1 1 0,1 0 0,-1 0-1,1 1 1,-1-1 0,1 1-1,0 0 1,-6 3 0,-36 26 494,39-25-393,-6 3 138,0 1 0,-18 20 1,27-26-290,1 0 0,-1 0 0,1 0 0,0 1 0,0-1-1,1 1 1,-1 0 0,1 0 0,0 0 0,1 0 0,-3 10 0,4-14-86,0 1-1,-1-1 1,1 0-1,0 0 1,0 1-1,0-1 1,1 0-1,-1 0 1,0 0 0,0 1-1,1-1 1,-1 0-1,0 0 1,1 0-1,-1 0 1,1 0-1,0 0 1,-1 1-1,1-1 1,0-1-1,0 1 1,0 0-1,-1 0 1,1 0-1,0 0 1,0-1-1,0 1 1,0 0-1,0-1 1,1 1 0,-1-1-1,0 1 1,0-1-1,0 1 1,0-1-1,1 0 1,-1 0-1,0 0 1,0 1-1,2-1 1,3 0-3,1-1 1,-1 1-1,0-1 1,0 0 0,0 0-1,-1 0 1,9-4-1,3-2-112,0-1 0,-1-1 0,0 0 0,-1-1 0,0-1 0,-1 0 0,0-1 0,-1-1-1,0 0 1,14-19 0,-18 21-31,-1 0 0,0-1 0,-1-1 0,0 1 1,-1-1-1,0 0 0,-1 0 0,0-1 0,-1 0 0,-1 0 0,0 0 0,-1 0 0,1-23 0,-4 28 89,0 1 0,0-1 0,-1 1 1,0 0-1,-1 0 0,1-1 0,-2 2 0,1-1 0,-7-11 1,9 17 52,0 0 0,-1 0 1,1 0-1,0 0 0,-1 0 1,0 0-1,1 1 0,-1-1 1,0 0-1,0 1 1,0-1-1,0 1 0,0 0 1,0 0-1,0 0 0,0 0 1,0 0-1,-1 0 0,1 0 1,0 1-1,-1-1 1,1 1-1,0 0 0,-1-1 1,1 1-1,-1 0 0,1 1 1,0-1-1,-1 0 0,1 1 1,0-1-1,-1 1 1,1 0-1,0-1 0,-1 1 1,1 0-1,-2 2 0,0 0 22,1-1 1,-1 1-1,1 0 0,0 0 0,0 0 0,0 1 0,0-1 0,1 1 0,0-1 0,-1 1 0,1 0 1,0 0-1,1 0 0,-1 0 0,1 0 0,0 0 0,0 1 0,0-1 0,0 0 0,1 0 0,0 1 1,0-1-1,0 1 0,1 6 0,0-4-30,0-1 0,0 1 0,1 0 0,0-1 0,0 1 0,0-1-1,1 0 1,0 0 0,0 0 0,1 0 0,-1 0 0,1-1 0,1 0 0,-1 0 0,7 7 0,2-4-92,1 1 1,0-1 0,21 8-1,-20-9-15,0 0 0,0 1-1,20 14 1,-31-19 83,-1 0-1,1 0 1,-1 0 0,0 1-1,0-1 1,0 1 0,-1 0-1,1 0 1,-1-1-1,0 2 1,0-1 0,0 0-1,-1 0 1,1 0-1,-1 1 1,0-1 0,0 7-1,0-3 40,-1 0 0,0 0-1,-1 1 1,0-1-1,0 0 1,-5 13 0,5-16 159,-1 0 0,1 0 0,-1-1 0,-1 1 0,1 0 0,-1-1 0,0 0 0,0 1 0,0-1 0,0 0 0,-6 5 0,-4-4 193,1-5 122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9.016"/>
    </inkml:context>
    <inkml:brush xml:id="br0">
      <inkml:brushProperty name="width" value="0.05" units="cm"/>
      <inkml:brushProperty name="height" value="0.05" units="cm"/>
    </inkml:brush>
  </inkml:definitions>
  <inkml:trace contextRef="#ctx0" brushRef="#br0">86 101 12515,'14'-1'942,"0"0"-1,0-1 1,23-6 0,-25 5-779,-1 0-1,1-1 1,-1-1 0,0 0 0,0 0-1,-1-1 1,0 0 0,12-10-1,-21 16-163,0-1-1,-1 1 1,1-1-1,0 0 0,0 1 1,-1-1-1,1 0 1,0 0-1,-1 1 0,1-1 1,0 0-1,-1 0 1,1 0-1,-1 0 0,0 0 1,1 1-1,-1-1 1,0 0-1,1 0 0,-1 0 1,0 0-1,0 0 1,0 0-1,0 0 0,0-2 1,-1 2-6,1 0 1,-1 0-1,0 0 0,0 1 1,0-1-1,0 0 0,0 1 1,0-1-1,0 0 0,0 1 0,0-1 1,0 1-1,0 0 0,0-1 1,0 1-1,0 0 0,0 0 1,-2-1-1,-8 0-40,-1 0-1,1 1 0,-15 1 1,11 1 35,0 1-1,1 0 1,-1 1 0,0 0 0,1 2 0,0-1 0,0 2 0,1 0 0,-1 0-1,-21 18 1,32-24 17,1 1 0,0-1 0,0 1-1,0 0 1,0-1 0,1 1 0,-1 0 0,0 0-1,1 0 1,0 1 0,-1-1 0,1 0 0,0 1-1,0-1 1,0 0 0,0 1 0,1-1-1,-1 1 1,1-1 0,-1 1 0,1 0 0,0-1-1,0 1 1,0-1 0,0 1 0,1 0 0,0 4-1,1-4-17,0 0 0,-1 0 0,1-1 0,1 1-1,-1 0 1,0-1 0,1 1 0,-1-1 0,1 0 0,-1 1-1,1-1 1,0-1 0,0 1 0,0 0 0,0-1 0,1 1-1,-1-1 1,0 0 0,0 0 0,5 0 0,8 2-23,-1-1 0,0-1 1,22-1-1,3-3-49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9.509"/>
    </inkml:context>
    <inkml:brush xml:id="br0">
      <inkml:brushProperty name="width" value="0.05" units="cm"/>
      <inkml:brushProperty name="height" value="0.05" units="cm"/>
    </inkml:brush>
  </inkml:definitions>
  <inkml:trace contextRef="#ctx0" brushRef="#br0">55 0 12083,'2'22'1248,"0"3"-872,-4 5-96,2 5 656,-2 2-528,2 2 0,0-5-96,0-4-80,0-8-87,1-4-73,0-6-241,-1-2-175,-8-7 304,-9-3-80,-15-4-48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49.940"/>
    </inkml:context>
    <inkml:brush xml:id="br0">
      <inkml:brushProperty name="width" value="0.05" units="cm"/>
      <inkml:brushProperty name="height" value="0.05" units="cm"/>
    </inkml:brush>
  </inkml:definitions>
  <inkml:trace contextRef="#ctx0" brushRef="#br0">1 182 11314,'30'-23'358,"2"1"-1,0 2 0,1 1 1,2 2-1,-1 1 0,2 2 0,0 2 1,0 1-1,1 1 0,44-5 1,-72 14-273,1 0 1,0 1-1,0 0 1,0 1-1,-1-1 1,16 5-1,-23-5-62,1 1-1,-1 0 1,1 0-1,-1 0 1,1 0-1,-1 0 0,1 1 1,-1-1-1,0 1 1,0 0-1,0-1 1,0 1-1,0 0 1,0 0-1,-1 0 0,1 0 1,-1 1-1,1-1 1,-1 0-1,0 1 1,0-1-1,0 1 0,0-1 1,0 1-1,0-1 1,-1 1-1,1 4 1,-1 3 29,0 0 0,-1-1 0,0 1 0,0 0 0,-1-1 1,0 1-1,-1-1 0,-7 16 0,-4 6 134,-20 34 0,-70 83 358,41-62-245,62-85-294,0 0 0,1 0 0,-1 0 0,0 1 0,0-1 0,1 0 0,-1 1 0,1-1 0,-1 0 1,1 1-1,-1-1 0,1 1 0,0-1 0,0 0 0,0 1 0,0 2 0,0-4-8,0 1 1,1 0-1,-1 0 1,1-1-1,-1 1 1,0 0-1,1-1 0,-1 1 1,1 0-1,-1-1 1,1 1-1,0-1 1,-1 1-1,1-1 0,0 1 1,-1-1-1,1 0 1,0 1-1,-1-1 1,1 0-1,1 1 0,5 0-57,0 1 0,0-2 0,-1 1 0,1-1 0,10 0 0,-11 0-5,214-25-2910,-155 16 2476,-8 1-24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8.390"/>
    </inkml:context>
    <inkml:brush xml:id="br0">
      <inkml:brushProperty name="width" value="0.05" units="cm"/>
      <inkml:brushProperty name="height" value="0.05" units="cm"/>
    </inkml:brush>
  </inkml:definitions>
  <inkml:trace contextRef="#ctx0" brushRef="#br0">25 363 9890,'1'2'54,"0"1"0,0-1 1,1 0-1,-1 0 0,1 0 0,-1 0 0,1 0 1,0 0-1,0 0 0,0 0 0,0-1 0,0 1 0,0-1 1,0 1-1,0-1 0,1 0 0,-1 0 0,0 0 0,1 0 1,-1-1-1,1 1 0,-1 0 0,1-1 0,0 0 0,-1 0 1,1 0-1,-1 0 0,1 0 0,-1 0 0,1 0 1,-1-1-1,1 0 0,-1 1 0,1-1 0,-1 0 0,5-2 1,3-3 49,-1 1 1,0-1 0,0 0 0,-1-1 0,0 0 0,0 0-1,0-1 1,-1 0 0,0 0 0,9-14 0,-6 6-4,0-1 1,-1 0-1,-1 0 0,0 0 1,5-23-1,-10 30-81,-1 0 0,0 0 0,-1-1 0,0 1 0,0-1-1,-1 1 1,-1-1 0,-3-19 0,4 27-22,-1 0 0,0-1 0,0 1-1,0 0 1,0 0 0,0 0 0,-1 0 0,1 0 0,-1 1 0,0-1-1,0 0 1,0 1 0,0-1 0,0 1 0,0 0 0,-1 0 0,1 0-1,-1 0 1,0 0 0,0 0 0,1 1 0,-1-1 0,0 1 0,0 0-1,0 0 1,-1 0 0,1 0 0,0 1 0,0-1 0,0 1 0,-1 0-1,-3 0 1,1 0-3,1 0 1,-1 1-1,0 0 0,1 0 0,-1 1 0,1-1 0,-1 1 1,1 1-1,0-1 0,-1 1 0,1-1 0,-6 6 0,4-3 12,1 1-1,-1 1 1,1-1-1,0 1 0,0 0 1,1 0-1,-6 10 1,2 1 33,0 0 0,1 0 1,2 0-1,-1 1 0,2 0 1,-5 32-1,7-23 72,-2 53 0,5-73-90,0 0 1,1 0-1,0 0 0,1 0 1,-1-1-1,1 1 0,1 0 1,-1-1-1,1 1 0,1-1 1,6 10-1,-9-15-17,1 0 0,-1 0 0,1 0 0,0 0 0,0-1 0,0 1-1,0-1 1,0 1 0,0-1 0,1 0 0,-1 0 0,0 0 0,0 0 0,1 0 0,-1-1 0,1 1-1,-1 0 1,1-1 0,-1 0 0,1 0 0,-1 0 0,1 0 0,-1 0 0,1 0 0,-1-1 0,1 1-1,-1-1 1,1 0 0,-1 1 0,0-1 0,5-3 0,5-2 6,0-1 1,0 0 0,0-1-1,14-13 1,105-107 67,-28 25-22,-101 101-46,0 0 1,-1 1 0,1-1-1,0 0 1,1 1-1,-1-1 1,0 1-1,0 0 1,1-1 0,-1 1-1,1 0 1,-1 1-1,1-1 1,-1 0-1,1 1 1,-1-1 0,1 1-1,-1 0 1,5 0-1,-5 1 8,0 0-1,0 0 1,0 0 0,0 0-1,-1 1 1,1-1-1,0 1 1,0-1 0,-1 1-1,1 0 1,-1-1-1,1 1 1,-1 0-1,0 0 1,0 0 0,0 0-1,0 0 1,0 0-1,0 1 1,-1-1-1,1 3 1,12 46 306,-10-38-207,0 1 0,0-1 0,2 0 0,7 16 0,-12-28-109,1 0 0,-1 0 0,1 0 0,-1 0 0,1 0 0,0 0 0,0 0 0,0 0 0,-1 0 0,1 0 0,0 0 0,0 0 0,0-1 0,0 1 0,0 0 0,1-1 0,-1 1 0,1 0 0,-1-1-5,0 0 0,0 0 1,0 0-1,0 0 0,0-1 0,0 1 0,0 0 1,0 0-1,-1-1 0,1 1 0,0 0 0,0-1 1,0 1-1,0-1 0,0 1 0,-1-1 0,1 1 1,1-2-1,3-3-3,-1 0-1,1-1 1,-1 1 0,0-1 0,3-7 0,-4 8-6,25-44-113,-12 20-123,0 1 1,23-27 0,-38 53 225,0 1 1,0-1-1,0 1 1,0-1-1,0 1 1,1 0-1,-1-1 1,1 1-1,-1 0 1,1 0-1,-1 0 1,1 0-1,0 0 1,-1 1-1,1-1 1,0 0-1,0 1 1,0-1-1,-1 1 1,4-1-1,-3 2 7,-1-1-1,0 1 0,1-1 1,-1 1-1,1 0 1,-1-1-1,0 1 1,1 0-1,-1 0 1,0 0-1,0 0 1,0 0-1,0 0 0,0 1 1,0-1-1,0 0 1,0 0-1,0 1 1,0 1-1,4 9 0,0 0-1,-1 0 1,0 1-1,3 18 1,-6-25 18,8 50 86,-5-33-6,0 0 1,1 0 0,13 37 0,-7-45-155,-11-15 63,0 0 1,0 1-1,1-1 0,-1 0 0,0 0 1,1 0-1,-1 1 0,0-1 0,1 0 0,-1 0 1,0 0-1,1 0 0,-1 0 0,0 0 1,1 0-1,-1 0 0,0 0 0,1 0 0,-1 0 1,0 0-1,1 0 0,-1 0 0,1 0 0,-1 0 1,0 0-1,1 0 0,0-1-2,0 0 1,0-1-1,0 1 0,0 0 0,0 0 0,-1-1 1,1 1-1,0 0 0,-1-1 0,1 1 1,-1-1-1,1 1 0,-1-1 0,0 1 1,0-1-1,0 1 0,0-1 0,0 1 0,0-3 1,-3-39-87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0.551"/>
    </inkml:context>
    <inkml:brush xml:id="br0">
      <inkml:brushProperty name="width" value="0.05" units="cm"/>
      <inkml:brushProperty name="height" value="0.05" units="cm"/>
    </inkml:brush>
  </inkml:definitions>
  <inkml:trace contextRef="#ctx0" brushRef="#br0">8 170 11162,'31'-5'1647,"-23"4"-1331,1 0 1,0-1 0,-1 0 0,0 0-1,1-1 1,-1 0 0,0 0 0,10-7-1,-9 4-168,0 0 0,-1-1-1,0 0 1,11-12 0,-16 16-125,0 0 1,-1 0-1,0-1 1,1 1 0,-1 0-1,0-1 1,-1 1-1,1-1 1,-1 0 0,1 0-1,-1 1 1,0-1-1,-1 0 1,2-8 0,-2 11-26,0 0 1,0-1 0,-1 1-1,1 0 1,0 0 0,0-1 0,-1 1-1,1 0 1,-1-1 0,1 1-1,-1 0 1,1 0 0,-1 0 0,0 0-1,0 0 1,1 0 0,-1 0-1,0 0 1,0 0 0,0 0 0,0 0-1,0 0 1,0 0 0,0 1-1,-1-1 1,1 1 0,0-1-1,0 1 1,-1-1 0,1 1 0,0-1-1,0 1 1,-1 0 0,1 0-1,0 0 1,-1 0 0,1 0 0,0 0-1,-1 0 1,1 0 0,0 0-1,-3 1 1,-3 1-8,0-1-1,0 1 1,0 1-1,1-1 1,-1 1 0,-9 5-1,7-2 2,1 0 0,-1 0 0,1 1 1,0 0-1,0 1 0,1-1 0,0 2 0,-8 11 0,12-15 15,-1 0 0,1 1 0,1 0-1,-1-1 1,1 1 0,0 0 0,0 0 0,0 0 0,1 1 0,0-1 0,1 0-1,-1 0 1,1 1 0,0-1 0,2 10 0,-2-12-3,1-1 0,0 0 0,1 0 0,-1 0 0,0 0 0,1 1 0,0-2 0,-1 1 0,1 0 0,0 0 0,1-1 0,-1 1 0,0-1 0,1 1 0,-1-1 0,1 0 0,0 0 0,0 0 0,0-1 0,0 1 0,0-1 0,0 1 0,0-1 0,1 0 0,-1 0 0,0 0 0,1-1 0,-1 1 0,0-1 0,6 0 0,4 0-34,0 0 1,-1-1-1,1-1 0,-1 0 1,1 0-1,-1-1 0,13-6 1,-11 4-93,1-1 1,-1-1 0,0-1-1,0 0 1,-1 0 0,0-2 0,-1 1-1,0-2 1,-1 1 0,0-2 0,0 1-1,-1-1 1,-1-1 0,0 0-1,10-19 1,-19 31 117,1 1 0,-1-1 0,1 1 0,-1-1 0,0 1 0,1-1 1,-1 0-1,0 1 0,1-1 0,-1 1 0,0-1 0,0 0 0,0 1 0,0-1 0,0 0 0,1 1 0,-1-1 0,0 0 0,0 1 0,-1-1 0,1 1 0,0-1 0,0 0 1,0 1-1,0-1 0,-1-1 0,0 3 35,0 0 0,0 0 0,0 0 0,0 0 0,0 0 0,0 0 0,0 0 0,0 0 0,1 0 0,-1 0 0,0 0 0,1 1 0,-1 0 0,-5 10 260,2 0-1,-1 0 1,1 1-1,-2 17 1,4-24-133,1 1 1,1-1-1,-1 1 0,1-1 1,0 1-1,0-1 1,1 1-1,0 0 1,0-1-1,4 10 1,-4-13-135,1 0 1,-1-1-1,1 0 1,0 1 0,-1-1-1,1 0 1,0 0 0,0 0-1,1 0 1,-1 0 0,0 0-1,1-1 1,-1 1 0,1-1-1,-1 0 1,1 1 0,0-1-1,-1 0 1,1-1 0,0 1-1,0 0 1,0-1 0,0 0-1,-1 0 1,1 1 0,0-2-1,0 1 1,4-1 0,9-1-399,0-1 1,-1 0 0,29-10 0,-30 8 130,-1 1-159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1.024"/>
    </inkml:context>
    <inkml:brush xml:id="br0">
      <inkml:brushProperty name="width" value="0.05" units="cm"/>
      <inkml:brushProperty name="height" value="0.05" units="cm"/>
    </inkml:brush>
  </inkml:definitions>
  <inkml:trace contextRef="#ctx0" brushRef="#br0">3 0 14011,'5'7'1328,"-2"8"-1016,-3 12-72,0 7 649,-3 12-465,0 6-64,0 1-80,2 0-16,1-4-136,2-3-88,6-15-296,0-5-208,4-19-136,-2-8 432,-2-14-112,-3-5-137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1.459"/>
    </inkml:context>
    <inkml:brush xml:id="br0">
      <inkml:brushProperty name="width" value="0.05" units="cm"/>
      <inkml:brushProperty name="height" value="0.05" units="cm"/>
    </inkml:brush>
  </inkml:definitions>
  <inkml:trace contextRef="#ctx0" brushRef="#br0">39 5 10314,'-10'33'1707,"4"-19"-999,2 1 0,0 1 1,0-1-1,2 1 0,-2 26 0,1 1-155,1-22-391,8-50-683,14-102-713,-13 72 863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2.004"/>
    </inkml:context>
    <inkml:brush xml:id="br0">
      <inkml:brushProperty name="width" value="0.05" units="cm"/>
      <inkml:brushProperty name="height" value="0.05" units="cm"/>
    </inkml:brush>
  </inkml:definitions>
  <inkml:trace contextRef="#ctx0" brushRef="#br0">57 1 12979,'-10'40'2438,"3"-12"-2058,2 0 0,1 0 1,0 31-1,5 88 31,0-101-286,0-42-117,-2 197 208,-1-161-160,-2 0-1,-2-1 1,-10 40 0,18-86 194,39-138-699,-36 133 371,3-13-142,1 1-1,1 0 1,1 0 0,1 1-1,17-23 1,-27 43 190,0 1-1,0 0 0,0 0 1,0 0-1,0 0 0,0 0 1,1 0-1,-1 0 1,1 1-1,-1 0 0,1-1 1,-1 1-1,1 0 0,3-1 1,-5 2 27,1 0 1,-1 0 0,1 0-1,-1 0 1,1 0-1,-1 0 1,1 0 0,-1 1-1,1-1 1,-1 1-1,0-1 1,1 1-1,-1-1 1,1 1 0,-1 0-1,0 0 1,0 0-1,0 0 1,1-1 0,-1 2-1,0-1 1,0 0-1,0 0 1,0 0 0,-1 0-1,1 1 1,1 1-1,4 8 59,0 0-1,-1 1 1,-1 0 0,0 0-1,0 0 1,3 24-1,-3-4 186,0 52 0,-4-82-283,1-3-58</inkml:trace>
  <inkml:trace contextRef="#ctx0" brushRef="#br0" timeOffset="1">396 537 12523,'25'-3'895,"31"-1"1,-37 4-529,0-2 1,0 0-1,30-7 0,-30 4-248,-1-2 0,1 0 0,17-10 0,-31 15-115,-1-1 1,1 0 0,-1 1 0,1-1-1,-1-1 1,0 1 0,-1 0 0,1-1-1,0 0 1,-1 0 0,0 0 0,0 0-1,0-1 1,-1 1 0,1-1 0,2-8-1,-5 12-6,1-1-1,-1 0 0,0 1 1,1-1-1,-1 0 0,0 1 0,0-1 1,0 0-1,-1 1 0,1-1 0,0 0 1,-1 1-1,1-1 0,-1 0 1,1 1-1,-1-1 0,0 1 0,0-1 1,0 1-1,-1-3 0,0 2-2,-1 0 0,1 0-1,0 0 1,-1 1 0,1-1 0,-1 1 0,1-1-1,-1 1 1,0 0 0,0 0 0,-3-1-1,-5 0-13,-1 0-1,0 0 0,-1 1 1,-18 1-1,19 1 15,0 1 1,0 0-1,1 0 0,-1 1 1,1 1-1,0 0 0,0 0 1,0 1-1,1 1 1,-1 0-1,1 0 0,1 1 1,-12 9-1,16-11 15,0 0 0,0 0 0,1 0 0,0 0 0,0 1 0,0 0 0,1-1 0,0 2 0,0-1 0,-4 11 0,6-12-3,0 1 1,0-1-1,0 0 1,1 0-1,0 1 0,0-1 1,0 0-1,1 1 1,0-1-1,0 0 1,0 0-1,0 1 1,1-1-1,0 0 0,3 5 1,-1-4-109,0 1 0,0-1 1,1 0-1,0 0 0,0-1 0,1 1 0,-1-1 1,1-1-1,0 1 0,1-1 0,-1 0 1,1 0-1,0-1 0,9 4 0,6 1-218,0 0 0,1-2 0,33 5 1,26-1-209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4.019"/>
    </inkml:context>
    <inkml:brush xml:id="br0">
      <inkml:brushProperty name="width" value="0.05" units="cm"/>
      <inkml:brushProperty name="height" value="0.05" units="cm"/>
    </inkml:brush>
  </inkml:definitions>
  <inkml:trace contextRef="#ctx0" brushRef="#br0">0 617 11931,'8'-5'172,"-1"0"0,0-1 0,-1 0 0,0-1 1,0 1-1,0-1 0,0 0 0,7-14 0,11-13-57,50-60-101,134-187-598,-143 174 292,-54 82 307,-11 25-12,0 0 1,1 0-1,-1 0 0,0-1 0,0 1 1,0 0-1,0 0 0,0 0 0,0 0 0,0-1 1,0 1-1,0 0 0,0 0 0,0 0 1,0 0-1,0-1 0,0 1 0,0 0 1,0 0-1,-1 0 0,1 0 0,0-1 1,0 1-1,0 0 0,0 0 0,0 0 1,0 0-1,0 0 0,0-1 0,-1 1 1,1 0-1,0 0 0,0 0 0,0 0 0,0 0 1,0 0-1,-1 0 0,1 0 0,0 0 1,0 0-1,0 0 0,0-1 0,-1 1 1,1 0-1,0 0 0,0 0 0,0 0 1,0 0-1,-1 0 0,1 0 0,0 1 1,0-1-1,0 0 0,0 0 0,-1 0 1,1 0-1,0 0 0,0 0 0,0 0 1,0 0-1,-1 0 0,1 0 0,0 0 0,0 1 1,-12 6 185,4 1-44,0 0 1,0 1-1,1 0 0,0 1 0,1-1 1,0 1-1,0 1 0,1-1 1,0 1-1,1 0 0,1 0 0,-1 0 1,2 0-1,-3 22 0,3-8 20,0-1-1,2 1 0,1-1 1,1 1-1,1-1 1,7 28-1,18 33-288,-19-61-445,-1-1 0,7 35 0,-14-40 217,-3-9-132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4.545"/>
    </inkml:context>
    <inkml:brush xml:id="br0">
      <inkml:brushProperty name="width" value="0.05" units="cm"/>
      <inkml:brushProperty name="height" value="0.05" units="cm"/>
    </inkml:brush>
  </inkml:definitions>
  <inkml:trace contextRef="#ctx0" brushRef="#br0">221 4 11426,'4'-4'1345,"-4"13"-705,-2 6-256,-7 15 1144,-3 9-760,2 13-311,0 2-105,2 6-168,2-2-64,3-5-200,3-9-112,3-11-176,1-6-65,-2-18 305,-2-8-88,-6-5-96</inkml:trace>
  <inkml:trace contextRef="#ctx0" brushRef="#br0" timeOffset="1">0 218 13723,'25'-9'1256,"5"-2"-1000,17-11-104,9-1 624,13-2-664,0-1-160,-1 0-208,1 2 272,-6 6-104,-4 5-40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5.011"/>
    </inkml:context>
    <inkml:brush xml:id="br0">
      <inkml:brushProperty name="width" value="0.05" units="cm"/>
      <inkml:brushProperty name="height" value="0.05" units="cm"/>
    </inkml:brush>
  </inkml:definitions>
  <inkml:trace contextRef="#ctx0" brushRef="#br0">200 53 10986,'2'-6'376,"-1"3"-206,1-1 0,-1 0-1,0 1 1,0-1 0,0 0-1,0 0 1,-1 0 0,0 0-1,0-4 1,0 8-125,0 0-1,-1-1 1,1 1 0,0 0-1,0-1 1,-1 1 0,1 0-1,0-1 1,-1 1 0,1 0 0,-1 0-1,1 0 1,0-1 0,-1 1-1,1 0 1,-1 0 0,1 0 0,-1 0-1,1 0 1,0 0 0,-1 0-1,1 0 1,-1 0 0,1 0-1,-1 0 1,1 0 0,0 0 0,-1 0-1,1 0 1,-1 1 0,1-1-1,0 0 1,-1 0 0,1 0 0,-1 1-1,1-1 1,0 0 0,-1 0-1,1 1 1,0-1 0,-1 0-1,1 1 1,-18 12 181,-1 3-7,0 2 0,1 0-1,1 2 1,0 0 0,2 0 0,0 2-1,2-1 1,-16 34 0,29-54-198,-11 30 219,11-30-236,-1 0 1,1-1-1,0 1 1,0 0-1,-1-1 1,1 1 0,0 0-1,0-1 1,0 1-1,0 0 1,0-1-1,0 1 1,0 0 0,0-1-1,0 1 1,0 0-1,1-1 1,-1 1-1,0 0 1,0-1 0,1 1-1,-1 0 1,0-1-1,1 1 1,-1-1-1,0 1 1,1-1 0,-1 1-1,1-1 1,-1 1-1,1-1 1,-1 1-1,1-1 1,0 0 0,-1 1-1,1-1 1,-1 0-1,1 1 1,0-1-1,-1 0 1,1 0-1,1 0 1,2 0-25,1-1-1,-1 1 1,1-2 0,-1 1 0,0 0-1,0-1 1,1 0 0,-1 0-1,0 0 1,0 0 0,-1-1-1,7-5 1,46-41-462,-49 42 404,80-83-862,-86 89 928,0 0-1,0 0 1,0 0 0,1 0 0,-1 0 0,0 0 0,1 1 0,-1-1 0,0 0-1,1 1 1,2-1 0,-4 1 14,0 0-1,1 0 0,-1 0 1,0 0-1,1 0 0,-1 0 1,0 0-1,1 0 0,-1 0 1,0 0-1,1 0 0,-1 0 1,0 1-1,0-1 0,1 0 1,-1 0-1,0 0 0,0 1 1,1-1-1,-1 0 0,0 0 1,0 1-1,1-1 0,-1 0 1,0 0-1,0 1 0,0-1 1,0 0-1,1 1 0,-1-1 1,0 1-1,0 3 38,1 0 0,-1 0 1,1 0-1,-1 0 0,-1 0 0,1 0 0,-1 5 0,-6 37 310,-14 132 734,19-148-958,2 0 1,1-1 0,9 59-1,-8-80-166,0 0-1,0 0 1,1-1-1,0 1 1,4 8-1,-6-15 36,-1 0-1,0-1 1,1 1-1,-1 0 1,1 0-1,-1-1 1,1 1-1,0 0 1,-1-1-1,1 1 1,0-1-1,-1 1 1,1-1-1,0 1 1,0-1-1,0 0 1,-1 1-1,1-1 1,0 0-1,0 1 1,0-1-1,1 0 1,-1 0 0,1-1 1,-1 1-1,0-1 1,0 0-1,0 1 0,1-1 1,-1 0-1,0 0 1,0 0-1,0 0 1,0 0-1,0 0 1,0 0-1,-1 0 1,1 0-1,0 0 1,-1 0-1,1-1 0,0 1 1,0-2-1,14-35-168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5.460"/>
    </inkml:context>
    <inkml:brush xml:id="br0">
      <inkml:brushProperty name="width" value="0.05" units="cm"/>
      <inkml:brushProperty name="height" value="0.05" units="cm"/>
    </inkml:brush>
  </inkml:definitions>
  <inkml:trace contextRef="#ctx0" brushRef="#br0">256 4 11883,'4'-4'992,"1"10"-536,-2 5-112,-5 12 344,-2 6-96,-3 10-16,1 4-80,-3 1-95,4 0-65,0-3-200,2-3-88,2-9-224,1-6-112,0-15 216,0-6-17,1-12-47</inkml:trace>
  <inkml:trace contextRef="#ctx0" brushRef="#br0" timeOffset="1">1 188 14163,'29'-4'1208,"4"-1"-1024,4-2-80,4-3 560,10-1-744,2-4-8,-5 0 80,-2-1-48,-9-1-40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5.941"/>
    </inkml:context>
    <inkml:brush xml:id="br0">
      <inkml:brushProperty name="width" value="0.05" units="cm"/>
      <inkml:brushProperty name="height" value="0.05" units="cm"/>
    </inkml:brush>
  </inkml:definitions>
  <inkml:trace contextRef="#ctx0" brushRef="#br0">152 476 13627,'-18'23'604,"-64"86"818,74-97-1280,1 0 0,0 1 0,1 0-1,1 0 1,0 1 0,0-1 0,-2 18 0,6-30-119,1 1 0,0 0 0,0-1 0,0 1 1,-1 0-1,2-1 0,-1 1 0,0 0 0,0-1 1,0 1-1,1 0 0,-1-1 0,1 1 0,-1-1 0,1 1 1,1 1-1,-1-2-16,-1 0-1,1 0 1,0-1-1,0 1 1,0 0 0,0-1-1,0 1 1,0 0 0,0-1-1,0 1 1,0-1 0,0 0-1,0 1 1,0-1 0,0 0-1,0 0 1,0 1 0,2-1-1,2 0-40,-1-1 0,1 1 0,0-1-1,-1 0 1,1 0 0,-1 0 0,0-1-1,1 0 1,-1 0 0,6-3 0,7-6-405,-1-1 1,0 0 0,-1-1 0,-1-1 0,0 0-1,0-1 1,18-27 0,68-125-2855,-94 159 3402,-5 14 194,-6 24 558,3-22-623,-28 197 4595,27-166-4336,2 0 0,1 0 0,7 54 0,-5-80-496,1 0 0,5 16 1,-8-27-35,1 1 1,0-1 0,0 0 0,0 1 0,0-1 0,0 0-1,0 0 1,0 0 0,1 0 0,-1 0 0,1 0 0,-1 0-1,1-1 1,0 1 0,0-1 0,0 1 0,0-1 0,0 0-1,0 1 1,3 0 0,9-3-147,1-9-95</inkml:trace>
  <inkml:trace contextRef="#ctx0" brushRef="#br0" timeOffset="1">377 93 12003,'6'-7'180,"0"-1"1,0 1-1,0 1 1,1-1-1,0 1 1,0 0 0,1 1-1,0 0 1,-1 0-1,2 0 1,-1 1 0,0 0-1,12-3 1,-13 5-84,-1 0 0,1 0 0,0 1 0,-1-1 0,1 1 0,0 1 0,0-1 0,0 1 0,0 1 0,0-1 0,-1 1 0,1 0 0,0 1 0,0-1 0,-1 1 0,1 1 0,-1-1 0,9 5 0,-13-5-74,0 0 1,1 0-1,-1-1 0,0 1 0,0 0 0,0 1 0,0-1 1,-1 0-1,1 1 0,-1-1 0,1 0 0,-1 1 1,0 0-1,0-1 0,0 1 0,0 0 0,0 0 1,-1-1-1,1 1 0,-1 0 0,0 0 0,0 0 0,0 0 1,0 0-1,0-1 0,-1 1 0,1 0 0,-1 0 1,0 0-1,-1 3 0,-3 6 15,0 1 0,-1-1 0,-1 0 1,-15 21-1,-26 27 18,35-46-31,1 1-1,1 0 0,0 0 1,1 1-1,0 0 0,-13 34 0,22-48-20,0 0-1,1 0 1,-1 0-1,1 0 0,-1 0 1,1 0-1,0 0 1,0 0-1,0 1 0,0-1 1,0 0-1,1 0 1,-1 0-1,1 0 0,-1 0 1,1 0-1,1 2 0,-2-3-3,1 0-1,0 0 0,0 0 0,0 0 1,1 0-1,-1 0 0,0 0 0,0 0 1,0 0-1,1-1 0,-1 1 0,0 0 1,1-1-1,-1 1 0,1-1 0,-1 1 1,1-1-1,1 0 0,4 1 96,-1-1 0,1 0 0,0-1 1,0 0-1,0 0 0,-1 0 0,1-1 0,10-3 0,82-38 320,-44 15-199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6.405"/>
    </inkml:context>
    <inkml:brush xml:id="br0">
      <inkml:brushProperty name="width" value="0.05" units="cm"/>
      <inkml:brushProperty name="height" value="0.05" units="cm"/>
    </inkml:brush>
  </inkml:definitions>
  <inkml:trace contextRef="#ctx0" brushRef="#br0">142 1 13483,'3'21'1496,"-1"9"-1056,-2 16-128,0 6 785,3 9-561,-1 1-72,1 3-192,2-7-96,0-9-256,2-9-144,-1-20 2000,-3-4-1480,-6-20 24</inkml:trace>
  <inkml:trace contextRef="#ctx0" brushRef="#br0" timeOffset="1">2 242 14091,'-2'10'1144,"14"-5"-832,7-3-168,9-8 697,5-3-481,6-5-384,2-6-184,0-7 176,-3-3-16,-9 2-88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9.214"/>
    </inkml:context>
    <inkml:brush xml:id="br0">
      <inkml:brushProperty name="width" value="0.05" units="cm"/>
      <inkml:brushProperty name="height" value="0.05" units="cm"/>
    </inkml:brush>
  </inkml:definitions>
  <inkml:trace contextRef="#ctx0" brushRef="#br0">16 56 11995,'-2'-8'722,"0"15"-446,-4 23-104,2 39 321,3 1-1,3-1 1,3 0-1,18 90 0,80 289 8,-201-893-808,97 444 309,1 1-1,0 0 0,-1-1 1,1 1-1,0-1 0,0 1 1,0-1-1,0 1 0,-1-1 0,1 0 1,0 1-1,0-1 0,0 1 1,0-1-1,0 1 0,0-1 1,0 1-1,0-1 0,1 1 1,-1-1-1,0 1 0,0-1 1,0 1-1,0-1 0,1 1 0,-1-1 1,0 1-1,1-1 0,-1 1 1,0-1-1,1 1 0,0-1 1,13 9 35,-12-7-35,0 0 0,0 0-1,0 1 1,0-1 0,0 0-1,0-1 1,0 1 0,4 1 0,-3-2 5,0-1 0,0 1 0,1-1 1,-1 1-1,0-1 0,0 0 1,0 0-1,0 0 0,0-1 0,0 1 1,0-1-1,0 0 0,-1 1 0,1-1 1,-1 0-1,4-4 0,2-3 15,0 0 0,0 0-1,8-14 1,8-15 14,-1-2-1,-3-1 1,-1 0-1,-2-1 1,-2-1-1,19-86 0,-32 123-39,-1-1 0,0 1 0,-1-1 0,1 1 0,-1-1 0,-1 1 0,1-1 0,-1 1 0,-2-8 0,3 14 4,0 0 0,0-1 1,0 1-1,-1 0 0,1-1 0,0 1 1,-1 0-1,1 0 0,0-1 0,0 1 0,-1 0 1,1 0-1,0 0 0,-1-1 0,1 1 1,0 0-1,-1 0 0,1 0 0,-1 0 1,1 0-1,0 0 0,-1 0 0,1 0 1,0 0-1,-1 0 0,1 0 0,-1 0 1,1 0-1,0 0 0,-1 0 0,1 0 1,0 0-1,-1 0 0,1 0 0,-1 1 1,1-1-1,0 0 0,-1 0 0,1 0 0,0 1 1,0-1-1,-1 1 0,-13 13-17,2 3 37,1 0 1,1 1-1,1 1 0,0 0 1,-6 24-1,6-14 123,1 1 1,-8 58-1,40-197 429,-18 70-530,-5 36-213,-1 5-22,-2 21-159,0-7 159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7.010"/>
    </inkml:context>
    <inkml:brush xml:id="br0">
      <inkml:brushProperty name="width" value="0.05" units="cm"/>
      <inkml:brushProperty name="height" value="0.05" units="cm"/>
    </inkml:brush>
  </inkml:definitions>
  <inkml:trace contextRef="#ctx0" brushRef="#br0">295 4 13363,'-9'-2'91,"0"1"0,0 0 1,0 1-1,0 0 0,0 1 0,0 0 0,0 0 1,0 1-1,0 0 0,0 1 0,1 0 1,-1 0-1,1 0 0,-15 9 0,11-4 13,-1 0-1,1 0 1,1 1 0,-1 0-1,1 1 1,1 0-1,0 1 1,-12 17-1,17-20-18,0 0 0,1 0-1,0 0 1,1 1-1,0 0 1,0-1-1,1 1 1,0 0 0,1 0-1,-1 1 1,1 9-1,1-17-57,1 1 0,-1-1 0,0 1 0,1-1 0,-1 1-1,1-1 1,-1 0 0,1 1 0,0-1 0,0 0 0,0 1 0,1-1-1,-1 0 1,0 0 0,1 0 0,0 0 0,-1 0 0,3 1-1,-1-1-14,0-1 0,0 1 0,0-1 0,0 0 0,0 0-1,0 0 1,0 0 0,0-1 0,0 1 0,0-1 0,0 0-1,1 0 1,-1 0 0,0 0 0,0-1 0,0 1-1,0-1 1,4-1 0,8-3-84,-1 0 1,0 0-1,0-2 0,-1 1 1,0-2-1,0 0 0,0 0 1,17-17-1,5-7-410,44-51 1,-9 2-504,-83 109 1377,2 1-1,0-1 0,2 2 1,-10 59-1,10-29 300,0 96 0,8-134-751,1 0 0,1 0 1,1 1-1,1-2 1,6 25-1,-8-44 96,-1 0-1,1 0 1,0 0-1,0 0 1,-1 0-1,1-1 1,1 1-1,-1-1 1,0 1 0,0 0-1,3 2 1,-4-4-36,0 0 1,1 0 0,-1 0 0,0 0 0,0 0 0,0 0 0,1 0 0,-1 0 0,0 1 0,0-1 0,1 0-1,-1 0 1,0 0 0,0 0 0,1 0 0,-1 0 0,0 0 0,0 0 0,1 0 0,-1 0 0,0-1 0,0 1-1,1 0 1,-1 0 0,0 0 0,0 0 0,0 0 0,1 0 0,-1 0 0,0-1 0,0 1 0,6-14-145,-1-18-21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7.554"/>
    </inkml:context>
    <inkml:brush xml:id="br0">
      <inkml:brushProperty name="width" value="0.05" units="cm"/>
      <inkml:brushProperty name="height" value="0.05" units="cm"/>
    </inkml:brush>
  </inkml:definitions>
  <inkml:trace contextRef="#ctx0" brushRef="#br0">13 84 13155,'16'-12'348,"0"0"1,0 1-1,1 1 0,23-10 1,-33 17-256,0 0 1,1 0 0,-1 1 0,1 0-1,0 0 1,0 1 0,0-1-1,-1 2 1,1-1 0,0 1 0,0 1-1,0 0 1,11 2 0,-18-3-80,1 0 1,-1 1-1,1-1 1,-1 1-1,0-1 1,1 1-1,-1 0 1,0-1-1,0 1 0,0 0 1,1 0-1,-1 0 1,0 0-1,0 0 1,0 0-1,0 0 1,-1 0-1,1 0 1,0 1-1,0-1 1,0 3-1,0-2 3,-1 0-1,0 0 1,1 0 0,-1 1-1,0-1 1,-1 0-1,1 0 1,0 0 0,-1 0-1,1 1 1,-1-1 0,1 0-1,-2 2 1,-4 8 45,0-1 0,-1 0 0,0 0 1,-9 9-1,11-13-28,-50 59 245,29-36-99,-39 57 1,65-86-183,-1 0 1,0 0-1,1 0 0,-1 0 1,1 1-1,-1-1 0,1 0 1,-1 0-1,1 0 1,0 0-1,0 0 0,-1 1 1,1-1-1,0 0 0,0 0 1,0 2-1,1-2-6,-1-1-1,0 0 1,0 1 0,1-1 0,-1 1 0,0-1-1,1 0 1,-1 1 0,1-1 0,-1 0 0,0 1-1,1-1 1,-1 0 0,1 0 0,-1 1 0,1-1-1,-1 0 1,1 0 0,-1 0 0,1 1 0,-1-1-1,1 0 1,-1 0 0,1 0 0,0 0 0,5-1-64,0 1 0,-1-1 0,1 0 0,0 0 0,7-3 0,6-3-93,2 0-53,0 1 0,0 0 0,0 2 1,30-4-1,-45 8 183,-1 0 0,0 0 1,0 1-1,1 0 1,-1 0-1,0 0 0,0 0 1,0 1-1,10 4 1,-12-4 34,0 0 1,0 0 0,0 0 0,0 1 0,0-1-1,0 1 1,-1 0 0,1 0 0,-1 0 0,0 0 0,0 0-1,0 0 1,0 1 0,-1-1 0,2 6 0,-1-4 43,0 0 0,-1 0 1,0 0-1,0 1 1,-1-1-1,0 0 0,1 0 1,-2 0-1,1 0 1,-1 1-1,1-1 0,-1 0 1,-1 0-1,-2 8 1,0-5 65,1-1 1,-1 0-1,-1 0 1,1 0-1,-1-1 1,0 0-1,-1 0 1,-10 9-1,0-2 164,-2-1 0,1 0 0,-2-1-1,1-1 1,-1-1 0,-29 9-1,31-12-120,-1 0-1,-21 2 0,35-7-163,-1 0 0,0-1 0,0 1 0,0-1-1,0 0 1,0-1 0,0 1 0,1-1 0,-1 0 0,0 0 0,0 0 0,1-1 0,-6-2 0,9 4 7,0-1 0,0 0 0,0 1 0,0-1 0,0 0 0,0 0 0,0 0 0,0 1 0,1-1 0,-1 0 0,0 0 0,1 0 0,-1 0 0,1 0 0,-1-2 0,-2-24-171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8.283"/>
    </inkml:context>
    <inkml:brush xml:id="br0">
      <inkml:brushProperty name="width" value="0.05" units="cm"/>
      <inkml:brushProperty name="height" value="0.05" units="cm"/>
    </inkml:brush>
  </inkml:definitions>
  <inkml:trace contextRef="#ctx0" brushRef="#br0">26 1 14867,'-8'28'944,"0"8"-768,-2 0-112,12 10 216,4 0-111,4 2-49,3 0 8,8-8-32,-1-7-32,3-9-224,0-5-120,-4-8 216,-2-4-9,-9-5-55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8.776"/>
    </inkml:context>
    <inkml:brush xml:id="br0">
      <inkml:brushProperty name="width" value="0.05" units="cm"/>
      <inkml:brushProperty name="height" value="0.05" units="cm"/>
    </inkml:brush>
  </inkml:definitions>
  <inkml:trace contextRef="#ctx0" brushRef="#br0">0 195 15123,'33'-6'1160,"8"1"-1064,14-8-31,7-3 279,10-5-496,-1-4 200,0-6-48,-10-7-8,-13-2-40</inkml:trace>
  <inkml:trace contextRef="#ctx0" brushRef="#br0" timeOffset="1">628 108 11170,'12'1'1209,"1"1"-793,-1-2-88,6-2 1312,6-4-1328,3-1-40,6-3-200,0-3-1744,6-4 1640,1-6-184,0-4-272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6:59.213"/>
    </inkml:context>
    <inkml:brush xml:id="br0">
      <inkml:brushProperty name="width" value="0.05" units="cm"/>
      <inkml:brushProperty name="height" value="0.05" units="cm"/>
    </inkml:brush>
  </inkml:definitions>
  <inkml:trace contextRef="#ctx0" brushRef="#br0">1 256 14499,'4'16'1264,"3"-14"-872,6-3-208,3-12 833,3-1-889,5-9-2105,5-7 1873,2-3-320,6-5-136</inkml:trace>
  <inkml:trace contextRef="#ctx0" brushRef="#br0" timeOffset="1">474 92 16291,'-3'15'1457,"4"-4"-1209,9-11-112,0-3 576,9-8-664,4-3-224,-2-8-312,2 3-176,-3 1-993,-4 1 1313,-7 7-304,-6 7-160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0.274"/>
    </inkml:context>
    <inkml:brush xml:id="br0">
      <inkml:brushProperty name="width" value="0.05" units="cm"/>
      <inkml:brushProperty name="height" value="0.05" units="cm"/>
    </inkml:brush>
  </inkml:definitions>
  <inkml:trace contextRef="#ctx0" brushRef="#br0">90 203 6985,'14'-19'598,"-6"8"-301,1 0 0,-1-1 0,-1 0 0,0 0 0,0-1 0,-2 0 0,1 0 0,5-26 0,-10 38-251,-1-1 1,1 1 0,-1-1 0,0 1 0,0-1 0,0 0 0,0 1 0,0-1 0,0 1 0,0-1 0,0 1 0,-1-1 0,1 1 0,-1-1 0,1 1 0,-1-1-1,1 1 1,-1-1 0,0 1 0,0 0 0,0 0 0,0-1 0,0 1 0,0 0 0,0 0 0,0 0 0,0 0 0,0 0 0,-1 0 0,1 0 0,0 0 0,-1 1-1,1-1 1,-1 0 0,1 1 0,-1-1 0,1 1 0,-2-1 0,-1 1 34,1 0-1,-1 0 0,0 0 1,1 0-1,-1 1 1,0-1-1,1 1 1,-1 0-1,1 0 1,-1 0-1,1 1 1,-1-1-1,1 1 1,0-1-1,-3 4 1,-1 1 39,0 0 0,0 1 0,1 0 1,0 0-1,1 0 0,0 1 0,0 0 0,0 0 1,1 0-1,0 1 0,1-1 0,0 1 1,0 0-1,-2 12 0,2-1 103,0 0 1,1 0-1,0 0 0,2 0 1,4 33-1,-3-43-119,1 0 1,0 0 0,6 19-1,-7-27-90,0 1-1,0-1 0,0 1 1,0-1-1,1 0 1,-1 0-1,1 0 1,-1 0-1,1 0 0,0 0 1,0 0-1,-1 0 1,1-1-1,1 1 1,-1-1-1,0 1 0,0-1 1,0 0-1,1 0 1,4 2-1,-3-3-5,1 0-1,-1 0 1,1 0-1,-1 0 1,1-1-1,-1 0 1,0 0-1,1 0 1,-1-1-1,0 1 1,0-1-1,0 0 1,0 0-1,6-4 1,7-6 7,27-24 0,-17 13-17,-1-2 0,-1-1 1,-2-1-1,-1-1 0,0 0 0,22-44 1,-38 58-3,-9 14 15,-10 19 23,1 3 22,2 1 1,1 0-1,1 1 0,1 0 0,1 0 1,1 1-1,1-1 0,1 1 0,1 0 1,3 45-1,0-60-147,0 0 0,0-1 0,1 1 0,1-1 0,6 18 0,-7-23 53,-1 0 0,2 0 0,-1 0-1,0-1 1,1 1 0,-1-1 0,1 0 0,0 1 0,0-1 0,0 0-1,1-1 1,-1 1 0,1-1 0,0 1 0,6 2 0,18 3-218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0.791"/>
    </inkml:context>
    <inkml:brush xml:id="br0">
      <inkml:brushProperty name="width" value="0.05" units="cm"/>
      <inkml:brushProperty name="height" value="0.05" units="cm"/>
    </inkml:brush>
  </inkml:definitions>
  <inkml:trace contextRef="#ctx0" brushRef="#br0">294 23 12867,'4'-4'352,"1"0"1,0 1 0,0-1-1,10-4 1,-99 72 2471,41-32-2663,1 2-1,2 1 1,-44 50-1,80-80-143,0 0 0,0 1 0,0-1 0,1 1 0,0-1 1,0 1-1,0 0 0,-3 12 0,6-16-13,0-1 0,0 1 0,0-1 0,-1 1 0,2-1 0,-1 1 0,0-1 0,0 1 0,0-1 0,1 0 0,-1 1 0,0-1 0,1 1 0,0-1 0,-1 0 0,1 1 0,1 1 0,0-1-2,0 0 1,-1-1 0,1 1 0,0-1 0,0 0 0,0 0 0,0 1 0,0-1 0,1-1 0,-1 1-1,0 0 1,0 0 0,1-1 0,-1 0 0,3 1 0,13 1-17,0-1 0,0-1 1,1 0-1,-1-2 0,25-4 1,92-27-265,-124 30 266,108-31-118,-68 18 20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1.671"/>
    </inkml:context>
    <inkml:brush xml:id="br0">
      <inkml:brushProperty name="width" value="0.05" units="cm"/>
      <inkml:brushProperty name="height" value="0.05" units="cm"/>
    </inkml:brush>
  </inkml:definitions>
  <inkml:trace contextRef="#ctx0" brushRef="#br0">221 140 8106,'1'-1'48,"5"-11"728,1-1 0,7-25 0,-13 35-610,0 0 0,0 0 0,-1 0 0,1 0-1,-1 0 1,1-1 0,-1 1 0,0 0-1,-1 0 1,1-1 0,0 1 0,-1 0 0,0 0-1,0 0 1,0 0 0,0 0 0,0 0-1,-3-5 1,3 7-105,1 0 0,-1 0-1,0 1 1,0-1 0,1 0-1,-1 0 1,0 1 0,0-1 0,0 0-1,0 1 1,0-1 0,0 1-1,0-1 1,0 1 0,0 0-1,0-1 1,0 1 0,0 0 0,0 0-1,0 0 1,-1 0 0,0 0-1,-1 0 28,1 0-1,-1 1 0,0 0 0,1 0 1,-1-1-1,0 1 0,1 1 0,-5 1 1,-2 3 98,0 1 0,1-1 0,-13 14 0,5-2-24,0 0 1,1 1-1,1 0 0,1 1 0,-12 26 1,17-30-63,1 1 1,1 0 0,0 1-1,1-1 1,1 1 0,0 0 0,-1 24-1,5-37-61,0 1 0,0-1-1,0 1 1,1 0-1,0-1 1,0 0 0,2 7-1,-2-10-25,0 0 0,0 1 0,0-1 0,0 0 0,0-1 0,1 1 0,-1 0 0,1 0 0,-1-1 0,1 1 0,-1 0 0,1-1 0,0 0 0,0 1 0,0-1 0,0 0 0,0 0 0,0 0 0,0 0 0,3 0 0,2 1-9,0-1 1,0 0 0,0-1-1,0 0 1,0 0-1,0 0 1,0-1 0,0 0-1,0 0 1,0-1-1,0 0 1,10-4 0,1-2-45,0 0 0,0-1 1,21-15-1,-15 7-45,-2-1 0,40-39 0,-49 44 34,-1-2 0,0 1 0,-1-2 0,-1 1 0,13-27 0,-20 37 32,-1 0 1,0-1 0,0 1-1,-1-1 1,0 1 0,0-1-1,0 0 1,-1 1 0,1-1-1,-1 0 1,-1 1 0,1-1-1,-1 0 1,-1-5 0,0 7 3,1 0 0,-1 0 0,1 0 1,-1 1-1,0-1 0,0 1 1,-1-1-1,1 1 0,-1 0 0,0 0 1,0 0-1,0 0 0,0 1 0,0-1 1,0 1-1,-1 0 0,1 0 1,-1 0-1,-7-3 0,3 3-11,0-1 0,0 2 0,-1-1 1,1 1-1,0 1 0,-1-1 0,1 2 0,-1-1 0,1 1 0,0 0 0,-1 1 0,1 0 0,0 0 1,-9 4-1,8-3 23,1 1 1,-1 0-1,0 0 1,1 1 0,0 1-1,0-1 1,0 1-1,1 0 1,0 1 0,0 0-1,-11 15 1,5 1 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3.020"/>
    </inkml:context>
    <inkml:brush xml:id="br0">
      <inkml:brushProperty name="width" value="0.05" units="cm"/>
      <inkml:brushProperty name="height" value="0.05" units="cm"/>
    </inkml:brush>
  </inkml:definitions>
  <inkml:trace contextRef="#ctx0" brushRef="#br0">4 651 11995,'0'2'173,"-3"26"2864,3-28-2990,0 1-1,0-1 1,0 0-1,0 0 1,0 1 0,0-1-1,0 0 1,0 0-1,0 0 1,0 1 0,1-1-1,-1 0 1,0 0 0,0 0-1,0 0 1,0 1-1,1-1 1,-1 0 0,0 0-1,0 0 1,0 0 0,1 0-1,-1 0 1,0 1-1,0-1 1,1 0 0,-1 0-1,0 0 1,0 0 0,0 0-1,1 0 1,-1 0-1,0 0 1,1 0 0,15-8 1105,6-11-734,-1-2-1,0 0 0,-2-1 1,0-1-1,20-34 1,1-4-382,-3-3 1,-3 0 0,39-102-1,-72 164-39,5-11-19,-1-1-1,0 0 0,-1 0 0,-1 0 0,0 0 1,0 0-1,-2-1 0,1-16 0,-2 30 19,0 1 0,0-1 0,0 0-1,-1 0 1,1 0 0,0 1 0,0-1-1,0 0 1,-1 0 0,1 1 0,0-1-1,0 0 1,-1 0 0,1 1 0,-1-1-1,0-1 1,0 2 2,1 0 0,0 0-1,0 0 1,-1 0 0,1 0 0,0 0-1,-1 0 1,1 0 0,0 0 0,-1 0-1,1 0 1,0 0 0,-1 0 0,1 0-1,0 0 1,-1 0 0,1 1 0,0-1-1,0 0 1,-1 0 0,1 0 0,0 0-1,0 1 1,-1-1 0,1 0 0,0 0-1,0 1 1,-1-1 0,-2 3-11,1 1-1,-1-1 1,1 1 0,0 0-1,-3 6 1,-12 31 8,3 0 0,1 1 0,-13 80 1,2 136 98,21-103-44,5-128-61,0 0 0,2 0 0,11 43 0,-8-56-102,-7-14 97,0 0 0,0 1-1,0-1 1,1 0-1,-1 0 1,0 0-1,0 0 1,0 0 0,1 1-1,-1-1 1,0 0-1,0 0 1,1 0-1,-1 0 1,0 0 0,0 0-1,1 0 1,-1 0-1,0 0 1,1 0-1,-1 0 1,0 0 0,0 0-1,1 0 1,-1 0-1,0 0 1,0 0-1,1 0 1,-1 0 0,1-1-18,0 0 1,0 0 0,0 0 0,0-1 0,0 1 0,-1 0 0,1 0 0,0 0 0,-1-1 0,1 1 0,-1 0 0,1-1-1,-1 1 1,0 0 0,1-1 0,-1-2 0,2-24-171,-2-4-52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4.167"/>
    </inkml:context>
    <inkml:brush xml:id="br0">
      <inkml:brushProperty name="width" value="0.05" units="cm"/>
      <inkml:brushProperty name="height" value="0.05" units="cm"/>
    </inkml:brush>
  </inkml:definitions>
  <inkml:trace contextRef="#ctx0" brushRef="#br0">284 0 10810,'-12'2'163,"0"0"-1,1 0 0,-1 1 0,1 1 1,0 0-1,0 0 0,0 1 0,0 0 0,1 1 1,0 0-1,-12 10 0,6-3 71,0 0-1,2 1 1,-1 0-1,2 1 1,-21 29-1,30-36-137,0-1-1,0 1 1,0-1-1,1 1 1,0 0-1,1 1 0,-1-1 1,2 0-1,-1 1 1,0 15-1,2-21-71,0 0-1,0 0 0,1 0 1,-1 0-1,0 0 0,1 0 0,0 0 1,0 0-1,0 0 0,0 0 1,0-1-1,1 1 0,-1 0 1,1-1-1,-1 1 0,1-1 1,0 0-1,0 0 0,0 1 1,1-1-1,-1-1 0,0 1 1,1 0-1,-1 0 0,1-1 1,-1 1-1,1-1 0,0 0 0,0 0 1,0 0-1,-1 0 0,1-1 1,6 1-1,0 0-14,0-1 0,0 0 1,0-1-1,0 0 0,0 0 0,0-1 0,0 0 1,0-1-1,-1 1 0,1-2 0,-1 1 0,0-2 0,0 1 1,13-10-1,-5 3-8,-1-1-1,-1 0 1,0-1 0,-1-1 0,0 0 0,11-17-1,-15 19-10,-1-1-1,0 0 1,-1-1-1,5-15 0,-10 24 8,-1 1-1,0-1 0,0 1 0,0-1 0,0 0 1,-1 0-1,0-8 0,0 11 4,0 0-1,-1 0 1,1 0 0,-1 0-1,1 0 1,-1 0 0,0 1 0,1-1-1,-1 0 1,0 0 0,-1 0-1,1 1 1,0-1 0,0 0-1,-1 1 1,1-1 0,-1 1-1,-1-2 1,0 2 2,1 0-1,-1 0 1,1 0-1,-1 0 1,1 0-1,-1 0 1,0 1-1,0-1 1,1 1 0,-1 0-1,0 0 1,1 0-1,-1 0 1,0 1-1,0-1 1,1 1-1,-1-1 1,1 1-1,-1 0 1,0 0 0,1 0-1,0 0 1,-1 1-1,1-1 1,0 1-1,-1-1 1,-2 4-1,2-3-14,0 0 0,1 1-1,-1-1 1,0 0 0,1 1-1,0 0 1,0 0 0,0-1-1,0 1 1,0 1 0,1-1 0,-1 0-1,1 0 1,0 0 0,0 1-1,0-1 1,0 1 0,0-1-1,1 1 1,-1 6 0,2-9-5,-1 0 0,0 0 0,0 0 0,1 0 0,-1 0 1,1 0-1,-1 0 0,1 0 0,-1 0 0,1 0 0,-1 0 1,1 0-1,0 0 0,-1 0 0,1 0 0,0-1 0,0 1 1,0 0-1,0-1 0,0 1 0,0 0 0,0-1 0,0 1 0,1-1 1,1 1-1,0 0 1,0-1 0,0 1 0,0-1 0,0 0 0,0 0 0,4 0 0,21-4-164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0.471"/>
    </inkml:context>
    <inkml:brush xml:id="br0">
      <inkml:brushProperty name="width" value="0.05" units="cm"/>
      <inkml:brushProperty name="height" value="0.05" units="cm"/>
    </inkml:brush>
  </inkml:definitions>
  <inkml:trace contextRef="#ctx0" brushRef="#br0">231 770 11723,'1'-1'116,"0"-1"1,0 1 0,0-1 0,0 1 0,-1-1-1,1 1 1,-1-1 0,1 0 0,-1 0 0,0 1-1,1-1 1,-1 0 0,0 1 0,0-1 0,0 0 0,0 0-1,0 1 1,-1-1 0,0-2 0,1 3-51,-1 0 1,0 0-1,0 0 1,0 0-1,1 0 1,-1 0-1,0 0 1,0 0-1,-1 0 1,1 0-1,0 1 1,0-1-1,0 0 1,0 1-1,-1-1 1,1 1-1,0 0 1,-1-1-1,1 1 0,0 0 1,-1 0-1,1-1 1,0 1-1,-1 0 1,-1 1-1,-6-1-39,0 1-1,1 0 1,-1 1 0,1 0-1,-1 0 1,1 0-1,0 1 1,0 1-1,0 0 1,0 0 0,1 0-1,0 1 1,0 0-1,0 0 1,0 1-1,1-1 1,-12 15-1,12-13-15,0 1 0,0 1-1,1-1 1,0 1 0,1 0-1,0 0 1,0 0-1,0 0 1,2 1 0,-1-1-1,1 1 1,0 0 0,1 0-1,0 0 1,1 13 0,0-20-11,0-1 0,1 1 0,-1-1 0,0 1 0,1 0 0,0-1 0,0 1 1,-1-1-1,2 0 0,-1 1 0,0-1 0,0 0 0,1 1 0,-1-1 1,1 0-1,0 0 0,-1 0 0,4 2 0,-3-3 0,0 0-1,0 0 0,0 0 1,0-1-1,0 1 1,0-1-1,0 1 1,1-1-1,-1 1 0,0-1 1,0 0-1,0 0 1,1 0-1,-1-1 0,0 1 1,0 0-1,0-1 1,1 1-1,-1-1 1,0 0-1,0 0 0,3-2 1,10-5-26,0-1 0,-1 0 0,0-2 0,0 0 1,-1 0-1,-1-1 0,21-25 0,68-105-165,-96 135 178,49-83-117,-48 78 68,0 0-1,-1 0 1,0-1 0,-1 1-1,4-22 1,-8 34 58,0 0 0,0 0 0,0 0 0,0 0 0,0 0 0,0 0 0,0 0 0,0 0 0,0 0 0,0 0 0,0 0 0,0 1 0,-1-1 0,1 0 1,0 0-1,0 0 0,0 0 0,0 0 0,0 0 0,0 0 0,0 0 0,0 0 0,0 0 0,0 0 0,0 0 0,0 0 0,0 0 0,0 0 0,-1 0 0,1 0 0,0 0 0,0-1 0,0 1 0,0 0 0,0 0 0,0 0 0,0 0 0,0 0 0,0 0 0,0 0 0,0 0 0,0 0 0,0 0 1,0 0-1,0 0 0,-8 12-74,-7 18 21,2-1 130,2 0 1,1 1-1,1 1 1,2-1-1,-5 47 1,11-74-46,1 0 0,0 0 1,0 0-1,0 0 0,1 0 0,-1 0 0,1 0 0,-1 0 1,1 0-1,0 0 0,3 5 0,-4-8-19,0 1 0,1-1 0,-1 1 0,1-1 0,-1 1 0,1-1-1,-1 1 1,1-1 0,-1 1 0,1-1 0,0 0 0,-1 1 0,1-1 0,0 0 0,-1 0 0,1 1-1,0-1 1,-1 0 0,1 0 0,1 0 0,-1 0-3,1 0 1,0 0-1,-1-1 1,1 1-1,-1-1 0,1 1 1,-1-1-1,1 0 1,-1 1-1,1-1 0,-1 0 1,2-1-1,6-6 5,0 0-1,-1-1 0,0 0 1,0-1-1,-1 0 1,0 0-1,-1 0 1,0-1-1,6-13 1,-3 5-5,32-60 38,-4-3 0,-4-1 0,40-150 0,-71 224-19,1-1-1,-2 1 1,1-1 0,-1 1 0,-1-1-1,0-9 1,0 18-22,0 1-1,0 0 1,-1-1 0,1 1-1,0 0 1,0 0-1,0-1 1,0 1 0,0 0-1,0-1 1,0 1-1,-1 0 1,1 0-1,0-1 1,0 1 0,0 0-1,-1 0 1,1 0-1,0-1 1,0 1 0,-1 0-1,1 0 1,0 0-1,0 0 1,-1 0-1,1-1 1,0 1 0,-1 0-1,1 0 1,0 0-1,-1 0 1,1 0 0,0 0-1,0 0 1,-1 0-1,1 0 1,0 0-1,-1 0 1,1 0 0,0 0-1,-1 0 1,1 0-1,0 1 1,0-1 0,-1 0-1,1 0 1,-1 0-1,-12 10 70,6 0-28,0-1 0,0 1-1,1 0 1,1 0 0,0 0-1,-7 21 1,-18 71 156,21-62-73,-6 66 0,13-85-90,2-1 1,0 0 0,1 0-1,1 1 1,6 24 0,-7-40-47,0-1-1,0 0 1,1 1 0,-1-1 0,1 0-1,0 0 1,0 0 0,0 0 0,0 0-1,1 0 1,0-1 0,0 1 0,0-1-1,0 0 1,0 0 0,1 0 0,-1 0-1,1-1 1,0 1 0,-1-1-1,1 0 1,0 0 0,1 0 0,-1-1-1,0 1 1,0-1 0,1 0 0,-1 0-1,1-1 1,-1 1 0,1-1 0,8-1-1,-5 0-4,1 0 0,0-1-1,-1 0 1,1-1-1,-1 0 1,0 0-1,0 0 1,0-1 0,0-1-1,-1 1 1,1-1-1,-1-1 1,-1 1-1,10-10 1,6-8-4,-1-1 1,28-41-1,-15 15 17,-2-1 1,-2-2-1,-2-1 0,-3-2 1,32-105-1,-51 132 41,-6 29-39,0-1 1,0 1-1,1 0 0,-1 0 1,0 0-1,0 0 0,0-1 1,0 1-1,0 0 0,0 0 1,0 0-1,0-1 0,0 1 1,0 0-1,0 0 0,0 0 0,0-1 1,0 1-1,0 0 0,0 0 1,0 0-1,0 0 0,-1-1 1,1 1-1,0 0 0,0 0 1,0 0-1,0 0 0,0-1 1,0 1-1,0 0 0,-1 0 1,1 0-1,0 0 0,0 0 1,0 0-1,0-1 0,0 1 1,-1 0-1,1 0 0,0 0 0,0 0 1,0 0-1,-1 0 0,1 0 1,0 0-1,0 0 0,0 0 1,-1 0-1,1 0 0,0 0 1,0 0-1,0 0 0,-1 0 1,1 0-1,0 0 0,0 0 1,0 0-1,0 0 0,-1 0 1,1 0-1,0 1 0,0-1 1,0 0-1,-1 0 0,-10 10 52,0 5-15,1 1-1,0 0 1,1 0-1,0 1 1,-7 24 0,-26 96 32,34-105-50,-4 38 0,10-58-26,1 1 0,1-1-1,0 1 1,1 0 0,0-1-1,4 17 1,-5-27-8,1 1 1,0 0-1,0 0 0,1 0 0,-1 0 0,0-1 1,1 1-1,0-1 0,0 1 0,-1-1 0,2 0 1,-1 1-1,0-1 0,0 0 0,1 0 0,-1-1 0,3 3 1,-3-3-2,0-1 0,0 1 1,-1-1-1,1 1 0,0-1 1,0 0-1,0 1 0,0-1 1,0 0-1,0 0 0,-1 0 1,1-1-1,0 1 0,0 0 1,0-1-1,0 1 1,-1-1-1,1 0 0,0 1 1,0-1-1,-1 0 0,1 0 1,-1 0-1,1 0 0,-1-1 1,1 1-1,-1 0 0,1 0 1,1-4-1,8-8-61,-1-1 0,-1 0 0,0 0-1,14-32 1,21-69-37,-35 91 106,121-328 299,-122 322-29,-9 22 6,-6 18-56,-4 13-132,1 0 1,1 1-1,2 0 0,0 0 1,2 1-1,-5 47 0,3 154 10,8-217-76,10 209-210,-7-203-220,-1-24 90,-1-28-100,-7-12 277,-2 0 0,-2 0 0,-2 1 1,-33-86-1,43 132 204,1 1 0,-1-1 0,1 1 1,-1-1-1,1 0 0,-1 1 0,1-1 1,0 0-1,0 1 0,0-1 0,0-3 0,0 5-33,1-1-1,-1 0 0,1 1 0,-1-1 0,0 0 0,1 1 0,-1-1 1,1 1-1,0-1 0,-1 1 0,1-1 0,-1 1 0,1-1 0,0 1 0,-1 0 1,1-1-1,0 1 0,0 0 0,-1-1 0,1 1 0,0 0 0,0 0 1,-1 0-1,1 0 0,0 0 0,0 0 0,52-4 148,-37 3-308,1 0 0,-1-1 0,29-7-1,-36 4 21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4.616"/>
    </inkml:context>
    <inkml:brush xml:id="br0">
      <inkml:brushProperty name="width" value="0.05" units="cm"/>
      <inkml:brushProperty name="height" value="0.05" units="cm"/>
    </inkml:brush>
  </inkml:definitions>
  <inkml:trace contextRef="#ctx0" brushRef="#br0">275 1 12611,'0'4'133,"0"0"0,0-1 0,0 1-1,0 0 1,0 0 0,-1-1 0,1 1 0,-1 0 0,0 0 0,-1-1 0,1 1 0,-3 4 0,-26 41 149,16-29 136,-131 182 943,83-121-1056,61-80-297,-1 1-1,1 0 1,0-1 0,0 1 0,0 0 0,0 0-1,0-1 1,0 1 0,0 0 0,1 0 0,-1 0-1,0 0 1,1 0 0,-1 3 0,2-5-7,-1 1 0,0-1 0,0 1 0,0-1 0,1 1 0,-1-1 0,0 1 0,0-1 0,1 1 1,-1-1-1,0 0 0,1 1 0,-1-1 0,1 0 0,-1 1 0,0-1 0,1 0 0,-1 0 0,1 1 0,-1-1 0,1 0 0,21 4-9,316-7 777,-285-2-611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6.329"/>
    </inkml:context>
    <inkml:brush xml:id="br0">
      <inkml:brushProperty name="width" value="0.05" units="cm"/>
      <inkml:brushProperty name="height" value="0.05" units="cm"/>
    </inkml:brush>
  </inkml:definitions>
  <inkml:trace contextRef="#ctx0" brushRef="#br0">1 273 13683,'0'16'904,"10"-6"-728,8-4-56,15-21 288,15-10-128,12-10-136,3-5 40,6-3-184,0-1-144,-9 5-648,-7 5 720,-19 15-136,-8 9-88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6.817"/>
    </inkml:context>
    <inkml:brush xml:id="br0">
      <inkml:brushProperty name="width" value="0.05" units="cm"/>
      <inkml:brushProperty name="height" value="0.05" units="cm"/>
    </inkml:brush>
  </inkml:definitions>
  <inkml:trace contextRef="#ctx0" brushRef="#br0">6 144 11578,'-5'6'969,"16"-6"-577,8-3-160,22-12 456,12 0-120,10-5-200,3-2-56,3 2 24,0 0-152,-3 3-88,-9 0 24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7.239"/>
    </inkml:context>
    <inkml:brush xml:id="br0">
      <inkml:brushProperty name="width" value="0.05" units="cm"/>
      <inkml:brushProperty name="height" value="0.05" units="cm"/>
    </inkml:brush>
  </inkml:definitions>
  <inkml:trace contextRef="#ctx0" brushRef="#br0">1 1280 13075,'20'-27'587,"26"-44"1,-16 22-460,64-114 341,131-310-1,-137 241-420,-72 181-35,-3 0-1,11-88 1,-23 118 9,-1 21-21,0 0 0,0 0 0,0 0 0,0 0 0,0 0 0,0 0 0,0 0 0,0 0 0,0 0 0,0-1 0,0 1 0,0 0 0,0 0 0,0 0 0,0 0 0,0 0 0,0 0 0,0 0 0,0 0 0,0 0 0,0 0 0,0-1 0,0 1 0,0 0 0,0 0 0,-1 0 0,1 0 0,0 0 0,0 0 0,0 0 0,0 0 0,0 0 0,0 0 0,0 0 0,0 0 0,0 0 0,0 0 0,0 0 0,-1 0-1,1-1 1,0 1 0,0 0 0,0 0 0,0 0 0,0 0 0,0 0 0,0 0 0,0 0 0,0 0 0,0 0 0,-1 0 0,1 1 0,0-1 0,0 0 0,0 0 0,0 0 0,0 0 0,0 0 0,0 0 0,0 0 0,0 0 0,0 0 0,-1 0 0,1 0 0,0 0 0,0 0 0,0 0 0,-1 3 16,0-1 1,-1 1-1,1-1 1,1 1-1,-1-1 1,0 1-1,1 0 1,-1 3-1,-3 44 464,4 95 0,18 51 131,-8-106-460,3 24-18,10 188-661,-24-283 417,-1-8-28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7.644"/>
    </inkml:context>
    <inkml:brush xml:id="br0">
      <inkml:brushProperty name="width" value="0.05" units="cm"/>
      <inkml:brushProperty name="height" value="0.05" units="cm"/>
    </inkml:brush>
  </inkml:definitions>
  <inkml:trace contextRef="#ctx0" brushRef="#br0">4 703 12307,'0'0'15,"0"0"0,-1 0 0,1 0 0,0 0 0,0 1 0,0-1 0,0 0 0,-1 0 0,1 0 0,0 0 0,0 0 0,0 0 0,0 0 0,0 1 0,-1-1 0,1 0 0,0 0 0,0 0 0,0 0 0,0 1 0,0-1 0,0 0 0,0 0 0,0 0 0,0 0 0,0 1 0,0-1 0,0 0 0,0 0 0,0 0 0,0 0 0,0 1 0,0-1 0,0 0 0,0 0 0,0 0 0,0 1 0,0-1 0,0 0 0,0 0 0,0 0 0,0 0 0,0 1 0,0-1 0,0 0 0,1 0 0,-1 0 0,0 0 0,0 0 0,0 1 0,0-1 0,0 0 0,1 0 0,-1 0 0,0 0 0,0 0 0,0 0 0,0 0 0,1 0 0,-1 0 0,0 0 0,0 0 0,0 1 0,0-1 0,1 0 0,-1 0 0,0 0 0,19-6 320,240-119 1911,-6-20-1187,-104 57-585,92-57-87,-81 46-557,-85 59-258,-48 27-313,39-27-1,-62 36 374,-1-2-64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08.074"/>
    </inkml:context>
    <inkml:brush xml:id="br0">
      <inkml:brushProperty name="width" value="0.05" units="cm"/>
      <inkml:brushProperty name="height" value="0.05" units="cm"/>
    </inkml:brush>
  </inkml:definitions>
  <inkml:trace contextRef="#ctx0" brushRef="#br0">23 850 8418,'-20'57'1908,"18"-49"-874,6-15 133,9-22 41,256-736 2231,-260 736-3417,-3 8-22,1 1 0,12-24 0,-20 63-98,-5 20 66,-26 203 82,27-179-94,6 120 0,-1-174-55,0-7 78,0 0 1,0 0-1,0 0 1,0 0-1,0 0 1,0 0-1,1 0 1,-1 0-1,1 0 1,-1 0-1,1-1 1,0 1-1,0 0 1,0 0-1,1 1 1,-2-3 18,0 0 0,0 0 1,0 0-1,0 1 0,0-1 0,1 0 1,-1 0-1,0 0 0,0 0 0,0 0 1,0 0-1,0 0 0,0 0 0,0 0 1,0 0-1,1 0 0,-1 0 0,0 0 1,0 0-1,0 0 0,0 0 0,0 0 1,0 0-1,1 0 0,-1 0 0,0 0 1,0 0-1,0 0 0,0 0 0,0 0 1,0 0-1,0 0 0,0 0 0,1 0 1,-1 0-1,0 0 0,0-1 0,0 1 1,0 0-1,0 0 0,0 0 0,0 0 1,0 0-1,0 0 0,0 0 0,0 0 1,1 0-1,-1-1 0,0 1 0,0 0 1,0 0-1,0 0 0,0 0 0,0 0 1,0 0-1,0-1 0,0 1 1,2-18-168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17.378"/>
    </inkml:context>
    <inkml:brush xml:id="br0">
      <inkml:brushProperty name="width" value="0.05" units="cm"/>
      <inkml:brushProperty name="height" value="0.05" units="cm"/>
    </inkml:brush>
  </inkml:definitions>
  <inkml:trace contextRef="#ctx0" brushRef="#br0">1 273 13923,'5'1'1168,"5"-1"-976,9-4-32,4-3 368,10-9-344,4-7-8,6-7 17,3-4-193,3-5-169,1-1 193,-7 0-80,-3-1-16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18.063"/>
    </inkml:context>
    <inkml:brush xml:id="br0">
      <inkml:brushProperty name="width" value="0.05" units="cm"/>
      <inkml:brushProperty name="height" value="0.05" units="cm"/>
    </inkml:brush>
  </inkml:definitions>
  <inkml:trace contextRef="#ctx0" brushRef="#br0">189 37 11843,'0'0'20,"0"0"1,0 0 0,0-1 0,0 1-1,0 0 1,0 0 0,0 0 0,0-1-1,0 1 1,0 0 0,-1 0 0,1 0 0,0-1-1,0 1 1,0 0 0,0 0 0,0 0-1,0 0 1,0-1 0,0 1 0,-1 0 0,1 0-1,0 0 1,0 0 0,0 0 0,0-1-1,0 1 1,-1 0 0,1 0 0,0 0-1,0 0 1,0 0 0,-1 0 0,1 0 0,0 0-1,0 0 1,0 0 0,-1 0 0,1 0-1,0 0 1,0 0 0,0 0 0,-1 0-1,1 0 1,0 0 0,0 0 0,0 0 0,-1 0-1,1 0 1,0 0 0,0 0 0,0 0-1,0 1 1,-1-1 0,1 0 0,0 0 0,0 0-1,0 0 1,0 0 0,-1 1 0,-15 6 209,4 2-46,0-1-1,0 1 0,0 1 1,2 0-1,-1 1 0,1 0 1,1 0-1,0 1 0,0 1 1,-6 13-1,8-15-97,1 1 1,1 0-1,0 0 1,0 0-1,1 1 1,1 0-1,0 0 0,1 0 1,1 0-1,-1 0 1,2 21-1,1-30-61,-1 0 0,1 0 0,0 0 1,0 0-1,0 0 0,0 0 0,1 0 0,-1 0 0,1-1 0,0 1 0,0-1 0,1 1 0,-1-1 0,1 0 0,4 4 1,-5-5-19,0-1 0,0 1 0,0-1 1,1 0-1,-1 0 0,0 0 0,1 0 0,-1 0 1,1 0-1,-1-1 0,1 0 0,-1 1 1,1-1-1,-1 0 0,1 0 0,-1 0 1,1 0-1,-1-1 0,1 1 0,-1-1 0,1 1 1,-1-1-1,1 0 0,-1 0 0,4-2 1,2-2-2,1 0 1,-1-1-1,-1 0 1,1 0-1,-1 0 1,0-1-1,0 0 1,-1-1-1,10-13 1,-1-4-62,0 0 1,11-28 0,-16 31-79,0 0-1,-2-1 0,-1 0 0,-1-1 1,0 0-1,3-42 0,-13 46-153,4 19 279,0 1 0,0 0 0,0-1 0,-1 1 0,1 0 0,0-1 0,0 1 0,-1 0 0,1 0 0,0-1 0,-1 1 0,1 0-1,0 0 1,-1 0 0,1-1 0,0 1 0,-1 0 0,1 0 0,0 0 0,-1 0 0,1 0 0,0 0 0,-1 0 0,1 0 0,0 0 0,-1 0 0,1 0 0,-1 0 0,-1 1-1,0 0 1,0 0 0,0 0-1,0 0 1,1 0-1,-1 1 1,0-1-1,1 1 1,-1-1-1,1 1 1,0-1 0,-1 1-1,1 0 1,-2 3-1,-7 14 115,1 0 1,0 1-1,2 0 0,0 1 0,1 0 0,-4 27 1,5-18 126,2 0 0,1 0 0,4 61 1,-1-84-196,0 0 0,0 1 1,1-1-1,-1 0 0,2 0 0,-1 0 1,1-1-1,3 8 0,-5-12-38,1-1 0,-1 1-1,0 0 1,0-1-1,1 1 1,-1-1-1,1 1 1,0-1-1,-1 1 1,1-1 0,0 0-1,0 0 1,-1 0-1,1 0 1,0 0-1,0-1 1,0 1 0,0 0-1,0-1 1,0 0-1,1 1 1,-1-1-1,0 0 1,0 0-1,0 0 1,0 0 0,0 0-1,0-1 1,0 1-1,0-1 1,3-1-1,12-6-125,-14 6 78,-1 0 0,0 1 0,1-1 0,-1 1 0,1 0 0,-1 0 0,1 0 0,0 0 0,0 1 0,3-2 0,-6 3 51,0-1 0,1 0 0,-1 1 1,0-1-1,1 0 0,-1 0 0,0 1 0,0-1 1,1 0-1,-1 1 0,0-1 0,0 1 1,0-1-1,0 0 0,1 1 0,-1-1 1,0 1-1,0-1 0,0 0 0,0 1 1,0-1-1,0 1 0,0-1 0,0 0 1,0 1-1,0-1 0,0 1 0,-1-1 0,1 0 1,0 1-1,0-1 0,0 1 0,0-1 1,-1 0-1,1 1 0,0-1 0,0 0 1,-1 1-1,1-1 0,0 0 0,0 0 1,-1 1-1,1-1 0,0 0 0,-1 1 0,-11 13 694,11-14-707,1 1 0,-1-1-1,1 0 1,-1 1 0,0-1 0,1 0 0,-1 0 0,1 0-1,-1 0 1,1 1 0,-1-1 0,0 0 0,1 0-1,-1 0 1,1 0 0,-1 0 0,0 0 0,1-1-1,-1 1 1,1 0 0,-1 0 0,0 0 0,1 0 0,-1-1-1,1 1 1,-1 0 0,1-1 0,-1 1 0,1 0-1,-1-1 1,1 1 0,-1-1 0,1 1 0,0-1-1,-1 1 1,1-1 0,0 1 0,-1-1 0,1 1-1,0-1 1,0 1 0,-1-1 0,1 1 0,0-1 0,0 0-1,0 1 1,0-1 0,0 1 0,0-2 0,-3-10-138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18.512"/>
    </inkml:context>
    <inkml:brush xml:id="br0">
      <inkml:brushProperty name="width" value="0.05" units="cm"/>
      <inkml:brushProperty name="height" value="0.05" units="cm"/>
    </inkml:brush>
  </inkml:definitions>
  <inkml:trace contextRef="#ctx0" brushRef="#br0">19 0 11875,'-1'0'46,"1"0"0,-1 0 0,0 0 0,1 1 1,-1-1-1,0 0 0,1 0 0,-1 0 0,0 0 0,1 1 1,-1-1-1,1 0 0,-1 1 0,0-1 0,1 0 1,-1 1-1,1-1 0,-1 1 0,1-1 0,-1 1 1,1-1-1,0 1 0,-1-1 0,1 1 0,0 0 1,-1 0-1,0 2 50,0-1 0,1 0 0,-1 1 1,1-1-1,0 0 0,0 1 0,0-1 0,0 4 1,2 6 248,0 1 0,5 16 0,-5-22-183,22 90 592,-5 1 0,13 194 1,-27-52-134,2 56-70,-7-282-818,-1-20 302,-3-29 185,3 27-321,-3-27 62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26.030"/>
    </inkml:context>
    <inkml:brush xml:id="br0">
      <inkml:brushProperty name="width" value="0.05" units="cm"/>
      <inkml:brushProperty name="height" value="0.05" units="cm"/>
    </inkml:brush>
  </inkml:definitions>
  <inkml:trace contextRef="#ctx0" brushRef="#br0">77 0 9770,'-3'0'56,"0"0"0,1 1 1,-1-1-1,0 1 0,1-1 0,-1 1 0,1 0 0,-1 0 1,1 0-1,-1 0 0,1 1 0,0-1 0,-1 1 0,1-1 1,0 1-1,0 0 0,0 0 0,0 0 0,1 0 0,-1 0 1,0 0-1,1 0 0,-1 1 0,1-1 0,0 0 0,0 1 1,0-1-1,-1 5 0,-2 7 58,1 0 0,0 1 0,1-1 1,0 17-1,2-17-67,-3 105 391,24 213-1,-16-281-382,103 726-131,-107-760-263,-2-17 333,1 1 0,0-1-1,0 0 1,-1 0 0,1 0 0,-1 1 0,1-1 0,0 0 0,-1 0-1,1 0 1,0 0 0,-1 1 0,1-1 0,-1 0 0,1 0 0,0 0-1,-1 0 1,1 0 0,-1 0 0,1 0 0,0 0 0,-1 0 0,1 0-1,-1 0 1,1-1 0,0 1 0,-1 0 0,1 0 0,-1 0 0,1 0-1,0-1 1,-1 1 0,1 0 0,0 0 0,0-1 0,-1 1 0,1 0-1,0-1 1,-1 1 0,1-1 0,-20-14-175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2.214"/>
    </inkml:context>
    <inkml:brush xml:id="br0">
      <inkml:brushProperty name="width" value="0.05" units="cm"/>
      <inkml:brushProperty name="height" value="0.05" units="cm"/>
    </inkml:brush>
  </inkml:definitions>
  <inkml:trace contextRef="#ctx0" brushRef="#br0">101 325 10010,'-62'62'3932,"57"-55"-3812,0-1 0,0 1 1,0 0-1,-4 10 0,7-15-83,1 0-1,0 0 1,0 0 0,0 1-1,0-1 1,0 0-1,1 1 1,-1-1-1,1 0 1,-1 1-1,1-1 1,0 1 0,0-1-1,0 1 1,0-1-1,1 0 1,-1 1-1,2 3 1,-2-5-26,1 0 0,-1-1 0,1 1 0,-1 0 0,1-1 0,0 1 0,-1-1 0,1 1 0,0-1-1,-1 1 1,1-1 0,0 1 0,0-1 0,0 0 0,-1 1 0,1-1 0,0 0 0,0 0 0,0 1 0,0-1 0,1 0 0,24-4 102,19-17-15,-22 7-84,0-2 0,-1 0 0,0-1 1,-1-1-1,-2-1 0,1-1 0,18-25 0,-25 28-1,-1 0 1,-1-1-1,-1 0 0,0-1 0,-1 0 0,-1-1 1,-1 0-1,-1 0 0,7-39 0,-12 53 38,0 0-1,-1 0 0,0 0 0,0 0 1,0 0-1,-2-9 0,2 14-39,-1-1 1,1 1-1,0 0 0,-1 0 0,1 0 0,-1 0 0,1 1 1,-1-1-1,0 0 0,1 0 0,-1 0 0,0 0 0,1 0 1,-1 1-1,0-1 0,0 0 0,0 1 0,0-1 0,0 1 1,0-1-1,0 1 0,0-1 0,0 1 0,0 0 1,0-1-1,0 1 0,0 0 0,0 0 0,0 0 0,0 0 1,0 0-1,-1 0 0,1 0 0,0 0 0,0 0 0,0 1 1,0-1-1,0 0 0,0 1 0,0-1 0,0 1 0,-1 0 1,-4 1-14,0 1-1,1 1 1,-1-1 0,1 1 0,-1 0 0,-5 6 0,-5 3-27,-1 2-9,-25 28 0,12-11 11,9-9 13,-31 47 1,42-56 11,6-9-4,1 0 1,0 0-1,0 0 1,1 1-1,-1 0 1,-2 9-1,5-14-2,-1 1-1,1-1 0,0 1 0,-1-1 0,1 1 0,0-1 1,0 1-1,0-1 0,0 1 0,0 0 0,1-1 1,-1 1-1,0-1 0,1 1 0,-1-1 0,1 0 0,0 1 1,-1-1-1,1 1 0,0-1 0,0 0 0,0 0 1,0 1-1,0-1 0,0 0 0,0 0 0,0 0 0,0 0 1,3 2-1,3 0-51,0-1 1,0 1 0,1-1-1,-1 0 1,1-1 0,-1 1-1,1-2 1,0 1-1,8-1 1,74-7-443,-79 5 436,16-2-72,37-3-98,-59 7 239,1 0 0,0 0 0,-1 0 0,1 1 0,-1 0 0,0 0 0,1 0 0,8 4 0,-12-3 17,0-1 0,0 1 0,0 0 0,0-1-1,0 1 1,-1 0 0,1 0 0,-1 0 0,1 0-1,-1 1 1,0-1 0,1 0 0,-1 1 0,0-1-1,-1 1 1,1-1 0,0 1 0,-1-1-1,1 1 1,-1-1 0,0 1 0,0-1 0,0 1-1,0 0 1,0-1 0,-1 1 0,1-1 0,-1 1-1,0-1 1,-1 5 0,-1-3-21,3-4-37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0.909"/>
    </inkml:context>
    <inkml:brush xml:id="br0">
      <inkml:brushProperty name="width" value="0.05" units="cm"/>
      <inkml:brushProperty name="height" value="0.05" units="cm"/>
    </inkml:brush>
  </inkml:definitions>
  <inkml:trace contextRef="#ctx0" brushRef="#br0">0 88 12483,'8'-3'1256,"-3"3"-944,-3 0-96,-1 0 312,6-6 96,6-2-336,2-25-56,2-5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27.756"/>
    </inkml:context>
    <inkml:brush xml:id="br0">
      <inkml:brushProperty name="width" value="0.05" units="cm"/>
      <inkml:brushProperty name="height" value="0.05" units="cm"/>
    </inkml:brush>
  </inkml:definitions>
  <inkml:trace contextRef="#ctx0" brushRef="#br0">621 3768 11755,'115'-89'-373,"3"5"0,210-111 0,175-50-2313,-23 13-312,484-221 6369,-961 452-3358,733-306 1230,-495 223-1093,283-61 0,-464 132-143,601-157-3,41-111-291,-405 144 119,422-266-1,-451 219 190,-45 29 219,124-100 701,-72 47-223,-251 193-755,1 0 0,0 2 1,1 0-1,41-13 0,-25 13-299,0 2 0,54-6 0,-91 16 306,0 0-1,1 0 0,-1 1 1,0 0-1,0 0 1,1 0-1,-1 1 0,0-1 1,7 3-1,-10-2 45,0 0 0,0 0 0,0 1 0,0-1 0,-1 1 0,1-1 0,0 1-1,0 0 1,-1 0 0,0-1 0,1 1 0,-1 0 0,0 0 0,0 0 0,0 1 0,0-1 0,0 0 0,0 0 0,0 0-1,-1 1 1,1-1 0,-1 0 0,0 3 0,13 118 534,-4-29-405,21 121-138,19 178 162,4 54 285,-39-340-380,10 217 132,-22 3 63,0-4 160,26 399-442,-28-693-16,0-16 50,0 0 0,1 1-1,0-1 1,1 0 0,1 1-1,0-1 1,5 13 0,-6-19-43,1-1 1,-1 1 0,-1 0-1,1 0 1,-1 0-1,0 0 1,-1-1 0,1 1-1,-1 0 1,-1 0-1,1 0 1,-1 0 0,-1 0-1,-2 11 1,0-8-48,-1 0 0,1-1 1,-1 1-1,-1-1 0,0 0 0,0 0 0,-1-1 1,-14 14-1,3-6-2,0-1 0,-2 0 0,0-1-1,-1-2 1,0 0 0,0-1 0,-42 15 0,-272 55 733,146-41-363,-178 55-231,62-15-154,-425 110-128,11-3 162,-6-23 44,673-154 8,-663 136-1126,5 22-693,-895 235 1993,886-214 674,73-18-379,461-128-62,-211 20 0,381-61-370,-5 0-17,0 0-1,0-1 1,0-1-1,1 0 1,-37-7-1,54 7-16,0-1-1,1 1 1,-1-1-1,0 1 1,0-1-1,0 0 1,1 0-1,-1 0 1,1 0-1,-1 0 1,1 0-1,-3-1 1,3-1-3,0 1 0,-1 0 1,1 0-1,0-1 0,0 1 1,0 0-1,-1-6 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5.324"/>
    </inkml:context>
    <inkml:brush xml:id="br0">
      <inkml:brushProperty name="width" value="0.05" units="cm"/>
      <inkml:brushProperty name="height" value="0.05" units="cm"/>
    </inkml:brush>
  </inkml:definitions>
  <inkml:trace contextRef="#ctx0" brushRef="#br0">10 347 10610,'-10'1'233,"24"-2"-16,9-8-80,-1-1 1,0-1-1,38-24 1,-20 10-20,290-193 407,-311 205-513,-17 11-13,3-2 9,0 1 1,0-1-1,0 1 1,1 1-1,8-4 1,-13 5-6,0 1 1,-1 0 0,1 0-1,0 0 1,0 0 0,-1 0-1,1 0 1,0 0-1,-1 0 1,1 0 0,0 0-1,-1 0 1,1 0 0,0 0-1,0 1 1,-1-1 0,1 0-1,-1 0 1,1 1-1,0-1 1,-1 1 0,1-1-1,0 2 5,0-1-1,0 0 1,-1 0 0,1 0-1,0 1 1,-1-1-1,0 0 1,1 1-1,-1-1 1,0 0-1,1 1 1,-1-1-1,0 0 1,0 1 0,0-1-1,-1 2 1,-4 60 250,-20 99 0,1-20-92,23-133-196,-3 16-149,1 1 0,2-1 1,3 49-1,-2-72 153,0-1 1,0 1-1,0-1 0,0 1 1,1-1-1,-1 1 0,1 0 0,-1-1 1,1 1-1,0-1 0,-1 0 1,1 1-1,0-1 0,2 3 1,3-5-195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5.959"/>
    </inkml:context>
    <inkml:brush xml:id="br0">
      <inkml:brushProperty name="width" value="0.05" units="cm"/>
      <inkml:brushProperty name="height" value="0.05" units="cm"/>
    </inkml:brush>
  </inkml:definitions>
  <inkml:trace contextRef="#ctx0" brushRef="#br0">376 46 10354,'-2'-4'173,"0"1"1,0 0-1,0-1 0,-1 1 1,1 0-1,-1 0 0,0 0 0,1 1 1,-1-1-1,0 1 0,-1-1 0,-5-2 1,6 4-131,0 0 1,-1 0-1,1 0 1,0 1-1,-1-1 1,1 1-1,-1 0 1,1 0-1,0 1 1,-1-1-1,1 0 1,0 1-1,-1 0 1,1 0-1,-4 2 1,-8 3-13,1 0 0,-1 2 1,1-1-1,1 2 0,0 0 1,0 0-1,1 2 0,0-1 0,-19 23 1,16-15-35,1 0 0,1 1 0,1 0 1,1 1-1,1 0 0,-11 28 0,14-27-1,0 1 1,2 0-1,1 0 0,-2 26 0,5-39 0,0 1 0,1-1 0,0 1 0,1-1 0,0 1 0,1-1 0,0 1 0,0-1 0,1 0 0,0 0 0,1 0 1,5 10-1,-8-17 3,0 0 1,1 0 0,-1 0-1,1 0 1,-1-1-1,1 1 1,0 0 0,0-1-1,0 1 1,0-1 0,0 0-1,0 0 1,0 0 0,0 0-1,0 0 1,0 0 0,1 0-1,-1 0 1,0-1 0,1 0-1,-1 1 1,1-1 0,-1 0-1,0 0 1,1 0 0,-1 0-1,0-1 1,1 1 0,-1-1-1,1 1 1,3-3 0,3-1 2,0 0 1,-1 0 0,1-1 0,-1-1 0,0 0 0,12-11 0,19-20 39,-2-1-1,-1-3 1,-2-1 0,-2-1 0,-2-1-1,27-56 1,-55 96-39,3-5 13,-1 0 0,1-1 0,-2 1 0,5-17 0,-8 25-14,1-1 0,-1 1 0,0-1 0,0 1 1,0-1-1,1 1 0,-1-1 0,0 1 0,-1 0 1,1-1-1,0 1 0,0-1 0,-1 1 0,1-1 1,-1 1-1,1 0 0,-1-1 0,1 1 0,-1 0 0,0-1 1,0 1-1,0 0 0,0 0 0,0 0 0,0 0 1,0 0-1,0 0 0,0 0 0,0 0 0,0 0 1,-1 0-1,1 1 0,0-1 0,-1 1 0,1-1 1,0 1-1,-1-1 0,1 1 0,-1 0 0,1-1 0,-2 1 1,-2 0-20,1 0 1,-1 0-1,0 0 1,1 1 0,-1-1-1,0 1 1,1 0-1,0 1 1,-1-1-1,1 1 1,0 0 0,-1 0-1,1 0 1,0 1-1,0-1 1,1 1 0,-7 5-1,6-5-90,1 1 0,-1 0 0,1 0 0,0 0 0,0 0 0,0 0 0,0 0 0,1 1 0,0 0 0,0-1 0,0 1 0,0 0 0,1 0 0,0 0 0,0 0 0,0 5 0,0-8 78,1 0 0,0-1 0,0 1 0,1 0 0,-1-1 0,0 1-1,1 0 1,-1-1 0,0 1 0,1-1 0,1 3 0,16 12-411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6.438"/>
    </inkml:context>
    <inkml:brush xml:id="br0">
      <inkml:brushProperty name="width" value="0.05" units="cm"/>
      <inkml:brushProperty name="height" value="0.05" units="cm"/>
    </inkml:brush>
  </inkml:definitions>
  <inkml:trace contextRef="#ctx0" brushRef="#br0">287 100 12651,'0'0'24,"1"0"-1,-1 1 1,0-1 0,0 0 0,0 0 0,0 1-1,0-1 1,0 0 0,0 1 0,0-1 0,0 0 0,0 0-1,0 1 1,-1-1 0,1 0 0,0 0 0,0 1 0,0-1-1,0 0 1,0 0 0,0 1 0,-1-1 0,1 0 0,0 0-1,0 0 1,0 1 0,-1-1 0,1 0 0,0 0 0,0 0-1,-1 0 1,1 1 0,0-1 0,-1 0 0,-12 10-78,10-7 111,-33 26 23,2 1-1,-40 46 1,58-57-86,1 0 0,0 0 0,2 2 0,0 0 0,2 0 0,-10 25 1,17-35 6,1 0 0,0 0 0,0 1 0,1 0 0,-1 12 1,3-20-1,0 0 1,0 0-1,0 0 1,0-1 0,1 1-1,-1 0 1,1 0-1,0-1 1,0 1-1,0-1 1,1 1 0,-1-1-1,1 1 1,0-1-1,0 0 1,0 0 0,0 0-1,1 0 1,4 5-1,-3-5 2,0 0 1,0-1-1,1 1 0,-1-1 0,1 0 1,-1 0-1,1 0 0,0-1 0,0 0 0,-1 0 1,1 0-1,0-1 0,0 1 0,5-1 0,0-1 3,-1 0 0,0 0-1,0-1 1,0 0-1,0-1 1,0 0-1,8-4 1,7-6 9,-1 0 0,0-1-1,-1-2 1,25-22 0,-9 6 37,-2-2 1,49-61-1,-71 78 9,0-2-1,-2 0 0,0-1 1,-1 0-1,-1 0 0,-1-1 1,10-38-1,-17 52-23,0 0 0,-1 0 0,0 0 0,0 0 0,-1 0 0,0 0 0,0 0 0,0 0 0,-4-13 0,3 17-21,0 1 0,0-1-1,0 0 1,-1 1-1,1-1 1,-1 1 0,1 0-1,-1 0 1,0-1-1,0 1 1,0 0 0,0 0-1,-1 1 1,1-1 0,0 0-1,-1 1 1,1-1-1,-1 1 1,0 0 0,1 0-1,-1 0 1,0 0-1,0 1 1,1-1 0,-6 0-1,-12 0-37,1 0 0,0 1 0,-1 1 0,1 1 0,0 1-1,0 0 1,0 2 0,0 0 0,1 1 0,0 1 0,0 0 0,0 2-1,1 0 1,-20 14 0,29-16-17,0-1 0,0 1 0,1 1-1,-10 11 1,5-3-73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7.051"/>
    </inkml:context>
    <inkml:brush xml:id="br0">
      <inkml:brushProperty name="width" value="0.05" units="cm"/>
      <inkml:brushProperty name="height" value="0.05" units="cm"/>
    </inkml:brush>
  </inkml:definitions>
  <inkml:trace contextRef="#ctx0" brushRef="#br0">412 33 12035,'0'-1'62,"0"-1"1,-1 1 0,1-1-1,-1 1 1,1 0 0,-1 0-1,1-1 1,-1 1 0,0 0-1,0 0 1,0 0 0,0 0-1,0 0 1,0 0 0,0 0-1,0 0 1,0 0 0,-2-1-1,-1 1 14,1-1 0,0 1-1,-1 0 1,1 0 0,-1 0-1,1 0 1,-5 0 0,-7 1 166,1 0 1,-26 3-1,37-3-192,-12 2-29,-1 0 1,0 2-1,1-1 0,-1 2 0,1 0 0,0 1 0,1 1 0,-1 0 0,1 1 0,-15 10 0,20-10-16,0-1 1,0 1 0,1 1-1,0-1 1,1 1-1,0 1 1,0 0-1,1 0 1,0 0-1,1 0 1,0 1 0,0 0-1,1 0 1,-3 17-1,3-10-6,2-1 0,0 1 0,1 0 0,1 0 0,0 0 0,1-1-1,1 1 1,8 29 0,-9-39 1,2 0 0,-1 0-1,1 0 1,0 0 0,1-1-1,0 1 1,0-1 0,0 0 0,1 0-1,0 0 1,1-1 0,0 1-1,0-1 1,0-1 0,0 1 0,1-1-1,0 0 1,0-1 0,0 0-1,9 4 1,-11-6 2,1 0 0,-1-1 0,1 0 0,-1 0 0,1 0 0,-1-1 0,1 1 0,-1-1 0,1-1 0,0 1 0,-1-1 0,1 0-1,10-3 1,-8 1 2,0-1 0,0 0 0,0 0 0,-1-1 0,1 0-1,-1 0 1,0-1 0,7-7 0,-1 0 14,-1-2 1,0 1-1,-1-2 1,-1 1-1,0-2 1,-1 1-1,12-32 1,-16 31 5,1 0 1,-2 0 0,0-1 0,-2 0 0,2-23 0,-4 34-36,0 0-1,0-1 1,0 1-1,-1 0 1,0 0 0,-1 0-1,1 0 1,-2 0-1,1 0 1,-1 0-1,0 1 1,0-1 0,0 1-1,-1 0 1,-8-10-1,10 14-37,0 0-1,1 0 1,-2 0 0,1 0-1,0 1 1,0-1 0,0 1-1,-1 0 1,1-1-1,-1 1 1,1 0 0,-1 1-1,0-1 1,1 0 0,-1 1-1,0-1 1,1 1 0,-1 0-1,0 0 1,1 0-1,-1 0 1,0 0 0,0 1-1,1-1 1,-1 1 0,-3 1-1,1 0-128,0 1 0,0-1-1,1 1 1,-1 0 0,1 0 0,0 0 0,0 1-1,0-1 1,0 1 0,1 0 0,-1 0-1,-3 7 1,-1 6-389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7.896"/>
    </inkml:context>
    <inkml:brush xml:id="br0">
      <inkml:brushProperty name="width" value="0.05" units="cm"/>
      <inkml:brushProperty name="height" value="0.05" units="cm"/>
    </inkml:brush>
  </inkml:definitions>
  <inkml:trace contextRef="#ctx0" brushRef="#br0">663 80 10922,'1'-1'66,"1"0"0,-1 0 0,0 0 0,1-1 0,-1 1 0,0 0 0,0 0 0,0-1 0,0 1 0,0-1 0,0 1 0,0-1 0,-1 1 0,1-1 0,-1 0 0,1 1 0,0-3 0,-1 3-32,-1 0 0,1 0-1,0-1 1,-1 1 0,1 0-1,0 0 1,-1 0 0,1 0 0,-1 0-1,0 0 1,1 0 0,-1 0 0,0 0-1,0 0 1,1 1 0,-1-1 0,0 0-1,0 0 1,0 1 0,0-1 0,0 0-1,0 1 1,0-1 0,0 1 0,0 0-1,-1-1 1,0 1 0,-25-8 131,-1 2 1,1 0-1,-1 2 1,0 2-1,-33 0 1,50 1-120,-182 0 431,164 3-403,1 1 1,-1 1-1,1 2 1,-46 14-1,70-19-80,0 0 0,1 1 0,-1 0 0,0 0-1,1 0 1,-1 0 0,1 0 0,0 1 0,0-1 0,0 1-1,0 0 1,0 0 0,0 0 0,1 1 0,-1-1 0,1 1-1,0-1 1,0 1 0,1-1 0,-1 1 0,-1 6 0,1-1-36,1 0 1,0 0-1,1 0 1,0 0 0,0 0-1,1 0 1,0 0-1,5 15 1,8 25-730,34 82 1,10 28-1065,-53-140 1704,-1 0 0,-1 0 0,0 0 0,-2 0 0,0 1 0,-3 34 0,-8 0 516,-24 85 0,21-98-67,3 2 0,1 0 1,-6 67-1,15-105-304,0-1-1,0 0 0,0 1 0,1-1 1,-1 0-1,1 0 0,0 1 1,0-1-1,0 0 0,1 0 0,0 0 1,-1 0-1,2-1 0,-1 1 1,0 0-1,1-1 0,4 6 1,-2-5-2,-1 0 1,1-1 0,0 0 0,0 0-1,1 0 1,-1-1 0,0 0 0,1 0 0,-1 0-1,1 0 1,0-1 0,7 1 0,42 3 113,91-3 0,-50-2-56,-30 2-28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8.501"/>
    </inkml:context>
    <inkml:brush xml:id="br0">
      <inkml:brushProperty name="width" value="0.05" units="cm"/>
      <inkml:brushProperty name="height" value="0.05" units="cm"/>
    </inkml:brush>
  </inkml:definitions>
  <inkml:trace contextRef="#ctx0" brushRef="#br0">0 868 12843,'2'0'42,"-1"1"1,1-1-1,-1 1 1,1-1-1,-1 1 1,1-1-1,0 0 1,-1 1-1,1-1 1,-1 0-1,1 0 1,0 0-1,-1-1 1,1 1-1,-1 0 1,1-1-1,-1 1 1,1 0-1,-1-1 1,1 0-1,-1 1 1,1-1-1,-1 0 1,2-1-1,38-29 19,-26 19 121,51-38-84,6-3-155,-2-3-1,80-84 1,-94 78-14,-3-2 1,-3-2 0,52-93-1,-90 138 72,-2 1-1,0-2 1,-1 1-1,-1-1 1,7-31-1,-13 41 20,-5 23-3,-6 29 2,-15 83-27,6 2 1,-5 194-1,26-204-277,0-95 201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8.996"/>
    </inkml:context>
    <inkml:brush xml:id="br0">
      <inkml:brushProperty name="width" value="0.05" units="cm"/>
      <inkml:brushProperty name="height" value="0.05" units="cm"/>
    </inkml:brush>
  </inkml:definitions>
  <inkml:trace contextRef="#ctx0" brushRef="#br0">24 541 11106,'-23'9'647,"23"-9"-642,0 0-1,0 0 0,0 0 1,0 0-1,0 0 1,0 0-1,0 0 0,0 0 1,0 0-1,1 0 1,-1 0-1,0 0 1,0 0-1,0 0 0,0 0 1,0 0-1,0 0 1,0 0-1,0 0 0,0 0 1,0 0-1,0 0 1,0 0-1,0 1 1,0-1-1,0 0 0,0 0 1,0 0-1,0 0 1,0 0-1,0 0 0,0 0 1,0 0-1,0 0 1,0 0-1,0 0 1,0 0-1,0 0 0,0 0 1,0 0-1,0 0 1,0 0-1,0 1 0,0-1 1,0 0-1,0 0 1,0 0-1,0 0 1,0 0-1,0 0 0,0 0 1,0 0-1,11 1 105,17-2 54,464-73 704,-323 46-695,170-32 12,359-113 1,-514 115-159,296-77 57,-437 126-105,63-4-1,-90 12-17,-1 1-1,1 0 1,-1 1-1,1 1 1,-1 0-1,0 1 0,20 7 1,-2 8-17,-11 0-26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39.603"/>
    </inkml:context>
    <inkml:brush xml:id="br0">
      <inkml:brushProperty name="width" value="0.05" units="cm"/>
      <inkml:brushProperty name="height" value="0.05" units="cm"/>
    </inkml:brush>
  </inkml:definitions>
  <inkml:trace contextRef="#ctx0" brushRef="#br0">2 273 11698,'-1'2'79,"1"-1"0,0 0 0,0 0 0,0 0-1,0 1 1,0-1 0,0 0 0,0 0-1,0 1 1,0-1 0,1 0 0,-1 0-1,0 0 1,1 0 0,-1 0 0,1 1-1,-1-1 1,1 0 0,0 0 0,-1 0-1,3 1 1,-2-1-50,0-1-1,0 1 1,1-1 0,-1 0-1,0 0 1,0 1 0,1-1-1,-1 0 1,0 0 0,0 0-1,1-1 1,-1 1-1,0 0 1,0 0 0,1-1-1,-1 1 1,0 0 0,0-1-1,0 0 1,1 1-1,-1-1 1,1 0 0,12-8-36,-1-1 1,0 0 0,0-1 0,-1 0 0,15-19-1,-6 7 7,38-41 20,49-47 7,-84 94-48,-16 18-1,-6 12 8,-4 25-1,0 0 6,3 50 0,0-76 17,1-1 0,0 0-1,0 1 1,1-1 0,0 0 0,1 0-1,0-1 1,11 19 0,-11-25 12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0.302"/>
    </inkml:context>
    <inkml:brush xml:id="br0">
      <inkml:brushProperty name="width" value="0.05" units="cm"/>
      <inkml:brushProperty name="height" value="0.05" units="cm"/>
    </inkml:brush>
  </inkml:definitions>
  <inkml:trace contextRef="#ctx0" brushRef="#br0">3 92 15051,'-3'-4'1008,"12"-3"-912,5-2-40,15 0 273,7 1-113,14-2-232,4-2-104,11 2-169,-1 2-87,-1-1-664,-2 5 856,-8 2-128,-6 2-168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1.667"/>
    </inkml:context>
    <inkml:brush xml:id="br0">
      <inkml:brushProperty name="width" value="0.05" units="cm"/>
      <inkml:brushProperty name="height" value="0.05" units="cm"/>
    </inkml:brush>
  </inkml:definitions>
  <inkml:trace contextRef="#ctx0" brushRef="#br0">1 6 11498,'7'0'929,"-3"0"-969,-2-2-64,-8-2 1912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1.228"/>
    </inkml:context>
    <inkml:brush xml:id="br0">
      <inkml:brushProperty name="width" value="0.05" units="cm"/>
      <inkml:brushProperty name="height" value="0.05" units="cm"/>
    </inkml:brush>
  </inkml:definitions>
  <inkml:trace contextRef="#ctx0" brushRef="#br0">186 67 12107,'-1'-3'68,"1"-1"1,0 1 0,-1-1-1,0 1 1,0-1 0,0 1-1,0 0 1,0-1 0,-1 1 0,1 0-1,-1 0 1,0 0 0,0 0-1,0 1 1,0-1 0,-5-4-1,5 6-44,0 0-1,0 0 0,0 0 1,0 0-1,0 0 0,0 1 1,0-1-1,0 1 0,-1-1 0,1 1 1,0 0-1,0 0 0,-1 0 1,1 0-1,0 0 0,0 0 1,-1 1-1,1-1 0,0 1 1,0 0-1,0-1 0,0 1 0,0 0 1,0 0-1,0 0 0,0 1 1,-3 1-1,-3 3-14,0 0 0,1 0 0,0 1-1,0 0 1,1 0 0,0 0 0,0 1 0,1 0 0,0 0-1,0 0 1,0 1 0,2 0 0,-1-1 0,1 1 0,0 1 0,1-1-1,0 0 1,0 1 0,1-1 0,0 1 0,1 10 0,0-17-9,0 1-1,1-1 1,-1 1 0,1-1 0,0 1 0,0-1 0,0 1 0,0-1 0,1 0 0,-1 1 0,1-1-1,0 0 1,0 0 0,0 0 0,0 0 0,1-1 0,-1 1 0,1-1 0,0 1 0,-1-1 0,1 0-1,0 0 1,0 0 0,1 0 0,-1-1 0,0 1 0,1-1 0,-1 0 0,0 0 0,1 0 0,-1 0-1,7 0 1,-5-1 11,1 0 0,-1 0-1,1 0 1,-1-1 0,0 0 0,1 0-1,-1 0 1,0 0 0,0-1-1,0 0 1,0 0 0,0-1-1,0 1 1,-1-1 0,1 0 0,-1 0-1,0-1 1,0 1 0,0-1-1,0 0 1,4-5 0,-3 1 5,0 0 1,-1-1 0,1 1 0,-1-1-1,-1 0 1,0 0 0,2-12-1,-3 15-7,-1-1 1,0 0-1,-1 1 0,1-1 0,-1 0 0,-1 0 0,1 1 0,-1-1 0,0 0 0,-5-11 0,6 16-12,-1 1 0,1-1 0,-1 1 0,0-1 0,0 1 1,0 0-1,0-1 0,0 1 0,0 0 0,0 0 0,-1 0 0,1 0 0,0 0 0,0 0 0,-1 0 0,1 0 0,-3 0 0,3 0 1,0 1 0,0 0-1,1 0 1,-1 0 0,0 0-1,0 0 1,0 0 0,1 0-1,-1 1 1,0-1-1,0 0 1,1 0 0,-1 1-1,0-1 1,1 0 0,-1 1-1,0-1 1,1 0 0,-1 1-1,0-1 1,1 1 0,-1-1-1,1 1 1,-1 0-1,1-1 1,-1 1 0,1-1-1,0 1 1,-1 0 0,1 0-1,0-1 1,-1 1 0,1 0-1,0-1 1,0 1 0,-1 0-1,1 0 1,0-1-1,0 1 1,0 1 0,-1 6-128,0 1 0,0 0 0,1-1 0,0 1 0,0 0 0,1-1 0,1 1 0,-1-1 0,1 1 0,0-1 0,1 0 0,0 0 0,1 0 1,-1 0-1,7 10 0,5 3-234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2.183"/>
    </inkml:context>
    <inkml:brush xml:id="br0">
      <inkml:brushProperty name="width" value="0.05" units="cm"/>
      <inkml:brushProperty name="height" value="0.05" units="cm"/>
    </inkml:brush>
  </inkml:definitions>
  <inkml:trace contextRef="#ctx0" brushRef="#br0">0 1 11402,'0'1'697,"0"6"-657,0 2-8,0 4 80,0 3-48,2 7-8,-1 2 8,2 4-8,0 1 8,-2-3-16,3-1 0,-1-4-32,0-5 0,0-9-328,0-13 224,-2-8 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2.837"/>
    </inkml:context>
    <inkml:brush xml:id="br0">
      <inkml:brushProperty name="width" value="0.05" units="cm"/>
      <inkml:brushProperty name="height" value="0.05" units="cm"/>
    </inkml:brush>
  </inkml:definitions>
  <inkml:trace contextRef="#ctx0" brushRef="#br0">312 135 9474,'2'-6'285,"-1"-1"0,1 1 0,-1-1 0,-1 1 0,1-1 0,-1 0-1,0 1 1,-1-1 0,1 0 0,-3-7 0,2 11-215,1 0 1,-1 0-1,0 0 0,-1 1 0,1-1 0,0 0 1,-1 1-1,0-1 0,1 1 0,-1 0 0,0-1 1,0 1-1,0 0 0,-1 0 0,1 0 0,0 0 1,-1 1-1,1-1 0,-1 1 0,0-1 0,1 1 0,-1 0 1,0 0-1,-3-1 0,-2 1-35,0 1 0,0-1 1,-1 1-1,1 1 0,0-1 0,0 1 1,0 1-1,0-1 0,0 2 0,1-1 0,-1 1 1,0 0-1,1 0 0,0 1 0,0 0 0,0 0 1,0 1-1,1 0 0,-9 8 0,5-4 11,0 0 0,1 1 0,0 0 0,1 1-1,0 0 1,0 0 0,1 1 0,1-1 0,0 2-1,-9 24 1,14-31-56,-1 1-1,1 0 0,-1-1 0,2 1 1,-1 0-1,1 0 0,0 0 0,1-1 1,-1 1-1,1 0 0,2 7 0,-2-11 3,1 0 0,-1-1-1,0 1 1,1-1-1,-1 1 1,1-1 0,0 1-1,0-1 1,0 0-1,0 0 1,0 0 0,0 0-1,1 0 1,-1-1-1,1 1 1,-1-1 0,1 1-1,0-1 1,-1 0-1,1 0 1,0 0 0,0 0-1,0-1 1,0 1-1,0-1 1,0 0 0,5 0-1,3 0-62,-1 0 0,0-1-1,1-1 1,-1 0 0,0 0 0,0-1-1,0 0 1,0 0 0,15-9 0,5-5-292,44-33 1,-18 11-77,-55 38 433,-1 1 1,1-1 0,0 1-1,-1-1 1,1 1 0,0-1-1,0 1 1,-1 0 0,1-1-1,0 1 1,0 0 0,0 0-1,-1-1 1,1 1 0,0 0-1,0 0 1,0 0 0,0 0-1,0 0 1,-1 0-1,1 0 1,0 1 0,0-1-1,0 0 1,-1 0 0,1 1-1,0-1 1,0 0 0,0 1-1,-1-1 1,1 1 0,0-1-1,-1 1 1,1-1 0,0 1-1,-1 0 1,1-1-1,-1 1 1,1 0 0,-1-1-1,1 1 1,-1 0 0,0 0-1,1 1 1,2 5 8,-1 0 1,0 0-1,0 0 1,1 12-1,0 0-1,33 100 118,-29-103-89,0-1 0,1 1-1,0-2 1,1 1 0,15 18 0,-23-32-24,0 0 0,0 0 1,0 0-1,-1 0 1,1 0-1,0 0 1,0 0-1,-1 0 1,1 0-1,-1 0 1,1 0-1,-1 1 1,0-1-1,1 0 1,-1 0-1,0 0 1,0 1-1,0-1 0,0 0 1,0 0-1,0 3 1,-1-3 17,0 1-1,0 0 1,0-1-1,-1 1 1,1 0 0,0-1-1,-1 0 1,1 1 0,-1-1-1,1 0 1,-1 0 0,0 0-1,-3 2 1,-11 6 181,-1-1 1,0-1-1,-1 0 0,1-2 0,-1 0 1,-1 0-1,1-2 0,0 0 0,-1-1 1,0-1-1,-34-3 0,51 2-209,0 0 0,-1-1-1,1 1 1,0-1 0,0 0 0,0 1-1,0-1 1,0 0 0,0 0-1,0 0 1,0-1 0,0 1 0,-2-2-1,4 3-5,0-1-1,-1 0 1,1 1-1,0-1 1,-1 0-1,1 0 1,0 1-1,0-1 1,-1 0-1,1 0 1,0 1-1,0-1 1,0 0-1,0 0 1,0 1-1,0-1 0,0 0 1,1 0-1,-1 1 1,0-1-1,0 0 1,1 0-1,-1 1 1,0-1-1,1 0 1,-1 1-1,0-1 1,1 0-1,-1 1 1,1-1-1,-1 1 1,1-1-1,0 1 1,-1-1-1,1 1 1,-1-1-1,1 1 0,0-1 1,0 1-1,19-13-124,8-2-44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3.709"/>
    </inkml:context>
    <inkml:brush xml:id="br0">
      <inkml:brushProperty name="width" value="0.05" units="cm"/>
      <inkml:brushProperty name="height" value="0.05" units="cm"/>
    </inkml:brush>
  </inkml:definitions>
  <inkml:trace contextRef="#ctx0" brushRef="#br0">0 40 11370,'2'-3'121,"0"1"-1,0-1 0,-1 1 0,2-1 0,-1 1 0,0 0 1,0 0-1,1 0 0,-1 0 0,1 0 0,-1 0 0,1 1 1,0-1-1,0 1 0,0 0 0,0 0 0,0 0 0,0 0 1,0 0-1,4 0 0,8 0 265,0 0 0,0 1-1,17 1 1,-10 1-171,216 9-133,146 4-428,-358-16 291,42 2-121,-64 0 158,0-1 0,-1 1-1,1-1 1,0 1 0,-1 0 0,1 0-1,-1 1 1,1-1 0,-1 1 0,0 0-1,1 0 1,-1 0 0,0 0-1,3 3 1,-5-3 2,0 0 1,1 0-1,-1 0 0,0 0 1,0 1-1,0-1 0,-1 0 1,1 1-1,-1-1 0,1 0 1,-1 1-1,0-1 0,1 1 0,-1-1 1,-1 1-1,1 2 0,-9 42-182,7-38 166,-12 65 0,3 0 1,-2 87-1,15 151 48,22-74 0,-12-146 4,1 99 1,-13-180 3,0 0 1,-1 1-1,0-1 1,-1 0-1,-5 18 1,5-24 5,0 0 1,0-1 0,0 1 0,-1-1 0,1 0 0,-1 1 0,0-1 0,0-1-1,-1 1 1,1 0 0,-1-1 0,0 0 0,0 1 0,0-2 0,-5 4 0,-3 0 73,0-1 1,0-1-1,0 0 0,-1 0 1,0-1-1,0-1 1,-19 2-1,-98-3 552,106-1-541,-400-36 417,414 34-1128,24 5 433,28 3 36,2 0-80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4.591"/>
    </inkml:context>
    <inkml:brush xml:id="br0">
      <inkml:brushProperty name="width" value="0.05" units="cm"/>
      <inkml:brushProperty name="height" value="0.05" units="cm"/>
    </inkml:brush>
  </inkml:definitions>
  <inkml:trace contextRef="#ctx0" brushRef="#br0">0 78 13243,'18'-11'1080,"5"2"-920,15 3-96,11 4 400,14 2-328,6-3-136,5-2-40,1 0-8,-5 0-24,-3 1-40,-9-3-128,-4 3-72,-14-5 248,-5 2-56,-17 8-8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5.106"/>
    </inkml:context>
    <inkml:brush xml:id="br0">
      <inkml:brushProperty name="width" value="0.05" units="cm"/>
      <inkml:brushProperty name="height" value="0.05" units="cm"/>
    </inkml:brush>
  </inkml:definitions>
  <inkml:trace contextRef="#ctx0" brushRef="#br0">0 52 12011,'16'2'1104,"7"-2"-856,16-3-152,11-2 936,14-2-896,6 0-112,8-1-40,2-1-120,-4 2-1096,-1 1 1112,-18 5-112,-7 1-120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5.832"/>
    </inkml:context>
    <inkml:brush xml:id="br0">
      <inkml:brushProperty name="width" value="0.05" units="cm"/>
      <inkml:brushProperty name="height" value="0.05" units="cm"/>
    </inkml:brush>
  </inkml:definitions>
  <inkml:trace contextRef="#ctx0" brushRef="#br0">90 239 7818,'-10'9'306,"0"0"1,0 0 0,1 0 0,0 1 0,-11 18-1,18-25-211,-1 1 1,1 0-1,0-1 0,0 1 0,0 0 0,0 1 1,1-1-1,-1 0 0,1 0 0,0 1 0,1-1 1,-1 0-1,1 1 0,0-1 0,0 1 0,0-1 0,1 0 1,-1 1-1,1-1 0,2 6 0,-3-9-69,1 1 0,-1-1 1,1 0-1,0 0 0,-1 0 0,1 0 0,0 0 0,0 0 1,0 0-1,0 0 0,0 0 0,0 0 0,0-1 0,0 1 1,0 0-1,0-1 0,0 1 0,1 0 0,-1-1 0,0 0 0,2 1 1,-1-1 10,1 1 0,0-1 0,-1 0 0,1 0 0,0-1 0,0 1 0,-1 0 0,1-1 0,4-1 0,4-2 43,-1-1-1,0 0 1,0 0 0,8-8-1,218-177 740,-158 122-696,92-63 1,-176 137-115,0 0 1,0 1-1,1-1 0,0 1 0,0 0 1,0 1-1,1-1 0,-4 12 1,-4 8 16,-14 44 0,19-44-15,1 1-1,2 0 1,1 0-1,0 50 1,5-26-104,16 87 1,-12-92 53,-6-12-14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6.290"/>
    </inkml:context>
    <inkml:brush xml:id="br0">
      <inkml:brushProperty name="width" value="0.05" units="cm"/>
      <inkml:brushProperty name="height" value="0.05" units="cm"/>
    </inkml:brush>
  </inkml:definitions>
  <inkml:trace contextRef="#ctx0" brushRef="#br0">0 476 11330,'266'-101'2156,"-135"54"-1846,101-36 136,424-94 0,-510 151-396,0 5-1,1 8 0,1 5 1,187 16-1,-36 23-818,-281-30 633,-19-2-35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9.137"/>
    </inkml:context>
    <inkml:brush xml:id="br0">
      <inkml:brushProperty name="width" value="0.05" units="cm"/>
      <inkml:brushProperty name="height" value="0.05" units="cm"/>
    </inkml:brush>
  </inkml:definitions>
  <inkml:trace contextRef="#ctx0" brushRef="#br0">0 337 9834,'1'0'72,"0"-1"0,1 1 0,-1-1 0,0 1 0,0-1 0,0 1 0,0-1-1,0 0 1,0 1 0,0-1 0,-1 0 0,1 0 0,0 0 0,0 1 0,0-1 0,-1 0 0,1 0 0,0-2 0,2 0 113,36-40 837,86-71 0,55-22-812,-142 110-198,-42 35 20,0-4-17,-71 95 373,63-82-277,1 1 1,0 1 0,-13 36 0,18-40-57,1 1 0,0 0 1,1 0-1,1 0 0,0 0 1,2 1-1,0-1 1,0 1-1,5 30 0,4-27-164,-8-21 108,0 0 0,1 1 0,-1-1-1,0 0 1,0 1 0,1-1 0,-1 0-1,0 1 1,0-1 0,1 0-1,-1 0 1,0 1 0,1-1 0,-1 0-1,0 0 1,1 0 0,-1 1 0,1-1-1,-1 0 1,0 0 0,1 0-1,-1 0 1,1 0 0,-1 0 0,0 0-1,1 0 1,-1 0 0,1 0 0,-1 0-1,0 0 1,1 0 0,-1 0-1,1 0 1,-1-1 0,0 1 0,1 0-1,-1 0 1,0 0 0,1 0 0,-1-1-1,0 1 1,1 0 0,-1 0-1,0-1 1,0 1 0,1 0 0,-1-1-1,0 1 1,0 0 0,1-1 0,-1 1-1,0 0 1,0-1 0,0 0 0,10-20-65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49.661"/>
    </inkml:context>
    <inkml:brush xml:id="br0">
      <inkml:brushProperty name="width" value="0.05" units="cm"/>
      <inkml:brushProperty name="height" value="0.05" units="cm"/>
    </inkml:brush>
  </inkml:definitions>
  <inkml:trace contextRef="#ctx0" brushRef="#br0">864 0 10082,'-7'3'324,"1"-1"0,0 1 0,0 0 0,0 1 1,0 0-1,0 0 0,1 0 0,-8 8 0,-2 0 85,-30 26 43,-57 61 0,-33 54-137,78-86-166,-380 441 333,426-495-546,19-23-231,8-9 34,43-45-13,-25 29 113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3.004"/>
    </inkml:context>
    <inkml:brush xml:id="br0">
      <inkml:brushProperty name="width" value="0.05" units="cm"/>
      <inkml:brushProperty name="height" value="0.05" units="cm"/>
    </inkml:brush>
  </inkml:definitions>
  <inkml:trace contextRef="#ctx0" brushRef="#br0">122 181 13451,'-1'-2'21,"-1"0"1,0 0-1,1 1 1,-1-1-1,0 1 1,0-1-1,0 1 1,0 0-1,0-1 1,0 1-1,0 0 1,0 0-1,0 1 0,-1-1 1,1 0-1,0 1 1,-1 0-1,1-1 1,0 1-1,-1 0 1,1 0-1,-1 0 1,1 0-1,0 1 1,-1-1-1,1 1 1,0-1-1,0 1 1,-1 0-1,1 0 0,0 0 1,0 0-1,0 0 1,0 1-1,0-1 1,0 1-1,0-1 1,1 1-1,-1-1 1,1 1-1,-1 0 1,1 0-1,-1 0 1,1 0-1,0 0 1,0 0-1,0 0 0,0 0 1,-1 4-1,-4 9 2,1 0 0,-6 33 0,10-41-10,-1 1 1,2 0 0,-1-1 0,1 1 0,0 0 0,1 0 0,0-1 0,2 9 0,-3-15-11,0 0-1,0-1 1,1 1 0,-1 0 0,0-1 0,0 1-1,1 0 1,-1-1 0,0 1 0,1 0 0,-1-1-1,1 1 1,-1-1 0,1 1 0,-1-1 0,1 1-1,-1-1 1,1 1 0,0-1 0,-1 0 0,1 1-1,0-1 1,-1 0 0,1 0 0,0 1-1,-1-1 1,1 0 0,0 0 0,0 0 0,-1 0-1,1 0 1,0 0 0,-1 0 0,1 0 0,0 0-1,0 0 1,-1 0 0,1 0 0,0-1 0,-1 1-1,1 0 1,0 0 0,-1-1 0,1 1 0,0-1-1,-1 1 1,2-1 0,26-23 44,-28 24-47,39-42-35,-3-2 0,-2-2 0,-2-1-1,39-74 1,-56 90 34,-13 21-1,-10 17 21,-5 14 30,0 0 0,1 1 1,1 0-1,1 1 0,1 0 0,-6 27 0,6-18 11,2 1 0,2 0 0,1 0 0,0 37 0,4-62-36,0 1-1,1 0 1,0 0-1,1-1 1,4 17-1,-5-24-20,-1 0 0,1 1 0,-1-1 0,1 1-1,-1-1 1,1 0 0,0 1 0,-1-1 0,1 0-1,0 0 1,0 0 0,0 0 0,0 0 0,0 0-1,0 0 1,0 0 0,0 0 0,1 0 0,-1 0-1,0-1 1,0 1 0,1 0 0,-1-1 0,1 1-1,-1-1 1,0 0 0,1 1 0,-1-1 0,1 0-1,-1 0 1,1 0 0,-1 0 0,1 0 0,-1 0-1,0 0 1,1-1 0,-1 1 0,1 0 0,-1-1-1,0 0 1,3 0 0,2-3-1,0 1 0,0-1 0,0 0-1,-1-1 1,0 1 0,0-1 0,0 0 0,0-1 0,4-5 0,34-58-18,-36 57 10,44-82-8,-47 92-13,-1 10 14,-2 15 4,-1-20 6,2 26 3,6 37-1,-7-58 4,1 0 0,0 0-1,0-1 1,1 1-1,0-1 1,0 0-1,1 0 1,-1 0-1,10 11 1,-12-16-1,0-1 1,0 0-1,0 1 0,1-1 0,-1 0 1,0 0-1,1 0 0,-1 0 0,1 0 1,0 0-1,-1 0 0,1-1 0,0 1 1,-1 0-1,1-1 0,0 0 1,-1 1-1,1-1 0,0 0 0,0 0 1,0 0-1,-1 0 0,3 0 0,0-1 2,-1 0-1,0-1 0,0 1 1,0 0-1,0-1 0,0 0 1,0 0-1,0 0 0,0 0 1,-1 0-1,4-4 0,5-6-2,-1-1 0,-1 0 0,16-27-1,-11 14-52,22-57-1,-31 71 20,-2-1 1,1 0-1,-2 1 1,1-2-1,-2 1 1,1-24-1,-2 36 25,0-1 1,0 1-1,-1 0 0,1-1 1,0 1-1,0 0 0,-1-1 1,1 1-1,-1 0 1,1 0-1,-1-1 0,0 1 1,0-1-1,1 1 4,-1 1-1,1 0 1,-1-1-1,1 1 1,0 0-1,-1 0 1,1-1 0,-1 1-1,1 0 1,-1 0-1,1 0 1,-1-1 0,1 1-1,-1 0 1,1 0-1,-1 0 1,1 0 0,-1 0-1,1 0 1,-1 0-1,1 0 1,-1 0-1,0 0 1,-1 1-1,0 0 0,0 0-1,0 0 1,0 0 0,0 0 0,1 0 0,-1 1 0,0-1-1,1 1 1,-1-1 0,1 1 0,-1 0 0,1-1-1,-2 3 1,-2 7 40,-1 0-1,1 0 1,1 1-1,0-1 0,1 1 1,0 0-1,1 0 1,0 0-1,0 0 1,2 0-1,0 0 1,0 0-1,1 0 1,0 0-1,1 0 0,0 0 1,6 16-1,-7-25-20,0 0-1,0-1 0,1 1 1,-1-1-1,1 1 0,-1-1 1,1 0-1,0 0 0,-1 0 1,1 0-1,0 0 0,0 0 1,1 0-1,-1 0 1,0-1-1,1 0 0,-1 1 1,1-1-1,-1 0 0,5 1 1,-4-1-8,1-1 0,0 0 1,-1 0-1,1 0 1,0 0-1,-1-1 1,1 1-1,0-1 0,-1 0 1,1 0-1,-1-1 1,1 1-1,4-3 1,7-5-47,-1-1 0,0 0 0,0-1 0,-1 0 0,15-18 0,-14 15 15,-1-1 0,-1-1 0,20-31 0,-16 5-38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0.380"/>
    </inkml:context>
    <inkml:brush xml:id="br0">
      <inkml:brushProperty name="width" value="0.05" units="cm"/>
      <inkml:brushProperty name="height" value="0.05" units="cm"/>
    </inkml:brush>
  </inkml:definitions>
  <inkml:trace contextRef="#ctx0" brushRef="#br0">10 527 8378,'-10'4'2127,"21"-14"-548,8-7-620,72-106 166,-46 57-879,22-23-70,88-130-86,-153 212-134,-8 12 22,-10 10 6,1 5 16,0 0 1,2 0-1,1 1 1,0 1-1,-11 31 0,18-41 8,1 0-1,1 1 0,-1-1 0,2 1 1,0 0-1,0 0 0,1 0 0,1 0 0,0 0 1,1 0-1,4 22 0,-4-32-9,0 1-1,1-1 1,-1 1-1,1-1 1,0 1-1,-1-1 1,4 4-1,-4-6 3,-1-1-1,1 1 1,-1 0 0,1-1-1,0 1 1,-1 0-1,1-1 1,0 1 0,-1-1-1,1 1 1,0-1-1,0 1 1,0-1 0,-1 0-1,1 1 1,0-1-1,0 0 1,0 0 0,0 1-1,0-1 1,0 0-1,0 0 1,-1 0 0,1 0-1,0 0 1,0 0-1,0 0 1,0-1 0,0 1-1,0 0 1,0 0-1,-1-1 1,1 1 0,0-1-1,0 1 1,1-1-1,16-19-8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0.764"/>
    </inkml:context>
    <inkml:brush xml:id="br0">
      <inkml:brushProperty name="width" value="0.05" units="cm"/>
      <inkml:brushProperty name="height" value="0.05" units="cm"/>
    </inkml:brush>
  </inkml:definitions>
  <inkml:trace contextRef="#ctx0" brushRef="#br0">108 132 13507,'-14'12'236,"0"1"0,2 0-1,-23 29 1,31-37-225,0 1 0,1 0 0,0 0 0,-1 0 0,2 1 0,-1-1 0,1 1 0,0-1 0,0 1 0,1 0 0,0 0 0,0-1 0,1 11 0,0-15-9,0 0-1,0-1 0,0 1 1,0 0-1,1 0 0,-1-1 1,1 1-1,-1 0 0,1 0 0,0-1 1,-1 1-1,1-1 0,0 1 1,0-1-1,0 1 0,0-1 1,0 1-1,1-1 0,-1 0 1,0 0-1,3 2 0,-2-2 0,0-1 0,0 1 1,0 0-1,0-1 0,0 1 0,1-1 0,-1 0 1,0 0-1,0 0 0,0 0 0,1 0 0,-1 0 1,0 0-1,4-2 0,4-1 2,-1 0 0,1-1 0,-1-1 0,1 1 0,-2-1 0,10-7 0,2-3-11,0 0 0,-1-1 0,-1-1 0,-1-1 0,0-1 0,-1 0 0,-1-1-1,-1 0 1,14-28 0,-26 43 7,0 0-1,0-1 1,0 1 0,0-1-1,-1 0 1,0 1-1,0-1 1,0-7 0,-1 11 1,-1 0 0,1 0 0,0 1 0,0-1 1,0 0-1,-1 0 0,1 0 0,-1 1 0,0-1 1,1 0-1,-1 1 0,0-1 0,0 0 0,0 1 1,0-1-1,0 1 0,-1-1 0,1 1 0,0 0 1,-1 0-1,1-1 0,-1 1 0,1 0 0,-1 0 1,1 1-1,-1-1 0,0 0 0,-2 0 0,-3-1 8,-1 0-1,1 1 0,-1 0 0,1 1 0,-1 0 0,0 0 0,1 1 0,-1 0 1,1 0-1,-1 0 0,1 1 0,-8 3 0,6-2-4,0 0 0,-1 1 0,1 1 0,1-1 0,-1 2 0,1-1 0,0 1 0,-13 11 0,20-16-20,0 0 0,0 0-1,0 0 1,0 0 0,-1 0-1,2 1 1,-1-1 0,0 0 0,0 1-1,0-1 1,0 0 0,1 1-1,-1-1 1,1 1 0,-1-1-1,1 1 1,0-1 0,-1 1-1,1-1 1,0 1 0,0 0-1,0-1 1,0 1 0,0-1-1,1 1 1,-1-1 0,0 1-1,1-1 1,-1 1 0,1-1-1,-1 1 1,1-1 0,2 3-1,-1-2-20,0 1 1,0-1-1,1 0 0,-1 0 0,1-1 0,0 1 0,-1-1 0,1 1 1,0-1-1,0 0 0,0 0 0,0 0 0,0 0 0,0 0 0,5 0 1,24 1-190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1.467"/>
    </inkml:context>
    <inkml:brush xml:id="br0">
      <inkml:brushProperty name="width" value="0.05" units="cm"/>
      <inkml:brushProperty name="height" value="0.05" units="cm"/>
    </inkml:brush>
  </inkml:definitions>
  <inkml:trace contextRef="#ctx0" brushRef="#br0">132 6 11234,'0'0'19,"0"0"0,0-1 0,0 1 0,0 0 0,0 0-1,0 0 1,0-1 0,0 1 0,0 0 0,0 0 0,0-1 0,-1 1-1,1 0 1,0 0 0,0 0 0,0-1 0,0 1 0,0 0 0,0 0-1,-1 0 1,1 0 0,0-1 0,0 1 0,0 0 0,0 0-1,-1 0 1,1 0 0,0 0 0,0 0 0,-1-1 0,1 1 0,0 0-1,0 0 1,0 0 0,-1 0 0,1 0 0,0 0 0,0 0-1,-1 0 1,-13 4 276,-11 10 147,16-8-181,0 1-1,1-1 0,-1 2 1,1-1-1,-9 13 0,14-16-174,-1 0-1,2 0 1,-1 1-1,1 0 0,-1-1 1,1 1-1,1 0 1,-1 0-1,1 0 1,-1 0-1,2 1 0,-1-1 1,0 8-1,1-3-70,1 0 0,0 0 0,1 0 0,-1 0 0,8 18 0,-8-23-13,1-1 1,0 1 0,0-1 0,0 0 0,1 0 0,-1 0 0,1 0-1,0 0 1,0 0 0,1-1 0,-1 0 0,1 1 0,0-1-1,5 3 1,-8-5 1,0-1 0,0 1 0,-1-1 0,1 1 0,0-1 0,0 0 0,-1 1-1,1-1 1,0 0 0,0 0 0,0 0 0,0 0 0,-1 0 0,1 0 0,0 0 0,0 0-1,0 0 1,0 0 0,0 0 0,-1 0 0,1 0 0,0-1 0,0 1 0,0 0 0,-1-1-1,1 1 1,0 0 0,0-1 0,-1 1 0,1-1 0,0 0 0,-1 1 0,1-1-1,-1 1 1,1-1 0,-1 0 0,1 1 0,-1-1 0,1 0 0,-1 0 0,1-1 0,2-4 27,-1-1 0,0 0 0,-1 1 0,2-12 0,3-11 16,-4 27-45,-1-1 1,1 0-1,-1 1 0,1 0 1,0-1-1,0 1 1,0 0-1,5-4 0,-6 5-2,0 1-1,0-1 0,0 0 1,0 0-1,0 0 1,0 0-1,0 0 0,0-1 1,-1 1-1,1 0 0,0 0 1,-1-1-1,1 1 0,0-3 1,-1 4 3,0 0 1,0 0 0,0 0-1,0 0 1,0-1-1,0 1 1,0 0 0,0 0-1,0 0 1,0 0-1,0 0 1,0-1 0,0 1-1,0 0 1,0 0-1,0 0 1,0 0 0,0 0-1,0-1 1,0 1-1,0 0 1,-1 0 0,1 0-1,0 0 1,0 0-1,0 0 1,0-1 0,0 1-1,0 0 1,-1 0-1,1 0 1,0 0 0,0 0-1,0 0 1,0 0-1,0 0 1,-1 0 0,1 0-1,0 0 1,0 0-1,0 0 1,0 0 0,-1 0-1,1 0 1,0 0 0,0 0-1,0 0 1,0 0-1,-1 0 1,1 0 0,0 0-1,0 0 1,0 0-1,0 0 1,0 0 0,-1 0-1,1 1 1,0-1-1,0 0 1,0 0 0,0 0-1,0 0 1,0 0-1,-1 1 1,-8 4 134,7-4-183,0 0 0,0 0-1,0 0 1,1 1 0,-1-1 0,0 1 0,1-1 0,-1 1-1,1 0 1,0 0 0,-1-1 0,1 1 0,-2 4 0,0-6-213,2 0 98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2.745"/>
    </inkml:context>
    <inkml:brush xml:id="br0">
      <inkml:brushProperty name="width" value="0.05" units="cm"/>
      <inkml:brushProperty name="height" value="0.05" units="cm"/>
    </inkml:brush>
  </inkml:definitions>
  <inkml:trace contextRef="#ctx0" brushRef="#br0">384 76 9762,'0'-1'96,"0"-1"0,0 1 0,0-1-1,0 1 1,-1 0 0,1-1 0,-1 1 0,1-1-1,-1 1 1,1 0 0,-1 0 0,0-1 0,0 1-1,1 0 1,-1 0 0,0 0 0,0 0 0,0 0 0,-3-2-1,1 1 66,0 0 0,-1 0 0,1 0 1,-1 1-1,0-1 0,1 1 0,-6-1 0,-4-1 178,0 1 1,-1 1-1,-17-1 0,17 3-199,0-1-1,1 2 1,-1 0-1,0 0 1,1 2-1,-1-1 0,1 2 1,0 0-1,0 0 1,-14 9-1,19-9-108,1 0-1,0 0 1,0 1-1,0 0 1,0 0-1,1 0 1,0 1-1,0 0 1,1 0-1,0 0 1,0 1-1,1 0 1,0 0-1,0 0 1,1 0-1,-4 18 1,5-13-24,0 0 1,1 0-1,1 1 1,0-1-1,1 0 1,0 1-1,1-1 1,1 0-1,0 0 1,1 0-1,0-1 1,1 1-1,0-1 1,1 0-1,0 0 1,12 14-1,-13-19-4,0 0 0,0-1 0,1 0 0,0 0 0,1 0 0,-1-1 0,1 0 0,0 0 0,0 0 0,1-1 0,13 5 0,-15-7 0,1 0-1,0 0 1,0-1-1,0 0 1,0-1-1,0 1 1,0-1-1,0-1 1,0 1 0,0-1-1,0 0 1,0-1-1,0 0 1,0 0-1,10-5 1,0-1 3,-1-1 1,0-1 0,0-1-1,-1 0 1,0-1-1,15-16 1,76-90 3,-80 87 3,6-6 0,11-11 2,40-63 0,-81 109-13,0-1-1,-1 1 1,0-1 0,1 0 0,-1 0-1,0 0 1,1-5 0,-2 7 0,0 0 0,0 0 1,0 0-1,0 0 0,0 0 0,0 0 1,0 0-1,0 0 0,-1 0 0,1 0 1,0 0-1,-1 0 0,1 0 0,0 0 1,-1 0-1,-1-1 0,0 0 1,0 0 0,0 1 0,0-1 0,-1 0 1,1 1-1,-1 0 0,1 0 0,-1 0 0,0 0 0,1 0 0,-1 0 0,0 1 0,0-1 0,1 1 0,-6 0 0,-16-2 14,0 2-1,-1 0 0,1 2 0,0 1 1,-48 11-1,54-9-11,0 1 0,0 0 0,1 1-1,0 1 1,0 1 0,1 0 0,0 1 0,-21 18 0,33-25-14,1 0 1,-1 0-1,1 0 1,0 1 0,-1 0-1,2 0 1,-1 0 0,0 0-1,1 0 1,0 0-1,0 1 1,0-1 0,-2 7-1,4-10 50,0-1-1,0 1 0,0-1 0,0 0 1,0 1-1,0-1 0,0 1 0,0-1 1,0 1-1,0-1 0,0 0 0,0 1 1,0-1-1,0 1 0,0-1 1,0 1-1,1-1 0,-1 0 0,0 1 1,0-1-1,1 0 0,-1 1 0,0-1 1,0 0-1,1 1 0,-1-1 1,0 0-1,1 0 0,-1 1 0,1-1 1,-1 0-1,0 0 0,1 1 0,-1-1 1,1 0-1,-1 0 0,0 0 0,1 0 1,-1 0-1,1 0 0,-1 0 1,1 0-1,21-3 238,0-6 58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3.766"/>
    </inkml:context>
    <inkml:brush xml:id="br0">
      <inkml:brushProperty name="width" value="0.05" units="cm"/>
      <inkml:brushProperty name="height" value="0.05" units="cm"/>
    </inkml:brush>
  </inkml:definitions>
  <inkml:trace contextRef="#ctx0" brushRef="#br0">155 28 11803,'0'17'2653,"-3"13"-1431,3-28-1181,0-1 0,0 1 0,1-1 0,-1 1 0,0-1-1,0 1 1,1-1 0,-1 0 0,1 1 0,-1-1 0,1 1 0,-1-1 0,1 0 0,0 0 0,2 3 0,-2-3-30,0 0-1,0 0 1,1 0 0,-1-1-1,1 1 1,-1 0 0,0-1-1,1 1 1,-1-1 0,1 1 0,-1-1-1,1 0 1,0 0 0,-1 0-1,1 0 1,-1 0 0,1 0-1,-1 0 1,1 0 0,0 0 0,-1-1-1,1 1 1,-1-1 0,1 1-1,-1-1 1,0 0 0,1 1-1,-1-1 1,0 0 0,1 0 0,-1 0-1,0 0 1,2-2 0,0 1-9,-1-1 1,1 1-1,-1-1 1,1 0-1,-1 0 1,0 0-1,0 0 1,0 0-1,-1 0 1,1 0-1,-1-1 1,0 1-1,1-5 1,-1 6-3,-1 0 1,0 1 0,0-1 0,1 0 0,-2 0 0,1 1 0,0-1-1,0 0 1,0 0 0,-1 1 0,1-1 0,-1 0 0,1 1 0,-1-1-1,0 1 1,0-1 0,1 0 0,-1 1 0,0 0 0,0-1 0,-1 1-1,1 0 1,0-1 0,0 1 0,-1 0 0,1 0 0,-1 0 0,1 0-1,-1 0 1,1 0 0,-1 1 0,1-1 0,-1 1 0,0-1 0,1 1-1,-1-1 1,0 1 0,1 0 0,-1 0 0,-3 0 0,-2-1-2,1 2 1,-1-1-1,1 1 0,-1 0 1,1 0-1,-1 1 1,1 0-1,0 0 1,-11 5-1,7-1 0,0 1 1,0 0-1,0 0 1,1 1-1,0 0 0,0 1 1,-8 11-1,12-15 2,1 0 0,1 1 0,-1 0-1,1 0 1,-1 0 0,2 0 0,-1 0-1,1 0 1,0 1 0,0-1 0,1 1-1,-1-1 1,2 1 0,-1 9 0,1-14 0,0 0 1,0-1-1,0 1 1,1 0 0,-1-1-1,0 1 1,1-1 0,-1 1-1,1 0 1,0-1-1,0 1 1,-1-1 0,1 0-1,0 1 1,0-1 0,0 0-1,0 1 1,1-1-1,-1 0 1,0 0 0,1 0-1,-1 0 1,0 0-1,1 0 1,-1 0 0,1-1-1,-1 1 1,1 0 0,0-1-1,-1 1 1,1-1-1,-1 0 1,1 0 0,0 1-1,0-1 1,-1 0 0,1 0-1,0-1 1,-1 1-1,1 0 1,2-1 0,5-1 0,-1 0 0,0 0 0,0-1 0,0 0 0,0 0 0,0-1 0,7-5 0,-7 4-2,-1-1 1,0 0 0,0 0 0,-1 0 0,1-1 0,-1 0-1,6-10 1,-11 15-2,1 0 0,-1-1 0,0 1 0,0-1 0,0 1-1,0-1 1,0 1 0,-1-1 0,1 0 0,-1 1 0,0-1 0,1-4 0,-2 5 0,1 1 0,0-1-1,-1 1 1,1-1 0,-1 1 0,0-1 0,0 1 0,1-1 0,-1 1 0,0-1 0,0 1 0,0 0 0,0 0 0,0 0 0,-1 0 0,1-1 0,0 1 0,-1 1 0,1-1 0,0 0 0,-1 0 0,-2-1 0,0 1-1,1 0 1,-1-1 0,0 2 0,0-1 0,0 0-1,1 1 1,-1-1 0,0 1 0,0 0 0,0 0 0,0 1-1,0-1 1,0 1 0,1 0 0,-1 0 0,0 0-1,0 1 1,1-1 0,-1 1 0,1 0 0,0 0 0,-1 0-1,1 0 1,-5 5 0,4-3 26,-1 0 0,1 0 0,0 1 0,0 0 0,0 0 1,1 0-1,-1 0 0,1 0 0,0 1 0,1-1 0,0 1 0,0 0 0,0 0 0,-2 11 0,2 2 37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4.231"/>
    </inkml:context>
    <inkml:brush xml:id="br0">
      <inkml:brushProperty name="width" value="0.05" units="cm"/>
      <inkml:brushProperty name="height" value="0.05" units="cm"/>
    </inkml:brush>
  </inkml:definitions>
  <inkml:trace contextRef="#ctx0" brushRef="#br0">1 585 15347,'0'0'44,"0"-1"0,0 1-1,0-1 1,0 1 0,0-1 0,0 1-1,0-1 1,0 1 0,0-1 0,0 1-1,0 0 1,1-1 0,-1 1 0,0-1-1,0 1 1,1 0 0,-1-1 0,0 1-1,1-1 1,-1 1 0,0 0-1,1 0 1,-1-1 0,0 1 0,1 0-1,0-1 1,14-12-151,-12 11 188,40-34-171,-2-1 0,-1-3 0,39-52 0,87-145-506,-154 218 568,-1-1 0,15-37 0,-25 56 28,-1-1 0,0 1-1,1 0 1,-1 0 0,0 0 0,0 0 0,1 0 0,-1 0-1,0-1 1,0 1 0,0 0 0,0 0 0,-1-2 0,1 3 0,0 0 0,0-1 0,-1 1 0,1 0 0,0 0 1,0 0-1,0 0 0,-1 0 0,1-1 0,0 1 0,0 0 0,-1 0 1,1 0-1,0 0 0,0 0 0,-1 0 0,1 0 0,0 0 1,0 0-1,-1 0 0,1 0 0,0 0 0,0 0 0,-1 0 1,1 0-1,0 0 0,0 0 0,-1 0 0,1 0 0,0 1 0,0-1 1,-1 0-1,1 0 0,0 0 0,-23 19 32,9 0 23,0 1 1,1 0-1,1 1 1,1 0-1,1 1 1,0 0-1,2 1 1,1 0-1,1 0 1,0 1 0,2-1-1,1 1 1,0 34-1,3-50-66,0 0 1,1-1-1,0 1 0,0 0 0,1 0 1,0-1-1,0 1 0,1-1 1,6 13-1,-7-18-2,-1 1 1,2 0 0,-1 0 0,0-1-1,0 1 1,1-1 0,-1 0-1,1 1 1,0-1 0,0-1 0,-1 1-1,1 0 1,1-1 0,-1 1-1,0-1 1,0 0 0,0 0-1,1 0 1,-1 0 0,0-1 0,1 1-1,-1-1 1,1 0 0,4-1-1,23-4-99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4.748"/>
    </inkml:context>
    <inkml:brush xml:id="br0">
      <inkml:brushProperty name="width" value="0.05" units="cm"/>
      <inkml:brushProperty name="height" value="0.05" units="cm"/>
    </inkml:brush>
  </inkml:definitions>
  <inkml:trace contextRef="#ctx0" brushRef="#br0">148 67 13243,'-13'14'247,"1"1"1,0 0-1,1 1 1,1 0-1,0 0 1,-11 31 0,11-23-168,2 0-1,0 1 1,2 0 0,-5 34 0,10-51-63,1 1-1,-1-1 1,1 1-1,1-1 1,0 1-1,2 9 1,-3-16-13,0 0 0,1 0 0,-1 0 1,1 0-1,0-1 0,0 1 0,0 0 1,0 0-1,0-1 0,0 1 0,0 0 0,0-1 1,1 1-1,-1-1 0,0 0 0,1 1 1,-1-1-1,1 0 0,0 0 0,-1 0 1,1 0-1,0 0 0,0 0 0,0-1 0,0 1 1,-1 0-1,1-1 0,0 0 0,0 1 1,0-1-1,2 0 0,2-1 4,-1 0 1,1 0-1,-1 0 0,1-1 1,-1 0-1,0 0 0,0 0 0,0-1 1,0 0-1,0 1 0,-1-2 1,1 1-1,-1-1 0,0 1 1,6-7-1,5-7 15,0-1 0,17-27 1,-18 24-20,0-2 1,-2 0-1,0 0 1,8-26 0,-17 39-3,0 0 0,0-1 1,-1 1-1,0 0 1,-1-1-1,0 1 1,0-1-1,-1 1 1,-1-1-1,0 1 0,0-1 1,-6-18-1,6 26-2,0 0 0,0 0 0,0 0 0,-1 0 0,1 0 0,-1 1 0,0-1 0,0 0 0,0 1 0,0 0 0,0-1 0,-1 1 0,1 0 0,-1 0 0,1 0 0,-1 0 0,0 1 0,-5-4 0,3 4 0,0 0 0,1 0-1,-1 0 1,0 1 0,0-1 0,0 1-1,1 0 1,-1 0 0,0 1 0,0-1 0,-7 3-1,1 0 5,0 1 0,0 0 0,1 1 0,-1 0-1,1 0 1,1 1 0,-1 1 0,1-1-1,0 2 1,-9 8 0,10-7-7,1 0 0,1 0 0,0 0-1,0 1 1,1 0 0,0 0 0,-6 19 0,10-24-4,-1-1 0,1 1 1,0-1-1,0 1 0,0 0 0,1-1 1,-1 1-1,1 0 0,0-1 0,1 1 1,-1 0-1,1 0 0,0-1 1,0 1-1,1-1 0,-1 1 0,1-1 1,0 1-1,0-1 0,4 6 0,-4-8 6,-1-1-1,1 0 0,-1 1 0,1-1 1,-1 0-1,1 0 0,-1 0 0,1 0 1,0 0-1,0-1 0,-1 1 0,3 0 1,24 3-49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5.177"/>
    </inkml:context>
    <inkml:brush xml:id="br0">
      <inkml:brushProperty name="width" value="0.05" units="cm"/>
      <inkml:brushProperty name="height" value="0.05" units="cm"/>
    </inkml:brush>
  </inkml:definitions>
  <inkml:trace contextRef="#ctx0" brushRef="#br0">203 1 14763,'-23'21'411,"1"2"0,1 0 0,-20 31 0,33-42-390,1 0 1,0 0-1,1 1 1,0 0-1,1 0 0,0 1 1,1-1-1,1 1 0,-3 18 1,6-28-20,-1 0 1,1 0-1,0 1 1,0-1-1,1 0 0,-1 0 1,1 1-1,0-1 1,0 0-1,0 0 0,1 0 1,0 0-1,3 6 1,-3-8-3,0 1-1,0 0 1,0-1 0,1 1 0,-1-1 0,1 0 0,0 0 0,0 0 0,-1 0 0,1 0 0,1-1-1,-1 1 1,0-1 0,0 0 0,0 0 0,1 0 0,3 0 0,3 1-4,-1-2 0,1 1 0,-1-1 0,1-1 0,0 0 0,-1 0 0,0-1 0,1 0 0,-1-1 0,0 0-1,0 0 1,0-1 0,0 0 0,-1-1 0,0 0 0,1 0 0,-2-1 0,13-11 0,-5 4-9,-2 0-1,0-1 1,0-1-1,-2 0 0,0-1 1,0 0-1,-2-1 1,11-24-1,-16 32 10,-1 0-1,0 0 0,0 0 0,-1 0 1,0-1-1,-1 1 0,1-17 1,-2 23 4,0 1 1,0-1-1,-1 1 1,1 0-1,-1-1 0,1 1 1,-1 0-1,0-1 1,0 1-1,0 0 1,0 0-1,0 0 1,-1 0-1,1 0 0,-1 0 1,1 0-1,-1 0 1,0 1-1,1-1 1,-1 0-1,0 1 1,0 0-1,0-1 1,0 1-1,-1 0 0,1 0 1,0 0-1,0 0 1,-1 1-1,1-1 1,0 1-1,-1-1 1,1 1-1,0 0 0,-4 0 1,-7 0-1,0 0 0,0 1 0,0 1 0,0 0 0,0 1 0,1 0 0,-1 1 0,-22 11 0,11-4 1,2 1 0,0 1 0,-34 26 0,42-28 3,1 1 0,1 0 0,0 1 0,-15 19 0,24-28-6,0 0-1,0 0 0,1 0 0,-1 0 0,1 0 0,0 1 1,0-1-1,1 1 0,-1 0 0,1-1 0,0 1 1,0 0-1,1 0 0,-1 0 0,1 0 0,0 0 0,1-1 1,-1 1-1,1 0 0,1 6 0,-1-9 45,-1-1-1,1 0 1,-1 1-1,1-1 1,-1 0-1,1 0 1,0 0-1,0 0 1,0 1-1,0-1 1,0 0-1,0 0 1,0-1-1,0 1 1,0 0-1,0 0 1,0 0-1,0-1 1,1 1-1,-1-1 1,0 1-1,1-1 1,-1 1-1,2-1 1,-1 0-26,1 0 0,-1 0 1,0 0-1,1 0 0,-1-1 1,0 1-1,1-1 0,-1 1 1,0-1-1,0 0 0,1 0 0,3-3 1,24-14 171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5.645"/>
    </inkml:context>
    <inkml:brush xml:id="br0">
      <inkml:brushProperty name="width" value="0.05" units="cm"/>
      <inkml:brushProperty name="height" value="0.05" units="cm"/>
    </inkml:brush>
  </inkml:definitions>
  <inkml:trace contextRef="#ctx0" brushRef="#br0">96 1 14707,'0'1'77,"0"1"-1,0-1 0,0 1 1,0-1-1,0 1 1,-1-1-1,1 0 0,0 1 1,-1-1-1,1 1 1,-1-1-1,1 0 1,-1 1-1,1-1 0,-2 2 1,0 1 66,-3 13-53,0 0 0,1 0 0,0 0-1,2 1 1,-1 29 0,2-35-84,1-1-1,1 1 0,0 0 1,1-1-1,0 1 1,1-1-1,0 0 0,1 0 1,8 17-1,-10-24 0,0 0-1,0-1 1,0 1-1,1-1 1,0 1 0,0-1-1,0 0 1,0 0-1,1 0 1,-1 0-1,1 0 1,-1-1-1,1 0 1,0 0 0,0 0-1,0 0 1,0-1-1,0 1 1,1-1-1,-1 0 1,0 0-1,1-1 1,7 1 0,-5-1-2,0-1 0,0 0 0,0-1 0,-1 0 0,1 0 0,0 0 0,-1-1 0,0 0 0,1 0 0,-1 0 0,0-1 0,-1 0 0,1 0 0,6-8 0,-3 4 1,-1 0 0,0-1 1,-1 0-1,0 0 0,-1-1 1,0 0-1,0 0 0,-1-1 0,6-19 1,-9 25-5,0 0 0,-1 0 0,0 0 0,0-1 0,0 1 0,-1 0 0,0-1 0,0 1 0,0-1 0,-1 1 0,1 0 0,-1-1 0,-1 1 0,1 0 0,-1 0 0,0 0 1,0 0-1,0 0 0,-1 0 0,0 1 0,0-1 0,0 1 0,-4-5 0,0 2-4,-1 1 1,1 1-1,-1-1 1,0 1-1,-1 0 1,1 1-1,-1 0 1,0 0-1,0 1 1,0 0-1,-1 1 1,1 0-1,-19-1 0,15 1-1,1 2 0,-1 0-1,1 0 1,0 1-1,-1 1 1,1 0-1,0 1 1,0 0-1,0 1 1,-16 7 0,25-9 9,0 0 1,0 0-1,-1 1 1,1-1 0,1 1-1,-1 0 1,0 0 0,1 0-1,-1 0 1,1 1 0,0-1-1,0 0 1,0 1 0,1 0-1,-2 4 1,2-6 7,1 0 0,-1-1 1,1 1-1,-1-1 0,1 1 0,0 0 1,0-1-1,0 1 0,0 0 0,0-1 1,0 1-1,0 0 0,1-1 0,-1 1 1,0-1-1,1 1 0,-1-1 1,1 1-1,0 0 0,0-1 0,-1 0 1,1 1-1,0-1 0,0 0 0,0 1 1,0-1-1,1 0 0,-1 0 0,0 0 1,0 0-1,1 0 0,-1 0 0,1 0 1,-1 0-1,1-1 0,-1 1 0,4 0 1,12 3 79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6.104"/>
    </inkml:context>
    <inkml:brush xml:id="br0">
      <inkml:brushProperty name="width" value="0.05" units="cm"/>
      <inkml:brushProperty name="height" value="0.05" units="cm"/>
    </inkml:brush>
  </inkml:definitions>
  <inkml:trace contextRef="#ctx0" brushRef="#br0">35 102 14491,'18'-3'1096,"13"-5"-888,9-4-80,15 4 328,5-2-103,7-2-241,1 2-40,-4-1-88,-4 1-56,-10 1-160,-9 2-49,-16 6-119,-7 1 48,-17 5 200,-4 5-112,-15 2-24</inkml:trace>
  <inkml:trace contextRef="#ctx0" brushRef="#br0" timeOffset="1">1 349 13483,'16'24'1232,"9"-7"-928,24-20-184,9-1 1048,12-4-1112,4-1-216,4-8-112,-1-5 232,-10-5-24,-6-3-104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3.406"/>
    </inkml:context>
    <inkml:brush xml:id="br0">
      <inkml:brushProperty name="width" value="0.05" units="cm"/>
      <inkml:brushProperty name="height" value="0.05" units="cm"/>
    </inkml:brush>
  </inkml:definitions>
  <inkml:trace contextRef="#ctx0" brushRef="#br0">3 18 12195,'-3'7'1024,"3"-1"1888,5-6-3272,-2-15 2017,-2 0-881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6.769"/>
    </inkml:context>
    <inkml:brush xml:id="br0">
      <inkml:brushProperty name="width" value="0.05" units="cm"/>
      <inkml:brushProperty name="height" value="0.05" units="cm"/>
    </inkml:brush>
  </inkml:definitions>
  <inkml:trace contextRef="#ctx0" brushRef="#br0">3 942 13075,'0'0'21,"0"0"1,0 0-1,0 0 0,0 0 1,0 0-1,0 0 1,0 0-1,-1 0 0,1 0 1,0 0-1,0 0 1,0 0-1,0 0 0,0 0 1,0 0-1,0 0 1,0 0-1,-1 0 0,1-1 1,0 1-1,0 0 1,0 0-1,0 0 1,0 0-1,0 0 0,0 0 1,0 0-1,0 0 1,0 0-1,0 0 0,0 0 1,-1-1-1,1 1 1,0 0-1,0 0 0,0 0 1,0 0-1,0 0 1,0 0-1,0 0 0,0 0 1,0-1-1,0 1 1,0 0-1,0 0 0,0 0 1,0 0-1,0 0 1,0 0-1,0 0 0,0-1 1,6-7 425,14-13-287,-13 14 64,103-103 399,214-242-164,-260 269-620,83-144 0,-140 215 108,-1 0-1,0 0 0,-1-1 0,0 0 1,-1 0-1,4-23 0,-7 35 47,-1 0 1,0 1-1,0-1 0,0 1 0,0-1 0,0 0 0,0 1 1,0-1-1,0 0 0,0 1 0,0-1 0,0 0 0,-1 1 1,1-1-1,0 1 0,0-1 0,-1 0 0,1 1 0,0-1 0,-1 1 1,1-1-1,0 1 0,-1-1 0,1 1 0,-1-1 0,1 1 1,-1 0-1,1-1 0,-1 1 0,0-1 0,-1 1-2,1 0 1,0 0-1,0 0 0,0 0 0,0 0 0,0 0 1,0 0-1,0 1 0,0-1 0,0 0 0,0 1 0,0-1 1,0 1-1,0-1 0,0 1 0,1-1 0,-3 2 1,-5 5-12,1 0 0,-1 1 1,2-1-1,-1 2 0,1-1 1,-6 10-1,-31 60 131,41-74-100,-14 29 113,1 0 1,1 2 0,2-1 0,1 2 0,-7 46-1,16-66-115,0 0 0,0 0-1,2 0 1,0 0-1,0 0 1,2 0-1,0-1 1,1 1 0,0 0-1,2-1 1,0 0-1,0 0 1,1 0-1,13 22 1,-17-34-16,-1 0 0,1 0 0,0 0 0,-1-1 0,1 1 0,0-1 0,1 1 0,-1-1 0,0 0 0,1 0 0,-1 0-1,1 0 1,0 0 0,-1 0 0,1-1 0,0 1 0,0-1 0,0 0 0,0 0 0,4 1 0,21-6-104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7.204"/>
    </inkml:context>
    <inkml:brush xml:id="br0">
      <inkml:brushProperty name="width" value="0.05" units="cm"/>
      <inkml:brushProperty name="height" value="0.05" units="cm"/>
    </inkml:brush>
  </inkml:definitions>
  <inkml:trace contextRef="#ctx0" brushRef="#br0">359 184 9370,'2'-3'55,"17"-38"385,-18 38-407,0 0 0,-1 0 0,1 0 0,0 0 0,-1 0 0,1 0 0,-1 0 0,0 0 0,0 0 0,0 0 0,-1 0 0,0-4 0,1 7-1,-1-1-1,1 0 1,-1 0-1,1 0 1,-1 0-1,0 0 1,1 1-1,-1-1 1,0 0-1,0 0 1,1 1-1,-1-1 1,0 1-1,0-1 1,0 1-1,0-1 1,0 1-1,0-1 1,0 1-1,0 0 1,0-1-1,0 1 1,0 0-1,0 0 1,0 0-1,0 0 1,0 0-1,0 0 1,0 0-1,0 0 1,0 0-1,0 1 1,0-1-1,-1 1 1,-4 0 110,1 1 1,-1 0 0,1 0 0,-8 5 0,-13 10 308,0 1 0,2 1 0,0 1 0,1 1 0,1 2 0,1 0 0,2 1 0,-30 46 0,35-47-254,1 1-1,1 0 1,-11 31 0,18-41-140,1 0 0,0 0 1,1 1-1,1-1 1,0 1-1,1-1 0,1 22 1,0-32-50,0 1 1,1 0-1,0 0 1,-1-1-1,2 1 1,-1-1-1,0 1 1,1-1-1,0 0 1,0 1-1,0-1 1,1 0-1,-1 0 1,1 0-1,0-1 1,0 1-1,0-1 1,1 1-1,-1-1 1,1 0-1,0 0 1,-1-1-1,1 1 1,1-1-1,-1 0 1,0 0-1,0 0 1,1-1-1,-1 1 1,8 0-1,-1-1-2,-1 0 0,1-1 0,-1 0 0,0 0 0,1-2 0,-1 1 0,0-1 1,1 0-1,-1-1 0,-1-1 0,1 1 0,0-2 0,10-5 0,7-6 6,0-2-1,-2 0 1,0-2 0,-1-1-1,-1-1 1,37-44 0,-43 43-4,0 0-1,-2-1 1,0 0 0,-2-2 0,0 1-1,-2-2 1,14-50 0,-22 65-25,-1 0 0,0 0-1,-1 0 1,0 0 0,-1 0 0,-1 0 0,0 0 0,0 0 0,-1 0-1,-1 0 1,-5-17 0,6 24 4,0 0-1,0 0 1,-1 1 0,1-1-1,-1 1 1,0 0 0,0 0-1,0 0 1,-1 0-1,1 0 1,-1 1 0,0-1-1,0 1 1,-1 0 0,1 0-1,0 1 1,-1-1-1,0 1 1,0 0 0,1 0-1,-1 1 1,0-1 0,0 1-1,0 0 1,-1 1-1,1-1 1,0 1 0,-7 0-1,3 1-25,-1 0 0,1 1-1,0 0 1,-1 1-1,1 0 1,0 0-1,1 1 1,-1 0 0,1 0-1,0 1 1,0 0-1,0 1 1,0 0 0,1 0-1,0 0 1,1 1-1,-9 11 1,-18 33-178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9.002"/>
    </inkml:context>
    <inkml:brush xml:id="br0">
      <inkml:brushProperty name="width" value="0.05" units="cm"/>
      <inkml:brushProperty name="height" value="0.05" units="cm"/>
    </inkml:brush>
  </inkml:definitions>
  <inkml:trace contextRef="#ctx0" brushRef="#br0">151 181 11018,'0'-5'199,"0"0"-1,-1-1 0,1 1 1,-1 0-1,-2-8 1,2 12-174,1 0 0,0 0 1,0 0-1,-1 0 0,1 0 1,-1 0-1,1 1 0,-1-1 0,1 0 1,-1 0-1,1 1 0,-1-1 1,0 0-1,1 1 0,-1-1 1,0 0-1,0 1 0,0-1 1,1 1-1,-1-1 0,0 1 1,0 0-1,0-1 0,0 1 1,0 0-1,0 0 0,0 0 1,1-1-1,-1 1 0,0 0 1,0 0-1,0 0 0,0 1 1,0-1-1,0 0 0,0 0 1,0 0-1,0 1 0,-1 0 1,-3 1 36,1 0 1,0 1 0,-1 0 0,1 0 0,1 0 0,-1 0 0,0 1 0,1-1 0,-1 1 0,1 0 0,-4 6 0,-27 51 306,29-49-279,0-1 0,0 1 0,2 0 0,-1 0 0,1 1 1,1-1-1,0 0 0,1 1 0,1 13 0,0-21-61,0 0 0,0 0 0,1-1-1,0 1 1,0 0 0,0-1 0,0 1 0,1-1-1,0 0 1,0 1 0,0-1 0,0 0 0,1 0 0,-1 0-1,1 0 1,0-1 0,0 1 0,1-1 0,-1 0 0,1 0-1,-1 0 1,1 0 0,0-1 0,0 1 0,1-1-1,-1 0 1,5 2 0,-1-2-22,1 0-1,-1 0 1,1 0 0,-1-1-1,1-1 1,-1 1 0,1-1-1,-1-1 1,1 0 0,-1 0 0,1 0-1,-1-1 1,0-1 0,1 1-1,-1-1 1,0 0 0,-1-1-1,1 0 1,12-9 0,-12 8-9,-1-1 0,0 0 1,-1-1-1,1 1 0,-1-1 0,0 0 1,-1-1-1,0 1 0,0-1 1,-1 0-1,0 0 0,0-1 1,-1 1-1,0-1 0,0 0 1,-1 0-1,0 0 0,1-12 0,-3 7 2,-1 0 0,0 0 0,0 0 0,-2 1 0,1-1 0,-2 0 0,0 1-1,-1-1 1,0 1 0,-1 1 0,-10-18 0,12 22 0,-1 0 1,0 1-1,-1-1 0,1 1 0,-1 1 1,-1-1-1,1 1 0,-1 0 1,0 0-1,-1 1 0,1 0 0,-1 0 1,0 1-1,0 0 0,-1 0 1,1 1-1,-1 0 0,-13-2 0,19 4 1,0 1-1,-1 0 0,1-1 1,0 1-1,-1 0 0,1 1 0,0-1 1,-1 0-1,1 1 0,0 0 1,0 0-1,0 0 0,-1 0 1,1 0-1,0 1 0,1 0 0,-1-1 1,0 1-1,0 0 0,1 0 1,-1 0-1,1 1 0,0-1 0,-1 1 1,1-1-1,0 1 0,1 0 1,-1 0-1,0-1 0,-1 6 1,0-1-29,2 0 1,-1-1-1,0 1 1,1 0-1,1 0 1,-1 0 0,1 0-1,0 0 1,1 0-1,-1 0 1,1 0 0,1-1-1,3 13 1,0-7-40,1 1-1,0-1 1,0 0 0,2 0 0,-1-1 0,1 0 0,1-1 0,18 18 0,12 7-143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9.458"/>
    </inkml:context>
    <inkml:brush xml:id="br0">
      <inkml:brushProperty name="width" value="0.05" units="cm"/>
      <inkml:brushProperty name="height" value="0.05" units="cm"/>
    </inkml:brush>
  </inkml:definitions>
  <inkml:trace contextRef="#ctx0" brushRef="#br0">331 27 13259,'-2'-2'68,"0"1"0,0-1 1,-1 1-1,1-1 0,0 1 1,0 0-1,-1 0 0,1 1 0,-1-1 1,1 0-1,-1 1 0,1-1 1,-1 1-1,1 0 0,-1 0 0,1 0 1,-1 0-1,1 0 0,-1 0 1,1 1-1,-1-1 0,1 1 1,-1 0-1,-3 2 0,-4 1 136,0 0 1,1 1-1,-1 1 0,-14 10 0,5 0-121,1 0-1,1 0 0,0 2 1,1 0-1,1 1 0,-18 29 0,23-31-72,0 0-1,2 0 0,0 1 1,1 0-1,1 0 1,0 1-1,1 0 0,-3 29 1,8-39-4,-1-1 0,1 1 0,1 0 0,-1-1 0,2 1 1,-1-1-1,1 1 0,0-1 0,1 0 0,0 1 0,7 11 0,-7-15-2,0 0 0,0 0-1,1 0 1,0-1-1,0 1 1,0-1-1,1 0 1,-1 0-1,1-1 1,0 1-1,0-1 1,0 0-1,0-1 1,1 1-1,-1-1 1,1 0-1,10 2 1,-8-2-8,0-1 0,-1 0 0,1-1 0,0 0 0,-1 0 0,1 0 0,0-1 0,-1 0 0,1-1 0,-1 0 0,1 0 0,9-4 0,-7 1-3,0-1 0,0 0-1,0 0 1,-1 0 0,0-1 0,-1-1-1,14-14 1,-8 5-3,-1 0 0,0-1 0,-2 0-1,0-1 1,-1 0 0,-1-1 0,-1 0 0,8-28 0,-11 30 9,-1-1 1,-1 1 0,-1-1 0,-1 1 0,0-1 0,-1 0 0,-1 0 0,-4-18-1,4 30 2,-1 0 0,0 0 0,0 0 0,-1 0 0,0 0 0,0 1 0,-1-1 0,1 1 0,-2 0 0,-4-6 0,6 8-1,-1 0 1,0 1 0,0 0 0,0 0 0,-1 0-1,1 0 1,-1 0 0,0 1 0,1 0-1,-1 0 1,0 0 0,0 1 0,0 0-1,-1 0 1,-6-1 0,2 2 0,0 0 1,0 0-1,1 1 0,-1 0 1,0 1-1,1 0 0,-1 0 1,1 1-1,0 1 0,0-1 1,-17 11-1,20-11-144,0 0 0,1 1 1,-1 0-1,1 0 0,0 1 0,0 0 0,0 0 0,1 0 0,0 0 1,0 1-1,0-1 0,0 1 0,1 0 0,0 0 0,0 0 0,1 1 1,-4 12-1,6-15 78,0-1 1,-1 1 0,1-1-1,0 1 1,1-1 0,-1 1-1,0-1 1,1 1 0,0-1-1,0 0 1,0 1 0,0-1-1,1 0 1,-1 0 0,1 0-1,3 5 1,14 16-625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7:59.950"/>
    </inkml:context>
    <inkml:brush xml:id="br0">
      <inkml:brushProperty name="width" value="0.05" units="cm"/>
      <inkml:brushProperty name="height" value="0.05" units="cm"/>
    </inkml:brush>
  </inkml:definitions>
  <inkml:trace contextRef="#ctx0" brushRef="#br0">420 85 8194,'0'-4'223,"-1"0"0,1 0 0,-1 0 0,0 0 0,0 0 0,-1 1 0,1-1 0,-1 1 0,0-1-1,0 1 1,0-1 0,0 1 0,0 0 0,-1 0 0,0 0 0,1 0 0,-6-3 0,4 3-91,0 1 0,0 0 0,-1 0 0,1 0 0,-1 0 0,1 1 0,-1 0 0,0 0 0,0 0 0,1 0 0,-1 1 0,-7 0 0,-1 1-37,1 0 0,0 1-1,0 0 1,0 1-1,0 1 1,1-1-1,-1 2 1,1 0-1,0 0 1,-13 10-1,11-5-8,0 0 0,1 1 0,1 1 0,0 0 0,0 0 0,1 1 0,1 1 0,0-1 0,1 1 0,1 1 0,-9 23 0,6-11 7,1 1 1,1 0 0,2 1-1,1-1 1,-3 47 0,8-63-82,0 0 1,0-1 0,1 1-1,0-1 1,1 1 0,7 21-1,-8-29-9,1 0 0,0 0 1,0-1-1,0 1 0,0 0 0,0-1 0,1 1 0,-1-1 0,1 0 0,0 0 0,0 0 1,1 0-1,-1-1 0,0 1 0,1-1 0,0 0 0,-1 0 0,1 0 0,0 0 1,0-1-1,0 0 0,5 2 0,-1-2 1,0 0 0,0 0 0,0 0 0,0-1 0,1 0 1,-1-1-1,0 0 0,0 0 0,0-1 0,0 0 0,9-4 0,-5 1 3,-1 0-1,1-1 0,-1 0 1,-1-1-1,1 0 1,14-15-1,-5 3 8,-2-1 1,0-1-1,-1-1 1,-2-1-1,0 0 0,13-27 1,-14 21 21,-1-1 0,13-42 1,-23 60-29,0 1 1,-1-1 0,0 0-1,0 0 1,-1 1 0,-1-1 0,0 0-1,-1 0 1,-3-19 0,3 27-22,0 1-1,0-1 1,0 1 0,-1 0 0,1 0 0,-1-1 0,0 1-1,1 0 1,-2 0 0,1 1 0,0-1 0,0 0 0,-1 1-1,0-1 1,1 1 0,-1 0 0,0 0 0,0 0 0,0 0-1,0 0 1,-1 1 0,1 0 0,0-1 0,-1 1 0,1 0 0,-1 1-1,1-1 1,-1 1 0,1-1 0,-1 1 0,-5 0 0,-6 2-70,0-1 1,0 2-1,0 0 1,0 0-1,-28 12 0,-15 11-109,1 6-36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0.770"/>
    </inkml:context>
    <inkml:brush xml:id="br0">
      <inkml:brushProperty name="width" value="0.05" units="cm"/>
      <inkml:brushProperty name="height" value="0.05" units="cm"/>
    </inkml:brush>
  </inkml:definitions>
  <inkml:trace contextRef="#ctx0" brushRef="#br0">88 0 13363,'7'17'864,"-13"18"-768,-7 8-56,2 15 184,1 6-88,2 1-120,4 1 8,1-5-16,5-5-8,-1-15 8,5-7 0,-3-15-48,2-5-8,-5-8-136,-1-4-176,-10-7 288,-10-2-40,-3-7-48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1.233"/>
    </inkml:context>
    <inkml:brush xml:id="br0">
      <inkml:brushProperty name="width" value="0.05" units="cm"/>
      <inkml:brushProperty name="height" value="0.05" units="cm"/>
    </inkml:brush>
  </inkml:definitions>
  <inkml:trace contextRef="#ctx0" brushRef="#br0">1 230 14251,'24'-23'1176,"22"0"-880,11-1-112,21-2 481,6 1-177,11 0-304,0-1-24,-7 4-176,-2 7-112,-17 2-328,-10 5 160,-20 8 200,-12 5-105,-14 8-39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1.680"/>
    </inkml:context>
    <inkml:brush xml:id="br0">
      <inkml:brushProperty name="width" value="0.05" units="cm"/>
      <inkml:brushProperty name="height" value="0.05" units="cm"/>
    </inkml:brush>
  </inkml:definitions>
  <inkml:trace contextRef="#ctx0" brushRef="#br0">485 37 11234,'1'0'51,"11"-17"1120,-13 9-576,-11 5-66,2 4-231,0 0 0,0 1-1,0 1 1,1-1 0,-1 2-1,-12 5 1,-59 33-26,73-38-201,-27 17 81,-55 39-1,79-51-115,0 0 0,1 0 0,0 1 0,0 1 0,1 0 0,0 0 0,1 0 0,-10 21 0,16-28-26,0 0 0,0 0 1,1 1-1,0-1 0,0 0 0,0 1 0,0-1 0,1 0 0,-1 1 0,1-1 0,0 1 0,2 7 1,-2-9-20,1 0 1,0 0-1,1 0 1,-1 0 0,1 0-1,-1 0 1,1 0-1,0-1 1,0 1 0,0-1-1,0 1 1,0-1 0,0 0-1,1 0 1,-1 0-1,1 0 1,0 0 0,4 2-1,6 2-47,-1-1-1,1 0 0,0-1 0,0 0 1,17 2-1,72 5-232,-69-8 145,61 11 1,-83-11 132,1 0-1,-1 1 1,0 0 0,-1 1 0,1 0-1,11 8 1,-19-11 12,0 0-1,-1 0 1,1 0-1,-1 0 1,0 0 0,0 0-1,1 1 1,-1-1-1,-1 1 1,1 0-1,0-1 1,-1 1 0,1 0-1,-1 0 1,0 0-1,0 0 1,0 0 0,0 0-1,-1 0 1,1 0-1,-1 1 1,0-1-1,0 0 1,0 0 0,0 0-1,0 0 1,-2 6-1,-1-2 21,0 0-1,0 0 0,0-1 0,-1 1 1,0-1-1,0 0 0,0 0 0,-1-1 1,0 1-1,0-1 0,0 0 0,-1 0 0,0-1 1,-7 5-1,-8 4 94,-1 0 0,-41 16 0,31-16 72,-1-1-1,-60 12 1,72-20-169,0-1-1,0-1 0,-1-1 0,1-1 0,-37-5 1,54 5-13,0-1 1,0 0-1,0 0 1,0 0-1,0 0 1,1-1-1,-1 0 1,0 1 0,1-1-1,-1-1 1,1 1-1,-3-3 1,4 3-1,0 1 0,1-1 0,-1 0 0,1 0 1,0 0-1,0 0 0,0 0 0,0-1 0,0 1 0,0 0 1,0 0-1,1-1 0,-1 1 0,1 0 0,0-1 0,0 1 1,0-1-1,0 1 0,0 0 0,0-1 0,1-2 0,6-26-30</inkml:trace>
  <inkml:trace contextRef="#ctx0" brushRef="#br0" timeOffset="1">859 0 16163,'0'14'1001,"-7"8"-921,-1 7-40,0 14 200,1 1-160,0 6-64,-1 0-16,0 6 0,1 3-40,3 6-152,-2-4-104,0 1-216,1-2-193,-4-10 505,0-5-120,-2-20-120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2.131"/>
    </inkml:context>
    <inkml:brush xml:id="br0">
      <inkml:brushProperty name="width" value="0.05" units="cm"/>
      <inkml:brushProperty name="height" value="0.05" units="cm"/>
    </inkml:brush>
  </inkml:definitions>
  <inkml:trace contextRef="#ctx0" brushRef="#br0">184 201 11851,'1'-14'237,"0"-1"1,1 1-1,1 0 1,0 0-1,1 0 1,0 1-1,1-1 1,8-13-1,-11 22-183,0 1 0,1 0-1,-1 0 1,1 1 0,0-1 0,0 1 0,0-1-1,1 1 1,-1 0 0,1 0 0,0 0-1,0 1 1,0-1 0,0 1 0,0 0-1,0 0 1,1 0 0,-1 1 0,1 0-1,-1 0 1,1 0 0,-1 0 0,1 1 0,0-1-1,-1 1 1,1 0 0,0 1 0,8 1-1,12 4-39,-1 0 0,0 2 0,0 1-1,-1 1 1,32 19 0,-5 2-1,57 45-1,-87-61-8,-1 1 0,0 1 0,-1 1 0,-1 0 0,25 36 0,-37-48 24,-1 0 0,-1 1 1,1 0-1,-1 0 0,0 0 1,-1 0-1,1 0 0,-1 0 1,-1 1-1,0-1 0,0 1 1,0-1-1,-1 1 0,0 0 1,0-1-1,-1 1 0,0-1 1,0 1-1,-1-1 0,0 1 1,0-1-1,-7 13 0,2-8 75,0-1 0,-1 0 0,0 0 0,-1 0 0,0-2 0,-1 1 0,0-1 0,0 0 0,-18 11 0,-1-2 210,-1-1 1,-52 21-1,42-22-285,0-3 1,-1-1-1,0-2 0,-1-1 1,-1-3-1,1-1 0,-85-3 1,4-16-955,88 14 585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2.695"/>
    </inkml:context>
    <inkml:brush xml:id="br0">
      <inkml:brushProperty name="width" value="0.05" units="cm"/>
      <inkml:brushProperty name="height" value="0.05" units="cm"/>
    </inkml:brush>
  </inkml:definitions>
  <inkml:trace contextRef="#ctx0" brushRef="#br0">0 156 12811,'17'-9'1152,"16"-1"-912,29-7-120,15 5 464,18 5-272,7 0-144,2 3-96,8-2-16,3-3-80,-5-2-64,-14-1-136,-8-2-88,-15 0 248,-9-1-72,-19 7-32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3.807"/>
    </inkml:context>
    <inkml:brush xml:id="br0">
      <inkml:brushProperty name="width" value="0.05" units="cm"/>
      <inkml:brushProperty name="height" value="0.05" units="cm"/>
    </inkml:brush>
  </inkml:definitions>
  <inkml:trace contextRef="#ctx0" brushRef="#br0">14 1 12579,'33'373'1363,"-16"-232"-942,-15-112-237,-3-22-151,-4-19-263,-32-136-1119,30 114 1219,-9-37-242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3.167"/>
    </inkml:context>
    <inkml:brush xml:id="br0">
      <inkml:brushProperty name="width" value="0.05" units="cm"/>
      <inkml:brushProperty name="height" value="0.05" units="cm"/>
    </inkml:brush>
  </inkml:definitions>
  <inkml:trace contextRef="#ctx0" brushRef="#br0">5 559 13419,'-4'26'960,"21"-20"-800,17-6-80,31-5 256,9 4-56,18-5-208,11 0-24,19-4-32,3-7-72,-4-6-232,-6-4-288,-9-10 496,-3-3-96,-17-5-64</inkml:trace>
  <inkml:trace contextRef="#ctx0" brushRef="#br0" timeOffset="1">1182 0 14515,'1'1'72,"0"0"0,0-1 0,0 1 0,0 0 0,0-1 0,1 1-1,-1-1 1,0 1 0,0-1 0,1 0 0,-1 1 0,0-1 0,1 0 0,1 0 0,9 2-9,13 6-23,0 1 0,-1 1 1,0 1-1,-1 1 0,0 1 1,-1 2-1,-1 0 0,26 22 0,-42-32-37,-1 0-1,1 0 0,-1 0 0,0 0 0,-1 1 1,1 0-1,-1-1 0,0 1 0,3 10 0,-5-12 1,0 1-1,0 0 0,-1-1 0,1 1 1,-1 0-1,0-1 0,-1 1 1,1 0-1,-1-1 0,0 1 0,0 0 1,0-1-1,-1 1 0,-2 5 0,-4 6 8,0 0 0,-2-1 0,0 0 1,0-1-1,-14 14 0,-67 64 10,82-84-25,-38 37-144,-3-3-1,-72 49 0,90-74 75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3.771"/>
    </inkml:context>
    <inkml:brush xml:id="br0">
      <inkml:brushProperty name="width" value="0.05" units="cm"/>
      <inkml:brushProperty name="height" value="0.05" units="cm"/>
    </inkml:brush>
  </inkml:definitions>
  <inkml:trace contextRef="#ctx0" brushRef="#br0">22 0 12643,'-2'2'94,"0"0"1,1 0 0,-1 0-1,0 0 1,1 0 0,-1 0-1,1 0 1,0 0-1,0 0 1,0 1 0,0-1-1,0 1 1,0-1 0,1 1-1,-1-1 1,1 5-1,-2 45 176,3-43-180,0 7 79,1-1 0,1 0 0,0 0-1,1 0 1,0 0 0,2 0 0,0-1 0,0 0 0,12 19-1,-15-29 172,-1-5-75,-3-10 97,-5-17 60,4 23-359,2 2-47,0 1-1,-1-1 1,0 1-1,0 0 1,0 0 0,0-1-1,0 1 1,0 0-1,0 0 1,-3-2 0,1 29 40,-4 66-823,7-87 641,0-3-60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4.542"/>
    </inkml:context>
    <inkml:brush xml:id="br0">
      <inkml:brushProperty name="width" value="0.05" units="cm"/>
      <inkml:brushProperty name="height" value="0.05" units="cm"/>
    </inkml:brush>
  </inkml:definitions>
  <inkml:trace contextRef="#ctx0" brushRef="#br0">1 693 12859,'5'-12'184,"0"-1"0,1 1 0,1 0 0,0 0 0,1 1 0,0 0 0,0 0 0,13-11 0,87-71 151,-91 79-295,59-45 12,105-89 33,-152 120-85,-1 0-1,-1-2 1,42-60 0,-69 89 0,5-5-4,-1-1 0,0 1 1,0-1-1,-1-1 0,0 1 1,0 0-1,3-13 1,-7 6 3,1 14 0,-1-1 1,1 1-1,0 0 1,0 0-1,-1-1 0,1 1 1,0 0-1,-1 0 1,1 0-1,0-1 1,0 1-1,-1 0 1,1 0-1,0 0 1,-1 0-1,1 0 1,0 0-1,-1 0 1,1 0-1,0 0 1,-1 0-1,1 0 1,0 0-1,-1 0 0,0 0 1,-1 1 5,0-1 1,0 1-1,0 0 0,0 0 1,0 1-1,0-1 1,0 0-1,0 1 0,0-1 1,-2 4-1,-7 6 66,2 0 0,0 1 0,0 1 0,1 0 0,0 0 0,1 0 0,-9 26 0,9-18 83,1 1 0,1 0 0,1 0-1,-2 39 1,6-22-134,1-1-1,2 1 1,2 0 0,1-1-1,20 66 1,-25-100-109,12 30-285,-13-33 364,0 0 0,1 0 1,-1-1-1,0 1 0,0 0 1,1-1-1,-1 1 0,0 0 1,1-1-1,-1 1 0,1-1 1,-1 1-1,1 0 0,-1-1 1,1 1-1,-1-1 0,1 1 0,0-1 1,-1 0-1,1 1 0,-1-1 1,1 0-1,0 1 0,0-1 1,-1 0-1,1 0 0,0 1 1,-1-1-1,1 0 0,0 0 1,0 0-1,-1 0 0,1 0 1,0 0-1,0 0 0,-1 0 1,2-1-1,10-11-246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5.022"/>
    </inkml:context>
    <inkml:brush xml:id="br0">
      <inkml:brushProperty name="width" value="0.05" units="cm"/>
      <inkml:brushProperty name="height" value="0.05" units="cm"/>
    </inkml:brush>
  </inkml:definitions>
  <inkml:trace contextRef="#ctx0" brushRef="#br0">247 109 12371,'-29'16'439,"2"1"1,0 2 0,1 0 0,-30 30 0,48-41-344,0 0 0,1 0 0,0 1 0,1 0 0,0 0 0,0 1 0,1-1 0,0 1 0,0 1 0,1-1 0,1 1 0,0-1 0,0 1 0,1 0 0,1 0 0,-1 12 0,2-18-77,0 0 0,0-1 0,1 1 0,-1 0 0,1-1 0,1 1-1,-1-1 1,0 1 0,1-1 0,0 0 0,0 1 0,1-1 0,-1 0 0,1-1 0,-1 1 0,1 0-1,1-1 1,-1 1 0,0-1 0,1 0 0,-1 0 0,1 0 0,0-1 0,0 1 0,0-1 0,1 0-1,-1 0 1,6 1 0,0 0-31,0 0 0,1-1-1,-1 0 1,1-1 0,-1-1-1,1 1 1,0-1 0,-1-1-1,1 0 1,0-1 0,16-4-1,-12 1-27,0-1-1,-1 0 1,0-1-1,0 0 1,-1-1 0,0-1-1,0 0 1,-1-1-1,0 0 1,-1-1-1,0 0 1,-1-1-1,18-25 1,-19 23 9,0-1 0,-1 0 0,-1 0 0,0-1 0,-1 0 0,-1 0 1,0 0-1,-2-1 0,1 1 0,-2-1 0,0 0 0,-2-28 0,0 37 34,-1 0-1,0 1 1,0-1 0,-1 0 0,0 1-1,0-1 1,-1 1 0,0 0 0,0 0-1,-9-13 1,10 17 1,-1 0-1,1 0 1,-1 0-1,0 0 1,0 1 0,0 0-1,0-1 1,0 1-1,0 0 1,-1 0 0,1 1-1,-1-1 1,1 1-1,-1 0 1,0 0-1,1 0 1,-1 0 0,0 1-1,0-1 1,0 1-1,1 0 1,-1 0-1,-7 1 1,3 1 8,-1 0-1,0 0 1,1 1-1,-1 0 1,1 1 0,0 0-1,0 0 1,0 1-1,0-1 1,1 2 0,0-1-1,0 1 1,1 0-1,-1 1 1,-8 10-1,10-10-10,0 0 0,1 0-1,0 0 1,0 0-1,0 1 1,1-1-1,0 1 1,0 0-1,1 0 1,0 0-1,0 0 1,1 0-1,0 0 1,1 1-1,0-1 1,0 0-1,1 10 1,1-13 1,-1 0 0,0 0 0,1 0 1,0 0-1,0-1 0,1 1 0,-1-1 1,1 0-1,0 1 0,0-1 0,0-1 1,1 1-1,-1 0 0,1-1 0,0 1 1,0-1-1,0 0 0,1-1 0,-1 1 1,1-1-1,9 4 0,27 5-17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5.842"/>
    </inkml:context>
    <inkml:brush xml:id="br0">
      <inkml:brushProperty name="width" value="0.05" units="cm"/>
      <inkml:brushProperty name="height" value="0.05" units="cm"/>
    </inkml:brush>
  </inkml:definitions>
  <inkml:trace contextRef="#ctx0" brushRef="#br0">136 152 9834,'3'7'227,"0"1"0,-1-1 0,0 1 0,-1 0 0,1-1 0,-2 1-1,1 0 1,-1 0 0,0 0 0,-2 12 0,-2 8 737,-13 43 0,11-49-590,-1 5-151,-11 40 431,3 1-1,-9 95 1,26-128-498,3-26-80,-4-9-73,-1 0 0,1-1-1,0 1 1,-1 0 0,1-1-1,-1 1 1,1-1-1,-1 1 1,1-1 0,-1 1-1,0-1 1,1 1 0,-1-1-1,0 0 1,1 1 0,-1-1-1,0 1 1,0-1-1,1 0 1,-1 1 0,0-2-1,4-10-18,-1 1-1,0-1 0,-1 0 1,2-23-1,-4-55-138,-1 66 111,-1-32-128,-3-1 1,-2 0 0,-2 1 0,-22-67-1,18 85 104,12 37 69,1 0-1,0 0 1,-1 0-1,1 0 1,-1 0-1,1 0 1,-1 1-1,1-1 1,-1 0-1,0 0 1,1 1-1,-1-1 1,0 0-1,-1 0 1,2 1 0,-1 0 1,1 0-1,0 0 1,0 0-1,-1 0 1,1 0-1,0 0 1,0 0-1,-1 0 0,1 0 1,0 0-1,0 1 1,0-1-1,-1 0 1,1 0-1,0 0 1,0 0-1,0 1 0,-1-1 1,1 0-1,0 0 1,0 0-1,0 1 1,0-1-1,-1 0 1,1 0-1,0 1 1,0-1-1,0 0 0,0 0 1,0 1-1,0-1 1,-4 27 108,3-14-58,2 0 0,0-1 0,0 1 0,2 0 0,-1-1 0,1 1 0,1-1 0,0 0 0,9 17 0,-11-25-41,0 0 0,1 0-1,-1 0 1,1 0 0,0 0 0,0 0-1,1-1 1,-1 0 0,1 1 0,-1-1-1,1 0 1,0-1 0,0 1 0,1-1-1,-1 0 1,0 0 0,1 0 0,-1 0 0,1-1-1,0 0 1,-1 0 0,1 0 0,0 0-1,0-1 1,-1 0 0,1 0 0,9-1-1,0-2-43,-1-1 0,0 0 0,0-1 0,0 0-1,0-1 1,-1 0 0,0-1 0,0-1 0,-1 0 0,11-9-1,1-4-132,0 0-1,-2-1 0,28-37 0,-40 49 63,-1-1 0,0-1 0,-1 1 0,0-1 0,-1 0 0,0-1 0,-1 1 0,-1-1 0,6-24 0,-10 36 96,1-1-1,-1 0 1,0 1 0,0-1-1,0 1 1,0-1 0,0 0-1,0 1 1,0-1 0,-1 0 0,1 1-1,-1-1 1,1 1 0,-2-3-1,2 4 12,0 0 0,-1-1-1,1 1 1,0 0-1,-1 0 1,1 0 0,0-1-1,-1 1 1,1 0 0,-1 0-1,1 0 1,0 0 0,-1 0-1,1 0 1,-1 0-1,1 0 1,-1 0 0,1 0-1,0 0 1,-1 0 0,1 0-1,-1 0 1,1 0 0,0 0-1,-1 0 1,1 1-1,-1-1 1,1 0 0,0 0-1,-1 0 1,1 1 0,0-1-1,-1 0 1,-2 3 35,-1 0 0,1 0 0,0 0 0,0 1 0,0-1 0,0 1 0,1-1 0,0 1 0,-3 5 0,-8 20 243,1 2 0,2-1 0,1 1 0,2 1 0,-5 32 0,9-39-124,1 0 1,1 0-1,1 0 0,2 0 0,0 0 0,1 0 0,8 27 1,-10-46-169,1-1 1,0 1 0,0-1 0,1 0 0,-1 0 0,1 1 0,0-2 0,1 1-1,-1 0 1,1-1 0,0 1 0,0-1 0,0 0 0,1 0 0,-1-1 0,1 1 0,0-1-1,0 0 1,0-1 0,1 1 0,-1-1 0,1 0 0,-1 0 0,1-1 0,-1 1 0,1-1-1,0 0 1,7-1 0,-7 1-85,0-1 0,-1-1 1,1 1-1,-1-1 0,1 0 0,-1 0 0,0-1 1,1 1-1,-1-1 0,10-5 0,-4 0-181,0-1 0,-1 1 0,14-14 0,-24 21 285,1-1 0,-1 1-1,0 0 1,0 0 0,1 0 0,-1-1-1,0 1 1,0 0 0,1 0 0,-1 0-1,0 0 1,1 0 0,-1-1 0,0 1-1,0 0 1,1 0 0,-1 0 0,0 0 0,1 0-1,-1 0 1,0 0 0,1 0 0,-1 0-1,0 0 1,1 0 0,-1 0 0,0 1-1,1-1 1,-1 0 0,0 0 0,0 0-1,1 1 1,7 10 249,3 24 119,-10-28-301,3 9 46,-3-11-95,1 0-1,-1 1 1,1-1 0,0 0-1,0 0 1,4 7-1,-2-12-293,-3-7 243,0-8 49,-2 1-69,-3-7-4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6.312"/>
    </inkml:context>
    <inkml:brush xml:id="br0">
      <inkml:brushProperty name="width" value="0.05" units="cm"/>
      <inkml:brushProperty name="height" value="0.05" units="cm"/>
    </inkml:brush>
  </inkml:definitions>
  <inkml:trace contextRef="#ctx0" brushRef="#br0">28 69 15307,'4'-20'1081,"-4"-6"-961,1 6-56,-2 17 272,-2 7-160,-4 9-152,0 6-80,2 8-280,0 3 2248,2 0-1776,1-1 120,4-6 112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6.763"/>
    </inkml:context>
    <inkml:brush xml:id="br0">
      <inkml:brushProperty name="width" value="0.05" units="cm"/>
      <inkml:brushProperty name="height" value="0.05" units="cm"/>
    </inkml:brush>
  </inkml:definitions>
  <inkml:trace contextRef="#ctx0" brushRef="#br0">219 132 11715,'0'-3'95,"-1"1"1,1 0 0,0-1-1,-1 1 1,1 0 0,-1 0-1,0 0 1,0-1 0,1 1-1,-2 0 1,1 0 0,0 0-1,0 0 1,-1 1 0,1-1-1,-1 0 1,1 0 0,-1 1-1,0-1 1,1 1 0,-1 0 0,0-1-1,0 1 1,0 0 0,0 0-1,0 0 1,-1 0 0,1 1-1,0-1 1,0 1 0,-1-1-1,1 1 1,0 0 0,-3-1-1,-2 1 28,1-1 0,-1 1 1,0 1-1,0-1 0,1 1 0,-1 0 0,0 0 0,1 1 0,-1 0 0,-9 4 0,10-2-64,0 0 0,0 0-1,1 0 1,-1 1 0,1 0 0,0 0 0,1 0 0,-1 1 0,1-1-1,0 1 1,1 0 0,-1 0 0,1 1 0,0-1 0,1 1 0,-4 10 0,5-13-47,0-1 1,0 1 0,1 0-1,-1-1 1,1 1 0,0 0 0,0-1-1,0 1 1,0 0 0,1-1-1,0 1 1,-1 0 0,1-1 0,1 1-1,-1-1 1,0 1 0,1-1-1,0 0 1,-1 1 0,1-1 0,1 0-1,-1 0 1,0-1 0,1 1-1,-1 0 1,1-1 0,0 1 0,0-1-1,0 0 1,0 0 0,0 0-1,6 2 1,-4-2-23,0-1 0,-1 1 0,1-1 0,0 0-1,0 0 1,0 0 0,0-1 0,0 1 0,0-1 0,0 0 0,0-1-1,0 0 1,0 1 0,8-4 0,-6 2-9,0-1-1,0 0 1,0-1-1,0 0 1,-1 0 0,1 0-1,-1-1 1,0 0-1,5-5 1,-3 1-12,-1 1 1,1-1-1,-2-1 1,1 1-1,-1-1 1,-1 0-1,1 0 1,-2-1-1,0 0 1,0 1-1,-1-2 1,4-18-1,-7 25 24,1 0 0,-1 1 0,0-1 0,-1 0 0,1 0-1,-1 0 1,0 1 0,0-1 0,0 1 0,-1-1 0,1 1-1,-1-1 1,0 1 0,-1 0 0,1-1 0,-5-5 0,4 8 4,1-1 1,-1 1 0,0 0 0,0-1-1,0 1 1,0 0 0,0 1 0,0-1-1,0 1 1,-1-1 0,1 1 0,-1 0-1,1 0 1,-1 1 0,1-1 0,-1 1-1,0-1 1,1 1 0,-1 0 0,1 0-1,-1 1 1,-4 0 0,1 1-5,1 0 1,-1 0-1,1 1 0,0-1 1,0 1-1,0 0 1,0 1-1,1 0 0,-1 0 1,1 0-1,-5 5 0,7-6-13,0-1 0,1 1-1,-1 0 1,0 0 0,1 1 0,0-1-1,0 0 1,0 1 0,0-1-1,1 1 1,-1 0 0,1-1 0,0 1-1,0 0 1,0 0 0,1 0-1,-1 0 1,1 0 0,0 7 0,0-9 11,1 1 1,-1-1 0,1 0 0,0 0 0,0 0 0,-1 0 0,1-1 0,0 1-1,0 0 1,2 2 0,20 14-95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7.181"/>
    </inkml:context>
    <inkml:brush xml:id="br0">
      <inkml:brushProperty name="width" value="0.05" units="cm"/>
      <inkml:brushProperty name="height" value="0.05" units="cm"/>
    </inkml:brush>
  </inkml:definitions>
  <inkml:trace contextRef="#ctx0" brushRef="#br0">540 45 13651,'1'-2'72,"0"1"1,-1-1-1,1 1 1,0-1-1,-1 1 1,1-1-1,-1 1 0,1-1 1,-1 0-1,0 0 1,0 1-1,0-1 1,0 0-1,0 1 0,0-1 1,-1-2-1,1 3-53,-1 0-1,0 0 1,1 0-1,-1 0 0,0 0 1,0 0-1,0 1 1,0-1-1,0 0 0,0 0 1,0 1-1,0-1 1,0 1-1,0-1 0,0 1 1,0-1-1,0 1 1,0 0-1,-1-1 0,1 1 1,0 0-1,0 0 1,0 0-1,-1 0 0,1 0 1,-2 0-1,-7 1 76,1 0 1,0 1-1,0 0 0,0 0 0,1 1 1,-1 0-1,1 0 0,-1 1 0,1 0 0,0 1 1,0 0-1,1 0 0,-9 8 0,-2 2-28,1 0 1,1 2-1,1 0 0,-16 22 0,15-16-4,2 0 0,0 1 0,1 1 0,-11 32 0,18-41-20,1 0 1,1 1-1,0 0 1,1-1-1,1 1 1,0 1-1,2 31 0,0-44-48,1-1 0,-1 0 0,1 1-1,0-1 1,0 0 0,0 1-1,1-1 1,0 0 0,-1 0-1,1 0 1,1-1 0,-1 1 0,1 0-1,-1-1 1,1 1 0,6 5-1,-5-7-19,-1 0-1,1 1 0,0-1 0,0-1 1,0 1-1,0-1 0,1 1 1,-1-1-1,0 0 0,1-1 0,-1 1 1,0-1-1,1 0 0,-1 0 0,0 0 1,9-2-1,6-1-89,-1-2-1,0 0 1,-1 0-1,1-2 1,16-9 0,83-50-653,-110 62 712,30-18-514,-2-2-1,-1-2 1,60-58 0,-68 55 202</inkml:trace>
  <inkml:trace contextRef="#ctx0" brushRef="#br0" timeOffset="1">1 370 15755,'6'19'1065,"29"-28"-969,16-14-40,32-10 216,8-1-144,13-6-176,-1-2-56,-7 2-112,-4 0-88,-14 14-49,-13 8-319,-32 16 520,-14 4-136,-19 8-48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7.610"/>
    </inkml:context>
    <inkml:brush xml:id="br0">
      <inkml:brushProperty name="width" value="0.05" units="cm"/>
      <inkml:brushProperty name="height" value="0.05" units="cm"/>
    </inkml:brush>
  </inkml:definitions>
  <inkml:trace contextRef="#ctx0" brushRef="#br0">1 315 14179,'3'-8'984,"25"-2"-864,10-4-40,18-6 224,10 0-80,14-7-248,1-1-48,5-6-176,2-2 768,-5-4-512,-1 0-8,-12 3 64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09.198"/>
    </inkml:context>
    <inkml:brush xml:id="br0">
      <inkml:brushProperty name="width" value="0.05" units="cm"/>
      <inkml:brushProperty name="height" value="0.05" units="cm"/>
    </inkml:brush>
  </inkml:definitions>
  <inkml:trace contextRef="#ctx0" brushRef="#br0">2157 277 6785,'-1'-10'20,"0"0"0,-1 0 0,0 0-1,0 0 1,-1 0 0,-1 0-1,1 1 1,-2-1 0,1 1 0,-1 0-1,-1 0 1,0 1 0,0 0-1,0 0 1,-1 0 0,-13-11 0,6 8 10,0 1 0,-1 0 1,0 1-1,-1 0 0,0 2 1,0 0-1,-1 0 1,0 2-1,-19-5 0,-13 1 150,0 2 0,0 2 0,0 2 0,-1 2 0,1 2 0,-1 3 0,-57 11 0,33 0-6,1 4-1,1 2 1,1 4-1,-72 36 0,65-23 88,3 4-1,1 4 1,3 2-1,1 4 1,3 2-1,2 4 1,3 2-1,-102 128 1,128-138-98,3 2 0,1 1 0,3 1 1,2 2-1,3 0 0,2 2 0,3 1 0,-13 67 0,19-60-112,4 2 0,3-1-1,2 1 1,4-1 0,2 1-1,4-1 1,16 82 0,-3-63-54,3-1 0,4-2 0,4 0 0,45 88 0,-45-113-7,3-1 1,2-1-1,2-3 0,3-1 0,2-1 1,59 54-1,146 100-6,-194-167 13,1-3 1,117 54-1,-101-59 0,1-4 0,1-3 0,137 25 0,-157-41 4,0-2-1,0-2 1,1-2-1,-1-3 1,0-2-1,74-15 1,-63 4 16,-2-3 1,0-3-1,-1-2 1,-1-3 0,-1-2-1,-1-3 1,-2-3-1,-1-1 1,-2-3-1,77-74 1,-81 64 7,-2-2 0,-3-2 1,-2-2-1,-2-2 1,-2-1-1,-4-1 0,-1-3 1,-4 0-1,-2-2 1,18-68-1,-27 68-13,-2-1 0,-3 0 0,-4-1 0,-1 0-1,-4 0 1,-3-1 0,-2 1 0,-13-72 0,7 92-12,-1 1 0,-3 0 0,-2 1 0,-1 0 0,-3 1 0,-1 0 1,-2 2-1,-2 1 0,-1 0 0,-2 2 0,-2 1 0,-50-51 0,40 52-15,-1 3 0,-1 1-1,-2 2 1,-1 2 0,-2 2-1,0 2 1,-68-25 0,35 21-273,-2 3 0,0 4-1,-149-18 1,115 28 14,-175 9 0,82 14-43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4.288"/>
    </inkml:context>
    <inkml:brush xml:id="br0">
      <inkml:brushProperty name="width" value="0.05" units="cm"/>
      <inkml:brushProperty name="height" value="0.05" units="cm"/>
    </inkml:brush>
  </inkml:definitions>
  <inkml:trace contextRef="#ctx0" brushRef="#br0">0 196 11490,'2'1'75,"-1"0"-1,0 0 0,0 0 0,0 0 1,-1 0-1,1 1 0,0-1 0,0 0 1,-1 0-1,1 1 0,0-1 0,-1 1 1,1-1-1,-1 0 0,1 4 0,1 3 61,9 23 222,1 0 0,2-1 1,1-1-1,33 49 0,-39-66-314,0 0 1,0-1 0,1 0-1,1-1 1,0 0 0,0-1-1,1 0 1,0-1 0,0 0-1,1-1 1,0-1 0,1 0-1,16 6 1,-25-11-26,0 1 1,0-1-1,0 0 1,0 0 0,1-1-1,-1 1 1,0-1-1,0 0 1,1-1-1,-1 1 1,0-1-1,0 0 1,0-1-1,0 1 1,0-1-1,0 0 1,0 0-1,0 0 1,-1-1-1,1 1 1,-1-1-1,0 0 1,0-1-1,0 1 1,0-1-1,0 0 1,-1 0 0,0 0-1,1 0 1,-2 0-1,1-1 1,0 0-1,-1 1 1,0-1-1,2-6 1,2-8 39,-1 0 1,-1-1 0,-1 0 0,0 0 0,-1 0-1,-2 0 1,-1-28 0,-2 20 1,-1 0 0,0 1 0,-3-1 0,-15-45 1,-5 14-1,24 55-65,1 0 0,-1 0 0,0 0 0,0 0 0,0 0 1,-1 1-1,1-1 0,-1 1 0,0 0 0,-7-4 0,11 6-10,-1 1-1,0-1 0,0 1 0,0-1 1,0 1-1,0-1 0,0 1 1,0 0-1,0 0 0,0-1 0,0 1 1,0 0-1,0 0 0,0 0 1,0 0-1,0 0 0,0 0 1,0 0-1,0 1 0,0-1 0,0 0 1,0 1-1,0-1 0,0 0 1,0 1-1,0-1 0,0 1 1,0 0-1,0-1 0,0 1 0,1 0 1,-1-1-1,0 1 0,1 0 1,-1 0-1,0 0 0,1-1 0,-1 1 1,1 0-1,-1 0 0,1 0 1,0 0-1,-1 1 0,-1 4-213,1-1 0,-1 1 0,1-1 0,1 1-1,-1 0 1,1 8 0,0-4 32,1 0 1,1 0-1,-1-1 1,7 19-1,5 5-376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18.734"/>
    </inkml:context>
    <inkml:brush xml:id="br0">
      <inkml:brushProperty name="width" value="0.05" units="cm"/>
      <inkml:brushProperty name="height" value="0.05" units="cm"/>
    </inkml:brush>
  </inkml:definitions>
  <inkml:trace contextRef="#ctx0" brushRef="#br0">10 8029 9226,'-9'16'676,"9"-11"-537,8-8 12,10-9-92,0-1 1,-1-1 0,30-31-1,40-57 295,62-103 226,-22 27-252,222-285 180,-108 157-338,-121 159-112,63-84-9,256-308-21,1426-1333-41,-175 460-187,-1629 1365 192,711-536-171,-99 77-152,-357 264 142,390-334 112,-550 440 263,81-77 319,-203 178-384,2 2 1,1 1-1,2 2 1,66-40 0,-90 66-207,-9 4-41,-8 2-10,-12 3 55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19.755"/>
    </inkml:context>
    <inkml:brush xml:id="br0">
      <inkml:brushProperty name="width" value="0.05" units="cm"/>
      <inkml:brushProperty name="height" value="0.05" units="cm"/>
    </inkml:brush>
  </inkml:definitions>
  <inkml:trace contextRef="#ctx0" brushRef="#br0">3 890 13451,'0'-1'31,"-1"0"0,1 1 0,0-1 1,-1 0-1,1 1 0,0-1 0,0 0 0,0 1 1,-1-1-1,1 0 0,0 0 0,0 1 1,0-1-1,0 0 0,0 0 0,1 1 0,-1-1 1,0 0-1,0 1 0,0-1 0,0 0 0,1 1 1,-1-1-1,0 0 0,1 1 0,-1-1 0,1 0 1,0 0-1,0-3 35,12-20 0,0 0 0,1 0 1,2 1-1,20-24 1,-10 14-35,440-581-38,-403 538-155,-76 103 5,-30 63 133,3 1 1,-44 160-1,45-96 115,35-130-97,0 1-1,2 0 0,1-1 1,2 30-1,-1-51-7,1 1-1,-1-1 1,1 0 0,0 0-1,0 1 1,1-1 0,-1 0 0,3 5-1,-3-8 11,0 1 0,0-1 0,0 0 0,0 0 0,0 0 0,0 0 0,0 0 0,0 0 0,1 0 0,-1 0 0,0-1 0,1 1 0,-1 0 0,0-1 0,1 1 0,-1-1 0,1 0 0,-1 1 0,1-1 0,-1 0 0,1 0 0,-1 0 0,1 0 0,-1 0 0,1 0 0,-1 0 0,1 0 0,1-1 0,30-12-46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0.204"/>
    </inkml:context>
    <inkml:brush xml:id="br0">
      <inkml:brushProperty name="width" value="0.05" units="cm"/>
      <inkml:brushProperty name="height" value="0.05" units="cm"/>
    </inkml:brush>
  </inkml:definitions>
  <inkml:trace contextRef="#ctx0" brushRef="#br0">257 0 10618,'-25'23'620,"1"-2"-317,2 0-1,1 2 1,-37 48 0,41-44-217,1 1 0,1 1-1,-17 47 1,26-59-60,1 0-1,0 0 1,1 0 0,2 1-1,-1-1 1,2 1 0,0 0-1,3 17 1,-2-30-10,1 1 1,-1-1 0,1 0-1,1 0 1,-1 0-1,1 0 1,0-1-1,0 1 1,0 0 0,1-1-1,-1 1 1,1-1-1,0 0 1,6 6-1,-6-8-3,-1 0 1,1 0-1,0 0 0,0-1 0,0 1 0,0-1 0,0 0 0,1 0 0,-1 0 0,0 0 0,0 0 0,1-1 1,-1 1-1,0-1 0,1 0 0,-1 0 0,0-1 0,1 1 0,-1 0 0,0-1 0,1 0 0,-1 0 0,5-2 1,5-2 20,0-1 1,-1-1-1,0 0 1,0 0 0,0-2-1,-1 1 1,0-1-1,15-18 1,3-5 89,39-56-1,-50 60-51,0 0 0,23-52 0,-34 63-48,-1 0-1,0 0 1,-1 0 0,-1 0-1,-1-1 1,2-28 0,-5 42-20,0 0 0,0 1 1,0-1-1,0 0 0,0 1 1,-1-1-1,1 0 0,-1 1 1,0-1-1,-1 1 0,1-1 1,0 1-1,-1 0 0,0 0 1,0-1-1,0 1 0,0 0 1,0 0-1,-6-4 0,4 4 0,1 1 1,-2 0-1,1 0 0,0 1 1,0-1-1,0 1 0,-1 0 0,1 0 1,0 0-1,-1 1 0,1-1 0,-1 1 1,1 0-1,-1 0 0,-8 2 0,-1 1-44,0 0 0,-1 0 0,1 1 0,1 1 0,-1 1 0,1 0 0,0 0 0,0 1 0,1 1-1,-1 0 1,2 1 0,-1 0 0,2 1 0,-12 13 0,7-3-65,14-8-34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0.693"/>
    </inkml:context>
    <inkml:brush xml:id="br0">
      <inkml:brushProperty name="width" value="0.05" units="cm"/>
      <inkml:brushProperty name="height" value="0.05" units="cm"/>
    </inkml:brush>
  </inkml:definitions>
  <inkml:trace contextRef="#ctx0" brushRef="#br0">586 3 11370,'0'-2'943,"-4"6"-542,-9 15-238,8-13-15,-382 513 1956,330-441-2063,-52 63-260,99-131-46,10-14-571,13-23-722,43-85 386,-17 35 446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1.186"/>
    </inkml:context>
    <inkml:brush xml:id="br0">
      <inkml:brushProperty name="width" value="0.05" units="cm"/>
      <inkml:brushProperty name="height" value="0.05" units="cm"/>
    </inkml:brush>
  </inkml:definitions>
  <inkml:trace contextRef="#ctx0" brushRef="#br0">271 54 10034,'-9'-3'167,"0"1"-1,-1-1 0,1 2 1,-1-1-1,1 1 1,-1 1-1,1 0 1,-1 0-1,0 1 1,1 0-1,-1 1 0,-15 4 1,17-4-61,1 1 0,-1-1 0,0 2 0,1-1 0,0 1 0,0 0 0,0 0 0,0 1 0,1 0 1,0 0-1,0 1 0,0 0 0,0 0 0,1 0 0,-6 10 0,9-14-90,1 0 0,0 0 0,0 1 0,-1-1-1,2 0 1,-1 0 0,0 1 0,0-1 0,1 0 0,-1 1 0,1-1 0,0 0 0,0 1 0,0-1 0,0 1-1,0-1 1,0 0 0,1 1 0,-1-1 0,1 0 0,-1 1 0,1-1 0,0 0 0,0 0 0,0 1-1,0-1 1,1 0 0,-1 0 0,0 0 0,1 0 0,0-1 0,-1 1 0,1 0 0,2 1 0,2 1-3,0 0-1,0-1 1,0 0 0,0 0 0,1-1 0,0 1 0,-1-2 0,1 1 0,0-1 0,12 2 0,-2-3-3,1 0 1,-1-1 0,0 0-1,0-1 1,0-2 0,0 1-1,21-9 1,-28 9-6,-1-1 0,1 0 1,-1-1-1,0 0 0,0 0 0,0-1 1,-1 0-1,0 0 0,0-1 0,-1 0 1,1-1-1,-2 1 0,10-13 0,-15 17-4,1 1 0,-1-1 0,0 1 0,1-1 0,-1 0 0,0 0 0,-1 1 0,1-1-1,0 0 1,-1 0 0,0 0 0,1 0 0,-1 0 0,0 0 0,-1 0 0,1 0 0,0 0-1,-1 0 1,0 1 0,1-1 0,-1 0 0,0 0 0,-3-3 0,2 2 0,-1 1-1,1-1 1,-1 1 0,0 0 0,-1 0 0,1 0 0,0 0-1,-1 0 1,0 1 0,1 0 0,-1 0 0,0 0 0,0 0-1,0 0 1,-6-1 0,-1 1-8,0-1 0,-1 2 0,1 0 0,-1 0 0,1 1 0,-1 0 0,1 1-1,-1 0 1,1 1 0,-1 0 0,1 1 0,0 0 0,0 1 0,0 0 0,1 1 0,0 0 0,-1 0 0,-9 9-1,10-8 1,1 1-1,0 0 0,1 1 0,-1 0 0,2 0 0,-1 1 0,1 0 0,0 0 0,1 0 0,0 1 0,1 0 0,0 1 0,0-1 0,1 1 0,0 0 1,1 0-1,0 0 0,-1 15 0,3 32-35,8-5-5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1.669"/>
    </inkml:context>
    <inkml:brush xml:id="br0">
      <inkml:brushProperty name="width" value="0.05" units="cm"/>
      <inkml:brushProperty name="height" value="0.05" units="cm"/>
    </inkml:brush>
  </inkml:definitions>
  <inkml:trace contextRef="#ctx0" brushRef="#br0">125 336 10906,'-10'18'547,"0"0"-1,-23 29 0,17-27-27,-20 38 0,33-52-455,0 0 1,0 0-1,1 0 0,0 0 0,0 1 1,1-1-1,-1 0 0,1 1 0,1-1 0,-1 1 1,2 8-1,-1-14-53,0 0 0,0 1 0,0-1 0,0 0 0,0 1 0,1-1 1,-1 0-1,1 0 0,-1 1 0,1-1 0,-1 0 0,1 0 0,-1 0 0,1 0 1,0 0-1,0 0 0,0 0 0,0 0 0,0 0 0,0 0 0,0 0 0,0 0 0,1 0 1,0 0-4,0-1 1,0 1 0,0-1-1,0 0 1,0 1 0,0-1-1,0 0 1,0-1 0,-1 1-1,1 0 1,0 0 0,0-1-1,0 1 1,2-2 0,4-1 6,0 0 1,0-1 0,0-1-1,0 1 1,10-10 0,-8 6 2,-2 0 0,1-1 1,-1 0-1,0 0 1,-1-1-1,0 0 0,-1-1 1,0 1-1,-1-1 1,0 0-1,7-23 0,-10 28-9,-1 1 0,1-1 0,-1 0 0,0 0 0,-1 1 0,0-1 0,0 0 0,0 0 0,0 0-1,-1 1 1,0-1 0,0 0 0,-1 1 0,0-1 0,0 0 0,0 1 0,0 0 0,-1 0 0,0 0 0,0 0-1,0 0 1,-1 0 0,0 1 0,1 0 0,-2-1 0,-7-5 0,6 6-1,-1-1 1,0 1-1,-1 1 1,1-1-1,-1 1 1,-15-4-1,19 6-46,-1 0-1,1 0 0,-1 1 1,1-1-1,0 1 1,-1 0-1,1 0 0,-1 1 1,1-1-1,-1 1 0,1 0 1,0 0-1,-9 4 1,13-5 33,-1 0 0,1 0 0,-1 1 0,1-1 1,0 0-1,-1 0 0,1 1 0,0-1 1,-1 0-1,1 1 0,0-1 0,-1 0 1,1 1-1,0-1 0,0 0 0,-1 1 0,1-1 1,0 1-1,0-1 0,0 1 0,0-1 1,0 0-1,-1 1 0,1-1 0,0 1 1,0-1-1,0 1 0,0-1 0,0 1 0,0-1 1,1 0-1,-1 1 0,0-1 0,0 1 1,0-1-1,0 1 0,0-1 0,1 0 1,-1 1-1,0-1 0,0 1 0,1-1 1,-1 0-1,0 1 0,0-1 0,1 1 0,14 8-128</inkml:trace>
  <inkml:trace contextRef="#ctx0" brushRef="#br0" timeOffset="1">326 130 11514,'-17'7'1521,"25"-14"-1313,25-5 888,7-2-568,18-3-312,5-2-88,8 0-80,2-2-48,-4 5-168,-7 5-48,-21 11 176,-10 4-48,-23 13-8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2.054"/>
    </inkml:context>
    <inkml:brush xml:id="br0">
      <inkml:brushProperty name="width" value="0.05" units="cm"/>
      <inkml:brushProperty name="height" value="0.05" units="cm"/>
    </inkml:brush>
  </inkml:definitions>
  <inkml:trace contextRef="#ctx0" brushRef="#br0">0 248 13443,'12'2'888,"27"-8"-776,9-8-48,25-9 184,11-7-104,14-6 992,7-4-1032,-2-9 120,-8-3 49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3.569"/>
    </inkml:context>
    <inkml:brush xml:id="br0">
      <inkml:brushProperty name="width" value="0.05" units="cm"/>
      <inkml:brushProperty name="height" value="0.05" units="cm"/>
    </inkml:brush>
  </inkml:definitions>
  <inkml:trace contextRef="#ctx0" brushRef="#br0">300 100 12259,'-14'26'307,"0"2"1,1 0 0,2 0-1,1 1 1,-8 39 0,-18 151-5,17 27-9,15-162-260,4-73-42,0-8-8,0 0 1,0 0 0,0 0-1,-1 0 1,1 0-1,-1 0 1,0 0-1,0-1 1,0 1-1,-1 3 1,2-6 5,0 0 0,0 1-1,0-1 1,-1 0 0,1 0 0,0 0 0,0 1 0,0-1 0,0 0 0,0 0-1,0 0 1,-1 0 0,1 0 0,0 0 0,0 1 0,0-1 0,0 0 0,-1 0-1,1 0 1,0 0 0,0 0 0,0 0 0,-1 0 0,1 0 0,0 0 0,0 0-1,0 0 1,-1 0 0,1 0 0,0 0 0,0 0 0,0 0 0,-1 0 0,1 0-1,0 0 1,0 0 0,0 0 0,-1 0 0,1 0 0,0-1 0,-8-8-388,-5-17-466,-23-89-2207,-35-189 0,64 275 3437,2 0 1,1-1-1,2 1 1,2-55-1,1 77-160,0 0-1,1 0 0,1 0 1,-1 1-1,1-1 1,0 1-1,0-1 0,1 1 1,0 0-1,0 1 1,0-1-1,1 1 1,-1-1-1,2 1 0,-1 1 1,0-1-1,7-3 1,9-7 201,1 2-1,0 0 1,33-12 0,-16 9-177,0 1 0,63-14 1,-82 25-187,0 0 0,0 2 0,0 0 1,0 1-1,1 1 0,-1 1 0,28 5 1,-42-5-38,-1 0 1,0 1-1,1 0 1,-1 0-1,0 0 1,0 0-1,0 1 1,-1 0-1,1 0 1,7 7 0,-10-8-6,0 0 0,0 0 1,0 1-1,0-1 1,0 1-1,-1 0 0,1 0 1,-1-1-1,0 1 1,0 0-1,0 0 0,0 0 1,-1 0-1,1 0 1,-1 0-1,0 0 1,1 1-1,-1-1 0,-1 0 1,1 0-1,-1 5 1,-2 4 5,-1 0 0,0 0 1,-1 0-1,0 0 0,-1-1 1,-14 21-1,-51 61 55,66-87-58,-171 185 321,136-149-225,18-18 14,-25 33 1,39-46-64,0 1 0,1 0 0,1 0 0,0 1 0,-6 19 0,10-29-38,1 0-1,1 0 1,-1 0 0,0 0-1,1 0 1,0 0 0,-1 0 0,1 0-1,0 0 1,1 5 0,0-7-13,-1 1 1,1-1-1,-1 0 0,1 0 1,0 0-1,0 0 1,-1 0-1,1 0 1,0 0-1,0 0 0,0 0 1,0 0-1,0 0 1,0-1-1,0 1 0,1 0 1,-1-1-1,0 1 1,0-1-1,0 1 1,1-1-1,-1 1 0,0-1 1,1 0-1,-1 0 1,0 0-1,3 0 0,21 0-194,1 0-1,-1-2 1,0-1-1,0-2 1,27-7-1,24-4-256,-44 12 221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4.126"/>
    </inkml:context>
    <inkml:brush xml:id="br0">
      <inkml:brushProperty name="width" value="0.05" units="cm"/>
      <inkml:brushProperty name="height" value="0.05" units="cm"/>
    </inkml:brush>
  </inkml:definitions>
  <inkml:trace contextRef="#ctx0" brushRef="#br0">113 140 11987,'-7'10'438,"3"-6"-211,1 0 0,0 0 0,-1 1 0,2-1 0,-5 9 0,7-12-195,0-1-1,0 1 1,-1 0 0,1-1-1,0 1 1,0 0-1,0-1 1,0 1 0,0-1-1,0 1 1,0 0-1,0-1 1,0 1-1,0 0 1,1-1 0,-1 1-1,0-1 1,0 1-1,1 0 1,-1-1 0,1 1-1,0 0 14,-1 0-1,1 0 1,0-1-1,0 1 1,0 0-1,1-1 1,-1 1-1,0-1 1,0 1-1,0-1 0,0 0 1,0 1-1,1-1 1,-1 0-1,2 0 1,7 0-4,1 0 0,-1 0 1,0-1-1,1 0 0,-1-1 0,0 0 0,0-1 1,0 0-1,-1-1 0,12-5 0,-4 0-20,1 0 0,-2-1 0,1-1 1,20-18-1,-29 22-10,-1-1 1,0 1 0,13-18-1,-19 24-11,0-1 0,0 0 0,1 1 0,-1-1 0,0 0 0,0 0 0,0 0 0,-1 0-1,1 0 1,0 0 0,-1 0 0,1 0 0,-1 0 0,0 0 0,0 0 0,0 0 0,0 0 0,0 0-1,0 0 1,0 0 0,-1 0 0,1 0 0,-1 0 0,1 0 0,-3-4 0,2 5 0,0 0 0,-1 0 0,1 0 1,0 0-1,-1 0 0,1 0 0,-1 0 0,1 1 1,-1-1-1,0 0 0,1 1 0,-1 0 0,0-1 1,1 1-1,-1 0 0,0 0 0,1 0 1,-1 0-1,0 0 0,0 0 0,1 0 0,-1 1 1,0-1-1,-2 2 0,-42 15 8,44-16-8,-22 12 29,0 1-1,2 1 1,0 1 0,0 1 0,1 0-1,2 2 1,0 0 0,0 2 0,2 0-1,1 0 1,0 2 0,-15 31-1,28-48-12,0 0-1,0 1 0,1-1 0,0 1 1,0 0-1,-1 12 0,3-17-12,0 0 0,0 0 0,0 1 1,0-1-1,1 0 0,-1 0 0,0 1 0,1-1 0,0 0 1,-1 0-1,1 0 0,0 0 0,0 0 0,0 0 0,1 0 0,-1 0 1,0 0-1,1 0 0,-1-1 0,1 1 0,-1 0 0,1-1 1,0 1-1,3 1 0,1 0-33,0-1 0,0 0 0,0 0 0,0 0 0,0-1 0,1 0 0,-1 0-1,1 0 1,-1-1 0,1 0 0,-1 0 0,1-1 0,-1 1 0,0-2 0,13-2 0,0-2-15,0-1 0,-1 0 0,1-1 0,18-12 0,35-26-111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4.532"/>
    </inkml:context>
    <inkml:brush xml:id="br0">
      <inkml:brushProperty name="width" value="0.05" units="cm"/>
      <inkml:brushProperty name="height" value="0.05" units="cm"/>
    </inkml:brush>
  </inkml:definitions>
  <inkml:trace contextRef="#ctx0" brushRef="#br0">237 0 13251,'-9'3'245,"0"0"0,1 0-1,-1 1 1,1 0 0,0 1 0,0-1 0,-14 12 0,3 0 281,-29 31 0,42-40-421,0 0 0,0 1 1,0-1-1,1 1 0,-8 16 0,12-22-106,0-1 0,1 1 0,-1-1 0,1 0 0,-1 1 0,1-1 0,-1 1 0,1-1 0,0 1-1,0 0 1,0-1 0,0 1 0,0-1 0,0 1 0,0-1 0,1 1 0,-1-1 0,0 1 0,1-1 0,-1 1 0,1-1 0,0 1 0,-1-1-1,1 0 1,0 1 0,0-1 0,0 0 0,0 0 0,0 0 0,0 1 0,0-1 0,0 0 0,1 0 0,-1-1 0,0 1 0,1 0 0,-1 0-1,0-1 1,1 1 0,-1 0 0,1-1 0,-1 0 0,1 1 0,1-1 0,17 4-170,33 3-1,-40-7 107,1 2 0,-1-1-1,0 2 1,0 0-1,-1 0 1,1 1 0,12 6-1,-23-9 60,0 0-1,1 0 1,-1 1-1,0-1 1,0 1-1,0 0 1,0 0-1,0 0 1,0 0-1,0 0 0,-1 0 1,1 0-1,-1 0 1,0 1-1,1-1 1,-1 0-1,0 1 1,0-1-1,-1 1 1,2 5-1,-2-4 13,0 0 1,0 1-1,-1-1 0,1 1 0,-1-1 1,0 0-1,0 1 0,-1-1 1,1 0-1,-1 0 0,-3 6 0,-3 3 48,-1 0 0,0-1 0,0 0 0,-2 0 0,1-2 0,-17 15 0,15-16 4,1-1-1,-1 0 1,0 0-1,-1-1 0,0-1 1,0 0-1,0-1 0,-1-1 1,0 0-1,-24 4 0,36-7-63,1-1-1,-1 0 0,1 0 1,-1 0-1,1 0 0,-1 0 1,0 0-1,1 0 0,-1 0 1,1-1-1,-1 1 0,1-1 1,-1 1-1,1-1 0,-1 0 1,1 1-1,0-1 0,-1 0 1,1 0-1,-2-1 0,3 1 5,-1-1-1,1 1 0,0 0 0,-1 0 0,1 0 1,0-1-1,0 1 0,0 0 0,0 0 1,0-1-1,0 1 0,0 0 0,1 0 1,-1-1-1,0 1 0,1 0 0,-1 0 0,1 0 1,-1 0-1,1 0 0,0-1 0,-1 1 1,1 0-1,0 0 0,0 1 0,1-2 1,18-24-82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4.724"/>
    </inkml:context>
    <inkml:brush xml:id="br0">
      <inkml:brushProperty name="width" value="0.05" units="cm"/>
      <inkml:brushProperty name="height" value="0.05" units="cm"/>
    </inkml:brush>
  </inkml:definitions>
  <inkml:trace contextRef="#ctx0" brushRef="#br0">114 230 12059,'0'-1'39,"1"1"-1,-1-1 1,0 1 0,0 0 0,0-1 0,0 1 0,0-1 0,0 1 0,0 0 0,0-1 0,0 1 0,0-1 0,0 1 0,0-1 0,0 1-1,-1 0 1,1-1 0,0 1 0,0 0 0,0-1 0,0 1 0,-1-1 0,1 1 0,0 0 0,0 0 0,-1-1 0,1 1 0,0 0 0,-1-1 0,1 1-1,0 0 1,-1 0 0,1-1 0,0 1 0,-1 0 0,1 0 0,-1 0 0,1 0 0,0 0 0,-1 0 0,1-1 0,-1 1 0,1 0 0,0 0-1,-1 0 1,1 0 0,-1 0 0,1 0 0,0 1 0,-1-1 0,0 0 0,-2 0 61,1 0 0,-1 0 0,1 1 0,-1-1 0,0 1 0,1 0 0,-5 1 0,1 2-60,1-1 0,-1 1 0,1 0 0,0 0 0,0 1 0,1 0 0,-1 0 0,1 0 0,0 0 0,0 1 0,1-1 0,0 1 0,0 0 0,0 0 0,1 0 0,-1 0 0,2 1 0,-1-1 0,1 1 0,0-1 0,0 1 0,0-1 0,2 13 0,-1-18-36,0 0 0,0 0-1,0 0 1,0 0 0,0 1-1,0-1 1,0 0 0,1 0-1,-1 0 1,1 0 0,-1 0-1,1 0 1,-1 0 0,1 0-1,-1-1 1,1 1 0,0 0-1,-1 0 1,1 0 0,0-1-1,0 1 1,0 0 0,0 0-1,-1-1 1,1 1 0,0-1-1,0 1 1,0-1 0,0 0-1,0 1 1,0-1 0,0 0-1,1 0 1,-1 1 0,0-1-1,0 0 1,0 0 0,0 0-1,0 0 1,0 0 0,0-1-1,0 1 1,0 0 0,0 0-1,0-1 1,0 1 0,0-1-1,0 1 1,2-2 0,3-1 5,1 0 0,-1-1 0,0 0 1,0 0-1,-1-1 0,8-7 0,0-1 7,-1-1 0,0-1 0,-1 0-1,-1-1 1,0 0 0,-1 0-1,-1-1 1,-1 0 0,0-1-1,-1 1 1,-1-1 0,3-21-1,-7 36-12,-1 0 0,0 0 0,0 1 0,0-1 0,0 0 0,-1 0 0,1 1 0,-1-1-1,0 0 1,-1-4 0,1 7-3,1-1 0,-1 1 1,1-1-1,0 1 0,-1-1 0,1 1 0,-1-1 0,1 1 0,-1-1 0,1 1 0,-1 0 0,0-1 0,1 1 1,-1 0-1,1 0 0,-1-1 0,0 1 0,1 0 0,-1 0 0,1 0 0,-1 0 0,0 0 0,1 0 0,-1 0 1,0 0-1,1 0 0,-1 0 0,0 0 0,1 0 0,-1 0 0,0 1 0,1-1 0,-1 0 0,1 0 0,-1 1 1,0-1-1,1 0 0,-1 1 0,1-1 0,-1 1 0,1-1 0,-1 0 0,1 1 0,-1-1 0,0 2 0,-1 1-2,-1 0 0,0-1-1,1 2 1,0-1-1,-1 0 1,1 0 0,1 1-1,-1-1 1,0 1-1,-1 6 1,2-8-8,0 1 0,1-1 0,-1 1 0,1-1 0,0 1-1,-1-1 1,1 1 0,0-1 0,0 1 0,1-1 0,-1 1 0,1-1 0,-1 1 0,1-1 0,0 1 0,0-1 0,1 4-1,-1-5 0,0 0-1,0 0 1,-1-1-1,1 1 1,0 0-1,0 0 1,0-1-1,0 1 1,0 0-1,0-1 1,0 1-1,0-1 1,0 1-1,0-1 1,0 0-1,1 1 1,-1-1 0,0 0-1,0 0 1,0 0-1,0 0 1,1 0-1,-1 0 1,0 0-1,0 0 1,0 0-1,0-1 1,1 1-1,-1 0 1,2-2-1,1 0-11,1 0 0,-1 0-1,1-1 1,-1 0 0,0 0 0,7-5 0,10-14-73,35-45 0,-51 60 81,44-58-108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5.279"/>
    </inkml:context>
    <inkml:brush xml:id="br0">
      <inkml:brushProperty name="width" value="0.05" units="cm"/>
      <inkml:brushProperty name="height" value="0.05" units="cm"/>
    </inkml:brush>
  </inkml:definitions>
  <inkml:trace contextRef="#ctx0" brushRef="#br0">168 160 15435,'2'0'68,"0"0"0,-1 0-1,1 0 1,0-1 0,-1 1 0,1 0-1,-1-1 1,1 0 0,-1 1-1,1-1 1,-1 0 0,1 0 0,-1 0-1,0 0 1,1 0 0,-1 0-1,0 0 1,0 0 0,0 0 0,1-2-1,35-37-29,-26 27 29,2-1-76,0-2 0,19-29-1,-29 32-14,-10 11 17,-16 10 14,-3 10 44,1 1 0,0 1 0,2 1 0,-38 43-1,51-53-24,-2 2 12,-9 9 59,-20 28 0,37-44-74,0-1-1,0 1 1,1 0 0,0 0 0,0 0 0,0 0 0,1 0 0,0 1 0,0-1 0,1 1 0,-2 7 0,3-13-19,0 0-1,0 0 1,0 0-1,0 0 1,0 0 0,0 0-1,1 0 1,-1 0-1,0 0 1,0 0 0,1 0-1,-1-1 1,0 1-1,1 0 1,-1 0-1,1 0 1,-1 0 0,1-1-1,-1 1 1,1 0-1,0-1 1,-1 1-1,1 0 1,0-1 0,0 1-1,-1-1 1,1 1-1,0-1 1,0 1 0,0-1-1,0 1 1,0-1-1,0 0 1,-1 0-1,1 0 1,0 1 0,0-1-1,0 0 1,2 0-1,3-1-1,0 1 0,0-1 0,0 0 0,0-1 0,11-3 0,19-11-121,-1-1 0,65-42 0,-68 38-34,0 2-1,2 1 0,38-15 1,-70 32 141,-1 1 1,1-1-1,-1 1 1,1-1-1,-1 1 1,1 0-1,0-1 1,-1 1-1,1 0 1,0 0-1,-1 0 1,1 0-1,-1 0 1,1 1-1,0-1 1,-1 0-1,2 2 1,-2-2 7,0 1 0,-1-1 1,1 1-1,0-1 1,-1 1-1,1 0 0,-1 0 1,1-1-1,-1 1 1,1 0-1,-1 0 0,0-1 1,1 1-1,-1 0 1,0 0-1,0 0 0,0 0 1,1 0-1,-1-1 1,0 1-1,0 0 0,0 1 1,-1 6 10,-1 0 0,1-1 0,-1 1 1,0-1-1,-5 10 0,6-14 1,-36 81 240,23-55 32,-21 58 0,35-86-272,0 0 0,-1-1 0,1 1 0,0 0 0,0 0 0,0 0 0,0 0 0,0-1 0,-1 1 0,1 0 0,1 0 0,-1 0 0,0 0 0,0 0-1,0-1 1,1 3 0,-1-3-4,0 0 0,1 0-1,-1 0 1,0 1-1,1-1 1,-1 0 0,0 0-1,0 0 1,1 0-1,-1 0 1,0 0 0,1 0-1,-1 0 1,0 0-1,1 0 1,-1 0-1,0 0 1,1 0 0,-1 0-1,0 0 1,1 0-1,-1 0 1,0 0 0,1-1-1,-1 1 1,0 0-1,0 0 1,1-1 0,25-20 32,0-11-188,-1-1 0,22-41 0,9-10-260,-55 82 404,1 0-1,-1 0 0,1 0 0,0 1 1,-1-1-1,1 1 0,0-1 0,0 1 0,0 0 1,0 0-1,1 0 0,-1 0 0,0 0 1,0 0-1,1 1 0,-1-1 0,0 1 1,1-1-1,-1 1 0,0 0 0,1 0 1,-1 0-1,0 0 0,4 1 0,4 1 14,1 0-1,-1 1 0,0 1 1,12 5-1,-5-2-16,-11-5 10,1 1 1,-1 0-1,1 0 0,-1 0 1,0 1-1,-1 0 0,7 5 1,-10-7 3,-1 0 0,1 0 0,0 0 0,-1 0 0,1 0 0,-1 1 1,0-1-1,0 1 0,0-1 0,0 1 0,0-1 0,-1 1 0,1 0 0,-1-1 0,1 1 1,-1 0-1,0-1 0,0 1 0,0 0 0,0-1 0,-1 4 0,-2 7 30,-1-1-1,0 1 1,-1-1-1,0 0 1,-11 18-1,-12 30 139,27-59-167,1 0 0,-1 0 1,1 0-1,-1 0 0,1 0 0,0 0 0,0 0 0,-1 0 1,1 0-1,0 0 0,0 0 0,0 0 0,0 0 0,0 0 1,0 0-1,1 0 0,-1 0 0,0-1 0,0 1 1,1 0-1,-1 0 0,0 0 0,1 0 0,-1 0 0,1 0 1,0 0-1,-1-1 0,1 1 0,-1 0 0,1 0 1,0-1-1,0 1 0,-1 0 0,1-1 0,0 1 0,0-1 1,0 1-1,0-1 0,0 0 0,0 1 0,0-1 1,-1 0-1,1 1 0,0-1 0,0 0 0,0 0 0,0 0 1,0 0-1,0 0 0,2 0 0,5 0-1,1-1 1,0 0-1,-1 0 0,16-4 0,-2-2-115,-1 0-1,0-2 0,0 0 1,-1-1-1,0-1 0,-1-1 1,0-1-1,-1 0 1,0-2-1,-1 0 0,-1-1 1,-1 0-1,15-20 0,-28 32 54,1 0-1,-1 0 1,0-1 0,-1 1-1,1 0 1,1-9-1,-3 13 56,0-1-1,0 0 1,0 1 0,1-1-1,-1 1 1,0-1 0,0 0-1,0 1 1,0-1 0,-1 1-1,1-1 1,0 1-1,0-1 1,0 0 0,0 1-1,-1-1 1,1 1 0,0-1-1,0 1 1,-1-1 0,0 0-1,0 1 11,1-1 0,-1 1 1,0 0-1,0 0 0,1 0 0,-1 0 0,0 0 0,0 0 1,0 0-1,1 0 0,-1 0 0,0 1 0,0-1 0,1 0 0,-1 0 1,0 1-1,0-1 0,1 0 0,-1 1 0,0-1 0,1 1 0,-2 0 1,-3 3 63,1 0 1,-1 1 0,0-1-1,1 1 1,0 0 0,0 0-1,1 1 1,-1-1 0,1 1-1,-4 9 1,6-12-32,-1 0 0,1 0 0,0 0 0,0 0-1,0 0 1,0 0 0,0 0 0,1 0 0,0 0 0,-1 0 0,1 1 0,0-1-1,0 0 1,1 0 0,-1 0 0,1 0 0,0 1 0,-1-1 0,1 0 0,0 0 0,1 0-1,2 5 1,-2-7-29,0 0 0,-1 1-1,1-1 1,0 0-1,0 0 1,0-1 0,0 1-1,0 0 1,0-1 0,0 1-1,0-1 1,0 1 0,1-1-1,-1 0 1,0 0-1,0 0 1,0 0 0,0 0-1,0-1 1,0 1 0,1-1-1,-1 1 1,0-1-1,0 0 1,2-1 0,9-3-16,0-1 1,20-12-1,-25 13 2,40-27-192,0-1-1,48-47 1,-75 62 101,-16 14 77,-2 1 5,1-1 0,0 1 0,0 0 0,0 1 1,1-1-1,5-2 0,-10 5 16,0 0 0,0 0 1,0 0-1,0 0 0,0 0 0,0 0 0,1 0 0,-1 0 0,0 0 0,0 0 1,0 0-1,0 0 0,0 0 0,0 0 0,0 0 0,0 0 0,1 0 1,-1 0-1,0 0 0,0 0 0,0 0 0,0 0 0,0 0 0,0 1 1,0-1-1,0 0 0,0 0 0,0 0 0,0 0 0,0 0 0,1 0 1,-1 0-1,0 0 0,0 1 0,0-1 0,0 0 0,0 0 0,0 0 0,0 0 1,0 0-1,0 0 0,0 0 0,0 0 0,0 1 0,0-1 0,0 0 1,0 0-1,0 0 0,-1 0 0,1 0 0,0 0 0,0 1 0,-3 10 88,-4 8 63,3-13-88,2 0 0,-1 1 1,1-1-1,0 1 0,0 0 0,0 0 0,1 0 0,0 7 0,1-12-57,0 0 0,0-1 0,0 1-1,0-1 1,0 1 0,1-1 0,-1 1-1,1-1 1,-1 1 0,1-1-1,-1 1 1,1-1 0,0 0 0,0 1-1,0-1 1,-1 0 0,1 0 0,1 1-1,-1-1 1,0 0 0,0 0-1,0 0 1,0 0 0,1-1 0,-1 1-1,1 0 1,-1 0 0,0-1 0,1 1-1,-1-1 1,1 1 0,-1-1 0,1 0-1,-1 1 1,1-1 0,0 0-1,-1 0 1,1 0 0,-1 0 0,1-1-1,1 1 1,11-2-33,0 0 0,0-1 0,-1 0 0,1-1 0,-1-1 0,0 0 0,14-8 0,-7 3-73,-2-1-1,0 0 1,33-28 0,-34 22-2,5-5-76,-19 20 147,-9 12 86,-10 12 203,-21 41 1,31-52-198,1 0 0,0 1 1,1-1-1,0 1 0,1 0 0,-2 14 1,4-24-67,1-1 1,0 1-1,0 0 0,0-1 1,0 1-1,0 0 1,0 0-1,0-1 1,1 1-1,-1 0 0,0-1 1,1 1-1,0-1 1,-1 1-1,1 0 1,0-1-1,0 0 0,0 1 1,0-1-1,0 1 1,0-1-1,0 0 1,0 0-1,0 0 1,1 1-1,-1-1 0,1 0 1,-1-1-1,0 1 1,1 0-1,0 0 1,1 0-1,5 1-93,0 0 0,0-1 1,0 0-1,0-1 0,13 0 0,-7-1 92,28-1-146,-2-11-48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7.869"/>
    </inkml:context>
    <inkml:brush xml:id="br0">
      <inkml:brushProperty name="width" value="0.05" units="cm"/>
      <inkml:brushProperty name="height" value="0.05" units="cm"/>
    </inkml:brush>
  </inkml:definitions>
  <inkml:trace contextRef="#ctx0" brushRef="#br0">300 296 9930,'0'0'30,"0"-1"1,0 1-1,-1 0 0,1-1 0,0 1 1,-1 0-1,1 0 0,0 0 0,-1-1 1,1 1-1,0 0 0,-1 0 0,1 0 1,-1 0-1,1-1 0,0 1 0,-1 0 1,1 0-1,-1 0 0,1 0 0,-1 0 1,1 0-1,0 0 0,-1 0 0,1 1 1,-1-1-1,1 0 0,0 0 0,-1 0 1,1 0-1,0 0 0,-1 1 0,1-1 1,-1 0-1,1 0 0,0 1 0,0-1 1,-1 0-1,1 0 0,0 1 0,-1-1 1,1 0-1,0 1 0,-17 18 302,-13 24 809,-49 92 0,-8 54-258,74-158-737,-30 76 281,39-96-372,1-1-1,0 1 1,1 0-1,1 0 1,-1 0-1,2-1 1,0 18-1,0-27-48,0 0-1,0-1 0,0 1 0,0 0 0,0 0 0,0-1 1,0 1-1,1 0 0,-1-1 0,0 1 0,0 0 0,1-1 1,-1 1-1,0 0 0,1-1 0,-1 1 0,1-1 0,-1 1 0,1-1 1,-1 1-1,1-1 0,-1 1 0,1-1 0,0 1 0,-1-1 1,1 0-1,0 1 0,0-1 0,0 0 2,1 0 0,-1 0-1,0 0 1,0 0 0,1 0-1,-1-1 1,0 1 0,0 0 0,0-1-1,1 1 1,-1-1 0,0 1 0,0-1-1,0 0 1,0 1 0,1-2-1,11-9 29,-1-1 0,0 0 0,-1 0-1,0-2 1,14-23 0,41-80 96,-51 88-120,-1 0-1,-2-2 0,0 1 1,9-50-1,-17 59-22,-1 0 1,0-1-1,-2 0 0,-1 0 1,-1 1-1,0-1 1,-9-37-1,-8-14-43,18 73 54,0 0 0,0 0 0,0 0 0,0-1 0,0 1 0,0 0 0,0 0 0,0 0 0,0-1 0,0 1 0,0 0 0,0 0 0,0 0 0,0 0 0,0-1 0,0 1 0,0 0 0,0 0 0,0 0 0,0 0 0,1 0 0,-1-1 0,0 1 0,0 0 0,0 0 0,0 0 0,0 0 0,0 0 0,1 0 0,-1-1 0,0 1 0,0 0-1,0 0 1,0 0 0,0 0 0,1 0 0,-1 0 0,0 0 0,0 0 0,0 0 0,0 0 0,1 0 0,-1 0 0,0 0 0,0 0 0,0 0 0,1 0 0,-1 0 0,0 0 0,0 0 0,0 0 0,0 0 0,1 0 0,-1 0 0,0 0 0,0 0 0,0 0 0,0 1 0,0-1 0,1 0 0,-1 0 0,0 0 0,0 0 0,0 0 0,0 0-1,0 1 1,16 8-9,-12-6 4,8 4-1,0-1-1,0 0 0,0-1 1,0 0-1,23 4 1,-31-8 5,0 0 1,0-1-1,0 1 0,0-1 1,1 0-1,-1-1 0,0 1 1,0-1-1,0 0 1,0 0-1,0 0 0,0 0 1,0-1-1,0 1 0,0-1 1,-1 0-1,1 0 1,-1-1-1,1 1 0,-1-1 1,0 1-1,5-6 0,17-24-72,-1-1-1,35-64 1,-12 17-33,-38 69 39,-7 14 0,-10 21 13,-62 145 84,36-95 90,4 1 1,-29 111-1,57-180-106,1-1 1,0 1-1,1 0 0,-1 0 1,1 0-1,1 7 1,-1-12-13,0 0 1,0 0-1,0 0 1,0 0 0,1 0-1,-1 0 1,0-1-1,1 1 1,-1 0 0,1 0-1,-1 0 1,1 0-1,-1-1 1,1 1 0,0 0-1,-1 0 1,1-1-1,0 1 1,0-1 0,-1 1-1,1 0 1,0-1-1,0 0 1,0 1 0,0-1-1,0 1 1,0-1-1,-1 0 1,1 0 0,0 1-1,0-1 1,0 0-1,0 0 1,0 0 0,0 0-1,0 0 1,0 0-1,0-1 1,0 1 0,0 0-1,0 0 1,1-1-1,6-2-8,0 0-1,0 0 0,-1-1 1,0 0-1,1 0 0,-1 0 1,-1-1-1,11-10 0,1-1-52,25-32-1,-21 20-64,19-32 0,-41 61 125,0-1-1,0 0 1,0 0-1,0 0 1,0 0-1,0 0 1,0 0-1,0 0 1,0 0-1,0 0 1,0 0-1,0 0 1,0 0-1,-1 0 1,1 0-1,0 0 1,0 0-1,0 0 1,0 0-1,0 0 1,0 0-1,0 0 1,0 0-1,0 0 1,0 0-1,0 0 1,0 0-1,-1 0 1,1 0-1,0 0 1,0 0-1,0 0 1,0 0-1,0 0 1,0-1-1,0 1 1,0 0-1,0 0 1,0 0-1,0 0 1,0 0-1,0 0 1,0 0-1,0 0 1,0 0-1,0 0 1,0 0-1,0 0 1,0 0-1,0-1 1,0 1-1,0 0 1,0 0-1,0 0 1,0 0-1,0 0 1,0 0-1,0 0 1,0 0-1,0 0 1,0 0-1,0 0 1,0 0-1,0 0 1,0-1-1,0 1 1,0 0-1,-7 3-11,2 3 18,0-1-1,0 0 1,1 1 0,0 0 0,0 0 0,0 0 0,-4 12 0,-18 50 63,21-55-48,1 0 1,0 1 0,1-1-1,1 1 1,-1 17-1,3-29-16,-1 1 0,1 0-1,0-1 1,1 1-1,-1-1 1,0 1-1,1 0 1,-1-1-1,1 1 1,0-1-1,0 0 1,0 1 0,0-1-1,0 0 1,1 1-1,-1-1 1,1 0-1,-1 0 1,1 0-1,0 0 1,0 0-1,0-1 1,0 1 0,0-1-1,0 1 1,0-1-1,0 1 1,1-1-1,-1 0 1,0 0-1,1 0 1,-1-1-1,1 1 1,-1-1 0,4 1-1,2 0 2,0-1 0,0-1 0,1 1 0,-1-1 0,0 0 1,0-1-1,0 0 0,-1 0 0,1-1 0,0 0 0,11-7 0,3-2 6,-1-1-1,30-24 1,-32 22-11,-1-1-1,0-1 1,-1-1-1,-1 0 1,-1-1-1,0 0 1,17-33-1,-22 27-5,-10 25 5,0 0 0,0-1 0,0 1 0,0-1 0,0 1 0,1 0 0,-1-1 0,0 1 0,0 0 0,0-1-1,0 1 1,0 0 0,0-1 0,-1 1 0,1 0 0,0-1 0,0 1 0,0 0 0,0-1 0,0 1 0,0 0 0,-1-1 0,1 1 0,0 0 0,0-1 0,0 1 0,-1 0 0,1 0 0,0-1 0,-1 1 0,1 0 0,0 0 0,0 0 0,-1-1 0,1 1 0,0 0 0,-1 0 0,1 0 0,0 0 0,-1 0 0,1 0 0,0-1 0,-1 1 0,1 0 0,0 0 0,-1 0 0,1 0-1,-1 0 1,1 0 0,0 1 0,-1-1 0,1 0 0,0 0 0,-1 0 0,1 0 0,0 0 0,-1 0 0,1 1 0,0-1 0,-1 0 0,1 1 0,-21 10 8,12-5 13,1 2-1,1-1 1,-1 1-1,1 0 1,1 0-1,-1 1 0,2 0 1,-1 0-1,1 1 1,0 0-1,1-1 1,0 1-1,1 1 0,0-1 1,-3 21-1,6-29-15,0 0-1,-1 0 0,1 0 1,0 0-1,1 0 1,-1 0-1,0 0 0,0 0 1,1 0-1,-1 0 1,1-1-1,0 1 1,0 0-1,-1 0 0,1 0 1,0-1-1,0 1 1,1 0-1,-1-1 0,0 1 1,1-1-1,1 3 1,0-3 65,-1 0 1,1 1 0,0-1 0,-1 0-1,1 0 1,0-1 0,0 1 0,0-1-1,0 1 1,0-1 0,-1 0-1,1 0 1,5-1 0,3 0 112,0-1 1,0-1-1,-1 0 1,1 0-1,-1-1 1,0 0-1,11-7 0,12-13 212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8.516"/>
    </inkml:context>
    <inkml:brush xml:id="br0">
      <inkml:brushProperty name="width" value="0.05" units="cm"/>
      <inkml:brushProperty name="height" value="0.05" units="cm"/>
    </inkml:brush>
  </inkml:definitions>
  <inkml:trace contextRef="#ctx0" brushRef="#br0">278 0 11634,'-2'0'77,"0"1"0,0-1-1,0 1 1,0-1-1,0 1 1,0-1-1,0 1 1,1 0 0,-1 0-1,0 0 1,0 0-1,1 1 1,-1-1-1,-1 2 1,-22 24 8,22-23 15,-20 25 337,2 2 0,-30 57 0,-23 76 189,61-131-432,2 1 1,-10 41 0,19-65-146,0 1 0,1 1 1,0-1-1,0 0 0,1 0 0,1 0 0,0 0 1,0 0-1,1 0 0,0 0 0,6 14 0,-7-21-43,1 0-1,0 1 1,1-1-1,-1 0 0,1-1 1,0 1-1,0 0 0,0-1 1,0 1-1,0-1 0,1 0 1,0 0-1,0 0 0,-1-1 1,2 1-1,-1-1 0,0 0 1,0 0-1,1 0 1,-1-1-1,1 0 0,-1 0 1,1 0-1,-1 0 0,1-1 1,0 1-1,0-1 0,-1 0 1,1-1-1,0 1 0,4-2 1,6-1 2,-1-1 1,0 0-1,-1 0 0,1-2 1,-1 0-1,0 0 0,0-1 1,21-16-1,-18 10-27,0 0 0,-1-1-1,19-23 1,-27 29-19,-1 0-1,0-1 1,-1 1 0,0-1-1,0 0 1,-1-1-1,0 1 1,5-19-1,-9 28 34,0-1-1,1 1 0,-1-1 1,0 1-1,0-1 0,0 1 0,0-1 1,0 1-1,0-1 0,0 1 1,0-1-1,0 0 0,0 1 1,0-1-1,0 1 0,0-1 0,0 1 1,0-1-1,-1 1 0,1-1 1,0 1-1,0-1 0,-1 1 1,1-1-1,0 1 0,-1 0 0,0-1 1,1 1-1,-1-1 1,0 1-1,1 0 0,-1 0 1,0 0-1,1 0 1,-1 0-1,0 1 1,0-1-1,1 0 0,-1 0 1,0 0-1,1 1 1,-1-1-1,0 0 1,1 1-1,-2 0 0,-26 22-24,18-12 68,1 0 0,0 1 0,1 0 0,0 0 1,1 1-1,0 0 0,1 0 0,1 1 0,0-1 1,-4 22-1,8-34-35,1 1 0,0-1 0,-1 0 0,1 1 0,0-1 0,0 0 0,0 1-1,0-1 1,0 1 0,0-1 0,1 0 0,-1 1 0,0-1 0,1 0 0,-1 1 0,1-1 0,-1 0 0,1 1 0,0-1 0,-1 0 0,1 0 0,0 0 0,0 0 0,0 0 0,0 0 0,0 0 0,0 0 0,0 0 0,0 0 0,0 0 0,0-1 0,1 1 0,-1 0 0,0-1 0,0 1-1,1-1 1,-1 0 0,0 1 0,1-1 0,-1 0 0,1 0 0,-1 0 0,0 0 0,3 0 0,3 0-20,0-1 1,0 0-1,-1 0 0,1-1 1,-1 0-1,1 0 0,11-6 1,34-22-14,-29 12-50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29.182"/>
    </inkml:context>
    <inkml:brush xml:id="br0">
      <inkml:brushProperty name="width" value="0.05" units="cm"/>
      <inkml:brushProperty name="height" value="0.05" units="cm"/>
    </inkml:brush>
  </inkml:definitions>
  <inkml:trace contextRef="#ctx0" brushRef="#br0">0 145 5169,'12'-14'521,"-1"1"0,2 0 0,18-16 0,1-3 4756,-32 32-5221,-9 3 907,-10 7-393,-36 27 758,58-40-1230,9-5-48,-1-1 0,0-1 0,0 0-1,13-16 1,-19 21-45,-4 4-4,0 0 0,0 0-1,0 0 1,0-1 0,0 1-1,0 0 1,-1 0 0,1-1-1,0 1 1,-1-1 0,1 1-1,0 0 1,-1-1 0,0 1-1,1-3 1,-22 35 36,19-27-263,0 0-1,-1 0 0,1 0 0,-1 0 0,0 0 0,1-1 0,-2 1 0,-6 5 1,3-5-177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0.408"/>
    </inkml:context>
    <inkml:brush xml:id="br0">
      <inkml:brushProperty name="width" value="0.05" units="cm"/>
      <inkml:brushProperty name="height" value="0.05" units="cm"/>
    </inkml:brush>
  </inkml:definitions>
  <inkml:trace contextRef="#ctx0" brushRef="#br0">286 0 10898,'-9'7'163,"0"-1"0,1 1 0,0 0-1,1 1 1,-1 0 0,1 0 0,1 1-1,0 0 1,0 0 0,1 0 0,-6 13-1,-5 16 214,-17 61 0,28-83-284,-76 282 1142,24-84-785,57-213-441,-1-1-1,1 1 1,-1 0 0,1-1-1,0 1 1,-1 0 0,1 0-1,0-1 1,0 1 0,0 0 0,0 0-1,-1-1 1,1 1 0,0 0-1,0 0 1,1 0 0,-1-1-1,0 1 1,0 0 0,0 0-1,1 1 1,12-20 135,47-96-215,47-120 0,-85 170-205,-29 82 302,1 0 0,0 1 0,1 0 0,1-1 0,1 2 0,1-1 0,0 0 0,3 29 0,-1-46-20,0 0 0,0 1 1,1-1-1,-1 0 0,1 0 0,0 0 0,-1 0 1,1 0-1,0 0 0,0 0 0,0 0 1,1-1-1,-1 1 0,0 0 0,1 0 0,-1-1 1,1 1-1,-1-1 0,1 0 0,0 1 1,3 1-1,-2-2 0,1 0 0,-1 0 0,1 0-1,-1 0 1,1-1 0,0 1 0,-1-1 0,1 0 0,0 0 0,-1 0 0,7-2 0,6-2-4,0 0 0,0-1 1,-1-1-1,23-11 0,-9 2-66,-1-2 0,0 0 1,-2-2-1,29-26 0,-115 95 113,49-39 9,0 1 0,1 0 0,1 1 0,0 0 0,1 1 0,0-1 0,1 2 0,-9 24 0,15-37-49,1-1-1,-1 1 0,1 0 1,-1 0-1,1 0 0,0-1 1,-1 1-1,1 0 1,0 0-1,0 0 0,0 0 1,1 0-1,-1 0 0,0-1 1,1 1-1,-1 0 0,1 0 1,0-1-1,-1 1 0,1 0 1,0-1-1,0 1 0,0 0 1,0-1-1,1 1 0,-1-1 1,0 0-1,0 1 1,1-1-1,-1 0 0,1 0 1,-1 0-1,1 0 0,0 0 1,-1 0-1,1-1 0,0 1 1,0 0-1,-1-1 0,1 1 1,0-1-1,4 0 0,2 1-12,0 0-1,0-1 1,0 0 0,0-1-1,0 1 1,0-2-1,-1 1 1,16-6-1,-15 5-81,-1-1 0,0 0 0,0-1 0,0 0-1,0 0 1,-1 0 0,1-1 0,-1 0 0,0 0 0,-1 0-1,1-1 1,-1 0 0,0 0 0,-1 0 0,1-1 0,-1 0 0,-1 1-1,1-2 1,-1 1 0,0 0 0,-1 0 0,4-16 0,2-38-316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0.915"/>
    </inkml:context>
    <inkml:brush xml:id="br0">
      <inkml:brushProperty name="width" value="0.05" units="cm"/>
      <inkml:brushProperty name="height" value="0.05" units="cm"/>
    </inkml:brush>
  </inkml:definitions>
  <inkml:trace contextRef="#ctx0" brushRef="#br0">42 1 14083,'-16'15'1152,"2"4"-1024,5 1-56,6 1 280,6 0-432,6-3-176,4-6 192,5-5-16,4-7-96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1.396"/>
    </inkml:context>
    <inkml:brush xml:id="br0">
      <inkml:brushProperty name="width" value="0.05" units="cm"/>
      <inkml:brushProperty name="height" value="0.05" units="cm"/>
    </inkml:brush>
  </inkml:definitions>
  <inkml:trace contextRef="#ctx0" brushRef="#br0">137 346 13131,'-35'71'970,"-26"83"1,51-124-853,2 1 0,1 0 0,1 0 0,2 1 1,-1 53-1,5-56-86,1 0 0,8 41 0,-9-69-31,1 0 1,-1 1-1,0-1 1,1 0-1,-1 1 0,1-1 1,-1 0-1,1 0 1,-1 1-1,1-1 1,0 0-1,0 0 1,1 1-1,-2-2-1,0 0 1,0 0-1,1 1 1,-1-1-1,0 0 1,1 0-1,-1 0 1,0 0-1,0 0 0,1 0 1,-1 0-1,0 0 1,1 0-1,-1 0 1,0 0-1,1 0 1,-1 0-1,0-1 0,0 1 1,1 0-1,-1 0 1,0 0-1,0 0 1,1 0-1,-1-1 0,0 1 1,0 0-1,1 0 1,-1 0-1,0-1 1,0 1-1,0 0 1,1 0-1,-1-1 0,2-3 4,0 1-1,0-1 0,0 0 0,0 0 0,0 0 0,0-6 0,24-111 29,-6 23-69,-6 39-113,3 1 1,29-67-1,-37 102 82,2 1-1,1 1 0,1 0 1,0 0-1,2 1 0,0 1 0,1 0 1,24-20-1,-36 35 56,0 1 1,0 0-1,0 1 1,0-1-1,0 1 0,0 0 1,1 0-1,-1 0 1,1 0-1,0 1 1,7-2-1,-10 3 13,0 0 0,0 0 0,0 0 0,0 1 0,0-1 0,0 0 0,0 1 0,0-1 0,0 1 0,-1 0 0,1-1 0,0 1 0,0 0-1,-1 0 1,1 0 0,0 0 0,-1 1 0,1-1 0,-1 0 0,0 1 0,1-1 0,-1 1 0,0-1 0,0 1 0,0-1 0,0 1 0,0 0 0,0 0 0,-1-1 0,1 1 0,0 2 0,2 5 12,-1-1 0,0 1 1,0 0-1,-1 0 0,0 0 1,-1 0-1,0-1 1,0 1-1,-3 15 0,0-10 42,-1 0-1,0 0 1,-1 0-1,0 0 1,-9 15 0,-9 10 291,-2-2 0,-52 61 0,71-90-282,-51 54 376,51-55-400,-1-1 1,0-1-1,0 1 0,-1-1 0,0 0 1,0-1-1,-8 4 0,15-7-50,0-1-1,0 1 0,0-1 0,0 1 1,0-1-1,0 1 0,0-1 1,0 0-1,-1 0 0,1 1 0,0-1 1,0 0-1,0 0 0,0 0 0,0 0 1,0 0-1,0 0 0,-1-1 1,1 1-1,0 0 0,0-1 0,0 1 1,0 0-1,0-1 0,0 1 0,0-1 1,0 0-1,0 1 0,0-1 1,1 0-1,-1 1 0,0-1 0,0 0 1,0 0-1,1 0 0,-1 0 1,1 0-1,-1 0 0,1 0 0,-2-2 1,1-1-29,1 0 1,-1 0-1,1 0 1,0-1-1,0 1 1,0 0-1,0 0 1,1-1-1,0 1 1,1-4-1,13-35-152,10-11-80</inkml:trace>
  <inkml:trace contextRef="#ctx0" brushRef="#br0" timeOffset="1">683 1 13763,'-62'117'1413,"33"-64"-1158,-24 59-1,43-89-206,-2 5-6,2 1 0,-9 37 0,17-59-40,1-1-1,0 1 1,0 0 0,0 0 0,1-1 0,0 1 0,0 0-1,1 0 1,0-1 0,0 1 0,1 0 0,-1-1 0,2 1 0,-1-1-1,1 0 1,3 7 0,-4-10-5,1 0 1,-1 1-1,1-1 1,0 0-1,0-1 1,0 1-1,0 0 1,0-1-1,0 0 0,1 1 1,0-1-1,-1-1 1,1 1-1,0 0 1,0-1-1,6 2 1,-4-3-4,1 1 0,0 0 1,0-1-1,-1-1 0,1 1 1,0-1-1,-1 0 0,1 0 1,8-4-1,1-1-10,0 0 1,0-1-1,-1-1 1,0-1 0,-1 0-1,0-1 1,14-13-1,-13 10-10,-2 0 0,20-25 1,-29 31 22,-8 6 29,-7 8 48,3 1-21,1 0 0,0 0 1,1 0-1,0 1 0,0-1 0,1 1 1,0 1-1,1-1 0,0 1 0,0 0 1,-3 16-1,7-25-42,-1 1-1,1-1 1,0 1 0,0-1 0,0 1-1,0-1 1,0 1 0,0-1 0,0 1-1,0-1 1,1 1 0,-1-1 0,1 0-1,-1 1 1,1-1 0,-1 1 0,2 1-1,-1-3-5,-1 1 0,1 0 1,0-1-1,0 1 0,0 0 0,-1-1 0,1 1 0,0-1 0,0 1 0,0-1 0,0 0 0,0 1 0,0-1 0,0 0 1,0 0-1,0 1 0,0-1 0,2 0 0,2-1-32,0 1 0,0-1 0,0 0 0,-1-1 0,1 1 0,0-1 0,-1 0 0,9-4-1,-6 2-133,1-2 0,0 1 0,-1-1 0,0 0 0,0 0 0,-1-1 0,0 0 0,0 0-1,0 0 1,-1-1 0,0 0 0,-1 0 0,0 0 0,0-1 0,5-16 0,3-23-374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1.860"/>
    </inkml:context>
    <inkml:brush xml:id="br0">
      <inkml:brushProperty name="width" value="0.05" units="cm"/>
      <inkml:brushProperty name="height" value="0.05" units="cm"/>
    </inkml:brush>
  </inkml:definitions>
  <inkml:trace contextRef="#ctx0" brushRef="#br0">39 41 9458,'16'-10'618,"-8"4"-298,1 1 0,0-1 0,16-5 0,-25 10-284,1 1-1,-1 0 1,1 0 0,-1-1 0,1 1 0,-1 0-1,1 0 1,-1 0 0,1 0 0,-1 0 0,1 0-1,-1 0 1,1 0 0,-1 0 0,1 0 0,-1 0-1,1 0 1,-1 0 0,1 0 0,-1 0 0,1 1-1,-1-1 1,1 0 0,-1 0 0,1 0 0,-1 1-1,1-1 1,-1 0 0,1 1 0,-1-1-1,0 1 1,1-1 0,-1 0 0,0 1 0,1-1-1,-1 1 1,0-1 0,0 1 0,1-1 0,-1 1-1,0-1 1,0 1 0,0-1 0,0 1 0,0-1-1,1 1 1,-1-1 0,0 1 0,0-1 0,0 1-1,-1-1 1,1 1 0,0-1 0,0 1 0,0 0-1,-9 38 477,6-30-329,-30 117 632,6 1 1,-14 166-1,31-192-708,10-100-106,0-1 1,0 1 0,0-1 0,0 1 0,0-1 0,0 1 0,0 0 0,0-1 0,0 1 0,0-1 0,0 1 0,0-1 0,0 1 0,0-1-1,0 1 1,1-1 0,-1 1 0,0-1 0,0 1 0,1-1 0,-1 1 0,0-1 0,1 1 0,-1-1 0,1 1 0,-1-1 0,0 0 0,1 1-1,-1-1 1,1 0 0,-1 1 0,1-1 0,0 0 0,1 1 1,-1-1-1,1 0 1,0-1-1,-1 1 1,1 0-1,0 0 0,-1-1 1,1 1-1,-1-1 1,1 1-1,2-2 1,41-26 19,-44 27-22,22-17 11,-1-1 0,0-2 0,32-40 1,48-78-33,-79 104-84,-1-1-1,-1-1 1,24-62-1,-41 80-519,-4 19 596,0 0 0,-1 0 1,1 0-1,0 0 0,0 0 0,-1 0 1,1 0-1,0 0 0,-1 0 1,1 0-1,0 0 0,0 0 1,-1 0-1,1 0 0,0 0 1,0 1-1,-1-1 0,1 0 0,0 0 1,0 0-1,-1 0 0,1 1 1,0-1-1,0 0 0,0 0 1,-1 0-1,1 1 0,0-1 1,0 0-1,0 0 0,0 1 1,-26 33-993,24-31 1100,-19 28-582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2.295"/>
    </inkml:context>
    <inkml:brush xml:id="br0">
      <inkml:brushProperty name="width" value="0.05" units="cm"/>
      <inkml:brushProperty name="height" value="0.05" units="cm"/>
    </inkml:brush>
  </inkml:definitions>
  <inkml:trace contextRef="#ctx0" brushRef="#br0">1 0 10914,'15'22'1185,"0"-3"-857,3-2-152,0-2 672,5-4-568,1-4-328,3-6-984,3-2 936,-3-12-192,4-3-88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2.917"/>
    </inkml:context>
    <inkml:brush xml:id="br0">
      <inkml:brushProperty name="width" value="0.05" units="cm"/>
      <inkml:brushProperty name="height" value="0.05" units="cm"/>
    </inkml:brush>
  </inkml:definitions>
  <inkml:trace contextRef="#ctx0" brushRef="#br0">71 526 12395,'-10'9'313,"2"0"1,-1 0-1,1 1 1,-6 11 0,11-16-214,0 0 0,1 0 0,-1 0 0,1 0 0,0 0 1,1 0-1,-1 1 0,1-1 0,0 1 0,0-1 0,1 8 1,0-12-78,0 1 0,0-1 0,0 0 0,0 1 0,0-1-1,1 0 1,-1 1 0,1-1 0,-1 0 0,1 1 0,-1-1 0,1 0 0,0 0 0,-1 0 0,1 0 0,0 0 0,0 0 0,0 0 0,0 0 0,0 0 0,2 1 0,-1-1-4,0 0 0,1 1-1,-1-2 1,1 1 0,-1 0-1,1 0 1,-1-1 0,1 1-1,0-1 1,3 0 0,5-1-18,1 0 1,-1 0 0,22-6-1,-13 1-97,1-1-1,-1 0 1,-1-2 0,0 0-1,0-1 1,-1-1-1,0-1 1,0 0 0,-2-1-1,30-30 1,-35 27-55,-11 15 152,0 1-1,0 0 0,0 0 1,0 0-1,0 0 0,1 0 1,-1-1-1,0 1 0,0 0 0,0 0 1,0 0-1,0 0 0,0 0 1,0-1-1,0 1 0,0 0 1,0 0-1,0 0 0,0 0 1,0-1-1,-1 1 0,1 0 1,0 0-1,0 0 0,0 0 0,0 0 1,0 0-1,0-1 0,0 1 1,0 0-1,0 0 0,0 0 1,-1 0-1,1 0 0,0 0 1,0 0-1,0-1 0,0 1 1,0 0-1,-1 0 0,1 0 1,0 0-1,0 0 0,0 0 0,0 0 1,0 0-1,-1 0 0,0 0 21,-1 1 0,0 0-1,1-1 1,-1 1 0,1 0-1,-1-1 1,1 1 0,-1 0-1,1 0 1,0 0 0,-1 1 0,1-1-1,0 0 1,0 0 0,0 1-1,-1 1 1,0 0 21,0-1 1,1 1-1,-1 0 0,1 0 0,0 0 1,0 0-1,0 0 0,0 0 1,0 0-1,0 4 0,1-6-27,0 0-1,0 0 0,0 0 0,0 0 0,0 0 1,0 0-1,0 1 0,1-1 0,-1 0 0,0 0 1,1 0-1,-1-1 0,1 1 0,-1 0 0,1 0 1,-1 0-1,1 0 0,-1 0 0,1 0 0,0-1 1,0 1-1,-1 0 0,1-1 0,0 1 0,0 0 1,0-1-1,0 1 0,0-1 0,0 1 0,0-1 1,0 0-1,0 1 0,0-1 0,0 0 0,0 0 1,1 1-1,4-1-1,0-1 0,0 1 1,0-1-1,0 0 0,0 0 1,0 0-1,0-1 0,0 0 1,0 0-1,-1-1 0,1 1 1,-1-1-1,0 0 0,7-6 1,12-9-142,35-33 1,-52 44 99,28-27-228,-1-2 0,-2-1 0,32-47 0,-46 57-116,-2 0 0,0-1 0,-2-1 0,-1 0 1,16-58-1,-27 82 340,-1-1 0,0 1 1,0-1-1,-1 0 0,0 1 1,0-1-1,0 0 0,-2-8 1,2 13 37,0 0 0,0 0 0,-1 1 0,1-1 0,0 0 0,-1 0 0,1 1 0,0-1 1,-1 0-1,1 1 0,-1-1 0,1 0 0,-1 1 0,1-1 0,-1 1 0,0-1 0,1 1 1,-1-1-1,0 1 0,1-1 0,-1 1 0,0 0 0,0-1 0,0 1 0,-1 0 21,0 0-1,0 0 1,1 0-1,-1 0 1,0 1-1,0-1 1,1 1 0,-1-1-1,0 1 1,1 0-1,-1-1 1,1 1-1,-1 0 1,1 0-1,-4 3 1,-3 3 167,0 1 1,0 0 0,0 0-1,1 1 1,0 0 0,1 1-1,0-1 1,0 1-1,1 1 1,1-1 0,-5 15-1,-1 3 234,2 1-1,1 1 0,-3 33 1,7-38-276,2-1-1,0 1 1,1-1 0,2 1 0,6 31 0,-7-46-175,2 0-1,-1 0 1,1-1 0,1 1 0,0-1 0,0 0-1,1 0 1,0-1 0,0 1 0,1-1 0,0 0-1,1 0 1,-1-1 0,1 0 0,14 10 0,-19-15-31,1 0 1,-1-1 0,1 1-1,0-1 1,0 0-1,0 0 1,0 0-1,-1 0 1,7 1 0,-8-2 37,-1 0 0,1 0 0,0 0 0,0 0 0,-1-1 0,1 1 0,0 0 0,-1 0 0,1 0 0,-1-1 0,1 1 1,0 0-1,-1-1 0,1 1 0,-1-1 0,1 1 0,0 0 0,-1-1 0,1 1 0,-1-1 0,0 1 0,1-1 0,-1 0 0,1 1 0,-1-1 0,0 1 1,1-1-1,-1 0 0,0 1 0,0-1 0,0 0 0,1 1 0,-1-1 0,0 0 0,0 0 0,0 1 0,0-1 0,0 0 0,0 1 0,0-1 1,-1 0-1,1 1 0,0-1 0,-1-1 0,-3-23-74,-2-1-1,-14-38 1,-2-8 97,10 32 59,11 42-63,1 1 0,0 0 0,0 0-1,0 0 1,0-1 0,0 1 0,1 0-1,0 0 1,-1-1 0,1 1 0,0 0-1,0-1 1,2 3 0,19 35-3,-18-34-54,0-1-1,1 0 1,-1 0 0,1 0 0,0-1-1,0 1 1,1-1 0,-1-1-1,1 1 1,0-1 0,0 0-1,0 0 1,13 4 0,-11-5-94,0-1 1,1 0 0,-1 0-1,1 0 1,-1-1 0,1 0-1,-1-1 1,0 0 0,1 0 0,8-4-1,-4 2-43,-1-2 0,0 0-1,0 0 1,0-1 0,-1 0-1,0-1 1,0 0 0,0-1-1,-1 0 1,-1-1 0,1 0 0,-1-1-1,-1 1 1,11-16 0,-17 22 194,0-1 1,0 0-1,-1 1 1,1-1-1,-1 0 1,0 0-1,1 0 1,-2 0-1,1 0 0,0 0 1,-1 0-1,0-7 1,0 10 32,0-1-1,-1 1 1,1-1 0,-1 1 0,1 0 0,-1-1-1,1 1 1,-1 0 0,1 0 0,-1-1-1,0 1 1,0 0 0,0 0 0,0 0-1,0 0 1,0 0 0,0 0 0,0 0 0,0 0-1,0 1 1,0-1 0,-1 0 0,1 1-1,0-1 1,-1 1 0,1-1 0,0 1-1,-1 0 1,1-1 0,0 1 0,-1 0 0,1 0-1,-1 0 1,1 0 0,-1 0 0,1 0-1,0 1 1,-2-1 0,-4 1 145,1 1-1,0 0 1,-1-1 0,1 2 0,0-1-1,0 1 1,0 0 0,1 0-1,-1 1 1,1 0 0,-9 7-1,1 1 262,-1 1-1,-19 27 1,29-35-364,0 0 1,1 0 0,-1 0 0,1 1-1,0-1 1,1 1 0,0 0 0,0 0-1,0 0 1,0 0 0,1 0 0,-1 10-1,2-13-58,0-1 0,1 1 0,-1-1 0,0 0 0,1 1 0,0-1 0,-1 0 0,1 1 0,0-1 0,0 0 0,1 0 0,-1 0 0,0 0 0,3 3 0,-2-2-18,1-1 1,0 0 0,0 0-1,0 0 1,0 0 0,0 0-1,0 0 1,0-1 0,1 0-1,-1 1 1,0-1 0,5 0-1,8 2-76,0-1 0,0-1 0,-1 0 1,1-1-1,30-4 0,83-21-440,-92 16 352,-4 2 7,-16 2 90,0 1-1,0 1 0,0 1 0,32-1 0,-32 7 165,-17-3-64,1-1-1,-1 0 1,1 0-1,-1 0 0,1 0 1,-1 1-1,0-1 1,1 0-1,-1 0 1,1 1-1,-1-1 0,1 0 1,-1 1-1,0-1 1,1 0-1,-1 1 1,0-1-1,0 1 1,1-1-1,-1 1 0,0-1 1,0 1-1,1-1 1,-1 0-1,0 1 1,0-1-1,0 1 0,0 0 1,1-19 135,-1 0 0,0-1 0,-2 1 1,0 0-1,-1 0 0,-9-31 0,-2-11-94,13 51-79,-2-1 8,2 0 0,0 0 0,0 0 0,1-15 0,0 23-16,0 0 1,0 0-1,0 0 1,1 0-1,-1 0 1,1 0-1,0 0 0,-1 0 1,1 0-1,0 1 1,0-1-1,0 0 1,0 0-1,1 1 0,-1-1 1,0 1-1,1-1 1,-1 1-1,1 0 1,-1-1-1,1 1 1,-1 0-1,1 0 0,0 0 1,0 0-1,0 1 1,-1-1-1,1 0 1,2 0-1,10-1-201,1 1-1,-1 0 1,0 1-1,0 1 1,28 4-1,5 1-64,6-4-21,4-1-66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5.157"/>
    </inkml:context>
    <inkml:brush xml:id="br0">
      <inkml:brushProperty name="width" value="0.05" units="cm"/>
      <inkml:brushProperty name="height" value="0.05" units="cm"/>
    </inkml:brush>
  </inkml:definitions>
  <inkml:trace contextRef="#ctx0" brushRef="#br0">242 1 12891,'-17'40'410,"2"2"-1,2-1 1,2 2 0,1 0 0,2 0-1,2 0 1,0 52 0,6-78-298,1 0 1,0 0 0,1 0 0,5 19-1,-6-32-110,0 1 1,1 0-1,-1-1 0,1 1 0,0-1 1,0 1-1,0-1 0,1 0 0,0 0 1,-1 0-1,1 0 0,1-1 0,-1 1 1,1-1-1,-1 0 0,1 0 0,0 0 0,0 0 1,5 2-1,-8-4-43,1 0 0,-1-1 0,0 1 1,1-1-1,-1 1 0,1-1 0,-1 0 0,0 1 1,1-1-1,-1 0 0,1 0 0,-1 0 0,1 0 0,-1 0 1,1 0-1,-1-1 0,0 1 0,1 0 0,-1-1 1,1 1-1,-1-1 0,0 1 0,1-1 0,-1 0 0,0 0 1,0 1-1,1-1 0,-1 0 0,0 0 0,0 0 1,0 0-1,0 0 0,0-1 0,0 0 0,0 0-33,0 0 0,-1 1 0,1-1 1,-1 0-1,1 0 0,-1 0 0,0 0 0,0 0 0,0 0 0,0 0 0,0 0 0,0 0 0,0 0 0,-1 0 0,1 1 0,-1-1 0,0 0 0,1 0 0,-1 0 0,0 1 0,0-1 0,0 0 0,0 1 0,0-1 0,-2-1 1,-6-7-46,-1 0 1,0 1-1,0 0 1,-1 1-1,-19-11 1,-65-29 1115,23 12 908,71 36-1857,0-1 0,0 1 0,0-1-1,0 1 1,0-1 0,0 1 0,0-1 0,0 0 0,0 0 0,1 1 0,-1-1 0,0 0 0,0 0 0,1 0 0,-1 0 0,1 0 0,-1 0 0,1 0 0,-1-1 0,1 1-20,0 0 1,0 1 0,0-1-1,0 0 1,1 1 0,-1-1-1,0 0 1,0 1-1,1-1 1,-1 0 0,1 1-1,-1-1 1,0 1 0,1-1-1,-1 1 1,1-1-1,-1 1 1,1-1 0,-1 1-1,1-1 1,0 1 0,0-1-1,7-3 132,0 0 0,1 0 1,16-4-1,-11 4-83,41-17-94,-1-1 0,73-43 0,-87 39-24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3.444"/>
    </inkml:context>
    <inkml:brush xml:id="br0">
      <inkml:brushProperty name="width" value="0.05" units="cm"/>
      <inkml:brushProperty name="height" value="0.05" units="cm"/>
    </inkml:brush>
  </inkml:definitions>
  <inkml:trace contextRef="#ctx0" brushRef="#br0">0 136 13747,'16'13'936,"20"-14"-776,17-12-96,20-6 352,6 1-160,7-2-200,1-2 16,-9 4-24,-5-1-32,-20 7-128,-16 5-56,-25 9-80,-11 5 200,-11 1-88,-11 1-40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3.924"/>
    </inkml:context>
    <inkml:brush xml:id="br0">
      <inkml:brushProperty name="width" value="0.05" units="cm"/>
      <inkml:brushProperty name="height" value="0.05" units="cm"/>
    </inkml:brush>
  </inkml:definitions>
  <inkml:trace contextRef="#ctx0" brushRef="#br0">0 156 13795,'20'5'952,"25"-7"-792,12-5-136,16-4 336,5-5-312,3-3-376,-1-1-752,-6-3 904,-8-4-120,-21-9-152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4.415"/>
    </inkml:context>
    <inkml:brush xml:id="br0">
      <inkml:brushProperty name="width" value="0.05" units="cm"/>
      <inkml:brushProperty name="height" value="0.05" units="cm"/>
    </inkml:brush>
  </inkml:definitions>
  <inkml:trace contextRef="#ctx0" brushRef="#br0">8 1039 13003,'-7'-2'1099,"9"-1"-583,18-9-303,-2 3 174,42-30-89,66-57 1,48-56-275,-169 148-20,62-60-48,81-96 0,-107 109-30,-3-2 1,54-96-1,-78 122 44,-2-1 0,11-32-1,-19 46 42,0 0 0,-1 0-1,0 0 1,-2 0 0,1-1-1,-2-14 1,-3 14 87,-3 21 13,-2 22 35,-16 114 253,-6 161-1,27-198-477,4-1-1,20 136 1,-16-208-91,6 70-147,-11-70 175</inkml:trace>
  <inkml:trace contextRef="#ctx0" brushRef="#br0" timeOffset="1">253 1240 14155,'10'2'1016,"24"-2"-824,14-8-136,19-5 400,9-3-144,14-5-296,5-2 8,-1-3-104,2 0-160,-11-3 192,-6 4 8,-13 3-56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5.165"/>
    </inkml:context>
    <inkml:brush xml:id="br0">
      <inkml:brushProperty name="width" value="0.05" units="cm"/>
      <inkml:brushProperty name="height" value="0.05" units="cm"/>
    </inkml:brush>
  </inkml:definitions>
  <inkml:trace contextRef="#ctx0" brushRef="#br0">0 220 6905,'19'-17'884,"0"1"0,0 1 0,2 1 0,0 1-1,0 1 1,2 0 0,28-10 0,5 2 504,110-23 0,-110 31-1610,1 3 0,94-2 0,-142 9-394,-11 1 205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5.603"/>
    </inkml:context>
    <inkml:brush xml:id="br0">
      <inkml:brushProperty name="width" value="0.05" units="cm"/>
      <inkml:brushProperty name="height" value="0.05" units="cm"/>
    </inkml:brush>
  </inkml:definitions>
  <inkml:trace contextRef="#ctx0" brushRef="#br0">1 297 12811,'47'-11'976,"12"-2"-896,14-11-40,7-7 232,12-3-240,3 1 0,-7 0-32,-7 0-112,-15 3 104,-6 0-8,-19 6-24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6.147"/>
    </inkml:context>
    <inkml:brush xml:id="br0">
      <inkml:brushProperty name="width" value="0.05" units="cm"/>
      <inkml:brushProperty name="height" value="0.05" units="cm"/>
    </inkml:brush>
  </inkml:definitions>
  <inkml:trace contextRef="#ctx0" brushRef="#br0">322 182 13947,'-3'2'106,"0"0"1,0 0-1,0 1 0,0-1 0,1 1 1,-1 0-1,1-1 0,0 1 0,0 0 1,0 1-1,0-1 0,1 0 0,-1 0 1,-1 7-1,-2 6 102,-6 31 0,2 27-24,-1 142 0,-1 14-442,8-216 64,3-14 187,-1 0 0,1 0 0,0 1-1,0-1 1,0 0 0,0 0-1,0 0 1,0 0 0,0 0 0,0 0-1,0 0 1,0 0 0,0 0 0,-1 0-1,1 0 1,0 0 0,0 0-1,0 1 1,0-1 0,0 0 0,0 0-1,0 0 1,0 0 0,-1 0 0,1 0-1,0 0 1,0 0 0,0 0-1,0 0 1,0 0 0,0 0 0,0 0-1,-1 0 1,1-1 0,0 1 0,0 0-1,0 0 1,0 0 0,0 0-1,0 0 1,0 0 0,0 0 0,-1 0-1,1 0 1,0 0 0,0 0 0,0 0-1,0-1 1,-11-20-752,7 12 599,-85-167-4223,-9-19 2240,93 182 2245,0 0 0,0 0-1,1 0 1,1-1 0,0 1-1,1-1 1,-1-21 0,3 27 73,1 1 0,0 0 0,0-1 0,0 1 0,1 0 0,0 0 1,0 0-1,1 0 0,0 0 0,0 1 0,1-1 0,0 1 0,0 0 1,0 0-1,10-10 0,1 2 74,0 1 0,1 0 0,1 2 0,-1 0 0,2 0 0,0 2 0,21-9 0,3 2-75,0 2-1,50-10 0,-49 15-4,0 3 0,64-3 0,-87 8-84,0 2 0,0 0 1,0 1-1,0 1 0,-1 1 0,1 1 0,29 10 1,-44-13-55,-1 1-1,1-1 1,-1 0 0,1 1 0,-1 0 0,0 0 0,0 1 0,0-1 0,0 1 0,0 0-1,-1 0 1,0 0 0,0 0 0,3 5 0,-5-6-14,0 0 1,0 0-1,0 0 1,0 0-1,0 1 1,-1-1-1,0 0 0,1 0 1,-1 0-1,0 1 1,-1-1-1,1 0 0,-1 0 1,1 0-1,-1 1 1,0-1-1,0 0 1,0 0-1,0 0 0,-1 0 1,1-1-1,-1 1 1,-3 4-1,-4 4 35,-1 1 0,0-2-1,0 1 1,-1-2 0,-1 1 0,-23 14 0,-86 41 344,76-42-237,26-14-105,-6 4 67,0 1-1,0 0 1,-32 27-1,52-37-104,0 0 0,0 0 0,1 0 0,0 1 0,0 0 1,0 0-1,0 0 0,1 0 0,0 0 0,0 1 0,0 0 0,1-1 0,0 1 0,0 0 0,0 0 0,1 0 0,-1 0 0,2 1 0,-1-1 0,1 0 0,0 11 0,2-10-13,-1-1 0,1 0-1,1 0 1,-1 0 0,1 0 0,0 0-1,0-1 1,1 1 0,-1-1-1,1 0 1,0 0 0,1 0 0,-1-1-1,1 1 1,0-1 0,0 0-1,11 6 1,8 4-108,1-2 1,47 18-1,-64-27 54,112 44-110,-59-24 45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7.062"/>
    </inkml:context>
    <inkml:brush xml:id="br0">
      <inkml:brushProperty name="width" value="0.05" units="cm"/>
      <inkml:brushProperty name="height" value="0.05" units="cm"/>
    </inkml:brush>
  </inkml:definitions>
  <inkml:trace contextRef="#ctx0" brushRef="#br0">75 0 13027,'3'33'1264,"-6"14"-976,-10 18-88,0 5 368,1 8-200,-1 0-40,3 1-136,0-3-64,7-13-55,3-8-41,8-24-48,2-6-40,3-15-177,-1-8-135,-5-12-856,-1-8 1064,-9-12-208,-3-5-88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37.756"/>
    </inkml:context>
    <inkml:brush xml:id="br0">
      <inkml:brushProperty name="width" value="0.05" units="cm"/>
      <inkml:brushProperty name="height" value="0.05" units="cm"/>
    </inkml:brush>
  </inkml:definitions>
  <inkml:trace contextRef="#ctx0" brushRef="#br0">0 312 13235,'7'-11'151,"-1"1"1,1-1-1,1 1 1,-1 0-1,2 1 1,-1 0-1,2 0 0,-1 1 1,1 0-1,17-10 1,8-1 46,71-30 0,-98 46-144,251-90 332,-223 83-322,1 2 1,0 1-1,1 2 1,-1 2-1,47 1 0,-71 3-33,0 0 0,1 1 0,-1 0-1,0 1 1,0 0 0,0 1 0,13 6 0,-21-8-16,-1 0 0,0 1 1,0-1-1,-1 1 1,1-1-1,0 1 0,-1 0 1,0 1-1,0-1 1,0 1-1,0-1 1,0 1-1,-1 0 0,1 0 1,-1 0-1,0 0 1,0 0-1,-1 0 0,1 1 1,-1-1-1,0 1 1,0-1-1,0 8 1,-1-2 24,-1 0 0,0 0 1,0 1-1,-1-1 1,0-1-1,-1 1 0,0 0 1,-1 0-1,0-1 1,0 0-1,-1 0 0,0 0 1,-1-1-1,0 1 1,-8 8-1,-13 12 251,0-1 0,-49 37 0,72-61-263,-38 29 225,-53 46 295,83-67-481,0 0 0,1 1 0,0 0 0,1 0 0,-9 17-1,17-28-62,1 1 0,0-1-1,0 1 1,0-1-1,0 1 1,0 0-1,0-1 1,1 1-1,-1 0 1,1 0-1,0 0 1,0-1-1,0 1 1,0 0-1,1 5 1,0-4-7,1-1 1,-1 0 0,1 1-1,0-1 1,0 0-1,0 0 1,0 0 0,0 0-1,0-1 1,1 1 0,0-1-1,4 4 1,8 5-22,0 0 0,1-1 0,0-1 0,27 11 0,75 22-71,-4-2 39,-75-23-167,0 1 1,-1 3-1,65 46 0,-85-49-97,-17-15 91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1.306"/>
    </inkml:context>
    <inkml:brush xml:id="br0">
      <inkml:brushProperty name="width" value="0.05" units="cm"/>
      <inkml:brushProperty name="height" value="0.05" units="cm"/>
    </inkml:brush>
  </inkml:definitions>
  <inkml:trace contextRef="#ctx0" brushRef="#br0">3069 2327 11130,'-6'-2'191,"0"0"0,0 1-1,0-1 1,0 1 0,0 1-1,-1-1 1,-6 1 0,-8-1-90,-243-35 47,220 26-152,0-2 0,0-2 0,-77-36 0,17-9 12,-182-136-1,101 63 28,134 97-24,-324-236 76,-129-167 343,444 385-359,-249-256 136,211 205-165,34 44 8,-3 2 0,-95-63 0,145 109-40,-6-4 3,2 0 0,0-2 0,1 0 0,-22-27 0,35 36-12,-1-1-1,2 0 0,0 0 1,0 0-1,1-1 1,0 0-1,1 0 1,0-1-1,1 1 1,0-1-1,-2-23 1,2-7 0,3 2-1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2.471"/>
    </inkml:context>
    <inkml:brush xml:id="br0">
      <inkml:brushProperty name="width" value="0.05" units="cm"/>
      <inkml:brushProperty name="height" value="0.05" units="cm"/>
    </inkml:brush>
  </inkml:definitions>
  <inkml:trace contextRef="#ctx0" brushRef="#br0">1144 106 8386,'-7'-10'-195,"0"0"1,0 0 0,-1 1-1,-1 0 1,-17-15-1,20 20 165,0 0-1,-1 0 0,1 1 0,-1-1 0,0 2 0,0-1 1,0 1-1,0 0 0,0 0 0,0 1 0,-11-1 0,-13 2 250,-1 0 0,1 2 0,0 1 0,0 2-1,1 1 1,-52 17 0,30-4 74,0 2 0,-93 52 1,97-43-124,0 2 0,2 2 0,-44 43 0,62-51-33,2 2-1,0 1 1,2 1 0,1 1-1,-28 51 1,41-61-56,0 0 0,2 1 0,0 0 0,2 0 0,0 1 0,1 0 0,-2 38 0,6-48-52,1 1 1,1-1 0,0 0 0,1 0 0,0 0-1,7 19 1,-7-24-23,2 0 0,-1 0-1,1-1 1,0 1 0,1-1-1,-1 0 1,2 0 0,-1 0-1,1-1 1,11 11 0,-11-12-4,1 0 1,0-1-1,0 0 1,0 0 0,0 0-1,1-1 1,-1 0 0,1 0-1,0-1 1,16 3-1,-12-4 3,0 0 0,1-1-1,-1 0 1,0-1 0,0 0-1,21-6 1,-7-1 18,1-1 1,-2-2-1,0 0 0,0-2 1,42-28-1,-42 24 40,39-36 1,-57 46-48,0 1-1,-1-1 1,0 0-1,-1 0 1,1-1-1,-1 0 1,-1 0-1,1 0 1,-2 0-1,4-10 1,-6 15-6,0 0 1,-1 0-1,0 0 1,0 0-1,0 0 1,0 0-1,0 0 1,-1 0-1,1 0 1,-1 1-1,0-1 1,0 0-1,0 0 1,0 1 0,0-1-1,-3-3 1,4 5-4,-1 0 0,0 0 0,0-1 0,0 1 0,0 1 0,0-1 0,0 0 0,0 0 1,0 0-1,0 0 0,0 1 0,0-1 0,0 1 0,-1-1 0,1 1 0,0-1 0,0 1 1,-1 0-1,1-1 0,0 1 0,-1 0 0,1 0 0,0 0 0,-1 0 0,1 0 0,0 0 0,-1 1 1,1-1-1,0 0 0,0 1 0,-1-1 0,1 0 0,0 1 0,0 0 0,0-1 0,-1 1 1,1 0-1,-1 1 0,1-2-1,0 1 0,1 0 0,-1 0 0,0-1 0,0 1 0,1 0 0,-1 0 0,1 0 0,-1 0 0,0 0-1,1 0 1,0 0 0,-1 0 0,1 0 0,0 0 0,0 1 0,-1-1 0,1 0 0,0 0 0,0 0 0,0 0 0,0 0 0,0 0 0,1 1 0,-1-1 0,0 0 0,0 0 0,1 0 0,-1 0 0,1 0 0,-1 0 0,1 0 0,-1 0 0,1 0 0,0 1 0,2 2 6,0 1 0,1 0-1,-1-1 1,1 0 0,8 7 0,-5-6-10,1 0 1,0-1 0,0 0-1,0 0 1,0-1 0,1 0-1,0-1 1,-1 0 0,18 3-1,33 8 2,-58-12-3,0-1-1,0 1 1,0-1-1,0 1 1,0-1-1,0 1 1,1 0-1,-2 0 1,1 0 0,0 0-1,0-1 1,0 1-1,0 0 1,0 0-1,-1 1 1,1-1-1,0 0 1,-1 0-1,1 0 1,-1 0-1,0 0 1,1 1 0,-1-1-1,0 0 1,0 0-1,1 1 1,-1-1-1,0 0 1,0 1-1,-1 1 1,0 4 9,0 1-1,-1-1 1,0 0 0,-4 9-1,2-5 0,-26 69 50,12-35-29,2 0 1,2 2 0,-13 75 0,26-115-117,1 1 1,-1-1-1,1 0 1,1 0 0,-1 1-1,3 12 1,-2-20 80,-1 1 1,0-1-1,0 0 0,0 1 1,0-1-1,0 0 1,0 1-1,1-1 0,-1 0 1,0 1-1,0-1 1,1 0-1,-1 1 0,0-1 1,0 0-1,1 0 1,-1 1-1,0-1 0,1 0 1,-1 0-1,0 0 1,1 0-1,-1 1 0,0-1 1,1 0-1,-1 0 1,1 0-1,-1 0 0,1 0 1,12-4-149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6.142"/>
    </inkml:context>
    <inkml:brush xml:id="br0">
      <inkml:brushProperty name="width" value="0.05" units="cm"/>
      <inkml:brushProperty name="height" value="0.05" units="cm"/>
    </inkml:brush>
  </inkml:definitions>
  <inkml:trace contextRef="#ctx0" brushRef="#br0">0 275 13083,'2'-4'150,"24"-67"798,-22 63-907,0 0 0,0 0 0,0 0 1,1 1-1,0 0 0,8-8 1,-12 14-35,-1 0 0,1 0 0,0 0-1,0 0 1,-1 0 0,1 0 0,0 1 0,0-1 0,0 0 0,0 1 0,0-1 0,0 1 0,0-1 0,0 1 0,0-1 0,1 1 0,-1 0-1,0 0 1,0-1 0,0 1 0,0 0 0,1 0 0,-1 0 0,0 0 0,2 1 0,-2 0 1,1 0 0,-1 0 0,0 0 0,0 0 0,0 0 0,0 0 0,0 0 0,0 0 0,0 1 0,-1-1 0,1 0 0,0 0 0,-1 1 0,1-1 0,-1 1 0,1 2-1,2 7 33,-1 1 0,-1 0 0,1 18 0,-4 21 97,-12 81 0,2-38-63,11-71-125,1-22 49,-1-1-1,1 0 1,0 0-1,0 1 1,0-1 0,0 0-1,0 0 1,0 1 0,0-1-1,0 0 1,0 0-1,0 1 1,0-1 0,0 0-1,1 0 1,-1 1 0,0-1-1,0 0 1,0 0-1,0 1 1,0-1 0,0 0-1,0 0 1,1 0 0,-1 1-1,0-1 1,0 0-1,0 0 1,1 0 0,-1 0-1,0 0 1,0 1 0,0-1-1,1 0 1,-1 0-1,0 0 1,1 0 0,7-6-41,5-14 0,107-256 55,-115 267 152,-4 13-96,-2 13 3,-3 5-2,0 0 0,2 1 1,0-1-1,1 1 0,4 26 1,-3-47-66,0 0 1,0 0-1,0 0 1,1-1 0,-1 1-1,1 0 1,0 0-1,-1 0 1,1-1-1,0 1 1,0 0 0,0-1-1,0 1 1,1-1-1,-1 1 1,0-1-1,0 0 1,1 1 0,2 1-1,-2-2 3,-1-1-1,1 0 0,-1 1 1,1-1-1,0 0 1,-1 0-1,1 0 1,0 0-1,-1 0 1,1 0-1,-1 0 1,1 0-1,0-1 1,-1 1-1,1-1 1,-1 1-1,1-1 0,1-1 1,6-3 26,-1 0 1,1-1-1,-1 0 1,0-1-1,12-12 0,-2 0 59,0-1 0,-2 0 0,0-2-1,-1 0 1,-1 0 0,-1-1 0,-2-1-1,0 0 1,9-29 0,-20 52-76,1 0 1,-1 0-1,1 0 1,-1 0-1,0 0 1,0-1-1,1 1 1,-1 0-1,0 0 1,0 0-1,0 0 1,0 0-1,0 0 1,-1 0-1,1 0 1,0-1-1,0 1 1,-1 0-1,1 0 1,-2-2-1,2 3-1,-1 0-1,0 0 1,0 0-1,0 1 1,1-1-1,-1 0 1,0 0 0,0 0-1,0 1 1,1-1-1,-1 0 1,0 1-1,0-1 1,1 0-1,-1 1 1,0-1-1,1 1 1,-1-1 0,1 1-1,-1 0 1,1-1-1,-1 1 1,1 0-1,-1-1 1,1 1-1,-1 0 1,1 1-1,-5 3 11,1 1 0,-1 0 1,2 0-1,-1 1 0,1-1 0,0 1 0,0 0 0,0 0 0,1 0 0,0 0 0,-1 14 0,3-20-27,0-1 1,0 1 0,0-1 0,0 1-1,0-1 1,0 1 0,0-1 0,0 1-1,0-1 1,1 1 0,-1-1 0,0 1-1,0-1 1,0 1 0,1-1 0,-1 1-1,0-1 1,1 1 0,-1-1 0,0 0-1,1 1 1,-1-1 0,1 1 0,-1-1-1,0 0 1,1 0 0,-1 1 0,1-1-1,0 0 1,0 1-1,0-1-1,0 0 1,0 0 0,1 0-1,-1-1 1,0 1-1,0 0 1,0 0 0,0-1-1,0 1 1,0 0-1,0-1 1,1 0 0,30-20-49,-15 6-31,-1 0 0,-1-1 0,0 0-1,-1-1 1,-1-1 0,0 0 0,18-36 0,-25 31-55,-8 17 41,-8 12 37,4 1 73,1 0 0,-1 1 0,1-1 0,1 1 1,0 0-1,0 1 0,0-1 0,-2 10 0,0 2 22,1 0 1,-4 29-1,8-42-26,0-1 0,1 1 1,0-1-1,0 1 0,1-1 1,1 7-1,-2-12-10,0 0 1,0 1-1,1-1 1,-1 0 0,1-1-1,-1 1 1,1 0-1,-1 0 1,1 0-1,-1 0 1,1 0-1,0 0 1,-1-1-1,1 1 1,0 0-1,0-1 1,0 1 0,1 0-1,-1 0-2,0-1 0,0 0 1,0 0-1,1 0 0,-1 0 0,0 1 1,0-2-1,0 1 0,1 0 0,-1 0 0,0 0 1,0-1-1,0 1 0,1 0 0,-1-1 1,0 1-1,0-1 0,0 1 0,2-2 0,5-4-16,-1 0-1,1 0 0,-1 0 1,-1-1-1,8-8 0,-10 9-4,1 0 0,1 0 0,-1 1-1,1 0 1,0 0 0,0 0-1,0 1 1,12-7 0,-17 11 19,0-1-1,0 1 1,0 0 0,1-1-1,-1 1 1,0 0 0,0 0 0,0-1-1,0 1 1,0 0 0,0 0-1,0 0 1,1 0 0,-1 1-1,0-1 1,0 0 0,0 0 0,0 1-1,0-1 1,0 1 0,0-1-1,0 1 1,0-1 0,0 1-1,1 0 1,0 2 3,0-1 0,0 1 0,0 0 0,0-1 0,-1 1 0,0 0 0,2 3 0,-2-4 8,-1 1 0,1-1-1,0 0 1,0 0 0,0 0 0,1 0-1,-1 0 1,0-1 0,1 1 0,-1 0-1,1-1 1,-1 1 0,1-1 0,3 3-1,-4-4-1,0 0-1,0 0 1,0 0-1,0 1 1,0-1-1,0-1 0,0 1 1,0 0-1,0 0 1,0 0-1,0 0 1,0-1-1,0 1 1,0 0-1,-1-1 0,1 1 1,0-1-1,0 1 1,0-1-1,0 1 1,1-2-1,17-17-16,-16 16-7,39-46-418,-23 26-133,25-24 1,-43 45 529,1 1 1,-1 0 0,1 0 0,-1-1-1,1 1 1,0 0 0,-1 0 0,1 0-1,0 1 1,0-1 0,3 0 0,-5 0 30,1 1-1,0 0 1,-1 0 0,1 0 0,0 1 0,0-1 0,-1 0 0,1 0 0,0 0 0,-1 0 0,1 1 0,0-1 0,-1 0 0,1 0 0,-1 1 0,1-1 0,0 1-1,-1-1 1,1 1 0,-1-1 0,1 1 0,0 0 0,1 3 39,0 0 1,0 0-1,0 0 0,0 1 1,0-1-1,-1 1 0,1 6 0,2 2 161,8 9 2912,-12-28-2636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3.114"/>
    </inkml:context>
    <inkml:brush xml:id="br0">
      <inkml:brushProperty name="width" value="0.05" units="cm"/>
      <inkml:brushProperty name="height" value="0.05" units="cm"/>
    </inkml:brush>
  </inkml:definitions>
  <inkml:trace contextRef="#ctx0" brushRef="#br0">38 132 10802,'0'-1'3,"0"0"0,1 0 0,-1 0 0,0-1-1,1 1 1,-1 0 0,1 0 0,-1 0 0,1 0-1,-1 0 1,1 0 0,0 0 0,-1 0 0,1 0-1,0 0 1,0 1 0,0-1 0,-1 0 0,1 0 0,0 1-1,0-1 1,0 1 0,1-1 0,-1 1 0,0-1-1,0 1 1,0-1 0,0 1 0,0 0 0,0 0-1,1-1 1,-1 1 0,0 0 0,1 0 0,3 0 120,0 0-1,0 0 1,0 0 0,0 1 0,0 0 0,0 0 0,5 1 0,6 3 83,-1-1-1,1 0 1,0-2 0,0 0-1,27 0 1,-32-2-188,0 0 0,0-1 0,0-1 0,-1 1 0,1-2 0,-1 0 1,1 0-1,-1-1 0,13-6 0,-21 9-13,0 0 0,-1 0 0,1 0 0,0 0 0,-1-1 0,1 1 0,0-1 0,-1 1 0,0-1 0,1 1 0,-1-1-1,0 0 1,0 0 0,2-3 0,-3 4 0,0-1-1,1 1 0,-1 0 0,0-1 0,0 1 0,0 0 0,0-1 1,0 1-1,0 0 0,0-1 0,-1 1 0,1 0 0,0-1 1,-1 1-1,1 0 0,-1 0 0,-1-2 0,0-1 7,-1 0 0,0 1 0,0 0 0,0 0 0,-1 0-1,1 0 1,-1 0 0,1 1 0,-1-1 0,0 1 0,0 0 0,-5-2 0,-1 1 9,0 0 1,0 0 0,0 1-1,-1 1 1,1-1 0,0 2-1,-1-1 1,1 1 0,-1 1-1,1 0 1,0 0 0,-1 1-1,1 1 1,0 0 0,0 0-1,1 0 1,-1 2 0,1-1-1,-1 1 1,1 0 0,1 1-1,-1 0 1,1 1 0,0-1-1,1 1 1,-1 1 0,1 0-1,1 0 1,-1 0 0,2 1-1,-1 0 1,1 0 0,0 0-1,1 0 1,0 1 0,1 0-1,0 0 1,0 0 0,1 0-1,0 0 1,0 18 0,2-23-19,0-1 1,0 1 0,0-1-1,1 1 1,-1-1 0,1 0-1,0 1 1,1-1 0,-1 0-1,1 0 1,0 0 0,0 0-1,0 0 1,0 0 0,1 0-1,-1-1 1,1 1 0,0-1-1,0 0 1,1 0 0,-1 0-1,0 0 1,1 0 0,0-1-1,0 0 1,0 0 0,0 0-1,0 0 1,0 0 0,0-1-1,0 0 1,1 0 0,-1 0-1,1 0 1,-1-1 0,9 0-1,4 0 5,0-1 0,0-1 0,-1 0 0,1-1 0,-1-1 0,18-7 0,94-42-546,-105 43 316,89-44-137,-60 29 144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3.581"/>
    </inkml:context>
    <inkml:brush xml:id="br0">
      <inkml:brushProperty name="width" value="0.05" units="cm"/>
      <inkml:brushProperty name="height" value="0.05" units="cm"/>
    </inkml:brush>
  </inkml:definitions>
  <inkml:trace contextRef="#ctx0" brushRef="#br0">270 175 11779,'-52'47'969,"22"-21"-818,2 1-1,-28 34 1,34-32-98,-23 36 1,40-56-37,0 0 0,1 0 0,-1 0 0,2 1 1,-1-1-1,1 1 0,1 0 0,0 0 1,-1 11-1,3-18-6,0-1-1,0 0 1,0 0 0,0 0-1,0 0 1,1 0 0,-1 1 0,1-1-1,-1 0 1,1 0 0,0 0-1,0 0 1,0 0 0,0 0 0,0-1-1,0 1 1,0 0 0,1-1-1,-1 1 1,4 2 0,-3-2 8,1-1 1,0 1-1,0-1 1,0 0-1,0 0 0,0 0 1,0 0-1,0 0 1,0-1-1,0 1 1,0-1-1,6 0 1,4-1 43,0-1 1,0 0 0,0-1 0,0 0-1,22-10 1,-8 1-2,0-2-1,-2-1 1,1 0-1,-2-2 1,0-1 0,-1-1-1,-1-1 1,28-33-1,-23 21-40,-1-1-1,-2-2 0,-1-1 0,-1 0 0,22-55 0,-37 74 1,0 0 1,-1-1 0,-1 1-1,5-33 1,-10 48 46,-2 6-44,-2 12 0,-11 139 67,6 159-1,8-295-96,2-1 0,0 0 0,1 1 0,1-1-1,0 0 1,2-1 0,6 19 0,-5-24-9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4.065"/>
    </inkml:context>
    <inkml:brush xml:id="br0">
      <inkml:brushProperty name="width" value="0.05" units="cm"/>
      <inkml:brushProperty name="height" value="0.05" units="cm"/>
    </inkml:brush>
  </inkml:definitions>
  <inkml:trace contextRef="#ctx0" brushRef="#br0">353 9 8682,'-3'-1'97,"-1"-1"-1,0 1 1,1 0 0,-1 0 0,0 0-1,1 1 1,-1-1 0,0 1 0,0 0 0,1 0-1,-1 0 1,0 0 0,0 1 0,1 0-1,-1 0 1,0 0 0,1 0 0,-1 0 0,1 1-1,-1-1 1,1 1 0,0 0 0,0 0-1,0 0 1,0 1 0,-4 3 0,-2 2 35,0 2 1,0-1 0,2 1 0,-1 0-1,1 1 1,-10 19 0,-19 49 294,-28 94 0,57-152-382,-13 37 34,3 2 1,2 1 0,-12 115 0,26-154-71,1 0 0,1 0 0,1 0 1,1 0-1,6 22 0,-6-30-17,1-1-1,0 1 0,2-1 0,-1 0 1,1-1-1,1 0 0,1 0 1,16 21-1,-22-30-4,0-1 0,1 1 0,-1-1 0,1 0 0,0 0 0,-1 0 1,1 0-1,0 0 0,0 0 0,1-1 0,-1 1 0,0-1 0,0 0 0,1 0 0,-1-1 0,1 1 0,-1 0 1,1-1-1,-1 0 0,1 0 0,-1 0 0,0 0 0,1-1 0,-1 1 0,1-1 0,-1 0 0,5-2 0,24-14-65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4.992"/>
    </inkml:context>
    <inkml:brush xml:id="br0">
      <inkml:brushProperty name="width" value="0.05" units="cm"/>
      <inkml:brushProperty name="height" value="0.05" units="cm"/>
    </inkml:brush>
  </inkml:definitions>
  <inkml:trace contextRef="#ctx0" brushRef="#br0">5 1 13115,'-3'86'1390,"1"-40"-1398,5 69 1,-3-114 8,0 0 1,1 0-1,-1 0 0,0 0 1,0 0-1,0 0 1,1 0-1,-1 0 1,0 0-1,1 0 0,-1 0 1,1 0-1,-1 0 1,1 0-1,0-1 0,-1 1 1,1 0-1,0 0 1,0-1-1,-1 1 1,1 0-1,0-1 0,0 1 1,2 0-1,-2 0 3,1-1-1,0 0 1,0 1 0,0-1-1,0 0 1,0 0-1,0 0 1,0-1-1,0 1 1,0 0 0,0-1-1,2 0 1,6-3 14,-1 0-1,1 0 1,14-11 0,2-3 12,-2-1 0,-1-2 0,0 0 0,-1-1 0,24-34 0,-26 32 13,-20 23-42,1 1 0,-1-1 0,0 1 0,1-1 0,-1 1 0,0 0 0,1-1 1,-1 1-1,1-1 0,-1 1 0,1 0 0,-1-1 0,1 1 0,-1 0 0,1 0 0,-1-1 0,1 1 1,-1 0-1,1 0 0,-1 0 0,1 0 0,0-1 0,1 11 22,-8 23 8,6-30-29,-2 5 5,-14 70 13,15-69-13,0 0 0,0 0-1,1 0 1,0 0 0,1 0 0,2 13 0,-2-20-4,-1 0 0,1-1 1,0 1-1,0 0 0,0-1 0,0 1 1,1 0-1,-1-1 0,0 1 0,1-1 1,-1 0-1,1 1 0,-1-1 0,1 0 1,-1 0-1,1 0 0,0 0 0,0 0 1,-1-1-1,1 1 0,0 0 0,0-1 0,0 1 1,0-1-1,0 0 0,0 0 0,0 0 1,0 0-1,0 0 0,0 0 0,2 0 1,6-1 8,0-1 0,0 1 0,0-2 0,15-4 0,-4-2 2,-1-1 0,0-1 0,-1-1 0,0 0 1,31-27-1,-48 36-15,-1 3 2,-1 0 0,1 0-1,-1 0 1,0-1 0,1 1 0,-1 0 0,1 0 0,-1 0-1,0 0 1,1 0 0,-1 0 0,1 0 0,-1 0 0,1 0-1,-1 0 1,0 0 0,1 0 0,-1 0 0,1 0-1,-1 1 1,1-1 0,-1 0 0,0 0 0,1 0 0,-1 1-1,0-1 1,1 0 0,-1 0 0,0 1 0,1-1 0,-1 0-1,0 1 1,1-1 0,-1 0 0,0 1 0,0-1 0,0 0-1,1 1 1,-1-1 0,0 1 0,0-1 0,0 0-1,0 1 1,0-1 0,0 1 0,0-1 0,0 1 0,0 0-1,8 31-13,-6-20 10,-1-8-44,0 1-1,1-1 1,-1 0-1,1 0 1,0 1 0,0-1-1,0 0 1,4 4 0,-5-6 15,1-1 0,-1 0 0,0 0 0,1 0 0,-1 0 0,1 0 0,-1 0 0,1 0 0,0 0 0,-1 0 0,1-1 0,0 1 0,-1-1 0,1 1 0,0-1 0,0 0 0,-1 0 0,1 0 0,0 0 0,0 0 0,0 0 0,-1 0 0,1 0 0,2-1 0,13-4-201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6.230"/>
    </inkml:context>
    <inkml:brush xml:id="br0">
      <inkml:brushProperty name="width" value="0.05" units="cm"/>
      <inkml:brushProperty name="height" value="0.05" units="cm"/>
    </inkml:brush>
  </inkml:definitions>
  <inkml:trace contextRef="#ctx0" brushRef="#br0">75 197 13723,'6'-12'864,"2"12"-66,8 21 354,-11-14-976,29 35 82,-27-35-246,-22-28 35,5 8-44,-22-26-12,30 37 7,0 0 0,-1 0 0,1-1 0,-1 2 0,1-1 1,-1 0-1,0 0 0,1 1 0,-1 0 0,0-1 0,0 1 0,-5-1 1,6 2-2,1 0 1,-1 1 0,1-1 0,-1 0 0,1 1-1,0-1 1,-1 1 0,1-1 0,-1 1 0,1 0-1,0-1 1,0 1 0,-1 0 0,1 0 0,0 0-1,0 0 1,0 0 0,0 0 0,0 0 0,0 0-1,0 1 1,0-1 0,1 0 0,-1 1 0,0-1-1,1 0 1,-1 1 0,1-1 0,-1 2 0,-2 8-4,-1-1 1,-2 20-1,6-29 6,-3 15-2,1 1 0,0-1 0,1 1-1,1-1 1,0 1 0,4 18 0,-4-31 1,1 0 0,0 1-1,0-1 1,1 0 0,-1 0 0,1 0 0,0 0 0,0 0-1,0 0 1,1 0 0,-1-1 0,1 1 0,0-1-1,0 0 1,0 0 0,1 0 0,-1 0 0,1 0 0,-1-1-1,1 1 1,0-1 0,0 0 0,0 0 0,0-1-1,0 1 1,1-1 0,7 1 0,2 0-8,1-1 0,-1 0 0,1-1 0,0-1 0,-1-1 0,1 0 0,-1 0 0,0-2 0,0 0 0,0 0 0,0-1 0,-1-1 0,14-7 0,-12 4-4,0 0 0,0-1 0,0 0 0,-2-1 0,1-1 0,-1 0 0,-1-1 0,0 0 0,-1-1 0,13-21 0,-24 35 13,2-4 20,0 1-1,0 0 1,0 0 0,-1-1 0,1 1 0,-1-1 0,0 0-1,1-5 1,3 40 176,-4-20-175,0 0 0,1 0 0,1 0 0,0 0 0,7 17 0,-9-26-21,0 1 0,0-1 0,1 0 0,-1 0 0,1 0 0,-1 0 0,1-1 0,0 1 0,0 0-1,0-1 1,0 1 0,0-1 0,0 0 0,0 1 0,0-1 0,1 0 0,-1 0 0,0-1 0,1 1 0,-1 0 0,1-1 0,-1 1 0,0-1 0,1 0 0,-1 0 0,1 0 0,-1 0 0,1 0-1,-1-1 1,1 1 0,2-2 0,3 0-25,-1-1 1,1 1-1,-1-2 0,0 1 0,0-1 0,0 0 0,-1-1 0,1 1 1,-1-1-1,0 0 0,0-1 0,-1 0 0,0 0 0,0 0 0,0 0 1,0-1-1,-1 0 0,-1 0 0,1 0 0,-1 0 0,0 0 0,0-1 1,-1 1-1,1-10 0,-2 17 22,-1-1 0,0 1 0,0-1 0,0 1 1,0 0-1,1-1 0,-1 1 0,0-1 0,0 1 0,0 0 0,0-1 1,0 1-1,0-1 0,0 1 0,0-1 0,0 1 0,0 0 0,0-1 1,0 1-1,-1-1 0,1 1 0,0 0 0,0-1 0,0 1 0,-1 0 1,1-1-1,0 1 0,0-1 0,-1 1 0,1 0 0,0 0 0,0-1 0,-1 1 1,1 0-1,0 0 0,-1-1 0,1 1 0,-1 0 0,1 0 0,0 0 1,-1-1-1,0 1 0,1 1 2,-1-1 1,0 0-1,1 1 1,-1-1-1,0 0 0,1 1 1,-1-1-1,1 1 1,-1-1-1,0 1 0,1 0 1,0-1-1,-1 1 1,1 0-1,-1-1 0,1 1 1,0 0-1,-1-1 0,1 1 1,0 0-1,0 0 1,-1-1-1,1 2 0,-1 2-25,1 1 0,-1-1 0,1 0 0,0 1 0,0-1 0,0 1 0,0-1 0,1 0 0,0 1 0,0-1 0,0 0 0,1 0-1,-1 1 1,4 4 0,-4-7-26,0-1 0,0 1 0,0 0 0,0-1 0,1 1 0,-1-1 0,1 1 0,-1-1 0,1 0 0,0 1 0,-1-1 0,1 0 0,0 0 0,0 0 0,0-1 0,-1 1 0,1 0 0,0-1 0,0 1 0,0-1 0,0 0-1,0 1 1,0-1 0,1 0 0,-1 0 0,0 0 0,0-1 0,0 1 0,0 0 0,0-1 0,0 1 0,3-3 0,0 1-65,1-1 1,-1 0-1,0 0 1,0-1-1,-1 0 0,1 0 1,-1 0-1,0 0 1,0 0-1,0-1 0,0 0 1,-1 0-1,0 0 1,0 0-1,3-7 0,-2 3 247,0-1-1,0 0 0,-1 0 0,0 0 0,-1 0 1,0 0-1,1-19 0,0 62 257,1 0 1,2 0-1,2 0 1,18 52-1,1 4-299,-25-78-84,1 0-1,-2 1 1,1-1-1,-2 1 1,0-1-1,0 1 1,-1-1-1,0 1 1,-1-1-1,0 0 1,-1 0 0,0 0-1,-7 15 1,-2 0-2,-2 0 0,-1-1 0,-1 0 0,-20 23 0,23-30 1,6-7 47,-1-1 0,0 0 1,-1 0-1,1-1 0,-2 0 1,1 0-1,-17 10 0,25-18-39,1-1 0,-1 0 0,0 1-1,1-1 1,-1 0 0,1 1 0,-1-1 0,1 0-1,-1 0 1,0 0 0,1 0 0,-1 0-1,0 0 1,1 0 0,-1 0 0,0 0-1,1 0 1,-1 0 0,1 0 0,-1 0-1,0 0 1,1 0 0,-1-1 0,1 1 0,-1 0-1,0 0 1,1-1 0,-1 1 0,1 0-1,-1-1 1,0-1 8,0 1-1,0 0 1,0-1 0,1 1-1,-1-1 1,0 1 0,1-1-1,-1 1 1,1-1-1,0 0 1,-1-2 0,1-6 67,-1 0 0,3-18 0,2 2-146,1 0 0,1 0 0,1 0-1,2 1 1,0 0 0,2 1 0,0 0 0,20-29 0,18-19-652,68-78 0,-52 70 288,-33 39 250,-13 20 169,-1-1-1,-2-1 1,0 0 0,-2-1 0,13-28 0,-25 48 27,-1 1 0,0-1 0,0 0-1,0 0 1,-1 0 0,1 0-1,-1 0 1,0 0 0,-1-6 0,1 9-14,0 0 0,0 0 0,0 0 0,-1 0 0,1 1 0,0-1 0,-1 0 0,1 0 0,-1 0 0,1 1 0,-1-1 0,1 0 0,-1 0 0,1 1-1,-1-1 1,0 0 0,1 1 0,-1-1 0,0 1 0,0-1 0,0 1 0,1-1 0,-1 1 0,0 0 0,0-1 0,0 1 0,0 0 0,0 0 0,1-1 0,-1 1 0,0 0 0,0 0 0,0 0 0,0 0 0,0 0 0,0 0 0,0 1 0,0-1 0,1 0 0,-1 0 0,0 1 0,0-1 0,-1 1 0,-4 2 15,-1-1 0,2 2 0,-1-1 0,0 1-1,1-1 1,-1 1 0,1 1 0,0-1 0,0 1 0,-6 9 0,-7 9 15,-16 27 0,34-50-37,-13 19 9,2 1 0,0 0 0,1 0 1,1 1-1,1 0 0,1 1 0,0 0 0,-2 23 1,8-42-9,1 0 0,-1 0 0,1 1 1,0-1-1,0 0 0,1 0 1,-1 0-1,1 0 0,-1 0 1,1 0-1,0 0 0,0 0 1,0 0-1,1 0 0,-1 0 1,1-1-1,-1 1 0,5 4 0,-3-5 1,-1 0-1,1 0 0,0 0 0,-1-1 0,1 1 0,0-1 0,0 0 0,0 0 0,1 0 0,-1 0 0,0-1 0,0 1 0,0-1 1,1 0-1,-1 0 0,0 0 0,0 0 0,5-1 0,5-1-9,0-1 1,1-1 0,-1 0-1,-1 0 1,1-1 0,0-1-1,-1 0 1,20-15-1,-8 5-24,-2-2-1,1-1 0,21-25 0,-9 4 15,56-89 0,-84 118 40,-2 3 2,-4 6-13,0 0 0,0 1-1,0-1 1,0 0 0,1 0-1,-1 1 1,0-1 0,1 0-1,-1 1 1,1-1-1,0 1 1,-1 0 0,1 0-1,0 0 1,2-2 0,-3 3-6,-1 0 0,0 0 1,1 0-1,-1 0 1,1 0-1,-1 0 0,0 0 1,0 0-1,1 1 1,-1-1-1,0 0 0,1 0 1,-1 0-1,0 0 1,1 1-1,-1-1 1,0 0-1,0 0 0,1 0 1,-1 1-1,0-1 1,0 0-1,1 0 0,-1 1 1,0-1-1,0 0 1,0 1-1,0-1 0,1 0 1,-1 1-1,0-1 1,0 0-1,0 1 0,0-1 1,0 0-1,0 1 1,2 15 83,-2-13-52,0 78 385,-1-50-237,5 54-1,-4-81-175,1 0-1,-1-1 1,1 1-1,0-1 1,0 1 0,0-1-1,1 1 1,-1-1-1,1 0 1,0 0 0,0 0-1,0 0 1,0 0-1,0 0 1,1 0 0,-1-1-1,1 1 1,0-1-1,3 3 1,-2-3-54,0-1 1,-1 1 0,1-1-1,0 0 1,0 0 0,0 0-1,0-1 1,0 1-1,0-1 1,0 0 0,0 0-1,0 0 1,0-1-1,0 0 1,0 1 0,6-3-1,3-2-151,-2-1 0,1 0 0,-1 0 0,1-1 0,-2 0 0,1-1 0,-1 0 0,0-1 0,10-12 0,18-19-312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6.683"/>
    </inkml:context>
    <inkml:brush xml:id="br0">
      <inkml:brushProperty name="width" value="0.05" units="cm"/>
      <inkml:brushProperty name="height" value="0.05" units="cm"/>
    </inkml:brush>
  </inkml:definitions>
  <inkml:trace contextRef="#ctx0" brushRef="#br0">0 32 11482,'9'14'977,"4"-4"-673,0-1-120,5-3 448,3-2-184,1-3-200,1-5-56,2-3-168,-1-5 192,1-3-176,-5-4-16,-3 0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9.117"/>
    </inkml:context>
    <inkml:brush xml:id="br0">
      <inkml:brushProperty name="width" value="0.05" units="cm"/>
      <inkml:brushProperty name="height" value="0.05" units="cm"/>
    </inkml:brush>
  </inkml:definitions>
  <inkml:trace contextRef="#ctx0" brushRef="#br0">174 323 11763,'1'0'27,"-1"0"1,0-1 0,1 1 0,-1 0 0,0 0 0,0 0 0,1 0 0,-1 0 0,0 0 0,1 0 0,-1 0 0,0 0 0,1 0 0,-1 0 0,0 0 0,1 0 0,-1 0 0,0 0 0,0 0 0,1 0 0,-1 0 0,0 0 0,1 0 0,-1 0 0,0 0 0,0 1 0,1-1 0,-1 0 0,0 0 0,0 0 0,1 1 0,-1-1 0,0 0 0,0 0 0,1 1 0,-1-1 0,2 15 395,-9 22-7,6-34-274,-22 84 212,-5-2 0,-3-1 0,-59 114 0,89-197-348,0 0 0,1-1 0,-1 1-1,1 0 1,-1 0 0,1 0 0,-1 0-1,1 0 1,0 0 0,-1 0 0,1 0 0,0 0-1,0 0 1,0 1 0,0-1 0,0 0-1,0 0 1,0 1 0,1-2-3,-1 1-1,1-1 1,0 0-1,-1 0 1,1 0 0,-1 0-1,1 0 1,-1 0-1,1 0 1,0 0 0,-1 0-1,1-1 1,-1 1 0,1 0-1,-1 0 1,1 0-1,-1-1 1,1 1 0,-1 0-1,1-1 1,-1 1-1,2-1 1,34-27 51,-3-7-107,-1-1 0,34-51 0,-20 26-118,146-198-750,-163 219 693,-14 28 91,-15 12 135,0 0 0,1 0 0,-1 0 0,0 0 0,0 0 0,0 0 0,1 0 0,-1 1 0,0-1 1,0 0-1,1 0 0,-1 0 0,0 0 0,0 0 0,0 0 0,1 0 0,-1 1 0,0-1 0,0 0 0,0 0 0,0 0 0,0 0 0,1 1 1,-1-1-1,0 0 0,0 0 0,0 0 0,0 1 0,0-1 0,0 0 0,0 0 0,0 1 0,0-1 0,0 0 0,0 0 0,0 0 0,0 1 1,0-1-1,-3 30 1,-37 99 155,27-95-79,2 1 1,1 0 0,2 0-1,-7 58 1,15-91-70,0 0 0,0 0-1,0-1 1,0 1 0,0 0 0,0 0 0,0 0-1,0 0 1,1-1 0,-1 1 0,1 0 0,-1 0-1,1-1 1,0 1 0,0 0 0,0-1 0,-1 1-1,2-1 1,-1 1 0,1 1 0,-1-3-2,1 1 0,-1-1 1,0 1-1,0-1 0,1 1 0,-1-1 1,0 0-1,1 0 0,-1 0 0,0 0 1,1 0-1,-1 0 0,0 0 0,1 0 1,-1 0-1,0 0 0,1-1 0,-1 1 1,0-1-1,2 0 0,7-4 10,-1 0 0,0-1-1,0 0 1,0 0 0,9-10-1,21-21 0,-3-1-1,0-2 1,-3-2-1,-2-1 1,40-71-1,-49 58 55,-31 80 9,1 0 0,2 1-1,-6 32 1,10-40-41,0-1 1,1 1-1,1-1 0,1 1 0,0-1 0,5 22 0,-6-34-25,1 0 0,0-1-1,1 1 1,-1 0-1,1-1 1,0 0 0,-1 1-1,5 4 1,-5-6-7,1-1 1,-1 0-1,0 0 0,0 0 1,0 0-1,1 0 1,-1 0-1,1 0 0,-1-1 1,1 1-1,-1 0 0,1-1 1,-1 1-1,1-1 0,-1 0 1,1 0-1,-1 1 0,1-1 1,0 0-1,-1 0 1,1 0-1,0 0 0,-1-1 1,2 1-1,4-2-1,-1-1 1,1 0-1,-1 1 1,0-2-1,0 1 1,0-1-1,0 0 1,-1 0-1,0 0 1,0-1-1,8-9 1,6-9-27,22-31 0,-39 51 21,52-81-100,-48 73 78,-1 1 1,0 0 0,-1-1-1,0 0 1,0 0 0,2-16-1,-6 26 21,0 0 0,1-1-1,-1 1 1,0 0 0,0-1 0,0 1-1,0 0 1,0-1 0,-1 1-1,1 0 1,0-1 0,-1 1-1,1 0 1,-2-3 0,2 4 3,0 0 1,0-1 0,-1 1-1,1 0 1,0 0-1,-1 0 1,1-1 0,0 1-1,-1 0 1,1 0-1,-1 0 1,1 0-1,0 0 1,-1 0 0,1 0-1,-1-1 1,1 1-1,0 0 1,-1 1 0,1-1-1,-1 0 1,1 0-1,0 0 1,-1 0-1,1 0 1,-1 0 0,1 0-1,0 0 1,-1 1-1,1-1 1,-3 2 7,0 0-1,0 0 1,1 0-1,-1 0 1,1 0-1,0 1 1,0-1-1,0 1 1,0-1-1,-2 4 1,-3 7 36,1 0 0,0 1 0,1-1 0,0 1 1,-3 17-1,7-23-16,-1 1 1,1-1-1,1 0 1,0 1-1,0-1 1,0 0-1,1 1 1,1-1-1,-1 0 1,5 13-1,-5-18-18,0 0-1,0 0 0,1 0 0,-1 0 1,1-1-1,0 1 0,-1 0 1,1-1-1,0 1 0,1-1 0,-1 0 1,0 0-1,1 0 0,-1 0 1,1 0-1,-1 0 0,1-1 0,0 1 1,0-1-1,4 2 0,-2-2-8,1-1 0,-1 1 0,0-1 0,0 0 0,0 0 0,1 0 0,-1-1 0,0 0 0,0 0 0,0 0 0,7-3 0,7-4-48,0-1-1,-1-1 1,0 0-1,0-1 1,18-16-1,-9 5-168,43-45 1,-61 58 130,-1 0 1,-1-1-1,0 0 1,0-1-1,-1 0 1,0 0-1,0 0 1,4-17-1,-9 27 81,-1 1-1,0-1 1,1 1 0,-1-1-1,0 0 1,0 1 0,0-1-1,0 1 1,0-1 0,0 0-1,1 1 1,-1-1 0,0 0-1,-1 1 1,1-1 0,0 1-1,0-1 1,0 0 0,0 1-1,0-1 1,-1 1-1,1-1 1,0 0 0,0 1-1,-1-1 1,1 1 0,-1-1-1,1 0 1,-1 1 5,0 0 1,0 0-1,0 0 0,0 0 0,0 0 1,0 0-1,1 0 0,-1 0 1,0 0-1,0 0 0,0 0 0,0 1 1,1-1-1,-1 0 0,0 1 1,0-1-1,0 1 0,-5 2 38,1 0 0,0 0 0,0 1 0,-8 7 0,4-1 62,1 0 1,1 1-1,-1-1 1,2 2-1,-1-1 0,-7 22 1,11-25-47,0 0 1,0 1-1,1-1 1,1 0-1,-1 1 1,1 0-1,1-1 0,0 1 1,0-1-1,0 1 1,3 11-1,-2-17-49,0 0 0,-1 0-1,2-1 1,-1 1-1,0 0 1,0 0-1,1-1 1,0 1 0,-1-1-1,1 0 1,0 1-1,0-1 1,0 0 0,1 0-1,-1 0 1,0 0-1,1-1 1,-1 1 0,1-1-1,-1 1 1,1-1-1,0 0 1,0 0-1,0 0 1,0 0 0,-1-1-1,1 1 1,0-1-1,0 0 1,0 0 0,0 0-1,4 0 1,7-1-123,0-1 0,-1-1 1,1 0-1,-1 0 0,20-9 1,-24 8-104,-6 4 236,-1-1 0,1 0 0,-1 0 1,1 0-1,-1-1 0,1 1 0,-1 0 1,0-1-1,0 0 0,0 1 0,0-1 0,0 0 1,0 0-1,0 0 0,1-3 0,38-51 135,-3-2 0,41-86 0,-77 142-140,-1 0 1,0 0 0,0 0 0,-1-1 0,1 1-1,0 0 1,-1 0 0,1-1 0,-1 1 0,0-1-1,0 1 1,0 0 0,0-1 0,0 1 0,0 0-1,-1-1 1,1 1 0,-1 0 0,1-1 0,-3-3-1,1-3 8,2 9-19,0 0 1,0 0 0,0 1 0,0-1 0,-1 0-1,1 0 1,0 0 0,0 0 0,0 0 0,0 0 0,0 1-1,-1-1 1,1 0 0,0 0 0,0 0 0,0 0-1,0 0 1,-1 0 0,1 0 0,0 0 0,0 0 0,0 0-1,-1 0 1,1 0 0,0 0 0,0 0 0,0 0-1,0 0 1,-1 0 0,1 0 0,0 0 0,0 0-1,0 0 1,-1 0 0,1 0 0,0 0 0,0-1 0,0 1-1,0 0 1,0 0 0,-1 0 0,1 0 0,0 0-1,0 0 1,0-1 0,0 1 0,0 0 0,0 0 0,0 0-1,-1 0 1,1-1 0,0 1 0,0 0 0,0 0-1,0 0 1,0 0 0,0-1 0,0 1 0,0 0-1,0 0 1,0 0 0,0-1 0,0 1 0,-2 3 0,0-1 0,1 1 1,-1 0-1,1 0 1,-1 0-1,1 0 0,0 0 1,0 1-1,1-1 0,-2 4 1,27-37-31,-20 23 31,10-16-10,17-30 0,-29 46 14,0 0 0,0 0 0,0 0-1,-1-1 1,0 1 0,0-1 0,-1 0 0,0 1-1,1-12 1,-2 18-4,0-1 0,0 1 1,-1-1-1,1 1 0,0-1 0,0 1 1,-1 0-1,1-1 0,-1 1 0,1-1 0,-1 1 1,0 0-1,1-1 0,-1 1 0,0 0 1,0 0-1,0 0 0,0 0 0,0 0 0,0 0 1,0 0-1,-2-1 0,1 1 0,0 0 0,0 0 0,-1 0 0,1 1 0,0-1 0,0 1 1,-1 0-1,1-1 0,0 1 0,-1 0 0,1 0 0,-4 1 0,-3 1-1,1-1 0,0 2 0,0-1 0,0 1 0,0 1-1,-14 7 1,9-1 2,0 0-1,0 1 0,1 0 1,0 1-1,1 0 0,1 1 0,0 0 1,0 1-1,1 0 0,1 0 1,1 1-1,0 0 0,0 0 1,2 1-1,0 0 0,-3 20 0,4-18 0,1 0-1,1 1 0,1-1 0,0 1 1,2-1-1,0 1 0,1-1 0,0 0 0,2 0 1,0 0-1,1 0 0,1-1 0,1 1 1,12 22-1,-16-35 3,-1-1 0,1 0 0,0-1 0,0 1 1,0-1-1,1 1 0,-1-1 0,1 0 0,0 0 1,0 0-1,0-1 0,0 0 0,1 1 0,-1-1 0,0-1 1,1 1-1,-1-1 0,1 1 0,0-1 0,0-1 1,-1 1-1,1-1 0,0 0 0,0 0 0,-1 0 1,1 0-1,0-1 0,0 0 0,-1 0 0,9-3 0,7-3 7,0-1 0,-1-1 0,0 0 0,-1-2 0,0 0 0,-1 0 0,30-28 0,-7 1 20,63-76-1,-85 92-28,-2 0-1,0-2 0,19-39 1,-29 52-1,-1-1 0,-1 1 0,0-1 0,0 0 0,-1-1 0,-1 1 0,0 0 0,-1-1 0,0 0-1,-2-16 1,1 26-11,0 0-1,0 0 0,-1 0 0,0-1 1,0 1-1,0 0 0,0 1 0,0-1 0,0 0 1,-1 0-1,-1-3 0,5 43-449,-5-14 414,-1 0 1,-7 28-1,5-27 46,-5 48 0,10-17-5,6 63 0,1 8 122,-8-140-17,-1-1-1,0 1 0,-8-20 1,1 5-18,-7-24-10,10 33-57,0 1 0,1-1 0,2-1-1,-5-35 1,9 54-14,0 0 1,0 0-1,0 1 0,1-1 0,-1 0 1,0 0-1,1 1 0,-1-1 0,1 0 1,0 1-1,-1-1 0,1 1 0,0-1 1,0 1-1,0-1 0,0 1 0,0-1 1,1 1-1,-1 0 0,0 0 0,1 0 1,-1 0-1,0 0 0,1 0 0,-1 0 1,1 0-1,0 0 0,-1 1 0,1-1 1,0 0-1,-1 1 0,1 0 1,0-1-1,-1 1 0,1 0 0,0 0 1,2 0-1,9 0 1,1 0-1,-1 1 1,0 0 0,13 4 0,-9-2 6,4 0-12,8 2-18,-1-1 0,1-2 0,41-2 0,-62 0-164,1-1-1,0-1 0,0 0 1,0 0-1,-1-1 0,1 0 1,-1 0-1,0-1 1,0 0-1,0 0 0,-1-1 1,1 0-1,-1 0 0,0-1 1,8-9-1,-14 14 163,-1 0 0,1 0 0,0 0 0,-1 0 0,1 0 0,0 0 0,0 1 0,0-1-1,-1 0 1,1 0 0,0 1 0,0-1 0,0 1 0,0-1 0,0 1 0,1-1 0,0 0 0,-9 20 474,2-5-249,-11 25 88,2 2 0,1 0 1,-12 75-1,25-111-299,-1-1-1,1 0 1,0 0 0,0 1-1,0-1 1,2 6-1,-2-9 8,0-1 0,0 0-1,0 0 1,0 1 0,0-1-1,0 0 1,0 0 0,1 1-1,-1-1 1,0 0 0,0 0 0,0 1-1,0-1 1,1 0 0,-1 0-1,0 1 1,0-1 0,0 0-1,1 0 1,-1 0 0,0 0-1,0 0 1,1 1 0,-1-1-1,0 0 1,1 0 0,-1 0-1,0 0 1,0 0 0,1 0-1,-1 0 1,0 0 0,1 0-1,0 0 0,1-1 0,-1 0 0,0 1-1,0-1 1,0 0 0,0 0 0,0 0 0,0 0-1,0 0 1,0 0 0,0 0 0,1-1-1,17-23-54,3-8-17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49.555"/>
    </inkml:context>
    <inkml:brush xml:id="br0">
      <inkml:brushProperty name="width" value="0.05" units="cm"/>
      <inkml:brushProperty name="height" value="0.05" units="cm"/>
    </inkml:brush>
  </inkml:definitions>
  <inkml:trace contextRef="#ctx0" brushRef="#br0">29 1 14483,'-7'11'992,"0"4"-960,-1-2-104,6 7 48,-3 0-264,7 0 184,5 0-88,4-6-72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50.022"/>
    </inkml:context>
    <inkml:brush xml:id="br0">
      <inkml:brushProperty name="width" value="0.05" units="cm"/>
      <inkml:brushProperty name="height" value="0.05" units="cm"/>
    </inkml:brush>
  </inkml:definitions>
  <inkml:trace contextRef="#ctx0" brushRef="#br0">181 1 12179,'-38'239'1419,"-54"293"-1137,88-509-170,-1 0 0,-1-1 0,-1 1-1,-16 33 1,18-51 624,4-12-396,4-12-42,36-136 419,-7 27-1492,68-181 1,-96 298 706,1-1 1,1 1 0,0 0-1,0 1 1,1 0 0,0 0-1,1 0 1,11-11 0,-15 18 61,0 0 1,0 0-1,1 0 1,-1 0 0,0 1-1,1 0 1,0 0-1,-1 0 1,1 1-1,0-1 1,0 1-1,0 0 1,0 0 0,0 1-1,0 0 1,0 0-1,0 0 1,0 0-1,0 1 1,0 0 0,0 0-1,8 2 1,-9-2 6,-1 0 0,0 0-1,1 1 1,-1-1 0,0 1 0,1 0 0,-1 0 0,0 0 0,0 0 0,-1 0 0,1 1-1,0-1 1,-1 1 0,1 0 0,-1-1 0,0 1 0,2 4 0,-2-3 7,-1-1 0,0 1 0,0 0 1,0 0-1,0 0 0,-1 0 0,0-1 0,1 1 0,-2 0 0,1 0 1,0 0-1,-1 0 0,1 0 0,-1 0 0,-3 7 0,-4 11 107,-2 0-1,0 0 0,-1-1 0,-2 0 1,-23 30-1,15-24 109,-2-1-1,-1-2 1,-35 29 0,52-47-171,-34 24 228,39-28-265,-1-1 0,0 1 0,0-1 0,-1 0 0,1 1 0,0-2 0,0 1 0,-1 0 0,1-1 0,0 1 0,-1-1 0,-3 0 0,6 0-16,0-1 0,-1 1 1,1 0-1,0-1 1,0 1-1,0-1 1,-1 1-1,1-1 0,0 0 1,0 1-1,0-1 1,0 0-1,0 0 1,0 0-1,0 0 1,1 0-1,-1 0 0,0 0 1,0 0-1,1 0 1,-1 0-1,1 0 1,-1-1-1,1 1 0,-1 0 1,1 0-1,0-1 1,-1 1-1,1 0 1,0 0-1,0-3 0,-1-4 0,1-1 0,0 1-1,3-15 1,6-25-15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50.521"/>
    </inkml:context>
    <inkml:brush xml:id="br0">
      <inkml:brushProperty name="width" value="0.05" units="cm"/>
      <inkml:brushProperty name="height" value="0.05" units="cm"/>
    </inkml:brush>
  </inkml:definitions>
  <inkml:trace contextRef="#ctx0" brushRef="#br0">65 291 16131,'-29'152'1233,"17"-100"-1391,-10 104 0,22-153 135,-1-1 1,1 1-1,0-1 1,0 1 0,0-1-1,0 1 1,1-1-1,-1 1 1,1-1 0,-1 0-1,1 1 1,0-1-1,0 1 1,0-1 0,0 0-1,1 0 1,-1 0-1,0 0 1,1 0 0,0 0-1,-1 0 1,1 0-1,0-1 1,0 1 0,0-1-1,0 1 1,0-1 0,0 0-1,1 1 1,-1-1-1,0-1 1,0 1 0,1 0-1,-1 0 1,1-1-1,-1 1 1,1-1 0,3 0-1,3 0-63,0 0-1,0-1 1,0-1-1,0 1 1,0-1-1,0-1 1,-1 0-1,1 0 1,-1 0-1,0-1 1,0 0-1,13-10 1,-10 7 4,0-2 0,-1 1 1,0-1-1,0-1 0,-1 1 1,-1-2-1,15-21 0,-20 27 88,0 0 0,-1 0 0,0 0 0,0-1 0,1-7 0,-3 12 2,0 1 0,0-1 0,0 0 0,0 0-1,1 0 1,-1 1 0,-1-1 0,1 0 0,0 0 0,0 0-1,0 1 1,0-1 0,0 0 0,-1 0 0,1 1 0,0-1-1,-1 0 1,0-1 0,0 2 2,1 0 0,-1-1 1,0 1-1,1 0 0,-1 0 0,0 0 1,0-1-1,1 1 0,-1 0 0,0 0 0,0 0 1,1 0-1,-1 0 0,0 0 0,0 0 1,1 0-1,-1 1 0,0-1 0,1 0 0,-1 0 1,0 1-1,0-1 0,1 0 0,-2 1 1,-2 2 27,0-1 0,0 1 1,1 0-1,-1 0 1,0 0-1,1 1 0,0-1 1,0 1-1,0 0 1,0 0-1,1 0 1,0 0-1,0 1 0,-2 4 1,2-5-18,0 0 0,0 0 1,1 0-1,0 1 0,0-1 0,0 0 1,0 1-1,1-1 0,-1 1 0,1-1 0,1 1 1,-1-1-1,0 1 0,1-1 0,2 6 1,-3-8-17,1 0 0,0 0 1,1 0-1,-1 0 0,0-1 1,0 1-1,1-1 0,-1 1 1,1-1-1,0 1 0,-1-1 1,1 0-1,0 1 0,0-1 1,-1 0-1,1 0 0,3 0 1,-1 1 5,0-1 0,0-1 0,1 1 0,-1-1 0,0 1 0,0-1 0,0 0 0,8-1 1,-6 0-108,1-1 0,-1 1 1,0-1-1,1 0 0,-1-1 1,0 1-1,0-1 0,0 0 1,-1-1-1,1 1 0,6-7 0,-11 9 23,0 1-1,0-1 0,-1 0 0,1 0 0,0 0 0,-1 0 0,1 0 0,0 0 0,-1 0 0,1 0 0,-1 0 0,1 0 1,-1 0-1,0 0 0,1 0 0,-1-1 0,0 1 0,0 0 0,0 0 0,0 0 0,0 0 0,0-1 0,0 1 0,0 0 0,-1 0 1,1 0-1,-1-2 0,-4-4-550</inkml:trace>
  <inkml:trace contextRef="#ctx0" brushRef="#br0" timeOffset="1">341 63 9970,'16'-25'984,"1"5"-744,2 10-128,-2 4 601,2 4-393,-1 2-208,-3 5-656,-1-1 504,-4 0-64,0 2-33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6.737"/>
    </inkml:context>
    <inkml:brush xml:id="br0">
      <inkml:brushProperty name="width" value="0.05" units="cm"/>
      <inkml:brushProperty name="height" value="0.05" units="cm"/>
    </inkml:brush>
  </inkml:definitions>
  <inkml:trace contextRef="#ctx0" brushRef="#br0">70 276 12155,'-1'0'59,"0"0"1,0 1 0,0-1 0,1 0 0,-1 1 0,0-1-1,0 1 1,1-1 0,-1 1 0,0-1 0,1 1-1,-1 0 1,1-1 0,-1 1 0,0 0 0,1-1 0,0 1-1,-1 0 1,0 1 0,-8 17 5,7-14 114,0 0-106,-30 73 481,29-72-509,1 1 0,1 0 0,-1 0 0,1 0 0,1 0 0,-1 0-1,1 0 1,0 0 0,2 10 0,-2-16-35,0 0 0,0 0 0,0 0 0,0-1-1,1 1 1,-1 0 0,0 0 0,1 0 0,-1 0 0,1 0-1,-1-1 1,1 1 0,-1 0 0,1 0 0,0-1 0,-1 1-1,1 0 1,0-1 0,-1 1 0,1-1 0,0 1 0,0-1 0,0 1-1,-1-1 1,1 0 0,0 1 0,0-1 0,0 0 0,0 0-1,0 1 1,0-1 0,0 0 0,0 0 0,0 0 0,0 0 0,-1 0-1,1 0 1,0-1 0,0 1 0,0 0 0,0 0 0,0-1-1,0 1 1,0 0 0,-1-1 0,1 1 0,0-1 0,1 0-1,4-3 12,0 1-1,0-1 0,0-1 1,0 1-1,6-8 0,8-10-77,-2 0 0,0-2 0,27-47 0,-22 27-110,26-69-1,-42 97 130,-1 0 0,-1-1 0,-1 1-1,-1-1 1,0 0 0,1-30-1,-4 46 42,0 0 0,0 1 0,0-1 0,0 0 0,0 1-1,0-1 1,0 0 0,0 0 0,0 1 0,0-1 0,-1 0-1,1 1 1,0-1 0,-1 0 0,1 1 0,0-1 0,-1 0-1,1 1 1,-1-1 0,0 0 3,1 1 0,0 0 0,-1 0 0,1 0 1,-1 0-1,1 0 0,0 0 0,-1 0 0,1 0 0,-1 0 0,1 1 0,0-1 0,-1 0 0,1 0 1,-1 0-1,1 0 0,0 0 0,-1 1 0,1-1 0,0 0 0,-1 0 0,1 1 0,0-1 0,-1 1 0,-20 26 338,9-3-111,0 0 1,2 1-1,1 0 1,1 1-1,1 0 1,1 0-1,1 0 1,-1 41-1,6-64-210,0 0 0,0 0 0,0-1 0,0 1 0,1 0-1,-1 0 1,1-1 0,0 1 0,1 2 0,-1-4-16,-1 0 1,1 0-1,-1 0 1,1 0-1,0 0 1,-1 0-1,1-1 1,0 1-1,0 0 1,0 0 0,-1-1-1,1 1 1,0-1-1,0 1 1,0-1-1,0 1 1,1 0-1,1-1-10,0 0-1,0 0 0,0 0 1,-1 0-1,1 0 1,0-1-1,0 1 0,-1-1 1,1 0-1,0 0 1,-1 0-1,1 0 0,0 0 1,-1 0-1,0-1 1,3-1-1,14-10-163,32-29 1,-9 6-138,-26 29 164,-16 7 139,1 0 1,-1 0-1,0 0 0,1 0 0,-1 0 0,1 0 0,-1 0 0,0 0 0,1 1 0,-1-1 1,0 0-1,1 0 0,-1 0 0,0 0 0,1 1 0,-1-1 0,0 0 0,1 0 0,-1 1 1,0-1-1,1 0 0,-1 1 0,0-1 0,0 1 0,2 2 27,-1 0 0,0 0-1,0 1 1,0-1 0,-1 1-1,1-1 1,-1 4 0,6 25 308,-6-31-324,1 0-1,-1 0 1,0-1 0,1 1 0,-1 0 0,0-1 0,1 1 0,-1 0 0,1-1 0,-1 1 0,1-1-1,-1 1 1,1-1 0,-1 1 0,1-1 0,0 1 0,-1-1 0,1 1 0,0-1 0,-1 0 0,1 1-1,0-1 1,0 0 0,-1 0 0,1 0 0,0 1 0,0-1 0,-1 0 0,1 0 0,0 0 0,1 0-1,4-2-42,-1 0 0,1 1 0,0-2 0,-1 1 0,1-1 0,-1 0-1,0 0 1,6-4 0,38-31-1112,-49 37 1154,0 0 0,1 1-1,-1-1 1,1 1 0,-1-1-1,1 1 1,-1-1-1,0 0 1,0 1 0,1-1-1,-1 0 1,0 1-1,0-1 1,0 0 0,0 1-1,1-1 1,-1 0 0,0 0-1,0 1 1,-1-1-1,1 0 1,0 1 0,0-1-1,0 0 1,0 1 0,0-1-1,-1 0 1,0-1-1,-11-18 143,8 15-190,-10-18 122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8:51.914"/>
    </inkml:context>
    <inkml:brush xml:id="br0">
      <inkml:brushProperty name="width" value="0.05" units="cm"/>
      <inkml:brushProperty name="height" value="0.05" units="cm"/>
    </inkml:brush>
  </inkml:definitions>
  <inkml:trace contextRef="#ctx0" brushRef="#br0">113 2 11178,'1'5'132,"0"-1"0,-1 1 0,1 0 0,-1 0 0,0 0-1,0 0 1,-1-1 0,1 1 0,-1 0 0,0 0 0,-1-1-1,-2 9 1,0 0 109,-90 401 2499,93-409-2728,-1 9 26,-1 0-1,2 0 0,0 1 0,0-1 1,2 0-1,3 27 0,-4-40-29,0 0 0,0 0 0,1 1 0,-1-1 0,0 0 0,1 0 0,-1 0 0,1 1 0,0-1 0,-1 0 0,1 0 0,0 0 0,0 0 0,-1 0 0,1 0 0,0 0 0,0-1 0,0 1 0,0 0 0,0 0 0,0-1 0,3 2 0,-2-2 3,0 1 1,0-1 0,0 0 0,-1 0 0,1 0-1,0 0 1,0 0 0,0 0 0,0-1 0,0 1 0,0-1-1,0 1 1,2-2 0,4-1 29,0-1-1,0 0 1,-1-1-1,0 0 1,13-11-1,-1-3 30,-1-1-1,-1 0 0,27-42 1,34-76 2,-46 64-46,6-9-404,-31 74-113,-7 19-118,-7 20-323,-25 41-1937,-3 12 1024,31-72 1326,1-1 0,0 1 0,1 0 0,0 1 0,-1 19 0,4-24 880,1 1 1,-1-1-1,1 0 0,0 0 1,1 1-1,0-1 0,0-1 1,0 1-1,1 0 0,5 6 1,15 33 1614,-23-43-2043,0 0 0,0 0 0,0-1 0,1 1-1,-1-1 1,1 1 0,-1-1 0,1 1 0,0-1 0,0 0 0,2 2 0,-3-3-4,1-1-1,-1 1 1,0-1-1,0 1 1,1-1-1,-1 1 1,0-1-1,1 0 1,-1 0-1,0 0 1,1 0-1,-1 0 1,0 0-1,1 0 1,-1 0-1,0-1 1,1 1-1,-1 0 1,0-1-1,0 1 1,1-1-1,-1 1 1,0-1-1,0 0 1,2-1 0,13-8-668,0-1 1,17-16 0,-18 13 1633,1-1 0,-2 0-1,22-32 1,-35 47-856,-1-1 0,1 1 0,-1-1 0,1 0 1,-1 1-1,1-1 0,-1 0 0,0 1 0,1-1 0,-1 0 0,0 1 1,0-1-1,1 0 0,-1 0 0,0 1 0,0-1 0,0 0 1,0 0-1,0 1 0,0-3 0,-1 3-3,1 0 0,-1 0-1,1-1 1,0 1 0,-1 0 0,1 0-1,-1 0 1,1 0 0,-1 0 0,1-1 0,-1 1-1,1 0 1,-1 0 0,1 0 0,-1 0-1,1 0 1,-1 0 0,1 0 0,0 1 0,-1-1-1,1 0 1,-1 0 0,0 0 0,-31 15 641,20-6-549,-1 0 0,-11 13 0,20-19-104,1 0 0,0 0-1,0 1 1,0-1 0,1 1 0,-1 0-1,1 0 1,0 0 0,0 0 0,0 0-1,-2 8 1,4-11-17,0 0-1,0 0 0,0 1 1,0-1-1,0 0 1,0 0-1,1 0 1,-1 0-1,0 0 1,0 0-1,1 0 1,-1 0-1,1 0 1,-1 0-1,1 0 0,-1 0 1,1 0-1,0 0 1,-1 0-1,1 0 1,0 0-1,0 0 1,-1-1-1,1 1 1,0 0-1,0-1 0,0 1 1,0-1-1,0 1 1,0-1-1,0 1 1,0-1-1,0 0 1,1 1-1,-1-1 1,0 0-1,0 0 1,0 0-1,0 0 0,2 0 1,5 1 7,-1-1 0,1-1 1,-1 1-1,14-3 0,-6-2-6,0 0 1,0 0-1,-1-1 0,1-1 0,18-12 1,28-13 5,-59 31-12,0 1 0,0-1 0,0 1 1,0 0-1,0 0 0,0 0 0,0 0 0,0 0 0,0 0 0,0 0 0,0 1 0,0-1 0,0 1 1,3 0-1,19 3 20,-18-4-45,1-1 1,-1-1 0,0 0 0,0 1 0,0-2 0,0 1 0,0-1 0,0 0 0,-1 0-1,1 0 1,-1-1 0,0 0 0,0 0 0,0-1 0,-1 1 0,1-1 0,5-9 0,2-2-111,-1 0 0,0-1 0,-2-1 1,12-28-1,-10 18 91,-2-1 1,-1 0-1,-1-1 0,-1 1 1,-2-1-1,-1-1 1,-2 1-1,-3-53 0,-5 52 655,7 30-599,0 1 1,0 0-1,0 0 0,0-1 1,0 1-1,0 0 0,0 0 1,0 0-1,0-1 1,-1 1-1,1 0 0,0 0 1,0 0-1,0-1 1,0 1-1,0 0 0,0 0 1,-1 0-1,1 0 1,0-1-1,0 1 0,0 0 1,-1 0-1,1 0 1,0 0-1,0 0 0,0 0 1,-1 0-1,1 0 1,0-1-1,0 1 0,0 0 1,-1 0-1,1 0 1,0 0-1,-6 16 434,-21 203 413,21-151-816,2-35-34,-2 26 0,2 0 1,4 68 0,0-125-13,0 0 0,1 0-1,-1 1 1,1-1 0,-1 0 0,1 0-1,0 0 1,0 0 0,1 3-1,-2-4 3,1-1 0,-1 1 0,1-1 0,-1 1-1,1-1 1,-1 1 0,1-1 0,-1 1 0,1-1 0,-1 0-1,1 1 1,-1-1 0,1 0 0,0 1 0,-1-1-1,1 0 1,0 0 0,-1 0 0,1 1 0,1-1 0,0-1 3,-1 1 0,1-1 0,0 1 0,-1-1 0,1 1 0,-1-1 0,1 0 0,-1 0 0,1 0 0,-1 0 0,0 0 0,0 0 0,1 0 0,-1 0 0,0-1 0,0 1 1,0 0-1,0-1 0,0 1 0,0-1 0,0-1 0,3-5-9,-1 0 0,0-1-1,0 1 1,-1-1 0,0 1 0,-1-1 0,0 0 0,0-14-1,-1-2-130,-6-43 0,-1 33-93,10 45 30,1-1 1,0 1-1,0-1 1,1 0 0,0 0-1,1-1 1,12 16-1,-15-21 126,0-1-1,0 1 0,0 0 0,0-1 1,0 0-1,0 0 0,1 0 1,-1 0-1,1 0 0,-1-1 1,1 1-1,0-1 0,-1 0 1,1 0-1,0-1 0,0 1 1,0-1-1,0 0 0,0 0 0,0 0 1,0 0-1,0-1 0,-1 1 1,1-1-1,6-2 0,-4 0 64,0 1 0,0-1 0,0-1 0,0 1 0,0-1 0,-1 0 0,0 0-1,0 0 1,0-1 0,0 0 0,5-8 0,-6 9 104,-1 0-1,0-1 1,-1 1-1,1-1 1,-1 0 0,0 0-1,0 1 1,-1-1 0,1-1-1,-1 1 1,0 0-1,-1 0 1,1 0 0,-1-11-1,0 15-50,0-1 0,0 1 1,0 0-1,0-1 0,-1 1 0,1 0 0,0 0 0,-1 0 0,1-1 1,-1 1-1,1 0 0,-1 0 0,0 0 0,1 0 0,-1 0 0,0 0 0,0 0 1,-1-2-1,1 3-18,0 0 1,0-1-1,1 1 1,-1 0 0,0 0-1,0 0 1,0 0-1,1 0 1,-1 0-1,0 0 1,0 0 0,1 0-1,-1 0 1,0 0-1,0 0 1,0 1 0,1-1-1,-1 0 1,0 1-1,1-1 1,-1 0-1,0 1 1,-3 2 28,0 0 1,0 0-1,1 0 1,0 0-1,0 1 1,0-1-1,0 1 1,-3 6-1,0 1-6,0 0 0,1 1 1,1 0-1,0 0 0,-2 13 0,5-20-39,0 0 0,1 1 0,-1-1 0,1 0 1,0 1-1,2 7 0,-2-11-6,1 0 1,-1 1 0,1-1 0,0 0 0,0 0-1,0 0 1,0 0 0,0 0 0,0 0 0,0 0-1,1-1 1,-1 1 0,1 0 0,-1-1 0,4 3-1,-1-2 1,-1 0-1,1 0 1,-1 0 0,1-1-1,0 0 1,0 0-1,0 0 1,-1 0-1,1-1 1,0 1-1,0-1 1,6-1-1,52-6 20,-33 2-6,93-3-1,-121 7-14,-1 1 1,1 0 0,0 0-1,0-1 1,-1 1 0,1 0-1,0-1 1,-1 1 0,1 0-1,-1-1 1,1 1 0,0-1-1,-1 1 1,1-1 0,-1 1-1,1-1 1,-1 0-1,0 1 1,1-1 0,-1 0-1,1 1 1,-1-2 0,7-18 46,-6 18-42,34-128 535,10-31 167,-41 150-655,0 0 1,0 0-1,2 1 1,-1-1-1,11-14 0,-12 20-64,0 1 0,1-1 0,-1 1 0,1 0 0,-1 0 0,1 0 0,1 1 0,-1-1 0,0 1 0,1 0 0,-1 1 0,9-3 0,3 1-19,1 0-1,0 1 1,35 0 0,24 2-55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49:33.697"/>
    </inkml:context>
    <inkml:brush xml:id="br0">
      <inkml:brushProperty name="width" value="0.05" units="cm"/>
      <inkml:brushProperty name="height" value="0.05" units="cm"/>
    </inkml:brush>
  </inkml:definitions>
  <inkml:trace contextRef="#ctx0" brushRef="#br0">652 2200 8506,'-9'19'167,"1"0"1,0 0-1,2 1 1,0 0-1,1 0 1,-3 35-1,-3 203-97,-1 20-480,-30 152 9,-12 199 426,64 346-9,9-18-520,-39-560 824,-6 344 563,79 336-486,-18-537-357,40 1265-76,-32-2 71,-35-1020-60,-41-2-22,21-644 68,-15 222 50,26-334-68,1 0-1,1 0 1,1 1 0,1-1-1,12 44 1,-12-58-24,1-1 0,0 1 1,1-1-1,0 0 0,0-1 0,1 1 0,1-1 0,0 0 0,0 0 1,0-1-1,1 0 0,0-1 0,1 1 0,0-2 0,13 9 0,-3-5-46,0-1 0,0-1 0,1-1-1,0 0 1,0-1 0,1-2 0,32 4 0,153-1-330,-152-8 338,530 14-176,768 17 165,-1240-29 68,475 5-5,231 0-10,1-30 8,459-75 35,148-8 1,840 35-72,-300 110 69,-367 25-32,-1436-61 8,957 39 1,-936-25 1,511 40 35,0-30-107,201-63-1230,-82-33-191,-594 57 1690,18-2 385,-161 7-312,80-20 0,-135 23-249,0-2 0,0 0 0,-1-1 0,0-2 0,-1 0 0,0-1 0,-1-1 0,0-1 0,-1 0 0,0-2 0,-1 0 0,-1-1 0,26-31 0,329-446-542,-333 431 448,-3-1 0,44-108 1,32-143 35,47-110 75,-81 266-40,130-310-31,-168 351-293,-5-1 0,-5-2-1,-6-1 1,9-131-1,-24 118 135,-6-1 0,-6 1 0,-31-206-1,26 287 367,-1 0-1,-4 1 0,-1 0 1,-2 1-1,-3 1 0,-2 1 1,-42-69-1,-63-56 814,2 1-200,105 141-678,2 0 0,0-2 0,-20-58 0,22 41-72,3-1 0,2 0-1,-7-89 1,17-160-59,6 239 9,2 1-1,3 0 1,3 1 0,34-98 0,-16 78 0,4 2 0,80-133-1,-32 82-13,5 3-1,140-150 1,-140 183-9,5 4 0,3 3 0,128-85 0,-184 144 27,284-200-14,44-18 9,-117 83 10,57-31-31,-152 97-8,259-197-132,-356 248 142,7-5-6,-2-3 0,-3-2 0,100-117 1,-136 141 47,-3 0 1,0-1 0,-2-1 0,-2-1 0,-1-1 0,-1-1-1,-2 0 1,-2 0 0,-1-2 0,8-54 0,-9-7 149,-3-126-1,-23-99 87,-54-198-30,54 424-198,6 28-85,2-1 0,4 0 0,3 0 0,3 0 0,14-85 0,70-253-1699,2-17-862,-71 287 2259,-2-152 0,-33-138 3317,7 296-1903,-16-158 303,-23 5-726,35 235-553,-1 0 1,-3 1-1,-2 1 1,-2 1 0,-41-63-1,16 40 48,-3 2 0,-96-98 0,112 133-131,-1 2 0,-2 2 0,-1 2 0,-1 1 0,-1 2 0,-1 2 0,-2 2 0,0 1 0,-47-13 0,-16 2-179,-1 4 1,-197-22-1,-409 17-1700,458 29 901,156 1 588,-908-7-139,-352-19 710,618-7 1697,-3 42-118,284 16-1298,-1202 42 894,-317 0-1775,-86-5 614,1215-75-219,-224-1-298,0 26 654,90 30 436,3 37-193,25 30-60,-314 31-184,886-106-765,-558-24-1,766-18 237,-650-9 114,-121 96 492,923-75-396,-311 45-93,288-37 90,1 2-1,1 2 1,0 2-1,-84 42 0,116-50 17,0 1 0,0 0-1,1 1 1,0 0-1,1 1 1,0 1 0,0 0-1,2 0 1,-1 1-1,2 1 1,-1-1 0,2 1-1,0 1 1,1 0-1,0 0 1,1 0 0,1 1-1,1 0 1,0 0-1,1 0 1,0 1 0,1 17-1,-2 50-49,15 161 1,34 85-121,-28-223 115,23 131-196,18 137-133,-47-252 268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3.522"/>
    </inkml:context>
    <inkml:brush xml:id="br0">
      <inkml:brushProperty name="width" value="0.05" units="cm"/>
      <inkml:brushProperty name="height" value="0.05" units="cm"/>
    </inkml:brush>
  </inkml:definitions>
  <inkml:trace contextRef="#ctx0" brushRef="#br0">143 397 11506,'0'0'26,"0"0"-1,0 0 0,1 0 0,-1 0 1,0 0-1,0-1 0,0 1 0,0 0 1,0 0-1,0 0 0,0 0 0,0 0 0,0 0 1,0-1-1,0 1 0,0 0 0,0 0 1,0 0-1,0 0 0,0 0 0,0-1 1,0 1-1,0 0 0,0 0 0,0 0 1,0 0-1,0 0 0,0 0 0,0-1 0,0 1 1,0 0-1,0 0 0,0 0 0,0 0 1,-1 0-1,1 0 0,0-1 0,0 1 1,0 0-1,0 0 0,0 0 0,0 0 1,0 0-1,-1 0 0,1 0 0,0 0 0,0 0 1,0 0-1,0 0 0,-1 0 0,-11-2 489,-15 4 605,20-1-978,1 1-1,0 0 1,0 0 0,0 0 0,0 1-1,1 0 1,-1 0 0,-9 7 0,12-7-107,0-1 1,0 1-1,0-1 0,0 1 1,0 0-1,1 0 1,-1 0-1,1 0 1,0 0-1,0 1 0,0-1 1,0 1-1,1-1 1,-1 1-1,0 5 0,2-8-35,0-1-1,0 1 0,-1-1 0,1 1 0,0 0 0,1-1 1,-1 1-1,0-1 0,0 1 0,0 0 0,0-1 0,0 1 1,1-1-1,-1 1 0,0-1 0,0 1 0,1 0 0,-1-1 1,0 1-1,1-1 0,-1 0 0,1 1 0,-1-1 0,1 1 1,-1-1-1,0 0 0,1 1 0,0-1 0,-1 0 0,1 1 1,-1-1-1,1 0 0,-1 0 0,1 0 0,-1 1 0,1-1 1,0 0-1,-1 0 0,1 0 0,-1 0 0,1 0 0,0 0 1,-1 0-1,1 0 0,-1 0 0,1-1 0,0 1 0,31-9-342,-9-4-262,0 0-1,-1-1 0,38-33 0,-9 8-145,-63 52 1510,0 1 0,2 1 0,-10 16 0,6-10-279,11-18-406,1 0 0,0 1 0,0-1 0,0 1 0,1-1 0,-1 1 0,1 0 0,0-1 0,0 1 0,0 0 0,0 0 0,1 0 0,0 7 0,0-10-69,0-1 1,0 1-1,0 0 1,0-1-1,0 1 1,1-1-1,-1 1 1,0-1-1,0 1 1,1-1-1,-1 1 1,0-1-1,1 1 0,-1-1 1,1 1-1,-1-1 1,1 1-1,-1-1 1,0 0-1,1 1 1,-1-1-1,1 0 1,0 1-1,-1-1 1,1 0-1,0 0 0,20 1 8,19-12-167,-21 3-22,0-1 0,-1 0 0,0-2 0,-1 0 0,0-1-1,0 0 1,-1-2 0,-1 0 0,19-22 0,-11 7 152,-1 0 0,-2-1 0,0-2 0,21-48 0,-34 65 127,9-18 448,-2-1 0,14-48 0,-28 72-94,-6 15-421,-7 16-316,3 12-59,-9 49 1,5-20 208,-21 69 55,-28 140 69,61-262 5,1-5-2,0 1 1,1-1-1,-1 1 0,1 0 0,0-1 1,0 1-1,0 0 0,1-1 0,1 7 0,-1-11 4,1-1-1,-1 0 0,0 0 1,0 0-1,0-1 0,0 1 1,0 0-1,0 0 0,0-1 1,0 1-1,1-2 0,76-157 46,11-18 26,-32 71 72,-1 2 477,-105 250-1105,41-120 380,-1 1-47,2 1 1,-8 42-1,15-67 145,-1 0 1,1 0-1,0 0 1,0 1-1,0-1 1,0 0-1,0 0 1,0 1 0,1-1-1,-1 0 1,1 0-1,-1 0 1,1 0-1,0 0 1,0 0-1,0 0 1,0 0-1,0 0 1,0 0-1,1 0 1,-1-1-1,1 1 1,-1 0-1,1-1 1,0 1-1,-1-1 1,1 0 0,0 0-1,0 1 1,0-1-1,0 0 1,0-1-1,0 1 1,0 0-1,0-1 1,0 1-1,1-1 1,-1 1-1,0-1 1,0 0-1,1 0 1,2 0-1,4-1 59,1 1-1,0-2 0,-1 1 0,1-1 0,-1 0 0,0-1 0,0 0 0,15-8 0,-15 6 20,0-1 0,0-1 0,-1 1 0,0-1 0,0-1 0,-1 0 0,0 0 0,0 0 0,-1-1 0,0 0 0,0 0 0,6-16 0,-11 25-64,-1 0-1,0-1 1,0 1 0,1-1 0,-1 1-1,0 0 1,0-1 0,0 1-1,0-1 1,0 1 0,0-1 0,1 1-1,-1 0 1,0-1 0,0 1 0,0-1-1,0 1 1,-1-1 0,1 1-1,0 0 1,0-1 0,0 1 0,0-1-1,0 1 1,0 0 0,-1-1-1,1 1 1,0-1 0,0 1 0,-1 0-1,1-1 1,0 1 0,-1-1 0,1 1-3,-1 0 1,1 0 0,-1 0 0,1 0 0,-1 0-1,1 1 1,-1-1 0,1 0 0,-1 0 0,1 0-1,-1 0 1,1 1 0,0-1 0,-1 0 0,1 0 0,-1 1-1,1-1 1,0 0 0,-1 1 0,1-1 0,0 0-1,-1 1 1,1-1 0,0 1 0,-1-1 0,1 0-1,0 1 1,-1 0 0,-2 5 8,0 0-1,1-1 1,-1 1-1,1 0 1,0 1-1,0-1 1,0 7-1,1-11-27,1 0 0,0-1 0,0 1 0,0-1-1,0 1 1,0-1 0,1 1 0,-1-1-1,0 1 1,1 0 0,-1-1 0,1 0 0,-1 1-1,1-1 1,0 1 0,0-1 0,0 0 0,-1 1-1,1-1 1,0 0 0,1 0 0,-1 0 0,0 0-1,0 0 1,0 0 0,1 0 0,-1 0-1,0 0 1,1-1 0,-1 1 0,1 0 0,-1-1-1,1 1 1,2-1 0,2 2-100,1-1-1,-1-1 1,1 1 0,-1-1-1,1 0 1,-1-1 0,0 1-1,1-1 1,6-2 0,7-3-442,29-13 0,-37 14 365,1-1 0,-1 2 0,1 0 0,0 1 0,25-4 0,-36 7 223,-1 0 0,1 0-1,-1 0 1,1 1 0,-1-1 0,1 0 0,-1 1 0,0-1 0,1 1 0,-1 0 0,1-1 0,-1 1 0,0 0 0,0 0 0,1 0 0,-1 0 0,0 0 0,0 0 0,0 0 0,0 0 0,0 0 0,0 1 0,0-1 0,0 0-1,-1 0 1,1 1 0,-1-1 0,2 3 0,1 5 245,-1 0 1,0 1-1,2 16 0,5 13 286,0-29-509,-7-9-77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7.215"/>
    </inkml:context>
    <inkml:brush xml:id="br0">
      <inkml:brushProperty name="width" value="0.05" units="cm"/>
      <inkml:brushProperty name="height" value="0.05" units="cm"/>
    </inkml:brush>
  </inkml:definitions>
  <inkml:trace contextRef="#ctx0" brushRef="#br0">0 0 12083,'9'16'1368,"-1"0"-912,-8-5-272,5 2 1632,-1 0-1712,2-3-160,4-3-304,3-5-168,-1-2 408,0-3-136,5 1-32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7.664"/>
    </inkml:context>
    <inkml:brush xml:id="br0">
      <inkml:brushProperty name="width" value="0.05" units="cm"/>
      <inkml:brushProperty name="height" value="0.05" units="cm"/>
    </inkml:brush>
  </inkml:definitions>
  <inkml:trace contextRef="#ctx0" brushRef="#br0">148 23 10250,'2'23'1003,"-2"0"0,-4 35 0,2-34-707,1-1 1,1 30-1,5-24-137,1 0 0,1 0 0,2 0-1,23 53 1,-15-39-67,-12-32-62,-2 0 0,0 1 0,0-1 1,-1 1-1,0 0 0,0 16 0,-2-23 37,0 0-1,0 0 1,-1-1-1,1 1 1,-1 0-1,0 0 1,0-1-1,-1 1 1,0-1-1,1 1 1,-1-1-1,-1 1 1,1-1-1,-1 0 1,0 0-1,1 0 1,-2-1-1,-3 5 1,5-7-25,0 1 0,1-1 0,-1 0 0,0 0 0,0 1 0,0-1 0,0-1 0,0 1 0,0 0 0,-1-1 0,1 1 0,0-1 0,0 1 0,0-1 0,-1 0 0,1 0 0,0 0 0,-3-1 0,1 1-8,0-2 1,0 1-1,0 0 1,0-1-1,1 0 1,-1 1 0,0-1-1,1-1 1,-5-2-1,-3-5-82,1 0 1,-1-1-1,2 0 0,-13-18 0,12 14-218,0 0 1,-13-29-1,21 39 117,0 0-1,0-1 1,0 1 0,0 0 0,1-1-1,0 1 1,0-1 0,1 1-1,0-1 1,-1 1 0,2-1-1,-1 0 1,2-5 0,-2 9 106,1 0 0,0 0 1,0 1-1,0-1 0,0 0 1,0 1-1,1-1 0,-1 1 1,0-1-1,1 1 0,-1-1 1,1 1-1,-1 0 0,1 0 1,0 0-1,0 0 0,-1 0 1,4-1-1,19-6-309</inkml:trace>
  <inkml:trace contextRef="#ctx0" brushRef="#br0" timeOffset="1">361 165 9970,'1'5'1280,"6"-7"-591,3-1-217,5-4 1568,2 0-1248,7-5-344,2-3-128,3-11 169,-1-4-273,-6-2-64,-4-4-88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8.362"/>
    </inkml:context>
    <inkml:brush xml:id="br0">
      <inkml:brushProperty name="width" value="0.05" units="cm"/>
      <inkml:brushProperty name="height" value="0.05" units="cm"/>
    </inkml:brush>
  </inkml:definitions>
  <inkml:trace contextRef="#ctx0" brushRef="#br0">0 12 13331,'0'0'22,"0"0"1,0 0-1,1 0 0,-1 0 1,0 0-1,0 0 1,0 0-1,0-1 1,0 1-1,0 0 0,0 0 1,0 0-1,1 0 1,-1 0-1,0 0 0,0 0 1,0 0-1,0 0 1,0 0-1,0 0 0,0 0 1,0 0-1,0 0 1,1 0-1,-1 0 0,0 1 1,0-1-1,0 0 1,0 0-1,0 0 0,0 0 1,0 0-1,0 0 1,0 0-1,1 0 0,-1 0 1,0 0-1,0 0 1,0 0-1,0 0 1,0 1-1,0-1 0,0 0 1,0 0-1,0 0 1,0 0-1,0 0 0,0 0 1,0 0-1,0 0 1,0 0-1,0 1 0,0-1 1,0 0-1,4 12 552,3 21-303,-5-23-114,14 71 8,-1-6-126,28 89 1,-43-163-40,3 6 1,-1 0 0,1 1 0,0-1 1,1 0-1,5 7 0,-8-13 2,-1 0-1,1 0 1,0 0 0,0 0-1,0 0 1,0 0-1,0 0 1,0 0 0,0-1-1,0 1 1,0 0-1,0-1 1,0 1 0,0-1-1,1 1 1,-1-1 0,0 0-1,0 1 1,1-1-1,-1 0 1,0 0 0,0 0-1,1 0 1,-1 0 0,0 0-1,0 0 1,1 0-1,-1-1 1,0 1 0,0 0-1,1-1 1,-1 1-1,0-1 1,0 1 0,0-1-1,0 0 1,0 1 0,0-1-1,0 0 1,1-1-1,8-8 22,0-1 0,-1 0 0,-1 0-1,0-1 1,0 0 0,-1 0 0,9-23 0,-11 23-9,91-225 274,-66 156-1208,-45 128 503,5-16 168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8.764"/>
    </inkml:context>
    <inkml:brush xml:id="br0">
      <inkml:brushProperty name="width" value="0.05" units="cm"/>
      <inkml:brushProperty name="height" value="0.05" units="cm"/>
    </inkml:brush>
  </inkml:definitions>
  <inkml:trace contextRef="#ctx0" brushRef="#br0">0 0 9650,'2'12'968,"6"7"-544,2 2-184,6 3 1025,3 2-921,4 0-144,4-3-88,4-9-848,4-5 752,-8-12-160,-4-6-72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9.980"/>
    </inkml:context>
    <inkml:brush xml:id="br0">
      <inkml:brushProperty name="width" value="0.05" units="cm"/>
      <inkml:brushProperty name="height" value="0.05" units="cm"/>
    </inkml:brush>
  </inkml:definitions>
  <inkml:trace contextRef="#ctx0" brushRef="#br0">0 348 9378,'2'2'140,"0"1"1,1-1-1,-1 0 1,0 1-1,1-1 0,-1 0 1,1 0-1,0-1 1,0 1-1,0 0 0,0-1 1,0 0-1,0 0 1,0 0-1,0 0 0,0 0 1,0-1-1,1 1 0,-1-1 1,0 0-1,0 0 1,1 0-1,-1 0 0,0-1 1,0 1-1,4-2 1,1 0-44,0 0 1,0-1-1,-1 1 1,0-2-1,1 1 1,-1-1 0,0 0-1,-1 0 1,13-11-1,-3-2-79,-2 0-1,0-1 1,0 0-1,-2-1 1,0-1-1,-1 0 0,-2 0 1,0-1-1,0 0 1,-2-1-1,-1 0 1,3-23-1,-8 42-46,0 0 1,-1 0-1,0 0 1,0 0-1,0 0 0,0 0 1,0-1-1,-1 1 1,1 0-1,-1 0 0,0 0 1,-2-5-1,3 7 20,0 1 0,-1-1-1,1 1 1,0 0 0,-1-1-1,1 1 1,-1 0 0,1-1-1,0 1 1,-1 0 0,1-1 0,-1 1-1,1 0 1,-1 0 0,1 0-1,-1-1 1,1 1 0,-1 0 0,1 0-1,-1 0 1,1 0 0,-1 0-1,1 0 1,-1 0 0,0 0-1,0 0 1,-1 1-10,0 0 1,0-1-1,1 1 0,-1 0 1,0 0-1,0 0 1,1 1-1,-1-1 0,1 0 1,-4 3-1,-12 17 32,0 0 1,1 2-1,1-1 1,2 2-1,0 0 1,1 0-1,1 1 1,-9 35-1,18-53 19,0 1 0,0-1 0,1 0 0,0 0 0,0 1 0,1-1 0,0 1 0,1 7 0,-1-13-26,0-1 0,1 1 0,-1 0 0,1 0 0,0 0 0,0 0-1,-1-1 1,1 1 0,0 0 0,0-1 0,1 1 0,-1 0 0,0-1-1,0 0 1,1 1 0,-1-1 0,1 0 0,-1 0 0,1 1-1,0-1 1,-1 0 0,1-1 0,0 1 0,0 0 0,0 0 0,0-1-1,-1 1 1,1-1 0,0 0 0,0 0 0,0 1 0,0-1-1,0 0 1,0-1 0,2 1 0,1 0-2,0-1 0,0 0 1,0 0-1,0 0 0,-1 0 0,1-1 0,0 0 0,-1 0 1,1 0-1,-1 0 0,6-5 0,2-2 37,0-1 0,13-15 0,-20 21-17,-5 4-20,1-1 0,0 1-1,-1 0 1,1 0 0,0 0-1,0 0 1,0 0 0,-1 0-1,1 0 1,0 0 0,0 0-1,-1 0 1,1 0-1,0 0 1,0 0 0,-1 1-1,1-1 1,0 0 0,-1 1-1,1-1 1,0 0 0,-1 1-1,1-1 1,0 1 0,-1-1-1,1 1 1,0 0 0,0 0-1,0 0 0,0 0 0,0 0 0,1-1 0,-1 1 1,0-1-1,1 1 0,-1 0 0,0-1 0,1 0 1,-1 1-1,0-1 0,3 0 0,-1-1 25,0 0 0,1 0-1,-1-1 1,0 0 0,0 1-1,0-1 1,0 0 0,-1-1-1,1 1 1,-1 0 0,1-1-1,-1 1 1,0-1 0,4-5 0,24-44 643,-30 51-655,5-9 231,0 1 0,-1-1 0,5-20 0,-8 29 248,6-20-7,13-89-681,-28 176 152,3-15 74,-1 66 0,6-115-37,4 24-52,-4-25 51,0-1 0,1 1 0,-1-1 0,0 1 1,0-1-1,1 1 0,-1-1 0,0 0 0,1 1 1,-1-1-1,0 1 0,1-1 0,-1 0 0,1 1 1,-1-1-1,0 0 0,1 0 0,-1 1 1,1-1-1,-1 0 0,1 0 0,-1 0 0,1 0 1,-1 1-1,1-1 0,-1 0 0,1 0 0,0 0 1,-1 0-1,1 0 0,-1 0 0,1 0 0,-1 0 1,1-1-1,-1 1 0,1 0 0,-1 0 1,1 0-1,-1-1 0,1 1 0,-1 0 0,1 0 1,-1-1-1,1 1 0,7-7-197,0 0 0,0 0 1,-1-1-1,0 0 0,0 0 0,-1 0 0,0-1 0,6-12 1,-2 3-204,-1 1 0,-1-2 1,-1 1-1,8-28 1,-5 1-219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0.429"/>
    </inkml:context>
    <inkml:brush xml:id="br0">
      <inkml:brushProperty name="width" value="0.05" units="cm"/>
      <inkml:brushProperty name="height" value="0.05" units="cm"/>
    </inkml:brush>
  </inkml:definitions>
  <inkml:trace contextRef="#ctx0" brushRef="#br0">190 0 13203,'2'4'105,"-1"-1"0,1 1 0,-1 0 0,0-1 0,0 1 0,0 0 1,0 0-1,0 0 0,-1 0 0,0 6 0,2 9 52,15 132 805,7 41-311,-17-149-573,3 0 0,19 56 0,-17-79-320,-8-18-109,-6-14-94,-3 1 308,0-1 0,-15-21 0,-5-8-118</inkml:trace>
  <inkml:trace contextRef="#ctx0" brushRef="#br0" timeOffset="1">2 254 10978,'-1'6'849,"19"5"-561,5-1-104,10-3 616,7-2-352,8-5-144,-3-3 32,3-7-160,-2-3-152,-12-1-488,-7-2 504,-10 1-160,-7 0-96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0.849"/>
    </inkml:context>
    <inkml:brush xml:id="br0">
      <inkml:brushProperty name="width" value="0.05" units="cm"/>
      <inkml:brushProperty name="height" value="0.05" units="cm"/>
    </inkml:brush>
  </inkml:definitions>
  <inkml:trace contextRef="#ctx0" brushRef="#br0">36 9 15195,'6'-4'848,"-4"0"-1216,-10 4 464,-9 2-128,-1 0-104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2.552"/>
    </inkml:context>
    <inkml:brush xml:id="br0">
      <inkml:brushProperty name="width" value="0.05" units="cm"/>
      <inkml:brushProperty name="height" value="0.05" units="cm"/>
    </inkml:brush>
  </inkml:definitions>
  <inkml:trace contextRef="#ctx0" brushRef="#br0">207 193 11731,'-1'-3'145,"-2"-4"92,0 0 0,0 0 0,0 0 0,-1 0 0,-5-7 0,8 13-211,0 0 0,0 0 0,0 0 0,0 0 1,0 0-1,0 0 0,0 0 0,0 0 0,-1 0 0,1 1 0,0-1 0,0 0 1,-1 1-1,1-1 0,-1 1 0,1 0 0,0-1 0,-1 1 0,1 0 0,-1 0 1,1 0-1,-1 0 0,1 0 0,0 0 0,-1 0 0,1 1 0,-1-1 0,1 0 1,0 1-1,-1-1 0,1 1 0,0-1 0,-1 1 0,-1 1 0,-3 2 12,1 1 0,0-1 0,0 1 0,1 0-1,-1 0 1,1 0 0,0 0 0,1 1 0,-6 9 0,-24 59 239,29-63-219,-29 83 272,29-80-275,1-1 1,1 0 0,0 1 0,1 0-1,0 15 1,1-28-50,0 0 0,0 0-1,0 1 1,0-1 0,0 0 0,0 0-1,0 1 1,0-1 0,1 0 0,-1 0 0,0 0-1,1 1 1,-1-1 0,1 0 0,0 0 0,-1 0-1,1 0 1,0 0 0,-1 0 0,1 0 0,1 1-1,-1-2-1,0 0-1,0 0 0,0 0 1,0 0-1,-1 0 1,1 0-1,0 0 0,0 0 1,0 0-1,0-1 1,0 1-1,-1 0 0,1-1 1,0 1-1,0 0 1,-1-1-1,1 1 0,0-1 1,0 1-1,-1-1 1,1 1-1,0-2 0,6-5 2,0-1-1,-1 1 1,1-1 0,4-9-1,18-33-43,-1-2-1,-3 0 1,-3-1 0,-1-2-1,20-87 1,-37 114 72,-6 27 7,-2 7 8,-14 42 80,7-4-63,-6 55-1,15-83-52,1 0-1,0 1 1,2-1 0,0 0 0,0 0-1,8 31 1,-8-43-8,0-1-1,1 0 1,-1 1-1,1-1 1,-1 0 0,1 0-1,0 0 1,3 3-1,-4-5-2,-1 0 0,1 0 0,0 0-1,0-1 1,0 1 0,0 0-1,0-1 1,0 1 0,0-1-1,0 0 1,0 1 0,0-1 0,1 0-1,-1 1 1,0-1 0,0 0-1,0 0 1,0 0 0,0 0-1,1 0 1,-1 0 0,0 0-1,0 0 1,0-1 0,0 1 0,0 0-1,0-1 1,0 1 0,0-1-1,0 1 1,2-2 0,4-3-6,0 0 1,0 0-1,-1-1 0,0 0 1,0-1-1,0 1 0,-1-1 1,5-8-1,6-10-23,12-29 0,-20 39 22,0-1-1,-2 0 1,1 0-1,-2-1 1,-1 1-1,0-1 1,2-24-1,-5 40 7,-1 1-1,0 0 0,0-1 0,0 1 0,0 0 0,0-1 0,0 1 1,0-1-1,1 1 0,-1 0 0,0-1 0,0 1 0,-1 0 0,1-1 0,0 1 1,0 0-1,0-1 0,0 1 0,0 0 0,0-1 0,0 1 0,0 0 1,-1-1-1,1 1 0,0 0 0,0 0 0,0-1 0,-1 1 0,1 0 1,0 0-1,0-1 0,-1 1 0,1 0 0,0 0 0,-1-1 0,1 1 0,0 0 1,-1 0-1,1 0 0,0 0 0,-1 0 0,1 0 0,0 0 0,-1 0 1,1-1-1,0 1 0,-1 0 0,1 0 0,0 1 0,-1-1 0,1 0 1,0 0-1,-1 0 0,1 0 0,0 0 0,-1 0 0,1 0 0,0 0 0,-1 1 1,1-1-1,-1 0 0,-15 15-18,7-4 12,1 0 0,1 1 0,0 0-1,0 1 1,1-1 0,1 1 0,0 0-1,1 1 1,0-1 0,1 1 0,1 0 0,0 0-1,0 26 1,2-38 3,0-1-1,0 1 1,0-1-1,0 1 1,1-1-1,-1 1 1,0-1-1,1 1 1,-1-1-1,1 0 1,0 1-1,0-1 1,-1 0-1,1 1 1,0-1 0,0 0-1,0 0 1,0 0-1,0 0 1,0 0-1,0 0 1,2 1-1,-1-1-8,0 0-1,1 0 1,-1-1 0,0 1-1,0-1 1,0 0-1,1 0 1,-1 0 0,0 0-1,0 0 1,0 0-1,1 0 1,2-2-1,8-2-68,0 0-1,0-1 0,-1-1 1,13-7-1,-19 10 47,51-31-260,-36 21 181,1 0 1,0 1-1,1 1 1,0 2-1,38-12 1,-57 20 141,-1 1-1,1-1 1,0 1 0,-1-1 0,1 1-1,0 0 1,0 1 0,0-1-1,-1 1 1,1-1 0,0 1-1,-1 0 1,1 1 0,-1-1 0,1 0-1,-1 1 1,0 0 0,1 0-1,-1 0 1,0 0 0,0 0 0,0 1-1,-1 0 1,1-1 0,0 1-1,-1 0 1,0 0 0,0 0 0,0 0-1,0 1 1,0-1 0,-1 1-1,1-1 1,-1 1 0,0-1-1,1 8 1,-6-62 1614,3 11-1193,-2 24-295,2 7-150,0 0-1,0-1 1,1 1 0,1-17 0,-1 24-40,1-1 0,0 0-1,-1 1 1,1-1 0,0 1 0,0-1 0,1 1 0,-1-1 0,0 1 0,1 0 0,0 0 0,-1 0 0,1 0 0,0 0 0,0 0 0,0 0 0,0 0 0,0 1 0,1-1 0,-1 1 0,3-2 0,51-18-274,-23 5 81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3.383"/>
    </inkml:context>
    <inkml:brush xml:id="br0">
      <inkml:brushProperty name="width" value="0.05" units="cm"/>
      <inkml:brushProperty name="height" value="0.05" units="cm"/>
    </inkml:brush>
  </inkml:definitions>
  <inkml:trace contextRef="#ctx0" brushRef="#br0">1 52 13283,'0'0'18,"0"0"1,0 0-1,0 0 1,0 0-1,0-1 1,0 1-1,0 0 1,0 0-1,0 0 1,0 0-1,0 0 1,0 0-1,0 0 1,0 0-1,1 0 1,-1 0-1,0 0 1,0 0-1,0 0 0,0 0 1,0 0-1,0 0 1,0 0-1,0 0 1,0 0-1,0 0 1,0 0-1,1 0 1,-1 0-1,0 0 1,0 0-1,0 0 1,0 0-1,0 0 1,0 0-1,0 0 1,0 0-1,0 0 1,0 0-1,0 0 1,1 0-1,-1 0 1,0 0-1,0 0 1,0 0-1,0 0 0,0 0 1,0 0-1,0 0 1,0 0-1,0 0 1,0 0-1,0 0 1,0 1-1,0-1 1,0 0-1,0 0 1,0 0-1,5 8 201,0 11-161,50 285 807,-26-117-625,-29-186-230,1 1-1,-1 0 1,1 0-1,-1 0 1,1-1-1,0 1 1,-1 0-1,1-1 1,0 1-1,0 0 1,1 1-1,-1-3 0,-1 0-1,1 1 1,0-1-1,-1 0 1,1 1 0,-1-1-1,1 0 1,0 0 0,-1 0-1,1 0 1,0 1-1,-1-1 1,1 0 0,0 0-1,-1 0 1,1 0 0,0 0-1,-1-1 1,1 1-1,0 0 1,-1 0 0,1 0-1,0-1 1,-1 1 0,1 0-1,-1 0 1,1-1-1,-1 1 1,1-1 0,-1 1-1,1 0 1,-1-1 0,1 1-1,-1-1 1,2-1-1,7-7 71,-1-2-1,0 1 0,0-1 1,-1-1-1,0 1 0,7-20 1,0 4 13,35-67 168,107-218-91,-142 275-388,-12 21 131,-2 16 86,-1-1-1,1 1 0,0 0 0,0 0 1,0-1-1,0 1 0,0 0 0,0 0 1,-1-1-1,1 1 0,0 0 0,0 0 0,0 0 1,-1-1-1,1 1 0,0 0 0,0 0 1,-1 0-1,1-1 0,0 1 0,0 0 0,-1 0 1,1 0-1,0 0 0,0 0 0,-1 0 1,1 0-1,0 0 0,-1 0 0,1 0 1,0 0-1,0 0 0,-1 0 0,1 0 0,0 0 1,-1 0-1,1 0 0,0 0 0,-1 0 1,-16 8-122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3.847"/>
    </inkml:context>
    <inkml:brush xml:id="br0">
      <inkml:brushProperty name="width" value="0.05" units="cm"/>
      <inkml:brushProperty name="height" value="0.05" units="cm"/>
    </inkml:brush>
  </inkml:definitions>
  <inkml:trace contextRef="#ctx0" brushRef="#br0">0 1 10266,'6'10'752,"4"5"-568,1-2-96,5 2 272,3-4-167,2 2-113,2-3-88,3-3-209,1-1-183,3-6-856,-1-3 1064,-3-8-184,0-5-128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3.396"/>
    </inkml:context>
    <inkml:brush xml:id="br0">
      <inkml:brushProperty name="width" value="0.05" units="cm"/>
      <inkml:brushProperty name="height" value="0.05" units="cm"/>
    </inkml:brush>
  </inkml:definitions>
  <inkml:trace contextRef="#ctx0" brushRef="#br0">1 32 8250,'17'117'1940,"-11"-68"-1073,23 92-1,-27-134-826,1 4 27,1 0-1,-1 0 1,2-1 0,0 1-1,6 10 1,-10-19-46,0-1 0,0 1-1,1-1 1,-1 1 0,0-1 0,1 1-1,-1-1 1,1 0 0,-1 0 0,1 0-1,-1 0 1,1 0 0,0 0 0,0 0-1,0 0 1,-1 0 0,1-1 0,0 1-1,0-1 1,0 0 0,0 1 0,0-1-1,0 0 1,0 0 0,0 0 0,0-1-1,0 1 1,0 0 0,-1-1 0,1 1-1,0-1 1,0 0 0,0 1 0,0-1-1,-1 0 1,4-2 0,1-1 45,0 0-1,-1-1 1,1 1 0,-1-1-1,0-1 1,0 1 0,-1-1 0,1 1-1,5-12 1,4-8 200,11-30 0,-17 37-124,50-147 717,-55 159-755,-1 13-39,2 85 86,-1-7-141,-2-82-10,-1 13-3,2 0 0,0-1 0,1 1 1,1-1-1,0 1 0,1-1 0,8 18 1,-12-31 2,0 0 0,0-1 0,0 1 0,0 0 0,0-1 1,1 1-1,-1-1 0,0 1 0,1-1 0,0 0 0,-1 1 1,1-1-1,0 0 0,-1 0 0,1 0 0,0 0 0,0-1 1,0 1-1,0 0 0,0-1 0,0 1 0,3-1 0,-2 0 3,0 0-1,0-1 1,0 0 0,-1 1-1,1-1 1,0 0-1,0-1 1,-1 1-1,1 0 1,-1-1-1,1 1 1,-1-1-1,4-3 1,5-5 13,-2-1 1,1 1 0,-2-1-1,1-1 1,6-13-1,0-2 34,-2-1-1,-1-1 0,-1 0 1,-1 0-1,-2-1 0,-1 0 1,5-56-1,-12 83-50,2-37 56,-2 38-65,0 0 0,0 1 1,-1-1-1,1 1 0,0-1 0,0 0 1,-1 1-1,1-1 0,-1 1 0,0-1 1,1 1-1,-1-1 0,0 1 0,0 0 1,0-1-1,0 1 0,0 0 0,0-1 1,-1 0-1,1 2-24,1 0 0,-1 0 0,1-1 0,-1 1 1,1 0-1,-1 0 0,1 0 0,-1 0 0,1 0 0,-1 0 0,1 0 1,-1 0-1,1 0 0,-1 0 0,1 0 0,-1 1 0,1-1 0,-1 0 1,1 0-1,-1 0 0,1 1 0,-1-1 0,1 0 0,0 0 0,-1 1 1,1-1-1,-1 0 0,1 1 0,0-1 0,-1 1 0,1-1 1,0 0-1,0 1 0,-1-1 0,1 1 0,0-1 0,0 1 0,-8 20-589,6-10 251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9.212"/>
    </inkml:context>
    <inkml:brush xml:id="br0">
      <inkml:brushProperty name="width" value="0.05" units="cm"/>
      <inkml:brushProperty name="height" value="0.05" units="cm"/>
    </inkml:brush>
  </inkml:definitions>
  <inkml:trace contextRef="#ctx0" brushRef="#br0">1 103 11466,'8'3'1137,"10"1"-841,10-5-128,12-8 1264,15 1-1328,5-5-64,6-1 32,0 1-16,-2 0-88,-3 1-120,-13 4-544,-6 2-816,-13 0 1264,-8 2-209,-7 1-183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4.370"/>
    </inkml:context>
    <inkml:brush xml:id="br0">
      <inkml:brushProperty name="width" value="0.05" units="cm"/>
      <inkml:brushProperty name="height" value="0.05" units="cm"/>
    </inkml:brush>
  </inkml:definitions>
  <inkml:trace contextRef="#ctx0" brushRef="#br0">227 152 12043,'-1'0'49,"1"-1"0,-1 1 0,0 0 1,1-1-1,-1 1 0,0 0 0,1 0 1,-1-1-1,0 1 0,1 0 1,-1 0-1,0 0 0,1 0 0,-1 0 1,0 0-1,1 0 0,-1 0 1,0 0-1,1 0 0,-1 0 0,0 1 1,1-1-1,-1 0 0,0 0 0,1 1 1,-2-1-1,-22 8 129,8-1-33,0 1 0,1 0 0,0 1-1,0 0 1,1 1 0,0 1 0,0 0 0,2 1 0,-1 1 0,-13 18 0,24-30-135,1 1 0,0-1 0,0 1 0,0-1 0,-1 1 1,2 0-1,-1 0 0,0-1 0,0 1 0,0 0 1,1 0-1,-1 0 0,1 0 0,0 0 0,0 0 0,-1 0 1,1 0-1,0 0 0,1 0 0,-1 0 0,0 0 1,0 0-1,1 0 0,0 0 0,-1 0 0,1 0 0,0-1 1,0 1-1,1 2 0,0-2-1,0-1 1,0 1-1,0-1 0,0 1 0,0-1 1,1 0-1,-1 0 0,0 0 1,1 0-1,-1 0 0,1-1 0,-1 1 1,1-1-1,-1 0 0,1 1 0,0-1 1,-1 0-1,1-1 0,-1 1 1,1 0-1,0-1 0,2 0 0,6-2 29,1-1 0,0-1 0,-1 0 0,0 0 0,0-1-1,-1 0 1,1-1 0,-1 0 0,-1-1 0,0 0 0,0-1-1,0 0 1,-1 0 0,0 0 0,-1-1 0,0-1 0,-1 1-1,9-19 1,-14 27-13,0-1 0,-1 0 1,1-1-1,0 1 0,-1 0 0,0 0 0,0 0 0,0 0 1,0 0-1,0 0 0,-1 0 0,1 0 0,-1 0 0,0 0 0,-1-4 1,1 6-15,0 0 1,1 0 0,-1-1 0,0 1 0,0 0-1,0 0 1,0 0 0,0 0 0,0 0 0,0 0-1,0 1 1,0-1 0,0 0 0,0 1 0,-1-1-1,1 0 1,0 1 0,-1 0 0,1-1-1,0 1 1,-1 0 0,1-1 0,0 1 0,-1 0-1,1 0 1,-1 0 0,1 0 0,0 1 0,-1-1-1,1 0 1,0 0 0,-1 1 0,1-1 0,0 1-1,-1-1 1,-1 2 0,2-2-15,1 1 1,-1-1-1,0 0 0,0 1 1,0-1-1,0 1 0,0-1 0,1 1 1,-1-1-1,0 1 0,0 0 1,1-1-1,-1 1 0,1 0 1,-1-1-1,0 1 0,1 0 0,-1 0 1,1 0-1,0 0 0,-1-1 1,1 1-1,0 0 0,-1 0 1,1 0-1,0 0 0,0 0 0,0 0 1,0 0-1,0 0 0,0 0 1,0 0-1,0 0 0,0 0 1,0 0-1,1 0 0,0 1 0,-1-1-9,1 1 0,0-1-1,0 1 1,0-1-1,0 1 1,0-1-1,0 0 1,0 0-1,0 1 1,0-1-1,1 0 1,-1 0 0,1 0-1,-1 0 1,1-1-1,-1 1 1,1 0-1,-1 0 1,1-1-1,3 1 1,-2 0-9,1-1 1,0 0-1,-1-1 1,1 1-1,0 0 1,-1-1-1,1 0 1,-1 0-1,1 0 1,-1 0-1,0-1 1,1 1-1,-1-1 1,0 0-1,0 0 1,0 0-1,0 0 0,0-1 1,-1 1-1,1-1 1,-1 1-1,5-7 1,-7 9 18,0 1 1,0-1-1,0 0 1,-1 0-1,1 0 1,0 0-1,0 1 1,0-1-1,0 0 1,0 0-1,0 0 1,0 1-1,0-1 1,0 0-1,0 0 1,0 0-1,1 0 1,-1 1-1,0-1 1,0 0-1,0 0 1,0 0-1,0 0 1,0 1-1,0-1 1,0 0-1,0 0 1,1 0-1,-1 0 1,0 0-1,0 0 1,0 1-1,0-1 1,0 0-1,1 0 0,-1 0 1,0 0-1,0 0 1,0 0-1,0 0 1,1 0-1,-1 0 1,0 0-1,0 0 1,0 0-1,0 0 1,1 0-1,-1 0 1,0 0-1,0 0 1,0 0-1,1 0 1,-1 0-1,0 0 1,0 0-1,0 0 1,0 0-1,0 0 1,1 0-1,-1 0 1,0-1-1,0 1 1,0 0-1,0 0 1,0 0-1,1 0 1,-1 0-1,0 0 1,0-1-1,2 17-48,-2-15 42,2 12-26,-2-5 6,0-1 0,1 0 0,0 1 0,1-1 0,0 0 0,3 9 0,-5-16 28,1 1 0,-1-1 0,0 0 0,1 0 0,-1 1-1,0-1 1,0 0 0,1 1 0,-1-1 0,0 0-1,1 0 1,-1 0 0,1 1 0,-1-1 0,0 0 0,1 0-1,-1 0 1,0 0 0,1 0 0,-1 0 0,1 0 0,-1 0-1,0 0 1,1 0 0,-1 0 0,1 0 0,-1 0-1,0 0 1,1 0 0,-1 0 0,1 0 0,-1-1 0,0 1-1,1 0 1,-1 0 0,0 0 0,1-1 0,-1 1 0,0 0-1,1 0 1,-1-1 0,0 1 0,0 0 0,1-1-1,15-16-8,43-79-137,-4 7-56,-54 88 199,0 0 0,-1 0-1,1 0 1,0 0 0,0 0 0,-1 0 0,1 0-1,0 1 1,0-1 0,0 0 0,0 0 0,0 1-1,0-1 1,0 1 0,0-1 0,2 0 0,-2 1 4,-1 0 0,1 0 1,-1 0-1,1 1 0,-1-1 1,1 0-1,-1 0 1,1 0-1,-1 1 0,1-1 1,-1 0-1,0 0 1,1 1-1,-1-1 0,0 0 1,1 1-1,-1-1 1,0 1-1,1-1 0,-1 0 1,0 1-1,0-1 0,1 1 1,-1-1-1,0 1 1,0 0-1,2 5 35,0 1-1,-1 0 1,0-1 0,0 10 0,0-12-15,0 17 68,-1-14-38,0 1-1,0-1 1,1 0-1,0 1 1,1-1-1,0 0 1,2 8-1,-3-15-46,-1 1-1,0-1 1,0 1-1,1-1 1,-1 0-1,0 1 1,1-1-1,-1 0 1,0 1-1,1-1 1,-1 0-1,0 0 1,1 1-1,-1-1 1,1 0 0,-1 0-1,1 0 1,-1 0-1,0 1 1,1-1-1,-1 0 1,1 0-1,-1 0 1,1 0-1,-1 0 1,1 0-1,-1 0 1,1 0-1,-1 0 1,0-1-1,1 1 1,-1 0-1,1 0 1,-1 0-1,1 0 1,-1-1-1,0 1 1,1 0-1,-1 0 1,1-1 0,16-14 38,-14 13-35,32-36 29,-26 27-33,0 1 0,0 0-1,1 1 1,0 0-1,1 0 1,0 1-1,22-12 1,-32 19-4,1 0 0,-1 1 0,1-1 1,0 1-1,-1-1 0,1 1 0,0 0 0,-1 0 0,1 0 0,0 0 1,-1 0-1,1 0 0,0 0 0,-1 0 0,1 1 0,0-1 1,-1 0-1,1 1 0,-1 0 0,1-1 0,-1 1 0,4 2 1,-2 0 1,1 0 1,-1 1-1,0 0 1,0-1 0,0 1-1,3 6 1,-4-7 2,-1 0 0,1 0 0,0 0 0,1 0 0,-1 0 0,0 0 1,1-1-1,-1 1 0,1-1 0,0 0 0,0 1 0,0-2 0,4 3 0,-5-3-8,0-1-1,0 0 1,1 0-1,-1 0 1,0 0-1,0-1 1,0 1-1,0 0 1,0-1-1,0 0 0,0 1 1,0-1-1,0 0 1,0 0-1,0 0 1,0 0-1,0-1 1,0 1-1,-1 0 1,1-1-1,-1 1 1,2-3-1,2 0 113,-1-1 1,0 0-1,0 0 0,-1 0 0,1 0 0,4-10 1,-3-5-15,-7-1 24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4.842"/>
    </inkml:context>
    <inkml:brush xml:id="br0">
      <inkml:brushProperty name="width" value="0.05" units="cm"/>
      <inkml:brushProperty name="height" value="0.05" units="cm"/>
    </inkml:brush>
  </inkml:definitions>
  <inkml:trace contextRef="#ctx0" brushRef="#br0">0 46 12795,'6'-4'968,"-2"-1"-760,2 1-120,4-2 288,1-1-1536,4 0 1064,3 0-136,10 1-152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5.247"/>
    </inkml:context>
    <inkml:brush xml:id="br0">
      <inkml:brushProperty name="width" value="0.05" units="cm"/>
      <inkml:brushProperty name="height" value="0.05" units="cm"/>
    </inkml:brush>
  </inkml:definitions>
  <inkml:trace contextRef="#ctx0" brushRef="#br0">9 1 12643,'4'4'162,"-1"0"0,1 0 1,-1 1-1,0 0 0,-1-1 0,1 1 1,-1 0-1,0 0 0,0 1 0,0-1 1,-1 0-1,0 0 0,0 1 1,0-1-1,-1 8 0,0 8 36,-1 1 0,-7 35 0,1-1 216,5-42-372,2 1-1,0-1 0,0 1 1,1-1-1,6 26 0,-7-38-50,1 1 0,0-1 0,-1 1 0,1-1-1,0 1 1,0-1 0,0 0 0,1 1 0,-1-1-1,0 0 1,1 0 0,0 0 0,-1 0 0,1 0-1,0 0 1,0-1 0,0 1 0,0-1 0,0 1-1,1-1 1,-1 0 0,0 0 0,1 0 0,-1 0-1,1 0 1,-1 0 0,1-1 0,-1 1 0,1-1-1,-1 1 1,1-1 0,0 0 0,-1 0 0,1-1-1,-1 1 1,1 0 0,-1-1 0,1 0 0,4-1-1,-5 1-20,0 0 0,0 0 0,0 0 0,0 0 0,0 0 0,0 0 0,0-1 0,0 1 0,0-1 0,-1 1 0,1-1 0,-1 0 0,1 0 0,-1 1 0,0-1 0,1 0 0,-1 0 0,0 0 0,0-1 0,-1 1 0,1 0 0,0 0 0,-1 0-1,1-1 1,-1 1 0,0 0 0,0-1 0,0 1 0,0 0 0,0-1 0,0 1 0,-1 0 0,1 0 0,-1-1 0,1 1 0,-1 0 0,0 0 0,0 0 0,-2-4 0,-8-11-181</inkml:trace>
  <inkml:trace contextRef="#ctx0" brushRef="#br0" timeOffset="1">12 219 11290,'-1'-1'122,"1"1"0,-1 0 0,0 0 0,1 0 0,-1-1 0,0 1 0,1 0-1,-1-1 1,1 1 0,-1 0 0,1-1 0,-1 1 0,1-1 0,-1 1 0,1-1-1,-1 1 1,1-1 0,0 1 0,-1-1 0,1 0 0,10-3 1865,7-1-1969,9-5-902,1-2-1,-2-1 1,26-17-1,-37 21 204,0-1 0,-2-1-1,13-13 1,13-22 1902,-38 45-1075,1 0 1,-1 0-1,1 0 0,0 0 1,0 0-1,0 0 0,-1 0 0,1 0 1,0 1-1,0-1 0,0 0 1,0 0-1,0 1 0,2-2 1,-2 2-98,-1 0 0,1 0 0,-1 1 0,0-1 0,1 0 0,-1 0 0,0 0 0,1 0 0,-1 0 0,0 0 0,1 1-1,-1-1 1,0 0 0,1 0 0,-1 1 0,0-1 0,1 0 0,-1 0 0,0 1 0,0-1 0,1 0 0,-1 1 0,0-1 0,0 0 0,0 1 0,0-1 0,1 0 0,-1 1 0,0-1 0,0 1 0,2 6 326,-1 0-1,0 0 1,1 14-1,-1-6-164,2 12 87,-2-13-199,1-1 0,0 1 0,1-1 1,0 1-1,9 21 0,-12-34-96,0-1 0,1 1 0,-1 0 0,0 0 1,1-1-1,-1 1 0,0 0 0,1-1 1,-1 1-1,1 0 0,-1-1 0,1 1 0,-1-1 1,1 1-1,0-1 0,-1 1 0,1-1 0,0 0 1,-1 1-1,1-1 0,0 0 0,-1 1 0,1-1 1,0 0-1,0 0 0,1 1 0,-1-2 50,0 1 0,-1-1 0,1 1 0,0-1 1,0 1-1,0-1 0,-1 0 0,1 1 0,0-1 0,-1 0 0,1 1 0,0-1 0,-1 0 0,1 0 0,-1 0 0,1 0 0,-1-1 0,3-4 84,-1 0-1,0 0 1,0 0-1,-1-1 1,1-7-1,-2-17 164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5.708"/>
    </inkml:context>
    <inkml:brush xml:id="br0">
      <inkml:brushProperty name="width" value="0.05" units="cm"/>
      <inkml:brushProperty name="height" value="0.05" units="cm"/>
    </inkml:brush>
  </inkml:definitions>
  <inkml:trace contextRef="#ctx0" brushRef="#br0">2 0 14075,'9'0'904,"-4"7"-1000,-2-1 784,-4 1-248,-6 2-240,-3-9-128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6.083"/>
    </inkml:context>
    <inkml:brush xml:id="br0">
      <inkml:brushProperty name="width" value="0.05" units="cm"/>
      <inkml:brushProperty name="height" value="0.05" units="cm"/>
    </inkml:brush>
  </inkml:definitions>
  <inkml:trace contextRef="#ctx0" brushRef="#br0">164 377 12587,'1'-1'75,"-1"1"0,1-1 1,-1 1-1,0-1 0,1 0 1,-1 1-1,0-1 0,1 0 1,-1 1-1,0-1 0,0 0 1,0 1-1,0-1 1,0 0-1,0 0 0,0 1 1,0-1-1,0 0 0,0 1 1,0-1-1,0 0 0,0 0 1,0 1-1,-1-1 0,1 0 1,0 1-1,-1-1 0,1 0 1,0 1-1,-1-1 0,1 1 1,-1-1-1,1 1 0,-1-1 1,1 0-1,-1 1 1,1 0-1,-1-1 0,0 1 1,1-1-1,-1 1 0,1 0 1,-1-1-1,0 1 0,1 0 1,-1 0-1,0 0 0,0 0 1,0-1-1,-3 0 56,0 0 1,0 1-1,0-1 1,0 1-1,0-1 0,0 1 1,-8 1-1,6 1-123,-1 1-1,1-1 1,0 1 0,0 0 0,0 1-1,0 0 1,1-1 0,-1 2-1,1-1 1,0 1 0,0 0 0,0 0-1,1 0 1,0 0 0,0 1-1,0 0 1,1 0 0,0 0-1,0 0 1,0 0 0,1 1 0,0-1-1,0 1 1,1 0 0,0-1-1,-1 11 1,2-16-10,0 0 1,0 0-1,0 0 1,0 0-1,0 0 0,0 0 1,0-1-1,0 1 1,0 0-1,1 0 0,-1 0 1,0 0-1,1 0 1,-1 0-1,1-1 0,-1 1 1,1 0-1,-1 0 1,1 0-1,-1-1 0,1 1 1,0 0-1,-1-1 1,1 1-1,0-1 0,0 1 1,-1-1-1,1 1 1,0-1-1,0 1 0,0-1 1,0 0-1,0 1 1,0-1-1,-1 0 0,1 0 1,0 0-1,0 0 1,0 0-1,0 0 0,0 0 1,0 0-1,0 0 1,0 0-1,0 0 0,0-1 1,0 1-1,-1 0 1,3-1-1,3-2-35,1 0 0,-1 0 0,0 0 0,0-1 1,10-7-1,8-9-197,-1-1 1,-1-2-1,-1 0 1,32-47 0,-23 25-275,45-95 0,-69 130 493,-1 0 0,0-1 1,-1 0-1,-1 1 1,1-1-1,-2-1 1,1 1-1,-2 0 1,2-21-1,-3 31 23,0 1-1,0-1 1,0 0-1,0 1 1,0-1-1,-1 0 1,1 1-1,0-1 1,0 0 0,0 1-1,-1-1 1,1 0-1,0 1 1,-1-1-1,1 1 1,-1-1-1,1 0 1,0 1-1,-1-1 1,0 0-1,0 1 3,1 0-1,-1 0 0,0 0 0,1 0 0,-1 0 1,1 0-1,-1 0 0,1 0 0,-1 0 1,1 0-1,-1 0 0,1 0 0,-1 0 1,1 0-1,-1 1 0,1-1 0,-1 0 0,1 0 1,-1 1-1,0 0 0,-3 1 47,1 1 0,-1 1 0,1-1-1,0 1 1,-4 5 0,-5 9 47,2 1-1,0 1 1,0 0-1,2 1 1,1-1-1,1 1 1,0 1 0,2-1-1,0 1 1,-1 37-1,5-55-100,0 1-1,0-1 1,0 1 0,1-1-1,-1 0 1,1 1-1,0-1 1,1 0 0,-1 1-1,1-1 1,-1 0-1,5 6 1,-5-8 14,1 0-1,0 0 1,0 0-1,0 0 1,0 0-1,1 0 1,-1 0-1,0-1 1,1 1-1,-1-1 1,1 0-1,-1 0 1,1 0-1,0 0 1,0 0-1,-1 0 1,1-1-1,0 1 1,5-1-1,41 1 145,-25-3-109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6.763"/>
    </inkml:context>
    <inkml:brush xml:id="br0">
      <inkml:brushProperty name="width" value="0.05" units="cm"/>
      <inkml:brushProperty name="height" value="0.05" units="cm"/>
    </inkml:brush>
  </inkml:definitions>
  <inkml:trace contextRef="#ctx0" brushRef="#br0">1 308 10050,'22'4'1772,"-12"-2"-891,1-1-1,0 1 1,16-2-1,-22 0-770,-1-1-1,1 0 0,0 0 0,0-1 0,-1 1 0,1-1 0,-1 0 0,0 0 0,1 0 0,-1-1 0,4-2 0,4-4 33,-1-1 0,0 0-1,-1 0 1,0-1 0,15-22 0,-19 25-127,-1 0 0,-1 0 1,1-1-1,-1 0 0,-1 1 0,1-2 0,-2 1 0,1 0 1,1-17-1,-3 25-24,-1-1 1,0 1 0,0-1 0,0 0-1,0 1 1,0-1 0,0 1-1,0-1 1,-1 1 0,1-1-1,-1 1 1,1-1 0,-1 1 0,1-1-1,-1 1 1,0-1 0,1 1-1,-1 0 1,0-1 0,-2 0-1,2 1-1,0 0-1,0 1 0,0-1 0,0 1 0,0-1 0,-1 1 0,1 0 0,0 0 1,0-1-1,-1 1 0,1 0 0,0 0 0,-1 0 0,1 0 0,0 0 0,0 1 1,-1-1-1,1 0 0,-2 1 0,-3 1-29,0 1 0,-1 0 0,1 0 0,0 0 1,1 1-1,-1 0 0,-8 7 0,-1 4-19,0 0 0,2 1 0,0 1 1,-15 24-1,21-29 73,0 0 1,1 0-1,1 1 1,0 0-1,0 0 0,2 0 1,-5 24-1,8-34-5,0 0-1,0 0 1,-1 0-1,1 0 1,1 0-1,-1-1 1,0 1-1,1 0 1,0 0-1,-1 0 0,1-1 1,0 1-1,0 0 1,1-1-1,1 3 1,-2-3-8,0-1 1,1 1 0,-1-1-1,1 0 1,-1 0 0,1 0-1,0 1 1,0-2 0,-1 1-1,1 0 1,0 0 0,0 0-1,0-1 1,0 1-1,0-1 1,0 0 0,0 0-1,0 1 1,0-1 0,0 0-1,0-1 1,3 1 0,2-1-31,-1-1 0,1 1 0,0-1 0,-1 0 1,1-1-1,-1 0 0,0 0 0,1 0 0,9-8 1,3-4-125,26-25 1,-32 28 95,25-26-194,-3-2 0,34-47 0,-65 80 226,-1 4 19,-1-1-1,1 1 1,-1 0 0,1 0 0,0-1 0,0 2 0,1-1 0,4-3 0,-8 6 10,0 0 1,1-1-1,-1 1 1,0 0 0,0 0-1,0 0 1,1 0-1,-1 0 1,0 0 0,0 0-1,1 0 1,-1 0-1,0 0 1,0 0 0,1 0-1,-1 0 1,0 0-1,0 0 1,0 0 0,1 0-1,-1 0 1,0 0 0,0 0-1,1 1 1,-1-1-1,0 0 1,0 0 0,0 0-1,1 0 1,-1 0-1,0 1 1,0-1 0,0 0-1,0 0 1,0 0-1,1 1 1,-1-1 0,0 0-1,0 0 1,0 0-1,0 1 1,3 15 200,-6 20 181,3-34-345,-2 12 131,1-2 71,-1 0 0,2 19-1,0-30-233,0 0-1,0-1 0,0 1 0,0-1 0,0 1 1,0-1-1,0 1 0,0-1 0,0 1 0,0-1 1,1 1-1,-1 0 0,0-1 0,0 1 0,1-1 1,-1 0-1,0 1 0,1-1 0,-1 1 0,0-1 1,1 1-1,-1-1 0,1 0 0,-1 1 0,1-1 1,-1 0-1,1 1 0,-1-1 0,1 0 0,-1 0 1,1 0-1,-1 1 0,1-1 0,-1 0 0,1 0 1,-1 0-1,1 0 0,0 0 0,-1 0 0,1 0 0,-1 0 1,1 0-1,-1 0 0,1 0 0,-1-1 0,1 1 1,0 0-1,-1 0 0,1-1 0,-1 1 0,1 0 1,-1 0-1,0-1 0,2 0 0,28-21-144,-28 20 127,31-30-492,34-42 1,20-19-702,-72 83 972,-14 10 229,-1 0 0,0 0-1,0 0 1,1 0 0,-1 0 0,0 0-1,0 0 1,0 0 0,1 0-1,-1 0 1,0 0 0,0 0 0,0 0-1,1 0 1,-1 1 0,0-1 0,0 0-1,0 0 1,1 0 0,-1 0 0,0 0-1,0 0 1,0 1 0,0-1-1,0 0 1,1 0 0,-1 0 0,0 0-1,0 1 1,0-1 0,0 0 0,0 0-1,0 0 1,0 1 0,0-1-1,0 0 1,0 0 0,0 1 0,-3 30 208,2-25-154,-12 47 441,9-38-271,0 0 1,1 0-1,0 0 0,-1 29 0,4-44-219,0 1 1,0-1-1,0 1 1,0-1-1,0 1 1,0-1 0,0 1-1,0-1 1,0 1-1,0-1 1,0 1-1,0-1 1,0 0-1,0 1 1,0-1 0,1 1-1,-1-1 1,0 1-1,0-1 1,0 0-1,1 1 1,-1-1-1,0 1 1,1-1 0,-1 0-1,0 1 1,1-1-1,-1 0 1,0 1-1,1-1 1,-1 0-1,0 0 1,1 0 0,-1 1-1,1-1 1,-1 0-1,1 0 1,-1 0-1,1 0 1,0 0-1,1 0 76,-1-1 0,1 0 0,0 1 1,-1-1-1,1 0 0,-1 0 0,1 0 0,-1-1 0,1 1 0,1-3 0,33-40 1096,-10 6-904,-1-6 125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7.210"/>
    </inkml:context>
    <inkml:brush xml:id="br0">
      <inkml:brushProperty name="width" value="0.05" units="cm"/>
      <inkml:brushProperty name="height" value="0.05" units="cm"/>
    </inkml:brush>
  </inkml:definitions>
  <inkml:trace contextRef="#ctx0" brushRef="#br0">6 43 14963,'5'-5'198,"0"0"0,0 1 0,0-1 1,0 1-1,1 0 0,0 0 0,10-4 0,-15 7-176,0 1 0,1-1 1,-1 1-1,0-1 0,1 1 0,-1 0 1,0 0-1,1 0 0,-1 0 0,1 0 0,-1 0 1,1 0-1,-1 0 0,0 0 0,1 1 1,-1-1-1,3 2 0,-3-1 8,1 0 1,-1 0-1,0 0 0,1 1 0,-1-1 0,0 0 1,0 1-1,0-1 0,0 1 0,0 0 0,0-1 1,0 1-1,0 0 0,-1-1 0,1 1 0,-1 0 1,1 2-1,2 9 48,-2-1-1,1 0 1,-2 1 0,0-1 0,0 1-1,-1-1 1,-4 19 0,-24 83 279,-33 47-31,52-135-379,9-26 44,1 1 0,0-1-1,0 1 1,-1 0 0,1-1 0,0 1-1,0 0 1,0 0 0,0-1 0,0 1 0,0 0-1,0-1 1,0 1 0,0 0 0,0-1-1,0 1 1,0 0 0,1-1 0,-1 1-1,0 0 1,0-1 0,1 1 0,-1 0 0,0-1-1,1 1 1,-1-1 0,1 1 0,-1-1-1,1 1 1,-1-1 0,1 1 0,-1-1 0,1 1-1,-1-1 1,1 1 0,0-1 0,-1 0-1,1 0 1,-1 1 0,1-1 0,0 0-1,-1 0 1,1 0 0,0 0 0,0 1 0,-1-1-1,1 0 1,0 0 0,-1 0 0,2-1-1,38-1-208,-22-2-5,0-1 0,1 0 1,-2-2-1,1 0 0,-1-1 1,0 0-1,-1-2 1,1 0-1,-2 0 0,0-2 1,0 0-1,16-18 1,-15 10-227,-13 1-164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7.661"/>
    </inkml:context>
    <inkml:brush xml:id="br0">
      <inkml:brushProperty name="width" value="0.05" units="cm"/>
      <inkml:brushProperty name="height" value="0.05" units="cm"/>
    </inkml:brush>
  </inkml:definitions>
  <inkml:trace contextRef="#ctx0" brushRef="#br0">1 41 12419,'0'0'872,"10"2"-584,6 1-88,5 0 464,6-1-264,12-4-104,4-2-120,4-8 0,1-2 64,2-5-112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2.524"/>
    </inkml:context>
    <inkml:brush xml:id="br0">
      <inkml:brushProperty name="width" value="0.05" units="cm"/>
      <inkml:brushProperty name="height" value="0.05" units="cm"/>
    </inkml:brush>
  </inkml:definitions>
  <inkml:trace contextRef="#ctx0" brushRef="#br0">206 243 5193,'1'-1'1020,"-1"1"-874,0 0-1,0-1 1,0 1 0,0 0-1,0 0 1,0 0 0,0-1-1,0 1 1,0 0 0,0 0-1,0 0 1,0-1 0,-1-2 3059,0 3-3060,-11-7 1880,-14 1-1280,21 6-726,1 0-1,-1 1 1,0 0 0,1-1-1,-1 2 1,1-1 0,-1 0-1,1 1 1,0 0 0,0 0-1,0 0 1,0 0 0,0 1-1,0 0 1,0 0 0,1 0-1,-1 0 1,1 0 0,0 1-1,0-1 1,0 1 0,-2 4-1,-5 7-20,1 1-1,1 0 0,0 0 1,-7 24-1,10-26 5,1 0 1,0 0-1,1 1 0,0 0 1,1-1-1,0 22 0,2-35-3,0-1 0,0 1-1,0-1 1,0 1 0,0-1 0,0 1-1,0 0 1,0-1 0,0 1 0,0-1-1,0 1 1,0-1 0,0 1-1,0-1 1,1 1 0,-1-1 0,0 1-1,0-1 1,1 1 0,-1-1 0,0 1-1,1-1 1,-1 1 0,0-1 0,1 0-1,-1 1 1,1-1 0,-1 0 0,1 1-1,-1-1 1,1 0 0,0 0 0,0 0 0,0 0 0,0-1 0,0 1 0,0-1 0,0 1 1,0-1-1,-1 1 0,1-1 0,0 1 0,0-1 0,0 0 0,-1 0 0,1 1 0,0-2 1,26-36 5,-27 37-5,256-409-32,-256 409 34,6-7 42,0-1 0,-1 0-1,6-14 1,-12 15 55,-7 12-26,-3 5-50,0 1 0,1 0-1,0 1 1,1 0 0,0 1-1,1 0 1,-8 15 0,1 2-51,1 1 0,-12 34 0,21-47 21,0 0 0,0 0 0,-3 35 0,8-47 5,-1 0-1,1 0 1,0 0-1,0 0 0,1 0 1,-1 0-1,1 0 1,0 0-1,0-1 1,1 1-1,0 0 0,-1-1 1,2 1-1,-1-1 1,0 0-1,1 1 1,0-1-1,6 7 1,-8-10 1,1 0 0,-1 0 0,1 0 0,-1 0 0,1 0 0,0 0 0,-1-1 0,1 1 0,0 0 0,-1-1 0,1 0 0,0 1 0,0-1 0,0 0 0,-1 0 0,1 0 0,0 0 0,0 0 0,0 0 0,3-1 0,-1-1 20,1 1 0,0-1 0,-1 0 0,1 0 0,-1-1 0,5-2 0,-8 5 15,0 1 0,0 0 0,0-1 0,0 1 0,0 0 0,-1 0 0,1 0 0,0 0 0,0 0 0,-1 0 0,1 0 0,0 0 0,-1 0 0,1 0 0,-1 0 0,1 2 0,1 0 10,1 1-39,1 0 0,-1-1-1,1 0 1,0 0 0,0 0-1,0 0 1,1-1-1,-1 1 1,6 1 0,6 5 4,-14-8-8,-1-1-1,1 1 0,-1 0 1,1 0-1,-1 0 1,1-1-1,-1 1 0,1-1 1,-1 0-1,1 1 0,0-1 1,-1 0-1,1 0 1,0 0-1,-1 0 0,1 0 1,0 0-1,-1 0 0,1-1 1,-1 1-1,1 0 1,0-1-1,-1 0 0,1 1 1,-1-1-1,1 0 0,-1 0 1,2-1-1,2-2 4,-1-1 0,0 0-1,0 0 1,0 0 0,-1-1-1,4-6 1,2-3 6,46-78 58,-47 78-64,-1-1 1,-1 1-1,0-2 0,4-21 0,-9 37 3,-1-1 1,0 1-1,0-1 0,0 0 0,0 1 0,0-1 0,-1 1 0,1-1 0,0 0 0,-1 1 0,1-1 0,-1 1 0,1-1 0,-1 1 0,-1-2 0,2 2-7,0 1 0,-1 0 0,1-1 0,0 1 0,-1 0 0,1 0 0,0-1 0,-1 1-1,1 0 1,-1 0 0,1-1 0,0 1 0,-1 0 0,1 0 0,-1 0 0,1 0 0,-1-1 0,1 1 0,-1 0-1,1 0 1,-1 0 0,1 0 0,0 0 0,-1 0 0,1 1 0,-1-1 0,1 0 0,-1 0 0,1 0 0,-1 0-1,1 0 1,0 1 0,-1-1 0,1 0 0,-1 0 0,1 1 0,0-1 0,-1 0 0,1 0 0,0 1-1,-1-1 1,1 1 0,0-1 0,0 0 0,-1 1 0,1-1 0,0 1 0,0-1 0,0 0 0,-1 1 0,1-1-1,0 1 1,-8 12-29,1 0 0,0 0 0,1 1-1,1 0 1,0 0 0,-5 24 0,8-28 28,1 0 1,0-1-1,1 1 1,0 0-1,0-1 1,1 1-1,0 0 1,1-1-1,0 1 1,0-1-1,5 12 1,-7-20 0,1 0-1,-1 0 1,1 0 0,-1 0 0,1 0 0,-1 1-1,1-1 1,0 0 0,-1 0 0,1 0 0,0-1-1,0 1 1,0 0 0,0 0 0,0 0 0,0-1-1,0 1 1,0 0 0,0-1 0,0 1 0,0-1-1,0 1 1,0-1 0,2 1 0,-1-1-1,0-1 1,-1 1-1,1 0 1,0-1-1,-1 1 1,1-1-1,0 1 1,-1-1-1,1 0 0,-1 0 1,1 0-1,-1 0 1,1 0-1,2-2 1,4-5-3,0-1 0,0 0 0,12-19-1,-18 26 4,37-61-31,31-39-76,-69 100 97,0 1 0,0-1 1,0 1-1,0-1 0,1 1 0,-1-1 1,1 1-1,-1 0 0,1 0 1,-1 0-1,1 0 0,0 0 1,0 0-1,-1 0 0,1 0 0,0 1 1,0-1-1,0 1 0,3-1 1,-3 1 2,-1 1 0,1 0 1,-1-1-1,1 1 1,-1 0-1,1 0 1,-1 0-1,0 0 0,1 0 1,-1 0-1,0 0 1,0 0-1,0 0 0,0 1 1,0-1-1,0 0 1,0 1-1,0-1 1,-1 1-1,1-1 0,0 1 1,-1-1-1,1 4 1,5 14 88,-1 0 1,3 21 0,-8-41-82,0 1 1,0 0-1,0 0 1,0 0-1,0 0 0,0 0 1,0 0-1,0 0 1,0 0-1,0 0 1,0 0-1,0 0 1,0 0-1,0 0 1,0 0-1,0 0 1,0 0-1,0 0 0,0 0 1,1 0-1,-1 0 1,0 0-1,0 0 1,0 0-1,0 0 1,0 0-1,0 0 1,0 0-1,0 0 1,0 0-1,0 0 1,0 0-1,0 0 0,0 0 1,0 0-1,1 0 1,-1 0-1,0 0 1,0 0-1,0 0 1,0 0-1,0 0 1,0 0-1,0 0 1,0 0-1,0 0 1,0 0-1,0 0 0,0 0 1,0 0-1,0 0 1,0 1-1,0-1 1,0 0-1,0 0 1,0 0-1,0 0 1,0 0-1,0 0 1,0 0-1,0 0 1,0 0-1,0 0 0,0 0 1,0 0-1,0 0 1,0 0-1,0 1 1,5-9 61,1-8 23,1-2 19,-1 2 14,0-1-1,-1 0 1,0 1-1,-2-2 0,0 1 1,0 0-1,-1-18 1,-7 17 205,4 11-249,17 1-328,36-8-388,-10 2-22,51-8 0,-58 16 423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4.806"/>
    </inkml:context>
    <inkml:brush xml:id="br0">
      <inkml:brushProperty name="width" value="0.05" units="cm"/>
      <inkml:brushProperty name="height" value="0.05" units="cm"/>
    </inkml:brush>
  </inkml:definitions>
  <inkml:trace contextRef="#ctx0" brushRef="#br0">20 45 10570,'7'-16'1830,"-6"17"-1788,-1-1-1,0 0 1,1 0 0,-1 1-1,0-1 1,1 0 0,-1 0-1,0 1 1,0-1-1,1 0 1,-1 1 0,0-1-1,0 0 1,0 1 0,1-1-1,-1 0 1,0 1 0,0-1-1,0 0 1,0 1 0,0-1-1,0 1 1,0-1-1,0 0 1,0 1 0,6 41 685,-5-33-694,22 330 1378,-39-389-1231,-2-34-889,-9-115-1,28 226 809,3 0 1,0 1-1,1-2 1,10 28-1,-12-45-89,1 1-1,0-1 1,1 0 0,0 0-1,0-1 1,1 1 0,7 7-1,-10-12 4,1 0-1,0-1 1,0 1 0,0-1-1,1 0 1,-1 0-1,1 0 1,-1-1-1,1 0 1,0 0 0,0 0-1,0 0 1,0-1-1,10 2 1,-10-3 29,0 0-1,0 0 1,0 0 0,0-1 0,0 1-1,0-1 1,0 0 0,0-1-1,-1 1 1,1-1 0,0 0 0,-1 0-1,1-1 1,-1 1 0,0-1-1,0 0 1,0 0 0,0 0 0,0-1-1,-1 1 1,1-1 0,-1 0 0,0 0-1,0 0 1,-1 0 0,5-8-1,-2 0 69,1-1 0,-1 1 0,-1-1 0,0 0 0,-1 0 0,-1 0 0,0 0 0,1-25 0,-3 20 5,-1 1 0,-7-33 0,7 42-100,-1 0-1,0 1 1,-1 0 0,0-1 0,0 1-1,-1 0 1,1 0 0,-1 1 0,-6-8-1,3 9-292,6 11-155,1-5 405,0 0 0,0-1 0,0 1 0,-1 0 0,1 0 0,0-1 0,0 1 0,0 0 0,0-1 0,-1 1 0,1 0 0,0-1-1,-1 1 1,1 0 0,-1-1 0,1 1 0,0 0 0,-2 0 0,-2 0-231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09.627"/>
    </inkml:context>
    <inkml:brush xml:id="br0">
      <inkml:brushProperty name="width" value="0.05" units="cm"/>
      <inkml:brushProperty name="height" value="0.05" units="cm"/>
    </inkml:brush>
  </inkml:definitions>
  <inkml:trace contextRef="#ctx0" brushRef="#br0">0 1 13627,'12'0'285,"0"0"0,0 0 0,0 1 0,0 1 1,0 0-1,14 5 0,15 1-106,-22-4-104,68 13 218,-79-14-272,0 0-1,1 0 1,-1 0 0,-1 1 0,1 0 0,0 1 0,12 10 0,-17-13-18,-1 0 1,0 1-1,0-1 1,1 1-1,-2 0 1,1 0-1,0-1 1,0 1-1,-1 1 1,0-1-1,1 0 1,-1 0-1,0 0 1,0 6-1,0-2 3,-1-1 0,0 0 0,0 0 0,-1 0 0,0 1 0,0-1 0,-2 8 0,-4 6 13,-1 0 0,-1-1 1,-17 28-1,26-47-19,-112 174 63,87-143-59,4-17 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5.795"/>
    </inkml:context>
    <inkml:brush xml:id="br0">
      <inkml:brushProperty name="width" value="0.05" units="cm"/>
      <inkml:brushProperty name="height" value="0.05" units="cm"/>
    </inkml:brush>
  </inkml:definitions>
  <inkml:trace contextRef="#ctx0" brushRef="#br0">133 518 9714,'2'-3'277,"0"-1"1,0 1-1,0-1 1,-1 1-1,1-1 0,-1 0 1,0 1-1,0-1 1,0 0-1,0 0 0,-1 0 1,0 0-1,0-6 1,0 8-224,0 1 1,0 0 0,0-1 0,-1 1 0,1 0 0,-1-1 0,1 1 0,0 0-1,-1 0 1,0-1 0,1 1 0,-1 0 0,0 0 0,0 0 0,0 0-1,1 0 1,-1 0 0,0 0 0,0 0 0,0 0 0,-1 1 0,1-1-1,0 0 1,0 1 0,0-1 0,-1 0 0,1 1 0,0 0 0,0-1 0,-1 1-1,1 0 1,0 0 0,-1-1 0,1 1 0,0 0 0,-1 0 0,1 1-1,0-1 1,-1 0 0,1 0 0,0 1 0,-2 0 0,-3 0-46,1 1 1,-1 1 0,1-1-1,0 1 1,0 0 0,0 0-1,0 0 1,0 1-1,1 0 1,0 0 0,-1 0-1,2 0 1,-1 1 0,0 0-1,-3 5 1,3-4-18,1 0 1,-1-1-1,1 1 0,1 0 1,-1 1-1,1-1 0,0 0 1,0 1-1,1-1 0,0 1 0,0-1 1,0 1-1,1 7 0,0-12 10,0-1-1,0 1 0,1-1 0,-1 1 1,0-1-1,1 0 0,-1 1 0,1-1 1,-1 1-1,1-1 0,-1 0 0,1 1 1,0-1-1,0 0 0,0 0 0,0 1 1,0-1-1,0 0 0,0 0 0,2 1 1,-2-1 1,0-1 1,1 0-1,-1 1 1,0-1 0,1 0-1,-1 0 1,0 0-1,1 0 1,-1 0 0,0 0-1,0 0 1,1 0-1,-1-1 1,0 1 0,1 0-1,-1-1 1,0 1-1,2-2 1,2-1 18,1 0 1,-1 0-1,0-1 1,-1 0-1,1 0 0,-1 0 1,1 0-1,5-9 0,1-4 171,0-1-1,11-27 1,-23 55-236,0 0 0,1-1 0,0 1 0,1 14 0,-1-24 29,0 1 0,0-1 0,0 0-1,0 1 1,0-1 0,0 0 0,0 1 0,0-1-1,0 0 1,1 1 0,-1-1 0,0 0 0,0 1-1,0-1 1,0 0 0,0 1 0,1-1-1,-1 0 1,0 0 0,0 1 0,0-1 0,1 0-1,-1 0 1,0 1 0,0-1 0,1 0 0,-1 0-1,0 0 1,1 1 0,-1-1 0,0 0 0,0 0-1,1 0 1,-1 0 0,0 0 0,1 0 0,11-8-520,9-21-391,87-200-1662,-103 218 2616,5-7 370,-9 29 213,-10 38 246,8-44-876,-10 44 348,5-24-205,0 0-1,2 0 0,1 0 1,0 29-1,3-53-121,0-1-1,0 0 1,0 1-1,-1-1 1,1 1-1,0-1 1,0 1-1,0-1 1,0 0-1,0 1 1,1-1-1,-1 1 1,0-1-1,0 1 1,0-1-1,0 0 1,0 1-1,0-1 1,1 1-1,-1-1 1,0 0-1,0 1 1,1-1-1,-1 0 1,0 1-1,1-1 1,-1 0-1,0 0 1,1 1-1,-1-1 1,0 0-1,1 0 1,-1 1-1,0-1 1,1 0-1,-1 0 1,1 0-1,-1 0 1,1 0-1,-1 0 1,0 0-1,1 0 1,-1 1-1,1-1 1,-1-1-1,1 1 1,-1 0-1,0 0 1,1 0-1,-1 0 1,1 0-1,-1 0 1,0 0-1,1-1 1,-1 1-1,1 0 1,-1 0-1,0-1 1,1 1-1,-1 0 1,0 0-1,1-1 0,-1 1 1,0 0-1,0-1 1,1 1-1,-1-1 1,25-25 72,-25 25-72,26-33 46,-3-2-1,-1 0 0,-1-2 1,-2 0-1,-2-1 0,-2-1 1,20-76-1,-32 103-16,-1 1 0,0-1 0,-1 1 0,0-24 0,0 34-24,-1 0-1,-1 0 0,1 0 0,0-1 0,0 1 0,-1 0 0,1 0 0,-1 0 0,0 0 0,0 0 1,1 0-1,-1 0 0,-1 0 0,1 0 0,0 0 0,0 0 0,-1 0 0,1 1 0,-1-1 0,1 1 1,-1-1-1,0 1 0,0 0 0,0-1 0,1 1 0,-1 0 0,0 0 0,0 0 0,-1 1 0,1-1 1,0 0-1,0 1 0,0-1 0,0 1 0,-3 0 0,2-1-6,0 1-1,1 0 0,-1 0 1,0 0-1,0 1 1,0-1-1,0 1 1,1-1-1,-1 1 1,0 0-1,1 0 1,-1 0-1,0 0 1,1 1-1,-1-1 1,-3 4-1,3-2-1,1 0 0,0 0-1,0 0 1,0 0 0,0 0 0,1 0-1,0 0 1,-1 1 0,1-1 0,0 1 0,0-1-1,0 8 1,-5 25-5,1 1 0,2 0 0,2 0 1,5 51-1,-3-82-1,0 0 1,0 1 0,1-2-1,0 1 1,0 0-1,0 0 1,1-1 0,0 1-1,0-1 1,0 0-1,7 8 1,2 0-8,0-1 1,24 18 0,11 10 11,-39-33-56,-5-8 400,-8-14 106,0 6-306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6.478"/>
    </inkml:context>
    <inkml:brush xml:id="br0">
      <inkml:brushProperty name="width" value="0.05" units="cm"/>
      <inkml:brushProperty name="height" value="0.05" units="cm"/>
    </inkml:brush>
  </inkml:definitions>
  <inkml:trace contextRef="#ctx0" brushRef="#br0">11 74 4745,'1'-12'510,"1"-26"741,-6 14 4335,3 83-2405,1 34-2633,-7 360 521,6-404-962,1-49-104,0 0-1,0 0 1,1 0-1,-1 0 1,0 0 0,0 0-1,0 0 1,1 0-1,-1 0 1,0 0 0,0 0-1,0 0 1,1 0-1,-1 0 1,0 0 0,0 0-1,0-1 1,0 1 0,1 0-1,-1 0 1,0 0-1,0 0 1,0 0 0,0 0-1,1 0 1,-1-1-1,0 1 1,0 0 0,0 0-1,0 0 1,0 0-1,0-1 1,0 1 0,0 0-1,1 0 1,-1 0-1,0-1 1,0 1 0,0 0-1,0 0 1,0 0-1,0-1 1,0 1 0,14-33-148,19-65-1,2-7-229,-30 93 310,-3 6 36,0 1 1,0-1-1,1 1 1,-1 0 0,1 0-1,1 0 1,-1 0-1,8-8 1,-11 12 27,0 1 0,1 0 1,-1 0-1,0 0 1,1-1-1,-1 1 0,0 0 1,0 0-1,1 0 0,-1 0 1,0 0-1,1 0 0,-1 0 1,0 0-1,1 0 0,-1 0 1,0 0-1,1 0 0,-1 0 1,0 0-1,1 0 0,-1 0 1,0 0-1,0 0 0,1 0 1,-1 0-1,0 0 1,1 1-1,-1-1 0,0 0 1,0 0-1,1 0 0,-1 1 1,0-1-1,0 0 0,1 0 1,-1 0-1,0 1 0,0-1 1,0 0-1,0 1 0,1-1 1,-1 0-1,0 0 0,0 1 1,0-1-1,0 0 0,0 1 1,0-1-1,4 18-1,-4-17-1,3 27 0,-2 51 0,-2-40 3,1-38 0,0-1 0,0 0 0,0 0 0,0 1 0,0-1 1,0 0-1,-1 0 0,1 1 0,0-1 0,0 0 0,0 0 0,0 1 1,0-1-1,0 0 0,0 0 0,0 1 0,0-1 0,0 0 0,0 0 1,0 1-1,1-1 0,-1 0 0,0 0 0,0 0 0,0 1 0,0-1 0,0 0 1,0 0-1,1 1 0,-1-1 0,0 0 0,0 0 0,0 0 0,0 0 1,1 1-1,-1-1 0,0 0 0,0 0 0,1 0 0,-1 0 0,0 0 1,0 0-1,1 0 0,-1 1 0,0-1 0,10-12 15,5-19 21,-3 1 54,11-47 0,-19 62-27,-2 1 1,0 0-1,0-1 0,-1 0 0,-2-24 0,1 39-64,0 0-1,0 0 1,0 1 0,0-1-1,0 0 1,0 0 0,0 0-1,0 0 1,0 0 0,0 0-1,0 0 1,0 0 0,0 1-1,0-1 1,0 0 0,0 0-1,0 0 1,0 0 0,-1 0-1,1 0 1,0 0 0,0 0-1,0 0 1,0 1 0,0-1-1,0 0 1,0 0 0,0 0-1,0 0 1,0 0 0,0 0-1,-1 0 1,1 0 0,0 0-1,0 0 1,0 0 0,0 0-1,0 0 1,0 0 0,0 0-1,0 0 1,-1 0 0,1 0-1,0 0 1,0 0 0,0 0-1,0 0 1,0 0 0,0 0-1,0 0 1,0 0 0,-1 0-1,1 0 1,0 0 0,0 0-1,0 0 1,0 0 0,0 0-1,0 0 1,0 0 0,0 0-1,0 0 1,0-1 0,0 1-1,-1 0 1,1 0-8,0 1-1,0-1 1,0 1 0,0-1 0,0 0-1,0 1 1,0-1 0,0 1 0,0-1-1,0 0 1,0 1 0,0-1 0,1 0-1,-1 1 1,0-1 0,0 0-1,0 1 1,0-1 0,1 0 0,-1 1-1,0-1 1,0 0 0,1 1 0,-1-1-1,0 0 1,0 0 0,1 1 0,-1-1-1,0 0 1,1 0 0,-1 0 0,0 1-1,1-1 1,-1 0 0,1 0-1,0 0-29,1 1-1,-1-1 0,1 0 1,-1 0-1,1 0 0,-1 0 0,1 0 1,-1 0-1,1 0 0,-1-1 0,1 1 1,-1-1-1,0 1 0,1-1 0,-1 1 1,2-2-1,22-14-712,-20 12 571,10-7-52,0-1 0,13-14 0,3-6-172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6.896"/>
    </inkml:context>
    <inkml:brush xml:id="br0">
      <inkml:brushProperty name="width" value="0.05" units="cm"/>
      <inkml:brushProperty name="height" value="0.05" units="cm"/>
    </inkml:brush>
  </inkml:definitions>
  <inkml:trace contextRef="#ctx0" brushRef="#br0">138 0 10554,'-22'27'566,"1"2"0,2 0 0,0 1 0,2 0 0,-17 45 0,29-49-373,8-19-127,-3-7-65,1 0 0,-1 0 0,1 0 1,0 0-1,-1 0 0,1 0 0,-1 0 1,1 0-1,0 0 0,-1-1 0,1 1 1,-1 0-1,1 0 0,-1-1 0,1 1 1,-1 0-1,1-1 0,-1 1 0,1-1 1,16-14 8,-1-1 1,-1-1 0,-1 0 0,21-33 0,-6 9 25,-24 35-35,12-14 62,-17 20-62,1 0 0,-1-1 1,0 1-1,0 0 0,0 0 1,0 0-1,0 0 0,0 0 1,1 0-1,-1 0 0,0 0 0,0 0 1,0 0-1,0 0 0,1 0 1,-1 0-1,0 0 0,0 0 1,0 0-1,0 0 0,0 0 1,1 0-1,-1 0 0,0 0 1,0 0-1,0 0 0,0 0 0,0 0 1,1 0-1,-1 1 0,0-1 1,0 0-1,0 0 0,0 0 1,0 0-1,0 0 0,0 0 1,1 0-1,-1 1 0,0-1 0,0 0 1,0 0-1,2 16 63,-6 19 58,1 22 26,3-52-136,0-1 1,0 1-1,1 0 1,0-1-1,0 1 1,0-1 0,1 1-1,-1-1 1,4 6-1,-5-9-14,1 0 0,-1-1 0,1 1 0,0 0 0,0 0 0,-1-1 0,1 1 0,0 0 0,0-1 1,0 1-1,0-1 0,0 1 0,0-1 0,0 0 0,0 1 0,0-1 0,0 0 0,0 1 0,0-1 0,0 0 0,0 0 0,0 0 0,0 0 0,0 0 0,0 0 0,0-1 0,0 1 0,0 0 0,0 0 0,0-1 0,0 1 0,0 0 0,0-1 0,0 1 0,0-1 0,2-1 0,4-2-26,0-1-1,-1 0 0,10-8 1,-14 11 32,23-21-40,-3-4-29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7.813"/>
    </inkml:context>
    <inkml:brush xml:id="br0">
      <inkml:brushProperty name="width" value="0.05" units="cm"/>
      <inkml:brushProperty name="height" value="0.05" units="cm"/>
    </inkml:brush>
  </inkml:definitions>
  <inkml:trace contextRef="#ctx0" brushRef="#br0">132 65 11875,'0'-4'359,"0"0"1,0 0 0,0 0-1,0 0 1,-1 1 0,0-1 0,-1-4-1,2 7-284,0 0 0,0 1-1,-1-1 1,1 0 0,0 1 0,-1-1-1,1 1 1,0-1 0,-1 1 0,1-1-1,-1 1 1,1-1 0,-1 1 0,1-1-1,-1 1 1,1-1 0,-1 1 0,1 0-1,-1-1 1,0 1 0,0 0-18,0 0-1,0 0 1,0 0 0,0 0 0,0 0 0,1 0 0,-1 1 0,0-1-1,0 0 1,0 1 0,0-1 0,1 0 0,-1 1 0,0-1 0,0 1-1,1-1 1,-1 1 0,0 0 0,1-1 0,-2 2 0,-7 9 50,0 1-1,0 0 1,1 1 0,1 0 0,0 0 0,1 1 0,-6 18-1,4-13-81,3-8-110,0 1 0,2-1 1,-1 1-1,1 0 0,-2 23 0,5-34 60,0 0-1,0-1 0,0 1 0,0 0 1,0 0-1,0 0 0,0 0 0,0-1 1,0 1-1,0 0 0,0 0 0,1 0 0,-1-1 1,0 1-1,1 0 0,-1 0 0,2 1 1,-2-2 3,0 0 0,1 0 0,-1 0 1,0 0-1,1 0 0,-1 0 1,0 0-1,1 0 0,-1 0 1,1 0-1,-1 0 0,0 0 0,1 0 1,-1 0-1,0 0 0,1 0 1,-1-1-1,0 1 0,1 0 1,-1 0-1,0 0 0,1-1 0,-1 1 1,0 0-1,1 0 0,-1-1 1,22-24-1090,-21 23 1012,14-18-813,-4 3-200,2 1-1,20-21 1,-32 36 1064,0 0 0,-1 0 0,1 0 0,0 1-1,0-1 1,0 0 0,-1 1 0,1-1-1,0 1 1,0-1 0,0 1 0,0-1 0,0 1-1,0 0 1,0-1 0,0 1 0,0 0 0,0 0-1,0 0 1,0 0 0,0 0 0,0 0-1,0 0 1,0 0 0,0 0 0,2 1 0,-2 0 22,0 0 0,1 0 0,-1 0 0,0 0 0,0 0 0,0 0 0,0 1 1,0-1-1,-1 0 0,1 1 0,0-1 0,-1 1 0,1-1 0,0 0 0,0 3 1,1 8 117,0-1 1,0 1-1,-1 16 1,-1-27-87,2 43 808,-2 0-1,-3 0 0,-1 0 1,-2 0-1,-2 0 0,-18 55 1,19-88-643,2-15-357,4 2 124,1-1 1,-1 0 0,0 0-1,1 0 1,0 1 0,0-1 0,0-4-1,4-32-161,1 1 0,3 0 0,21-66 0,53-105-517,-32 103 969,-45 96 28,-10 15-123,-11 18 39,-15 47 258,28-62-388,0 1-1,1-1 0,0 1 0,0 0 1,1-1-1,0 15 0,0-22-36,1 0 0,0 0-1,0 0 1,0 0 0,0-1 0,1 1-1,-1 0 1,0 0 0,0 0-1,0 0 1,1 0 0,-1 0 0,1 0-1,-1 0 1,0 0 0,1 0-1,0-1 1,-1 1 0,1 0 0,-1 0-1,1-1 1,0 1 0,0 0-1,-1-1 1,1 1 0,1 0 0,0-1-9,-1 1 1,1-1 0,-1 0 0,1 0 0,-1 0 0,1 0 0,-1 0-1,1-1 1,-1 1 0,1 0 0,-1-1 0,1 1 0,-1-1-1,1 1 1,1-2 0,7-4-85,0 0 0,1-1 0,11-11 0,-17 14 27,50-45-567,-38 32 241,2 1 0,0 1-1,36-23 1,-53 37 372,0 0 1,-1 0 0,1 1 0,0-1 0,0 0-1,0 1 1,0-1 0,0 1 0,0 0-1,-1-1 1,5 1 0,-5 0 23,0 1 1,0-1-1,0 0 1,0 1-1,0-1 1,0 0 0,0 1-1,-1-1 1,1 1-1,0-1 1,0 1-1,0-1 1,-1 1-1,1 0 1,0-1-1,-1 1 1,2 1-1,0 2 125,0 1 0,0-1 0,-1 1 0,1-1 0,-1 1 0,0-1 0,1 8-1,0 1 282,-2-13-404,0 1-1,0-1 1,0 1-1,1-1 1,-1 1-1,0-1 1,0 1-1,0-1 1,1 1-1,-1-1 1,0 1-1,1-1 1,-1 0-1,0 1 1,1-1-1,-1 0 1,1 1-1,-1-1 1,1 0-1,-1 1 1,1-1-1,-1 0 1,0 0-1,1 0 1,-1 1-1,1-1 1,0 0-1,-1 0 1,1 0-1,-1 0 1,1 0-1,-1 0 1,1 0-1,-1 0 1,1 0-1,-1 0 1,1 0-1,-1-1 1,1 1-1,-1 0 1,1 0-1,-1 0 1,1-1-1,-1 1 1,1 0-1,-1 0 1,0-1-1,2 0 1,21-16 15,4-9-112,-20 18 21,1 0-1,-1 1 1,1 0 0,1 0-1,0 1 1,-1 0 0,2 0-1,15-7 1,-24 13 60,-1 0 0,1 0 0,-1 0-1,1 0 1,-1 0 0,1 0 0,-1 0 0,1 0 0,-1 0-1,1 0 1,-1 0 0,0 0 0,1 0 0,-1 1 0,1-1-1,-1 0 1,1 0 0,-1 0 0,1 1 0,-1-1 0,0 0-1,1 1 1,-1-1 0,1 0 0,-1 1 0,0-1 0,0 0-1,1 1 1,-1-1 0,0 0 0,1 1 0,-1-1 0,0 1-1,0-1 1,0 1 0,0-1 0,1 1 0,-1 0 0,3 25-121,-1-7-265,4-11 340,1-7-63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8.782"/>
    </inkml:context>
    <inkml:brush xml:id="br0">
      <inkml:brushProperty name="width" value="0.05" units="cm"/>
      <inkml:brushProperty name="height" value="0.05" units="cm"/>
    </inkml:brush>
  </inkml:definitions>
  <inkml:trace contextRef="#ctx0" brushRef="#br0">1 533 11795,'10'33'1447,"-7"-23"-1264,0 0-1,1 0 1,0 0-1,0-1 1,7 11-1,-10-18-175,0 0 0,1-1-1,-1 1 1,1 0 0,-1-1-1,1 1 1,0-1-1,0 1 1,0-1 0,0 0-1,0 1 1,0-1 0,0-1-1,0 1 1,0 0 0,0 0-1,1-1 1,-1 1-1,0-1 1,1 0 0,-1 1-1,0-1 1,1 0 0,-1 0-1,0-1 1,0 1 0,1 0-1,2-2 1,2 0-7,0-1-1,0 1 1,0-2 0,0 1 0,-1-1 0,1 0 0,9-8 0,41-41-17,-7 6-41,-50 46 58,0 1 0,1-1 0,-1 1 0,1 0 0,-1-1 0,1 1 0,-1 0 0,1-1 0,-1 1 0,1 0 0,-1 0 0,1 0 0,-1-1 0,1 1 0,-1 0 0,1 0 0,-1 0 1,1 0-1,0 0 0,-1 0 0,1 0 0,-1 0 0,1 0 0,-1 0 0,1 0 0,-1 0 0,2 1 0,-1 0 2,-1-1 0,1 1 0,-1 0 0,1 0 0,0-1 0,-1 1 0,1 0 0,-1 0 0,0 0 0,1 0 0,-1 0 0,0-1 0,1 1 0,-1 2 0,2 40 94,-2-36-73,0-6-10,-1 1-1,1-1 1,0 1-1,0-1 0,0 0 1,1 1-1,-1-1 0,0 0 1,0 1-1,1-1 0,-1 0 1,1 1-1,-1-1 0,1 0 1,-1 0-1,1 1 0,0-1 1,0 0-1,0 0 1,-1 0-1,3 2 0,-1-3-3,-1 0 1,0 0-1,0 0 0,0 0 0,0 0 1,0 0-1,0 0 0,1 0 0,-1-1 1,0 1-1,0 0 0,0-1 0,0 1 1,0-1-1,0 1 0,0-1 0,0 1 1,0-1-1,0 0 0,0 1 0,-1-1 1,1 0-1,0 0 0,0 0 0,-1 0 1,2-1-1,56-70 190,-35 42-251,27-27 0,-49 55 44,1 1 0,-1-1 0,1 1 0,0-1 0,0 1 0,-1 0 0,1-1 0,0 1 0,0 0 0,0 0 0,1 0 0,-1 1 0,4-2 1,-5 2 4,0 0 0,0 1 0,1-1 0,-1 0 0,0 0 0,0 1 0,0-1 0,1 1 0,-1-1 0,0 1 0,0-1 0,0 1 0,0 0 0,0 0 0,0-1 0,0 1 0,0 0 0,0 0 0,-1 0 0,1 0 0,0 0 0,0 0 0,-1 0 0,1 0 1,0 2-1,11 21 17,-10-17-5,1-1 0,0 1 0,1-1 1,0 0-1,0 0 0,8 9 0,-11-14-11,0 0 0,1 0 0,-1 0 1,1 0-1,0 0 0,-1 0 0,1 0 0,0-1 1,-1 1-1,1-1 0,0 1 0,-1-1 0,1 0 1,0 0-1,0 1 0,0-1 0,-1 0 0,1-1 1,0 1-1,0 0 0,0-1 0,-1 1 0,1-1 0,0 1 1,-1-1-1,1 0 0,0 1 0,-1-1 0,1 0 1,-1 0-1,1 0 0,1-2 0,12-8-416,-1-1-1,0 0 1,24-27 0,33-51-1720,-44 55 1488,91-119-890,-107 142 2421,-16 24 436,-16 25 114,2-5-695,-37 67 523,48-82-1108,0 0-1,1 1 1,-8 31 0,15-35-21,0-14-127,1 1 0,-1-1 0,0 0 0,0 0 1,0 0-1,1 0 0,-1 0 0,0 0 0,0 1 0,1-1 0,-1 0 1,0 0-1,1 0 0,-1 0 0,0 0 0,0 0 0,1 0 0,-1 0 0,0 0 1,0 0-1,1 0 0,-1 0 0,0 0 0,0-1 0,1 1 0,-1 0 1,0 0-1,0 0 0,1 0 0,-1-1 0,24-19 52,18-34-404,-2-2-1,47-87 1,-79 129 296,5-8-49,1 0-60,-1-1-1,-1-1 1,16-46 0,-62 136 1061,22-34-378,-14 57 0,23-77-451,1 0 0,0 0 0,1 0 0,1 1 1,0-1-1,0 0 0,1 0 0,4 16 0,-5-27-73,0 0 0,0 0 0,0 0 0,0 0 0,0 0 0,1-1 0,-1 1 0,0 0 0,1 0 0,-1 0 0,1 0-1,-1-1 1,1 1 0,-1 0 0,1-1 0,-1 1 0,1 0 0,0-1 0,-1 1 0,1-1 0,0 1 0,0-1-1,-1 1 1,1-1 0,0 1 0,0-1 0,0 0 0,1 1 0,-1-1-1,1-1 1,0 1-1,-1 0 1,1-1-1,-1 1 0,1-1 1,-1 0-1,1 1 1,-1-1-1,0 0 0,1 0 1,-1 0-1,0 0 1,0 0-1,0 0 0,2-2 1,15-18-91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9.630"/>
    </inkml:context>
    <inkml:brush xml:id="br0">
      <inkml:brushProperty name="width" value="0.05" units="cm"/>
      <inkml:brushProperty name="height" value="0.05" units="cm"/>
    </inkml:brush>
  </inkml:definitions>
  <inkml:trace contextRef="#ctx0" brushRef="#br0">191 0 13627,'-2'17'210,"0"-1"-1,-1 0 1,-1 0 0,-1-1 0,0 1-1,-2-1 1,-8 17 0,2-2-137,7-15-68,-16 38 18,-2 0-1,-49 78 0,63-121-262,13-19-271,11-25-192,185-348 170,-195 376 1112,-2 7-192,-4 14-26,-6 23-128,3-15-162,1 0 0,1 0 0,1 0 0,1 0 0,1 0 1,3 28-1,31 134-16,-28-160-84,-17-49-126,0 0-1,-1 1 0,-25-35 1,33 53 169,3 3 54,-1 0 0,1 0 0,0 0 0,0 0 0,-1-1 0,2 1 0,-1 0 0,0 0 0,-1-5 0,2 6-44,1 0 0,-1 0-1,0 0 1,1 0 0,-1 0 0,1 0 0,-1 0 0,1 0 0,0 0 0,-1 1 0,1-1 0,0 0 0,-1 0 0,1 1 0,0-1-1,0 0 1,0 1 0,0-1 0,0 1 0,0-1 0,0 1 0,0-1 0,0 1 0,1-1 0,40-18 123,-12 5 103,0 0-1,32-23 0,-50 28-165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0.998"/>
    </inkml:context>
    <inkml:brush xml:id="br0">
      <inkml:brushProperty name="width" value="0.05" units="cm"/>
      <inkml:brushProperty name="height" value="0.05" units="cm"/>
    </inkml:brush>
  </inkml:definitions>
  <inkml:trace contextRef="#ctx0" brushRef="#br0">0 124 12867,'0'0'20,"0"0"1,1 0-1,-1 0 1,0-1-1,0 1 1,0 0-1,0 0 1,0 0-1,0 0 1,1 0-1,-1 0 1,0 0-1,0 0 0,0 0 1,0 0-1,1 0 1,-1 0-1,0 0 1,0 0-1,0 0 1,0 0-1,0 0 1,1 0-1,-1 0 1,0 0-1,0 0 1,0 0-1,0 0 1,0 0-1,1 0 1,-1 0-1,0 1 1,0-1-1,0 0 1,0 0-1,0 0 1,0 0-1,0 0 1,1 0-1,-1 0 1,0 1-1,0-1 0,0 0 1,0 0-1,3 12 454,-2 19-97,-1-24-206,1 18-20,1 1 1,10 46 0,-12-71-146,0 1 1,1-1-1,-1 0 0,0 0 1,1 1-1,-1-1 1,1 0-1,0 0 1,-1 0-1,1 0 1,0 1-1,-1-1 1,1 0-1,0 0 1,0-1-1,0 1 1,0 0-1,0 0 1,0 0-1,0-1 1,1 1-1,-1 0 0,1 0 1,0-1-2,0 0 0,0 0 0,0 0 0,0 0 0,0 0 0,0 0 0,0 0 0,-1-1 0,1 1 0,0-1 0,0 1 0,0-1 0,0 0 0,1-1 1,8-4-7,0-1 0,-1 0 1,18-17-1,-21 18-10,44-42-127,-27 25-57,0 1-1,31-21 1,-54 42 189,-1 1 1,1 0-1,-1-1 1,0 1-1,1-1 1,0 1 0,-1 0-1,1 0 1,-1-1-1,1 1 1,-1 0-1,1 0 1,-1 0-1,1-1 1,0 1-1,-1 0 1,1 0-1,-1 0 1,1 0 0,0 0-1,-1 0 1,1 0-1,-1 0 1,1 1-1,0-1 1,-1 0-1,2 0 1,-2 1 5,0 0 0,1-1 0,-1 1 0,0 0 0,1 0 0,-1 0 0,0-1 0,0 1 0,1 0 0,-1 0 0,0 0 0,0-1 0,0 1 0,0 0 1,0 0-1,0 0 0,-1 0 0,-9 41 225,9-38-178,-20 68 1020,21-72-1062,0 0 0,0 0 1,0 0-1,0-1 0,0 1 1,0 0-1,0 0 1,0 0-1,0 0 0,0 0 1,0 0-1,0 0 0,0 0 1,0-1-1,1 1 0,-1 0 1,0 0-1,0 0 0,0 0 1,0 0-1,0 0 0,0 0 1,0 0-1,1 0 1,-1 0-1,0 0 0,0 0 1,0 0-1,0 0 0,0 0 1,0 0-1,0 0 0,1 0 1,-1 0-1,0 0 0,0 0 1,0 0-1,0 0 0,0 0 1,0 0-1,1 0 0,-1 0 1,0 0-1,0 0 1,0 0-1,0 0 0,0 0 1,0 0-1,0 0 0,1 0 1,-1 1-1,0-1 0,0 0 1,0 0-1,0 0 0,0 0 1,0 0-1,0 0 0,0 0 1,0 0-1,0 1 1,0-1-1,0 0 0,0 0 1,0 0-1,0 0 0,0 1 1,9-9 30,7-10-306,23-37 0,7-8-3288,-45 62 3416,-1 1 0,1-1 1,-1 1-1,0-1 1,1 1-1,-1 0 0,1-1 1,-1 1-1,1-1 0,-1 1 1,1 0-1,0 0 1,-1-1-1,1 1 0,-1 0 1,1 0-1,0 0 0,-1 0 1,1 0-1,-1-1 1,1 1-1,0 0 0,-1 0 1,1 1-1,0-1 0,-1 0 1,1 0-1,-1 0 1,1 0-1,0 0 0,-1 1 1,1-1-1,-1 0 1,1 1-1,-1-1 0,1 0 1,-1 1-1,2 0 0,-2-1 88,1 1-1,0-1 0,-1 1 1,1-1-1,0 1 0,0-1 1,-1 0-1,1 1 0,0-1 0,0 0 1,0 0-1,-1 0 0,1 1 1,0-1-1,0 0 0,0 0 1,0 0-1,-1 0 0,1 0 0,0-1 1,0 1-1,0 0 0,0 0 1,-1-1-1,1 1 0,0 0 0,0-1 1,1 0-1,1-2 193,0 0 1,0 0-1,0 0 0,0-1 0,0 1 1,0-1-1,-1 0 0,0 0 0,0 0 1,2-5-1,15-45 2895,-19 53-2885,4-15 1540,-7 18 279,-12 28-502,8-12-1210,-2-1-160,2 2 0,0-1 0,1 1 1,1 0-1,-5 33 0,10-51-95,0 0 0,0-1 1,0 1-1,0 0 1,0-1-1,0 1 0,0 0 1,0-1-1,1 1 1,-1 0-1,0-1 0,0 1 1,0 0-1,1-1 0,-1 1 1,0-1-1,1 1 1,-1-1-1,1 1 0,-1-1 1,0 1-1,1-1 0,-1 1 1,1-1-1,-1 1 1,1-1-1,0 1 0,-1-1 1,1 0-1,-1 0 1,1 1-1,0-1 0,-1 0 1,1 0-1,0 0 0,-1 1 1,1-1-1,0 0 1,0 0-1,33-6-133,-14 2 36,-15 5 83,-1-1 0,1 0 0,-1 1 0,0 0 0,1 0 0,-1 0 0,0 1 0,0-1 0,0 1 0,0 0 0,0 0 0,0 1 0,-1-1 0,1 1 0,-1 0 0,1 0 0,-1 0 0,0 0 1,0 0-1,-1 1 0,1-1 0,-1 1 0,1 0 0,2 7 0,3 5-13,-2 0 0,1 1 1,-2 0-1,6 32 0,-8-35 116,-1 1 0,0 0 0,-1-1 0,-1 1 0,0 0 0,-1-1 1,-1 1-1,0 0 0,-1-1 0,-1 0 0,0 0 0,-11 25 0,14-37-43,0 0 0,0 0 1,0 0-1,-1 0 1,1 0-1,-1-1 0,1 1 1,-1 0-1,1-1 0,-1 1 1,0-1-1,0 0 0,-3 2 1,4-2-38,0-1 1,0 0-1,0 0 1,0 0-1,0 0 1,0 1-1,0-1 1,0-1-1,0 1 1,0 0-1,0 0 1,0 0-1,0 0 1,1-1-1,-1 1 1,0 0-1,0-1 1,0 1-1,0-1 1,0 1-1,1-1 1,-1 1-1,0-1 1,0 0-1,1 1 1,-1-1-1,0 0 1,1 0-1,-1 1 1,1-1-1,-1 0 1,1 0 0,-1-1-1,-3-6-74,0 1 0,1-1 0,0 0 0,1-1 0,-1 1 0,2 0 0,-2-13 0,-1-61-606,3 79 642,1-18-80,0 0 0,2 0 1,0 0-1,1 0 1,1 1-1,1 0 0,1-1 1,1 2-1,0-1 0,2 1 1,0 0-1,1 1 0,1 0 1,26-33-1,-31 44 148,28-36 283,-31 39-226,-1-1 0,1 1-1,-1 0 1,0-1 0,0 1 0,-1-1 0,1 1-1,-1-1 1,1-5 0,-2 10-88,0 0 0,0-1 1,0 1-1,1 0 0,-1 0 0,0-1 1,0 1-1,0 0 0,0 0 0,0-1 0,0 1 1,0 0-1,0 0 0,0-1 0,0 1 0,0 0 1,0 0-1,0 0 0,0-1 0,0 1 1,-1 0-1,1 0 0,0-1 0,0 1 0,0 0 1,0 0-1,0 0 0,0-1 0,-1 1 0,1 0 1,0 0-1,0 0 0,0 0 0,-1-1 1,1 1-1,0 0 0,0 0 0,0 0 0,-1 0 1,1 0-1,0 0 0,0 0 0,-1 0 0,1-1 1,0 1-1,0 0 0,-1 0 0,1 0 1,0 0-1,0 0 0,-1 0 0,1 1 0,0-1 1,0 0-1,0 0 0,-1 0 0,1 0 0,0 0 1,0 0-1,-1 0 0,1 0 0,0 0 1,0 1-1,0-1 0,-1 0 0,-13 14 202,11-8-217,-1 0 0,1 1 0,1-1 0,-1 1 0,1 0 0,0 0-1,1-1 1,-1 1 0,1 1 0,0 7 0,1-13 44,0 1 1,0-1-1,1 1 1,-1-1-1,0 1 1,1-1-1,0 0 0,-1 1 1,1-1-1,0 0 1,0 0-1,1 0 0,-1 0 1,0 1-1,1-1 1,-1-1-1,1 1 0,-1 0 1,1 0-1,0-1 1,0 1-1,0-1 0,0 1 1,0-1-1,0 0 1,0 0-1,0 0 0,1 0 1,-1 0-1,0 0 1,1-1-1,4 1 0,-5 0 41,1 0-18,1-1 1,0 1 0,0-1-1,0 0 1,0 0 0,-1 0-1,1 0 1,0 0 0,6-2 0,16-13 240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2.333"/>
    </inkml:context>
    <inkml:brush xml:id="br0">
      <inkml:brushProperty name="width" value="0.05" units="cm"/>
      <inkml:brushProperty name="height" value="0.05" units="cm"/>
    </inkml:brush>
  </inkml:definitions>
  <inkml:trace contextRef="#ctx0" brushRef="#br0">1 1 10298,'0'0'946,"8"20"1518,19 223-1476,-12-84-651,-14-150-309,-1 1-2,2-1 0,-1 1 1,1-1-1,4 12 0,-6-20-22,1 1-1,-1-1 0,1 1 0,0-1 0,-1 0 1,1 0-1,0 1 0,0-1 0,-1 0 1,1 0-1,0 0 0,0 0 0,0 0 1,1 0-1,-1 0 0,0 0 0,0 0 0,0 0 1,1-1-1,-1 1 0,0 0 0,1-1 1,-1 1-1,1-1 0,-1 0 0,1 1 1,-1-1-1,0 0 0,1 0 0,-1 0 0,1 0 1,-1 0-1,1 0 0,-1-1 0,2 1 1,3-2-2,0-1 1,-1 1 0,0-1 0,1 0-1,-1 0 1,-1 0 0,1-1 0,0 0-1,7-8 1,36-45-180,-39 46 117,25-40-293,-28 39 151,2 0-1,0 1 0,0 0 0,19-19 0,-27 30 198,0-1-1,1 1 0,-1 0 0,0 0 1,0-1-1,1 1 0,-1 0 1,0 0-1,0 0 0,1 0 0,-1-1 1,0 1-1,0 0 0,1 0 1,-1 0-1,0 0 0,1 0 0,-1 0 1,0 0-1,1 0 0,-1 0 1,0 0-1,1 0 0,-1 0 0,0 0 1,1 0-1,-1 0 0,0 0 1,0 0-1,1 0 0,-1 0 0,0 0 1,1 1-1,-1-1 0,0 0 1,0 0-1,1 0 0,-1 0 0,0 1 1,0-1-1,1 0 0,-1 0 1,0 1-1,0-1 0,0 0 0,0 0 1,1 1-1,-1-1 0,0 0 1,0 1-1,0-1 0,0 0 0,0 1 1,0-1-1,0 0 0,0 1 1,0-1-1,0 0 0,0 0 0,0 1 1,1 23 21,-1-22-9,-1 31 520,-2-1 0,0 0 1,-3 0-1,-1 0 0,-15 45 0,21-74-478,0 0-1,0-1 1,0 1-1,-1-1 0,1 1 1,0-1-1,-1 0 1,0 1-1,0-1 1,1 0-1,-1 0 1,0 0-1,-1 0 1,1-1-1,0 1 0,0-1 1,-1 1-1,1-1 1,-1 0-1,1 0 1,-5 2-1,4-3-95,0 0 0,0 0 0,0 0 0,0 0 0,0 0 0,0-1 0,0 1 0,0-1 0,0 0 1,0 0-1,0 0 0,0 0 0,1 0 0,-1-1 0,0 1 0,1-1 0,-1 0 0,1 0 0,-4-3 0,5 4-79,-1-1 0,0 1 0,0-1 0,1 0 0,-1 1 1,1-1-1,0 0 0,-1 0 0,1 0 0,0 0 0,0 0 0,0 0 0,0-1 0,1 1 1,-1 0-1,0 0 0,1-1 0,-1-2 0,2 2 11,-1 1-1,1 0 1,-1 0-1,1 0 1,0 0-1,0 0 1,0 0-1,0 0 1,0 0-1,1 0 1,-1 0 0,1 0-1,-1 1 1,1-1-1,-1 1 1,1-1-1,0 1 1,0 0-1,3-2 1,17-10-439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3.211"/>
    </inkml:context>
    <inkml:brush xml:id="br0">
      <inkml:brushProperty name="width" value="0.05" units="cm"/>
      <inkml:brushProperty name="height" value="0.05" units="cm"/>
    </inkml:brush>
  </inkml:definitions>
  <inkml:trace contextRef="#ctx0" brushRef="#br0">114 364 12819,'-19'34'575,"-39"82"437,50-99-913,2 0 0,0 0 0,1 1 0,-5 33 0,9-49-88,1 0 0,0-1 0,0 1 0,-1 0 0,1-1 1,0 1-1,0 0 0,0-1 0,1 1 0,-1 0 0,0-1 1,1 1-1,-1 0 0,1-1 0,-1 1 0,1-1 0,0 1 1,-1-1-1,1 1 0,0-1 0,2 3 0,-2-4-5,1 1-1,-1-1 0,0 1 1,1-1-1,-1 0 0,0 0 1,0 0-1,1 0 1,-1 0-1,0 0 0,1 0 1,-1 0-1,0 0 0,1-1 1,-1 1-1,0 0 0,0-1 1,1 1-1,-1-1 1,2-1-1,7-4-35,0 0 1,-1-1-1,0 0 1,15-15-1,-4 1-162,-2 0-1,0-1 0,-2 0 1,0-2-1,-1 0 0,-2-1 1,-1 0-1,17-47 1,-28 67 94,0 0 0,0 0 0,0 0 0,-1 0 0,0 0 0,0-1 0,0 1 1,-1-6-1,1 10 83,-1 1 0,1-1 1,0 0-1,0 1 0,0-1 1,-1 0-1,1 1 0,0-1 0,-1 0 1,1 1-1,0-1 0,-1 1 1,1-1-1,-1 1 0,1-1 1,-1 1-1,1-1 0,-1 1 1,0-1-1,1 1 0,-1 0 1,1-1-1,-1 1 0,-1-1 0,1 1 14,-1 1-1,1-1 0,0 0 1,-1 0-1,1 1 0,-1-1 0,1 0 1,-1 1-1,1-1 0,0 1 1,0 0-1,-1 0 0,1-1 0,0 1 1,0 0-1,0 0 0,-2 1 1,-8 10 172,0-1 1,0 2 0,1-1 0,1 1-1,0 1 1,0 0 0,2 0 0,0 1 0,-10 28-1,12-14 431,5-29-592,0 0 0,0 1 1,0-1-1,-1 1 0,1-1 0,0 1 1,0-1-1,0 1 0,0-1 0,0 1 1,0-1-1,0 0 0,0 1 0,0-1 0,1 1 1,-1-1-1,0 1 0,0-1 0,0 0 1,0 1-1,1-1 0,-1 1 0,0-1 1,0 0-1,1 1 0,-1-1 0,0 0 1,1 1-1,-1-1 0,0 0 0,1 1 0,-1-1 1,1 0-1,-1 0 0,0 0 0,1 1 1,-1-1-1,1 0 0,-1 0 0,1 0 1,-1 0-1,0 0 0,1 0 0,-1 0 1,1 0-1,-1 0 0,1 0 0,-1 0 1,1 0-1,-1 0 0,0 0 0,1 0 0,-1 0 1,1-1-1,-1 1 0,1 0 0,-1 0 1,1-1-1,10-6 34,0-1 1,-1-1 0,0 1-1,-1-2 1,1 1-1,10-17 1,-3 7-45,124-153-208,-116 137 53,-1-1 0,-2-1 0,20-44 0,-38 72 109,-3 7 36,1 0 0,-1 0 0,0 0-1,0 0 1,0 0 0,-1-1 0,1 1 0,0 0-1,-1-1 1,1 1 0,-1 0 0,0-1 0,0 1 0,0 0-1,0-1 1,-1-2 0,1 4 10,0 1 1,0 0-1,-1 0 0,1-1 1,0 1-1,0 0 0,0 0 1,-1 0-1,1-1 0,0 1 1,0 0-1,-1 0 0,1 0 1,0 0-1,0 0 0,-1-1 1,1 1-1,0 0 0,0 0 1,-1 0-1,1 0 0,0 0 1,-1 0-1,1 0 0,0 0 0,0 0 1,-1 0-1,1 0 0,0 0 1,-1 0-1,1 0 0,0 0 1,0 0-1,-1 1 0,1-1 1,-1 0-1,-4 3 34,0-1 0,0 1 1,0 1-1,0-1 0,1 1 0,0-1 0,-1 1 0,1 1 1,0-1-1,-4 8 0,-36 55 456,38-57-418,-11 20 174,1 0 0,2 2 1,1-1-1,-15 59 0,22-67-300,2 0 0,0 0 0,2 0 0,0 1 0,2-1 0,0 1 0,8 42-1,-8-65 43,0 1-1,0-1 1,0 0-1,0 1 1,0-1-1,1 0 1,-1 0-1,0 1 1,1-1-1,-1 0 1,1 0-1,0 0 1,-1 1-1,1-1 1,0 0-1,-1 0 1,1 0-1,0 0 1,0 0-1,0-1 1,0 1-1,0 0 0,0 0 1,0-1-1,0 1 1,2 0-1,-1-1 25,-1 0 0,1-1 0,-1 1 0,1-1 0,0 0-1,-1 1 1,1-1 0,-1 0 0,0 0 0,1 0 0,-1 0-1,0 0 1,0 0 0,1-1 0,-1 1 0,0 0 0,0-1 0,0 1-1,-1 0 1,2-3 0,83-137 672,-6 10-420,-76 126-257,4-5 81,-7 10-80,1 0-1,-1 0 1,0-1-1,0 1 1,0 0-1,0 0 1,0 0-1,1 0 1,-1 0-1,0 0 1,0 0-1,0 0 1,0 0 0,1 0-1,-1 0 1,0 0-1,0 0 1,0 0-1,0 0 1,1 0-1,-1 0 1,0 0-1,0 0 1,0 0-1,0 0 1,1 0 0,-1 0-1,0 1 1,0-1-1,0 0 1,0 0-1,0 0 1,1 0-1,-1 0 1,0 0-1,0 1 1,0-1-1,0 0 1,0 0 0,0 0-1,0 0 1,0 0-1,0 1 1,0-1-1,1 0 1,-1 0-1,0 0 1,0 1-1,4-1 72,1-7-84,1-8-74,-1 1 8,-1-1 0,4-20 0,-8 36 71,0-1 0,0 0 0,-1 0 1,1 0-1,0 0 0,0 0 0,0 1 1,0-1-1,-1 0 0,1 0 0,0 0 1,0 0-1,-1 0 0,1 0 0,0 0 1,0 0-1,0 0 0,-1 0 0,1 0 1,0 0-1,0 0 0,-1 0 1,1 0-1,0 0 0,0 0 0,-1 0 1,1 0-1,0 0 0,0 0 0,0 0 1,-1 0-1,1 0 0,0-1 0,0 1 1,0 0-1,-1 0 0,1 0 0,0 0 1,0-1-1,0 1 0,0 0 0,0 0 1,-1 0-1,1 0 0,0-1 0,0 1 1,0 0-1,0 0 0,0-1 0,0 1 1,0 0-1,0 0 0,0 0 0,0-1 1,0 1-1,0 0 0,0 0 0,0-1 1,0 1-1,0 0 0,0 0 0,0-1 1,0 1-1,0 0 0,0 0 0,0-1 1,-12 14 18,1 1-22,1 1 0,0 1 0,2 0 0,0 0 1,0 1-1,2 0 0,0 0 0,-5 28 0,10-39 5,0 0-1,0 0 1,1 0-1,0 0 1,0 1-1,0-1 1,1 0-1,0 0 0,2 7 1,-2-11-8,-1 1 1,2-1-1,-1 0 1,0 1-1,0-1 1,1 0-1,-1 0 1,1 0-1,0 0 0,-1 0 1,1 0-1,0 0 1,0-1-1,0 1 1,0-1-1,1 1 1,-1-1-1,0 0 0,1 0 1,-1 0-1,1 0 1,-1 0-1,5 0 1,-1 0-42,0-1 0,-1 1 1,1-2-1,0 1 0,0-1 1,-1 1-1,1-2 0,-1 1 1,1 0-1,-1-1 0,1 0 1,-1-1-1,0 1 0,0-1 0,0 0 1,0 0-1,-1 0 0,1-1 1,4-5-1,13-15-152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6.063"/>
    </inkml:context>
    <inkml:brush xml:id="br0">
      <inkml:brushProperty name="width" value="0.05" units="cm"/>
      <inkml:brushProperty name="height" value="0.05" units="cm"/>
    </inkml:brush>
  </inkml:definitions>
  <inkml:trace contextRef="#ctx0" brushRef="#br0">2 171 11931,'0'-1'46,"-1"0"0,1 0 0,0 0 0,0 0 0,0 0 0,-1 0 0,1 0 0,0 0 0,0 0 0,0 0 0,1-1 0,-1 1 0,0 0 0,0 0 0,0 0 0,1 0 1,-1 0-1,1 0 0,-1 0 0,1 0 0,-1 0 0,1 1 0,-1-1 0,1 0 0,0 0 0,0 0 0,-1 0 0,1 1 0,2-2 0,27-20 183,-27 20-112,119-67 624,-103 59-702,1 2 1,0 0-1,1 2 0,30-7 0,-49 12-34,0 1 0,0 0 0,0-1 0,1 1 0,-1 0 0,0 0 0,0 0 0,1 0 0,-1 0 0,0 1 0,0-1 0,0 1 0,1-1 0,-1 1 0,0 0 0,0 0 0,0 0 0,0 0 0,0 0 0,1 2-1,-1-1 2,-1 0 0,1 0 0,-1 0 0,0 1 0,0-1 0,0 0 0,0 1 0,-1-1 0,1 1 0,0-1-1,-1 1 1,0-1 0,0 1 0,0-1 0,0 1 0,0-1 0,-1 5 0,-3 21 50,-2 0-1,-1 0 1,-1-1 0,-2 0 0,-14 30 0,-16 48 133,34-72-175,6-33-14,0 1-1,0-1 1,0 1-1,0-1 1,0 1 0,0-1-1,0 0 1,0 1-1,0-1 1,0 1-1,0-1 1,1 1 0,-1-1-1,0 0 1,0 1-1,1-1 1,-1 1 0,0-1-1,0 0 1,1 1-1,-1-1 1,0 0-1,1 1 1,0-1-1,0 0 0,0 0 0,0 0 0,-1 0 0,1 0 0,0 0 0,0 0-1,0 0 1,-1 0 0,1-1 0,0 1 0,0 0 0,-1-1 0,1 1 0,0 0 0,0-1 0,-1 1 0,1-1 0,0 0 0,11-8-11,0-1 1,-1 0-1,-1-1 1,0 0 0,0 0-1,-1-1 1,15-25-1,-14 18 48,0-1 0,-1 0 0,-1 0 0,10-41 0,-14 46 147,-3 25-4,0 11-141,1-4-33,0 0 1,1 0 0,0 0 0,1 0-1,2-1 1,11 27 0,-17-42-3,1 1 0,0-1 0,-1 0 0,1 0 0,0 0 1,0 0-1,0 0 0,0 0 0,0 0 0,0 0 0,0 0 1,0 0-1,0 0 0,0-1 0,1 1 0,-1 0 0,0-1 0,0 1 1,1-1-1,-1 0 0,1 1 0,1-1 0,-1 0 4,0 0-1,0-1 0,0 1 1,0-1-1,0 1 0,0-1 1,0 0-1,0 1 0,-1-1 1,1 0-1,0 0 0,0-1 1,2-1-1,5-5 22,-1 0 1,0-1-1,0 0 1,7-12-1,-13 19-23,15-21 44,-1-1 0,-2 0 1,0-1-1,-2-1 1,16-45-1,-27 70-49,-1 0 1,0-1-1,1 1 1,-1-1-1,0 1 1,0-1-1,1 1 1,-1-1-1,-1 1 1,1-1-1,0-2 1,0 4-2,-1-1 1,1 1 0,0 0 0,0 0 0,0 0 0,0-1-1,-1 1 1,1 0 0,0 0 0,0 0 0,0-1 0,-1 1-1,1 0 1,0 0 0,0 0 0,-1 0 0,1 0 0,0 0-1,0-1 1,-1 1 0,1 0 0,0 0 0,-1 0-1,1 0 1,0 0 0,0 0 0,-1 0 0,1 0 0,0 0-1,-1 0 1,1 0 0,0 0 0,0 1 0,-1-1 0,1 0-1,-3 1 1,1 1-1,-1-1 0,1 1 0,0-1 0,0 1 0,-1 0 0,1 0 1,0 0-1,1 0 0,-1 1 0,-2 2 0,-1 3 5,0 1-1,1 0 1,0 1 0,0-1-1,0 1 1,2 0 0,-3 12-1,4-20-1,1 1-1,0 0 0,0-1 0,0 1 1,0 0-1,0-1 0,0 1 1,1 0-1,-1-1 0,1 1 1,0-1-1,0 1 0,0-1 0,2 3 1,-2-3-6,0-1-1,0 1 1,1-1 0,-1 0 0,1 1 0,0-1 0,-1 0 0,1 0-1,0 0 1,0 0 0,-1 0 0,1-1 0,0 1 0,0 0 0,0-1-1,0 0 1,0 1 0,0-1 0,0 0 0,0 0 0,3 0 0,7-1 204,1 0 1,-1-1 0,1-1 0,-1 0 0,22-9 0,-9 1-18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1.090"/>
    </inkml:context>
    <inkml:brush xml:id="br0">
      <inkml:brushProperty name="width" value="0.05" units="cm"/>
      <inkml:brushProperty name="height" value="0.05" units="cm"/>
    </inkml:brush>
  </inkml:definitions>
  <inkml:trace contextRef="#ctx0" brushRef="#br0">366 21 11755,'-8'-4'82,"-1"1"0,1 0 0,-1 0 1,0 1-1,0 0 0,0 1 1,0 0-1,0 0 0,0 1 1,0 0-1,0 0 0,0 1 1,0 1-1,0-1 0,0 1 0,-10 4 1,6-1-49,0 0 0,0 0 0,0 1 1,1 1-1,0 0 0,0 0 0,1 2 1,0-1-1,-19 19 0,23-17 12,0-1 0,0 1 0,1 1-1,0-1 1,1 1 0,0 0 0,1 0-1,0 1 1,1-1 0,0 1 0,-2 23-1,4-24-14,0 1 1,1-1-1,0 1 0,1-1 0,0 1 0,1-1 0,0 1 0,1-1 0,0 0 0,1 0 1,0 0-1,8 14 0,-8-19-18,1 0 0,0 0-1,0 0 1,1 0 0,-1-1 0,1 0 0,0 0 0,1-1 0,-1 1 0,1-1-1,0-1 1,0 1 0,0-1 0,1-1 0,-1 1 0,1-1 0,-1 0 0,15 1 0,-16-2 9,0-1 0,1 0-1,-1 0 1,0 0 0,0-1 0,0 1 0,1-1 0,-1-1 0,0 0 0,0 1 0,0-2 0,-1 1 0,1-1 0,0 0 0,-1 0 0,0 0 0,0-1 0,0 0 0,0 0 0,0 0 0,-1 0 0,0-1 0,7-10 0,-8 11 8,-2 0 0,1 0 0,0 0-1,-1 0 1,0 0 0,0 0 0,0-1 0,0 1 0,-1 0 0,0-1-1,0 1 1,0-6 0,0 9-14,0-1 0,0 0 1,-1 0-1,1 0 0,0 0 0,-1 0 0,0 1 0,1-1 0,-1 0 0,0 0 1,0 1-1,0-1 0,0 0 0,0 1 0,0-1 0,0 1 0,-1-1 1,1 1-1,0 0 0,-1 0 0,1-1 0,-1 1 0,0 0 0,1 0 0,-1 1 1,0-1-1,0 0 0,1 1 0,-4-2 0,4 2-8,-1 0-1,1 0 0,-1 0 1,1 0-1,0 1 1,-1-1-1,1 0 0,-1 0 1,1 1-1,0-1 1,-1 1-1,1 0 0,0-1 1,0 1-1,0 0 1,-1-1-1,1 1 0,0 0 1,0 0-1,0 0 1,-1 2-1,0-1-7,1 0 0,-1 0 0,1 0 0,0 0 0,-1 0 0,1 1 0,0-1 0,0 0 0,1 1 0,-2 4 0,2-7-3,0 1-1,0 0 1,0-1 0,0 1 0,0-1 0,0 1 0,0 0-1,0-1 1,1 1 0,-1-1 0,0 1 0,0 0 0,1-1-1,-1 1 1,0-1 0,1 1 0,-1-1 0,0 1-1,1-1 1,-1 0 0,1 1 0,-1-1 0,1 1 0,-1-1-1,1 0 1,-1 1 0,1-1 0,-1 0 0,1 0 0,-1 1-1,1-1 1,-1 0 0,1 0 0,0 0 0,-1 0-1,1 0 1,-1 0 0,1 0 0,0 0 0,-1 0 0,1 0-1,0 0 1,-1 0 0,1 0 0,-1 0 0,1 0 0,-1-1-1,2 1 1,2-1-30,0 0 0,1 0 0,-1-1-1,0 1 1,7-5 0,12-9-158,22-12-143,-41 25 292,-1 0-1,1 0 0,0 0 0,0 1 0,1 0 0,-1-1 0,0 2 0,7-2 0,-10 2 40,0 0 0,-1 1 0,1-1 0,0 0 0,-1 0 0,1 1-1,0-1 1,-1 0 0,1 1 0,0-1 0,-1 0 0,1 1 0,-1-1 0,1 1-1,-1-1 1,1 1 0,-1 0 0,1-1 0,-1 1 0,1-1 0,-1 1 0,0 0 0,1-1-1,-1 1 1,0 0 0,0 0 0,1-1 0,-1 1 0,0 0 0,0-1 0,0 2 0,1 26 61,-1-24-45,-7 86 328,0 7-167,9-83-370,3-11 66,-4-4 119,1 0 0,-1 0 0,0 0 0,1 0 0,-1 0 0,0 0 0,0 0 0,0 0 0,0 0 0,2-3 0,12-20-145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7.191"/>
    </inkml:context>
    <inkml:brush xml:id="br0">
      <inkml:brushProperty name="width" value="0.05" units="cm"/>
      <inkml:brushProperty name="height" value="0.05" units="cm"/>
    </inkml:brush>
  </inkml:definitions>
  <inkml:trace contextRef="#ctx0" brushRef="#br0">0 185 11266,'2'1'107,"-1"-1"-1,1 0 1,0 1-1,-1-1 1,1 0-1,-1 0 1,1 0-1,0 0 1,-1 0-1,1 0 1,0 0 0,-1-1-1,1 1 1,-1 0-1,1-1 1,0 0-1,-1 1 1,1-1-1,-1 0 1,0 0-1,1 0 1,-1 1-1,0-2 1,1 1-1,1-2 1,4-4 153,0 0 0,-1-1 1,6-8-1,-10 13-156,5-6 83,-1-1 1,0 0 0,5-13 0,-10 19-176,1 0 0,0-1 0,-1 1 0,0-1-1,0 1 1,0-1 0,-1 1 0,1-1 0,-1 0 0,-1-7 0,1 11-19,0 0 0,0 0-1,0 0 1,0 0-1,0 0 1,-1 0 0,1 0-1,0 0 1,-1 0 0,1 0-1,-1 0 1,1 0-1,-1 1 1,1-1 0,-1 0-1,1 0 1,-1 0-1,0 1 1,0-1 0,1 0-1,-1 1 1,0-1-1,0 1 1,0-1 0,0 1-1,1-1 1,-1 1 0,0 0-1,0-1 1,0 1-1,0 0 1,0 0 0,0 0-1,0 0 1,0 0-1,0 0 1,0 0 0,0 0-1,0 0 1,0 0-1,0 0 1,0 1 0,0-1-1,0 0 1,0 1 0,-1 0-1,-2 0-17,0 1 0,1 0 0,-1 1 0,0-1 0,1 1 0,0-1 0,-1 1 0,1 0 0,-4 6 0,2-1 24,1 0 1,0 0-1,0 0 0,0 1 0,1 0 1,1 0-1,0 0 0,0 0 1,0 0-1,1 0 0,1 1 0,-1-1 1,2 0-1,1 16 0,-2-24 4,0 1 0,0-1 0,1 1 0,-1-1 0,1 1 0,-1-1 0,1 1 0,-1-1 0,1 1 0,0-1 0,-1 0 0,1 1 0,0-1 0,0 0 0,0 0 0,0 0 0,0 1 0,1-1 0,-1 0 0,0-1 0,0 1 0,1 0 0,1 1 0,-1-2-2,0 1 1,0-1-1,0 0 1,1 0 0,-1 0-1,0 0 1,0 0-1,1 0 1,-1 0-1,0-1 1,0 1 0,0-1-1,0 0 1,3-1-1,6-3-7,0-1 0,0 0 0,-1-1 1,15-12-1,59-55-122,-84 73 122,1 0 0,0 1 0,0-1 0,0 0 0,-1 1 0,1-1 0,0 0 1,0 1-1,0-1 0,0 1 0,0 0 0,0-1 0,0 1 0,1 0 0,1-1 1,-3 1 4,1 1 0,-1-1 0,1 0 0,-1 0 0,1 0 0,-1 1 0,0-1 0,1 0 0,-1 0 1,1 1-1,-1-1 0,0 0 0,1 1 0,-1-1 0,0 0 0,1 1 0,-1-1 0,0 1 1,1-1-1,-1 1 0,0-1 0,0 0 0,0 1 0,1 0 0,0 5 12,0 0 0,0 0 0,0 0 0,-1 11 0,1 4 8,-1-17-6,1 1 1,0 0-1,1-1 1,-1 1-1,1-1 1,0 1-1,3 5 1,-4-9-11,-1 0 0,1 0 0,0 0 0,0 0 0,0 0 0,0 0 0,1 0 0,-1 0 0,0-1 0,0 1 0,0 0 0,1-1 0,-1 1 0,0-1 0,1 0 0,-1 1 0,0-1 0,1 0 0,-1 0 0,0 0 0,1 0 0,-1 0 0,1 0 0,-1 0 0,0 0 0,1 0 0,-1-1 0,0 1 0,1-1 0,1 0 0,10-5-20,0 0-1,0-1 1,-1 0-1,0-1 1,0 0-1,16-15 0,-12 9-101,0 2 0,22-13 0,-38 24 114,0 1 1,1 0-1,-1-1 0,1 1 0,-1 0 1,1-1-1,-1 1 0,1 0 0,-1 0 1,1 0-1,-1-1 0,1 1 0,-1 0 1,1 0-1,-1 0 0,1 0 0,-1 0 1,1 0-1,-1 0 0,1 0 0,0 0 1,-1 0-1,1 0 0,-1 0 0,1 1 1,-1-1-1,1 0 0,-1 0 0,1 1 1,-1-1-1,1 0 0,-1 0 0,1 1 0,-1-1 1,0 0-1,1 1 0,-1-1 0,1 1 1,-1-1-1,0 1 0,0-1 0,1 2 1,4 29 24,-1-3 94,-4-27-109,0 0 0,1-1 0,-1 1 0,0 0 0,0 0 0,1-1 0,-1 1 0,0 0 0,1-1 0,-1 1 0,1-1 0,-1 1 0,1 0 0,-1-1 0,1 1 0,-1-1 0,1 1 0,-1-1 0,1 1 0,0-1 0,-1 0 0,1 1 0,0-1 0,-1 0 1,1 1-1,1-1 0,-1 0-1,1 0 1,0 0-1,0-1 1,0 1 0,0-1-1,0 1 1,-1-1-1,1 1 1,0-1 0,0 0-1,-1 0 1,1 0-1,0 0 1,-1 0 0,1 0-1,1-2 1,25-27-11,-19 20-5,18-21-43,24-22-139,-51 52 192,0 1-1,1-1 1,-1 1-1,0 0 1,1-1-1,-1 1 1,0-1-1,1 1 1,-1 0-1,1-1 0,-1 1 1,1 0-1,-1 0 1,1-1-1,-1 1 1,1 0-1,-1 0 1,1 0-1,-1 0 1,1 0-1,-1 0 1,1 0-1,-1-1 1,1 1-1,0 1 1,-1-1-1,1 0 1,-1 0-1,1 0 1,-1 0-1,1 0 1,-1 0-1,1 1 0,0-1 1,0 2 5,0-1 0,-1 0 0,1 0-1,-1 1 1,1-1 0,-1 0 0,1 1 0,-1-1 0,0 1 0,1-1 0,-1 0 0,0 4-1,-4 48 240,3-49-207,2 15 107,-1-19-143,0 0 1,0 0 0,1 0-1,-1 0 1,0 1 0,0-1-1,0 0 1,1 0-1,-1 0 1,0 0 0,0 0-1,1 0 1,-1 0-1,0 0 1,0 0 0,0 0-1,1 0 1,-1 0-1,0 0 1,0 0 0,1 0-1,-1 0 1,0 0-1,0 0 1,0 0 0,1-1-1,-1 1 1,0 0 0,0 0-1,0 0 1,1 0-1,-1 0 1,0 0 0,0-1-1,0 1 1,0 0-1,1 0 1,-1-1 0,23-27-144,-18 20 85,12-16-114,-13 16 103,2 1 1,-1-1-1,1 1 0,0 0 0,0 0 0,11-8 0,-17 15 72,0 0 0,1-1 1,-1 1-1,0 0 0,1 0 0,-1 0 0,0 0 0,1 0 1,-1 0-1,1 0 0,-1 0 0,0 0 0,1 0 0,-1 0 1,0 0-1,1 0 0,-1 0 0,0 0 0,1 1 0,-1-1 1,0 0-1,1 0 0,-1 0 0,0 0 0,1 1 0,-1-1 1,0 0-1,0 0 0,1 1 0,-1-1 0,0 0 0,0 0 1,1 1-1,-1-1 0,0 0 0,0 1 0,0-1 0,0 0 1,0 1-1,1-1 0,-1 0 0,0 1 0,0-1 0,0 0 1,0 1-1,0-1 0,0 0 0,0 1 0,0-1 0,0 1 1,2 23 265,-2-20-198,0 4-397,0 13 2015,-5-20-506,-5-11-554,-1-6-153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7.591"/>
    </inkml:context>
    <inkml:brush xml:id="br0">
      <inkml:brushProperty name="width" value="0.05" units="cm"/>
      <inkml:brushProperty name="height" value="0.05" units="cm"/>
    </inkml:brush>
  </inkml:definitions>
  <inkml:trace contextRef="#ctx0" brushRef="#br0">0 25 14795,'0'14'880,"4"-7"-984,6-8-88,0-11 504,2-2-336,-1-5-144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8.213"/>
    </inkml:context>
    <inkml:brush xml:id="br0">
      <inkml:brushProperty name="width" value="0.05" units="cm"/>
      <inkml:brushProperty name="height" value="0.05" units="cm"/>
    </inkml:brush>
  </inkml:definitions>
  <inkml:trace contextRef="#ctx0" brushRef="#br0">2 162 11642,'0'1'75,"-1"1"-1,1-1 0,0 0 0,-1 0 0,1 0 0,0 1 0,0-1 0,0 0 1,0 0-1,0 1 0,1-1 0,-1 0 0,0 0 0,0 1 0,1-1 0,-1 0 0,1 0 1,-1 0-1,1 0 0,0 0 0,-1 0 0,1 1 0,0-2 0,0 1 0,0 0 1,-1 0-1,1 0 0,0 0 0,0 0 0,0-1 0,0 1 0,1 0 0,-1-1 0,0 1 1,0-1-1,0 1 0,0-1 0,1 0 0,-1 0 0,0 1 0,2-1 0,0 0 6,1 0 1,-1 0-1,1-1 0,0 1 0,-1-1 0,1 1 0,-1-1 0,0-1 0,1 1 0,-1 0 0,0-1 1,0 1-1,6-5 0,-1 0-58,-1-1 1,0 0 0,0 0-1,0-1 1,-1 0-1,0 0 1,-1 0-1,0-1 1,0 1 0,-1-1-1,0 0 1,0-1-1,-1 1 1,0-1 0,-1 0-1,2-19 1,-4 28-41,0 0-1,0 0 1,0 0 0,0-1-1,0 1 1,0 0 0,0 0 0,-1 0-1,1 0 1,0 0 0,-1 0 0,1 0-1,-1-1 1,1 1 0,-1 0 0,-1-1-1,2 2 4,-1-1-1,1 1 0,-1 0 0,1 0 1,-1-1-1,1 1 0,-1 0 1,0 0-1,1-1 0,-1 1 0,1 0 1,-1 0-1,0 0 0,1 0 1,-1 0-1,0 0 0,1 0 0,-1 0 1,1 0-1,-1 0 0,-1 1 1,-1 0-40,-1 1-1,1 0 1,-1 0 0,1 0 0,0 0 0,0 0 0,0 1 0,-4 4 0,-5 6 38,0 1 1,1 1 0,1 0-1,1 0 1,0 1 0,1 0-1,0 1 1,2 0 0,0 0-1,0 0 1,-2 19 0,8-34 28,0-1 1,-1 1 0,1 0-1,0-1 1,0 1 0,0 0-1,0 0 1,1-1 0,-1 1-1,0 0 1,1-1 0,-1 1-1,1 0 1,-1-1 0,3 3 0,-3-3-5,1 0 1,-1-1-1,1 1 1,0-1-1,0 1 1,-1 0-1,1-1 1,0 0-1,0 1 1,-1-1-1,1 1 1,0-1-1,0 0 1,0 0-1,0 1 1,0-1-1,0 0 1,0 0-1,0 0 1,-1 0-1,2 0 1,2-1 0,0 0 0,0 0 0,0 0 0,0 0 0,0-1 0,-1 1 0,1-1 0,-1 0 0,1 0 0,-1 0 0,4-4 0,10-10-72,-1 0 0,-1-1-1,25-37 1,16-18-328,-56 71 388,1 1-1,-1-1 1,0 1-1,0-1 1,1 1-1,-1 0 0,0-1 1,1 1-1,-1-1 1,1 1-1,-1 0 1,1 0-1,-1-1 1,0 1-1,1 0 1,-1-1-1,1 1 1,-1 0-1,1 0 1,-1 0-1,1 0 1,0 0-1,-1 0 1,1-1-1,-1 1 1,1 0-1,-1 0 1,1 1-1,-1-1 0,1 0 1,-1 0-1,1 0 1,0 0-1,0 1 7,0 0 0,0 1-1,-1-1 1,1 0 0,0 0-1,-1 0 1,1 0 0,-1 1-1,0-1 1,1 0 0,-1 0-1,0 1 1,1 1 0,0 52 209,-1-49-194,-3 78 401,3-83-415,0-1 1,0 1-1,0 0 0,0-1 1,0 1-1,0-1 0,0 1 0,0-1 1,0 1-1,0-1 0,0 1 1,0-1-1,0 1 0,1-1 1,-1 1-1,0-1 0,0 1 1,0-1-1,1 1 0,-1-1 1,0 0-1,1 1 0,-1-1 1,0 1-1,1-1 0,-1 0 1,1 1-1,-1-1 0,0 0 1,1 1-1,-1-1 0,1 0 0,-1 0 1,1 0-1,0 1 0,1-2-8,-1 1-1,1 0 0,-1-1 1,0 1-1,1-1 0,-1 0 0,0 1 1,1-1-1,-1 0 0,0 0 1,0 0-1,2-2 0,35-39-371,-35 39 331,16-21-231,-7 7-25,2 1 0,0 0 1,17-14-1,-31 29 296,1 1-1,-1 0 1,0-1-1,0 1 1,1 0-1,-1-1 1,0 1-1,1 0 1,-1 0-1,0 0 1,1-1-1,-1 1 1,0 0-1,1 0 1,-1 0-1,1 0 1,-1-1-1,0 1 1,1 0-1,-1 0 1,1 0-1,-1 0 1,1 0-1,-1 0 0,0 0 1,1 0-1,-1 0 1,1 0-1,-1 1 1,0-1-1,1 0 1,1 13 54,-10 19 259,7-31-294,-12 36 458,-7 25 554,21-62-1022,-1 0 1,0 0-1,0 0 1,0 0 0,1-1-1,-1 1 1,0 0-1,0 0 1,0 0-1,1 0 1,-1 0 0,0 0-1,0 0 1,1 0-1,-1 0 1,0 0-1,0 0 1,1 0 0,-1 0-1,0 0 1,0 0-1,1 0 1,-1 0 0,0 0-1,0 0 1,1 0-1,-1 0 1,0 0-1,0 0 1,0 1 0,1-1-1,-1 0 1,0 0-1,0 0 1,0 0 0,1 1-1,-1-1 1,0 0-1,0 0 1,0 0-1,0 0 1,0 1 0,0-1-1,1 0 1,-1 0-1,0 1 1,0-1 0,0 0-1,0 0 1,0 1-1,0-1 1,0 0-1,0 0 1,0 1 0,0-1-1,0 0 1,0 0-1,0 1 1,0-1 0,0 0-1,0 0 1,0 0-1,-1 1 1,1-1-1,0 0 1,0 1 0,15-13-3,70-84-681,-16 16-130,-67 78 777,1-1 0,-1 1-1,1 0 1,-1 0 0,1 0 0,0 0 0,5-2 0,-8 3 35,1 1 0,-1 0 0,1 0 0,0 0-1,-1 0 1,1 0 0,-1 0 0,1 0 0,0 0 0,-1 0 0,1 1-1,0-1 1,-1 0 0,1 0 0,-1 0 0,1 1 0,-1-1 0,1 0-1,-1 1 1,1-1 0,-1 0 0,1 1 0,-1-1 0,1 1 0,-1-1-1,1 1 1,-1-1 0,0 1 0,1-1 0,-1 1 0,0-1 0,0 1-1,1-1 1,-1 1 0,0 0 0,0-1 0,0 1 0,0-1 0,1 1-1,-1 0 1,0-1 0,0 1 0,0 0 0,-1 0 0,5 19 217,-4-14-158,1 0 1,0 0-1,0 0 0,0 0 1,1 0-1,0-1 1,0 1-1,0-1 1,1 1-1,0-1 1,5 8-1,-7-12-59,-1-1 0,1 0-1,-1 1 1,1-1 0,-1 0-1,1 0 1,-1 1 0,1-1-1,0 0 1,-1 0 0,1 0-1,0 0 1,-1 1 0,1-1-1,-1 0 1,1 0 0,0 0-1,-1 0 1,1-1 0,0 1-1,-1 0 1,1 0 0,-1 0-1,1 0 1,0-1 0,-1 1-1,1 0 1,-1-1 0,1 1-1,-1 0 1,1-1 0,-1 1-1,1-1 1,-1 1 0,1-1-1,-1 1 1,1-1 0,-1 0-1,12-19 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9.128"/>
    </inkml:context>
    <inkml:brush xml:id="br0">
      <inkml:brushProperty name="width" value="0.05" units="cm"/>
      <inkml:brushProperty name="height" value="0.05" units="cm"/>
    </inkml:brush>
  </inkml:definitions>
  <inkml:trace contextRef="#ctx0" brushRef="#br0">15 8 12291,'0'-1'35,"1"1"0,-1-1 1,0 1-1,1-1 0,-1 1 1,1-1-1,-1 1 0,1-1 1,0 1-1,-1 0 0,1-1 1,-1 1-1,1 0 0,-1 0 1,1-1-1,0 1 0,-1 0 1,1 0-1,0 0 0,-1 0 1,1 0-1,0 0 0,-1 0 1,1 0-1,0 0 0,0 0 1,-1 2-7,1 0 0,-1-1 0,0 1 0,0-1 1,0 1-1,0 0 0,-1-1 0,1 1 0,0 0 0,-2 2 1,-8 44 393,2-1 1,3 1 0,0 49-1,11 147 681,1-81-552,-7-152-515,0 4 16,0 0-1,1-1 1,1 1-1,4 19 1,2-49 164,25-206 95,-12 62-565,-18 155 33,3 9 81,13 21 20,3 4 45,-19-27 74,0 0 0,1 0 0,-1 0 0,1-1 0,0 1 0,0-1 0,0 0 0,0 0 0,0 0 0,1 0 0,-1-1 0,0 0 0,1 0 0,-1 0 0,1 0 0,-1-1 0,1 0 0,-1 0 0,1 0 0,-1 0 0,1-1 0,-1 0 0,1 0 0,-1 0 0,1 0 0,-1-1 0,0 1 0,0-1 0,0 0 0,0-1 0,0 1 0,0-1 0,5-4 0,0-1-7,0 1 1,-1-1-1,0-1 1,0 1-1,-1-2 1,0 1-1,-1-1 1,0 1-1,0-2 1,-1 1-1,-1-1 1,0 1-1,0-1 1,3-16-1,-7 26-2,0-1 1,1 1-1,-1 0 0,0-1 0,0 1 0,0-1 0,0 1 0,0 0 1,-1-1-1,1 1 0,0 0 0,-1-1 0,1 1 0,-1 0 0,1 0 0,-1-1 1,0 0-1,0 2 1,1-1 1,-1 1-1,1-1 1,-1 1-1,0 0 1,1-1-1,-1 1 1,0 0-1,1 0 1,-1-1-1,0 1 0,1 0 1,-1 0-1,0 0 1,1 0-1,-1 0 1,0 0-1,0 0 1,1 0-1,-1 0 1,0 0-1,-1 1 1,-1 0-14,-1 0 0,0 1 0,1 0 0,0 0 0,-1 0 0,1 0 1,0 0-1,0 1 0,-5 4 0,2-1 30,1 1 0,0-1 1,0 1-1,0 1 0,1-1 1,0 0-1,0 1 1,1 0-1,0 0 0,0 0 1,1 0-1,0 0 0,0 1 1,0 10-1,2-19-6,0 1 0,0 0 0,0 0 0,0 0 0,0 0 0,0 0 0,0-1 0,0 1 0,0 0 0,0 0 0,0 0 0,1 0 0,-1-1 0,0 1 0,1 0 0,-1 0 0,0 0 0,1-1 1,-1 1-1,1 0 0,-1-1 0,1 1 0,-1 0 0,1-1 0,0 1 0,-1-1 0,1 1 0,1 0 0,-1-1-3,0 0 0,0 0 0,1 0 1,-1 0-1,0-1 0,0 1 0,1 0 1,-1-1-1,0 1 0,0 0 0,1-1 0,-1 1 1,0-1-1,0 0 0,0 1 0,1-2 0,6-4 108,0-1 0,-1 1 0,10-13 0,33-50 113,-23 29-130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9.550"/>
    </inkml:context>
    <inkml:brush xml:id="br0">
      <inkml:brushProperty name="width" value="0.05" units="cm"/>
      <inkml:brushProperty name="height" value="0.05" units="cm"/>
    </inkml:brush>
  </inkml:definitions>
  <inkml:trace contextRef="#ctx0" brushRef="#br0">92 1 14915,'-5'9'210,"0"-1"0,-1 1 0,0-1 0,0 0 1,-12 11-1,11-12-190,1 0 0,0 0 1,0 1-1,0-1 1,-8 17-1,14-24-24,0 1 1,0-1-1,0 0 0,0 1 0,0-1 1,0 0-1,0 1 0,0-1 1,0 0-1,0 1 0,0-1 0,0 1 1,0-1-1,0 0 0,0 1 0,0-1 1,0 0-1,0 1 0,1-1 0,-1 0 1,0 1-1,0-1 0,0 0 1,0 1-1,1-1 0,-1 0 0,0 0 1,0 1-1,1-1 0,-1 0 0,0 0 1,1 1-1,-1-1 0,0 0 0,1 0 1,-1 0-1,0 0 0,1 0 0,-1 1 1,0-1-1,1 0 0,-1 0 1,1 0-1,-1 0 0,0 0 0,1 0 1,22 0-110,-18 0 81,39 0-167,-19-2 113,0 2-1,0 1 1,0 1 0,40 9-1,-63-11 79,0 1 0,0 0 0,0-1 0,0 1 0,0 0-1,0 0 1,0 0 0,0 0 0,0 0 0,0 1 0,0-1 0,-1 0 0,1 1-1,-1 0 1,1-1 0,-1 1 0,0 0 0,1-1 0,0 5 0,-1-4 15,-1 0 1,1 0 0,-1 1 0,0-1 0,0 0-1,0 0 1,0 1 0,0-1 0,0 0 0,-1 0-1,1 1 1,-1-1 0,0 0 0,1 0 0,-1 0-1,0 0 1,0 0 0,0 0 0,-2 2 0,-9 12 256,-1 0 1,0-1 0,-1 0 0,0-2 0,-1 1 0,-1-2 0,0 0-1,-1-1 1,-19 10 0,31-19-192,0 1 0,0-1-1,0 0 1,-1 0 0,1-1 0,-12 2-1,16-2-87,0-1-1,-1 0 0,1 0 0,-1 0 1,1 0-1,-1 0 0,1-1 1,-1 1-1,1 0 0,0-1 1,-1 1-1,1-1 0,-1 1 0,1-1 1,0 0-1,0 1 0,-1-1 1,1 0-1,0 0 0,0 0 1,0 0-1,0 0 0,0 0 0,0 0 1,0-1-1,0 1 0,1 0 1,-1 0-1,0-1 0,1 1 1,-1-2-1,-1-6-59,1 0 1,1 1-1,-1-1 1,1 0-1,1 0 1,0 0-1,0 0 0,1 1 1,3-11-1,-4 14 27,10-38-318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0.309"/>
    </inkml:context>
    <inkml:brush xml:id="br0">
      <inkml:brushProperty name="width" value="0.05" units="cm"/>
      <inkml:brushProperty name="height" value="0.05" units="cm"/>
    </inkml:brush>
  </inkml:definitions>
  <inkml:trace contextRef="#ctx0" brushRef="#br0">93 1 15403,'-2'33'343,"-2"-1"-1,-1 0 1,-13 48-1,3-16-94,-2 9-143,-15 83 209,32-157-316,1 1 1,-1 0-1,0 0 1,0 0-1,0 0 0,0 0 1,0 0-1,1 0 1,-1 0-1,0 0 1,0 0-1,0 0 1,0 0-1,1 0 1,-1 0-1,0 0 1,0 0-1,0 0 0,0 0 1,0 0-1,1 0 1,-1 0-1,0 0 1,0 0-1,0 0 1,0 1-1,0-1 1,1 0-1,-1 0 1,0 0-1,0 0 0,0 0 1,0 0-1,0 0 1,0 1-1,0-1 1,0 0-1,0 0 1,1 0-1,-1 0 1,0 0-1,0 1 1,0-1-1,0 0 0,0 0 1,0 0-1,0 0 1,0 1-1,18-26-76,-15 19 67,1 0 0,1 0 0,-1 1 0,1-1 0,7-5 0,47-9-5,-46 12-36,-1-1 0,0 0 0,-1-1 0,0-1 1,-1 0-1,0 0 0,0 0 0,-1-2 0,-1 1 1,0-1-1,-1 0 0,6-16 0,-10 17 12,-12 23 91,-12 23 100,17-27-119,-4 6 30,1 1 0,0 0 0,1 0 0,0 0 0,2 1 1,-1-1-1,-2 19 0,7-33-60,0 1 0,0-1 0,0 0 0,0 1 1,0-1-1,0 0 0,0 1 0,0-1 0,0 0 0,0 1 0,0-1 0,0 1 1,0-1-1,0 0 0,0 1 0,0-1 0,1 0 0,-1 1 0,0-1 0,0 0 0,0 1 1,1-1-1,-1 0 0,0 0 0,0 1 0,1-1 0,-1 0 0,0 0 0,0 1 0,1-1 1,-1 0-1,0 0 0,1 0 0,-1 1 0,0-1 0,1 0 0,0 0 0,16-5-96,13-15-255,-14 5 105,-13 11 173,0 1 1,0 0-1,0 0 1,1 0-1,-1 0 1,1 0 0,4-2-1,-8 5 71,0 0-1,0 0 1,1 0-1,-1 0 1,0 0-1,0 0 1,0 0-1,0 0 1,0 0-1,1 0 1,-1 0-1,0 0 1,0 0-1,0 0 1,0 0-1,0 0 1,1 0-1,-1 0 1,0 0-1,0 0 1,0 1-1,0-1 1,0 0-1,0 0 1,1 0-1,-1 0 0,0 0 1,0 0-1,0 0 1,0 0-1,0 1 1,0-1-1,0 0 1,0 0-1,0 0 1,1 0-1,-1 0 1,0 0-1,0 1 1,0-1-1,0 0 1,0 0-1,0 0 1,0 0-1,0 0 1,0 1-1,0-1 1,0 13 83,0-12-65,0 1 0,-1-1 0,1 0 1,0 1-1,1-1 0,-1 1 0,0-1 0,0 1 0,1-1 0,-1 1 1,0-1-1,2 3 0,-2-4-15,1 0 1,-1 0 0,1 0-1,-1 0 1,1 0 0,-1 0-1,1 0 1,-1 0 0,1 0-1,-1 0 1,1 0 0,-1 0-1,1 0 1,-1 0-1,1 0 1,-1-1 0,1 1-1,-1 0 1,0 0 0,1-1-1,-1 1 1,1 0 0,-1 0-1,0-1 1,1 1 0,0-1-1,11-10 0,19-26-215,-21 24 0,1 0 0,18-16 0,-28 28 209,-1 1 1,0 0-1,0 0 1,0 0-1,0 0 1,0 0-1,1 0 1,-1-1-1,0 1 1,0 0-1,0 0 1,0 0-1,1 0 1,-1 0-1,0 0 1,0 0-1,0 0 0,1 0 1,-1 0-1,0 0 1,0 0-1,0 0 1,1 0-1,-1 0 1,0 0-1,0 0 1,0 0-1,1 0 1,-1 0-1,0 0 1,0 0-1,0 0 0,0 0 1,1 0-1,-1 1 1,0-1-1,0 0 1,0 0-1,1 0 1,2 11 69,-1 20 291,-2-23-230,-1-7-111,1 0 0,0 0-1,0 0 1,0 0 0,0 0 0,0 0-1,1 0 1,-1 1 0,0-1 0,0 0-1,1 0 1,-1 0 0,0 0 0,1-1-1,-1 1 1,1 0 0,-1 0 0,1 0-1,0 0 1,-1 0 0,1-1 0,0 1-1,0 0 1,0 0 0,-1-1 0,3 2-1,-1-2-18,-1 0-1,1 0 0,0-1 1,0 1-1,-1 0 0,1 0 1,0-1-1,-1 1 0,1-1 1,0 0-1,-1 0 0,1 1 1,-1-1-1,1 0 0,1-2 1,39-26-461,-23 15-339,34-18 1,-52 31 771,0 1 1,-1-1-1,1 1 0,0-1 1,0 1-1,0 0 1,0-1-1,1 1 1,-1 0-1,0 0 0,0 0 1,0 0-1,0 0 1,0 0-1,1 0 1,-1 0 22,-1 0 0,1 1 0,-1-1 0,0 0 0,1 0 0,-1 1 1,0-1-1,1 0 0,-1 1 0,0-1 0,1 0 0,-1 1 1,0-1-1,1 1 0,-1-1 0,0 0 0,0 1 0,0-1 0,0 1 1,1-1-1,-1 1 0,0-1 0,0 1 0,0 5 48,0-1 0,0 0-1,-1 0 1,1 0 0,-3 6-1,0 8 230,3-18-242,0 1 1,0 0 0,0-1 0,0 1-1,1-1 1,-1 1 0,1 0 0,-1-1-1,1 1 1,-1-1 0,1 1-1,0-1 1,0 0 0,-1 1 0,1-1-1,0 0 1,0 1 0,2 0 0,-2-1-22,-1-1 0,1 1 0,0-1 0,0 1 1,0-1-1,0 1 0,0-1 0,0 0 0,0 1 1,0-1-1,0 0 0,1 0 0,-1 0 1,0 0-1,0 0 0,0 0 0,0 0 0,0 0 1,0 0-1,0-1 0,0 1 0,0 0 0,0-1 1,0 1-1,0-1 0,0 1 0,0-1 1,0 1-1,0-1 0,1-1 0,24-23-35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0.858"/>
    </inkml:context>
    <inkml:brush xml:id="br0">
      <inkml:brushProperty name="width" value="0.05" units="cm"/>
      <inkml:brushProperty name="height" value="0.05" units="cm"/>
    </inkml:brush>
  </inkml:definitions>
  <inkml:trace contextRef="#ctx0" brushRef="#br0">45 35 13507,'10'-5'214,"0"0"1,0 0-1,0 1 0,1 0 0,0 1 1,0 1-1,14-3 0,-21 5-188,-1-1 0,0 1 0,1 0 0,-1 0 0,1 0 0,-1 0 0,0 1 0,1 0 0,-1-1 0,0 1 0,0 0 0,0 0 0,1 1 0,-1-1 0,0 1 0,-1 0 0,1-1 0,0 1 0,0 0 0,-1 1 0,1-1 0,-1 0 0,0 1 0,0 0 0,0-1 0,0 1 0,0 0 0,2 4 0,-1 1 22,-1 0 0,0 0 0,0 0-1,-1 0 1,0 0 0,-1 0-1,1 0 1,-1 0 0,-1 0-1,0 0 1,-2 10 0,-2 6 153,-1 0 0,-14 34 1,-9 10 436,-55 90 0,13-27-54,70-131-583,-2 7 9,0-1 0,0 1-1,0 0 1,1-1 0,-2 9-1,4-14-11,0 0 0,0 0 0,0 0 0,0 0 0,0 1 0,0-1 0,0 0 0,0 0-1,0 0 1,0 0 0,1 0 0,-1 0 0,0 0 0,1-1 0,-1 1 0,1 0 0,-1 0 0,1 0 0,-1 0 0,1 0-1,-1 0 1,1-1 0,0 1 0,0 0 0,-1-1 0,1 1 0,0 0 0,0-1 0,0 1 0,0-1 0,0 1-1,0-1 1,0 0 0,0 1 0,0-1 0,0 0 0,0 0 0,0 0 0,0 1 0,0-1 0,0 0 0,0 0 0,0-1-1,1 1 1,10 0-26,0-1 0,0-1 0,-1 0 0,1-1 0,-1 0 0,1 0 0,15-9 0,78-41-305,-97 49 296,15-9-91,43-25-391,-61 35 426,0 0 1,-1-1-1,0 1 1,1-1-1,-1 0 1,0-1-1,-1 1 1,1-1-1,-1 1 1,3-6-1,-6 9 82,1 1-1,-1-1 1,0 0-1,1 1 1,-1-1 0,0 0-1,0 1 1,0-1-1,1 0 1,-1 1-1,0-1 1,0 0-1,0 1 1,0-1-1,0 0 1,0 1 0,0-1-1,0 0 1,-1 1-1,1-1 1,0 0-1,0 1 1,-1-1-1,1 1 1,0-1-1,-1 0 1,1 1 0,0-1-1,-1 1 1,1-1-1,-1 1 1,1-1-1,-1 1 1,1-1-1,-1 1 1,1 0-1,-1-1 1,1 1 0,-1 0-1,0-1 1,1 1-1,-1 0 1,0 0-1,1-1 1,-1 1-1,0 0 1,1 0-1,-1 0 1,0 0 0,-1 0-1,-26-5-327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1.316"/>
    </inkml:context>
    <inkml:brush xml:id="br0">
      <inkml:brushProperty name="width" value="0.05" units="cm"/>
      <inkml:brushProperty name="height" value="0.05" units="cm"/>
    </inkml:brush>
  </inkml:definitions>
  <inkml:trace contextRef="#ctx0" brushRef="#br0">0 186 9482,'2'6'1160,"6"-3"-720,6-4-88,8-8 1161,9-5-1105,8-8-64,10-4-256,3-4 312,2-3-272,-4 0 16,-1 6-152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1.951"/>
    </inkml:context>
    <inkml:brush xml:id="br0">
      <inkml:brushProperty name="width" value="0.05" units="cm"/>
      <inkml:brushProperty name="height" value="0.05" units="cm"/>
    </inkml:brush>
  </inkml:definitions>
  <inkml:trace contextRef="#ctx0" brushRef="#br0">0 522 11082,'1'1'78,"-1"0"0,0 1-1,0-1 1,1 0 0,-1 0-1,1 1 1,-1-1 0,1 0-1,0 0 1,-1 0 0,1 0-1,0 0 1,0 0-1,-1 0 1,1 0 0,0 0-1,0 0 1,0-1 0,0 1-1,2 0 1,-2 0-30,0-1 0,0 0 0,0 0 0,0 0 0,0 0 0,0 0 0,0-1 0,-1 1 0,1 0 0,0 0-1,0-1 1,0 1 0,0 0 0,0-1 0,0 1 0,0-1 0,-1 1 0,1-1 0,0 0 0,1 0 0,4-6 78,0 1-1,0-2 1,0 1 0,6-11-1,-10 15-134,16-25 82,-1-1 1,14-33-1,-26 50-132,0 0 1,-1-1-1,0 1 0,-1-1 1,-1 0-1,0 0 0,0 0 1,-1-16-1,-1 28 47,0 0 1,0 0-1,0 1 0,0-1 0,0 0 1,0 0-1,0 0 0,0 0 0,0 0 1,0 1-1,-1-1 0,1 0 0,0 0 1,-1 0-1,1 0 0,-1 1 0,1-1 1,-1 0-1,1 1 0,-1-1 1,1 0-1,-1 1 0,0-1 0,1 0 1,-2 0-1,1 1 4,0 0 1,0 0 0,0 0-1,0 0 1,0 1 0,0-1-1,0 0 1,0 0 0,1 1-1,-1-1 1,0 0 0,0 1-1,0-1 1,0 1-1,1-1 1,-1 1 0,0 0-1,-1 0 1,-3 5 4,-1-1-1,1 1 1,0 0 0,-6 10 0,-3 9 233,1 1 0,1 1-1,1 0 1,1 0 0,2 1 0,1 0 0,1 1 0,-5 56 0,11-81-183,0-1-1,0 1 0,0 0 0,0 0 0,1 0 1,-1-1-1,1 1 0,0 0 0,0 0 0,3 5 1,-3-8-40,-1 0 1,0-1-1,1 1 0,-1-1 1,1 1-1,-1-1 1,1 1-1,0-1 1,-1 1-1,1-1 1,-1 1-1,1-1 1,0 0-1,0 0 1,-1 1-1,1-1 1,0 0-1,-1 0 1,1 0-1,0 1 1,1-1-1,0-1-11,0 1 1,0 0-1,-1-1 0,1 1 0,0-1 1,0 0-1,0 1 0,-1-1 1,1 0-1,0 0 0,2-3 0,6-3-103,-1-1-1,0-1 0,-1 0 0,0 0 0,9-14 0,33-55-593,-42 65 581,5-8-163,-1 0 1,-1-1-1,-1-1 0,12-41 1,-42 104 684,-24 76 707,40-100-899,-1 0-1,2 1 1,0 0-1,1-1 1,0 23-1,2-38-192,0 0 1,0 0-1,0 0 1,0 0-1,0 0 0,0 0 1,1 0-1,-1 0 0,0 0 1,1 0-1,-1 0 0,0 0 1,1 0-1,-1 0 0,1 0 1,-1 0-1,1 0 0,0 0 1,-1-1-1,1 1 1,0 0-1,0 0 0,-1-1 1,2 2-1,0-2-4,-1 0-1,0 1 1,1-1 0,-1 0 0,0 0-1,1 0 1,-1 0 0,1 0-1,-1 0 1,0 0 0,1-1 0,-1 1-1,0 0 1,1-1 0,1 0-1,5-3 4,0 0-1,-1 0 0,0-1 0,13-10 1,14-17-67,-2 0 0,-1-2 0,-2-2-1,38-58 1,82-168-360,-126 219 352,-18 33 45,-3 6 6,-1 0 0,2 0-1,-1 1 1,0-1 0,7-6 0,-19 52 235,-49 191 567,49-180-642,2 0-1,0 81 0,7-120-169,1-9-33,-1 1-1,1-1 1,1 0 0,-1 0 0,1 0-1,-1 0 1,1 0 0,1 0 0,3 9 0,-4-36-610,-5 2 604,-1 0 0,-1 0 0,-1 0 0,-1 1-1,-1 0 1,0 1 0,-1 0 0,-1 0-1,-1 1 1,0 0 0,-23-23 0,34 40 75,1 0 0,0-1 0,0 1 1,-1 0-1,1-1 0,0 1 0,0-1 0,0 1 1,0 0-1,-1-1 0,1 1 0,0-1 1,0 1-1,0 0 0,0-1 0,0 1 0,0-1 1,0 1-1,0-1 0,0 1 0,1 0 1,-1-1-1,0 1 0,0-1 0,0 1 1,0 0-1,1-1 0,-1 1 0,0 0 0,0-1 1,1 1-1,-1 0 0,0-1 0,0 1 1,1 0-1,-1-1 0,0 1 0,1 0 0,14-10 311,7 0-22,28-7 0,-35 13-436,-1 0 0,0-1 0,-1-1-1,1 0 1,-1-1 0,20-14 0,-31 20 96,-1 0 17,0 0 0,0 0-1,0 1 1,0-1 0,0 0 0,0 0-1,0 0 1,0 0 0,-1 0 0,1 0-1,0 0 1,0 0 0,-1 0-1,1-1 1,-1 1 0,1 0 0,-1 0-1,0 0 1,1-1 0,-1-1-1,-3-10-247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2.338"/>
    </inkml:context>
    <inkml:brush xml:id="br0">
      <inkml:brushProperty name="width" value="0.05" units="cm"/>
      <inkml:brushProperty name="height" value="0.05" units="cm"/>
    </inkml:brush>
  </inkml:definitions>
  <inkml:trace contextRef="#ctx0" brushRef="#br0">0 5 15603,'10'-5'1001,"6"7"-985,0 1-184,10 1 552,-1 2-328,6-2-176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1.502"/>
    </inkml:context>
    <inkml:brush xml:id="br0">
      <inkml:brushProperty name="width" value="0.05" units="cm"/>
      <inkml:brushProperty name="height" value="0.05" units="cm"/>
    </inkml:brush>
  </inkml:definitions>
  <inkml:trace contextRef="#ctx0" brushRef="#br0">0 95 11803,'3'1'156,"-1"-1"0,0 1 0,0 0 0,0 0 0,0 0 0,1 0 1,-2 0-1,1 0 0,0 1 0,2 1 0,15 9 443,-11-10-540,0 0 0,0-1 0,0 0 0,1 0-1,-1-1 1,0 0 0,0 0 0,0 0 0,0-1 0,0-1 0,0 0 0,0 0 0,0 0 0,0-1-1,-1 0 1,1 0 0,-1-1 0,0 0 0,0 0 0,0-1 0,0 0 0,-1 0 0,0 0-1,7-9 1,-12 12-32,0 0-1,1 0 0,-1 0 0,0-1 0,0 1 0,0 0 1,0-1-1,-1 1 0,1-1 0,-1 1 0,1-1 1,-1-3-1,0 5-13,0 0 0,0 0 1,0 0-1,0-1 0,0 1 0,-1 0 1,1 0-1,0 0 0,-1 0 1,1 0-1,-1 0 0,1 0 0,-1 0 1,1 0-1,-1 0 0,0 0 1,1 0-1,-1 0 0,0 1 0,0-1 1,0 0-1,1 0 0,-1 1 1,0-1-1,0 1 0,0-1 0,0 1 1,0-1-1,0 1 0,-2-1 0,-3 0 14,0 1-1,1-1 1,-1 1-1,1 0 1,-1 1-1,1 0 1,-1 0-1,1 0 1,-1 0-1,1 1 1,0 0-1,0 0 1,0 0-1,0 0 1,0 1-1,0 0 1,0 0-1,-7 7 0,1 0 2,1-1 0,0 2-1,0-1 1,1 2-1,0-1 1,-8 16 0,14-23-21,0 1 0,1 0 0,0 1 1,0-1-1,0 0 0,0 1 0,1-1 0,0 1 1,0-1-1,0 10 0,1-13-5,1 1 0,-1-1-1,0 0 1,1 1 0,-1-1 0,1 0 0,0 1-1,0-1 1,0 0 0,0 0 0,0 0 0,1 1-1,-1-1 1,0-1 0,1 1 0,0 0 0,-1 0-1,1 0 1,0-1 0,0 1 0,0-1 0,0 0-1,0 1 1,0-1 0,0 0 0,5 1 0,4 2-80,0-1 1,0-1 0,0 1 0,1-2-1,-1 1 1,1-2 0,0 0 0,-1 0-1,1-1 1,12-2 0,-2-2-261,1 0 0,-1-2-1,-1 0 1,24-12 0,-11 3-126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2.809"/>
    </inkml:context>
    <inkml:brush xml:id="br0">
      <inkml:brushProperty name="width" value="0.05" units="cm"/>
      <inkml:brushProperty name="height" value="0.05" units="cm"/>
    </inkml:brush>
  </inkml:definitions>
  <inkml:trace contextRef="#ctx0" brushRef="#br0">1 7 10650,'0'0'54,"1"-1"0,-1 1 0,1 0 0,0 0 0,-1 0 0,1 0 0,-1 0 0,1 0 0,-1 0 0,1 0 0,-1 0 0,1 0 0,0 0 1,-1 0-1,1 1 0,-1-1 0,1 0 0,-1 0 0,1 0 0,-1 1 0,1-1 0,-1 0 0,1 1 0,-1-1 0,0 0 0,1 1 0,-1-1 0,1 1 0,-1-1 0,0 1 0,1-1 0,-1 1 0,0-1 0,0 1 0,1-1 0,-1 1 0,11 22 1022,-10-22-859,12 38 202,-1 1 0,-1-1 1,6 54-1,5 124 589,-22-205-934,1 1 2,7 133 973,-15-190-572,0-62-1541,5 0 0,17-149 0,-14 240 933,-1 7 49,1-1-1,0 1 1,0 0 0,1-1 0,0 1 0,1 0 0,-1 0 0,2 0 0,-1 0-1,7-10 1,-9 17 80,1 0-1,-1 0 1,1 0 0,-1 0-1,1 0 1,-1 0-1,1 0 1,0 0-1,-1 1 1,1-1-1,0 0 1,0 1 0,-1 0-1,1-1 1,0 1-1,0 0 1,0 0-1,-1 0 1,1 0 0,0 0-1,0 1 1,0-1-1,-1 1 1,1-1-1,0 1 1,0-1-1,-1 1 1,3 1 0,1 0 58,1 1 1,-1 0-1,0 0 1,0 0-1,0 1 1,0 0-1,5 5 1,-7-4 32,0-1 1,0 1-1,0-1 0,-1 1 1,0 0-1,1 0 1,-2 0-1,1 1 1,-1-1-1,1 0 0,-2 1 1,1-1-1,0 0 1,-1 1-1,0-1 1,-1 1-1,1-1 0,-3 10 1,-1 7 275,-2-1 0,0 0 0,-12 24 0,17-42-326,-27 60 768,25-55-713,-1-1-1,0 0 1,-1 0-1,0 0 0,0-1 1,-6 6-1,11-11-97,0-1 0,-1 0 0,1 1 0,0-1 0,0 0 0,-1 1 0,1-1 0,0 0 0,0 1 0,-1-1 0,1 0 0,0 0 0,-1 1 0,1-1 0,-1 0 0,1 0 0,0 0 0,-1 0 0,1 0 0,0 1 0,-1-1 0,1 0 0,-1 0 0,1 0 0,-1 0 0,1 0 0,0 0 0,-1 0 0,1 0 0,-1-1 0,1 1 0,0 0 0,-1 0 0,1 0 0,0 0 0,-1 0 0,1-1 0,-1 1 0,1 0 0,0 0 0,-1-1 0,1 1 0,0 0 0,0 0 0,-1-1 0,1 1 0,0 0 0,0-1 0,-1 1 0,1 0 0,0-1 0,0 1 0,0-1 0,0 1 0,0 0 0,-1-1 0,1 1 0,0-1 0,-2-25 172,2 26-149,5-76-34,1 33-74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3.802"/>
    </inkml:context>
    <inkml:brush xml:id="br0">
      <inkml:brushProperty name="width" value="0.05" units="cm"/>
      <inkml:brushProperty name="height" value="0.05" units="cm"/>
    </inkml:brush>
  </inkml:definitions>
  <inkml:trace contextRef="#ctx0" brushRef="#br0">1 543 12083,'3'4'197,"1"0"1,-1 0-1,0 1 1,0-1 0,0 1-1,-1-1 1,0 1-1,0 0 1,0 0 0,2 9-1,-2-9-102,-1 1-1,1-1 1,0 1-1,1-1 0,-1 0 1,1 1-1,0-1 1,1-1-1,4 7 1,-6-10-90,-1 0 0,1 0 0,-1-1 0,1 1 0,0 0 0,0-1 0,-1 1 0,1-1 1,0 1-1,0-1 0,-1 0 0,1 0 0,0 0 0,0 0 0,0 0 0,-1 0 0,1-1 1,0 1-1,0 0 0,-1-1 0,1 1 0,0-1 0,-1 0 0,1 0 0,0 0 1,-1 0-1,1 0 0,1-1 0,7-5-80,1-1 0,15-15 0,-22 20 46,32-33-228,-21 20 64,23-19 0,-37 34 197,-1 1-1,1-1 1,0 0 0,-1 1-1,1-1 1,0 1-1,-1-1 1,1 1-1,0-1 1,0 1-1,-1-1 1,1 1-1,0 0 1,0 0-1,0-1 1,-1 1 0,1 0-1,0 0 1,0 0-1,0 0 1,0 0-1,0 0 1,0 0-1,-1 0 1,1 0-1,0 0 1,0 0-1,0 1 1,0-1-1,-1 0 1,1 1 0,0-1-1,0 1 1,0-1-1,-1 0 1,1 1-1,0 0 1,0 0-1,2 3 83,-1 1 0,0-1 0,0 0 0,0 1 0,0-1 0,1 8 0,-3-9-26,1 0 0,-1 0 0,1 0 1,0-1-1,0 1 0,0 0 0,1 0 0,-1 0 0,1-1 0,-1 1 1,1-1-1,0 1 0,4 3 0,-5-6-51,0 0 0,0 0 0,0 1 0,0-1 0,0 0 0,0 0 0,1 0 0,-1 0 0,0-1 0,0 1 0,0 0 0,0 0 0,0-1 0,0 1 0,0 0 0,0-1 0,0 1 0,0-1 0,0 0 0,0 1 0,0-1 0,0 0 0,0 1 0,0-1 0,0-1 0,23-25-12,-19 22-12,13-18-176,-1 0 0,-1 0-1,-1-2 1,23-51 0,-42 80 414,-7 12 176,10-15-430,1 0 0,-1 0-1,0 1 1,1-1 0,-1 0 0,1 1 0,-1-1 0,1 0-1,-1 1 1,1-1 0,0 1 0,0-1 0,0 0 0,0 1 0,0-1-1,0 1 1,0-1 0,0 1 0,0-1 0,1 0 0,-1 1 0,0-1-1,1 0 1,0 1 0,-1-1 0,1 0 0,0 0 0,0 2 0,8 5-416,-8-6 445,0-1 0,0 0 0,0 0 0,0 0 0,0 0 0,0 0 0,0 0-1,0 0 1,0 0 0,1 0 0,-1-1 0,0 1 0,0 0 0,1-1 0,-1 1 0,1-1 0,-1 1 0,0-1 0,1 0 0,-1 0 0,1 1 0,-1-1-1,1 0 1,-1 0 0,1-1 0,-1 1 0,1 0 0,-1 0 0,0-1 0,1 1 0,-1-1 0,2 0 0,3-2 29,0-1 0,0 0 1,0 0-1,-1 0 0,0-1 0,0 0 1,0 0-1,0 0 0,4-7 0,5-9 3,15-28 0,-7 7-74,29-75-1,-45 101 27,-1 0 0,0-1 0,-2 0 0,0 0 0,0 0 0,-2 0 0,0 0 0,-2-20 0,-5 16 81,6 21-58,0 0 0,-1-1 0,1 1 0,0 0 0,0-1 0,0 1 0,-1 0 0,1 0 0,0-1 0,-1 1 1,1 0-1,0 0 0,0-1 0,-1 1 0,1 0 0,0 0 0,-1 0 0,1 0 0,-1 0 0,1-1 0,0 1 0,-1 0 0,1 0 0,0 0 0,-1 0 0,1 0 0,-1 0 0,0 1 12,-1 0 0,1 0 0,0 0 0,0-1 0,0 1-1,0 1 1,0-1 0,0 0 0,0 0 0,0 0 0,0 0 0,0 1 0,0-1-1,1 0 1,-1 1 0,1-1 0,-1 1 0,1-1 0,-1 2 0,-3 13 92,1 0 0,0 1 0,2-1 0,0 1 0,0-1 0,2 1 0,0-1 0,0 1 0,6 19 1,2 3-33,2-1 0,26 62 1,-32-88-66,9 22-24,-13-32 19,0-1 0,0 1 1,0-1-1,0 1 0,0-1 0,0 1 0,0-1 0,0 0 1,0 0-1,1 0 0,-1 0 0,1 0 0,-1 0 1,0 0-1,1 0 0,1 1 0,-2-3 7,0 1 0,0 0 0,0 0 0,0 0 0,0 0 0,0-1 0,0 1 0,0 0 0,-1-1 0,1 1 0,0-1 0,0 1 0,0-1 0,-1 1 0,1-1 0,0 1 0,-1-1 0,1 0-1,0 1 1,-1-1 0,1 0 0,-1 0 0,1 0 0,-1 1 0,0-1 0,1 0 0,-1 0 0,0 0 0,1 0 0,-1-1 0,8-29 257,-7 21-214,0 0-1,-1 0 1,0 1-1,-1-1 0,0 0 1,0 0-1,-3-9 1,3 17-59,0 0 0,1 0 0,-1 0 1,0 0-1,0 0 0,0 0 0,0 1 0,0-1 1,-1 0-1,1 1 0,0-1 0,-1 1 1,1-1-1,-1 1 0,0 0 0,-2-2 1,3 3-9,-1-1 0,0 1 0,-1-1 0,1 1 0,0 0 0,0-1 0,0 1 0,0 0 0,0 1 0,0-1 0,0 0 0,0 0 1,0 1-1,0-1 0,0 1 0,0 0 0,0 0 0,0 0 0,-3 2 0,-3 2-9,-1 1-1,1 0 0,0 1 1,0 0-1,-12 15 1,0-2 111,20-20-70,0 0 0,-1 0 0,1 0 0,0 0 0,-1 0 0,1 0 0,0 0 0,-1 0 0,1 0 0,0 0 0,-1 0 0,1 0 0,0 0 0,-1-1 0,1 1 0,0 0 0,0 0 0,-1 0 0,1-1 0,0 1 0,0 0 0,-1 0 0,1-1 0,0 1 0,0 0 0,0-1 0,-1 1 0,1 0 0,0 0 0,0-1 0,0 1 0,0 0 0,0-1 0,0 1 0,0 0 0,0-1 1,0 1-1,0 0 0,0-1 0,0 1 0,0 0 0,0-1 0,-2-19 726,3 18-721,0 0 1,1 0-1,-1 0 1,1 0-1,-1 1 1,1-1 0,-1 0-1,1 1 1,0 0-1,0-1 1,0 1-1,0 0 1,2-2-1,35-14 72,-19 9-50,22-11-196,54-35 0,-83 45 64,0 0 0,-1-1 0,1 0 0,-2-1 0,0-1 0,0 1-1,15-23 1,-8-2-114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5.155"/>
    </inkml:context>
    <inkml:brush xml:id="br0">
      <inkml:brushProperty name="width" value="0.05" units="cm"/>
      <inkml:brushProperty name="height" value="0.05" units="cm"/>
    </inkml:brush>
  </inkml:definitions>
  <inkml:trace contextRef="#ctx0" brushRef="#br0">178 146 8746,'2'-5'435,"1"1"0,-1-1 0,0 1 0,-1-1 0,1 0 1,-1 0-1,0 0 0,1-6 0,-2 10-323,0 0 1,0 0-1,0 0 1,-1 0-1,1 0 0,0 0 1,0 0-1,0 0 1,-1 0-1,1 0 1,-1 0-1,1 0 0,-1 0 1,1 0-1,-1 1 1,1-1-1,-1 0 1,-1-1-1,1 1-37,-1 0-1,1 0 1,-1 1 0,1-1-1,-1 1 1,1-1 0,-1 1-1,0-1 1,1 1 0,-1 0-1,0 0 1,1 0 0,-1-1-1,0 2 1,-2-1 0,-3 1-51,1 1 0,-1-1 0,1 1 1,-1 1-1,1-1 0,0 1 0,0 0 1,0 1-1,0-1 0,1 1 0,-1 0 1,1 1-1,-6 5 0,3-2-69,1-1 0,1 1 0,-1 0 0,1 0 0,1 1-1,0 0 1,0 0 0,-4 12 0,7-16 54,0 1 1,0 0-1,1 0 0,0-1 0,0 1 0,1 0 1,0 9-1,0-14 0,0 1 0,0 0 1,1-1-1,-1 1 0,0 0 0,1-1 1,0 1-1,-1 0 0,1-1 1,0 1-1,0-1 0,-1 1 0,1-1 1,1 0-1,-1 1 0,0-1 1,0 0-1,0 0 0,1 1 0,-1-1 1,0 0-1,1 0 0,-1-1 1,1 1-1,-1 0 0,1 0 0,0-1 1,-1 1-1,1-1 0,2 1 0,2 0 14,1-1 0,0 0 0,0 0 0,0-1 0,-1 0-1,1 0 1,0-1 0,-1 1 0,1-1 0,-1-1 0,0 1-1,0-1 1,9-5 0,8-7 11,41-31 1,17-23-186,-71 59 67,1-1 0,-2 0-1,1 0 1,-2-1 0,9-14-1,-14 17-111,-7 11 21,-8 9 29,5-2 158,1 1-1,0 0 1,0 0 0,1 0 0,0 1-1,1 0 1,0 0 0,0 0 0,-2 15-1,6-25-3,0 0-1,0 0 1,0 0-1,0 0 0,0 0 1,0 1-1,0-1 1,0 0-1,0 0 0,1 0 1,-1 0-1,0 0 1,1 0-1,-1 1 1,0-1-1,1 0 0,0 0 1,-1 0-1,1-1 1,0 1-1,-1 0 0,1 0 1,0 0-1,0 0 1,1 0-1,-1 0 3,1-1-1,0 1 1,-1-1-1,1 0 0,0 1 1,-1-1-1,1 0 1,0 0-1,-1 0 1,1 0-1,0 0 1,-1-1-1,1 1 1,3-1-1,4-3-5,0 1 1,0-1-1,-1-1 0,15-9 0,2-6-172,-2-1-1,-1-1 0,-1 0 0,31-43 1,-38 47 7,-13 16 138,1 0 0,-1 1 0,0-1 0,1 1 0,-1-1 0,1 1 0,0-1 0,-1 1 0,1 0 0,2-1 0,-4 2 22,0 0-1,1 0 0,-1 0 1,0 0-1,1 0 0,-1 0 1,0 0-1,1 0 0,-1 0 1,0 0-1,0 0 0,1 0 1,-1 0-1,0 0 0,1 0 1,-1 0-1,0 0 1,0 0-1,1 1 0,-1-1 1,0 0-1,0 0 0,1 0 1,-1 1-1,0-1 0,0 0 1,0 0-1,1 0 0,-1 1 1,0-1-1,0 0 0,0 0 1,0 1-1,0-1 0,0 0 1,0 1-1,1-1 1,-1 0-1,1 6 36,-1 0 1,1 0-1,-1 0 1,0-1 0,-1 8-1,1-6 24,-2 25 172,0-18-39,1-1 0,1 1 0,2 25 0,-2-38-186,0-1 1,0 1-1,0-1 1,0 1 0,0-1-1,0 0 1,1 1-1,-1-1 1,0 1-1,0-1 1,0 1 0,0-1-1,0 1 1,1-1-1,-1 1 1,0-1-1,0 0 1,1 1 0,-1-1-1,0 0 1,1 1-1,-1-1 1,1 0-1,-1 1 1,0-1 0,1 0-1,-1 0 1,1 1-1,-1-1 1,0 0-1,1 0 1,-1 0 0,1 0-1,-1 1 1,1-1-1,-1 0 1,1 0-1,-1 0 1,1 0 0,-1 0-1,1 0 1,-1 0-1,1 0 1,-1-1-1,1 1 1,-1 0 0,0 0-1,1 0 1,-1 0-1,1-1 1,-1 1-1,1 0 1,-1 0 0,0-1-1,1 1 1,0-1-1,22-22 83,-20 20-80,31-39-41,-23 27-119,1 1 0,28-26 0,-40 39 142,1 1 0,-1-1 1,1 0-1,0 1 0,-1-1 0,1 1 1,0-1-1,-1 1 0,1 0 1,0-1-1,0 1 0,-1 0 1,1-1-1,0 1 0,0 0 0,0 0 1,-1 0-1,1 0 0,0 0 1,0 0-1,0 0 0,0 0 0,0 0 1,-1 0-1,1 0 0,0 1 1,0-1-1,0 0 0,-1 0 1,1 1-1,0-1 0,0 1 0,-1-1 1,1 1-1,0-1 0,-1 1 1,1-1-1,-1 1 0,1-1 0,0 1 1,-1 0-1,1-1 0,-1 1 1,0 0-1,1 1 0,2 4-1,0 1 0,0-1-1,-1 1 1,2 11 0,-1-5 70,-1-7-39,-1-1 19,1 0 1,-1-1 0,1 1 0,0-1-1,0 0 1,5 8 0,-6-11-33,0 0 1,0 0 0,0 0-1,0-1 1,0 1 0,0 0 0,0-1-1,0 1 1,0-1 0,0 1-1,1-1 1,-1 1 0,0-1-1,0 0 1,0 0 0,1 0 0,-1 0-1,0 0 1,0 0 0,1 0-1,-1 0 1,0 0 0,0 0-1,0-1 1,1 1 0,-1 0 0,0-1-1,0 1 1,0-1 0,0 1-1,0-1 1,2-1 0,50-35-1048,-53 37 1030,0 0 0,0 1 0,0-1 0,0 0 1,0 0-1,0 0 0,0 0 0,0 0 1,0 1-1,0-1 0,0 0 0,0 0 1,0 0-1,0 0 0,0 1 0,0-1 1,0 0-1,0 0 0,0 0 0,1 0 1,-1 0-1,0 0 0,0 1 0,0-1 0,0 0 1,0 0-1,0 0 0,0 0 0,0 0 1,1 0-1,-1 0 0,0 0 0,0 0 1,0 1-1,0-1 0,0 0 0,0 0 1,1 0-1,-1 0 0,0 0 0,0 0 0,0 0 1,0 0-1,0 0 0,1 0 0,-1 0 1,0 0-1,0 0 0,0 0 0,-7 11-307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6.193"/>
    </inkml:context>
    <inkml:brush xml:id="br0">
      <inkml:brushProperty name="width" value="0.05" units="cm"/>
      <inkml:brushProperty name="height" value="0.05" units="cm"/>
    </inkml:brush>
  </inkml:definitions>
  <inkml:trace contextRef="#ctx0" brushRef="#br0">0 393 12587,'1'1'57,"-1"0"0,1 1 0,-1-1 0,1 0 0,-1 0 1,1 0-1,0 0 0,-1 0 0,1 1 0,0-1 0,0-1 0,0 1 1,0 0-1,0 0 0,0 0 0,0 0 0,0-1 0,0 1 0,1 0 1,-1-1-1,0 1 0,0-1 0,2 1 0,-1-1-6,0 0-1,0 0 1,-1 0-1,1-1 1,0 1 0,0 0-1,0-1 1,0 0-1,-1 1 1,1-1 0,0 0-1,0 0 1,-1 0-1,3-1 1,4-5 94,0 1 0,0-2 0,-1 1 0,11-14 0,0-3 38,0-1 0,-2 0 1,18-37-1,-26 46-225,-2-1-1,1 1 1,-2-1-1,0 0 1,-1-1-1,-1 1 1,1-20-1,-4 33 4,0 1 0,0 0-1,0-1 1,-1 1-1,1-1 1,-1 1-1,0 0 1,0-1 0,0 1-1,0 0 1,0 0-1,-1 0 1,-3-6-1,4 8 16,0 0-1,-1 0 1,1 0-1,0 0 1,-1 0-1,1 0 1,-1 0-1,1 0 1,-1 0-1,1 1 1,-1-1-1,1 1 1,-1-1-1,0 1 1,1-1-1,-1 1 1,0 0-1,1 0 1,-1 0-1,0 0 1,1 0-1,-1 0 1,0 1-1,1-1 1,-1 0-1,0 1 1,1 0-1,-1-1 1,-2 2-1,-1 1-11,-1 0-1,1 0 0,0 1 0,0 0 0,0 0 1,1 0-1,-1 0 0,1 1 0,0-1 1,0 1-1,-6 10 0,0 3 43,0 0 0,-9 26 1,10-19 111,1 0 0,-8 44-1,14-54-29,0 0 0,1 0-1,0 0 1,1 0-1,1 0 1,3 16 0,-4-28-80,0-1 1,0 0 0,1 0-1,-1 0 1,1 0 0,0 0 0,0 0-1,-1 0 1,1 0 0,0 0 0,1 0-1,-1 0 1,0 0 0,0 0-1,1-1 1,-1 1 0,1-1 0,0 1-1,-1-1 1,1 0 0,0 1-1,0-1 1,0 0 0,0 0 0,0 0-1,0-1 1,0 1 0,0 0 0,0-1-1,0 1 1,1-1 0,-1 0-1,0 0 1,0 0 0,0 0 0,0 0-1,1 0 1,2-1 0,4-1-37,-1-1-1,0 1 1,0-1 0,0-1 0,0 0 0,0 0 0,-1-1-1,10-6 1,-1-2-78,-1-1-1,-1 0 1,0 0-1,0-2 1,11-17 0,51-90 25,-72 115 129,-7 18 161,0 0-1,1-1 0,0 1 0,-2 18 0,2 0 16,1 30 0,1-54-202,0 0-1,1 1 1,-1-1 0,1 0 0,0 1 0,0-1-1,1 0 1,-1 0 0,1 0 0,0 0 0,0 0-1,0-1 1,4 5 0,-5-6-17,1 0-1,0 0 0,1 0 1,-1-1-1,0 1 1,0-1-1,1 0 1,-1 0-1,1 0 1,-1 0-1,1 0 0,-1 0 1,1-1-1,-1 1 1,1-1-1,0 1 1,-1-1-1,1 0 1,0 0-1,-1-1 0,1 1 1,0 0-1,2-2 1,3 0-50,1-1-1,-1 0 1,0 0 0,0-1 0,0 0-1,-1-1 1,1 1 0,-1-1 0,0-1-1,-1 0 1,1 0 0,6-8 0,6-8-220,-1 0 1,19-35-1,-24 33 40,-11 19 188,0 1-1,0 0 0,0 0 0,1 0 0,-1 0 0,1 0 0,4-4 0,-7 8 41,0 0 1,1 0-1,-1 0 0,0 0 1,0-1-1,1 1 0,-1 0 1,0 0-1,0 0 0,1 0 1,-1 0-1,0 0 0,1 0 1,-1 0-1,0 1 0,0-1 1,1 0-1,-1 0 0,0 0 1,0 0-1,1 0 0,-1 0 1,0 0-1,0 1 0,1-1 1,-1 0-1,0 0 0,0 0 1,0 0-1,1 1 0,-1-1 1,0 0-1,0 0 0,0 1 1,0-1-1,0 0 0,1 0 1,-1 1-1,0-1 0,0 0 1,0 0-1,0 1 0,0-1 1,0 0-1,0 1 0,0-1 1,0 0-1,0 0 0,0 1 1,4 18 231,-4-17-202,0-1-27,1 5 105,0 1-1,0-1 1,1 1-1,0-1 1,4 10-1,-6-16-95,0 1 0,1-1-1,-1 1 1,0 0 0,1-1 0,-1 1-1,1-1 1,-1 1 0,1-1-1,-1 0 1,1 1 0,-1-1-1,1 1 1,-1-1 0,1 0-1,-1 0 1,1 1 0,0-1-1,-1 0 1,1 0 0,0 0 0,-1 1-1,1-1 1,1 0 0,-1-1-5,1 1 0,0-1 0,-1 1 0,1-1 0,-1 0 0,0 0 0,1 0 0,-1 0 0,0 0 0,1 0 0,-1 0 0,0 0 0,0 0 0,0-1 0,1 0 0,42-59-291,-31 40 82,2 1-1,23-25 0,-36 43 175,0 0 0,0 0 1,0 0-1,0 1 0,1-1 0,-1 1 0,1-1 0,-1 1 0,4-2 0,-5 3 21,0 0 0,0 0 0,0 0 0,0 0 0,0 0 0,0 0 0,0 0 0,0 0-1,0 0 1,-1 0 0,1 1 0,0-1 0,0 0 0,0 1 0,0-1 0,0 1 0,0-1 0,0 1-1,0-1 1,-1 1 0,1-1 0,0 1 0,-1 0 0,1 0 0,0-1 0,-1 1 0,1 0 0,-1 0-1,1 0 1,-1-1 0,1 3 0,5 10 111,-1 0 0,-1 1-1,0 0 1,-1 0 0,0 0 0,0 24-1,0-15 82,6 79-439,-33-167-377,8 19 240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6.609"/>
    </inkml:context>
    <inkml:brush xml:id="br0">
      <inkml:brushProperty name="width" value="0.05" units="cm"/>
      <inkml:brushProperty name="height" value="0.05" units="cm"/>
    </inkml:brush>
  </inkml:definitions>
  <inkml:trace contextRef="#ctx0" brushRef="#br0">1 1 14315,'4'0'3385,"-1"0"-3393,0 0-96,0 1 512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7.258"/>
    </inkml:context>
    <inkml:brush xml:id="br0">
      <inkml:brushProperty name="width" value="0.05" units="cm"/>
      <inkml:brushProperty name="height" value="0.05" units="cm"/>
    </inkml:brush>
  </inkml:definitions>
  <inkml:trace contextRef="#ctx0" brushRef="#br0">27 204 11971,'0'1'67,"0"1"1,0-1-1,0 1 0,0-1 1,0 1-1,1-1 1,-1 1-1,0-1 1,1 0-1,-1 1 1,1-1-1,-1 0 1,1 1-1,0-1 1,0 0-1,-1 1 1,3 1-1,-2-3-26,0 1 1,0-1-1,0 1 0,0-1 0,0 1 1,0-1-1,-1 0 0,1 1 0,0-1 0,1 0 1,-1 0-1,0 0 0,0 0 0,0 0 0,0 0 1,0 0-1,0 0 0,0 0 0,1-1 0,3 0 36,-1-1-1,0 0 1,0 0-1,1 0 1,-1 0-1,0-1 1,-1 0-1,1 1 0,6-7 1,0-3-3,0 1 0,-1-1 0,0-1 0,11-20-1,-17 27-102,0-1 0,0 1-1,0-1 1,-1 1 0,0-1-1,-1 0 1,1 1 0,-1-1-1,0 0 1,-1 0 0,0 0-1,-1-9 1,1 15 8,0 0 0,0 0 0,0-1 0,0 1 1,-1 0-1,1 0 0,-1-1 0,1 1 0,-1 0 0,1 0 1,-1 0-1,1 0 0,-1 0 0,0 0 0,0 0 0,0 0 1,0 0-1,1 0 0,-1 0 0,0 0 0,0 1 0,-1-1 1,1 0-1,0 1 0,0-1 0,0 1 0,0-1 0,-1 1 1,1-1-1,0 1 0,0 0 0,-1 0 0,1 0 0,0 0 1,0 0-1,-1 0 0,1 0 0,0 0 0,0 0 0,-1 0 1,1 1-1,0-1 0,-2 1 0,-3 1-28,1 0 0,-1 1 0,1-1 0,0 1-1,0 0 1,0 1 0,0-1 0,-4 5 0,-1 3 130,1 0 0,0 1 1,1 0-1,1 1 0,-1 0 0,2 0 0,0 0 1,0 1-1,2 0 0,-1 0 0,2 0 0,0 1 1,1-1-1,0 1 0,1-1 0,1 1 1,0 0-1,1-1 0,3 18 0,-4-30-59,1 1 0,-1-1 0,1 0 0,0 0 0,0 1 0,0-1 0,0 0 0,0 0-1,0 0 1,1 0 0,-1 0 0,1 0 0,-1-1 0,1 1 0,0-1 0,-1 1 0,1-1 0,0 1 0,0-1 0,0 0 0,3 1-1,-2-1-13,-1 0 0,1-1-1,0 0 1,-1 0-1,1 0 1,0 0 0,0 0-1,-1 0 1,1-1 0,0 1-1,-1-1 1,1 0-1,0 0 1,-1 0 0,1 0-1,-1 0 1,0 0-1,4-4 1,15-11-101,0-1 1,-1-1-1,-2 0 0,0-2 0,0 0 0,16-28 1,41-44-342,-74 91 437,0-1 0,0 1-1,0 0 1,0 0 0,0 0 0,0 0-1,1 0 1,-1 0 0,0 0-1,0 1 1,1-1 0,-1 0 0,1 1-1,-1-1 1,0 1 0,1-1 0,-1 1-1,3-1 1,-3 2 15,0-1 0,0 1 0,0 0 0,0-1-1,0 1 1,-1 0 0,1-1 0,0 1 0,-1 0 0,1 0 0,0 0-1,-1-1 1,1 1 0,-1 0 0,1 0 0,-1 0 0,0 0 0,1 0-1,-1 0 1,0 0 0,0 0 0,1 0 0,-1 0 0,0 0 0,0 0 0,0 0-1,-1 2 1,3 26 310,-2-17-201,1 0 0,0 0-1,0-1 1,2 1 0,-1 0-1,1 0 1,5 10 0,-7-20-121,-1-1 0,1 0 0,0 0 0,0 0 0,0 0 0,0 1 1,0-1-1,0 0 0,0-1 0,0 1 0,0 0 0,0 0 0,0 0 0,1-1 0,-1 1 0,0-1 1,1 1-1,-1-1 0,0 1 0,1-1 0,-1 0 0,1 1 0,-1-1 0,0 0 0,1 0 0,-1 0 1,1 0-1,-1-1 0,0 1 0,1 0 0,-1 0 0,1-1 0,-1 1 0,0-1 0,1 1 1,-1-1-1,2-1 0,5-3-59,1 0 0,-1 0 0,0-1 0,9-9 0,-9 9-12,22-21-214,-18 15 32,1 1 0,1 0 0,27-16 1,-40 26 228,0 0 1,0 1-1,0-1 1,0 1-1,0-1 1,1 1-1,-1-1 1,0 1-1,0 0 1,0-1-1,1 1 1,-1 0-1,0 0 1,0 0-1,1 0 1,-1 0-1,0 0 1,0 0-1,1 1 1,-1-1-1,0 0 1,0 1-1,1-1 1,-1 1-1,0-1 1,0 1-1,1 0 1,0 2 21,0-1 0,0 0 0,-1 0 0,1 1 0,-1-1 1,0 1-1,0-1 0,0 1 0,0 0 0,0 0 0,0 4 0,5 29 268,-5-25-44,1 1 0,7 22 1,-9-34-221,0 0 1,0 1-1,0-1 1,0 1-1,0-1 1,0 0-1,1 1 1,-1-1-1,0 0 1,0 1-1,0-1 1,1 0-1,-1 1 1,0-1-1,0 0 1,1 1-1,-1-1 1,0 0-1,1 0 1,-1 0-1,0 1 1,1-1-1,-1 0 1,0 0-1,1 0 1,-1 0-1,1 1 1,-1-1-1,0 0 1,1 0-1,-1 0 1,0 0-1,1 0 1,0 0-1,12-10 75,10-25-239,-20 31 114,2-5-28,20-32-401,1 0 0,32-36 0,-57 76 461,0 0 1,0-1-1,0 1 0,0 0 0,0 0 0,0 0 0,0 0 0,1 0 0,-1 0 0,0 0 0,1 0 0,-1 0 0,1 1 0,-1-1 0,0 1 0,1-1 0,0 1 0,-1-1 0,1 1 1,1 0-1,-2 0 33,0 1 0,0 0 0,0 0 1,0-1-1,0 1 0,-1 0 0,1 0 1,0 0-1,-1 0 0,1 0 1,-1 0-1,1 0 0,-1 0 0,0 0 1,1 0-1,-1 0 0,0 0 0,1 1 1,-1-1-1,0 0 0,0 0 0,0 0 1,0 0-1,0 0 0,-1 3 0,1 54 1394,0-58-1408,0 0 0,0 0 0,0 1-1,0-1 1,0 0 0,0 0 0,0 1 0,0-1 0,0 0 0,0 0 0,0 1 0,0-1 0,0 0 0,0 0 0,1 0-1,-1 1 1,0-1 0,0 0 0,0 0 0,0 0 0,0 1 0,1-1 0,-1 0 0,0 0 0,0 0 0,0 0 0,1 0 0,-1 1-1,0-1 1,0 0 0,0 0 0,1 0 0,-1 0 0,0 0 0,0 0 0,1 0 0,-1 0 0,0 0 0,0 0 0,0 0-1,1 0 1,-1 0 0,0 0 0,0 0 0,1 0 0,-1 0 0,0 0 0,1 0 0,16-8 8,-15 7-60,0 0-1,-1 0 1,1 0 0,0 1 0,0-1-1,0 0 1,-1 1 0,1-1 0,0 1-1,0 0 1,0-1 0,3 1 0,-3 2-2,0 0 1,1 0-1,-1 0 1,0 0-1,0 0 1,-1 0 0,1 0-1,0 1 1,-1-1-1,1 1 1,-1 0-1,0-1 1,0 1-1,0 0 1,0-1 0,0 1-1,-1 0 1,1 3-1,4 13-192,-2-13 190,-1 0 0,1-1 0,0 1 0,0 0 0,0-1 0,6 6 0,5 0-24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7.849"/>
    </inkml:context>
    <inkml:brush xml:id="br0">
      <inkml:brushProperty name="width" value="0.05" units="cm"/>
      <inkml:brushProperty name="height" value="0.05" units="cm"/>
    </inkml:brush>
  </inkml:definitions>
  <inkml:trace contextRef="#ctx0" brushRef="#br0">174 76 11066,'0'0'51,"-1"-1"-1,0 1 0,1-1 0,-1 1 0,1-1 0,-1 1 1,0 0-1,0-1 0,1 1 0,-1 0 0,0-1 1,1 1-1,-1 0 0,0 0 0,0 0 0,0 0 0,1 0 1,-1 0-1,0 0 0,0 0 0,0 0 0,1 0 1,-2 1-1,-1-1 9,1 1 1,0 0-1,0 0 1,0 0-1,0 1 1,0-1-1,0 0 1,-2 3-1,-3 4 345,0 0 1,-11 15-1,18-22-396,-14 20 135,1 1 0,1 1 1,1 0-1,0 0 0,2 1 0,1 1 0,2-1 0,0 1 1,1 0-1,-1 31 0,5-51-108,1 0 0,0 0-1,0 0 1,1 0 0,-1 0 0,1 0 0,0 0 0,1 0-1,-1-1 1,1 1 0,0 0 0,3 5 0,-4-9-24,0 0 1,0 1-1,0-1 1,0 0-1,0 0 1,1 0-1,-1 0 1,0 0-1,1 0 1,-1 0-1,1 0 1,-1 0-1,1-1 1,-1 1 0,4 0-1,-2-1-9,0 1-1,0-1 0,0 0 1,0 0-1,0-1 1,-1 1-1,1-1 1,0 1-1,0-1 1,0 0-1,5-2 1,4-4-36,0 1 0,-1-2 1,0 1-1,0-2 0,-1 1 0,1-1 1,-2-1-1,0 0 0,10-13 0,1-5-65,-1 0-1,22-46 1,-24 41 4,15-45 0,-29 68 87,1-1-1,-2 0 1,1 1-1,-1-1 0,-1 0 1,0-1-1,-1 1 1,-1-18-1,1 27 13,0-1 0,-1 1 0,1 0 0,-1 0 1,0 0-1,1 0 0,-1 0 0,0 0 0,0 0 0,0 1 0,-1-1 0,1 0 0,0 0 0,-1 1 1,1-1-1,-4-2 0,4 3 1,0 1 0,-1-1 1,1 1-1,-1-1 0,1 1 0,-1-1 1,1 1-1,-1 0 0,1 0 0,-1 0 1,1 0-1,-1 0 0,1 0 1,-1 0-1,0 0 0,1 1 0,-1-1 1,1 1-1,0-1 0,-1 1 0,1-1 1,-1 1-1,1 0 0,0 0 0,-2 1 1,-6 4 29,0 1 0,0 1 0,1 0 0,0 0 0,1 0 0,0 1 0,-11 17 0,8-10 24,1 1 0,0 0 0,-11 34 0,18-44-63,-1-1 0,2 1 0,-1 0 1,1 0-1,0 0 0,0 0 0,1 1 1,0-1-1,0 0 0,3 12 0,-3-18-52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9.199"/>
    </inkml:context>
    <inkml:brush xml:id="br0">
      <inkml:brushProperty name="width" value="0.05" units="cm"/>
      <inkml:brushProperty name="height" value="0.05" units="cm"/>
    </inkml:brush>
  </inkml:definitions>
  <inkml:trace contextRef="#ctx0" brushRef="#br0">181 672 12795,'1'-5'318,"-1"-1"1,1 1 0,-1 0 0,0 0-1,-1 0 1,0-1 0,1 1-1,-3-6 1,2 9-272,1 1 0,-1 0 0,0 0 0,0-1 0,1 1 0,-1 0 0,0 0 0,0 0 0,0 0 0,-1 0 0,1 0 0,0 0 0,0 0-1,0 0 1,-1 1 0,1-1 0,0 0 0,-1 1 0,1-1 0,0 1 0,-1 0 0,1-1 0,-1 1 0,1 0 0,-1 0 0,1 0 0,-1 0 0,1 0 0,-1 0 0,1 0 0,0 0 0,-1 1 0,-1 0 0,-6 1-48,0 1-1,1 1 1,-1-1 0,1 1 0,0 1 0,0-1-1,1 1 1,-1 1 0,1-1 0,0 1 0,0 1 0,1-1-1,0 1 1,0 0 0,1 1 0,-9 14 0,14-21 2,0-1 1,-1 0-1,1 1 1,0-1 0,0 0-1,-1 1 1,1-1-1,0 1 1,0-1-1,0 0 1,0 1 0,0-1-1,0 1 1,0-1-1,0 1 1,0-1-1,0 0 1,0 1 0,0-1-1,0 1 1,0-1-1,0 1 1,0-1-1,1 0 1,-1 1 0,0-1-1,0 1 1,0-1-1,1 0 1,-1 1-1,13 0-3,18-12-167,-5-6-414,47-39 1,-33 23-128,-39 33 700,-1-1-1,0 1 1,1-1 0,-1 1-1,1 0 1,-1-1 0,0 1-1,1 0 1,-1 0 0,1-1-1,-1 1 1,1 0 0,-1 0-1,1-1 1,-1 1 0,1 0-1,-1 0 1,1 0 0,-1 0-1,1 0 1,-1 0 0,1 0-1,-1 0 1,1 0 0,-1 0-1,1 0 1,-1 0 0,1 0-1,-1 1 1,1-1 0,-1 0-1,0 0 1,2 1 0,-2 0 13,1 0-1,0 0 1,-1 0 0,1 1 0,-1-1 0,0 0 0,1 0 0,-1 0 0,0 1 0,0-1-1,0 0 1,0 1 0,0 0 0,-6 47 528,6-46-482,-1 6 142,0-6-49,1 0 1,-1 0-1,1 0 1,-1 0 0,0 0-1,0 0 1,-2 4-1,-6-63 1116,9 55-1261,0 1-1,0-1 1,1 1 0,-1 0 0,0-1 0,1 1-1,-1 0 1,0-1 0,1 1 0,-1 0 0,0-1-1,1 1 1,-1 0 0,0 0 0,1-1 0,-1 1-1,1 0 1,-1 0 0,1 0 0,-1 0 0,1 0-1,-1 0 1,0 0 0,1-1 0,-1 1 0,1 1-1,-1-1 1,1 0 0,-1 0 0,1 0 0,-1 0-1,1 0 1,-1 0 0,1 0 0,-1 1 0,0-1 0,1 0-1,0 1 1,18 8-102,-16-6 92,-1 1 0,0 0-1,1-1 1,-2 1-1,1 0 1,0 0-1,-1 1 1,1 4-1,-1-6 11,0 1 0,0 0 0,1-1 0,-1 1 0,1-1 0,-1 1 0,1-1 0,0 0 0,3 3-1,-2-34 116,-4-14-206,-2 1-1,-1-1 0,-3 1 1,-16-59-1,26 102 63,1 0 1,-1 0-1,1-1 0,0 0 1,0 0-1,0 0 0,0 0 1,0-1-1,0 1 1,0-1-1,0 0 0,0 0 1,0 0-1,6-2 0,4-3 22,-2-1 0,1 0-1,-1-1 1,0 0 0,17-14-1,54-51-37,-48 39-107,-1-1 0,-3-1 0,0-2 0,-2-1 0,28-51 0,-56 88 149,13-32-285,-14 32 282,0 1 0,1-1 0,-1 0 0,0 1 0,0-1-1,0 1 1,0-1 0,1 0 0,-1 1 0,0-1 0,0 0 0,0 1 0,0-1 0,0 0 0,-1 1 0,1-1-1,0 0 1,0 1 0,0-1 0,-1 1 0,1-1 0,0 0 0,0 1 0,-1-1 0,1 1 0,0-1-1,-1 1 1,1-1 0,-1 1 0,1-1 0,-1 1 0,1 0 0,-1-1 0,1 1 0,-1-1 0,1 1 0,-1 0-1,0 0 1,1-1 0,-1 1 0,1 0 0,-1 0 0,0 0 0,1 0 0,-1-1 0,0 1 0,-1 0 0,-2 1 7,0 0 0,0 0 0,0 0 0,0 0 1,0 1-1,0 0 0,0 0 0,0 0 0,0 0 1,1 0-1,-1 1 0,1-1 0,0 1 0,0 0 1,-5 6-1,-5 6 86,1 0 0,-12 20 1,12-15 19,1 0 1,1 0 0,1 1 0,1 1 0,1-1-1,1 1 1,-6 34 0,10-41-64,0 0 1,1-1-1,1 1 0,0 0 1,1 0-1,1-1 1,0 1-1,1 0 0,0-1 1,1 0-1,1 0 1,10 22-1,-12-31-42,0 0 0,0-1 0,0 1 0,0-1 0,1 0 0,0 1 0,0-2 0,0 1 0,0 0 0,1-1 0,0 0 0,-1 0 0,1 0 0,0-1 0,0 1 0,0-1 0,1-1 0,-1 1 0,0-1 0,1 1 1,8-1-1,-14-1 2,0 0 0,1 0 0,-1 0 0,0 0 0,0 0 1,1-1-1,-1 1 0,0 0 0,0 0 0,1 0 0,-1-1 1,0 1-1,0 0 0,0 0 0,1-1 0,-1 1 0,0 0 1,0 0-1,0-1 0,0 1 0,0 0 0,0-1 0,0 1 1,1 0-1,-1 0 0,0-1 0,0 1 0,0 0 0,0-1 1,0 1-1,0 0 0,0-1 0,0 1 0,-1 0 0,1 0 1,0-1-1,0 1 0,0 0 0,0-1 0,-5-13 17,-16-19 29,-29-37 0,24 34-9,-4-1 5,-15-23 113,40 52-115,1 1 0,0 0-1,0-1 1,0 0-1,1 0 1,-2-9 0,4 15-33,1 0 1,-1 0-1,1 0 1,0 0 0,0 0-1,0 0 1,0 0-1,0 0 1,1 0 0,-1 0-1,1 0 1,-1 0-1,1 0 1,0 0-1,-1 0 1,1 1 0,0-1-1,0 0 1,0 0-1,1 1 1,-1-1 0,0 1-1,1-1 1,-1 1-1,1-1 1,-1 1-1,1 0 1,0 0 0,-1 0-1,1 0 1,3-1-1,5-3-17,0 2 0,0-1 0,1 2 0,17-4 0,-19 5-32,156-23-617,-108 17 526,-3 0-46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11.368"/>
    </inkml:context>
    <inkml:brush xml:id="br0">
      <inkml:brushProperty name="width" value="0.05" units="cm"/>
      <inkml:brushProperty name="height" value="0.05" units="cm"/>
    </inkml:brush>
  </inkml:definitions>
  <inkml:trace contextRef="#ctx0" brushRef="#br0">595 787 9802,'-94'98'1110,"56"-60"-1082,-39 48 1,67-72-146,0 0 0,0 0 1,2 1-1,0 0 0,0 1 1,2 0-1,-9 29 0,11-29 135,1 1-1,1-1 0,1 1 0,0 0 0,1 0 0,1-1 0,0 1 0,2 0 1,0-1-1,0 1 0,2-1 0,6 18 0,-1-11 68,2 0-1,0-1 1,1 0 0,1 0 0,1-2-1,1 0 1,25 24 0,29 23 45,3-3 0,88 58 0,173 96-141,-259-172-22,418 246 272,-462-274-208,165 90 160,305 121-1,-358-179-174,295 62 0,160-17 32,-502-81-36,652 101 19,-37-6 13,-316-62 36,476-6 0,398-104-32,432-89 37,-620 45-61,-7-56 22,187-94-78,-663 130 60,-39-4-71,-14-47-125,103-106-52,-435 186 193,-175 81 17,185-93-96,-193 93 25,-1-1-1,-1-2 0,0-1 1,-2-1-1,25-27 1,-38 34-49,-1-1 1,0-1 0,-1 0 0,-1-1-1,0 0 1,-2 0 0,0-1-1,-1 0 1,-1-1 0,-1 0-1,0 0 1,2-30 0,-5 19-198,0-1 0,-3 0-1,0 1 1,-2-1 0,-1 1 0,-2 0 0,-13-41 0,13 52 233,-2 1 0,0 0 1,-1 0-1,-1 1 0,-1 1 1,0-1-1,-1 2 0,-1-1 1,-1 2-1,-27-25 0,19 22 272,-1 1 0,0 1 0,-2 2 0,1 0-1,-2 1 1,0 1 0,-35-10 0,-6 3 745,-95-16 0,-75 4 375,123 17-984,-1047-107-239,-7 103-126,503 59 555,-428 13-83,344-70-538,-1-29-9,324 18 106,-1171-105 82,-283-19 473,221 96-625,1082 42 28,-155-1-108,4 37 232,521-4 107,-397 90 0,477-75-169,2 5-1,2 6 1,3 5 0,-142 81 0,88-24-65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31.724"/>
    </inkml:context>
    <inkml:brush xml:id="br0">
      <inkml:brushProperty name="width" value="0.05" units="cm"/>
      <inkml:brushProperty name="height" value="0.05" units="cm"/>
    </inkml:brush>
  </inkml:definitions>
  <inkml:trace contextRef="#ctx0" brushRef="#br0">36 1 8346,'-1'0'101,"-1"1"0,1 0 1,0 0-1,-1 0 1,1-1-1,-1 1 0,1-1 1,-1 1-1,0-1 0,1 0 1,-3 1-1,-11 3 1067,22-4-891,1 1 0,-1 1 0,1-1 0,11 6 0,-11-5-160,215 47 4,-29-8-34,-72-12-70,155 15-1,128-17 50,488 52 209,-402-25-110,503 13-1,654-10-72,-1051-51-40,106 4 40,884-7 235,-1497-7-321,1621-51 53,-523 64-68,-2 45-6,963 65 46,-786-73-15,316 10 10,-1609-54-25,578 34 45,-624-32-13,20 1 94,-44-5-143,0 0 0,0 0-1,1 0 1,-1 1 0,0-1 0,0 0-1,0 0 1,1 0 0,-1 0 0,0 1 0,0-1-1,0 0 1,1 0 0,-1 1 0,0-1 0,0 0-1,0 0 1,0 0 0,0 1 0,0-1-1,0 0 1,1 1 0,-1-1 0,0 0 0,0 0-1,0 1 1,0-1 0,0 0 0,0 0 0,0 1-1,0-1 1,-1 0 0,1 0 0,0 1-1,0-1 1,0 0 0,0 0 0,0 1 0,0-1-1,0 0 1,-1 0 0,1 1 0,0-1 0,0 0-1,0 0 1,0 0 0,-1 1 0,1-1-1,0 0 1,-11 16-29,10-14-27,-11 15-136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1.979"/>
    </inkml:context>
    <inkml:brush xml:id="br0">
      <inkml:brushProperty name="width" value="0.05" units="cm"/>
      <inkml:brushProperty name="height" value="0.05" units="cm"/>
    </inkml:brush>
  </inkml:definitions>
  <inkml:trace contextRef="#ctx0" brushRef="#br0">22 8 13843,'1'-8'1088,"3"11"-880,-4 9-80,0 15 504,0 7-168,-3 16-199,1 8-81,-3 5-48,-2 4 16,3 5 0,-1-5 0,4-7-56,1-5-128,1-18-240,2-11-120,5-15 352,2-8-104,0-13-8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36.921"/>
    </inkml:context>
    <inkml:brush xml:id="br0">
      <inkml:brushProperty name="width" value="0.05" units="cm"/>
      <inkml:brushProperty name="height" value="0.05" units="cm"/>
    </inkml:brush>
  </inkml:definitions>
  <inkml:trace contextRef="#ctx0" brushRef="#br0">29 0 12299,'-23'2'665,"18"0"-981,15 0 61,370 43-3518,-7-1 5511,331-44-102,-67-3-1434,152 50 482,-81-4-472,288 6-189,151 6-17,-184-3 85,289 11-51,-808-48-23,453 10 38,-396-34-55,643-92 0,-380-5 192,-763 106-187,0 0 0,0 0-1,0 0 1,0 0 0,0-1-1,0 1 1,0 0 0,0-1-1,0 1 1,-1-1 0,1 1-1,0-1 1,0 0 0,-1 1-1,1-1 1,0 0 0,-1 1-1,1-1 1,0 0 0,-1 0 0,1 1-1,-1-1 1,1 0 0,-1 0-1,0 0 1,1-1 0,0 1 4,1-10-26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52.864"/>
    </inkml:context>
    <inkml:brush xml:id="br0">
      <inkml:brushProperty name="width" value="0.05" units="cm"/>
      <inkml:brushProperty name="height" value="0.05" units="cm"/>
    </inkml:brush>
  </inkml:definitions>
  <inkml:trace contextRef="#ctx0" brushRef="#br0">10 121 11130,'-10'0'1001,"17"0"-711,18-1-354,82-21 34,175-40 591,-230 51-520,1 2-1,0 3 0,68-1 1,161 17-26,-87-1 33,417-5-1,-233-4 57,49-13 19,66 0 46,-114 48 60,-3 30-49,-10-2-107,395 25-77,3-73-210,-199-54 134,-4-41 376,-529 74-446,-43 4 120,-4-11-39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58.123"/>
    </inkml:context>
    <inkml:brush xml:id="br0">
      <inkml:brushProperty name="width" value="0.05" units="cm"/>
      <inkml:brushProperty name="height" value="0.05" units="cm"/>
    </inkml:brush>
  </inkml:definitions>
  <inkml:trace contextRef="#ctx0" brushRef="#br0">1 42 5625,'0'1'118,"0"-1"0,0 1 0,0 0-1,0-1 1,0 1 0,0-1 0,1 1-1,-1 0 1,0-1 0,0 1 0,1-1 0,-1 1-1,0 0 1,1-1 0,-1 1 0,0-1-1,1 1 1,-1-1 0,1 1 0,-1-1 0,1 0-1,-1 1 1,1-1 0,-1 0 0,1 1-1,-1-1 1,1 0 0,0 1 0,-1-1 0,1 0-1,-1 0 1,1 0 0,0 0 0,-1 0-1,2 1 1,29-4 2737,-11 1-3151,90-1 403,30 0-46,198-8-25,-153 1 247,-12-2-169,56-2-24,35 23 35,-34-1-139,69 9 120,-183 1-77,68 9 18,100 17-30,-162-22-11,281 15-30,-338-34 23,288 6-146,-284-5 82,210 3 259,-205-16-195,-44 10 2188,-33-3-2091,-10-9 21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07.949"/>
    </inkml:context>
    <inkml:brush xml:id="br0">
      <inkml:brushProperty name="width" value="0.05" units="cm"/>
      <inkml:brushProperty name="height" value="0.05" units="cm"/>
    </inkml:brush>
  </inkml:definitions>
  <inkml:trace contextRef="#ctx0" brushRef="#br0">13 232 7594,'-13'3'2900,"36"-7"-2614,309-2 825,-195 1-1089,155-12-12,-90-9-55,236-22 1415,96-3-1142,90-5-214,204 34 23,-475 36-24,-343-13 209,18 3-906,-27-4 625,0 1 0,0-1-1,1 1 1,-1 0 0,0 0 0,0-1-1,0 1 1,0 0 0,0 0 0,0 0-1,0 0 1,0 0 0,-1 0 0,1 0-1,0 1 1,-1-1 0,1 0 0,0 0-1,0 2 1,2 7-312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18.663"/>
    </inkml:context>
    <inkml:brush xml:id="br0">
      <inkml:brushProperty name="width" value="0.05" units="cm"/>
      <inkml:brushProperty name="height" value="0.05" units="cm"/>
    </inkml:brush>
  </inkml:definitions>
  <inkml:trace contextRef="#ctx0" brushRef="#br0">9388 155 10242,'-10'-5'174,"0"0"0,-1 1 0,1 0 0,-1 1 0,0 0-1,0 0 1,0 1 0,-1 1 0,1-1 0,0 2 0,-1 0 0,-14 2-1,-17 3 73,-82 23 0,38-7 180,-41-1-227,-1-6 0,-192-3-1,-503-37-547,90 23 347,0 39 369,-108 2 317,553-31-1105,-453 4 446,94-50-690,3-35 510,549 62 205,-340-53-7,66 8-126,-2 21-23,268 32-189,-1 5-1,0 5 0,1 4 1,0 5-1,-161 44 0,84-2 445,-284 131-1,454-183-151,-16 7 1,0 1 1,1 2-1,-45 32 0,65-42-14,0 0 0,0 1 0,1-1 0,0 1 0,0 0 0,0 0 0,1 0 0,0 1 0,0 0 0,1 0 0,0 0 0,0 0 0,0 0 0,1 1 0,0-1 0,1 1 0,-1-1 0,1 1 0,1 0 0,0 8 0,1 1-30,1-1 0,0 1 0,2 0 0,0-1 0,0 0 0,2 0 0,0 0 0,11 21 0,-5-18 17,0 0 0,1-1 0,1 0 0,0-1-1,27 24 1,-8-13 47,1-1-1,40 24 0,77 38 246,-95-58-109,71 36-20,2-6 0,3-5 1,2-6-1,190 44 0,-199-68-65,1-4 1,160 5-1,258-25 122,118-44-144,-13 0 6,-442 35-43,1240-23 117,-211-19-996,-780 23 908,-65 5 183,331-7-61,-380 20-99,-303 7-29,174-11-58,-169 7-48,1-2 1,76-22-1,-53 8 63,112-39 73,-143 45-61,-2-1 0,64-39 0,-76 41 12,-1-2-1,0 0 1,-1-1 0,-1-2 0,-1 0-1,0-1 1,-1-1 0,-2 0 0,26-43-1,-33 48 48,-1-1-1,-1 0 1,8-28-1,-12 35-70,-1 0 0,-1 0 0,0-1 0,0 1 0,-1 0 0,0 0 0,-1 0 0,-2-12 0,-1 4 22,-1-1 0,0 1 0,-1 0-1,-1 0 1,-1 1 0,0 0 0,-2 0-1,1 1 1,-2 0 0,-15-17 0,12 17 110,-2 1 0,0 0 0,-1 1 0,0 1-1,-1 1 1,0 0 0,-1 1 0,-35-14 0,-289-85 871,174 61-979,158 45-71,-16-5-60,-1 0 0,-1 2 1,1 1-1,-1 1 0,-55-1 1,24 10-79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26.695"/>
    </inkml:context>
    <inkml:brush xml:id="br0">
      <inkml:brushProperty name="width" value="0.05" units="cm"/>
      <inkml:brushProperty name="height" value="0.05" units="cm"/>
    </inkml:brush>
  </inkml:definitions>
  <inkml:trace contextRef="#ctx0" brushRef="#br0">1 9 5505,'0'-1'129,"0"1"0,0 0 0,0 0-1,0-1 1,0 1 0,0 0 0,0 0 0,0 0 0,0-1-1,0 1 1,0 0 0,0 0 0,0 0 0,0-1 0,0 1-1,0 0 1,1 0 0,-1 0 0,0-1 0,0 1 0,0 0-1,0 0 1,0 0 0,1 0 0,-1 0 0,0-1-1,0 1 1,0 0 0,1 0 0,-1 0 0,0 0 0,0 0-1,0 0 1,1 0 0,-1 0 0,0 0 0,0 0 0,0 0-1,1 0 1,-1 0 0,0 0 0,19-3 782,21 5-1089,236 32 213,-77-10-2,346 13 229,-490-35-262,743-27-18,-616 14 38,328 0 294,0 21 401,-42 1-465,244-30-301,-68-1 5,276 25 206,-410 21-105,-2 35-3,-68 5-43,-183-27-4,-107-23 55,0-7-1,207-12 1,-63-24 31,-293 27-71,-1 0 1,1 0-1,0 0 1,-1 0 0,1 0-1,-1 0 1,1 0-1,-1-1 1,1 1-1,0 0 1,-1 0 0,1-1-1,-1 1 1,1 0-1,-1-1 1,0 1 0,1 0-1,-1-1 1,1 1-1,-1-1 1,1 1-1,-1-1 1,-6-7-133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38.848"/>
    </inkml:context>
    <inkml:brush xml:id="br0">
      <inkml:brushProperty name="width" value="0.05" units="cm"/>
      <inkml:brushProperty name="height" value="0.05" units="cm"/>
    </inkml:brush>
  </inkml:definitions>
  <inkml:trace contextRef="#ctx0" brushRef="#br0">476 471 7466,'0'-24'-163,"1"1"1,7-44-1,-3 39 2163,0-40 0,-8 99-1946,-1 0-1,-8 32 1,1-2-81,-38 239 143,-93 499 17,107-640-127,-60 308 974,99-591-952,19-120-1821,54-246 1,102-227 1017,-142 596 230,31-120-1056,-63 215 1343,-5 20-100,-4 10 286,-43 102 435,14-29-34,-39 76 112,7-19 420,-76 230 0,102-212-894,-22 163-1,1 158 251,57-448-169,-1 8 1,1-14-63,1 1 1,0-1 0,2 1 0,0 0-1,4 23 1,-4-42 12,0-1 1,0 1-1,0-1 0,0 0 1,0 1-1,0-1 0,0 0 0,0 1 1,0-1-1,0 0 0,0 1 1,1-1-1,-1 0 0,0 1 0,0-1 1,0 0-1,1 0 0,-1 1 1,0-1-1,0 0 0,1 1 0,-1-1 1,0 0-1,0 0 0,1 0 1,-1 1-1,0-1 0,1 0 0,-1 0 1,0 0-1,1 0 0,-1 0 1,0 0-1,1 0 0,-1 1 1,1-1-1,0-1 11,-1 1 0,1-1 0,0 1 0,0-1 0,0 1 0,-1-1 0,1 0 0,0 1 0,-1-1 0,1 0 0,0 0 1,-1 1-1,1-1 0,-1 0 0,1-1 0,18-38 349,-2 0 0,21-82 1,-24 77-187,341-1246 582,-330 1193-1080,85-340-2446,-104 411 2234,4-34 1,-10 46 182,-2 15 257,-2 8 50,-7 17 59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49.124"/>
    </inkml:context>
    <inkml:brush xml:id="br0">
      <inkml:brushProperty name="width" value="0.05" units="cm"/>
      <inkml:brushProperty name="height" value="0.05" units="cm"/>
    </inkml:brush>
  </inkml:definitions>
  <inkml:trace contextRef="#ctx0" brushRef="#br0">2 179 7874,'-1'-1'2137,"4"-2"-896,13-4-607,25-7-859,24 6 231,128-2 0,-4 2-2,84-25 11,146-12 14,-360 41-28,709-41 73,3 47-33,-696 2-37,1215 86-18,-756-46 38,-67-7-15,-4 22-26,-162-20 12,-57-10 2,-20 18 16,18 2 82,-127-33-64,33 4 40,173 3 0,-303-23-35,151 5-176,-144-3-22,-1 2 0,1 0 0,-1 2 0,40 14 0,-31-6-6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52.433"/>
    </inkml:context>
    <inkml:brush xml:id="br0">
      <inkml:brushProperty name="width" value="0.05" units="cm"/>
      <inkml:brushProperty name="height" value="0.05" units="cm"/>
    </inkml:brush>
  </inkml:definitions>
  <inkml:trace contextRef="#ctx0" brushRef="#br0">1 91 9050,'57'-12'4017,"236"-2"-4017,1 8-7,-190 8 3,1-5 1,122-20-1,-146 11 25,111-2 0,81 16 19,-53-10-10,-194 6-30,280 7-21,-218 0 30,-72-4-47,0 1 0,0 0 0,0 1 0,0 1 0,0 1 0,-1 0 0,17 8 0,-13-5-14,-1-4-10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53.265"/>
    </inkml:context>
    <inkml:brush xml:id="br0">
      <inkml:brushProperty name="width" value="0.05" units="cm"/>
      <inkml:brushProperty name="height" value="0.05" units="cm"/>
    </inkml:brush>
  </inkml:definitions>
  <inkml:trace contextRef="#ctx0" brushRef="#br0">1336 126 9466,'-13'-13'184,"-1"1"-1,-1 0 1,0 1 0,0 1-1,-1 0 1,0 1 0,-1 1-1,0 0 1,0 1 0,0 1-1,-1 1 1,0 1 0,0 0-1,-1 1 1,1 1 0,0 1-1,-28 1 1,-57 4-182,-153 25-1,183-15-53,2 3 0,-130 48 0,171-53 24,0 2 0,1 0 0,0 2 0,1 1 0,-32 26-1,52-36 13,-1 0 0,2 1 0,-1 0 0,1 0 1,0 1-1,0-1 0,1 1 0,1 1 0,-1-1 0,1 1 0,1 0 0,0 0 0,0 1 0,1-1 0,1 1 0,0 0 0,0-1 0,1 1 0,0 13 0,2-5-14,2 0 0,0 0 0,1-1 1,1 1-1,0-1 0,2 0 0,0 0 1,1-1-1,11 19 0,-5-14-24,0-1 0,1 0 0,2-1 0,0 0 0,0-1 0,27 20-1,-27-27 43,0 0 0,1-1-1,0-1 1,1-1 0,0 0-1,0-2 1,1 0 0,23 4 0,22 2 41,80 5 0,-122-16-27,86 7 24,0-4 0,1-6 0,-1-4 1,0-5-1,147-33 0,-241 40-8,0-1 0,0-1 0,0 0 0,-1-1 0,1-1 0,19-13 1,-26 14 14,0 0 0,0-1 0,0 0 0,-1-1 0,0 1 0,0-1 0,-1-1 1,0 1-1,0-1 0,6-15 0,1-7 79,-1 0 0,-2-1 0,-1 0 0,-2-1 0,5-36-1,-8 27 90,-2-1-1,-1 0 0,-8-64 0,6 94-103,-1 0 1,-1 1-1,0-1 0,-1 1 0,0-1 1,-1 1-1,0 1 0,-12-20 0,11 23-23,0 0 0,0 0 0,-1 1-1,0-1 1,-1 2 0,0-1 0,0 1 0,0 0-1,-1 0 1,0 1 0,-13-5 0,-2 0-11,0 2-1,-1 1 1,1 1 0,-42-5 0,-103 3-97,90 11-542,0 3 0,0 4 1,1 3-1,0 3 0,-80 29 1,72-16-54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2.546"/>
    </inkml:context>
    <inkml:brush xml:id="br0">
      <inkml:brushProperty name="width" value="0.05" units="cm"/>
      <inkml:brushProperty name="height" value="0.05" units="cm"/>
    </inkml:brush>
  </inkml:definitions>
  <inkml:trace contextRef="#ctx0" brushRef="#br0">174 281 12211,'1'-2'61,"-1"0"0,1 0 0,-1 1 1,1-1-1,-1 0 0,0 0 0,1 0 1,-1 0-1,0 0 0,0 0 0,-1 0 1,1 0-1,0 0 0,-1 1 0,1-1 1,-1 0-1,1 0 0,-1 0 0,0 1 1,0-1-1,0 0 0,0 1 0,0-1 1,0 0-1,0 1 0,0 0 0,-1-1 1,1 1-1,-4-3 0,3 3-14,-1 0-1,0-1 1,1 1-1,-1 0 1,0 0-1,0 1 1,0-1 0,0 0-1,0 1 1,0 0-1,0 0 1,0 0-1,0 0 1,0 0-1,0 1 1,0-1 0,0 1-1,0 0 1,-3 1-1,0 0-4,0 1 0,0 1 0,0-1 0,0 1 1,0 0-1,1 0 0,-1 1 0,1 0 0,0 0 0,1 0 0,-8 11 0,9-12-27,0 1-1,0-1 1,1 1 0,0 0 0,0-1-1,0 1 1,0 0 0,1 1-1,0-1 1,0 0 0,0 0 0,1 0-1,-1 1 1,1-1 0,1 0-1,0 7 1,-1-10-7,1 0 0,0 0-1,-1 0 1,1 0 0,0 0 0,0-1-1,0 1 1,0 0 0,0 0 0,0-1-1,1 1 1,-1-1 0,1 1 0,-1-1-1,1 0 1,-1 1 0,1-1 0,0 0-1,-1 0 1,1 0 0,0 0 0,0-1 0,0 1-1,0 0 1,0-1 0,0 1 0,0-1-1,0 0 1,0 0 0,2 1 0,4-1 21,0-1 0,0 1 0,0-1 1,0-1-1,0 1 0,12-5 0,-4-1-10,1 0-1,-2-1 0,1 0 0,-1-2 1,-1 1-1,1-2 0,-2 0 0,0-1 0,20-22 1,-12 10-50,-1-2 1,-2 0 0,0-2-1,19-38 1,-35 60 21,21-46-66,-21 47 66,0 1 0,-1 0 0,0-1 0,0 1 0,0-1 0,-1 1 1,0-1-1,0 1 0,0-8 0,0 11 9,0 1 1,-1 0-1,1 0 1,0 0-1,0 0 1,0 0-1,0 0 1,0-1-1,-1 1 1,1 0 0,0 0-1,0 0 1,0 0-1,0 0 1,-1 0-1,1 0 1,0 0-1,0 0 1,0 0-1,0 0 1,-1 0-1,1 0 1,0 0-1,0 0 1,0 0-1,-1 0 1,1 0-1,0 0 1,0 0-1,0 0 1,0 0 0,-1 0-1,1 0 1,0 0-1,0 1 1,0-1-1,0 0 1,0 0-1,-1 0 1,1 0-1,0 0 1,0 0-1,0 1 1,0-1-1,0 0 1,0 0-1,0 0 1,-1 0-1,1 1 1,0-1 0,0 0-1,0 0 1,0 0-1,0 1 1,-9 11 60,-1 15 74,1 1-1,1 0 0,-9 58 1,15-78-110,-1 8 44,1-1-1,0 1 1,1-1-1,2 30 1,-1-42-141,1 1 1,-1-1 0,1 1 0,0-1 0,0 1 0,0-1 0,0 0 0,1 1 0,-1-1 0,1 0-1,0 0 1,0 0 0,0 0 0,0-1 0,1 1 0,-1 0 0,1-1 0,0 0 0,-1 0 0,1 0 0,0 0-1,0 0 1,0 0 0,1-1 0,-1 1 0,0-1 0,4 1 0,18 3-268,1-4-113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9:45.418"/>
    </inkml:context>
    <inkml:brush xml:id="br0">
      <inkml:brushProperty name="width" value="0.05" units="cm"/>
      <inkml:brushProperty name="height" value="0.05" units="cm"/>
    </inkml:brush>
  </inkml:definitions>
  <inkml:trace contextRef="#ctx0" brushRef="#br0">989 116 10426,'-50'-6'1068,"26"4"-2994,0-1 1,-28-8-1,0-2 1538,35 10 1582,0 0-1,-1 1 0,1 0 0,-1 2 0,-22 1 0,-17 5-909,-54 7-655,96-10 300,1 1 1,0 0-1,0 0 0,0 2 1,-19 9-1,0 4 113,2 1-1,0 1 1,-35 32-1,54-42 31,1 0-1,0 1 1,0 1-1,1 0 1,1 0 0,0 1-1,1 0 1,1 1 0,0 0-1,-5 15 1,-50 226 134,26-93 188,14-66-147,23-91-241,-1 0 0,0 0 0,1 0 1,0 0-1,1 0 0,-1 0 0,1 0 1,1-1-1,-1 1 0,6 9 1,3 10-7,32 83-43,23 69 7,82 260 8,-119-362 42,-4 1-1,-3 2 0,-3 0 1,-4 1-1,6 102 0,-20-166-8,1 23 45,10 58 1,-10-85-38,-1 1 0,0-1 0,-1 0 1,0 1-1,-1-1 0,0 0 0,0 0 1,-4 12-1,-5 12 51,-16 37 0,23-64-63,-59 121 37,40-88-54,-20 52-1,41-88 11,-1 1 0,1 0 0,0 0-1,0 0 1,1 0 0,0 0 0,0 0 0,0 0 0,1 0 0,2 12-1,4 5-25,12 32 0,-7-21-7,-3-6-1,2-1 0,0-1 0,2 0-1,18 28 1,-23-41 23,1-1 0,1-1 1,0 1-1,0-2 0,1 1 0,1-2 0,0 1 1,0-1-1,25 13 0,0-5 9,2-2-1,0-1 1,0-2 0,1-1-1,1-3 1,57 6 0,252-3-187,-267-12 111,737-32 11,-67-1 31,-571 33 44,168-3 9,-2-21 2,261-77 144,-459 74-140,263-43-136,-396 68 127,-1-1 0,-1 0 0,1-1-1,-1-1 1,0-1 0,0 0 0,0-1 0,-1 0-1,0-1 1,-1-1 0,0 0 0,-1-1 0,0 0-1,0-1 1,-1 0 0,-1-1 0,0 0 0,-1-1-1,10-19 1,-1-5-79,-1-1 0,-3-1-1,-1 0 1,-2-1 0,-2 0-1,-1-1 1,3-78 0,-9-16-13,-16-146-1,-21-101 146,-6-97 17,35 377-70,-20-226-1,17 269 5,-2 1 1,-3 1 0,-31-85-1,32 110-30,-2 1 1,-1 1-1,-2 0 0,-1 1 0,-1 1 0,-1 1 0,-2 1 0,-1 1 0,0 1 0,-2 1 0,-1 1 0,-43-28 0,38 31 21,0 1 1,-1 1-1,-1 2 0,-1 2 1,0 1-1,-1 1 0,-44-8 1,-219-20-227,-4 24-236,270 14 405,-189 0-16,-281 32 1,-433 32 866,904-62-787,-309 4 159,2 24 168,-8 29-270,328-54-98,1 0-1,-1-1 1,0-1 0,1 0-1,-1-2 1,0 0 0,-32-7-1,-1-11-46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0:36.543"/>
    </inkml:context>
    <inkml:brush xml:id="br0">
      <inkml:brushProperty name="width" value="0.05" units="cm"/>
      <inkml:brushProperty name="height" value="0.05" units="cm"/>
    </inkml:brush>
  </inkml:definitions>
  <inkml:trace contextRef="#ctx0" brushRef="#br0">69 3458 8698,'-1'0'28,"1"-1"1,-1 1-1,1 0 0,-1 0 1,1 0-1,-1-1 0,0 1 1,1 0-1,-1-1 0,1 1 1,-1 0-1,1-1 0,-1 1 1,1-1-1,0 1 0,-1-1 1,1 1-1,0-1 0,-1 1 1,1-1-1,0 1 0,-1-1 0,1 1 1,0-1-1,0 0 0,0 1 1,0-1-1,-1 0 0,1 1 1,0-1-1,0 1 0,0-1 1,0 0-1,1 1 0,-1-1 1,0 1-1,0-1 0,0 0 1,7-34-965,-4 23 923,0-5-78,-1 11 181,-1-1-1,0 1 1,0-1 0,-1 1 0,0-1 0,-1-13-1,0 15 193,-7-46 607,-19-61-1,18 76-917,0-1-1,-4-59 0,8 42-51,3 0-1,2 0 1,2 0 0,2 0-1,19-84 1,98-380-274,-106 457 435,90-453 250,-70 168-584,3-16 252,-25 285-20,3 1-1,43-126 1,-54 189 0,7-23-54,2 2 0,1-1 0,1 2-1,35-53 1,-44 79 40,-1 0 0,1 1 0,0 0 0,1 0 0,-1 1 0,1-1 0,0 2-1,0-1 1,1 1 0,-1 1 0,1-1 0,0 1 0,0 1 0,0 0 0,13-2 0,5 1 5,1 1 1,0 1 0,54 6-1,110 30-231,-43-5 119,234 4 611,5-29-82,-209-5-403,819-23-892,-503 7 863,411-21 420,-34-53-369,-827 82-10,138-19 155,-147 24-61,-1 1 0,0 2 0,41 5 1,-66-4-63,-1 0 0,0 1 0,1 0 0,-1 1 0,0 0 0,13 6 0,-18-7-15,-1 0 0,0 0 1,-1 0-1,1 0 1,0 1-1,-1-1 0,1 1 1,-1-1-1,0 1 0,1 0 1,-1 0-1,-1 0 1,1 0-1,0 0 0,-1 0 1,0 1-1,1-1 1,-1 0-1,-1 1 0,1-1 1,0 4-1,1 20 72,-2 0-1,0 0 0,-2 0 0,-6 34 1,-31 104 110,-78 169 710,12-41-268,-7 210-995,42 9-544,69-502 886,-28 230-286,-44 339-204,70-557 332,1-6-172,0 0 0,-2 1 1,-7 23-1,10-36 273,-1 0 0,0 0 1,0 0-1,0-1 0,0 1 0,-1 0 1,1-1-1,-1 0 0,0 0 0,0 1 0,0-2 1,0 1-1,-1 0 0,1-1 0,-1 1 1,0-1-1,1 0 0,-7 2 0,-25 7 730,-70 11 1,3 0 315,32-1-603,-108 49 0,-60 48-1364,-54 24 172,118-73 1208,-3-8 1,-2-8 0,-3-7 0,-1-9 0,-340 26 0,-112-56 529,496-16-1021,2-5 0,-214-52 0,-296-142 120,86 22 1881,538 179-1986,-1 1 0,1 1 0,-1 1 0,-30-1 0,54 6 83,0-1-1,-1 0 1,1 0 0,0 0 0,0 0 0,0 0-1,0 0 1,0 0 0,0 0 0,-1 0-1,1 0 1,0 0 0,0 0 0,0 0 0,0 0-1,0 0 1,0 0 0,0 0 0,-1 0 0,1 0-1,0 0 1,0 0 0,0 0 0,0-1-1,0 1 1,0 0 0,0 0 0,0 0 0,-1 0-1,1 0 1,0 0 0,0 0 0,0 0 0,0 0-1,0 0 1,0-1 0,0 1 0,0 0-1,0 0 1,0 0 0,0 0 0,0 0 0,0 0-1,0 0 1,0-1 0,0 1 0,0 0 0,0 0-1,0 0 1,0 0 0,0 0 0,0 0 0,0-1-1,0 1 1,0 0 0,0 0 0,5-7-264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1:27.063"/>
    </inkml:context>
    <inkml:brush xml:id="br0">
      <inkml:brushProperty name="width" value="0.05" units="cm"/>
      <inkml:brushProperty name="height" value="0.05" units="cm"/>
    </inkml:brush>
  </inkml:definitions>
  <inkml:trace contextRef="#ctx0" brushRef="#br0">1 101 11554,'0'0'639,"39"-6"-437,20 2-104,-1 3 1,79 9 0,-17-1-13,10-3-42,345 18-40,1043 5 807,60-117-696,-201 27-226,-1021 72 29,-233-4 103,-35-5-1183,-88 0 1154,1 0 0,-1 0 1,0 0-1,0 0 0,0 0 0,1 1 0,-1-1 0,0 0 0,0 0 0,0 0 0,1 0 0,-1 0 0,0 0 1,0-1-1,1 1 0,-1 0 0,0 0 0,0 0 0,0 0 0,1 0 0,-1 0 0,0 0 0,0 0 0,0 0 0,0-1 1,1 1-1,-1 0 0,0 0 0,0 0 0,0 0 0,0-1 0,1 1 0,-1 0 0,0 0 0,0 0 0,0 0 1,0-1-1,0 1 0,0 0 0,0 0 0,0-1 0,0 1 0,0 0 0,0 0 0,0 0 0,0-1 0,0 1 0,0 0 1,0 0-1,0 0 0,0-1 0,0 1 0,0 0 0,0 0 0,0-1 0,0 1 0,0 0 0,0 0 0,-1 0 0,1-1 1,-7-9-294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1:38.264"/>
    </inkml:context>
    <inkml:brush xml:id="br0">
      <inkml:brushProperty name="width" value="0.05" units="cm"/>
      <inkml:brushProperty name="height" value="0.05" units="cm"/>
    </inkml:brush>
  </inkml:definitions>
  <inkml:trace contextRef="#ctx0" brushRef="#br0">746 145 11442,'-37'7'54,"0"1"-1,0 2 1,-38 17-1,56-19-193,1 1 0,1 1 0,-1 0 0,1 2 0,1 0 0,0 1 0,-21 22 0,17-13 118,2 1 1,1 1 0,0 1-1,2 0 1,1 1-1,-11 28 1,11-20 256,2 0 0,2 1 0,1 0 0,-7 57 0,13-55-192,2 1 1,2 0-1,1 0 1,2-1-1,2 1 0,18 63 1,0-26-40,3-1 1,44 84 0,-17-55-6,130 184 1,107 68-27,-171-228 13,5-6 0,5-4 0,6-7 0,149 93 0,-80-73 13,339 157 0,-457-251-3,1-5 1,142 32 0,191 12-5,-302-58-17,0-4-1,194-5 0,-260-12-4,-1-2 0,1-2 0,59-18 0,-75 14-1,-1-1 0,0-1 0,-1-2 0,-1-2 0,37-25 0,-36 19 24,-1-2-1,-1-1 0,-1-2 1,-1-2-1,-2 0 1,-2-2-1,0-1 0,-3-1 1,0-1-1,-3-1 0,-1-1 1,-1-1-1,-3 0 0,13-45 1,-8 3-100,-4-1 1,-3-1-1,-4-1 1,-3 1-1,-6-103 1,-10 39 289,-6 1-1,-38-161 1,36 228 236,-5-1 1,-52-127-1,52 158-264,-3 1 1,-1 2-1,-2 1 0,-3 1 1,-42-48-1,1 13-181,-4 3 1,-3 4-1,-96-67 0,101 87 7,-3 4 0,-1 3 0,-2 4-1,-90-32 1,40 28 174,-148-31-1,-141 0 231,80 46-342,-2 23-252,322 6 193,-217 6-371,-379 56-1,490-41 50,-178 55 0,212-45-28,2 4 0,-134 71-1,58-5 119,4 7-36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7:39.890"/>
    </inkml:context>
    <inkml:brush xml:id="br0">
      <inkml:brushProperty name="width" value="0.05" units="cm"/>
      <inkml:brushProperty name="height" value="0.05" units="cm"/>
    </inkml:brush>
  </inkml:definitions>
  <inkml:trace contextRef="#ctx0" brushRef="#br0">82 23 13427,'-20'-9'-208,"-3"2"208,3 1 0,2 5 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7:41.483"/>
    </inkml:context>
    <inkml:brush xml:id="br0">
      <inkml:brushProperty name="width" value="0.05" units="cm"/>
      <inkml:brushProperty name="height" value="0.05" units="cm"/>
    </inkml:brush>
  </inkml:definitions>
  <inkml:trace contextRef="#ctx0" brushRef="#br0">1064 639 13147,'-37'5'-38,"-1"0"0,1 3 0,-66 22 0,56-16-805,7 0 668,1 1 0,0 2 0,1 1 0,2 2 0,-44 31 0,14-2 1179,-101 98-1,136-118-779,1 2-1,-33 45 0,55-65-207,0 1-1,1 1 1,0-1 0,1 1 0,1 0 0,0 1 0,1-1 0,0 1 0,1 0 0,-3 26 0,5 23-147,2-1 0,4 1 0,2 0 0,2-1 0,26 88 0,-21-105 158,2-2 0,2 1 1,1-2-1,2-1 0,2 0 0,29 36 0,-7-17 22,3-2 0,108 101 1,-93-105-51,2-3 1,3-3 0,1-3 0,3-3 0,1-3 0,2-4-1,94 32 1,-58-32-33,1-5 0,1-4-1,1-6 1,182 9 0,459-19 58,-507-11 30,330-13 171,-415 1-155,247-51 0,-230 19-169,-2-7 0,-2-8 0,-3-8 0,-3-8 0,-4-6 0,-3-8 1,194-143-1,-285 179-58,116-114 1,-145 124 139,-2-3 0,-3-1 0,49-79 0,-76 108 39,0-2 1,-2 1-1,0-1 1,-2-1-1,0 0 1,-1 0-1,-1 0 1,-1-1-1,1-30 0,-5 25-1,-1 0-1,-1 0 1,-1 0 0,-1 0-1,-2 0 1,-1 1-1,-12-33 1,-9-5-63,-2 2 0,-3 0 1,-3 3-1,-3 0 0,-80-94 1,71 101-8,-2 2 0,-2 3 0,-2 2 0,-3 2 0,-1 3 0,-2 2 0,-1 3 0,-123-51 1,68 43 55,0 6 0,-3 4 0,0 6 0,-165-17 0,-311 0 405,-2 35 166,-181 23 161,3 61-156,562-38-613,-411 125 0,485-112-317,1 7-1,3 5 1,-225 139-1,182-74-34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7:53.927"/>
    </inkml:context>
    <inkml:brush xml:id="br0">
      <inkml:brushProperty name="width" value="0.05" units="cm"/>
      <inkml:brushProperty name="height" value="0.05" units="cm"/>
    </inkml:brush>
  </inkml:definitions>
  <inkml:trace contextRef="#ctx0" brushRef="#br0">29 51 6921,'-2'-1'30,"0"0"0,-1 1 0,1-1 0,-1 0 0,1-1 0,0 1 0,0 0 0,0-1 0,0 1 0,-3-2 0,5 2-7,0 0-1,-1 0 0,1 0 0,0 0 0,0 1 1,0-1-1,0 0 0,-1 0 0,1 0 1,0 0-1,0 0 0,1 0 0,-1 1 1,0-1-1,0 0 0,0 0 0,0 0 0,1 0 1,-1 0-1,0 1 0,1-1 0,-1 0 1,1 0-1,-1 1 0,1-1 0,-1 0 0,1 1 1,0-1-1,-1 0 0,1 1 0,0-1 1,-1 1-1,2-1 0,0-1 225,0 1 0,0 0 0,0 0 0,1 0 0,-1 0 0,0 0 0,0 1 0,0-1 0,1 1 0,-1-1 0,0 1 0,1 0 0,2 0 0,38 1-16,-28 0-119,60 6-66,101 21-1,-46-6-27,24 1-43,208 3 0,-134-33-23,93 3 192,263 0 297,-365-2-265,490 39 248,-288-4-558,0-30-172,-294-13 438,-137 12-51,-7 1-31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8:06.133"/>
    </inkml:context>
    <inkml:brush xml:id="br0">
      <inkml:brushProperty name="width" value="0.05" units="cm"/>
      <inkml:brushProperty name="height" value="0.05" units="cm"/>
    </inkml:brush>
  </inkml:definitions>
  <inkml:trace contextRef="#ctx0" brushRef="#br0">473 72 7714,'-3'-6'370,"0"0"1,0 0-1,-1 0 1,0 0-1,0 1 1,0-1-1,0 1 0,-1 0 1,-6-5-1,9 9-242,1 1-1,-1-1 0,0 0 1,0 1-1,0-1 0,0 1 1,0 0-1,0-1 0,0 1 1,0 0-1,0 0 0,0 1 1,0-1-1,0 0 0,0 0 0,1 1 1,-1 0-1,0-1 0,0 1 1,-2 1-1,-39 22-20,29-16-22,-76 53-51,52-33 12,27-20-36,1 0-1,1 1 1,-1 1-1,2 0 0,-1 0 1,2 0-1,-1 1 0,1 0 1,1 1-1,0-1 1,0 1-1,-3 14 0,-5 19-7,-16 92 0,27-123 0,-15 89 6,3 0-1,6 2 0,3 120 1,11-169-14,2 0 1,27 103-1,48 103-8,-79-254 9,0 0-1,0 0 1,1-1-1,0 1 1,0-1-1,1 0 1,0 0-1,0-1 1,0 1-1,1-1 1,8 6-1,-8-7 0,0-1 0,0 0 0,1-1 0,-1 0 0,1 0 0,0 0 0,0-1 0,0 0 0,0 0 0,0-1 0,1 0 0,13 1 0,-14-2 1,1 0-1,-1 0 1,1-1-1,-1 0 1,1-1 0,-1 1-1,1-1 1,-1-1-1,0 1 1,0-1-1,0-1 1,0 1 0,11-9-1,-10 5 9,0 0 0,-1 0-1,1-1 1,-1 0 0,-1-1 0,0 1-1,0-1 1,9-18 0,-1-9 15,-1-1 1,-2 0 0,-1 0-1,6-50 1,-15 78-20,38-248 49,10-57 11,-35 234 303,7-142-1,-21 173-223,-1 0-1,-3 0 0,-1 1 0,-15-58 1,17 93-122,-1 0 1,0 1-1,-1-1 1,0 1-1,-9-15 1,12 24-39,0 0 0,1 0 0,-1 1 0,0-1 1,0 1-1,-1-1 0,1 1 0,0 0 0,-1 0 0,0 0 1,1 0-1,-1 1 0,0-1 0,0 1 0,0-1 0,0 1 0,0 0 1,0 0-1,0 0 0,0 1 0,-1-1 0,1 1 0,0 0 0,0 0 1,-1 0-1,-4 0 0,-13 4-98,-5-7-35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50.165"/>
    </inkml:context>
    <inkml:brush xml:id="br0">
      <inkml:brushProperty name="width" value="0.05" units="cm"/>
      <inkml:brushProperty name="height" value="0.05" units="cm"/>
    </inkml:brush>
  </inkml:definitions>
  <inkml:trace contextRef="#ctx0" brushRef="#br0">329 1150 11354,'-8'3'631,"14"-9"-332,24-19-235,-10 9-20,115-104-83,156-180-1,-64 16-510,-172 206 579,79-149-1,-133 227-21,-1-1-1,0 1 1,0 0 0,0 0 0,0 0-1,0 0 1,0 0 0,1 0-1,-1 0 1,0 0 0,0-1 0,0 1-1,0 0 1,0 0 0,0 0 0,0 0-1,0-1 1,0 1 0,1 0 0,-1 0-1,0 0 1,0 0 0,0 0 0,0-1-1,0 1 1,0 0 0,0 0 0,0 0-1,0-1 1,0 1 0,0 0-1,0 0 1,-1 0 0,1 0 0,0 0-1,0-1 1,0 1 0,0 0 0,0 0-1,0 0 1,0 0 0,0 0 0,0-1-1,-1 1 1,1 0 0,0 0 0,0 0-1,0 0 1,0 0 0,-7 3 125,-8 10 67,1 1-1,-15 19 1,-8 8 37,-965 1054-58,979-1068-219,10-14-31,0 1 0,1 1-1,1 0 1,0 0 0,2 1-1,-13 24 1,22-39 64,0-1 0,-1 1-1,1-1 1,0 1 0,0-1-1,0 1 1,-1 0 0,1-1 0,0 1-1,0-1 1,0 1 0,0-1-1,0 1 1,0-1 0,0 1 0,0 0-1,0-1 1,0 1 0,1-1 0,-1 1-1,0-1 1,0 1 0,0-1-1,1 1 1,-1-1 0,0 1 0,1-1-1,-1 1 1,0-1 0,1 1 0,-1-1-1,1 1 1,-1-1 0,0 0-1,2 1 1,-1-1-10,1 1 0,-1-1 0,1 0 0,-1 0 0,1 1 0,-1-1 0,1-1 0,0 1 0,-1 0 0,1 0 0,-1 0 0,3-2 0,8-2-44,-1 0 0,0-1 0,-1-1-1,1 1 1,-1-2 0,12-9 0,57-54-220,-58 51 213,167-166-206,306-393 0,-348 390 196,104-139 20,-222 290 182,-20 26 24,-11 17 137,-61 77 559,-145 143 0,130-146-618,25-24-82,-407 390-541,366-371 245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4.098"/>
    </inkml:context>
    <inkml:brush xml:id="br0">
      <inkml:brushProperty name="width" value="0.05" units="cm"/>
      <inkml:brushProperty name="height" value="0.05" units="cm"/>
    </inkml:brush>
  </inkml:definitions>
  <inkml:trace contextRef="#ctx0" brushRef="#br0">552 192 8162,'3'-11'315,"-1"-1"0,-1 1 0,0-1 0,0 0 0,-1 1 0,0-1 1,-3-13-1,2 21-213,0 0 1,0 0 0,0 0-1,0 0 1,-1 0-1,0 1 1,0-1 0,0 1-1,0-1 1,0 1-1,-1 0 1,1-1 0,-1 1-1,0 1 1,0-1 0,0 0-1,0 1 1,-1-1-1,1 1 1,-1 0 0,1 0-1,-1 1 1,-7-3-1,3 1-54,-1 1-1,1 0 0,-1 1 0,0 0 0,0 0 0,1 1 0,-1 0 0,0 0 1,0 1-1,1 0 0,-17 5 0,13-2-26,-1 1-1,1 0 1,0 1 0,0 0-1,1 1 1,0 1 0,-12 9-1,1 3-19,1 1 0,0 0 0,2 2-1,1 1 1,0 0 0,-18 35 0,18-26-14,2 1 0,1 1 0,2 0 0,1 1 0,2 0 0,-7 47 0,13-57 1,1 0 0,2 0 0,1-1 0,0 1 0,2 0-1,2 0 1,0-1 0,1 1 0,1-1 0,11 25 0,-14-41 6,1-1 0,0 1 0,1 0 0,0-1 0,1 0 0,-1 0 1,2-1-1,-1 0 0,1 0 0,0 0 0,0-1 0,1 0 1,11 7-1,-12-9 2,1 0 1,0-1 0,0 0 0,0 0-1,0-1 1,0 0 0,0 0-1,0-1 1,1 0 0,-1-1-1,0 0 1,1 0 0,-1-1-1,0 0 1,16-4 0,-8 0 26,0 0-1,0-2 1,-1 1 0,0-2 0,0 0 0,20-16-1,-24 16 42,1-1-1,-1-1 0,-1 1 0,0-2 0,0 0 0,-1 0 0,14-24 0,-20 31-28,-1 0-1,0-1 1,0 1 0,-1-1-1,1 1 1,-1-1 0,0 0-1,0 0 1,-1 0-1,1 1 1,-1-1 0,0 0-1,-1 0 1,1 0 0,-2-8-1,1 10-14,-1 0-1,1 0 0,0 0 0,-1 0 0,0 0 1,0 1-1,0-1 0,0 1 0,0-1 1,0 1-1,0 0 0,-1-1 0,0 1 0,1 1 1,-1-1-1,0 0 0,0 1 0,1-1 1,-1 1-1,-1 0 0,1 0 0,0 0 0,0 0 1,-4 0-1,-2-1-12,0 1 0,0 0 0,0 1 0,0 0 0,0 0 1,0 1-1,0 0 0,1 1 0,-1-1 0,0 2 0,1-1 0,-1 1 0,1 1 0,0 0 1,0 0-1,0 0 0,-8 7 0,15-11-11,0 1-1,1-1 1,-1 1 0,0 0-1,0 0 1,0-1 0,1 1-1,-1 0 1,0 0 0,1 0 0,-1 0-1,1-1 1,-1 1 0,1 0-1,-1 0 1,1 0 0,0 0-1,-1 1 1,1-1 0,0 0 0,0 0-1,0 0 1,0 0 0,0 0-1,0 0 1,0 0 0,0 0-1,0 0 1,0 0 0,1 0-1,0 2 1,0-2-4,0 0 0,0 0 1,0 0-1,0 0 0,0 0 0,0-1 0,1 1 1,-1-1-1,0 1 0,0 0 0,1-1 0,-1 0 0,0 1 1,1-1-1,-1 0 0,0 0 0,1 0 0,-1 0 0,1 0 1,-1 0-1,0 0 0,1 0 0,-1 0 0,3-2 1,11-2-55,1-1 0,-1-1 1,0 0-1,-1-1 1,17-11-1,67-50-231,-82 56 229,-12 9 48,25-15-98,-29 17 112,1 1 1,0-1-1,-1 1 1,1 0-1,0-1 1,0 1 0,0 0-1,-1-1 1,1 1-1,0 0 1,0 0-1,0 0 1,0 0 0,-1 0-1,1 0 1,0 0-1,0 0 1,0 0-1,0 0 1,0 1 0,-1-1-1,1 0 1,0 0-1,0 1 1,-1-1 0,1 1-1,0-1 1,0 1-1,-1-1 1,1 1-1,0-1 1,-1 1 0,1-1-1,0 2 1,1 5 27,1 1 1,-1-1 0,-1 1-1,0 0 1,0 0-1,0-1 1,-1 1 0,0 0-1,-2 9 1,2 5 45,-2 50 180,0-42-133,1 0 0,2 0-1,6 46 1,-7-75-120,0 0-1,0 0 1,1 0 0,-1 0-1,0 0 1,0-1 0,1 1-1,-1 0 1,1 0-1,-1 0 1,1 0 0,-1 0-1,1-1 1,-1 1 0,1 0-1,1 0 1,-2-1 7,0 1 1,1-1 0,-1 0-1,0 0 1,1 0 0,-1 0-1,0 0 1,1 0 0,-1 0-1,0 0 1,1-1 0,-1 1-1,0 0 1,1 0 0,-1 0-1,0 0 1,1 0 0,-1-1-1,0 1 1,1 0 0,-1 0-1,0 0 1,0-1 0,1 1-1,-1 0 1,0 0 0,0-1-1,1 1 1,13-26 131,1-13-139,2-7-6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3.237"/>
    </inkml:context>
    <inkml:brush xml:id="br0">
      <inkml:brushProperty name="width" value="0.05" units="cm"/>
      <inkml:brushProperty name="height" value="0.05" units="cm"/>
    </inkml:brush>
  </inkml:definitions>
  <inkml:trace contextRef="#ctx0" brushRef="#br0">89 20 13283,'-2'-2'133,"1"0"1,-1 1-1,1-1 1,-1 1-1,0-1 1,0 1-1,1 0 1,-1-1-1,0 1 1,0 0-1,0 0 0,0 1 1,-3-2-1,4 2-86,-1 0-1,1 0 0,0 0 0,0 0 0,0 0 0,-1 0 1,1 0-1,0 0 0,0 0 0,0 1 0,0-1 0,0 0 1,-1 1-1,1-1 0,0 1 0,0-1 0,0 1 0,0 0 1,0-1-1,0 1 0,1 0 0,-1 0 0,0 0 0,0 0 1,0 0-1,1 0 0,-1-1 0,0 3 0,-4 7 6,0 0 0,1 1 0,0-1 0,1 1-1,0 0 1,1 0 0,0 0 0,1 0 0,0 21 0,2 5 2,10 62 1,19 64 36,10 84 72,-35-361 225,-25-86-371,20 196-20,-1 1 1,1-1-1,-1 1 0,0-1 1,0 1-1,-1 0 0,1-1 1,-1 1-1,1 0 0,-4-4 1,5 7 3,0 0 0,0 0 0,0 0 0,0 0 0,0 0 0,-1 0 0,1 0 1,0 0-1,0-1 0,0 1 0,0 0 0,-1 0 0,1 0 0,0 0 0,0 0 0,0 0 0,0 0 1,-1 0-1,1 1 0,0-1 0,0 0 0,0 0 0,0 0 0,-1 0 0,1 0 0,0 0 0,0 0 1,0 0-1,0 0 0,-1 0 0,1 0 0,0 1 0,0-1 0,0 0 0,0 0 0,0 0 0,0 0 1,0 0-1,0 1 0,-1-1 0,1 0 0,0 0 0,0 0 0,0 0 0,0 1 0,0-1 0,0 0 1,0 0-1,0 0 0,0 0 0,0 1 0,0-1 0,0 0 0,0 0 0,0 0 0,0 0 0,0 1 1,-1 12 64,1-1-12,0-1-1,1 0 1,0 0-1,1 0 0,0 0 1,1 0-1,7 21 0,-8-28-36,0 0 0,0 0-1,0 0 1,0 0-1,1-1 1,0 1-1,-1-1 1,1 1 0,1-1-1,-1 0 1,0 0-1,1 0 1,-1-1-1,1 1 1,0-1 0,0 0-1,0 0 1,0 0-1,1 0 1,-1-1 0,0 0-1,9 2 1,-6-3-16,0 1 0,1-1 1,-1-1-1,1 1 0,-1-1 0,0-1 1,0 1-1,1-1 0,-1 0 1,0-1-1,-1 0 0,1 0 0,0 0 1,-1-1-1,0 0 0,0 0 1,7-6-1,-5 2-50,0 0 0,-1 0 0,1 0 0,-2-1 0,1 0 0,-1 0 0,-1-1 0,0 0 0,0 0 0,5-16 0,-8 19 67,-2 11 71,3 15 209,-3-19-293,0 0 0,0 1 0,1-1 0,-1 0-1,0 0 1,0 1 0,0-1 0,1 0 0,-1 0 0,0 0-1,0 0 1,1 1 0,-1-1 0,0 0 0,0 0-1,1 0 1,-1 0 0,0 0 0,0 0 0,1 0 0,-1 1-1,0-1 1,1 0 0,-1 0 0,0 0 0,0 0-1,1 0 1,14-9 73,-8 3-73,-1-1-1,1 0 0,-1 0 1,0-1-1,-1 0 1,8-14-1,-13 22-5,0 0 1,0 0-1,0 0 1,0-1-1,0 1 1,0 0-1,0 0 1,0 0-1,0 0 1,0 0-1,1 0 1,-1 0-1,0 0 0,0 0 1,0 0-1,0 0 1,0 0-1,0 0 1,0 0-1,0 0 1,0 0-1,0 0 1,0 0-1,0 0 0,0-1 1,0 1-1,0 0 1,0 0-1,0 0 1,1 0-1,-1 0 1,0 0-1,0 0 1,0 0-1,0 0 0,0 0 1,0 0-1,0 0 1,0 0-1,0 0 1,0 0-1,0 0 1,0 0-1,0 1 1,0-1-1,0 0 1,1 0-1,-1 0 0,0 0 1,0 0-1,0 0 1,0 0-1,0 0 1,0 0-1,0 0 1,0 0-1,0 0 1,0 0-1,0 0 0,0 0 1,0 0-1,0 0 1,0 0-1,0 0 1,0 1-1,0-1 1,0 0-1,0 0 1,3 8 3,-1 9 71,3 42 274,-4-53-293,0 0 0,1 0 0,-1 0 0,1 0 0,0 0 0,1-1 0,5 10 0,-8-14-49,1 0-1,0 0 1,0 0-1,0 0 1,1 0-1,-1 0 1,0-1-1,0 1 1,0 0 0,1-1-1,-1 1 1,0-1-1,1 1 1,-1-1-1,0 0 1,1 1-1,-1-1 1,0 0-1,1 0 1,-1 0-1,1 0 1,-1 0 0,0-1-1,1 1 1,-1 0-1,0-1 1,1 1-1,-1 0 1,0-1-1,1 0 1,1-1-1,6-2-69,0-2-1,0 1 0,10-9 0,-11 8-17,111-71-1213,-118 76 1272,1 0 1,-1 0-1,1 0 0,-1 0 0,1 0 1,0 1-1,-1-1 0,1 1 0,0-1 1,0 1-1,0-1 0,-1 1 0,1 0 1,0 0-1,0 0 0,0 0 0,0 0 1,0 0-1,-1 1 0,1-1 0,0 1 1,0-1-1,-1 1 0,1 0 0,0-1 1,1 2-1,1 1 42,-1 1 0,0 0-1,0 0 1,0-1 0,-1 1 0,1 1 0,-1-1 0,2 5 0,-1-3 41,-2-4-37,0 0 0,0-1 0,0 1 0,0 0-1,0 0 1,0-1 0,1 1 0,-1 0 0,0-1 0,1 0-1,0 1 1,-1-1 0,1 0 0,0 0 0,0 0 0,0 0 0,-1 0-1,1 0 1,3 1 0,-2-2-52,0 0-1,-1 0 1,1 0-1,0 0 1,0 0-1,0-1 1,-1 0-1,1 1 1,0-1-1,-1 0 1,1 0-1,-1 0 1,1 0-1,3-3 1,19-15-1227,-21 15 1029,0 1 0,0-1 0,1 1-1,-1 0 1,1 0 0,7-2 0,1 1-440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4.998"/>
    </inkml:context>
    <inkml:brush xml:id="br0">
      <inkml:brushProperty name="width" value="0.05" units="cm"/>
      <inkml:brushProperty name="height" value="0.05" units="cm"/>
    </inkml:brush>
  </inkml:definitions>
  <inkml:trace contextRef="#ctx0" brushRef="#br0">1 725 7778,'3'2'505,"-1"0"0,1 0 0,-1 0 0,0 0 0,1 1 1,-1-1-1,3 6 0,-3-5-308,3 4-72,1 0 1,-1-1 0,1 0-1,1 0 1,10 9-1,-14-14-98,0 1 0,0 0 0,0-1 0,0 0 0,0 0 1,0 0-1,1 0 0,-1-1 0,0 1 0,1-1 0,-1 0 0,0 0 0,0 0 0,1 0 0,-1 0 0,0-1 0,7-1 0,1-2 71,0 1 0,-1-2 0,1 0 0,-1 0 0,0-1 0,17-12 0,-20 13-14,0 0 0,-1-1-1,0 0 1,0-1 0,0 1-1,0-1 1,-1 0 0,-1-1-1,7-11 1,-9 15-17,-1 1-1,-1-1 1,1 1-1,0-1 1,-1 1-1,1-1 0,-1-4 1,0 7-44,0 1 0,0-1 0,0 0 0,0 1-1,0-1 1,0 0 0,0 1 0,0-1 0,0 0 0,-1 1 0,1-1 0,0 1 0,0-1 0,-1 0 0,1 1 0,0-1-1,0 1 1,-1-1 0,1 1 0,-1-1 0,1 1 0,-1-1 0,1 1 0,-1-1 0,1 1 0,-1-1 0,1 1-1,-1 0 1,1-1 0,-1 1 0,1 0 0,-1 0 0,0-1 0,1 1 0,-1 0 0,0 0 0,1 0 0,-1 0-1,0 0 1,1 0 0,-1 0 0,0 0 0,1 0 0,-1 0 0,0 0 0,-55 15 80,46-11-107,-1 1 1,1 0 0,1 0 0,-1 1 0,1 0 0,0 1 0,0 0 0,1 1 0,0 0 0,0 0 0,1 0 0,0 1 0,0 0-1,1 1 1,1 0 0,-1-1 0,-3 13 0,0-2-5,2 1-1,0 0 1,2 0-1,0 1 1,1-1 0,2 1-1,-1 40 1,3-54-1,0 1 0,1-1 0,0 0 0,0 1 0,1-1 0,0 0 0,1 0 0,6 15 0,-7-20 4,0 0-1,0 1 1,1-1 0,-1 0 0,1 0-1,0-1 1,-1 1 0,1 0-1,0-1 1,1 0 0,-1 1-1,0-1 1,1-1 0,-1 1 0,1 0-1,0-1 1,-1 0 0,1 0-1,0 0 1,8 1 0,-6-2 4,0 0 0,0 0 0,0-1 0,1 0 0,-1 0 0,0 0 0,0 0 0,0-1 0,0 0 0,-1-1 0,1 1 0,-1-1 0,1 0 0,-1-1 0,0 1 0,0-1 0,0 0 1,5-6-1,6-6-17,0-2 0,-2 0 0,20-30 0,-7 4-153,-2-2 0,34-86-1,22-107-526,-43 122 439,76-246 99,-113 358 179,1 1 16,0-1-1,-1 1 0,0-1 1,0 1-1,0-1 0,0 1 1,-1-7-1,0 10-27,0 1-1,0 0 1,0-1 0,0 1 0,-1 0-1,1-1 1,0 1 0,0 0-1,0-1 1,-1 1 0,1 0 0,0 0-1,-1-1 1,1 1 0,0 0 0,0 0-1,-1 0 1,1-1 0,0 1 0,-1 0-1,1 0 1,0 0 0,-1 0 0,1 0-1,-1 0 1,1 0 0,0 0 0,-1 0-1,1 0 1,0 0 0,-1 0 0,1 0-1,0 0 1,-1 0 0,1 0-1,-1 0 1,1 0 0,0 0 0,-1 0-1,1 1 1,0-1 0,-1 0 0,1 0-1,0 0 1,0 1 0,-1-1 0,1 0-1,0 1 1,-1-1 0,-14 12 144,6-3-131,1 1-1,0 0 1,1 0 0,0 1 0,0 0 0,1 1-1,1-1 1,0 1 0,0 0 0,1 0 0,1 0-1,0 1 1,-1 14 0,-1 22-16,2-1 0,4 56 1,0-55 12,-2 20-59,4-1 0,3 1 0,17 77 0,-23-145 20,10 32-399,-1-23 167,-9-10 247,1 0-1,-1 1 1,0-1-1,1 0 1,-1 0-1,0 0 1,1 0-1,-1 0 1,1 0 0,-1 0-1,0-1 1,1 1-1,-1 0 1,0 0-1,1 0 1,-1 0-1,0 0 1,1 0-1,-1-1 1,0 1-1,1 0 1,-1 0-1,0 0 1,0-1-1,1 1 1,-1 0-1,0-1 1,0 1-1,0 0 1,1 0-1,-1-1 1,0 1-1,0-1 1,5-11-208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5.570"/>
    </inkml:context>
    <inkml:brush xml:id="br0">
      <inkml:brushProperty name="width" value="0.05" units="cm"/>
      <inkml:brushProperty name="height" value="0.05" units="cm"/>
    </inkml:brush>
  </inkml:definitions>
  <inkml:trace contextRef="#ctx0" brushRef="#br0">147 356 12299,'2'-17'640,"1"-33"124,-3 47-709,0 1 1,0-1-1,0 1 0,0-1 0,-1 1 0,0-1 0,1 1 1,-1-1-1,0 1 0,0 0 0,0-1 0,0 1 0,-1 0 0,1 0 1,-3-3-1,3 5-32,1-1 0,-1 1 0,0-1 0,0 1 0,0 0 0,0 0 0,0-1 0,0 1 0,0 0 0,0 0 0,0 0 0,0 0 0,0 0 0,0 0 0,0 0 0,0 1 0,0-1 0,0 0 0,0 1 0,0-1 1,0 0-1,0 1 0,0-1 0,0 1 0,0-1 0,1 1 0,-1 0 0,0-1 0,0 1 0,1 0 0,-1 0 0,0-1 0,1 1 0,-1 1 0,-24 30 166,12-11-169,2 1 0,1 0 1,0 1-1,2 1 1,0-1-1,2 1 0,1 0 1,0 0-1,0 33 1,4-50-21,1 0 0,0 0 0,1 1 0,-1-1 0,2 0 1,-1 0-1,1-1 0,0 1 0,4 9 0,-5-13 1,0-1 1,1 1-1,-1-1 0,1 0 0,0 0 0,-1 0 0,1 0 0,0 0 0,0 0 1,1 0-1,-1 0 0,0-1 0,1 1 0,-1-1 0,1 0 0,-1 0 0,1 0 1,-1 0-1,1 0 0,0 0 0,-1-1 0,1 1 0,0-1 0,0 0 0,0 0 1,3 0-1,4-1-6,-1-1-1,1 0 1,-1 0 0,1-1 0,-1 0-1,0-1 1,0 0 0,-1 0 0,1-1 0,-1 0-1,0-1 1,0 0 0,0 0 0,13-14 0,0-3-53,0-2 0,-2 0 0,21-35 0,-14 18-54,-3-2 0,-1 0-1,-2-2 1,-2 0-1,-3-1 1,16-74-1,-29 109 84,-1 9 26,0-1 0,0 1-1,0 0 1,-1-1 0,1 1-1,-1 0 1,0-1 0,0 1-1,0-1 1,-1 1 0,1 0-1,-1-1 1,0 1-1,0 0 1,-1-4 0,2 6 3,-1 1 1,1 0-1,0 0 1,0-1-1,-1 1 1,1 0-1,0 0 1,-1-1-1,1 1 1,0 0-1,-1 0 1,1 0-1,0 0 1,-1-1-1,1 1 1,0 0-1,-1 0 1,1 0-1,-1 0 0,1 0 1,0 0-1,-1 0 1,1 0-1,-1 0 1,1 0-1,0 0 1,-1 0-1,1 0 1,0 1-1,-1-1 1,1 0-1,-1 0 1,1 0-1,0 0 1,-1 1-1,1-1 1,0 0-1,0 0 1,-1 1-1,1-1 1,0 0-1,0 1 1,-1-1-1,1 0 1,0 1-1,-12 17 64,2 3-31,1 1 0,2 1-1,0-1 1,1 1-1,1 0 1,1 0-1,2 1 1,0-1 0,1 1-1,1-1 1,5 34-1,-2-43-69,0-1-1,1 0 1,0 0 0,1-1-1,0 1 1,1-1 0,0 0-1,1-1 1,1 0-1,13 17 1,-8-14-150,0 0 1,1-1-1,0-1 0,1-1 1,0 0-1,1 0 0,18 8 1,6-1-198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6.018"/>
    </inkml:context>
    <inkml:brush xml:id="br0">
      <inkml:brushProperty name="width" value="0.05" units="cm"/>
      <inkml:brushProperty name="height" value="0.05" units="cm"/>
    </inkml:brush>
  </inkml:definitions>
  <inkml:trace contextRef="#ctx0" brushRef="#br0">0 1 14155,'14'11'928,"-3"14"-784,-3 2-72,1 6 360,-4 3-248,7 4-160,-2 0 16,0-4-152,-3-6-160,0-12-1120,2-2 1240,-3-16-192,-6-20-104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6.391"/>
    </inkml:context>
    <inkml:brush xml:id="br0">
      <inkml:brushProperty name="width" value="0.05" units="cm"/>
      <inkml:brushProperty name="height" value="0.05" units="cm"/>
    </inkml:brush>
  </inkml:definitions>
  <inkml:trace contextRef="#ctx0" brushRef="#br0">1 0 15003,'8'6'696,"0"5"-1200,-4 1-824,12-4 1184,4 1-256,7-2-144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6.856"/>
    </inkml:context>
    <inkml:brush xml:id="br0">
      <inkml:brushProperty name="width" value="0.05" units="cm"/>
      <inkml:brushProperty name="height" value="0.05" units="cm"/>
    </inkml:brush>
  </inkml:definitions>
  <inkml:trace contextRef="#ctx0" brushRef="#br0">65 385 13971,'-2'2'101,"-11"12"421,-16 26 0,26-36-510,1 0 0,-1 0 0,1 0-1,0 1 1,1-1 0,-1 0-1,1 1 1,0-1 0,0 1-1,0-1 1,0 1 0,1 6 0,0-9-39,1 0 1,0 0 0,0-1-1,0 1 1,0 0-1,0-1 1,0 1 0,0-1-1,0 1 1,0-1 0,1 0-1,-1 1 1,1-1 0,-1 0-1,1 0 1,-1 0-1,1 0 1,0 0 0,-1 0-1,1-1 1,0 1 0,0-1-1,0 1 1,3 0 0,9 2-243,0 0 1,16 0-1,-23-2 173,7 0-60,1 1-1,-1 1 0,1 0 1,-1 1-1,17 7 0,-27-9 179,1 0 0,-1 1 1,0-1-1,0 1 0,0 0 0,0 0 0,0 0 0,-1 0 0,1 1 0,-1 0 1,0-1-1,0 1 0,0 0 0,-1 1 0,1-1 0,-1 0 0,0 1 1,0-1-1,1 7 0,-1-1 134,-1-1 1,0 1-1,0 0 1,-1-1-1,0 1 0,-1 0 1,0-1-1,-1 1 1,0-1-1,0 1 1,-1-1-1,-7 15 1,4-11 76,0 0 0,-1-1 0,0 1 0,-1-2 1,-1 1-1,0-1 0,-19 19 0,27-30-247,1 1-1,-1 0 1,1-1-1,-1 1 1,1-1-1,-1 1 1,0-1-1,1 1 1,-1-1-1,0 0 1,1 1-1,-1-1 1,0 0-1,0 1 1,1-1-1,-1 0 1,0 0-1,0 0 1,1 0-1,-1 0 1,0 0 0,0 0-1,0 0 1,1 0-1,-2 0 1,1-1-32,0 1 0,1-1 0,-1 0 1,1 1-1,-1-1 0,1 0 1,-1 0-1,1 0 0,-1 1 0,1-1 1,0 0-1,-1 0 0,1 0 1,0 0-1,0 0 0,0 0 0,0 1 1,0-2-1,-1-9-501,1 1 0,3-20 0,-2 26 466,6-50-451,4-13-196</inkml:trace>
  <inkml:trace contextRef="#ctx0" brushRef="#br0" timeOffset="1">314 25 13643,'1'-2'81,"3"-18"647,-3 17-373,-2 13-172,-1 24-109,1 1 0,2-1 0,1 0 0,2 0 0,1 0 0,2-1 0,1 0 0,1 0-1,2-1 1,26 54 0,103 200-767,-139-279 429,-9-14 157,-13-18 34,16 18 63,-185-259 2083,188 263-1982,0 0 0,1 1 0,-1-2 0,1 1 0,-1 0 1,1 0-1,-1-5 0,2 8-67,0-1 1,0 0-1,0 0 1,0 0-1,0 0 1,0 1-1,0-1 1,1 0-1,-1 0 1,0 0-1,0 1 1,1-1-1,-1 0 1,1 0-1,-1 1 1,1-1-1,-1 0 1,1 1-1,-1-1 1,1 1-1,-1-1 1,1 0-1,0 1 1,-1-1-1,1 1 1,0 0 0,-1-1-1,1 1 1,0 0-1,0-1 1,0 1-1,1 0 1,235-66 1331,-235 66-1371,54-14 243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7.807"/>
    </inkml:context>
    <inkml:brush xml:id="br0">
      <inkml:brushProperty name="width" value="0.05" units="cm"/>
      <inkml:brushProperty name="height" value="0.05" units="cm"/>
    </inkml:brush>
  </inkml:definitions>
  <inkml:trace contextRef="#ctx0" brushRef="#br0">102 317 11602,'-3'21'900,"8"-16"-689,8-9 161,-8 1-262,0 0 0,0-1 0,-1 1-1,0-1 1,1 0 0,-2-1 0,1 1-1,0-1 1,-1 0 0,0 1 0,3-7-1,0 1 66,-1-1-1,0-1 0,-1 1 0,4-16 0,-6 15-84,0-1 0,-1 1 0,0 0 0,-1-1 0,0 1 0,-2-15 0,1 21-92,0-1 1,-1 1-1,1 0 0,-1-1 1,0 1-1,-1 0 0,1 0 1,-1 0-1,0 1 0,-1-1 0,1 1 1,-1 0-1,-7-8 0,9 12-4,1-1 0,-1 0-1,0 1 1,0 0-1,0-1 1,0 1-1,-1 0 1,1 0-1,0 0 1,0 0 0,-1 0-1,1 1 1,-1-1-1,1 1 1,0-1-1,-1 1 1,1 0 0,-1 0-1,1 0 1,-1 0-1,1 1 1,-1-1-1,1 1 1,0-1-1,-1 1 1,1 0 0,0 0-1,-1 0 1,1 0-1,0 0 1,0 0-1,0 1 1,-2 1 0,-2 2-5,1 0 1,0 0 0,0 0 0,1 1 0,0 0 0,0 0-1,0 0 1,0 0 0,1 0 0,-3 9 0,-1 5 0,1 1 1,1 0 0,1 1-1,-3 39 1,6-48 3,1 0 1,1 0-1,0-1 0,0 1 0,1 0 1,1-1-1,0 0 0,1 1 0,7 17 1,-9-26 4,1 0 0,-1 0 1,0 0-1,1 0 1,0-1-1,0 1 0,0-1 1,1 1-1,-1-1 1,1 0-1,0-1 0,-1 1 1,1 0-1,0-1 1,1 0-1,-1 0 0,0 0 1,6 1-1,-5-2 4,0-1 0,0 1-1,0-1 1,1 0 0,-1 0-1,0 0 1,0-1 0,0 0 0,0 0-1,0 0 1,0-1 0,0 0-1,-1 0 1,1 0 0,0 0 0,6-5-1,4-3 15,-1-2-1,-1 1 0,0-2 1,0 1-1,-2-2 0,1 0 1,-2 0-1,0-1 1,10-19-1,-6 7 15,-1 0-1,-2-1 1,-1 0 0,11-48 0,-19 71-31,-1-1 0,-1 0 0,1 0 0,-1 0 0,0-6 1,0 12-2,0-1 1,0 1 0,0 0-1,0 0 1,0 0 0,0 0-1,0 0 1,0 0 0,0 0-1,0-1 1,0 1 0,0 0-1,0 0 1,0 0 0,0 0-1,0 0 1,0 0 0,0 0-1,0-1 1,0 1 0,0 0-1,0 0 1,0 0 0,0 0 0,0 0-1,0 0 1,0 0 0,-1 0-1,1 0 1,0-1 0,0 1-1,0 0 1,0 0 0,0 0-1,0 0 1,0 0 0,0 0-1,0 0 1,-1 0 0,1 0-1,0 0 1,0 0 0,0 0-1,0 0 1,0 0 0,0 0-1,0 0 1,-1 0 0,1 0-1,0 0 1,0 0 0,0 0 0,0 0-1,0 0 1,0 0 0,0 0-1,-1 0 1,1 0 0,0 0-1,0 0 1,0 0 0,0 0-1,0 0 1,0 0 0,0 1-1,0-1 1,0 0 0,-1 0-1,-8 21-28,2 4 22,1 1 1,1 0-1,1 0 0,1 1 1,2-1-1,0 1 0,4 27 1,-2-48 13,0-1 0,0 0 1,0 0-1,0 1 0,5 8 1,-5-12-1,-1-1-1,1 0 1,-1 0 0,1 0 0,0 0 0,0 0 0,-1 0 0,1 0 0,0 0 0,0 0 0,0 0 0,0 0 0,0-1 0,0 1 0,0 0 0,1-1 0,-1 1 0,0-1 0,0 1 0,0-1 0,1 0 0,-1 1 0,0-1 0,0 0 0,1 0 0,-1 0 0,0 0 0,1 0 0,-1 0 0,2 0 0,2-2 23,-1 0 0,1 0 0,-1 0 0,0-1 0,1 1 0,-1-1 0,0 0 0,-1 0 1,1-1-1,-1 1 0,1-1 0,-1 0 0,5-7 0,4-7 138,17-33 0,29-86 336,-58 137-507,0-1-1,0 1 0,1-1 1,-1 1-1,0-1 0,1 1 1,-1-1-1,0 1 0,1-1 1,-1 1-1,1-1 0,-1 1 1,1 0-1,-1-1 1,0 1-1,1 0 0,0 0 1,-1-1-1,1 1 0,-1 0 1,1 0-1,-1 0 0,1 0 1,-1-1-1,1 1 0,0 0 1,-1 0-1,1 0 0,-1 0 1,1 0-1,0 1 0,-1-1 1,1 0-1,-1 0 0,1 0 1,-1 0-1,1 1 0,-1-1 1,1 0-1,-1 0 1,1 1-1,-1-1 0,1 0 1,0 2-1,24 23-126,-14-14 76,-3-4 52,0-1 1,0 0-1,0 0 0,1-1 0,0 0 0,0-1 0,0 0 1,0 0-1,1-1 0,0-1 0,-1 1 0,1-1 1,0-1-1,0 0 0,0 0 0,0-1 0,0 0 0,0-1 1,0 0-1,0-1 0,0 0 0,0 0 0,0-1 0,-1 0 1,1-1-1,-1 0 0,0-1 0,0 1 0,-1-2 0,0 1 1,1-1-1,-2-1 0,1 1 0,7-10 0,-10 11 21,-3 3-23,0-1 0,0 1 0,0 0-1,0 0 1,0 0 0,1 0 0,-1 0 0,4-1 0,-5 3 0,0 0-1,-1 0 1,1 0 0,0 0 0,0 0 0,0 0 0,0 0 0,-1 0 0,1 0 0,0 0 0,0 1 0,0-1 0,-1 0 0,1 1 0,0-1 0,0 0 0,-1 1 0,1-1 0,0 1 0,-1-1 0,1 1 0,0-1 0,-1 1 0,1 0 0,-1-1 0,1 1 0,-1 0-1,1-1 1,-1 1 0,0 0 0,1 0 0,-1 0 0,0-1 0,1 2 0,3 7-43,-2-6-30,-1 1 0,1 0 0,0-1 0,0 1-1,1-1 1,-1 0 0,5 5 0,-7-8 70,0 0 0,1 0-1,-1 0 1,0 0 0,0 0 0,0 0-1,0 1 1,1-1 0,-1 0 0,0 0-1,0 0 1,0 0 0,1 0 0,-1 0-1,0 0 1,0 0 0,0 0 0,1 0-1,-1 0 1,0 0 0,0 0 0,0 0-1,0-1 1,1 1 0,-1 0 0,0 0-1,0 0 1,0 0 0,0 0 0,1 0-1,-1 0 1,0 0 0,0-1 0,0 1-1,0 0 1,0 0 0,1 0 0,-1 0-1,0-1 1,0 1 0,0 0 0,0 0-1,0 0 1,0 0 0,0-1 0,0 1-1,0 0 1,0 0 0,0 0 0,0-1-1,0 1 1,0 0 0,0 0 0,0 0-1,0-1 1,0 1 0,0 0 0,0 0-1,0-15-269,-10-55-61,3 10 118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8.209"/>
    </inkml:context>
    <inkml:brush xml:id="br0">
      <inkml:brushProperty name="width" value="0.05" units="cm"/>
      <inkml:brushProperty name="height" value="0.05" units="cm"/>
    </inkml:brush>
  </inkml:definitions>
  <inkml:trace contextRef="#ctx0" brushRef="#br0">5 0 13891,'-4'4'744,"4"5"-920,0 1 176,4 0 432,4 2-528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8.611"/>
    </inkml:context>
    <inkml:brush xml:id="br0">
      <inkml:brushProperty name="width" value="0.05" units="cm"/>
      <inkml:brushProperty name="height" value="0.05" units="cm"/>
    </inkml:brush>
  </inkml:definitions>
  <inkml:trace contextRef="#ctx0" brushRef="#br0">1 297 12003,'1'2'41,"0"1"0,0-1 1,1 0-1,-1 1 1,1-1-1,-1 0 1,1 0-1,0 0 1,0 0-1,0-1 0,0 1 1,0 0-1,0-1 1,1 1-1,-1-1 1,1 0-1,-1 0 1,0 0-1,1 0 0,0 0 1,-1 0-1,1-1 1,0 1-1,-1-1 1,1 0-1,0 0 1,-1 0-1,1 0 0,0 0 1,-1-1-1,4 0 1,7-2 68,-1 0 0,1 0 0,-1-2 0,1 1 1,11-8-1,-7 4 61,0-1 1,-1-1 0,-1-1-1,0 0 1,24-23 0,-32 27-112,-1 1 0,0-1 0,0-1 0,-1 1 0,0-1 0,0 0 0,-1 0 0,0-1 0,0 1 0,-1-1 1,0 0-1,-1 1 0,3-16 0,-5 20-58,0 0 0,0 0 0,0 0 0,0 0 0,-1 0 0,1 0 0,-1 0 0,0 0 0,-1 0 0,1 0 1,0 1-1,-1-1 0,0 1 0,0-1 0,0 1 0,-1-1 0,-2-2 0,3 3-9,0 1-1,-1 0 1,1 0-1,0 1 1,-1-1-1,0 0 1,1 1-1,-1 0 1,0-1-1,0 1 1,0 0-1,1 0 1,-1 1-1,0-1 1,0 1-1,0-1 1,0 1-1,-1 0 1,1 0-1,0 0 1,0 1-1,0-1 1,-5 2-1,0 1 2,-1 1 0,1 0 0,0 0-1,0 0 1,0 1 0,1 1 0,-1-1 0,1 1 0,0 0 0,1 1-1,0-1 1,-10 15 0,2-1 41,1 0 1,0 1-1,-15 39 0,20-41-7,1 1-1,1 0 0,-5 28 0,10-37-19,-1 0 0,2 0 0,-1 0 1,2 0-1,-1-1 0,1 1 0,1 0 0,3 13 0,-4-21-12,1 1 0,-1-1 0,0 1 0,1-1 1,0 0-1,0 0 0,0 0 0,0 0 0,1 0 1,-1 0-1,1 0 0,-1-1 0,1 1 0,0-1 1,0 0-1,5 3 0,-3-3-18,1 1 0,0-1 0,0 0 0,0-1 0,0 1 0,0-1 1,0 0-1,0-1 0,8 0 0,-1 0-8,-1-1-1,0-1 1,0 0 0,0 0-1,0-2 1,0 1 0,0-1 0,-1-1-1,19-10 1,26-27-77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9.560"/>
    </inkml:context>
    <inkml:brush xml:id="br0">
      <inkml:brushProperty name="width" value="0.05" units="cm"/>
      <inkml:brushProperty name="height" value="0.05" units="cm"/>
    </inkml:brush>
  </inkml:definitions>
  <inkml:trace contextRef="#ctx0" brushRef="#br0">119 40 11554,'3'-8'251,"-2"5"-202,-1 1 0,1 0 0,0 0 0,0 0 0,0 0 1,0 0-1,0 0 0,1 0 0,-1 0 0,1 0 0,-1 0 0,1 1 0,-1-1 0,3-1 0,-4 3-45,0 0 0,1 0-1,-1 0 1,0 0 0,0 0 0,0 0-1,0 0 1,1 0 0,-1 0-1,0 0 1,0 0 0,0 0 0,0 0-1,1 0 1,-1 0 0,0 0-1,0 1 1,0-1 0,0 0 0,0 0-1,1 0 1,-1 0 0,0 0-1,0 0 1,0 1 0,0-1-1,0 0 1,0 0 0,0 0 0,0 0-1,1 0 1,-1 1 0,0-1-1,0 0 1,0 0 0,0 0 0,0 0-1,0 1 1,0-1 0,0 0-1,0 0 1,0 0 0,0 1-1,0-1 1,0 0 0,0 0 0,0 0-1,0 0 1,-1 1 0,1 11 160,0 1 1,-1 0 0,-1 0-1,-6 20 1,1 1-28,-60 299 690,21-115-450,40-187-344,-1 9-297,7-40 248,0 0 0,-1 0 1,1 0-1,0 0 0,0 0 0,0 0 0,0 0 0,0 0 0,0 0 0,0 0 0,0 0 0,0 0 0,0 0 0,0 0 0,2-25-278,17-132-1129,31-307-3707,-50 455 5242,2-5 455,-2 12-118,-1 9 103,-4 29 451,1-1 1,3 56-1,3-69-918,0-1 1,2 1-1,0-1 0,1 0 1,13 33-1,18 25-11,3-3 0,75 110-1,-94-152 114,-56-54 949,27 13-1023,-83-60 586,78 55-695,1 0 1,0-1-1,0 0 0,-12-18 1,23 29-13,1-1-1,-1 1 1,0-1-1,1 0 1,0 0-1,0 1 1,-1-1 0,2 0-1,-1 0 1,0 0-1,1 0 1,-1-1 0,1 1-1,0 0 1,0 0-1,0 0 1,1-5 0,0 4-1,0 0 1,1 1-1,-1-1 1,1 1 0,0 0-1,0 0 1,0 0-1,1 0 1,-1 0 0,1 0-1,-1 0 1,1 1-1,0-1 1,4-2 0,19-13-19,1 0 1,1 2-1,0 1 1,2 2-1,-1 0 1,48-12-1,-72 24 25,-1 0 0,1 0 0,-1 0 0,1 1 0,-1-1 0,1 1 0,0 0-1,-1 1 1,1-1 0,7 3 0,-10-2 6,1 0-1,-1 0 1,1 0-1,-1 0 1,1 1-1,-1 0 1,0-1-1,0 1 1,0 0-1,0 0 1,0 0-1,0 0 1,0 0 0,-1 1-1,1-1 1,-1 0-1,1 1 1,0 3-1,7 20 118,-1-1-1,-1 1 1,5 50-1,-8-49-6,-4-25-102,0 0 0,1-1-1,-1 1 1,1 0 0,-1 0-1,1-1 1,-1 1 0,1 0-1,0-1 1,0 1-1,1 2 1,-2-4-8,1 0 0,-1 0 0,0 0-1,1 1 1,-1-1 0,0 0 0,0 0 0,1 0 0,-1 0-1,0 0 1,1 1 0,-1-1 0,1 0 0,-1 0 0,0 0-1,1 0 1,-1 0 0,0 0 0,1 0 0,-1 0 0,0 0-1,1 0 1,-1-1 0,0 1 0,1 0 0,-1 0 0,0 0-1,1 0 1,-1 0 0,0-1 0,1 1 0,-1 0 0,1-1-1,3-3 14,-1 0 0,1-1 0,-1 1-1,1-1 1,4-10 0,29-52-105,46-78-948,-64 120 691,-5 17 85,-14 8 249,1 0 0,-1 0 0,0 0 0,1 0 0,-1 0 0,1 0 0,-1 1 0,1-1 0,-1 0 1,1 0-1,-1 0 0,0 1 0,1-1 0,-1 0 0,0 0 0,1 1 0,-1-1 0,0 0 0,1 1 0,-1-1 0,0 0 0,1 1 0,-1-1 0,0 0 0,0 1 0,0-1 0,1 1 0,-1-1 0,0 1 1,0 0-1,3 11 10,-1 0 1,0 0-1,-1 1 1,-1-1 0,0 1-1,-2 19 1,0-6 141,1-11-50,-1 18 38,2-31-117,0 0 0,0-1 0,0 1-1,0 0 1,1-1 0,-1 1 0,1 0 0,-1-1 0,1 1-1,-1-1 1,1 1 0,0-1 0,0 1 0,1 1 0,-2-3-4,0 0 0,0 0 1,1 0-1,-1 1 1,0-1-1,0 0 0,0 0 1,1 0-1,-1 0 1,0 0-1,0 0 0,1 0 1,-1 0-1,0 0 0,0 0 1,1 0-1,-1 0 1,0 0-1,0 0 0,1 0 1,-1 0-1,0 0 1,0 0-1,0-1 0,1 1 1,-1 0-1,0 0 0,0 0 1,0 0-1,1 0 1,-1-1-1,0 1 0,0 0 1,0 0-1,0 0 0,1 0 1,-1-1-1,0 1 1,0 0-1,0 0 0,0-1 1,0 1-1,0 0 1,0 0-1,0 0 0,0-1 1,0 1-1,1 0 0,3-15 3,-3 15-2,4-28 2,-2-7-3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0.058"/>
    </inkml:context>
    <inkml:brush xml:id="br0">
      <inkml:brushProperty name="width" value="0.05" units="cm"/>
      <inkml:brushProperty name="height" value="0.05" units="cm"/>
    </inkml:brush>
  </inkml:definitions>
  <inkml:trace contextRef="#ctx0" brushRef="#br0">16 43 11170,'-2'-10'607,"2"7"-444,-1-1-1,1 0 0,-1 1 1,0-1-1,-1 1 0,1-1 1,-3-3-1,4 7-145,0 0 0,0 0 0,0 0 0,0 0 0,0 0 0,0 0 0,-1 0 0,1 0 0,0 0 0,0 0 0,0 0 0,0 0 0,0 0 0,0 0 0,-1 0 0,1 0 0,0 0 0,0 0 0,0 0 0,0 0 0,0 0 0,0 0 0,0 0 0,-1 0 0,1 0 0,0 1 0,0-1 0,0 0 0,0 0 0,0 0 0,0 0 0,0 0 0,0 0 0,0 0 0,0 1 0,0-1 0,0 0 0,0 0 0,0 0 0,0 0 0,-1 0 0,1 0 0,0 1 0,0-1 0,0 0 0,0 0 0,1 0 0,-1 0 0,0 0 0,0 0 0,0 1 0,0-1 0,0 0 0,0 0 0,0 0 0,0 0 0,0 0 0,0 0 0,0 0 0,0 1 0,0 12 174,12 126 97,5-1 0,50 186-1,-65-314-284,3 13-39,1-1 0,1 0 0,0 0 1,2-1-1,20 36 0,-28-55-3,0 0-1,0 0 1,1 0-1,-1 0 1,1-1-1,-1 1 0,1 0 1,0-1-1,0 0 1,0 1-1,0-1 1,3 2-1,-4-3 25,0 0 1,0 0-1,0 0 0,0 0 0,0 0 0,0 0 0,0-1 0,0 1 0,0 0 1,0-1-1,0 1 0,0 0 0,-1-1 0,1 1 0,0-1 0,0 0 0,0 1 1,-1-1-1,1 0 0,0 1 0,-1-1 0,1 0 0,0 0 0,-1 1 0,1-1 0,-1 0 1,1 0-1,-1 0 0,1-2 0,10-19-201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4.250"/>
    </inkml:context>
    <inkml:brush xml:id="br0">
      <inkml:brushProperty name="width" value="0.05" units="cm"/>
      <inkml:brushProperty name="height" value="0.05" units="cm"/>
    </inkml:brush>
  </inkml:definitions>
  <inkml:trace contextRef="#ctx0" brushRef="#br0">48 89 12515,'-17'48'2810,"-9"112"-879,23-135-1828,2 1-1,1-1 0,1 1 1,5 32-1,-5-54-97,0-1 0,-1 1 1,1-1-1,1 1 0,-1-1 0,0 0 1,1 0-1,0 1 0,2 2 0,-4-6-4,1 1 0,0 0-1,-1-1 1,1 1 0,0 0-1,0-1 1,-1 1 0,1-1-1,0 1 1,0-1 0,0 0-1,0 1 1,0-1 0,0 0-1,0 0 1,0 1 0,0-1-1,-1 0 1,1 0-1,0 0 1,0 0 0,0 0-1,0 0 1,0-1 0,0 1-1,0 0 1,0 0 0,0-1-1,0 1 1,0 0 0,-1-1-1,1 1 1,0-1 0,0 0-1,0 1 1,-1-1 0,2 0-1,8-9-7,0 0 0,0 0 1,-1-1-1,0-1 0,-1 1 0,12-24 0,5-5-48,-8 12-44,-1 0 0,23-57 0,-54 121-58,3-7 151,-17 55 1,24-66-19,0 4 36,0-1 0,-3 34 0,8-51-52,-1 1 1,1-1-1,0 1 0,0-1 1,1 1-1,0-1 0,-1 1 1,1-1-1,1 0 0,-1 1 1,1-1-1,-1 0 0,1 0 1,0 0-1,1 0 1,-1 0-1,1-1 0,4 6 1,-4-7-87,0 0 0,0 0 0,0 0 0,0 0 0,0-1 1,1 1-1,-1-1 0,1 0 0,-1 0 0,1 0 1,-1-1-1,1 1 0,-1-1 0,1 0 0,0 0 1,-1 0-1,1 0 0,-1-1 0,1 1 0,4-2 0,-1 0-69,-1 0 0,0 0 0,0 0 0,0-1 0,-1 0 0,1 0 0,-1 0 0,0-1 0,1 0 0,7-8 0,0-3-114,0-1 1,-1-1-1,-1 0 1,18-36-1,26-81-495,-22 49 425,-27 69 382,64-171 1586,-80 220 981,-9 32-1667,12-24-606,3 0-1,1 1 1,3 56-1,23 121 129,-39-351-509,10 94 52,3 18 32,0-1 0,-1 1 0,-8-23 0,12 43 3,0 0 0,0 0-1,0 0 1,0 0 0,-1 0 0,1 0 0,0 0 0,0 0-1,0 0 1,0 0 0,0 0 0,0 1 0,0-1 0,0 0-1,0 0 1,0 0 0,0 0 0,-1 0 0,1 0-1,0 0 1,0 0 0,0 0 0,0 0 0,0 0 0,0 0-1,0 0 1,0 0 0,0 0 0,0 0 0,-1-1-1,1 1 1,0 0 0,0 0 0,0 0 0,0 0 0,0 0-1,0 0 1,0 0 0,0 0 0,0 0 0,0 0 0,0 0-1,0 0 1,0 0 0,0 0 0,-1 0 0,1-1-1,0 1 1,0 0 0,0 0 0,0 0 0,0 0 0,0 0-1,0 0 1,-1 9 113,2 7 20,1 1 0,0-1 1,1 0-1,1-1 0,0 1 1,1-1-1,1 1 0,13 23 1,-15-32-110,0 0 1,0 0-1,1 0 1,0 0-1,1-1 1,0 0-1,0 0 1,0 0-1,0-1 1,1 0-1,0 0 1,0-1-1,0 0 1,1 0-1,-1-1 1,1 1-1,0-2 1,15 4-1,-9-4-141,0-1-1,0 0 0,0-1 1,0-1-1,0 0 0,-1-1 0,1-1 1,0 0-1,19-7 0,-22 6-77,1-1 0,-1 0 1,0-1-1,0 0 0,0-1 0,-1 0 0,0 0 0,0-1 0,-1-1 0,14-15 0,-1-12-534,-22 34 706,1 1 0,0-1 1,0 1-1,-1-1 0,1 1 1,-1-1-1,1 1 0,-1-1 0,0 1 1,0-1-1,0 0 0,0 1 1,0-1-1,0 0 0,0 1 0,0-1 1,0 1-1,-1-1 0,1 0 1,-1 1-1,0-3 0,0 4 28,1 0-1,0-1 0,-1 1 1,1 0-1,0 0 1,-1 0-1,1-1 0,0 1 1,-1 0-1,1 0 1,-1 0-1,1 0 1,-1 0-1,1 0 0,0-1 1,-1 1-1,1 0 1,-1 0-1,1 0 0,0 1 1,-1-1-1,1 0 1,-1 0-1,1 0 1,-1 0-1,1 0 0,0 0 1,-1 1-1,1-1 1,0 0-1,-1 1 0,-11 8 320,2 2-41,1 1-1,1 0 1,0 0 0,1 1-1,0 0 1,1 1-1,1-1 1,0 1 0,0 0-1,2 0 1,0 0-1,0 1 1,0 21-1,3-34-246,-1 1 0,1-1 0,0 1 0,1-1 0,-1 1 0,0-1 0,1 1 0,-1-1 0,1 1 0,0-1 0,0 1 0,0-1 0,2 4 0,-2-5-44,0 0 0,0 0 0,1 0 1,-1 0-1,0 0 0,1 0 1,-1 0-1,1 0 0,-1-1 0,1 1 1,-1-1-1,1 1 0,-1-1 1,1 1-1,0-1 0,-1 0 0,1 0 1,-1 0-1,1 0 0,0 0 1,1 0-1,3-1-106,-1 0 1,0 0-1,1-1 0,-1 1 0,0-1 1,0 0-1,0-1 0,-1 1 1,1-1-1,0 0 0,-1 0 1,0 0-1,0-1 0,0 0 1,0 0-1,0 0 0,4-7 1,2-2-116,-1-1 0,0-1 1,-2 1-1,10-25 0,3-20-406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0.462"/>
    </inkml:context>
    <inkml:brush xml:id="br0">
      <inkml:brushProperty name="width" value="0.05" units="cm"/>
      <inkml:brushProperty name="height" value="0.05" units="cm"/>
    </inkml:brush>
  </inkml:definitions>
  <inkml:trace contextRef="#ctx0" brushRef="#br0">124 6 13771,'0'0'17,"0"0"1,0 0 0,0-1-1,0 1 1,0 0-1,0 0 1,0-1-1,0 1 1,0 0-1,0 0 1,-1 0-1,1-1 1,0 1 0,0 0-1,0 0 1,0 0-1,-1-1 1,1 1-1,0 0 1,0 0-1,0 0 1,-1 0-1,1-1 1,0 1-1,0 0 1,-1 0 0,1 0-1,0 0 1,0 0-1,-1 0 1,1 0-1,0 0 1,0 0-1,-1 0 1,1 0-1,0 0 1,0 0-1,-1 0 1,1 0 0,0 0-1,0 0 1,-1 0-1,1 0 1,0 0-1,0 0 1,-1 1-1,-13 11 141,-9 21-100,12-14-59,0 1 0,1 0 0,1 1 0,1 0 0,1 0 1,1 0-1,1 1 0,0 0 0,-1 35 0,10-30 2,-3-26 0,-1-1 0,0 1 0,0-1 0,1 1 0,-1-1 1,0 1-1,1-1 0,-1 1 0,0-1 0,1 0 0,-1 1 1,0-1-1,1 0 0,-1 1 0,1-1 0,-1 0 0,1 1 0,-1-1 1,1 0-1,-1 0 0,1 1 0,-1-1 0,1 0 0,-1 0 1,1 0-1,0 0 0,-1 0 0,1 0 0,-1 0 0,1 0 1,-1 0-1,1 0 0,-1 0 0,1 0 0,0 0 0,-1-1 0,1 1 1,-1 0-1,1 0 0,-1-1 0,1 1 0,-1 0 0,1 0 1,-1-1-1,0 1 0,1-1 0,-1 1 0,1 0 0,0-2 1,5-3 12,-1-1 0,1 0 0,-1 0 0,0-1 0,0 1 1,7-15-1,20-49 64,-27 58-59,15-35 102,14-55 0,-34 104-103,-4 12-9,0 0 1,2 0-1,0 1 1,0-1-1,1 1 1,1 15-1,0-29-12,1-1 0,-1 1 0,0 0-1,0 0 1,0 0 0,1 0 0,-1-1 0,0 1 0,1 0-1,-1 0 1,1-1 0,-1 1 0,1 0 0,-1-1-1,1 1 1,-1 0 0,1-1 0,0 1 0,-1-1-1,1 1 1,0-1 0,-1 1 0,1-1 0,0 1-1,0-1 1,0 0 0,0 1 0,1-1-16,0 0 1,0 0-1,0 0 0,0-1 1,0 1-1,-1 0 1,1-1-1,0 1 0,0-1 1,-1 0-1,1 1 1,1-2-1,5-3-43,-1 1 1,0-1-1,0-1 1,8-7-1,10-15-50,0-5-21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0.954"/>
    </inkml:context>
    <inkml:brush xml:id="br0">
      <inkml:brushProperty name="width" value="0.05" units="cm"/>
      <inkml:brushProperty name="height" value="0.05" units="cm"/>
    </inkml:brush>
  </inkml:definitions>
  <inkml:trace contextRef="#ctx0" brushRef="#br0">9 249 10962,'-3'7'440,"-2"12"42,5-18-469,0-1 0,0 0 0,0 1 0,0-1 0,0 0 0,0 1 1,0-1-1,0 1 0,0-1 0,0 0 0,0 1 0,0-1 0,0 0 1,0 1-1,0-1 0,0 1 0,1-1 0,-1 0 0,0 1 0,0-1 0,0 0 1,1 1-1,-1-1 0,0 0 0,0 0 0,1 1 0,-1-1 0,0 0 0,1 0 1,-1 0-1,0 1 0,1-1 0,-1 0 0,0 0 0,1 0 0,-1 0 1,1 1-1,5 0-18,0 1 0,0 0-1,-1 1 1,1-1 0,-1 1 0,1 0 0,-1 1 0,0-1 0,0 1 0,6 6 0,42 46 2,-51-54 3,23 28 6,-2 1 0,0 2 0,-3 0 0,0 1 0,-2 1 0,-2 1-1,-1 0 1,14 54 0,-27-79 89,1 1-1,-2-1 0,1 1 0,-2-1 1,1 1-1,-2 0 0,0-1 0,-3 16 1,4-22-13,-1-1-1,-1 1 1,1-1 0,-1 0 0,0 0-1,0 1 1,0-1 0,0 0 0,-1-1 0,1 1-1,-1 0 1,0-1 0,0 0 0,0 1 0,-1-1-1,1 0 1,-1-1 0,0 1 0,0-1-1,0 1 1,0-1 0,0 0 0,-9 2 0,11-3-67,0-1 1,0 1 0,0-1 0,-1 1 0,1-1-1,0 0 1,0 0 0,-1 0 0,1 0 0,0 0-1,0 0 1,-1-1 0,1 1 0,0-1 0,0 0 0,0 0-1,0 1 1,0-1 0,0 0 0,0-1 0,0 1-1,0 0 1,0-1 0,1 1 0,-1-1 0,0 1-1,1-1 1,0 0 0,-1 1 0,1-1 0,0 0-1,0 0 1,0 0 0,0 0 0,0 0 0,-1-5 0,-1-2-38,1 0 0,0 0 0,1 0 0,0-1 1,1 1-1,-1-1 0,3-17 0,9-29-4,1 0-1,4 0 0,31-77 0,6-19 73,-46 132-35,35-135-14,-38 136-17,-1-1 1,0 0-1,-1-1 1,-2 1-1,-2-34 1,2 52 16,0 0 0,0 1 0,-1-1 0,1 0 0,-1 0 0,1 1 1,-1-1-1,1 0 0,-1 1 0,0-1 0,0 1 0,0-1 0,0 1 0,0-1 1,0 1-1,-1 0 0,-1-2 0,2 3 0,0-1 1,1 1-1,-1 0 0,0 0 0,0-1 0,0 1 1,0 0-1,0 0 0,0 0 0,0 0 1,1 0-1,-1 1 0,0-1 0,0 0 1,0 0-1,0 1 0,0-1 0,0 0 1,1 1-1,-1-1 0,0 1 0,0-1 1,1 1-1,-1-1 0,0 1 0,1-1 0,-1 1 1,0 0-1,1 0 0,-1-1 0,1 1 1,-1 1-1,-7 8-3,2 1 1,0 0-1,0 0 1,1 0-1,0 1 1,1 0-1,0 0 1,-3 16-1,3-3 16,0 1 0,2-1-1,0 30 1,2-49-4,0 1 0,1-1-1,0 0 1,0 1 0,0-1-1,1 0 1,2 7 0,-3-10-25,0-1 0,1 0 0,-1 1 0,1-1 0,-1 0 0,1 0 0,0 0 0,0-1 0,-1 1 0,1 0 1,0-1-1,1 1 0,-1-1 0,0 1 0,0-1 0,1 0 0,-1 0 0,1 0 0,-1-1 0,5 2 0,66 7-1205,-51-9 928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2.465"/>
    </inkml:context>
    <inkml:brush xml:id="br0">
      <inkml:brushProperty name="width" value="0.05" units="cm"/>
      <inkml:brushProperty name="height" value="0.05" units="cm"/>
    </inkml:brush>
  </inkml:definitions>
  <inkml:trace contextRef="#ctx0" brushRef="#br0">5 537 12619,'-5'-16'842,"7"35"-621,1 4-104,2 21 2,2 25 211,19 86 0,-26-153-323,1 1-1,-1-1 1,1 0 0,-1 0 0,1 0 0,0 0-1,0 0 1,0 0 0,0 0 0,0 0 0,0-1 0,0 1-1,0 0 1,1 0 0,-1-1 0,1 1 0,0-1-1,-1 0 1,1 1 0,0-1 0,0 0 0,2 1 0,-3-1-5,1-1 0,-1 0 1,0 0-1,0 0 1,0 0-1,1 0 0,-1-1 1,0 1-1,0 0 1,0 0-1,1-1 1,-1 1-1,0-1 0,0 1 1,2-2-1,0 0 0,0-1-1,0 1 1,0-1 0,0 1-1,-1-1 1,4-5-1,10-14-3,-2-1 0,-1-1 0,-1 0 0,10-28 0,-3 0-5,13-57 0,-28 93-22,-1-1 0,0 1 0,1-35 0,-7 34-30,3 17 58,0-1 0,0 1 0,0 0 0,0 0-1,0 0 1,0 0 0,0 0 0,0-1-1,0 1 1,-1 0 0,1 0 0,0 0 0,0 0-1,0 0 1,0 0 0,0 0 0,-1-1-1,1 1 1,0 0 0,0 0 0,0 0 0,0 0-1,-1 0 1,1 0 0,0 0 0,0 0-1,0 0 1,0 0 0,-1 0 0,1 0 0,0 0-1,0 0 1,0 0 0,0 0 0,-1 0-1,1 0 1,0 0 0,0 0 0,0 0 0,0 1-1,0-1 1,-1 0 0,1 0 0,-2 2-6,0 1 0,0-1 0,1 0 0,-1 1 0,1 0 0,-1-1 0,1 1 0,0 0 0,-1 4 0,-10 28 71,2 1 0,2 0 0,1 1 1,2 0-1,2 0 0,1 55 0,2-90-52,0 1 1,0-1-1,0 0 0,1 0 1,-1 0-1,1 0 0,0 0 0,-1 0 1,1 0-1,0 0 0,0 0 0,2 3 1,-2-5-4,-1 1-1,1-1 1,0 1 0,-1-1 0,1 1 0,-1-1 0,1 1 0,0-1 0,0 0 0,-1 0 0,1 1 0,0-1 0,-1 0-1,1 0 1,0 0 0,0 0 0,-1 0 0,1 0 0,0 0 0,0 0 0,0 0 0,-1 0 0,2 0 0,2-2 15,0 0 1,0 0-1,-1 0 0,1 0 1,-1-1-1,1 1 1,-1-1-1,0 0 1,0 0-1,0 0 1,2-4-1,15-20 71,-1-1 1,-2-2-1,26-59 0,-16 6-153,-28 87 31,1 0 1,-1 0 0,1 0-1,0 0 1,1-1-1,0 7 1,0 7-13,0-6 16,-1 13-36,6 38 0,-5-56 58,0 0 0,0-1 0,1 1 0,-1 0 0,1-1 0,1 1 0,-1-1 0,1 0 0,0 0 0,0 0 0,1 0 0,4 5 0,-7-9 3,0 0-1,0 0 0,0 0 0,1 0 0,-1-1 1,0 1-1,1 0 0,-1-1 0,0 1 0,1-1 1,-1 1-1,0-1 0,1 0 0,-1 1 0,1-1 1,-1 0-1,1 0 0,-1 0 0,1 0 0,-1 0 1,1 0-1,-1-1 0,0 1 0,1 0 0,-1-1 1,1 1-1,-1-1 0,0 0 0,1 1 0,-1-1 1,0 0-1,0 0 0,1 0 0,-1 0 0,1-1 1,4-4 2,0 0 0,-1 0 1,0 0-1,0 0 0,5-10 1,1-6-64,0-1 0,-2 0 0,0-1 0,6-31 1,-5 19-174,-4 27-146,-2 15 189,2 23 44,-5-24 93,2 12-12,-2-7 56,0 0 0,1-1 0,0 1 0,1 0 1,0-1-1,1 1 0,0-1 0,6 11 0,-10-20 12,0 1 1,1 0-1,-1-1 0,1 1 0,-1-1 0,1 1 0,-1 0 0,1-1 0,0 1 1,-1-1-1,1 1 0,-1-1 0,1 0 0,0 1 0,-1-1 0,1 0 0,0 1 0,0-1 1,-1 0-1,1 0 0,0 0 0,0 0 0,0 0 0,-1 0 0,1 0 0,0 0 1,1 0-1,-1-1 2,1 1 0,-1-1 0,0 0 0,1 0 0,-1 0 0,0 0 0,0 0 0,1 0 0,-1 0 0,0 0 0,0 0 0,1-3 0,4-5 18,-1-1 0,-1 1 0,5-13 1,-8 19-18,13-37-73,-2-2 0,-2 0 0,10-83 0,-16 63-499,-2 0 0,-7-69 0,-4 63 166,5 59 303,0 12 157,0 12 211,0 30 104,3-1-1,6 87 0,-1-102-321,1 0 0,2 0 1,1 0-1,0-1 0,19 38 0,-13-35-17,1-1 1,1-1-1,1 0 0,2-2 0,37 44 0,-91-111 509,-39-58 1,37 47-422,17 24-37,3 6 207,1-1 0,-16-30 0,32 51-282,0 1-1,-1-1 1,1 1-1,0-1 1,0 1-1,0-1 1,0 1-1,0-1 1,0 1-1,0-1 1,1 1-1,-1-1 1,0 1-1,0-1 1,0 1-1,0-1 1,1 1-1,-1 0 1,0-1-1,0 1 1,1-1-1,-1 1 1,0 0-1,1-1 1,-1 1-1,0 0 1,1-1-1,-1 1 1,1 0-1,-1-1 1,1 1-1,-1 0 1,0 0-1,1 0 1,-1-1-1,1 1 1,0 0-1,22-7 13,-19 6-6,39-9-33,-30 8-174,0 0 0,0-1 0,0-1 0,-1 0 0,0-1 0,19-9 0,-31 14 176,1-1-1,-1 1 0,1 0 0,-1 0 1,1-1-1,-1 1 0,1 0 1,-1-1-1,0 1 0,1 0 1,-1-1-1,1 1 0,-1-1 0,0 1 1,1 0-1,-1-1 0,0 1 1,0-1-1,1 1 0,-1-1 0,0 1 1,0-1-1,0 0 0,0 1 1,0-1-1,0 1 0,0-1 1,0 1-1,0-1 0,0 1 0,0-1 1,0 1-1,0-1 0,0 1 1,0-1-1,0 1 0,-1-2 1,-11-6-326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2.930"/>
    </inkml:context>
    <inkml:brush xml:id="br0">
      <inkml:brushProperty name="width" value="0.05" units="cm"/>
      <inkml:brushProperty name="height" value="0.05" units="cm"/>
    </inkml:brush>
  </inkml:definitions>
  <inkml:trace contextRef="#ctx0" brushRef="#br0">15 32 14027,'-9'2'1080,"3"-2"-1008,9-2-104,3-5-40,3-17-40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3.909"/>
    </inkml:context>
    <inkml:brush xml:id="br0">
      <inkml:brushProperty name="width" value="0.05" units="cm"/>
      <inkml:brushProperty name="height" value="0.05" units="cm"/>
    </inkml:brush>
  </inkml:definitions>
  <inkml:trace contextRef="#ctx0" brushRef="#br0">10 636 11522,'-9'17'812,"8"-12"-561,8-11 168,24-27-109,-2-1 0,-2-2 0,23-38 0,-37 51-218,-1 1 1,-1-2 0,-1 1-1,-2-2 1,0 1 0,8-44 0,-15 58-85,0 1 1,0-1 0,-1 0-1,0 0 1,0 1 0,-4-17-1,4 23-9,-1 1-1,0-1 0,0 0 0,0 0 0,0 0 0,0 1 1,0-1-1,-1 1 0,0-1 0,1 1 0,-1-1 0,0 1 1,0 0-1,0 0 0,0 0 0,0 0 0,-1 0 1,1 1-1,-1-1 0,1 1 0,-1-1 0,1 1 0,-1 0 1,0 0-1,-5-1 0,5 1-3,-1 1 1,1 0-1,0 1 1,-1-1-1,1 0 1,0 1-1,0 0 1,-1-1-1,1 1 1,0 1-1,0-1 1,0 0-1,0 1 1,0 0-1,1-1 1,-1 1-1,0 0 0,1 0 1,-1 1-1,1-1 1,0 0-1,0 1 1,-4 5-1,-3 5-13,1 0 0,0 1 0,-10 23-1,8-14 20,2-1 0,0 1 0,2 1-1,0-1 1,2 1 0,0 0 0,2 1-1,0-1 1,2 0 0,3 25-1,-3-44 2,1 0-1,0-1 0,0 1 0,0-1 1,0 1-1,1-1 0,0 1 0,0-1 1,0 0-1,1 0 0,-1 0 0,5 5 1,-5-7-2,0 0 1,0-1 0,0 1 0,1 0-1,-1-1 1,0 0 0,1 1-1,-1-1 1,1 0 0,0 0 0,-1-1-1,1 1 1,0 0 0,0-1-1,0 0 1,-1 1 0,1-1 0,0 0-1,0-1 1,0 1 0,4-1-1,4-2-2,0 0-1,0-1 0,0-1 0,-1 1 0,1-1 0,-1-1 0,0 0 0,-1-1 0,1 0 0,-1 0 0,-1-1 0,14-14 0,3-7-79,-2-1 1,30-48 0,-41 59-9,-1 0 1,-1-1 0,8-24-1,-15 42-83,-1 9 125,0 11 39,-3 18 29,0-18 9,1-1 0,0 1 0,1-1 0,1 0 0,1 1 1,5 16-1,-8-32-23,1 0 1,-1-1 0,1 1 0,-1-1-1,1 1 1,0-1 0,0 1 0,0-1-1,0 1 1,0-1 0,0 0 0,0 0-1,0 1 1,0-1 0,1 0 0,-1 0-1,1 0 1,-1 0 0,0-1 0,1 1-1,-1 0 1,3 0 0,-2-1 2,0 0 0,0 0-1,0 0 1,0 0 0,0 0 0,-1-1 0,1 1 0,0-1 0,0 1-1,0-1 1,0 0 0,-1 1 0,1-1 0,0 0 0,-1 0-1,1 0 1,0-1 0,-1 1 0,2-2 0,10-10 17,-1-1 1,0 0-1,-1-1 1,0 0-1,-2-1 1,9-18-1,-8 21-81,-10 13 53,0 0 1,0 0-1,1-1 0,-1 1 0,0 0 0,0 0 1,0 0-1,0 0 0,1 0 0,-1 0 1,0 0-1,0 0 0,0 0 0,0 0 1,1 0-1,-1 0 0,0 0 0,0 0 0,0 0 1,0 0-1,0 0 0,1 0 0,-1 1 1,0-1-1,0 0 0,0 0 0,0 0 0,1 0 1,-1 0-1,0 0 0,0 0 0,0 0 1,0 1-1,0-1 0,0 0 0,0 0 1,0 0-1,1 0 0,-1 0 0,0 1 0,0-1 1,5 27-130,-3-13 114,-1-7 10,0 0 1,1 0-1,0 0 1,1 0-1,0 0 1,0 0-1,6 9 1,-8-14 9,0-1 0,0 1-1,0-1 1,1 0 0,-1 1 0,0-1-1,1 0 1,-1 0 0,1 0 0,-1 0 0,1 0-1,0 0 1,-1 0 0,1-1 0,0 1-1,-1-1 1,1 1 0,0-1 0,0 1-1,0-1 1,-1 0 0,1 0 0,0 0 0,0 0-1,0 0 1,-1-1 0,1 1 0,0 0-1,0-1 1,-1 1 0,1-1 0,0 0 0,0 0-1,2-1 1,6-5 14,0 1 0,0-1 0,-1-1 0,0 0 0,0 0 0,-1 0 0,0-1 0,-1-1 0,9-12 0,-3 1-30,-1 0 0,-1-1 0,12-35-1,-10 13-20,-12 41 30,0 0-1,-1-1 1,1 1 0,-1 0 0,0-1 0,0 1-1,0 0 1,-1-1 0,1 1 0,-1 0-1,-1-5 1,2 8 3,0 0 0,0 0 1,0-1-1,0 1 0,-1 0 0,1-1 0,0 1 1,0 0-1,0 0 0,-1-1 0,1 1 0,0 0 0,0 0 1,0 0-1,-1-1 0,1 1 0,0 0 0,-1 0 1,1 0-1,0 0 0,0 0 0,-1-1 0,1 1 0,0 0 1,-1 0-1,1 0 0,0 0 0,-1 0 0,1 0 0,0 0 1,0 0-1,-1 0 0,1 0 0,-1 0 0,-11 8-9,-5 14 30,10-8 32,0 1-1,-10 29 1,15-37-41,0 0 0,1-1 0,-1 1 1,1 0-1,1 0 0,-1 0 0,1-1 1,1 1-1,1 10 0,-2-16-9,1 1-1,-1-1 1,1 1-1,0-1 1,-1 1-1,1-1 1,0 0 0,0 0-1,0 1 1,0-1-1,0 0 1,0 0-1,1 0 1,-1 0-1,0 0 1,1 0-1,-1 0 1,0-1 0,1 1-1,-1 0 1,1-1-1,-1 1 1,1-1-1,-1 0 1,1 1-1,-1-1 1,1 0 0,0 0-1,-1 0 1,4 0-1,5-1 13,1 0-1,-1-1 1,17-4 0,-9 2-8,2 1-32,0 0-1,1 1 0,-1 1 1,34 3-1,-45-1 15,1 1 1,-1-1 0,0 2-1,0-1 1,-1 1 0,1 1-1,0 0 1,-1 0 0,0 0-1,0 1 1,0 0-1,10 10 1,-12-9 18,14 12-46,-20-17 47,1-1 1,-1 0-1,0 0 0,1 1 1,-1-1-1,0 0 1,1 0-1,-1 0 0,1 1 1,-1-1-1,1 0 1,-1 0-1,0 0 0,1 0 1,-1 0-1,1 0 0,-1 0 1,1 0-1,-1 0 1,0 0-1,1 0 0,-1 0 1,1 0-1,-1 0 1,1-1-1,-1 1 0,0 0 1,1 0-1,-1 0 1,1-1-1,-1 1 0,0 0 1,1 0-1,-1-1 0,0 1 1,1 0-1,-1-1 1,0 1-1,0 0 0,1-1 1,-1 1-1,0-1 1,0 1-1,0 0 0,1-1 1,-1 1-1,0-1 0,0 0 1,2-11 140,0 0 1,0 0-1,-1 0 0,-1 0 1,-2-20-1,2 7 23,-13-157 863,13 180-1023,0 0 1,0 0-1,1 0 1,-1 0-1,0 0 1,1 0-1,-1 1 1,1-1-1,0 0 1,0 0-1,-1 0 1,1 0-1,0 1 1,1-1-1,-1 0 1,0 1-1,0-1 1,1 1-1,2-2 1,1-1-62,0 1-1,1-1 1,-1 2 0,12-5 0,21-12-384,-36 17 406,0 1 0,0-1 0,0 1 1,-1-1-1,1 0 0,0 0 0,-1 0 1,1 0-1,-1 0 0,0 0 0,0-1 0,0 1 1,0 0-1,1-6 0,0-10-180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4.341"/>
    </inkml:context>
    <inkml:brush xml:id="br0">
      <inkml:brushProperty name="width" value="0.05" units="cm"/>
      <inkml:brushProperty name="height" value="0.05" units="cm"/>
    </inkml:brush>
  </inkml:definitions>
  <inkml:trace contextRef="#ctx0" brushRef="#br0">7 3 13715,'-5'2'920,"4"-1"-1168,1-5 1424,0 2-1176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4.859"/>
    </inkml:context>
    <inkml:brush xml:id="br0">
      <inkml:brushProperty name="width" value="0.05" units="cm"/>
      <inkml:brushProperty name="height" value="0.05" units="cm"/>
    </inkml:brush>
  </inkml:definitions>
  <inkml:trace contextRef="#ctx0" brushRef="#br0">0 470 8314,'3'61'616,"3"0"1,3 0-1,2-1 0,25 77 1,-35-130-547,1-1 1,1 0 0,-1 0-1,1 0 1,0 0 0,0 0 0,7 8-1,-10-13-56,1-1 0,-1 0-1,1 1 1,-1-1 0,0 0-1,1 0 1,-1 1 0,1-1-1,-1 0 1,1 0 0,-1 0-1,1 0 1,-1 1 0,1-1-1,-1 0 1,1 0 0,-1 0 0,1 0-1,-1 0 1,1 0 0,-1 0-1,1-1 1,-1 1 0,1 0-1,-1 0 1,1 0 0,-1 0-1,1-1 1,-1 1 0,1 0-1,-1 0 1,1-1 0,-1 1-1,1-1 1,12-17 326,-2-8-61,-1-1-1,-1 0 1,8-52-1,-9 46-109,64-333 1136,-12 53-960,-55 296-246,-3 21-1199,-2 1 710,0 0-1,-1-1 0,1 1 0,-1 0 1,-2 5-1,-3 8-101,-1 5-126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6.132"/>
    </inkml:context>
    <inkml:brush xml:id="br0">
      <inkml:brushProperty name="width" value="0.05" units="cm"/>
      <inkml:brushProperty name="height" value="0.05" units="cm"/>
    </inkml:brush>
  </inkml:definitions>
  <inkml:trace contextRef="#ctx0" brushRef="#br0">36 303 10362,'3'1'84,"1"0"-1,-1 0 1,1 0 0,-1 0-1,1-1 1,0 0-1,-1 1 1,1-1 0,0-1-1,0 1 1,-1 0-1,1-1 1,0 0 0,-1 0-1,1 0 1,-1 0 0,1-1-1,-1 1 1,0-1-1,0 0 1,1 0 0,-1 0-1,-1 0 1,6-5-1,-5 4 21,0-1-1,-1 1 0,1-1 1,-1 0-1,0 0 0,0 0 1,0 0-1,-1 0 0,1 0 0,-1 0 1,0 0-1,0-1 0,-1 1 1,1 0-1,-1-1 0,0 1 1,0-1-1,0 1 0,-1 0 0,-1-7 1,2 9-92,0 1 1,-1-1-1,1 1 1,-1 0-1,1-1 1,-1 1-1,1 0 0,-1-1 1,0 1-1,1 0 1,-1 0-1,0 0 1,0 0-1,0-1 1,0 1-1,0 1 1,0-1-1,0 0 1,0 0-1,-1 0 0,1 0 1,-2 0-1,1 1-7,0-1 0,0 1 0,0 0 0,0 0 0,0 0 0,0 0 0,0 0 0,0 0 0,0 0 0,0 1 0,0-1 0,0 1 0,-3 1 0,-3 1-13,1 1 0,0 0 0,0 0 0,0 1 0,1 0 0,-10 9 0,12-10-3,-1 1 1,1 0-1,0 1 1,0-1-1,1 1 0,-1-1 1,1 1-1,-3 11 1,5-15-1,0 0 0,1 0 1,-1 0-1,1 0 0,0 0 0,0 0 1,-1 0-1,2 0 0,-1 0 0,0 0 1,0 0-1,0 0 0,1 0 0,-1 0 1,1 0-1,0 0 0,-1-1 1,1 1-1,0 0 0,0 0 0,0 0 1,1-1-1,-1 1 0,0-1 0,1 1 1,-1-1-1,1 1 0,-1-1 0,1 0 1,-1 1-1,1-1 0,2 1 0,19 9-105,0-1 0,38 11 0,12 4 59,-62-20 54,0 0 1,0-2-1,0 1 1,1-1-1,15 2 0,-25-5 25,0 0 0,1 0 0,-1 0-1,0 0 1,0 0 0,0 0 0,0-1-1,1 1 1,-1-1 0,0 1 0,0-1-1,0 0 1,0 0 0,0 0 0,0 0 0,0 0-1,-1 0 1,1 0 0,0-1 0,-1 1-1,1-1 1,-1 1 0,1-1 0,-1 0-1,0 1 1,1-1 0,-1 0 0,0 0-1,0 0 1,0 0 0,-1 0 0,1 0-1,0 0 1,-1 0 0,0 0 0,1-3 0,12-109 631,-7 50-665,-3 54-21,0 0 0,0 1 0,1-1 0,1 1 1,0-1-1,0 1 0,9-12 0,-13 21 31,-1-1-10,1-1 1,0 1 0,0 0-1,0-1 1,0 1 0,0 0 0,0 0-1,0-1 1,0 1 0,0 0 0,0 0-1,1 1 1,-1-1 0,0 0-1,1 0 1,-1 0 0,1 1 0,-1-1-1,1 1 1,-1-1 0,1 1 0,-1 0-1,1 0 1,-1-1 0,1 1-1,0 0 1,-1 0 0,1 1 0,1-1-1,0 2-3,0-1 1,0 0-1,0 1 0,-1 0 0,1 0 0,-1 0 0,1 0 0,-1 0 0,0 0 0,0 1 0,0-1 1,0 1-1,3 5 0,1 2 142,-1 1 0,0 0-1,-1 1 1,0-1 0,-1 1 0,3 18 0,-3-16-23,18 66 252,-26-103-234,-1 0-1,-1 0 1,-1 0-1,-1 1 1,-20-35 0,28 56-129,0-1 0,0 1 0,1-1 0,-1 0 0,0 1 1,0-1-1,1 0 0,-1 1 0,1-1 0,0 0 1,-1-3-1,2 4-18,-1-1 0,1 1 0,0 0 0,0 0 1,0 0-1,-1 0 0,1 0 0,0 0 0,1 0 0,-1 0 1,0 0-1,0 0 0,0 1 0,0-1 0,1 0 0,0 0 0,23-11-337,0 2-1,1 0 0,0 1 0,40-7 0,14-5 178,-79 21 184,13-5-25,-1 2 0,1-1 0,0 2 0,22-3 0,-33 5 23,0 0 0,0 0 0,1 1 0,-1-1 1,0 0-1,0 1 0,0 0 0,0 0 0,0 0 0,0 0 1,0 0-1,0 1 0,0-1 0,0 1 0,0 0 0,-1 0 1,1 0-1,-1 0 0,0 0 0,1 0 0,-1 1 0,0-1 0,0 1 1,0 0-1,2 5 0,1 2 41,-1 1 0,-1 1 0,0-1 0,0 0 0,-1 1 0,1 17 0,-2 75 399,-2-52-293,0-50-151,1-1 0,0 0 0,0 0-1,0 0 1,0 0 0,0 1 0,1-1 0,-1 0 0,0 0 0,0 0 0,1 0 0,-1 0 0,1 0 0,-1 0-1,1 0 1,-1 0 0,2 1 0,-2-2-1,1 1 1,-1-1-1,0 0 0,1 0 0,-1 0 1,1 0-1,-1 0 0,1 0 0,-1 0 1,1 0-1,-1 0 0,0 0 0,1 0 0,-1-1 1,1 1-1,-1 0 0,0 0 0,1 0 1,-1 0-1,1-1 0,-1 1 0,0 0 1,1 0-1,-1-1 0,0 1 0,1 0 0,-1-1 1,1 0-1,2-3-123,0 0 0,1 0 0,-2 0 0,1-1 0,0 1 0,2-7 0,11-28-209,-6 19 155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6.684"/>
    </inkml:context>
    <inkml:brush xml:id="br0">
      <inkml:brushProperty name="width" value="0.05" units="cm"/>
      <inkml:brushProperty name="height" value="0.05" units="cm"/>
    </inkml:brush>
  </inkml:definitions>
  <inkml:trace contextRef="#ctx0" brushRef="#br0">1 261 11130,'34'-12'1515,"-21"6"-1935,-1 0 0,18-14 0,-21 13-599,0 1-1,0 0 1,1 1 0,0 0-1,13-4 1,-21 8 1319,1 1 1,-1 0-1,1 0 0,0 1 1,-1-1-1,1 0 0,-1 1 0,1 0 1,-1-1-1,1 1 0,-1 0 1,0 0-1,1 1 0,-1-1 0,0 0 1,0 1-1,3 1 0,-2 0-140,1-1 1,0 0-1,-1 0 0,1 0 1,7 2-1,-6-3-102,0-1 1,0 0 0,0 0-1,0-1 1,0 1 0,0-1-1,0 0 1,0 0 0,0-1-1,0 1 1,-1-1 0,1 0 0,-1 0-1,1-1 1,6-4-1,7-6 90,0-1-1,17-18 1,-31 29-117,17-18 96,-16 15-118,0 0 0,1 0 0,-1 1 0,1 0 0,0 0 0,0 1 0,1 0 0,-1 0 0,1 0 0,11-4 0,-17 8-10,1 0 0,-1 0 0,0 0 0,1 0 0,-1 0 0,0 0 0,1 1 0,-1-1 0,0 0 0,1 1 0,-1-1 0,0 1 0,1-1 0,-1 1 0,0 0 0,0-1 0,0 1 0,0 0 0,0 0 0,0 0 0,0 0 0,0 0 0,1 1 0,20 32-4,-9-12 38,-10-19-7,-1 1 0,1-1 1,0 0-1,0 0 1,1 0-1,-1 0 0,1-1 1,-1 1-1,1-1 1,0 0-1,4 2 0,-6-3-4,1-1 0,-1 0 0,0 1 0,0-1 0,1 0 0,-1 0 0,0 0 0,0 0 0,1-1 0,-1 1 0,0 0 0,0-1 0,0 0 0,1 0 0,-1 1 0,0-1 0,0 0 0,0-1 0,0 1 0,-1 0 0,1 0 0,3-4 0,6-6 55,0 0-1,-1-1 1,0 0-1,-1-1 1,15-27 0,-23 39-79,-1 0-11,0 1 1,0-1-1,1 0 1,-1 0-1,1 1 0,-1-1 1,1 0-1,-1 0 1,1 1-1,-1-1 1,1 0-1,-1 1 1,1-1-1,0 1 0,-1-1 1,1 1-1,0-1 1,0 1-1,-1 0 1,1-1-1,0 1 1,0 0-1,0-1 1,1 1-1,-1 0-49,0 1 0,0 0 0,-1-1-1,1 1 1,0 0 0,0-1 0,0 1 0,-1 0 0,1 0-1,0 0 1,-1 0 0,1 0 0,0 1 0,4 5-347,-5-7 391,0 0-1,0 0 0,0 0 0,0 0 0,0 0 0,1 1 0,-1-1 0,0 0 0,0 0 1,0 0-1,0 0 0,0 0 0,1 0 0,-1 0 0,0 0 0,0 0 0,0 0 1,0 0-1,0 0 0,1 0 0,-1 0 0,0 0 0,0 0 0,0 0 0,0 0 0,1 0 1,-1 0-1,0 0 0,0 0 0,0 0 0,0 0 0,0 0 0,1-1 0,-1 1 1,0 0-1,0 0 0,0 0 0,0 0 0,0 0 0,0 0 0,0 0 0,1-1 0,-1 1 1,0 0-1,0 0 0,0 0 0,0 0 0,0 0 0,0-1 0,0 1 0,0 0 1,0 0-1,0 0 0,0 0 0,0-1 0,0 1 0,0 0 0,0 0 0,0 0 0,0 0 1,0 0-1,0-1 0,0 1 0,0 0 0,2-13-73,-1-11-232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7.146"/>
    </inkml:context>
    <inkml:brush xml:id="br0">
      <inkml:brushProperty name="width" value="0.05" units="cm"/>
      <inkml:brushProperty name="height" value="0.05" units="cm"/>
    </inkml:brush>
  </inkml:definitions>
  <inkml:trace contextRef="#ctx0" brushRef="#br0">1 11 9434,'3'3'43,"-1"0"0,1-1-1,0 0 1,1 0 0,-1 0 0,0 0 0,0 0 0,1-1-1,-1 1 1,1-1 0,-1 0 0,1 0 0,0 0-1,-1-1 1,1 1 0,0-1 0,0 0 0,-1 0-1,1 0 1,4-1 0,6-2-269,-1 0 0,0-1 0,0-1 1,14-7-1,-6 3-317,-31 30 803,5-13-106,-47 72 1735,47-71-1688,1 0 0,0 0 0,0 1 1,1-1-1,0 1 0,1 0 0,-2 14 0,3-23-188,1 0 0,0 0-1,0 0 1,0 0 0,0 0 0,0 0-1,0 0 1,0 0 0,0 0-1,1 0 1,-1 0 0,0 0-1,0 0 1,1 0 0,-1 0 0,1 0-1,-1 0 1,1 0 0,-1 0-1,2 1 1,-1-1-5,0-1 1,0 0-1,0 1 1,-1-1-1,1 0 1,0 0-1,0 0 1,0 0-1,-1 0 0,1 0 1,0 0-1,0 0 1,0 0-1,0 0 1,-1 0-1,1-1 0,0 1 1,0 0-1,0 0 1,0-1-1,7-4 27,0 1-1,0-1 0,13-11 0,-12 9-37,-8 5-4,1 1 1,0-1 0,0 1-1,0-1 1,0 1 0,0 0-1,0 0 1,0 0 0,1 0-1,-1 0 1,0 1 0,1-1-1,-1 1 1,0-1 0,1 1-1,-1 0 1,0 0-1,1 0 1,-1 0 0,1 1-1,-1-1 1,0 0 0,1 1-1,-1 0 1,0-1 0,0 1-1,1 0 1,-1 0 0,0 0-1,0 1 1,0-1 0,0 0-1,0 1 1,-1 0-1,1-1 1,0 1 0,2 3-1,5 5 42,0 0 0,-1 0 0,-1 1 0,1 0-1,-2 1 1,1-1 0,-2 1 0,1 0-1,-2 1 1,0-1 0,0 1 0,3 26 0,-6-30 66,0 1 0,-1 0 0,-1 0 1,1-1-1,-1 1 0,-1 0 1,0-1-1,0 1 0,-1-1 0,0 0 1,-1 0-1,0 0 0,0 0 1,-1 0-1,0-1 0,-1 0 0,0 0 1,-7 7-1,10-11-150,0-1 0,0 0 0,-1 0 0,0-1-1,1 1 1,-1-1 0,0 0 0,0 0 0,-5 2 0,8-4-9,-1 1 1,1-1-1,-1 1 0,1-1 1,0 0-1,-1 0 1,0 0-1,1 0 0,-1 0 1,1 0-1,-1 0 0,1 0 1,-1 0-1,1-1 0,0 1 1,-1-1-1,1 1 0,-1-1 1,1 0-1,0 1 1,-1-1-1,1 0 0,0 0 1,0 0-1,0 0 0,-1 0 1,1 0-1,0 0 0,0 0 1,-1-2-1,-5-12-427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4.709"/>
    </inkml:context>
    <inkml:brush xml:id="br0">
      <inkml:brushProperty name="width" value="0.05" units="cm"/>
      <inkml:brushProperty name="height" value="0.05" units="cm"/>
    </inkml:brush>
  </inkml:definitions>
  <inkml:trace contextRef="#ctx0" brushRef="#br0">29 0 14867,'-11'7'1128,"7"3"-928,-4 2-64,3 1 313,5 1-217,1 3-400,1-2-184,10 0-1353,6-3 1473,6-1-200,5-4-232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7.858"/>
    </inkml:context>
    <inkml:brush xml:id="br0">
      <inkml:brushProperty name="width" value="0.05" units="cm"/>
      <inkml:brushProperty name="height" value="0.05" units="cm"/>
    </inkml:brush>
  </inkml:definitions>
  <inkml:trace contextRef="#ctx0" brushRef="#br0">13 10 11154,'-4'44'662,"-1"-8"-254,1 61 0,5-87-378,-1 0 0,1 0 1,1 0-1,0 0 0,1 0 1,-1-1-1,2 1 0,-1-1 1,2 1-1,8 13 0,-12-20-12,1 0-1,0 0 1,1 0-1,-1-1 1,0 1-1,1-1 1,0 1-1,-1-1 1,1 0-1,0 0 1,0 0-1,0-1 1,0 1-1,0-1 1,1 0-1,-1 1 1,0-1-1,1-1 1,-1 1-1,1 0 1,-1-1-1,1 0 1,3 0-1,-2-1 11,0 0-1,0 0 0,0 0 0,0-1 1,-1 1-1,1-1 0,-1-1 1,1 1-1,-1-1 0,0 1 0,0-1 1,0 0-1,0-1 0,-1 1 0,7-8 1,1-3 37,0-1 0,-1-1 1,0 1-1,12-31 1,20-71-213,-39 111 119,-2 1 5,7-15-261,-3 19 129,0 11 67,-3-4 118,1 0-1,-1 0 1,1 0-1,0 0 1,0-1-1,1 1 1,5 6-1,-7-11-13,-1 0 0,0 1 0,1-1 0,0 0 0,-1 0 0,1 0-1,0-1 1,-1 1 0,1 0 0,0-1 0,0 1 0,-1-1 0,1 1 0,0-1-1,0 0 1,0 0 0,0 0 0,0 0 0,0 0 0,-1 0 0,1-1 0,0 1-1,0 0 1,0-1 0,-1 0 0,1 1 0,0-1 0,0 0 0,-1 0-1,3-1 1,6-5 23,0 0 0,0 0-1,0-1 1,-1-1-1,9-10 1,-9 9-37,1 1 0,-1 0 0,1 0 0,15-9 0,-23 18-8,0-1 0,0 0 0,0 1 0,-1-1 0,1 1 0,0-1 0,0 1 0,1 0 0,-1 0 0,0 0 0,0 0 0,0 0 0,0 0 0,0 1 0,0-1 0,0 1 0,0-1 0,-1 1-1,1 0 1,0 0 0,0 0 0,0 0 0,-1 0 0,1 0 0,0 0 0,-1 1 0,1-1 0,-1 0 0,0 1 0,3 3 0,6 6-17,-2 1 0,1 0-1,8 17 1,-8-14 13,-6-11 10,204 357 195,-198-343-152,-1 1 0,-1 1 0,0-1 0,-2 1-1,0 0 1,-1 0 0,-1 1 0,-1-1 0,-1 1 0,-1 0 0,-1-1 0,-6 41 0,7-59-28,0-1 1,0 1 0,-1-1 0,1 1 0,0-1 0,-1 0-1,0 1 1,1-1 0,-1 1 0,0-1 0,1 0 0,-1 0 0,0 0-1,-2 2 1,3-3-10,-1 1 0,1-1 0,0 0 1,-1 0-1,1 0 0,-1 0 0,1 0 0,0 0 0,-1-1 0,1 1 0,-1 0 0,1 0 0,0 0 0,-1 0 0,1 0 0,0-1 0,-1 1 0,1 0 1,0 0-1,-1-1 0,1 1 0,0 0 0,-1 0 0,1-1 0,0 1 0,0 0 0,-1-1 0,1 1 0,0 0 0,0-1 0,-1 0 0,-3-7 45,0 0-1,1 0 0,-4-11 0,6 15-46,-25-76 393,-23-64 707,47 138-1075,0 1 0,1-1-1,0 1 1,0-1-1,0 0 1,1 1 0,-1-1-1,1 0 1,1 1-1,-1-1 1,1 0 0,0 1-1,1-1 1,-1 1 0,1-1-1,3-5 1,4-8-264,1 0 0,1 1-1,13-18 1,-13 21 29,58-83-342,-34 44 197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8.476"/>
    </inkml:context>
    <inkml:brush xml:id="br0">
      <inkml:brushProperty name="width" value="0.05" units="cm"/>
      <inkml:brushProperty name="height" value="0.05" units="cm"/>
    </inkml:brush>
  </inkml:definitions>
  <inkml:trace contextRef="#ctx0" brushRef="#br0">1 141 11530,'30'-31'1096,"-22"22"-885,1 0 1,-1 1 0,1 0-1,1 0 1,-1 1-1,21-12 1,-28 19-194,-1-1 1,1 1-1,-1-1 0,1 1 1,-1-1-1,1 1 1,-1 0-1,1 0 0,-1-1 1,1 1-1,-1 0 0,1 1 1,0-1-1,-1 0 1,1 0-1,-1 1 0,1-1 1,-1 1-1,1-1 0,2 2 1,-2 0-4,0 0 1,1-1-1,-1 1 0,0 0 1,0 1-1,0-1 1,-1 0-1,1 1 0,0-1 1,1 5-1,2 5 29,0 0 1,-1 1-1,5 25 0,-3-4 57,-6-26-75,1 0-1,0 0 0,0-1 0,1 1 0,0 0 0,1 0 0,-1-1 0,1 0 0,7 11 0,-10-17-23,0-1-1,1 1 0,-1-1 1,1 1-1,-1-1 0,0 1 1,1-1-1,-1 0 0,1 1 1,-1-1-1,1 0 0,-1 1 1,1-1-1,-1 0 1,1 0-1,0 0 0,-1 1 1,1-1-1,-1 0 0,1 0 1,0 0-1,-1 0 0,1 0 1,-1 0-1,1 0 0,-1 0 1,1 0-1,1-1 1,-1 1-1,0-1 0,1 0 0,-1 0 0,1 0 0,-1 0 0,0 0 0,0 0 0,1 0 1,-1 0-1,1-3 0,20-33 25,-16 22 5,-1 0 0,-1-1 0,0 1 0,0-1 0,-2 0 1,0 0-1,-1 0 0,0 0 0,-2 0 0,-3-30 0,-3 27 82,4 20-56,2 10-59,1-7 121,1 14-929,0-17 788,-1-1 1,0 0 0,0 1-1,0-1 1,1 0 0,-1 0-1,0 1 1,0-1 0,1 0-1,-1 0 1,0 1 0,1-1 0,-1 0-1,0 0 1,1 0 0,-1 0-1,0 0 1,1 1 0,-1-1-1,0 0 1,1 0 0,-1 0-1,0 0 1,1 0 0,-1 0-1,1 0 1,-1 0 0,0 0-1,1 0 1,-1 0 0,0 0-1,1-1 1,-1 1 0,0 0 0,1 0-1,-1 0 1,0 0 0,1-1-1,-1 1 1,0 0 0,0 0-1,1 0 1,-1-1 0,0 1-1,1-1 1,7-4-291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8.967"/>
    </inkml:context>
    <inkml:brush xml:id="br0">
      <inkml:brushProperty name="width" value="0.05" units="cm"/>
      <inkml:brushProperty name="height" value="0.05" units="cm"/>
    </inkml:brush>
  </inkml:definitions>
  <inkml:trace contextRef="#ctx0" brushRef="#br0">201 24 12507,'-2'-3'60,"-1"1"1,1 0 0,-1 0 0,0 0 0,0 0-1,0 0 1,0 1 0,0-1 0,-1 1 0,1 0-1,0 0 1,-1 0 0,1 0 0,0 1 0,-1 0-1,1-1 1,-5 1 0,4 1-28,0 0 0,-1 0 0,1 0-1,-1 0 1,1 1 0,0-1 0,0 1 0,0 0 0,0 1 0,0-1 0,-6 6 0,2-1-12,0 1 0,0 0 0,1 0 1,0 1-1,1 0 0,0 0 1,0 1-1,1-1 0,-8 21 0,10-21 10,1 1-1,0-1 1,0 0-1,1 1 0,0-1 1,1 13-1,0-20-20,0-1 1,0 1-1,1-1 0,-1 1 1,0 0-1,1-1 0,-1 1 1,1-1-1,-1 1 0,1-1 1,0 1-1,0-1 0,-1 1 0,1-1 1,0 0-1,0 0 0,1 1 1,0 0-1,-1-1 0,1-1 1,-1 1-1,1-1 1,0 0-1,-1 0 1,1 1-1,-1-1 0,1 0 1,-1 0-1,1 0 1,-1 0-1,1-1 1,0 1-1,-1 0 0,1-1 1,-1 1-1,1-1 1,-1 0-1,0 1 0,1-1 1,-1 0-1,0 0 1,2-1-1,11-8 37,-1 0 0,0-1 0,-1-1 0,0 0-1,16-21 1,6-6-5,-32 37-46,-1 0 1,1 0-1,1 0 1,-1 1-1,0-1 1,0 0-1,1 1 1,-1-1-1,1 1 1,-1 0-1,1 0 0,-1 0 1,6-1-1,-6 2 3,0 0 1,-1 0-1,1 0 0,-1 0 0,1 1 0,0-1 0,-1 0 0,1 1 0,-1-1 0,1 1 0,-1 0 0,1 0 0,-1-1 1,0 1-1,1 0 0,-1 0 0,0 0 0,0 0 0,0 1 0,0-1 0,0 0 0,0 0 0,0 1 0,0-1 0,1 2 1,20 38 36,-13-24 3,0 0 0,11 15 0,-17-28-21,0-1 0,0 1 0,1 0 0,-1-1 1,1 1-1,0-1 0,0 0 0,0-1 0,0 1 0,1-1 1,-1 1-1,7 1 0,-7-3-7,0 0-1,0-1 1,0 0 0,1 0-1,-1 0 1,0 0 0,0-1-1,0 1 1,0-1 0,0 0-1,0-1 1,0 1 0,0 0-1,-1-1 1,1 0 0,0 0 0,-1 0-1,0-1 1,1 1 0,-1-1-1,3-3 1,4-2 6,-1-1 0,0-1-1,-1 0 1,0 0 0,9-17 0,14-38-81,-31 65 60,0 0 0,0 0 0,0-1 0,0 1-1,0 0 1,0 0 0,1-1 0,-1 1 0,0 0 0,0 0 0,0 0 0,0-1-1,1 1 1,-1 0 0,0 0 0,0 0 0,1-1 0,-1 1 0,0 0-1,0 0 1,1 0 0,-1 0 0,0 0 0,0 0 0,1 0 0,-1 0 0,0 0-1,1 0 1,-1 0 0,0 0 0,0 0 0,1 0 0,-1 0 0,10 7-68,11 22-20,-13-16-24,13 9 399,-20-21-258,0 0-1,0 0 1,0 0 0,0-1-1,0 1 1,0 0 0,0-1-1,0 1 1,0 0 0,0-1 0,0 1-1,0-1 1,0 0 0,0 1-1,1-1 1,-1 0 0,0 0-1,0 0 1,0 0 0,1 0-1,-1 0 1,2 0 0,5-9 105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9.600"/>
    </inkml:context>
    <inkml:brush xml:id="br0">
      <inkml:brushProperty name="width" value="0.05" units="cm"/>
      <inkml:brushProperty name="height" value="0.05" units="cm"/>
    </inkml:brush>
  </inkml:definitions>
  <inkml:trace contextRef="#ctx0" brushRef="#br0">265 217 11899,'0'-6'218,"0"1"1,-1-1 0,1 1 0,-1-1 0,0 1 0,0-1 0,-3-6 0,4 11-185,-1 0 0,0 0 0,1 0 0,-1 0 0,0 0 0,1 0 0,-1 0 1,0 0-1,0 1 0,0-1 0,0 0 0,0 0 0,0 1 0,0-1 1,0 0-1,0 1 0,0-1 0,0 1 0,0 0 0,-1-1 0,1 1 0,0 0 1,0 0-1,0-1 0,-1 1 0,1 0 0,0 0 0,0 0 0,-1 1 0,1-1 1,0 0-1,0 0 0,0 1 0,0-1 0,-1 1 0,1-1 0,0 1 0,-2 0 1,-5 4 12,-1 0 1,1 0-1,0 0 1,1 1 0,-1 0-1,1 1 1,1 0-1,-1 0 1,-9 14 0,1 0-42,1 1 1,-16 34 0,17-26 14,1 1 0,1 1 0,1 0 0,-6 42 0,12-52-8,1 0 0,2 0 0,0 0 0,1 0 0,1 0 0,2 0 0,6 33 0,-7-49-11,-1-1 0,1 1 0,1 0 0,-1 0 0,1-1 0,0 0 0,0 1 0,0-1 0,1 0 0,0-1 0,4 6 0,-6-9 3,0 1-1,0-1 1,0 1-1,0-1 1,1 0 0,-1 0-1,0 0 1,1 0-1,-1 0 1,0-1-1,1 1 1,-1-1-1,1 1 1,-1-1-1,1 0 1,-1 0-1,1 0 1,-1 0-1,1 0 1,-1-1-1,1 1 1,-1-1-1,0 0 1,1 1-1,-1-1 1,0 0-1,1 0 1,-1-1 0,3-1-1,4-3 21,1-1-1,-2-1 1,1 1 0,-1-1-1,13-16 1,33-51 92,-46 64-99,28-44 195,45-91-1,-65 111-117,-2-1 0,-1 0 0,17-76 0,-27 96-77,-2 0-1,1 0 1,-2-1 0,0 1-1,-1 0 1,-1-1-1,-4-17 1,5 28-20,-1 0 1,0 0 0,0 0-1,-1 0 1,0 0 0,0 1-1,0-1 1,0 1 0,-7-7-1,8 10-7,-1-1 0,0 0 0,0 1 0,0 0 0,0 0 0,-1 0-1,1 0 1,-1 0 0,1 1 0,-1-1 0,0 1 0,1 0 0,-1 0 0,0 0-1,0 1 1,-5-1 0,4 1-2,-1 0-1,1 0 1,0 1 0,-1-1-1,1 1 1,0 1-1,-1-1 1,1 1-1,0 0 1,0 0 0,0 0-1,0 1 1,1-1-1,-6 5 1,4-2-117,0 0-1,0 1 1,1 0-1,-1 0 1,1 0 0,1 1-1,-1-1 1,-6 14 0,6-7-89,-1 1 0,2-1 0,0 1-1,0 0 1,1 0 0,1 0 0,0 0 0,1 1 0,1-1 0,1 20 0,7 4-348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0.070"/>
    </inkml:context>
    <inkml:brush xml:id="br0">
      <inkml:brushProperty name="width" value="0.05" units="cm"/>
      <inkml:brushProperty name="height" value="0.05" units="cm"/>
    </inkml:brush>
  </inkml:definitions>
  <inkml:trace contextRef="#ctx0" brushRef="#br0">254 23 12803,'8'-16'784,"-5"9"-374,-6 8 60,-10 19-252,1 1 1,1 0-1,0 0 0,2 1 0,-10 32 1,9-25-137,-65 230 131,19 7-256,39-182-152,0-14-477,12-62 512,5-8 154,0 0 1,0 0-1,0 0 1,-1 0-1,1 0 1,0 0-1,0 0 1,0 0-1,0 0 1,-1-1-1,1 1 1,0 0-1,0 0 1,0 0 0,0 0-1,-1 0 1,1 0-1,0-1 1,0 1-1,0 0 1,0 0-1,0 0 1,0 0-1,0-1 1,-1 1-1,1 0 1,0 0-1,0 0 1,0 0-1,0-1 1,0 1-1,0 0 1,0 0-1,0 0 1,0-1-1,0 1 1,0 0-1,0 0 1,0 0-1,0-1 1,0 1-1,-3-21-274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0.551"/>
    </inkml:context>
    <inkml:brush xml:id="br0">
      <inkml:brushProperty name="width" value="0.05" units="cm"/>
      <inkml:brushProperty name="height" value="0.05" units="cm"/>
    </inkml:brush>
  </inkml:definitions>
  <inkml:trace contextRef="#ctx0" brushRef="#br0">188 30 10082,'-6'0'157,"0"0"0,0 0 1,0 1-1,0 0 0,0 1 0,0-1 0,0 1 1,0 0-1,1 0 0,-1 1 0,-8 5 0,6-2 47,0 0-1,1 1 1,0-1 0,0 2-1,1-1 1,-9 13 0,8-10-126,0 1 1,1 0 0,0 0 0,0 0-1,2 1 1,-7 21 0,10-29-47,0 1 1,1-1-1,-1 1 0,1-1 0,0 1 0,0-1 1,0 0-1,1 1 0,2 7 0,-2-9-9,0-1-1,0 1 1,0 0-1,0-1 1,1 1-1,0-1 0,-1 0 1,1 0-1,0 1 1,0-1-1,0 0 0,0-1 1,1 1-1,-1 0 1,0 0-1,5 1 0,-2-1 6,1 0 0,0 0 0,0 0-1,0-1 1,0 0 0,1 0 0,-1 0-1,0-1 1,0 0 0,0-1 0,1 1-1,-1-1 1,0 0 0,0 0 0,0-1-1,0 0 1,10-5 0,0 0 15,0-1 0,0-1-1,-1 0 1,0-1 0,14-13 0,-14 10 23,0-1 0,-1-1 1,24-31-1,-34 40-54,1 1-1,-2-2 0,1 1 1,-1 0-1,0 0 0,0-1 1,-1 0-1,0 0 0,0 1 1,-1-1-1,1 0 1,-2 0-1,1-1 0,-1-13 1,0 20-20,0-1 0,-1 1-1,1 0 1,0-1 0,-1 1 0,1-1 0,-1 1 0,1 0 0,-1-1 0,0 1 0,0 0 0,1 0-1,-1 0 1,0 0 0,0-1 0,0 1 0,0 0 0,0 0 0,0 1 0,-1-1 0,1 0 0,-2-1 0,1 1-13,-1 1 1,1-1 0,-1 1-1,1-1 1,-1 1 0,1 0-1,-1 0 1,0 0 0,1 0-1,-1 0 1,-4 1 0,-1 1-45,0 1 0,0 0 0,1 0 0,-1 0 0,1 1 0,-1 0 0,-6 5 0,7-3-9,0 0-1,0 0 1,0 1 0,1 0-1,0 0 1,1 1 0,-1 0-1,1 0 1,1 0 0,-1 0-1,2 1 1,-1 0 0,1-1-1,0 1 1,-2 17 0,3 10-97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0.974"/>
    </inkml:context>
    <inkml:brush xml:id="br0">
      <inkml:brushProperty name="width" value="0.05" units="cm"/>
      <inkml:brushProperty name="height" value="0.05" units="cm"/>
    </inkml:brush>
  </inkml:definitions>
  <inkml:trace contextRef="#ctx0" brushRef="#br0">241 82 11386,'-3'5'243,"0"0"0,0 0-1,0 0 1,-1 0 0,0 0-1,0-1 1,-9 8 0,-3 5 405,-21 21 2,3 1-1,1 3 1,-39 65-1,70-104-615,0 1 1,1-1-1,-1 1 0,1 0 0,0-1 1,0 1-1,0 0 0,0 5 1,1-8-32,0-1 1,0 1-1,0-1 1,0 1-1,0-1 1,0 1 0,0-1-1,1 1 1,-1 0-1,0-1 1,0 1 0,0-1-1,1 1 1,-1-1-1,0 1 1,1-1 0,-1 0-1,0 1 1,1-1-1,-1 1 1,0-1-1,1 0 1,-1 1 0,1-1-1,0 1-2,0-1 1,1 0-1,-1 0 0,0 0 0,0 0 1,0 0-1,0 0 0,1 0 0,-1 0 0,0 0 1,0 0-1,0-1 0,0 1 0,0 0 1,0-1-1,2 0 0,6-4 7,1 0 0,-2-1 0,1 0 0,-1 0 1,1 0-1,-2-1 0,1-1 0,10-12 0,4-9 37,20-33 0,-28 41-14,-2-2 1,18-39-1,-27 55-48,-1 0-1,1-1 1,-1 1-1,-1-1 1,1 1-1,-1-1 1,-1 0-1,1 1 1,-1-1-1,0 0 1,-1 1-1,0-1 0,-2-9 1,2 15 2,0 0 0,0-1 0,0 1 0,0 0 0,0 0 0,0 1 0,0-1 0,-1 0 0,1 0 0,-1 1-1,1-1 1,-1 0 0,1 1 0,-1 0 0,0-1 0,0 1 0,0 0 0,0 0 0,0 0 0,0 0 0,0 0 0,0 0 0,0 1 0,-1-1 0,1 1 0,0 0 0,0-1 0,0 1 0,-1 0 0,1 0 0,0 1 0,0-1-1,-1 0 1,1 1 0,0-1 0,0 1 0,-2 1 0,-3 0 150,1 0-1,-1 1 0,1 0 0,0 0 1,0 0-1,0 1 0,0 0 1,1 0-1,0 1 0,-9 9 0,-1 8 71,4 0 124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1.376"/>
    </inkml:context>
    <inkml:brush xml:id="br0">
      <inkml:brushProperty name="width" value="0.05" units="cm"/>
      <inkml:brushProperty name="height" value="0.05" units="cm"/>
    </inkml:brush>
  </inkml:definitions>
  <inkml:trace contextRef="#ctx0" brushRef="#br0">1 12 12979,'6'-9'1048,"1"6"-904,7 12-72,6 7 408,9 17-304,1 7-72,9 14-64,-1 8 16,1 8 24,1 3-104,-2 2-256,-7-1 1000,1-6-696,-1-5 48,-2-13 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1.760"/>
    </inkml:context>
    <inkml:brush xml:id="br0">
      <inkml:brushProperty name="width" value="0.05" units="cm"/>
      <inkml:brushProperty name="height" value="0.05" units="cm"/>
    </inkml:brush>
  </inkml:definitions>
  <inkml:trace contextRef="#ctx0" brushRef="#br0">18 19 11002,'1'8'1049,"-1"-2"-465,0-2-176,0-1 2048,-2-6-1864,0-4-295,-2 0-297,1 0 88,0 0-56,-1-2-144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3.811"/>
    </inkml:context>
    <inkml:brush xml:id="br0">
      <inkml:brushProperty name="width" value="0.05" units="cm"/>
      <inkml:brushProperty name="height" value="0.05" units="cm"/>
    </inkml:brush>
  </inkml:definitions>
  <inkml:trace contextRef="#ctx0" brushRef="#br0">215 871 5441,'-82'79'2094,"82"-79"-2059,-1 1-1,1-1 1,0 0-1,0 0 1,0 0-1,-1 0 1,1 0 0,0 0-1,0 1 1,0-1-1,0 0 1,0 0-1,-1 0 1,1 0 0,0 1-1,0-1 1,0 0-1,0 0 1,0 1-1,0-1 1,0 0 0,0 0-1,0 0 1,0 1-1,0-1 1,0 0-1,0 0 1,0 0 0,0 1-1,0-1 1,0 0-1,0 0 1,0 1-1,0-1 1,0 0 0,0 0-1,0 0 1,0 1-1,0-1 1,0 0-1,1 0 1,10 1 627,14-7-127,-9 0-355,0-1 1,-1-1-1,0-1 1,18-13 0,56-49 79,-42 33-113,241-214 16,-13-14-753,-186 178 292,-33 31-25,55-72 0,-149 176 699,-63 59 0,-52 31 171,46-43-245,-30 29 18,-194 183 132,260-233-559,-63 85 1,118-132-60,15-26 161,1 0 1,0 0-1,0 0 0,0 1 0,0-1 0,-1 0 0,1 0 1,0 1-1,0-1 0,0 0 0,0 0 0,0 1 0,0-1 1,0 0-1,0 1 0,0-1 0,0 0 0,0 0 0,0 1 1,0-1-1,0 0 0,0 1 0,0-1 0,0 0 0,0 0 1,0 1-1,0-1 0,0 0 0,1 0 0,-1 1 0,0-1 1,0 0-1,0 0 0,0 1 0,1-1 0,-1 0 1,0 0-1,0 0 0,0 1 0,1-1 0,-1 0 0,0 0 1,0 0-1,1 0 0,-1 0 0,0 1 0,0-1 0,1 0 1,-1 0-1,0 0 0,1 0 0,15-3-161,2-5 66,-1 0 0,-1-2 1,0 0-1,0 0 0,-1-2 0,17-15 1,-8 7 18,270-247-410,-14-19 502,-56 56 244,-196 204-106,-22 23-1,-13 14 28,-49 55 246,-4-2-1,-88 75 1,106-101-253,-602 496 937,632-525-1105,-6 7-3,-1-2 1,-1 0 0,0-1-1,-31 15 1,13-19-27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5.184"/>
    </inkml:context>
    <inkml:brush xml:id="br0">
      <inkml:brushProperty name="width" value="0.05" units="cm"/>
      <inkml:brushProperty name="height" value="0.05" units="cm"/>
    </inkml:brush>
  </inkml:definitions>
  <inkml:trace contextRef="#ctx0" brushRef="#br0">125 87 12211,'-6'13'527,"0"0"1,-1-1 0,0 0 0,-1 0 0,-1-1-1,-16 18 1,13-16 84,1 1-1,-18 28 1,28-41-600,1 0 1,-1-1-1,1 1 1,0 0-1,-1 0 1,1-1-1,0 1 1,-1 0-1,1 0 1,0-1-1,0 1 1,0 0-1,0 0 1,0-1-1,0 1 1,0 0-1,0 0 0,0 1 1,0-1-18,1-1 0,-1 0 0,0 0 0,1 1 0,-1-1 0,0 0 0,1 0 0,-1 0 0,0 1 0,1-1 0,-1 0 0,1 0 0,-1 0 0,0 0 0,1 0 0,-1 0 0,1 0 1,-1 0-1,0 0 0,1 0 0,-1 0 0,1 0 0,-1 0 0,1 0 0,28-11-570,11-10-418,-18 9 487,1 0 0,0 2 0,1 0-1,0 2 1,30-7 0,-50 14 532,0 0 1,1 1-1,-1 0 0,1 0 0,-1 0 1,0 0-1,1 1 0,-1 0 0,0-1 1,1 2-1,-1-1 0,0 0 0,0 1 1,0 0-1,0 0 0,4 3 0,-3-1 211,0 0-1,0 0 1,-1 1 0,1 0-1,-1 0 1,0 0-1,-1 0 1,1 0 0,-1 1-1,3 7 1,-5-12-214,0 0 0,0 0 0,0 0 0,0 0-1,0 0 1,0 0 0,0 0 0,0 0 0,0 0 0,0 0 0,0-1 0,1 1 0,-1-1 0,0 1 0,1-1 0,-1 1 0,0-1-1,1 0 1,-1 1 0,0-1 0,1 0 0,-1 0 0,1 0 0,-1 0 0,0 0 0,1 0 0,-1-1 0,1 1 0,-1 0 0,0-1 0,3 0-1,7-3-308,1-1-1,18-9 1,-17 8-28,-6 2 63,2 0 1,-1 1-1,0 0 1,0 1-1,1 0 1,0 0 0,-1 1-1,1 0 1,17 0-1,-24 2 256,0-1 0,-1 1 0,1-1 0,0 1 0,0 0 0,-1 0 1,1 0-1,0 0 0,-1 0 0,1 0 0,-1 0 0,1 1 0,-1-1 0,0 1 0,0-1 0,1 1 0,-1-1 0,0 1 0,0-1 0,0 1 0,-1 0 0,1 0 0,0-1 0,-1 1 0,1 0 0,0 3 1,10 21 1188,-10-25-1175,0 0-1,-1-1 1,1 1-1,0-1 1,0 1 0,-1 0-1,1-1 1,0 1-1,0-1 1,0 0 0,0 1-1,0-1 1,0 0-1,-1 1 1,1-1-1,0 0 1,0 0 0,0 0-1,0 0 1,0 0-1,0 0 1,0 0 0,0 0-1,0 0 1,0 0-1,0-1 1,0 1 0,0 0-1,0-1 1,-1 1-1,1 0 1,0-1-1,0 1 1,0-1 0,1-1-1,2-1-100,0 1-1,0-2 1,-1 1-1,1 0 1,-1-1 0,4-4-1,2-5-313,-1 0 1,-1 0-1,0-1 0,0 0 0,-1-1 0,-1 1 1,-1-1-1,0 0 0,-1 0 0,0-1 1,-1 1-1,0-25 0,-2 38 452,0-1 1,-1 1-1,1-1 0,0 0 1,-1 1-1,1 0 0,-1-1 1,0 1-1,0-1 0,0 1 0,0 0 1,0-1-1,-2-2 0,2 5-10,1 0 0,0-1 0,-1 1 0,1 0-1,-1-1 1,1 1 0,0 0 0,-1 0 0,1-1-1,-1 1 1,1 0 0,-1 0 0,1 0 0,-1 0-1,1 0 1,-1 0 0,1 0 0,-1 0 0,1 0-1,-1 0 1,1 0 0,-1 0 0,1 0 0,-1 0-1,0 0 1,0 1 95,-1 0 0,1 0-1,0 0 1,-1 0 0,1 0-1,0 0 1,0 0 0,0 0-1,0 0 1,0 0 0,-2 3 0,-7 13 355,1 1 0,1 1 0,0-1 0,2 1 0,0 0 0,1 0 0,-4 29 0,8-41-435,0-1 0,0 0 0,1 1 0,0-1 0,0 1 0,2 10 0,-1-15-79,-1-1 1,1 0-1,-1 0 0,1 1 1,-1-1-1,1 0 0,0 0 0,0 0 1,0 1-1,0-1 0,0 0 1,0 0-1,0 0 0,0-1 0,0 1 1,0 0-1,0 0 0,0-1 0,1 1 1,-1 0-1,0-1 0,0 1 1,1-1-1,-1 0 0,1 1 0,-1-1 1,0 0-1,1 0 0,-1 0 0,1 0 1,-1 0-1,0 0 0,1 0 1,-1 0-1,0-1 0,1 1 0,0-1 1,21-5-823,0 0 1,40-19-1,-36 14 76,45-13 0,-63 22 825,-1 1-1,1-1 0,-1 1 1,1 1-1,0 0 0,-1 0 0,1 0 1,0 1-1,15 4 0,-15-2 348,1 1 0,-1 0 0,0 1 1,11 6-1,-15-7-288,1 0 1,0-1-1,-1 0 1,1 0 0,0-1-1,1 1 1,-1-1-1,0-1 1,1 1 0,-1-1-1,1 0 1,-1 0-1,10-1 1,-8-1-164,0 0 0,0 0 0,0-1 0,-1 0 0,1 0 0,0-1 0,-1 0 0,0-1 1,13-7-1,-11 6-80,0 0 1,0 0 0,0 1 0,13-4 0,-20 7 98,0 0 0,1 0 1,-1 0-1,0 1 0,1-1 1,-1 1-1,1-1 0,-1 1 1,1 0-1,-1 0 0,1 0 1,-1 1-1,1-1 0,-1 1 1,1-1-1,-1 1 0,1 0 1,-1 0-1,0 0 0,0 0 1,1 0-1,-1 0 0,2 3 1,11 17-7,-13-18 42,-1 0 0,1 0 0,0 0 0,0-1 0,0 1-1,0-1 1,1 1 0,4 3 0,14-2 105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21.233"/>
    </inkml:context>
    <inkml:brush xml:id="br0">
      <inkml:brushProperty name="width" value="0.05" units="cm"/>
      <inkml:brushProperty name="height" value="0.05" units="cm"/>
    </inkml:brush>
  </inkml:definitions>
  <inkml:trace contextRef="#ctx0" brushRef="#br0">1618 325 11562,'-15'-25'357,"0"1"-1,-2 0 0,-24-26 0,-67-60 335,98 101-669,-1 0 1,0 0-1,0 1 1,-1 1 0,0 0-1,-1 0 1,1 2 0,-1-1-1,-16-3 1,10 4-13,-1 1 0,1 1 0,-1 1 0,0 0 0,-37 3 0,18 4-30,0 1 1,0 2 0,0 2 0,1 1 0,-71 32-1,45-13 1,1 3 0,2 2 0,-84 64-1,106-68 19,2 2 0,1 2 0,2 1 0,1 1-1,-50 76 1,50-56 0,2 1-1,2 2 1,4 1-1,2 1 0,3 0 1,2 2-1,3 0 1,-6 68-1,10-11-26,4 0 0,6 0 1,21 181-1,-6-194-40,4-1 0,5-1 0,5-1 0,49 123 0,-46-155 32,2-1 1,4-2 0,2-1 0,4-2 0,3-3-1,80 90 1,-98-125 40,1-1 0,2-1 0,0-2 1,2-1-1,0-2 0,2-1 0,48 21 0,-58-31 35,1-2 0,-1 0 0,1-2 0,1-1 0,-1-1 0,1-1 0,0-2-1,0 0 1,0-2 0,0-1 0,50-8 0,-43 1 27,0-2 0,0-1 0,-1-2 0,-1-1 0,0-1 0,-1-2 0,-1-1 0,51-40 0,-20 7 35,-3-3 0,94-112 1,-108 110-91,-2-3 0,-2-1 0,-4-2 0,-2-2 0,30-78-1,-19 21 46,-5-2 0,22-129-1,-32 101 102,-8-1 0,5-198 0,-26 231 7,-6 0 0,-4 0 1,-37-175-1,33 240-128,-34-97-1,38 131-90,0-1-1,-1 1 1,-1 1-1,-1 0 1,-1 0-1,-1 1 1,-19-20-1,23 29 12,0 0-1,-1 1 0,0 0 1,0 0-1,-1 1 0,0 1 1,0 0-1,0 1 1,-1 0-1,0 1 0,-25-5 1,14 5 4,1 2 0,-1 1 0,0 1 0,1 1 0,-1 1 0,-30 6 0,-108 36-281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32.716"/>
    </inkml:context>
    <inkml:brush xml:id="br0">
      <inkml:brushProperty name="width" value="0.05" units="cm"/>
      <inkml:brushProperty name="height" value="0.05" units="cm"/>
    </inkml:brush>
  </inkml:definitions>
  <inkml:trace contextRef="#ctx0" brushRef="#br0">15 16 10082,'-15'-2'1918,"20"-2"-1017,26-3-786,13 5-25,79 4 1,-80 1-57,64 2-4,609 24 175,1-22 204,416 16 175,531 40-304,-1185-52-272,-5 0 8,-345-10 1015,-129 0-1018,0 0 0,0 0 0,0 0 1,0 0-1,0 0 0,0 0 0,0 0 0,0 0 0,0 0 1,0 0-1,-1 0 0,1 0 0,0 0 0,-1 0 0,1 0 0,-2 1 1,1 1 59,-1 10-221,1 2-88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36.155"/>
    </inkml:context>
    <inkml:brush xml:id="br0">
      <inkml:brushProperty name="width" value="0.05" units="cm"/>
      <inkml:brushProperty name="height" value="0.05" units="cm"/>
    </inkml:brush>
  </inkml:definitions>
  <inkml:trace contextRef="#ctx0" brushRef="#br0">300 90 10858,'-2'-2'133,"1"1"0,0-1 0,-1 0 0,0 1 0,1 0 0,-1-1 0,0 1 0,0 0 0,0-1 0,0 1 0,0 0 0,0 1 0,0-1 0,0 0 0,0 0 0,0 1 0,0 0 0,0-1 0,-1 1 0,1 0 0,0 0 0,0 0 0,-1 0 0,1 0 0,0 1 0,-4 0 0,-1 1-58,0-1 1,0 1 0,0 1-1,1-1 1,-1 1 0,1 1-1,-10 5 1,9-3-58,-1 0 1,1 1-1,0 0 1,0 1-1,1-1 0,0 1 1,1 0-1,-9 16 1,1 4-27,-16 47 1,11-18 6,3 2 0,3 0 0,-6 61 0,11-36 30,6 134 0,5-169-8,1-1 0,3 0 0,27 94 1,-24-110-23,2 1 1,0-2 0,2 0 0,2 0 0,1-2 0,29 38 0,-44-62-7,1-1-1,0 0 0,-1 0 1,1-1-1,1 1 0,-1-1 0,8 5 1,-11-8 7,1 1-1,-1-1 1,0 1 0,1-1 0,-1 1-1,1-1 1,-1 0 0,0 0 0,1 0 0,-1 0-1,1 0 1,-1 0 0,1 0 0,-1 0-1,1 0 1,-1-1 0,0 1 0,1-1 0,-1 1-1,1-1 1,-1 1 0,0-1 0,0 0-1,1 0 1,-1 1 0,0-1 0,0 0 0,0 0-1,0 0 1,0 0 0,0-1 0,0 1-1,0 0 1,0-2 0,9-14 21,-1-1 0,-1 0 0,-1-1-1,0 1 1,-2-1 0,5-25 0,-4 21-4,34-172 139,29-365 1,-68 544-155,6-183 51,-8 177-61,-1 1 1,0 0-1,-2 1 1,0-1-1,-2 0 1,0 1-1,-12-26 1,15 40-30,0-1 1,-1 1 0,0 0-1,0 0 1,-1 0 0,1 0-1,-1 1 1,-1 0-1,1 0 1,-1 0 0,0 1-1,0 0 1,0 0 0,0 0-1,-1 1 1,0 0 0,-10-4-1,5 5-21,0-1 0,1 2 0,-1 0 0,0 0 0,0 1 0,0 0 0,0 1 0,0 0 0,-22 6 0,-36 13-153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2.599"/>
    </inkml:context>
    <inkml:brush xml:id="br0">
      <inkml:brushProperty name="width" value="0.05" units="cm"/>
      <inkml:brushProperty name="height" value="0.05" units="cm"/>
    </inkml:brush>
  </inkml:definitions>
  <inkml:trace contextRef="#ctx0" brushRef="#br0">1 1 11266,'6'12'825,"-2"9"-745,5 16-64,-5 11 400,2 8-440,2 6-24,-1 0 40,2-8-64,-3-9-304,-1-10-233,-2-15-391,-3-18 784,2-6-152,-7-21-152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3.016"/>
    </inkml:context>
    <inkml:brush xml:id="br0">
      <inkml:brushProperty name="width" value="0.05" units="cm"/>
      <inkml:brushProperty name="height" value="0.05" units="cm"/>
    </inkml:brush>
  </inkml:definitions>
  <inkml:trace contextRef="#ctx0" brushRef="#br0">1 52 10794,'12'36'1245,"-3"-8"-586,26 54-1,-31-75-623,10 20 43,2-1-1,19 25 1,-31-45-63,1-1 0,-1 1 1,2-1-1,-1 0 0,0 0 0,1 0 0,0-1 0,0 0 0,1 0 0,-1 0 0,1-1 1,-1 0-1,1 0 0,8 1 0,-12-3 1,0-1 1,-1 0-1,1 1 0,0-1 1,0 0-1,0-1 0,-1 1 0,1 0 1,0-1-1,0 0 0,-1 1 1,1-1-1,-1 0 0,1-1 1,-1 1-1,6-3 0,-4 0 13,0 1 0,0-1 0,0 0 0,-1 0 0,1 0 0,-1 0 0,0-1 0,3-5 0,2-6 21,-1-1 1,-1 1-1,0-1 0,4-24 0,-3-1-136,2-69 0,-9 102 78,3-44-89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3.516"/>
    </inkml:context>
    <inkml:brush xml:id="br0">
      <inkml:brushProperty name="width" value="0.05" units="cm"/>
      <inkml:brushProperty name="height" value="0.05" units="cm"/>
    </inkml:brush>
  </inkml:definitions>
  <inkml:trace contextRef="#ctx0" brushRef="#br0">0 0 12171,'19'563'2659,"-18"-556"-2745,-1-1 134,0 1 0,1 0 1,0-1-1,4 12 0,-5-17-110,0 0 0,1 0 0,0 1 0,-1-1 0,1 0 0,0 0 1,-1 0-1,1 0 0,0 0 0,0 0 0,0 0 0,0 0 0,0 0 0,0 0 0,0-1 0,0 1 0,0 0 1,1-1-1,-1 1 0,0-1 0,0 1 0,1-1 0,-1 0 0,0 1 0,0-1 0,1 0 0,-1 0 0,2 0 0,-4-6-1451,-5-1 1079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3.904"/>
    </inkml:context>
    <inkml:brush xml:id="br0">
      <inkml:brushProperty name="width" value="0.05" units="cm"/>
      <inkml:brushProperty name="height" value="0.05" units="cm"/>
    </inkml:brush>
  </inkml:definitions>
  <inkml:trace contextRef="#ctx0" brushRef="#br0">0 18 8714,'21'72'2537,"52"124"0,-72-193-2509,0 0-1,1 0 1,-1 0 0,1 0-1,0-1 1,0 1-1,0 0 1,0-1 0,0 1-1,1-1 1,-1 0-1,1 0 1,0 0 0,-1 0-1,6 2 1,-6-3-15,0-1-1,0 0 1,0 1 0,0-1 0,0 0-1,0 0 1,1 0 0,-1-1 0,0 1-1,0 0 1,0-1 0,0 1 0,0-1 0,0 0-1,0 0 1,0 0 0,0 0 0,0 0-1,0 0 1,-1 0 0,1-1 0,0 1-1,-1-1 1,1 1 0,1-3 0,8-8-32,-1-1 1,0 1-1,-1-2 1,0 1-1,-1-1 1,9-22-1,-1-4-111,13-49 0,-11 22 17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02.641"/>
    </inkml:context>
    <inkml:brush xml:id="br0">
      <inkml:brushProperty name="width" value="0.05" units="cm"/>
      <inkml:brushProperty name="height" value="0.05" units="cm"/>
    </inkml:brush>
  </inkml:definitions>
  <inkml:trace contextRef="#ctx0" brushRef="#br0">10042 187 10250,'-41'-13'-7,"-1"2"0,-1 2 0,0 2 0,-83-4 1,-346 24 790,297-3-919,-249 18-14,-9 1 423,-556 21-284,903-46 217,-1011 32 915,270-17-644,1 30-512,-36 20 63,250-22 2,176-4 99,-42 2-10,-3-24-251,330-22 37,-264 7-162,342-1 300,1 4 0,0 3-1,-115 34 1,157-35-22,1 0 0,0 2 0,1 1 0,0 2 0,2 0-1,0 2 1,0 1 0,2 1 0,0 1 0,2 1 0,0 1-1,1 0 1,2 2 0,0 1 0,2 0 0,1 1-1,1 1 1,-21 55 0,11-11-4,3 0-1,-21 124 1,28-85-1,-1 129 0,15-216-27,2 1 1,0 0-1,2-1 0,1 1 1,7 26-1,-8-40-29,1 1 1,1 0-1,0-1 0,1 0 0,0 0 1,0 0-1,1-1 0,1 0 0,0 0 1,0-1-1,19 16 0,-5-8-68,1-1 0,1-1-1,32 15 1,81 29-179,-21-10 244,152 87 86,110 48 38,708 189 84,-947-340-157,1-5 1,236 15-1,-210-37-21,330-31 0,186-74 13,-2-23 6,233-37 51,1229-86-242,-1618 239 52,0 34 332,-458-23-142,140 5 169,319-25 1,-397 1-203,0-5 1,-2-6-1,205-68 1,-241 61-65,-1-4 1,-1-4-1,124-78 0,-193 106 37,-2-2 0,0 0 0,0-1 0,-2 0 0,0-1 0,0-1 0,-2-1 0,0 0 0,19-34 0,-20 24 35,0 1 1,-1-1-1,-2-1 0,-1 0 0,-1 0 0,4-50 0,-5-5 157,-4 0 0,-4 0 0,-16-115 0,-65-245 665,68 375-893,-2 1 0,-46-117 0,54 164 30,-1 0 0,-2 1 0,0 0 0,-1 1 0,0 0 0,-2 1 1,0 0-1,-1 2 0,-1-1 0,-1 2 0,0 1 0,-27-17 0,-10 0-285,-1 2 0,-2 3 0,-1 2 0,-1 3 0,0 3 0,-2 2 0,0 3 0,0 2 0,-1 4 0,-103 0 0,40 11-17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7.029"/>
    </inkml:context>
    <inkml:brush xml:id="br0">
      <inkml:brushProperty name="width" value="0.05" units="cm"/>
      <inkml:brushProperty name="height" value="0.05" units="cm"/>
    </inkml:brush>
  </inkml:definitions>
  <inkml:trace contextRef="#ctx0" brushRef="#br0">35 2 11178,'0'0'27,"0"0"0,0 0 0,-1 0 0,1 0 0,0-1 0,0 1-1,0 0 1,0 0 0,0 0 0,0 0 0,0 0 0,0 0 0,-1 0 0,1 0-1,0 0 1,0 0 0,0 0 0,0 0 0,0 0 0,-1 0 0,1 0 0,0 0-1,0 0 1,0 0 0,0 0 0,0 0 0,0 0 0,-1 0 0,1 0-1,0 0 1,0 0 0,0 0 0,0 0 0,0 0 0,0 0 0,-1 0 0,1 0-1,0 0 1,0 0 0,0 0 0,0 1 0,0-1 0,0 0 0,0 0 0,0 0-1,0 0 1,-1 0 0,1 0 0,0 0 0,0 1 0,0-1 0,-6 12 852,-2 14-135,5-15-713,-7 41-7,9-50-24,1 0 1,0 0-1,0 1 0,0-1 0,0 0 1,0 1-1,0-1 0,1 0 0,-1 0 1,1 1-1,-1-1 0,1 0 0,0 0 1,0 0-1,0 0 0,0 0 1,0 0-1,3 2 0,-3-3 0,1 0 0,0 0 0,0 0-1,0 0 1,0 0 0,0-1 0,0 1 0,0-1-1,0 1 1,0-1 0,0 0 0,0 0 0,0 0 0,1 0-1,-1 0 1,0 0 0,0-1 0,0 1 0,0-1-1,0 1 1,2-2 0,44-18-54,-43 17 43,38-23-93,8-3-131,-51 29 236,0 0 0,0 0 1,1 0-1,-1 0 0,0 0 0,0 0 0,1 0 0,-1 0 1,0 0-1,0 0 0,1 0 0,-1 0 0,0 0 1,0 0-1,1 0 0,-1 0 0,0 0 0,0 0 0,0 0 1,1 0-1,-1 1 0,0-1 0,0 0 0,0 0 1,1 0-1,-1 0 0,0 1 0,0-1 0,0 0 0,0 0 1,1 0-1,-1 1 0,0-1 0,0 0 0,0 0 1,0 1-1,0-1 0,0 0 0,0 0 0,0 0 0,0 1 1,0-1-1,0 0 0,0 0 0,0 1 0,0-1 1,0 0-1,0 0 0,0 1 0,0-1 0,0 0 0,0 0 1,0 1-1,0-1 0,-1 0 0,-2 22 225,1-15-106,2-6-113,0-1 0,1 1 0,-1-1 0,0 1 0,0-1 0,0 1 0,0-1 0,1 1 0,-1-1 0,0 0 1,0 1-1,1-1 0,-1 1 0,0-1 0,1 0 0,-1 1 0,1-1 0,-1 0 0,0 0 0,1 1 0,-1-1 0,1 0 0,-1 0 0,0 1 0,1-1 0,-1 0 0,1 0 0,-1 0 0,1 0 0,-1 0 0,1 0 0,-1 0 1,1 0-1,-1 0 0,1 0 0,-1 0 0,1 0 0,-1 0 0,1 0 0,-1 0 0,1-1 0,0 1 0,23-7 114,-24 7-114,60-27 212,-36 15-38,30-9 0,-53 20-177,0 1-1,-1 0 1,1 0-1,0 0 0,0-1 1,-1 1-1,1 0 1,0 0-1,0 0 0,0 0 1,-1 0-1,1 0 1,0 0-1,0 1 1,-1-1-1,1 0 0,0 0 1,0 1-1,-1-1 1,1 0-1,0 1 1,-1-1-1,1 1 0,0-1 1,-1 1-1,1-1 1,-1 1-1,1-1 0,-1 1 1,1-1-1,-1 1 1,1 0-1,0 1 1,7 28 42,-4-11-27,-2-16-18,-1 0 0,1 0 0,-1 0 1,1 0-1,0 0 0,0 0 0,0 0 1,0-1-1,0 1 0,1-1 1,-1 1-1,1-1 0,0 0 0,0 0 1,0 0-1,0-1 0,0 1 0,0-1 1,0 1-1,0-1 0,1 0 0,-1 0 1,0-1-1,1 1 0,6 0 0,-3-1-57,0 0-1,0-1 1,0 0-1,0 0 1,0 0-1,0-1 1,-1 0-1,1 0 1,-1-1-1,1 0 1,11-7-1,0-1-63,-1 3-40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7.495"/>
    </inkml:context>
    <inkml:brush xml:id="br0">
      <inkml:brushProperty name="width" value="0.05" units="cm"/>
      <inkml:brushProperty name="height" value="0.05" units="cm"/>
    </inkml:brush>
  </inkml:definitions>
  <inkml:trace contextRef="#ctx0" brushRef="#br0">134 111 11138,'0'-1'48,"1"1"-1,-1-1 0,0 1 0,0-1 0,0 1 1,0-1-1,-1 0 0,1 1 0,0-1 1,0 1-1,0-1 0,0 1 0,0-1 0,-1 1 1,1-1-1,0 1 0,0-1 0,-1 1 1,1-1-1,0 1 0,-1-1 0,1 1 0,-1 0 1,1-1-1,0 1 0,-1 0 0,1-1 1,-1 1-1,0-1 0,0 1 14,-1 0 1,1 0-1,0 0 1,0 0-1,-1 0 1,1 0-1,0 1 1,0-1-1,0 0 1,0 1-1,-1-1 1,1 1-1,-1 0 1,-3 2 122,-1 0 0,1 0 1,0 0-1,-8 8 1,5-4-171,1 1-1,-1 1 1,1-1 0,0 1 0,1 0 0,0 1-1,1-1 1,0 1 0,0 1 0,-4 13 0,9-23-14,0 0 1,-1 0-1,1-1 1,0 1 0,0 0-1,-1 0 1,1 0-1,0 0 1,0 0-1,0 0 1,0-1 0,0 1-1,0 0 1,0 0-1,1 0 1,-1 0-1,0 0 1,0-1 0,1 1-1,-1 0 1,0 0-1,1 0 1,-1-1-1,1 1 1,-1 0 0,1 0-1,-1-1 1,1 1-1,0-1 1,-1 1 0,1 0-1,0-1 1,-1 1-1,1-1 1,0 1-1,0-1 1,-1 0 0,1 1-1,0-1 1,0 0-1,0 0 1,0 1-1,0-1 1,-1 0 0,1 0-1,0 0 1,0 0-1,0 0 1,0 0-1,0 0 1,0-1 0,0 1-1,7-1-17,-1 0-1,0-1 1,0 0-1,0 0 1,7-4-1,20-11-156,-1-2-1,-1-1 1,0-2-1,-1 0 1,-2-3-1,49-50 0,-69 65 166,-6 8 14,0 0 0,-1 0 1,0-1-1,1 0 0,-1 1 1,0-1-1,0 0 1,-1 0-1,1 0 0,0 0 1,0-4-1,-2 7-1,0 0-1,0 0 1,0-1 0,0 1-1,0 0 1,0 0 0,0-1-1,0 1 1,0 0 0,0 0-1,0 0 1,0-1 0,0 1-1,0 0 1,0 0-1,-1 0 1,1-1 0,0 1-1,0 0 1,0 0 0,0 0-1,0 0 1,-1 0 0,1-1-1,0 1 1,0 0 0,0 0-1,0 0 1,-1 0 0,1 0-1,0 0 1,0 0-1,0 0 1,-1 0 0,1-1-1,0 1 1,0 0 0,-1 0-1,1 0 1,0 0 0,0 0-1,0 0 1,-1 0 0,1 1-1,0-1 1,0 0-1,0 0 1,-1 0 0,1 0-1,0 0 1,0 0 0,0 0-1,-1 0 1,1 0 0,0 1-1,0-1 1,0 0 0,0 0-1,-1 0 1,1 0 0,0 1-1,0-1 1,-15 9 160,-2 5-29,0 0 0,1 2 0,1 0 0,0 0 0,1 1 0,1 1 0,-20 36 0,31-51-123,1-1 0,0 1 0,-1 0 0,1 0 0,0 0 1,1 1-1,-1-1 0,1 0 0,-1 0 0,1 0 0,0 0 0,0 1 1,0-1-1,2 6 0,-2-7-15,1 0 0,0-1 0,0 1 0,0 0-1,1 0 1,-1-1 0,0 1 0,1-1 0,-1 1 0,1-1 0,-1 1 0,1-1 0,0 0 0,-1 0 0,1 0 0,0 0-1,0 0 1,0 0 0,0 0 0,0-1 0,0 1 0,0-1 0,3 1 0,14 2-23,0-1 0,30-1 0,3-2-59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3.824"/>
    </inkml:context>
    <inkml:brush xml:id="br0">
      <inkml:brushProperty name="width" value="0.05" units="cm"/>
      <inkml:brushProperty name="height" value="0.05" units="cm"/>
    </inkml:brush>
  </inkml:definitions>
  <inkml:trace contextRef="#ctx0" brushRef="#br0">115 1 12339,'-25'7'1258,"22"-6"-1206,0 0 0,0-1-1,0 1 1,0 0 0,0 1 0,0-1 0,0 0 0,0 1 0,-4 3 0,2 0-26,0 0 0,0 0-1,1 1 1,-1 0 0,1 0-1,0 0 1,1 0 0,0 0-1,0 1 1,0 0 0,-3 13-1,5-17-24,0 0 0,0 1 0,0-1 0,1 1 0,-1-1-1,1 1 1,0 0 0,0-1 0,0 1 0,0-1-1,1 1 1,0-1 0,-1 1 0,1-1 0,1 1 0,-1-1-1,0 0 1,1 0 0,-1 1 0,1-1 0,0 0-1,0 0 1,1-1 0,-1 1 0,4 3 0,-3-4 6,0-1 1,0 1 0,0-1-1,0 0 1,1 0 0,-1 0-1,1 0 1,-1 0-1,0-1 1,1 1 0,-1-1-1,1 0 1,0 0 0,-1-1-1,0 1 1,1-1-1,-1 1 1,1-1 0,-1 0-1,0 0 1,1-1 0,3-1-1,3-2 39,-1 0-1,1 0 1,-1-1-1,0 0 0,14-14 1,-10 7 95,-2 0 0,0-1 0,0 0 0,-1 0-1,15-32 1,-21 35 143,-9 13-67,-10 19 0,11-11-193,0 0 0,1 1 0,0-1 1,1 1-1,0 0 0,1-1 0,-1 18 0,2-27-38,0 0 0,0-1 1,0 1-1,0 0 0,0 0 0,0-1 0,1 1 0,-1 0 0,0 0 0,0-1 0,0 1 0,1 0 1,-1-1-1,0 1 0,1 0 0,-1-1 0,0 1 0,1 0 0,-1-1 0,1 1 0,-1-1 0,1 1 1,0-1-1,-1 1 0,1-1 0,0 1 0,0-1 3,0 0-1,0 0 1,0 0-1,0 0 1,0 0 0,0-1-1,0 1 1,0 0-1,0 0 1,0-1 0,0 1-1,-1-1 1,1 1 0,0-1-1,0 1 1,0-1-1,0 0 1,6-5-29,0 0 0,-1-1 0,8-9 0,14-22-123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19.180"/>
    </inkml:context>
    <inkml:brush xml:id="br0">
      <inkml:brushProperty name="width" value="0.05" units="cm"/>
      <inkml:brushProperty name="height" value="0.05" units="cm"/>
    </inkml:brush>
  </inkml:definitions>
  <inkml:trace contextRef="#ctx0" brushRef="#br0">1 244 8482,'37'3'619,"0"-2"0,52-5 0,-12 0-413,92 1 220,393-28-143,-346-1-208,348-33 349,-154 63-123,83-4 32,-301-4-121,158-11 748,-255 10-649,152-35-1,-207 38-330,-40 7 4,-1-2-13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7.949"/>
    </inkml:context>
    <inkml:brush xml:id="br0">
      <inkml:brushProperty name="width" value="0.05" units="cm"/>
      <inkml:brushProperty name="height" value="0.05" units="cm"/>
    </inkml:brush>
  </inkml:definitions>
  <inkml:trace contextRef="#ctx0" brushRef="#br0">114 290 14171,'0'9'1016,"-15"17"-824,-5 4-136,0 1 616,-1-1-512,5 2-160,0-1 0,10-9-48,8-9-88,12-10-96,6-5 208,-7-11-64,-4-8-16</inkml:trace>
  <inkml:trace contextRef="#ctx0" brushRef="#br0" timeOffset="1">33 1 15787,'13'8'793,"0"-2"-769,-14-9-8,-1 0 328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8.694"/>
    </inkml:context>
    <inkml:brush xml:id="br0">
      <inkml:brushProperty name="width" value="0.05" units="cm"/>
      <inkml:brushProperty name="height" value="0.05" units="cm"/>
    </inkml:brush>
  </inkml:definitions>
  <inkml:trace contextRef="#ctx0" brushRef="#br0">240 23 11146,'0'-1'34,"0"1"0,0-1 0,1 0 0,-1 1 0,0-1 0,0 1-1,0-1 1,0 0 0,0 1 0,0-1 0,0 0 0,0 1 0,0-1 0,0 1-1,0-1 1,0 0 0,0 1 0,-1-1 0,1 1 0,0-1 0,0 1 0,-1-1-1,1 0 1,0 1 0,-1-1 0,1 1 0,0 0 0,-2-2 0,1 2-1,0-1 1,0 0 0,-1 1-1,1-1 1,0 1 0,-1-1-1,1 1 1,-1 0-1,1 0 1,0 0 0,-1-1-1,-1 1 1,-3 1 53,-1-1 0,1 1-1,0 0 1,-1 0 0,-6 3 0,0 1-25,0 1 1,1 0 0,0 1-1,0 1 1,1-1-1,-18 17 1,22-17-47,-1 0-1,1 0 1,1 1 0,0-1 0,0 2 0,0-1-1,1 1 1,0 0 0,-6 17 0,10-25-14,1 0 1,-1 0-1,1 1 0,0-1 1,0 0-1,-1 0 0,1 0 1,0 0-1,0 0 0,0 0 1,0 1-1,0-1 0,0 0 1,1 0-1,-1 0 0,0 0 1,0 0-1,1 0 0,-1 0 1,1 0-1,-1 0 1,1 0-1,-1 0 0,1 0 1,0 0-1,1 1 0,0 0 0,0-1 1,-1 0-1,1 0 0,1 0 0,-1-1 0,0 1 0,0 0 1,0-1-1,0 1 0,0-1 0,1 0 0,3 0 1,6 0-12,1-1 1,-1-1 0,24-6 0,14-8-60,0-3 1,65-34 0,-62 28-9,-52 24 78,0 0 0,0 0 0,1 1-1,-1-1 1,0 0 0,1 1 0,-1 0 0,1-1-1,-1 1 1,1 0 0,-1-1 0,0 1 0,1 0 0,-1 0-1,1 0 1,-1 0 0,1 0 0,-1 1 0,1-1-1,-1 0 1,3 2 0,-3-1 17,0 0 1,0 1-1,0-1 1,0 1-1,0-1 0,-1 1 1,1 0-1,0-1 1,-1 1-1,1 0 0,-1-1 1,1 1-1,-1 0 0,0 0 1,0-1-1,0 4 1,0-3 8,0 0 0,0 0 1,1 1-1,-1-1 1,0 0-1,1 0 1,0 1-1,-1-1 1,1 0-1,0 0 0,0 0 1,0 0-1,1 0 1,-1 0-1,0 0 1,1 0-1,-1-1 0,1 1 1,-1-1-1,1 1 1,4 2-1,-3-3 6,0 0-1,0 0 1,1 0 0,-1-1 0,0 1-1,1-1 1,-1 0 0,1 0-1,-1 0 1,0 0 0,1-1-1,-1 0 1,0 1 0,6-3 0,18-7-69,0-1 1,-1-1-1,0-2 1,34-22-1,-35 20-138,-10 9 2,-8 10-51,-6-1 209,-1 0 0,0 0 0,0 0 0,0 0-1,0 0 1,0 0 0,0 0 0,0 0 0,-1 0 0,1 0-1,-2 3 1,1-2 7,1-1 0,-1 1 0,0 0-1,1-1 1,0 1 0,0 0 0,0 0 0,0-1-1,0 1 1,0 0 0,1-1 0,-1 1 0,2 4-1,-1-6-1,0 1 1,0-1-1,0 0 0,0 0 0,0 0 0,0 0 0,0 0 0,0 0 0,1 0 0,-1 0 1,0-1-1,1 1 0,-1 0 0,0-1 0,1 1 0,-1-1 0,1 1 0,-1-1 0,1 0 1,-1 0-1,1 1 0,-1-1 0,1 0 0,-1-1 0,1 1 0,1 0 0,28-4-45,9-9-35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9.421"/>
    </inkml:context>
    <inkml:brush xml:id="br0">
      <inkml:brushProperty name="width" value="0.05" units="cm"/>
      <inkml:brushProperty name="height" value="0.05" units="cm"/>
    </inkml:brush>
  </inkml:definitions>
  <inkml:trace contextRef="#ctx0" brushRef="#br0">74 243 13315,'-16'28'586,"7"-12"-431,0 0 0,0 1 0,2 0 0,0 1 0,-8 33 0,15-50-143,-1 0 0,1 0 0,0 0 0,0 0 0,0 0 0,0 1 0,0-1 0,0 0-1,0 0 1,0 0 0,1 0 0,-1 0 0,0 0 0,1 0 0,-1 0 0,0 0 0,1 0 0,-1 0 0,1 0 0,1 2 0,-1-3-5,-1 1 0,1-1 0,0 0 0,0 1 0,0-1 1,0 0-1,0 0 0,0 1 0,0-1 0,-1 0 0,1 0 1,0 0-1,0 0 0,0 0 0,0 0 0,0 0 0,0-1 0,0 1 1,1 0-1,4-3-35,1 1 0,-1-1 0,0 0 0,0-1 0,9-6 0,6-6-216,-1-2 0,-1 0 1,-1-1-1,0-1 1,19-28-1,-11 9-351,-1-1-1,21-50 0,-38 74 477,-2 5 82,-1-1 0,0 0 0,-1 0 0,6-23 0,-28 65 742,-8 24-10,1 0-1,3 2 0,3 1 0,-20 97 1,38-149-666,0 1 1,0-1 0,1 1 0,0-1-1,0 1 1,0-1 0,1 1 0,2 9-1,-3-13-29,1-1 0,0 1 0,0 0 0,0-1 0,0 1 0,0-1 0,0 1 0,0-1 0,0 0 0,1 1 0,-1-1 0,1 0 0,-1 0 0,1 0 0,-1 0 1,1 0-1,-1 0 0,1 0 0,0-1 0,0 1 0,-1-1 0,1 1 0,0-1 0,0 0 0,0 1 0,-1-1 0,1 0 0,0 0 0,3-1 0,7 0-18,-1 0 1,1-1 0,-1-1 0,0 0-1,0 0 1,0-1 0,0-1 0,19-10-1,-5-1-4,0-1-1,28-25 1,-48 38 26,-3 3-1,0 0 1,0-1-1,-1 1 1,1-1-1,-1 1 1,1-1-1,-1 1 1,0-1-1,1 0 1,-1 0-1,0 0 1,1-3-1,-2 5-1,0 0-1,0 0 0,0 0 0,0 0 0,0 0 1,0 0-1,0 0 0,0 0 0,0 0 0,0 0 1,0-1-1,0 1 0,0 0 0,0 0 0,0 0 1,0 0-1,0 0 0,0 0 0,0 0 0,0 0 1,0 0-1,0 0 0,0 0 0,0-1 0,0 1 1,-1 0-1,1 0 0,0 0 0,0 0 0,0 0 1,0 0-1,0 0 0,0 0 0,0 0 0,0 0 1,0 0-1,0 0 0,0 0 0,0 0 0,-1 0 1,1 0-1,0 0 0,0 0 0,0 0 0,0 0 1,0 0-1,0 0 0,0 0 0,0 0 0,0 0 1,0 0-1,-1 0 0,1 0 0,0 0 0,0 0 1,0 0-1,0 0 0,0 0 0,0 0 0,-10 4 38,-8 7 17,-18 22 74,33-30-122,1 0 1,-1 0-1,1 0 1,0 0-1,0 0 0,0 1 1,0-1-1,1 1 1,-1-1-1,0 5 1,2-8-8,0 1 0,0 0 0,0 0 1,0-1-1,0 1 0,0 0 0,0 0 0,0-1 1,0 1-1,0 0 0,0 0 0,1-1 0,-1 1 1,0 0-1,1-1 0,-1 1 0,0 0 0,1-1 1,-1 1-1,1 0 0,-1-1 0,1 1 0,-1-1 1,1 1-1,0-1 0,-1 0 0,1 1 0,0-1 1,-1 1-1,1-1 0,0 0 0,-1 0 0,1 1 1,0-1-1,0 0 0,1 0 0,28 2-98,-29-2 86,21-2-190,1-1 0,-1-1 0,32-9 0,63-28-755,-112 39 907,0 0-8,1 0-1,-1 1 0,0-1 1,1 1-1,6-1 0,-11 2 73,1 0-1,-1 0 0,0 0 1,0 0-1,1 1 0,-1-1 1,0 0-1,0 0 1,0 1-1,1-1 0,-1 1 1,0-1-1,0 1 0,0 0 1,0-1-1,0 1 0,0 0 1,0 0-1,0 0 1,0-1-1,0 1 0,0 0 1,-1 0-1,1 0 0,0 1 1,-1-1-1,2 1 0,-1 0 19,0 0 0,0 0-1,1 0 1,-1 0 0,1 0-1,0 0 1,-1-1 0,1 1-1,0-1 1,0 1 0,0-1-1,0 0 1,0 1-1,1-1 1,-1 0 0,0-1-1,0 1 1,1 0 0,-1-1-1,0 1 1,1-1 0,-1 0-1,0 0 1,1 1 0,-1-2-1,1 1 1,-1 0-1,0 0 1,5-2 0,8-1 12,0-1 1,0-1-1,21-9 1,-20 7-14,12-5 8,0 2-1,1 0 1,0 2-1,1 1 1,37-3-1,-39 8 56,-11 2-146,0-1 0,0-1-1,30-7 1,-43 8 35,0 0 0,0-1-1,0 0 1,-1 1 0,1-1 0,0 0 0,-1-1-1,1 1 1,-1-1 0,1 0 0,-1 1 0,0-2-1,0 1 1,-1 0 0,1 0 0,-1-1-1,1 1 1,-1-1 0,0 0 0,1-4 0,4-27-94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9.908"/>
    </inkml:context>
    <inkml:brush xml:id="br0">
      <inkml:brushProperty name="width" value="0.05" units="cm"/>
      <inkml:brushProperty name="height" value="0.05" units="cm"/>
    </inkml:brush>
  </inkml:definitions>
  <inkml:trace contextRef="#ctx0" brushRef="#br0">1 21 16492,'10'0'688,"7"-1"-1104,-3-7 456,14 3 48,-1-1-224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0.320"/>
    </inkml:context>
    <inkml:brush xml:id="br0">
      <inkml:brushProperty name="width" value="0.05" units="cm"/>
      <inkml:brushProperty name="height" value="0.05" units="cm"/>
    </inkml:brush>
  </inkml:definitions>
  <inkml:trace contextRef="#ctx0" brushRef="#br0">10 1 11795,'-6'4'488,"2"0"-328,4 0-216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0.835"/>
    </inkml:context>
    <inkml:brush xml:id="br0">
      <inkml:brushProperty name="width" value="0.05" units="cm"/>
      <inkml:brushProperty name="height" value="0.05" units="cm"/>
    </inkml:brush>
  </inkml:definitions>
  <inkml:trace contextRef="#ctx0" brushRef="#br0">98 3 9770,'-1'-1'20,"1"1"0,-1 0 0,1 0 0,0 0 0,-1 0 0,1 0-1,-1 0 1,1 0 0,-1 0 0,1 0 0,0 0 0,-1 0 0,1 0 0,-1 0 0,1 0 0,-1 0 0,1 0 0,0 1-1,-1-1 1,1 0 0,0 0 0,-1 0 0,1 1 0,-1-1 0,1 0 0,0 1 0,0-1 0,-1 0 0,1 1-1,0-1 1,-1 0 0,1 1 0,0 0 0,-13 13 70,5-3-63,0 0 1,1 1-1,0 0 1,1 0-1,0 0 1,1 1-1,1 0 1,0 0-1,-2 16 1,1-3 138,2 0 0,1 1 0,2 46 0,0-65-117,1 0 0,0 0 0,0 0 0,5 13 0,-6-19-40,1-1 1,-1 1 0,1-1 0,-1 0-1,1 1 1,0-1 0,0 0 0,-1 1-1,1-1 1,0 0 0,0 0 0,0 0-1,1 0 1,-1 0 0,0 0 0,0 0-1,0 0 1,1-1 0,-1 1 0,0 0-1,1-1 1,-1 1 0,1-1 0,-1 1-1,1-1 1,-1 0 0,1 0 0,-1 1 0,1-1-1,-1 0 1,1 0 0,1-1 0,3 0 21,1-1 0,-1 0 1,0 0-1,-1-1 0,1 1 1,0-1-1,-1-1 1,1 1-1,8-8 0,45-45 193,-45 41-160,30-32 257,51-75 1,-89 117-229,-4 9-40,-5 11 9,-1 3-23,0 0 0,2 0-1,-1 35 1,4-41-33,-1 0-1,1 0 0,1 0 0,0 0 0,1 0 1,8 22-1,-10-31-4,1 1 0,0-1-1,0 0 1,0 1 0,0-1 0,1 0 0,-1 0-1,1-1 1,0 1 0,-1 0 0,1-1 0,0 0-1,5 3 1,-6-4 3,1 0 0,-1 0-1,1 0 1,-1 0 0,0-1 0,1 1-1,0-1 1,-1 0 0,1 0-1,-1 0 1,1 0 0,-1 0 0,1 0-1,-1-1 1,1 1 0,-1-1 0,1 1-1,-1-1 1,1 0 0,-1 0 0,3-2-1,3-2 15,0-1 1,0 0-1,-1 0 0,1-1 0,-1 0 0,-1 0 0,0-1 0,0 0 1,8-13-1,-2 0 56,-1 0 0,16-42 0,-19 41 8,-1-1-1,4-30 1,-9 46-73,-1 0 0,0-1 0,-1 1 0,0 0-1,0 0 1,0-1 0,-1 1 0,0 0 0,-1 0 0,0-1 0,-4-10 0,6 17-29,0 1 0,0 0 0,0 0 0,-1 0 0,1 0-1,0-1 1,0 1 0,0 0 0,0 0 0,0 0 0,-1 0-1,1 0 1,0 0 0,0-1 0,0 1 0,-1 0-1,1 0 1,0 0 0,0 0 0,0 0 0,0 0 0,-1 0-1,1 0 1,0 0 0,0 0 0,0 0 0,-1 0 0,1 0-1,0 0 1,0 0 0,0 0 0,-1 0 0,1 0 0,0 0-1,0 0 1,0 1 0,-1-1 0,1 0 0,0 0 0,0 0-1,0 0 1,0 0 0,0 0 0,-1 1 0,1-1-1,0 0 1,0 0 0,0 0 0,0 0 0,0 1 0,0-1-1,0 0 1,0 0 0,-1 0 0,1 0 0,0 1 0,0-1-1,0 0 1,0 0 0,0 0 0,0 1 0,0-1 0,0 8-315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1.222"/>
    </inkml:context>
    <inkml:brush xml:id="br0">
      <inkml:brushProperty name="width" value="0.05" units="cm"/>
      <inkml:brushProperty name="height" value="0.05" units="cm"/>
    </inkml:brush>
  </inkml:definitions>
  <inkml:trace contextRef="#ctx0" brushRef="#br0">20 0 12315,'0'20'816,"-4"10"-704,-2 3-48,2 5 56,0 2 0,2-3-8,2-1-40,3-10-120,4-6-64,5-18-96,2-4-104,-4-17 232,-1-5-40,-4-8-80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1.638"/>
    </inkml:context>
    <inkml:brush xml:id="br0">
      <inkml:brushProperty name="width" value="0.05" units="cm"/>
      <inkml:brushProperty name="height" value="0.05" units="cm"/>
    </inkml:brush>
  </inkml:definitions>
  <inkml:trace contextRef="#ctx0" brushRef="#br0">90 236 8306,'5'11'594,"1"2"-33,-1 0 0,2-1 0,0 0 0,0 0-1,9 11 1,-14-21-518,-1 0 0,1 0-1,-1-1 1,1 1 0,0-1 0,0 1 0,-1-1-1,1 0 1,0 1 0,0-1 0,0 0 0,0 0-1,1-1 1,-1 1 0,0 0 0,0-1-1,0 1 1,1-1 0,-1 0 0,0 1 0,1-1-1,-1-1 1,0 1 0,0 0 0,1 0 0,-1-1-1,0 1 1,0-1 0,1 0 0,-1 0-1,0 1 1,0-1 0,0-1 0,0 1 0,0 0-1,0 0 1,3-4 0,1 0 37,-1-1 1,1 1-1,-1-1 1,0 0 0,-1-1-1,5-7 1,-8 12-72,1 0 1,-1 0 0,0 0 0,0 0 0,0 0 0,0 0 0,0-1 0,-1 1 0,1 0 0,-1 0 0,1-1 0,-1 1 0,0 0 0,0-1 0,0 1 0,0 0 0,0-1 0,0 1-1,-1 0 1,1-1 0,-1 1 0,0 0 0,0 0 0,-1-4 0,1 5-14,0 0 1,0 0-1,-1 0 1,1 1-1,0-1 0,0 0 1,0 0-1,0 1 0,-1-1 1,1 1-1,0-1 0,-1 1 1,1 0-1,0-1 0,-1 1 1,1 0-1,-1 0 0,1 0 1,0 0-1,-1 0 0,1 0 1,0 1-1,-1-1 0,1 0 1,0 1-1,-1-1 0,1 1 1,0-1-1,-1 1 0,1-1 1,0 1-1,0 0 0,0 0 1,-2 1-1,-2 2-13,-1 0 0,0 1 0,1 0 0,0 0 0,-6 7-1,6-4 19,0 0 0,0 0 0,1 0 0,-1 0 0,2 1 0,-1-1 0,1 1 0,1 0-1,0 0 1,0 1 0,0-1 0,1 0 0,1 0 0,0 1 0,0-1 0,1 0 0,0 1-1,0-1 1,1 0 0,5 16 0,-6-23-4,0 1 1,0-1-1,0 0 1,1 0-1,-1 0 0,0 0 1,1 0-1,-1 0 0,1-1 1,0 1-1,0 0 1,0-1-1,0 0 0,0 1 1,0-1-1,0 0 0,0 0 1,4 2-1,-4-3-18,0 0 0,0 1 0,0-1 1,0 0-1,0 0 0,1-1 0,-1 1 0,0 0 0,0-1 0,0 1 0,0-1 0,-1 1 0,1-1 0,0 0 1,0 0-1,0 0 0,0 0 0,-1 0 0,1-1 0,0 1 0,-1 0 0,3-4 0,3-3-19,0 0-1,-1-1 0,0 0 1,-1 0-1,6-13 0,6-18-112</inkml:trace>
  <inkml:trace contextRef="#ctx0" brushRef="#br0" timeOffset="1">0 11 12963,'13'4'800,"0"2"-2560,0-6 1888,0 0-16,-9-20-648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2.699"/>
    </inkml:context>
    <inkml:brush xml:id="br0">
      <inkml:brushProperty name="width" value="0.05" units="cm"/>
      <inkml:brushProperty name="height" value="0.05" units="cm"/>
    </inkml:brush>
  </inkml:definitions>
  <inkml:trace contextRef="#ctx0" brushRef="#br0">200 6 10466,'-3'-1'110,"0"0"-1,0 0 1,-1 0-1,1 1 1,0-1-1,-1 1 0,1 0 1,0 0-1,0 0 1,-1 0-1,1 1 1,0-1-1,-1 1 1,1 0-1,0 0 0,0 0 1,0 0-1,0 0 1,0 1-1,0-1 1,0 1-1,0 0 1,1 0-1,-4 3 1,-2 2-95,-1 0 1,1 1 0,1 0-1,0 1 1,0 0 0,-6 9-1,4-3-15,1 1 0,1-1 1,0 2-1,1-1 0,0 0 0,2 1 0,0 0 0,0 0 0,2 1 0,0-1 0,1 25 1,2-38-2,-1 1 1,1 0-1,0 0 1,0 0-1,0 0 1,3 5-1,-4-9-1,1 0 0,-1 0 1,1 0-1,0 0 0,-1 0 0,1 0 0,0 0 0,0 0 0,-1 0 0,1 0 1,0 0-1,0-1 0,0 1 0,0 0 0,0-1 0,0 1 0,0-1 0,0 1 1,1-1-1,-1 1 0,0-1 0,0 0 0,0 1 0,0-1 0,1 0 0,-1 0 0,0 0 1,0 0-1,0 0 0,1 0 0,-1 0 0,2-1 0,3-1-34,1-1 0,-1 0 1,1 0-1,-1-1 0,0 1 0,0-1 0,-1 0 0,1-1 1,-1 0-1,6-6 0,48-59-563,-56 65 555,78-115-578,-57 82 719,-26 43 123,0 1-1,0 0 0,0 0 0,1-1 0,0 1 0,0 0 0,0 12 1,1-15-196,1 0 0,-1 1 1,0-1-1,1 0 1,-1 0-1,1 0 0,0 0 1,0 0-1,2 3 1,-2-5-17,-1 1 0,1-1 1,0 0-1,0 0 0,0 0 1,0 0-1,0 0 0,0 0 1,0 0-1,0 0 0,1 0 1,-1-1-1,0 1 0,0 0 1,1-1-1,-1 1 0,0-1 1,1 1-1,-1-1 0,1 0 1,1 1-1,3-1 6,-1 0 0,1 0 0,0-1 0,0 1 1,0-1-1,-1-1 0,1 1 0,-1-1 0,8-3 0,49-28-25,-50 25-25,1 1 0,1 0 0,23-8-1,-36 14 35,1 1 0,0 0 0,-1 0 0,1-1 0,0 1 0,-1 0-1,1 0 1,0 1 0,-1-1 0,1 0 0,0 0 0,-1 1 0,1-1 0,0 1-1,-1 0 1,1-1 0,-1 1 0,1 0 0,-1 0 0,1 0 0,-1 0 0,0 0 0,0 0-1,1 0 1,-1 1 0,0-1 0,0 0 0,1 2 0,3 6 42,0-1 0,0 1-1,6 18 1,3 5 124,-13-30-159,0 0-1,0 0 1,1-1 0,-1 1 0,0 0 0,1-1 0,-1 1-1,1-1 1,-1 1 0,1-1 0,-1 0 0,1 0 0,0 0 0,0 0-1,0 0 1,0 0 0,-1 0 0,1-1 0,0 1 0,0-1-1,0 1 1,1-1 0,-1 0 0,0 0 0,0 0 0,0 0 0,0 0-1,0 0 1,0 0 0,0-1 0,0 1 0,0-1 0,0 0-1,0 1 1,0-1 0,0 0 0,-1 0 0,1 0 0,2-2 0,8-5-473,-1-1 1,0 0-1,0-1 1,15-18-1,-10 11-1476,-16 17 1861,0-1 0,1 1 0,-1-1 0,0 1 0,1-1-1,-1 1 1,0 0 0,1-1 0,-1 1 0,1 0 0,-1-1 0,0 1 0,1 0-1,-1 0 1,1-1 0,-1 1 0,1 0 0,-1 0 0,1 0 0,0 0 0,-1-1 0,1 1-1,-1 0 1,1 0 0,-1 0 0,1 0 0,-1 0 0,1 0 0,-1 1 0,2-1-1,5 13-2396,-2 0 1604,4-4 88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3.098"/>
    </inkml:context>
    <inkml:brush xml:id="br0">
      <inkml:brushProperty name="width" value="0.05" units="cm"/>
      <inkml:brushProperty name="height" value="0.05" units="cm"/>
    </inkml:brush>
  </inkml:definitions>
  <inkml:trace contextRef="#ctx0" brushRef="#br0">77 1 12091,'-10'13'968,"-3"7"-824,-3 4-88,2 2 520,2 1-544,2 1-8,9-5-64,4-8-40,11-15-72,5-8-88,8-17-824,3-5 912,2-10-144,1-3-105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33.176"/>
    </inkml:context>
    <inkml:brush xml:id="br0">
      <inkml:brushProperty name="width" value="0.05" units="cm"/>
      <inkml:brushProperty name="height" value="0.05" units="cm"/>
    </inkml:brush>
  </inkml:definitions>
  <inkml:trace contextRef="#ctx0" brushRef="#br0">2 23 11554,'-2'18'745,"5"-3"-657,7-7 8,13 0 160,9-2-104,15 0-48,4-4 8,10-2 8,0-1-8,4-6-40,-1 3-88,-6-8-416,-5-1-640,-13 0 936,-7-5-161,-9 0-95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3.676"/>
    </inkml:context>
    <inkml:brush xml:id="br0">
      <inkml:brushProperty name="width" value="0.05" units="cm"/>
      <inkml:brushProperty name="height" value="0.05" units="cm"/>
    </inkml:brush>
  </inkml:definitions>
  <inkml:trace contextRef="#ctx0" brushRef="#br0">67 0 11915,'-24'62'1472,"-8"29"-305,29-80-1056,1 1 0,0 0 0,0 0-1,1 0 1,1 0 0,0 12 0,0-22-111,1 1 1,-1-1-1,0 1 0,1-1 1,0 0-1,-1 1 0,1-1 0,0 0 1,0 1-1,0-1 0,0 0 1,1 0-1,-1 0 0,1 0 1,-1 0-1,1 0 0,-1 0 1,4 1-1,-3-2-13,0 0-1,0 0 1,0 0 0,0 0-1,0-1 1,0 1 0,0-1 0,0 1-1,0-1 1,1 0 0,-1 0-1,0 0 1,0 0 0,0 0-1,0 0 1,1-1 0,-1 1-1,0-1 1,0 1 0,0-1 0,2-1-1,10-6-25,-1 1 1,0-2-1,-1 0 0,0 0 0,-1-1 0,0-1 0,0 0 1,11-16-1,-22 27 42,0 0 0,0 0 1,1 0-1,-1 0 0,0-1 1,0 1-1,0 0 0,0 0 1,0 0-1,0 0 0,0 0 0,0 0 1,0 0-1,1-1 0,-1 1 1,0 0-1,0 0 0,0 0 1,0 0-1,0 0 0,0 0 1,1 0-1,-1 0 0,0 0 0,0 0 1,0 0-1,0 0 0,0 0 1,1 0-1,-1 0 0,0 0 1,0 0-1,0 0 0,0 0 1,0 0-1,1 0 0,-1 0 0,0 0 1,0 0-1,0 0 0,0 0 1,0 0-1,0 0 0,1 0 1,-1 0-1,0 1 0,0-1 1,0 0-1,0 0 0,0 0 0,0 0 1,0 0-1,0 0 0,0 0 1,1 1-1,-1-1 0,0 0 1,0 0-1,0 0 0,0 0 1,2 17 115,-5 28-24,3-36-82,-1-7-11,1 5 3,-1 1 0,1 0 0,1-1 0,1 11 0,-2-16-7,0 0 1,1 0-1,0 0 0,-1 0 0,1 0 1,0-1-1,0 1 0,0 0 0,0 0 1,0-1-1,0 1 0,1-1 0,-1 1 1,0-1-1,1 0 0,-1 1 0,1-1 1,-1 0-1,1 0 0,0 0 0,0 0 1,2 0-1,2 2 0,0-1-1,1 0 1,-1 0 0,1-1 0,-1 0-1,1 0 1,12 0 0,-16-1 1,1-1 1,-1 0-1,0 1 0,0-1 1,1 0-1,-1-1 1,0 1-1,0 0 1,0-1-1,0 0 1,0 0-1,-1 0 1,1 0-1,-1 0 1,1 0-1,-1-1 0,3-2 1,17-25-136,-2-1 0,-1 0 0,-2-2-1,-1 0 1,12-35 0,10-20-702,-38 87 844,0 0 1,0 1 0,0-1-1,1 1 1,-1-1-1,0 0 1,0 1-1,1-1 1,-1 1-1,0-1 1,1 1 0,-1-1-1,1 1 1,-1-1-1,1 1 1,-1 0-1,1-1 1,-1 1 0,1 0-1,-1-1 1,1 1-1,-1 0 1,1 0-1,0-1 1,-1 1-1,2 0 1,-2 0-4,1 1 0,0-1 0,-1 0 0,1 1 0,0-1 0,-1 1 0,1-1 0,0 1 0,-1-1 0,1 1 0,-1-1 0,1 1 0,-1 0 0,0-1 0,1 1 0,-1 0 0,1 1 0,13 41-1,-13-38 16,19 87 85,-12-52-8,23 69 0,-29-105 88,-2-9-82,-4-10 4,-3 4-79,0 0 0,-1 1 0,-1 0 0,0 0 0,-13-11 0,-54-37 427,60 47-157,14 7 93,8 2-222,13 2-111,-17 0-31,173-1-674,-140 0 543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4.794"/>
    </inkml:context>
    <inkml:brush xml:id="br0">
      <inkml:brushProperty name="width" value="0.05" units="cm"/>
      <inkml:brushProperty name="height" value="0.05" units="cm"/>
    </inkml:brush>
  </inkml:definitions>
  <inkml:trace contextRef="#ctx0" brushRef="#br0">223 10 12755,'0'-1'58,"0"1"-1,-1-1 1,1 1 0,0 0 0,0-1 0,0 1 0,0 0 0,-1-1 0,1 1-1,0 0 1,0-1 0,-1 1 0,1 0 0,0-1 0,0 1 0,-1 0 0,1 0-1,0-1 1,-1 1 0,1 0 0,0 0 0,-1 0 0,1-1 0,0 1-1,-1 0 1,1 0 0,-1 0 0,1 0 0,-1 0 0,-19-2 663,-18 6-315,20-1-462,0 1 0,0 1 0,0 0 0,1 2 0,0 0 0,-25 14 0,42-21 31,-1 0 0,1 0 0,0 0-1,-1 0 1,1 0 0,-1 1 0,1-1 0,0 0 0,-1 0 0,1 1-1,0-1 1,-1 0 0,1 0 0,0 1 0,-1-1 0,1 0 0,0 1 0,0-1-1,0 1 1,-1-1 0,1 0 0,0 1 0,0-1 0,0 1 0,0-1 0,0 0-1,-1 1 1,1-1 0,0 1 0,0-1 0,0 1 0,0-1 0,1 1-1,11 6-630,22-3-136,14-3 162,-34-2 549,1 1 0,-1 1 1,0 0-1,0 1 1,22 5-1,-34-6 90,-1 0-1,1 0 0,-1 0 0,1 0 1,-1 0-1,1 0 0,-1 0 1,1 1-1,-1-1 0,0 0 1,0 1-1,0 0 0,0-1 1,0 1-1,0-1 0,0 1 1,-1 0-1,1 0 0,0-1 1,-1 1-1,1 0 0,-1 0 0,0 0 1,0 0-1,0-1 0,0 1 1,0 3-1,-1 6 102,0 0 0,-1 0 0,-3 15 0,4-25-100,-10 38 714,-26 58 1,17-49-218,16-32-469,11-19-199,15-24-366,-17 21 401,165-245-1818,-144 209 2712,-17 29 169,-5 11-30,-7 20 392,0-1-1161,-3 52 102,6-63-244,0-1 1,0 1-1,1-1 1,0 1 0,0-1-1,0 1 1,1-1 0,-1 0-1,1 1 1,4 5-1,-6-10-7,0-1-1,1 1 0,-1 0 0,0-1 0,0 1 1,1-1-1,-1 1 0,1-1 0,-1 1 0,1-1 0,-1 1 1,1-1-1,-1 1 0,1-1 0,-1 1 0,1-1 1,-1 0-1,1 1 0,-1-1 0,1 0 0,0 0 0,-1 1 1,1-1-1,0 0 0,-1 0 0,1 0 0,0 0 1,-1 0-1,1 0 0,0 0 0,-1 0 0,1 0 0,0 0 1,-1 0-1,1 0 0,0-1 0,1 0 0,-1 0-1,0 0 0,0 0 1,0 0-1,-1 0 1,1 0-1,0 0 1,0 0-1,0-1 1,-1 1-1,1 0 0,-1-1 1,1 1-1,-1 0 1,0-1-1,1-1 1,1-18-114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5.196"/>
    </inkml:context>
    <inkml:brush xml:id="br0">
      <inkml:brushProperty name="width" value="0.05" units="cm"/>
      <inkml:brushProperty name="height" value="0.05" units="cm"/>
    </inkml:brush>
  </inkml:definitions>
  <inkml:trace contextRef="#ctx0" brushRef="#br0">0 4 13251,'5'-3'912,"0"6"-952,2 4-136,6 1 240,5-2-1040,10 1 752,2 2-184,6-2-88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5.634"/>
    </inkml:context>
    <inkml:brush xml:id="br0">
      <inkml:brushProperty name="width" value="0.05" units="cm"/>
      <inkml:brushProperty name="height" value="0.05" units="cm"/>
    </inkml:brush>
  </inkml:definitions>
  <inkml:trace contextRef="#ctx0" brushRef="#br0">130 374 13139,'-9'3'50,"1"1"1,1 0-1,-1 1 0,0-1 1,1 2-1,0-1 0,0 1 1,1 0-1,-1 0 1,1 0-1,1 1 0,-1 0 1,1 1-1,-7 13 0,8-14-48,1 0-1,0-1 0,1 1 0,0 0 1,0 0-1,0 0 0,1 0 0,0 1 0,0-1 1,1 0-1,0 0 0,0 1 0,1-1 1,0 0-1,0 0 0,1 1 0,-1-1 0,5 9 1,-5-14 4,0 0 1,0 0-1,0 0 1,0 0 0,0 0-1,0 0 1,1 0-1,-1 0 1,1 0 0,-1 0-1,1-1 1,0 1-1,0-1 1,0 1 0,0-1-1,0 0 1,0 0-1,0 0 1,0 0 0,0 0-1,5 1 1,-4-2 11,1 0 0,0 0 0,0 0 1,-1-1-1,1 1 0,0-1 0,-1 0 1,1 0-1,-1 0 0,1 0 0,-1-1 0,6-2 1,6-6 64,1 0 0,-2-1 0,1-1 0,17-19 0,-6 3 11,-1 0-1,-1-2 1,-2 0-1,24-44 1,-33 50-67,-1 0 1,-1 0-1,-2-1 1,0-1-1,-2 1 1,8-52-1,-13 64 3,-2-1 0,1 1-1,-2 0 1,0 0 0,-4-22 0,4 32-20,0 0 0,0 0 0,0 0 0,0 0 0,-1 0 0,1 0 0,-1 0 0,0 0 0,0 1 0,0-1 1,0 1-1,-4-5 0,5 6-3,-1 0-1,0 0 1,0 0 0,0 0 0,0 1 0,0-1 0,0 0 0,0 1-1,0-1 1,0 1 0,0 0 0,0 0 0,0 0 0,0 0-1,0 0 1,0 0 0,-1 0 0,1 1 0,0-1 0,0 1 0,-3 1-1,-3 2 12,0 0-1,0 0 0,0 0 1,1 1-1,0 1 0,0-1 1,0 1-1,1 0 1,0 1-1,0-1 0,-8 14 1,1 0-5,0 0 1,1 1-1,-10 27 1,16-34-25,0 0-1,2 1 1,-1 0-1,2 0 1,0 0-1,-1 15 0,4-25-43,0 1-1,0-1 1,0 0-1,0 0 1,1 0-1,0 0 1,0 0-1,1 0 0,-1-1 1,1 1-1,0 0 1,0-1-1,1 1 1,-1-1-1,1 0 1,0 1-1,0-1 0,1-1 1,-1 1-1,1 0 1,7 5-1,39 20-687,-36-21 529,-1-1 0,22 17 1,-31-20 211,0-1 0,-1 1 0,1-1 0,-1 1 0,0 0 0,0 1 0,0-1 0,0 0 0,-1 1 0,0 0 0,0-1 0,2 8 1,-2-3-51,0 0 1,0 0 0,-1 0-1,-1 19 1,0-23 34,0-1 0,0 0 0,-1 0 1,0 1-1,0-1 0,0 0 0,-1 0 0,1 0 0,-1 0 0,0 0 0,0 0 0,-4 5 0,-7 2-49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6.502"/>
    </inkml:context>
    <inkml:brush xml:id="br0">
      <inkml:brushProperty name="width" value="0.05" units="cm"/>
      <inkml:brushProperty name="height" value="0.05" units="cm"/>
    </inkml:brush>
  </inkml:definitions>
  <inkml:trace contextRef="#ctx0" brushRef="#br0">247 163 11298,'1'-1'60,"-1"1"0,0-1 0,0 1 0,1-1 0,-1 1 0,0 0 0,0-1 0,0 1 0,0-1 0,0 1 0,0-1 0,0 1 1,0-1-1,0 1 0,0-1 0,0 1 0,0 0 0,0-1 0,0 1 0,0-1 0,-1 1 0,1-1 0,0 1 0,0 0 0,0-1 0,-1 1 0,1-1 0,0 1 0,-1 0 0,1-1 0,0 1 0,-1 0 0,0-1 0,-19-6 874,12 6-718,0 0-1,0 0 1,-14 2-1,12 1-198,1 0-1,0 0 1,1 1 0,-1 0-1,0 0 1,1 1-1,0 0 1,0 0 0,0 1-1,0 0 1,1 1-1,0 0 1,0 0-1,0 0 1,1 1 0,0 0-1,0 0 1,1 0-1,0 1 1,0 0 0,0 0-1,1 0 1,1 1-1,-4 12 1,6-19-24,0 1 0,1-1 0,-1 1 0,1 0 0,0 0 1,0-1-1,0 1 0,0 0 0,0-1 0,2 5 0,-2-6 1,0 0-1,1 0 1,-1-1-1,1 1 1,-1 0-1,1 0 1,0 0-1,-1-1 1,1 1-1,0 0 1,-1 0-1,1-1 1,0 1-1,0-1 1,0 1-1,-1-1 1,1 1-1,0-1 1,0 1 0,0-1-1,0 0 1,0 0-1,0 1 1,0-1-1,0 0 1,0 0-1,0 0 1,0 0-1,0 0 1,0 0-1,0 0 1,0 0-1,1-1 1,7-1-62,-1 0 0,1-1 0,-1 0-1,1-1 1,-1 1 0,0-2 0,0 1 0,-1-1 0,9-7 0,63-57-539,-37 24 201,64-90 0,-72 90 812,-40 55-96,0 0 1,1 1-1,1-1 0,-6 20 0,1-3 25,8-24-306,-2 4 87,1 0-1,0 0 0,0 0 1,-2 14-1,4-20-110,0 0 0,0 0 0,0 0 0,0 0 0,0 0 0,0 0 0,0 0 0,0 1 0,1-1 0,-1 0 0,0-1 0,1 1 0,-1 0 0,0 0 0,1 0 0,0 0 0,-1 0 0,1 0 0,-1 0 0,1-1 0,0 1 0,-1 0 1,1 0-1,0-1 0,0 1 0,0-1 0,0 1 0,-1-1 0,1 1 0,0-1 0,0 1 0,0-1 0,0 0 0,0 1 0,0-1 0,0 0 0,0 0 0,0 0 0,0 0 0,0 0 0,0 0 0,0 0 0,0 0 0,2-1 0,3 0-62,0 0 0,0-1 0,0 0 0,0 0 0,0-1 0,-1 1 0,0-1 0,1 0 0,-1-1 0,5-4 0,18-10-435,-28 18 485,1 0-1,-1 0 1,0 0-1,0-1 1,0 1-1,0 0 1,1 0-1,-1 0 1,0 0-1,0 0 1,1 0-1,-1 0 1,0 0 0,0 0-1,0 0 1,1 0-1,-1 0 1,0 0-1,0 0 1,1 0-1,-1 0 1,0 0-1,0 0 1,0 0-1,1 0 1,-1 0-1,0 0 1,0 1-1,0-1 1,1 0-1,-1 0 1,0 0-1,0 0 1,0 0-1,0 0 1,1 1 0,-1-1-1,0 0 1,0 0-1,0 0 1,0 1-1,0-1 1,0 0-1,0 0 1,0 0-1,1 1 1,-1-1-1,0 0 1,1 13-105,-2-11 105,1 5-15,0 8 26,0 0 1,1 0 0,1 0-1,3 15 1,-4-27 6,0 0 0,0 0 1,1 0-1,-1 0 0,0 0 1,1 0-1,0 0 0,0-1 1,0 1-1,3 4 0,-3-6-2,-1 0-1,1 0 1,0 0-1,-1 0 1,1 0 0,0 0-1,0 0 1,0-1-1,0 1 1,0 0-1,-1-1 1,1 0-1,0 1 1,0-1-1,0 0 1,0 0-1,0 0 1,0 0-1,2-1 1,4-1 1,0 0 0,-1 0 1,0 0-1,1-1 0,-1 0 0,0-1 0,-1 0 1,1 0-1,-1 0 0,9-8 0,7-7 33,28-33-1,-14 13 262,-36 39-294,0 0-1,0 1 0,1-1 0,-1 0 0,0 0 1,0 0-1,1 0 0,-1 0 0,0 0 1,0 0-1,1 0 0,-1 1 0,0-1 1,0 0-1,1 0 0,-1 0 0,0 0 0,0 1 1,0-1-1,0 0 0,1 0 0,-1 0 1,0 1-1,0-1 0,0 0 0,0 0 1,0 1-1,0-1 0,0 0 0,0 0 1,0 1-1,1-1 0,-1 0 0,0 1 0,0-1 1,0 0-1,-1 0 0,1 1 0,0-1 1,0 0-1,0 0 0,0 1 0,4 24 194,-1-5-111,-2-16-87,0 0 0,0 0 0,0-1 0,0 1 0,1-1 0,0 1 0,-1-1-1,1 0 1,0 1 0,1-1 0,-1 0 0,1 0 0,-1-1 0,1 1 0,0 0-1,0-1 1,0 0 0,0 0 0,0 0 0,5 2 0,-5-3 1,1 0-1,0 0 1,0 0 0,0 0-1,0-1 1,0 0 0,0 0-1,0 0 1,0 0 0,0-1-1,0 0 1,0 1 0,-1-2-1,1 1 1,0 0 0,0-1-1,-1 1 1,1-1 0,5-4 0,-3 3-73,0-1 1,-1 0 0,1-1 0,-1 0 0,0 0 0,0 0 0,0 0 0,-1-1 0,0 1 0,0-1 0,5-10 0,-7 12-5,-1 0 1,1 0-1,-1-1 1,0 1-1,0-1 1,0 1 0,-1-1-1,1 0 1,-1 1-1,0-1 1,-1 1-1,1-1 1,-1 1-1,0-1 1,0 1 0,0-1-1,0 1 1,-1-1-1,-3-5 1,-22-34-385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6.951"/>
    </inkml:context>
    <inkml:brush xml:id="br0">
      <inkml:brushProperty name="width" value="0.05" units="cm"/>
      <inkml:brushProperty name="height" value="0.05" units="cm"/>
    </inkml:brush>
  </inkml:definitions>
  <inkml:trace contextRef="#ctx0" brushRef="#br0">1 16 13507,'11'14'2432,"-8"-14"-2440,-6-11-72,12-8 472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7.837"/>
    </inkml:context>
    <inkml:brush xml:id="br0">
      <inkml:brushProperty name="width" value="0.05" units="cm"/>
      <inkml:brushProperty name="height" value="0.05" units="cm"/>
    </inkml:brush>
  </inkml:definitions>
  <inkml:trace contextRef="#ctx0" brushRef="#br0">360 57 11883,'1'-2'125,"-1"-1"1,0 1 0,0 0 0,0-1 0,0 1 0,0-1 0,0 1-1,-1 0 1,1-1 0,-1 1 0,0 0 0,0-1 0,0 1 0,0 0 0,0 0-1,0 0 1,-2-3 0,1 4-76,0-1-1,0 1 1,1 0 0,-1 0-1,0 0 1,0 0-1,0 0 1,0 0 0,-1 1-1,1-1 1,0 1-1,0-1 1,0 1 0,0 0-1,-1 0 1,1 0-1,0 0 1,0 0 0,0 0-1,-3 1 1,-6 2-22,-1 0 1,0 0-1,1 1 1,0 0 0,0 1-1,0 1 1,0 0-1,1 0 1,-14 11-1,7-3-74,0 0-1,1 1 0,1 1 1,-18 24-1,20-23 33,1 1-1,1 0 1,1 1-1,-9 23 1,16-35 12,0 1 1,0 0-1,1 0 1,0 0-1,1 0 0,0 0 1,0 0-1,0 0 0,1 1 1,1-1-1,-1 0 0,1 0 1,4 15-1,-3-19-1,-1 0 0,1 0 0,0 0 0,0-1 0,1 1 0,-1-1 0,1 1 0,0-1 0,0 0 0,0 0 0,0 0 0,0 0 0,7 4 0,-3-3 2,0 0 0,1-1 0,-1 0 0,1 0 0,-1-1 0,1 0 1,8 1-1,4-1 17,1 0 1,-1-2 0,0 0-1,1-1 1,21-5 0,-23 3 62,0-1 1,0 0-1,26-11 0,-43 14-32,-13-17 120,7 9-213,6 14-98,17 28-26,-14-27 151,-1 0 1,0 1-1,-1-1 1,0 1-1,0-1 1,0 1 0,-1 0-1,0 0 1,0 0-1,0 11 1,-1 75-809,18-116-1132,-7 3 1414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8.752"/>
    </inkml:context>
    <inkml:brush xml:id="br0">
      <inkml:brushProperty name="width" value="0.05" units="cm"/>
      <inkml:brushProperty name="height" value="0.05" units="cm"/>
    </inkml:brush>
  </inkml:definitions>
  <inkml:trace contextRef="#ctx0" brushRef="#br0">0 388 10170,'1'1'74,"0"0"1,-1 0-1,1 0 0,0 0 0,0 0 0,0 0 0,0 0 0,0 0 1,0 0-1,0 0 0,0 0 0,0-1 0,0 1 0,1 0 1,-1-1-1,0 1 0,0-1 0,1 0 0,-1 1 0,0-1 1,1 0-1,-1 0 0,0 0 0,1 0 0,1 0 0,36-2 565,-38 2-619,18-3 167,0-1-1,-1-1 1,0 0-1,0-1 1,0-1-1,-1-1 0,0 0 1,0-1-1,23-18 1,-38 26-154,-1 0 0,0 0 0,1-1 0,-1 1 0,0 0 0,0-1 0,1 1 0,-1-1 0,0 1 0,-1-1 0,1 0 0,0 1 0,0-1 0,-1 0 0,1-2 0,-1 4-20,0-1 0,0 1 0,0 0 0,0-1 0,0 1 0,0-1 0,0 1 0,0 0 0,0-1 0,0 1 0,0 0 0,0-1 0,-1 1 0,1 0 0,0-1 0,0 1 0,0 0 0,-1-1 0,1 1 0,0 0 0,0 0 0,-1-1 0,1 1 0,0 0 0,-1 0 0,0-1 0,0 1 1,0-1 0,0 1 0,0 0 0,-1 0 0,1-1-1,0 1 1,-1 0 0,1 0 0,0 0 0,0 1 0,-1-1 0,-1 0 0,-5 3-2,0 0 1,0 0-1,0 0 1,0 1-1,0 0 1,1 0-1,-1 1 1,1 0-1,0 0 1,1 1-1,0 0 1,-1 0-1,2 1 1,-1 0-1,1-1 1,0 2-1,0-1 0,1 1 1,-4 9-1,7-16-13,1 1 0,-1 0 0,0-1 0,1 1 0,-1 0 0,1 0 0,0 0 0,-1-1-1,1 1 1,0 0 0,0 0 0,0 0 0,1 0 0,-1-1 0,0 1 0,1 0 0,-1 0 0,1 0-1,0-1 1,-1 1 0,1 0 0,0-1 0,0 1 0,0-1 0,0 1 0,0-1 0,0 1-1,1-1 1,-1 0 0,0 0 0,1 1 0,-1-1 0,1 0 0,-1 0 0,1 0 0,0-1 0,3 2-1,0 0-2,1-1 0,0 1 0,0-2 0,0 1-1,0 0 1,0-1 0,0-1 0,0 1 0,0-1 0,8-1-1,2-2-8,0-1-1,-1-1 1,1 0-1,-1-1 1,0-1-1,-1 0 1,0-1-1,0-1 1,-1 0-1,0-1 1,-1 0-1,0-1 1,15-19-1,-12 11 7,0-1-1,-2 0 1,-1-1 0,0 0 0,-1-1-1,-2 0 1,0 0 0,6-33 0,-12 45 38,-2 1-1,1-1 1,-1 0 0,-1 0 0,0-12 0,0 23-24,0-1-1,0 0 1,0 1-1,0-1 1,0 0 0,0 1-1,0-1 1,0 0 0,0 1-1,-1-1 1,1 1-1,0-1 1,0 0 0,-1 1-1,1-1 1,0 1-1,-1-1 1,1 1 0,0-1-1,-1 0 1,1 1-1,-1 0 1,1-1 0,-1 1-1,1-1 1,-1 1-1,1 0 1,-1-1 0,0 1-1,0 0 2,0 0 0,0 0 1,0 1-1,0-1 0,0 0 0,0 1 0,1-1 0,-1 1 0,0 0 0,0-1 0,0 1 0,1-1 0,-1 1 0,0 0 1,1 0-1,-2 1 0,-22 35 136,11-11-138,2 0 0,1 1 0,1 0 1,1 1-1,2-1 0,-7 58 0,13-78-201,0 0 0,1 1 0,-1-1 1,1 1-1,1-1 0,-1 0 0,1 0 0,1 0 1,-1 0-1,1 0 0,1 0 0,-1 0 0,1-1 1,0 0-1,0 0 0,7 7 0,-8-10-60,0 0 0,0 0 1,0 0-1,0 0 0,1-1 0,0 1 0,-1-1 0,1 0 0,0 0 0,0-1 0,0 1 0,0-1 1,0 0-1,0 0 0,1 0 0,-1 0 0,0-1 0,1 0 0,-1 1 0,0-2 0,1 1 0,-1 0 1,0-1-1,0 0 0,1 0 0,-1 0 0,0-1 0,6-2 0,0-1 427,0-1-1,0 0 1,0-1 0,0 0-1,-1 0 1,0-1 0,-1 0-1,0-1 1,10-13 0,-17 20 7,0 1 0,0-1 0,0 0 0,0 1 0,-1-1 0,1 0 0,0 0 1,-1 1-1,0-1 0,1-3 0,-1 4-132,0 1 1,0 0-1,0-1 1,0 1-1,0 0 1,-1-1-1,1 1 0,0-1 1,0 1-1,0 0 1,0-1-1,0 1 0,-1 0 1,1-1-1,0 1 1,0 0-1,-1-1 1,1 1-1,0 0 0,-1 0 1,1-1-1,0 1 1,-1 0-1,1 0 0,0 0 1,-1-1-1,1 1 1,0 0-1,-1 0 1,1 0-1,0 0 0,-1 0 1,1 0-1,-1 0 1,1 0-1,0 0 0,-1 0 1,1 0-1,-1 0 1,1 0-1,0 0 1,-1 0-1,1 0 0,-1 0 1,1 0-1,0 0 1,-1 1-1,1-1 0,0 0 1,-1 0-1,1 1 1,-1-1-1,-5 3 116,-1 1 1,0 0-1,1 0 0,0 0 1,0 1-1,0 0 0,1 0 1,-1 1-1,1-1 0,0 1 1,-6 10-1,6-8-128,0 0 1,0 1 0,1 0-1,0 0 1,0 0 0,1 0-1,1 1 1,-4 15 0,6-24-27,0 1 1,0-1-1,-1 1 1,1 0 0,0-1-1,0 1 1,1-1-1,-1 1 1,0 0 0,0-1-1,1 1 1,-1-1-1,1 1 1,-1-1 0,1 1-1,0-1 1,0 1-1,0-1 1,1 2-1,-1-2 2,0-1-1,0 1 1,0 0-1,0-1 1,1 1-1,-1 0 1,0-1-1,0 0 1,1 1-1,-1-1 1,0 0-1,1 0 1,-1 0-1,0 1 1,1-1-1,-1-1 1,0 1-1,2 0 1,6-2 14,-1 0 0,0-1 0,0 0 0,-1 0 0,1-1 0,8-5 0,18-11-47,-1-2-1,-2-2 1,56-53-1,-46 34 16,69-95 0,-105 131 70,4-6 237,0 0 0,13-25 0,-34 67-107,2 0-1,1 1 1,2 0-1,1 1 1,-5 54-1,11-81-221,1 0 0,-1 0 0,0 0-1,1 0 1,0 0 0,0 0 0,0 0-1,0 0 1,1 0 0,0-1 0,0 1-1,0 0 1,0-1 0,0 0 0,0 1 0,1-1-1,0 0 1,0 0 0,0 0 0,0-1-1,0 1 1,0-1 0,6 3 0,12 6-113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9.339"/>
    </inkml:context>
    <inkml:brush xml:id="br0">
      <inkml:brushProperty name="width" value="0.05" units="cm"/>
      <inkml:brushProperty name="height" value="0.05" units="cm"/>
    </inkml:brush>
  </inkml:definitions>
  <inkml:trace contextRef="#ctx0" brushRef="#br0">24 0 13547,'-1'17'551,"-1"0"1,-6 30-1,3-28-340,-2 32-1,7-50-206,0 0 0,0 0 0,0 0 1,0-1-1,0 1 0,-1 0 0,2 0 0,-1 0 0,0 0 1,0-1-1,0 1 0,0 0 0,0 0 0,1 0 0,-1-1 0,0 1 1,1 0-1,-1 0 0,1-1 0,-1 1 0,1 0 0,-1-1 1,1 1-1,-1 0 0,1-1 0,0 1 0,-1-1 0,1 1 1,0-1-1,-1 1 0,1-1 0,0 1 0,0-1 0,-1 0 0,1 0 1,0 1-1,0-1 0,0 0 0,0 0 0,-1 0 0,1 0 1,0 0-1,0 0 0,0 0 0,0 0 0,-1 0 0,1 0 0,0-1 1,1 1-1,5-2 2,0 0 1,0-1-1,-1 0 0,11-5 1,-13 6-3,35-21-6,-22 13-16,0 1-1,0 0 1,1 1-1,22-7 0,-40 15 17,1-1-1,0 1 0,0 0 0,-1 0 0,1-1 1,0 1-1,0 0 0,-1 0 0,1 0 0,0 0 1,0 0-1,0 0 0,-1 0 0,1 0 0,0 0 1,0 1-1,-1-1 0,1 0 0,0 0 1,0 1-1,-1-1 0,1 0 0,0 1 0,-1-1 1,1 1-1,0-1 0,-1 1 0,1-1 0,-1 1 1,1-1-1,-1 1 0,1 0 0,-1-1 0,1 2 1,0 1 10,0 0 1,-1 0-1,1 0 1,-1 0 0,0 1-1,0-1 1,0 4-1,0-5-13,-1 0 0,1 0 0,0 0 0,0 0 0,0 1 0,0-1 0,1 0 0,-1 0 0,1 0 0,-1 0 0,1 0 0,0 0 0,-1 0 0,2 2 0,0-4-64,0 0 0,-1 0 0,1 0 0,-1 0-1,1 0 1,-1 0 0,1 0 0,0 0 0,-1-1-1,1 1 1,-1-1 0,1 1 0,-1-1 0,1 1-1,-1-1 1,2-1 0,1 0 54,15-5-231,4-4-77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9.758"/>
    </inkml:context>
    <inkml:brush xml:id="br0">
      <inkml:brushProperty name="width" value="0.05" units="cm"/>
      <inkml:brushProperty name="height" value="0.05" units="cm"/>
    </inkml:brush>
  </inkml:definitions>
  <inkml:trace contextRef="#ctx0" brushRef="#br0">80 1 12731,'-2'0'94,"0"1"-1,-1 0 1,1 0 0,0 0 0,0 0-1,0 0 1,0 1 0,0-1 0,0 0 0,0 1-1,0 0 1,1-1 0,-1 1 0,-1 2 0,-23 30 510,23-29-565,0 0 1,0 0-1,1 0 1,-1 0-1,1 1 1,0-1-1,1 1 1,-2 10-1,2-15-34,1 1 1,0-1-1,0 0 0,0 0 0,0 1 0,1-1 1,-1 0-1,0 1 0,0-1 0,1 0 1,-1 0-1,1 0 0,-1 0 0,1 1 0,0-1 1,-1 0-1,1 0 0,1 1 0,0-1-7,-1 0 0,0 0 0,1 0 0,0 0 0,-1-1 0,1 1 0,-1-1 0,1 1 0,0-1 0,-1 0 0,1 1 0,0-1-1,-1 0 1,1 0 0,0 0 0,0 0 0,3-1 0,1-1-18,0 1-1,0-1 1,0 0-1,0 0 1,-1-1-1,1 0 1,-1 0-1,1 0 1,-1-1-1,6-5 1,1-1 63,1-2-1,15-19 1,-31 37 41,0 1 0,0 0-1,1 0 1,0-1 0,0 1 0,1 1 0,0-1 0,0 8 0,0-14-109,1-1 1,0 1-1,0 0 0,0 0 1,0 0-1,0-1 0,0 1 1,0 0-1,0 0 1,0-1-1,0 1 0,0 0 1,1 0-1,-1-1 1,0 1-1,0 0 0,1 0 1,-1-1-1,0 1 1,1-1-1,-1 1 0,1 0 1,-1-1-1,1 1 1,-1-1-1,1 1 0,0-1 1,-1 1-1,1-1 1,0 1-1,-1-1 0,1 0 1,0 1-1,-1-1 1,1 0-1,0 0 0,0 1 1,-1-1-1,1 0 1,0 0-1,0 0 0,-1 0 1,1 0-1,0 0 1,0 0-1,0 0 0,-1 0 1,1-1-1,0 1 0,0 0 1,-1 0-1,1-1 1,0 1-1,-1 0 0,2-1 1,7-3-293,-1-1 0,1 1-1,12-10 1,-16 10 395,27-16-579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6:33.624"/>
    </inkml:context>
    <inkml:brush xml:id="br0">
      <inkml:brushProperty name="width" value="0.05" units="cm"/>
      <inkml:brushProperty name="height" value="0.05" units="cm"/>
    </inkml:brush>
  </inkml:definitions>
  <inkml:trace contextRef="#ctx0" brushRef="#br0">1 15 12795,'4'-2'72,"-1"0"1,1 0 0,0 0-1,0 1 1,1-1-1,-1 1 1,0 0 0,0 0-1,1 1 1,-1-1 0,0 1-1,1 0 1,-1 0 0,5 1-1,9 0 102,141 4-62,-139-3-112,0 1 0,-1 1 0,1 1 0,-1 1 0,35 15 0,-48-19-1,0 1-1,-1 1 1,0-1 0,0 1 0,0 0 0,0 0 0,0 0-1,-1 1 1,1-1 0,-1 1 0,-1 0 0,1 1 0,-1-1-1,0 0 1,4 8 0,-5-4 1,1-1 0,-1 0-1,0 1 1,-1-1 0,0 1 0,0 0-1,-1 0 1,0-1 0,-1 1 0,-1 8-1,-3 7 17,-1 0 0,-1-1-1,-2 0 1,0 0-1,-1-1 1,-25 41 0,17-36 25,0-1 1,-2-1-1,-1-1 1,-1-1-1,-1-1 1,-41 31-1,60-50-10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0.225"/>
    </inkml:context>
    <inkml:brush xml:id="br0">
      <inkml:brushProperty name="width" value="0.05" units="cm"/>
      <inkml:brushProperty name="height" value="0.05" units="cm"/>
    </inkml:brush>
  </inkml:definitions>
  <inkml:trace contextRef="#ctx0" brushRef="#br0">81 382 10314,'-16'21'830,"-16"25"-1,27-37-598,0 0-1,0 0 0,1 0 1,1 0-1,0 0 0,-3 13 1,5-20-213,1-1 1,0 1-1,0-1 1,-1 1-1,1-1 1,0 1-1,0-1 1,0 0-1,0 1 1,1-1-1,-1 1 1,0-1-1,1 1 1,-1-1-1,1 0 1,-1 1 0,1-1-1,0 0 1,-1 1-1,1-1 1,0 0-1,0 0 1,0 0-1,0 0 1,1 2-1,1-2-1,-1 0 0,0 0 0,1 0 0,-1 0 0,1 0 0,-1-1 0,1 1 0,0-1 0,-1 0 0,1 1 0,-1-1 0,1 0 0,3-1 0,5 0 29,0-1 0,-1 0 0,1-1 1,0-1-1,18-8 0,-10 2 3,-1-2 0,0 0 1,-1-1-1,-1-1 0,0 0 0,-1-2 1,0 1-1,-1-2 0,-1 0 0,15-27 1,-7 9 36,-2-1 1,-2-1 0,-1-1-1,17-62 1,-30 88-34,8-35 175,-10 43-198,-1 1 1,1 0 0,-1 0-1,0 0 1,0-1-1,0 1 1,-1 0-1,1 0 1,-1 0 0,0 0-1,0-1 1,-1-2-1,1 5-16,1 1-1,0-1 1,-1 0-1,1 1 1,-1-1-1,1 0 1,-1 1-1,0-1 0,1 1 1,-1-1-1,0 1 1,1-1-1,-1 1 1,0 0-1,1-1 1,-1 1-1,0 0 0,0-1 1,1 1-1,-1 0 1,0 0-1,0 0 1,0 0-1,0 0 1,-2 0 11,1 0 0,0 0 0,0 1 1,0-1-1,0 1 0,0 0 1,-1 0-1,-2 2 0,-3 1 37,1 1 0,0 0 0,-10 9-1,4-1-66,1 1-1,0 0 0,1 1 1,1 0-1,0 1 0,-14 30 0,19-36-112,1 1 0,0 0-1,0 0 1,1 0-1,1 0 1,0 0 0,1 0-1,0 0 1,0 1-1,1-1 1,1 1 0,2 13-1,0-16-18,0 0 0,1 0 0,0-1 0,1 0 1,0 0-1,0 0 0,0 0 0,1-1 0,1 0 0,-1 0 0,9 7 0,-6-6 111,-1 0 0,0 1 0,0 0 0,-1 0 0,-1 0 0,12 21 0,-15-22 10,0 0 1,-1 0-1,0-1 1,0 1-1,0 1 0,-1-1 1,0 0-1,-1 0 1,0 0-1,-1 11 1,1-18-30,1-2-42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1.312"/>
    </inkml:context>
    <inkml:brush xml:id="br0">
      <inkml:brushProperty name="width" value="0.05" units="cm"/>
      <inkml:brushProperty name="height" value="0.05" units="cm"/>
    </inkml:brush>
  </inkml:definitions>
  <inkml:trace contextRef="#ctx0" brushRef="#br0">46 0 11803,'-3'63'1195,"-16"91"0,-2 19-205,19-99-739,3 1-1,14 106 0,-15-181-251,0 0-1,0 1 1,0-1 0,0 0-1,0 1 1,0-1 0,0 0-1,0 1 1,0-1 0,0 0-1,0 1 1,0-1 0,1 0-1,-1 0 1,0 1 0,0-1-1,0 0 1,0 1 0,0-1-1,1 0 1,-1 0-1,0 1 1,0-1 0,0 0-1,1 0 1,-1 0 0,0 1-1,0-1 1,1 0 0,-1 0-1,1 0 1,5-8-112,7-25-203,-11 26 228,13-37-389,3 0-1,1 1 1,25-40-1,-44 82 470,23-27 33,-23 27-14,1 0 1,-1 1-1,1-1 1,-1 1-1,1-1 0,-1 1 1,1-1-1,-1 1 1,1-1-1,0 1 0,-1-1 1,1 1-1,0 0 1,-1-1-1,1 1 1,0 0-1,0 0 0,-1-1 1,1 1-1,0 0 1,0 0-1,-1 0 0,1 0 1,0 0-1,0 0 1,-1 0-1,1 0 1,0 1-1,0-1 0,-1 0 1,1 0-1,0 1 1,-1-1-1,1 0 0,0 1 1,-1-1-1,1 0 1,0 1-1,-1-1 1,1 1-1,0 0 0,2 13 317,-1-7 111,10-10-248,32-20 105,-34 17-272,0 0 1,0 1-1,1 0 1,0 1-1,0 0 1,0 0-1,13-1 1,-19 5-32,0 0 0,1 1 0,-1-1 0,0 1 0,0 1 0,0-1 0,-1 1 0,1 0 0,0 0 0,-1 0-1,8 5 1,28 11-325,-33-16 31,0-1 0,0 0 0,0-1 0,1 1 0,-1-1 0,0-1 0,1 1 0,-1-1 0,0 0 0,0-1 0,0 0 0,13-5 0,-16 5 112,0 0 0,0 0 0,0 0 0,0 0 0,0-1 0,0 1 0,-1-1 0,1 0 0,-1 0 0,0-1 0,0 1 0,0-1 0,0 1 0,-1-1 1,0 0-1,1 0 0,-1 0 0,-1 0 0,1-1 0,0 1 0,0-8 0,-1 11 253,-1 0 0,0 0 0,0 0 1,1 0-1,-1 0 0,0 0 0,0 0 1,0 0-1,-1 0 0,1-1 0,0 1 0,0 0 1,-1 0-1,1 0 0,0 0 0,-1 0 0,1 0 1,-1 0-1,1 0 0,-2-1 0,1 2 36,1-1-1,-1 1 1,0 0-1,1-1 1,-1 1 0,0 0-1,0 0 1,1-1-1,-1 1 1,0 0-1,0 0 1,0 0-1,1 0 1,-1 0-1,0 0 1,0 0-1,0 0 1,1 0 0,-1 1-1,-1-1 1,-1 1 76,0 0 1,0 1 0,0-1-1,1 0 1,-1 1 0,1 0-1,-1-1 1,1 1-1,0 0 1,-1 0 0,1 1-1,0-1 1,-2 4 0,3-5-158,0 0-1,0 0 1,1 0 0,-1 0 0,0 1 0,1-1-1,-1 0 1,1 0 0,-1 1 0,1-1-1,0 0 1,-1 1 0,1-1 0,0 1 0,0-1-1,0 0 1,0 1 0,0-1 0,0 1 0,0-1-1,1 3 1,0-4-22,0 1-1,0 0 0,0-1 1,-1 1-1,1-1 1,0 1-1,0-1 0,0 1 1,0-1-1,0 0 1,0 0-1,0 1 0,0-1 1,0 0-1,0 0 1,0 0-1,0 0 0,0 0 1,0 0-1,0 0 1,2-1-1,8-1-73,-1 0 0,1-1 0,-1-1 0,11-4 0,-12 4 62,18-7 40,-26 11-12,-1 0 0,1-1 0,-1 1 0,1 0 0,0 0 0,-1 0 0,1 0 0,0 0 0,-1 0 0,1 1 0,-1-1 0,1 0 0,0 0 1,-1 0-1,1 0 0,-1 1 0,1-1 0,0 0 0,-1 1 0,1-1 0,-1 0 0,1 1 0,-1-1 0,1 1 0,-1-1 0,0 1 0,1-1 0,-1 1 0,0-1 0,1 1 0,-1-1 0,0 1 1,1 0-1,-1-1 0,0 1 0,0-1 0,0 1 0,0 0 0,7 24 263,1 0 1,1-1-1,13 25 1,-10-25-261,-2 0 1,-1 1-1,7 28 1,-10-29 33,-2 1 1,-1-1-1,-1 1 0,-1 0 1,-1 0-1,-1 0 0,-1 0 1,-1 0-1,-2-1 0,-7 25 1,11-46-26,1-1 0,-1 1 0,0-1 0,-1 1 0,1-1 0,0 0 0,-1 0 1,1 0-1,-1 0 0,0 0 0,0 0 0,0 0 0,0 0 0,-3 2 0,4-4-19,-1 1 0,1-1-1,0 0 1,0 0 0,0 1-1,-1-1 1,1 0-1,0 0 1,-1 0 0,1 0-1,0 0 1,0-1 0,0 1-1,-1 0 1,1-1-1,0 1 1,0 0 0,0-1-1,-1 0 1,1 1 0,0-1-1,0 0 1,0 1-1,0-1 1,0 0 0,0 0-1,1 0 1,-1 0 0,0 0-1,0 0 1,1 0-1,-1 0 1,-1-2 0,-2-5-65,0 1 1,0-1-1,0 0 0,1-1 1,0 1-1,1-1 1,-1 1-1,2-1 0,-1 0 1,1 0-1,1 1 1,0-1-1,1-11 1,0 5-55,1 0 0,0 0 1,2 0-1,0 0 1,0 0-1,13-26 0,-7 21 38,1 1-1,2 0 0,-1 1 0,2 1 0,31-32 0,91-64 351,-101 86-107,-31 24-104,0-1 1,0 1-1,0-1 0,-1 0 0,1 0 0,3-6 0,-7 10-52,0 0-1,0-1 1,0 1 0,1 0 0,-1-1-1,0 1 1,0-1 0,0 1-1,0 0 1,1-1 0,-1 1-1,0-1 1,0 1 0,0-1-1,0 1 1,0 0 0,0-1-1,0 1 1,0-1 0,-1 1 0,1-1-1,0 1 1,0 0 0,0-1-1,0 1 1,0-1 0,-1 1-1,1 0 1,0-1 0,-1 1-1,0-1 9,0 0-1,-1 1 0,1-1 0,0 1 0,-1 0 0,1-1 0,0 1 0,-1 0 0,1 0 0,-1 0 0,1 0 1,0 0-1,-1 0 0,-2 1 0,-2 0 13,0 0 0,0 1 0,0-1 0,0 1 0,0 0 0,1 1 0,-1 0 0,1 0-1,0 0 1,-1 0 0,1 1 0,-6 6 0,8-8-47,1 0 0,0 0 0,0 1 0,0-1 0,0 1 0,0 0 0,1-1-1,-1 1 1,1 0 0,0 0 0,-1 0 0,1 0 0,1 0 0,-1 0 0,0 0 0,1 0-1,-1 0 1,1 1 0,0-1 0,0 0 0,0 0 0,1 0 0,-1 0 0,1 0 0,1 5 0,-1-5-58,1-1 0,-1 1 0,0-1-1,1 0 1,-1 0 0,1 0 0,0 0 0,-1 0 0,1 0 0,0 0 0,0 0 0,0-1 0,1 1 0,-1-1 0,4 2 0,1 0 0,0 0-1,0-1 0,0 0 1,12 2-1,24 0-275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1.906"/>
    </inkml:context>
    <inkml:brush xml:id="br0">
      <inkml:brushProperty name="width" value="0.05" units="cm"/>
      <inkml:brushProperty name="height" value="0.05" units="cm"/>
    </inkml:brush>
  </inkml:definitions>
  <inkml:trace contextRef="#ctx0" brushRef="#br0">4 0 11971,'8'0'880,"-6"17"-728,-1 8-40,-4 12 464,-1 6-368,0 6-144,2 5-64,1-2-96,1-2-584,1-14 640,-1-8-120,-1-19-56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2.911"/>
    </inkml:context>
    <inkml:brush xml:id="br0">
      <inkml:brushProperty name="width" value="0.05" units="cm"/>
      <inkml:brushProperty name="height" value="0.05" units="cm"/>
    </inkml:brush>
  </inkml:definitions>
  <inkml:trace contextRef="#ctx0" brushRef="#br0">1 60 10618,'18'-11'502,"-9"4"-356,1 1 0,0 0 0,0 0-1,1 2 1,0-1 0,-1 1 0,1 1-1,17-4 1,-27 7-121,0 0 0,0 0 0,0 0 0,0 0 0,1 0 0,-1 0 0,0 0 0,0 0 0,0 1 0,0-1-1,1 0 1,-1 1 0,0-1 0,0 1 0,0-1 0,0 1 0,0-1 0,0 1 0,0 0 0,0-1 0,0 1 0,-1 0 0,1 0 0,0 0 0,0 0 0,0 1 0,0 0 1,0 0 0,-1 1 0,1-1-1,-1 0 1,1 1 0,-1-1 0,0 0 0,0 1 0,0-1 0,0 1 0,0-1 0,-1 3 0,-2 8 79,-1-1-1,0 0 1,-10 21 0,-2-2 107,10-21-135,0 1 0,1 0-1,0 0 1,1 0-1,-6 22 1,10-33-77,0 0 1,0 1-1,0-1 0,0 1 1,0-1-1,0 1 0,0-1 1,0 0-1,0 1 0,0-1 1,0 1-1,0-1 1,0 0-1,0 1 0,0-1 1,1 1-1,-1-1 0,0 0 1,0 1-1,0-1 0,1 0 1,-1 1-1,0-1 1,0 0-1,1 1 0,-1-1 1,0 0-1,1 0 0,-1 1 1,0-1-1,1 0 0,14-1-2,15-14-12,-29 15 13,89-57-91,95-80 0,-193 145 127,0 1 0,1-1-1,0 1 1,1 1 0,0-1-1,0 1 1,1 0 0,0 0-1,1 1 1,0-1 0,-2 13-1,4-17-28,1 0-1,0 0 0,0 0 0,1 0 0,-1 0 0,1 1 1,1-1-1,-1 0 0,1 0 0,2 8 0,-2-11 0,0 0 1,1 0-1,-1 1 0,1-1 0,-1-1 0,1 1 0,0 0 0,0 0 0,1-1 0,-1 1 0,0-1 0,1 0 1,0 1-1,-1-1 0,1 0 0,0-1 0,0 1 0,0 0 0,6 1 0,-3-1 15,1 0-1,-1-1 0,1 0 1,0 0-1,-1-1 0,1 0 1,0 0-1,-1-1 0,1 1 1,0-1-1,-1-1 0,1 1 1,-1-1-1,1 0 0,-1-1 1,0 0-1,0 0 0,6-3 1,4-4 36,0-1 0,-1 0 0,0-1 0,-1-1 0,16-17 0,-22 22-6,0-1-1,0 0 0,-1-1 1,0 0-1,-1 0 0,0 0 1,0-1-1,-1 0 0,-1 0 1,6-21-1,-10 20 177,-3 11 28,3 2-249,0-1 0,0 1 0,0 0 0,-1 0 0,1-1 0,0 1-1,0 0 1,0-1 0,0 1 0,1 0 0,-1 0 0,0-1 0,0 1 0,0 0 0,1-1 0,-1 1 0,0 0 0,0-1 0,1 1 0,-1-1 0,1 1 0,-1 0 0,1-1 0,-1 1 0,1-1 0,-1 1 0,1 0 0,3 2-19,1 1 1,-1-1-1,1 0 1,-1 0 0,1 0-1,0-1 1,0 0-1,0 0 1,0 0-1,1 0 1,-1-1-1,0 0 1,1 0-1,-1 0 1,11-1-1,-7 0 2,1 0 0,-1-1 0,0 0-1,1 0 1,-1-1 0,0 0 0,0-1 0,12-5 0,-9 0-30,-12 8 40,0 0 0,0 0-1,0-1 1,0 1 0,0 0-1,0 0 1,0 0 0,0 0 0,1 0-1,-1-1 1,0 1 0,0 0-1,0 0 1,0 0 0,0 0-1,0 0 1,0-1 0,0 1 0,0 0-1,0 0 1,0 0 0,0 0-1,-1 0 1,1-1 0,0 1 0,0 0-1,0 0 1,0 0 0,0 0-1,0 0 1,0 0 0,0-1 0,0 1-1,0 0 1,-1 0 0,1 0-1,0 0 1,0 0 0,0 0-1,0 0 1,0 0 0,-1 0 0,0-1-7,0 1 1,-1-1 0,1 1 0,-1 0 0,1 0 0,0 0-1,-1 0 1,1 0 0,-1 0 0,1 1 0,-1-1-1,1 0 1,0 1 0,-1-1 0,0 1 0,-5 2-12,1 0 0,0 1 0,0-1 0,0 1 0,0 1 0,-5 5 0,8-8 16,1 0 1,-1 1-1,1 0 0,0 0 0,-1 0 0,1 0 0,1 0 0,-1 0 1,0 0-1,1 0 0,0 1 0,-1-1 0,0 6 0,2-8 5,0 0-1,0 0 0,0-1 1,0 1-1,0 0 0,0 0 1,0-1-1,0 1 0,0 0 1,1-1-1,-1 1 0,0 0 1,0 0-1,1-1 0,-1 1 0,1-1 1,-1 1-1,0 0 0,1-1 1,-1 1-1,1-1 0,-1 1 1,1-1-1,0 1 0,-1-1 1,2 1-1,0 0-1,0 0 0,0 0 1,0-1-1,0 1 0,1 0 0,-1-1 1,0 0-1,5 1 0,4-2-17,1 0 1,18-3-1,-27 3 11,46-10-61,-29 5-5,0 2 0,37-4 1,-52 7 70,0 1 0,0 0 1,0 0-1,0 1 1,0 0-1,0 0 1,0 0-1,-1 0 1,1 1-1,0-1 1,-1 1-1,1 0 1,-1 1-1,1-1 1,-1 1-1,6 5 1,19 23 124,-22-23-64,1 0 0,-1 0 0,1-1 0,10 7 0,-15-12-44,1 0 1,-1 0-1,1-1 0,-1 1 0,1-1 0,-1 0 0,1 0 1,0 0-1,0 0 0,0-1 0,0 1 0,-1-1 1,1 0-1,0 0 0,6-2 0,0 0-18,1-1 0,-1-1 1,0 0-1,-1 0 0,1-1 0,-1 0 0,0-1 0,0 0 0,11-10 0,10-6-71,-29 22 74,-1-1-1,1 1 1,-1-1-1,1 1 0,0-1 1,0 1-1,-1-1 0,1 1 1,0 0-1,0 0 0,0-1 1,-1 1-1,1 0 1,0 0-1,0 0 0,0 0 1,-1 0-1,1 0 0,0 0 1,0 0-1,0 0 0,0 0 1,-1 0-1,1 1 1,0-1-1,0 0 0,0 1 1,-1-1-1,1 0 0,0 1 1,-1-1-1,1 1 1,1 0-1,1 3 41,-1-1-1,1 1 1,-1 0 0,0-1-1,3 9 1,10 15 152,-13-26-202,0 1 0,-1-1-1,1 0 1,0 0 0,0 0 0,1 0 0,-1 0 0,0 0 0,0 0 0,0-1 0,1 1 0,-1-1 0,0 1 0,1-1 0,-1 0 0,0 0 0,1 0 0,-1 0 0,0-1 0,1 1 0,-1 0 0,0-1 0,0 0 0,1 1 0,-1-1 0,0 0 0,0 0 0,3-2 0,8-5 32,0 0 1,0 0 0,14-13-1,-17 13-40,18-15-56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3.347"/>
    </inkml:context>
    <inkml:brush xml:id="br0">
      <inkml:brushProperty name="width" value="0.05" units="cm"/>
      <inkml:brushProperty name="height" value="0.05" units="cm"/>
    </inkml:brush>
  </inkml:definitions>
  <inkml:trace contextRef="#ctx0" brushRef="#br0">1 0 10490,'1'2'165,"1"-1"0,-1 0 0,1 1 0,-1 0 0,1-1 0,-1 1 0,0 0 0,0-1 0,0 1 0,0 0 0,0 0 0,0 0 0,0 0 0,-1 0 0,1 0 0,-1 0 0,1 0 0,-1 0 0,0 0 0,0 0 0,0 0 0,0 0 0,-1 3 0,1-1-42,0-1-1,1 0 1,-1 1 0,0-1-1,1 0 1,0 0 0,0 1-1,1 2 1,-1-5-138,0 0-1,-1 0 1,1 0 0,0 0-1,0 0 1,0 0 0,0 0-1,0 0 1,0-1 0,1 1-1,-1 0 1,0-1 0,0 1-1,0-1 1,1 1 0,-1-1-1,0 0 1,1 1 0,-1-1-1,0 0 1,0 0 0,1 0-1,-1 0 1,0 0 0,3-1-1,6 0-129,1-1 0,-1 0-1,0-1 1,15-5 0,-17 5 115,0 0 1,1 0 0,-1 1 0,1 0 0,-1 1-1,1 0 1,12 0 0,-19 1 83,0 1-1,1-1 1,-1 1 0,0 0-1,0 0 1,0 0 0,0 0-1,4 2 1,-6-3-92,1 0 1,-1 1-1,1-1 0,0 0 0,-1 1 0,1-1 1,-1 1-1,1-1 0,-1 1 0,1-1 1,-1 1-1,0-1 0,1 1 0,-1-1 1,0 1-1,1 0 0,-1-1 0,0 1 1,1-1-1,-1 1 0,0 0 0,0-1 0,0 1 1,0 0-1,0-1 0,0 1 0,0 0 1,0 0-1,0-1 0,0 1 0,0 1 1,-5-1-649,2-2 281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4.138"/>
    </inkml:context>
    <inkml:brush xml:id="br0">
      <inkml:brushProperty name="width" value="0.05" units="cm"/>
      <inkml:brushProperty name="height" value="0.05" units="cm"/>
    </inkml:brush>
  </inkml:definitions>
  <inkml:trace contextRef="#ctx0" brushRef="#br0">244 20 12515,'0'-1'47,"0"0"0,0 0 0,-1 0 1,1 0-1,-1 0 0,1 0 1,0 0-1,-1 0 0,0 1 0,1-1 1,-1 0-1,1 0 0,-1 0 0,0 1 1,0-1-1,1 0 0,-1 1 1,0-1-1,0 1 0,0-1 0,0 1 1,0-1-1,0 1 0,0 0 0,0-1 1,0 1-1,0 0 0,0 0 0,0 0 1,0-1-1,0 1 0,0 0 1,-1 1-1,-44 0 494,38 0-355,-7 0-155,0 1 1,0 1 0,0 0 0,1 1 0,-1 0 0,1 1 0,0 1-1,1 0 1,-14 9 0,26-15-45,1 0 0,0 0 0,0 0 0,-1 0-1,1 0 1,0 0 0,-1 1 0,1-1 0,0 0 0,0 0-1,-1 0 1,1 1 0,0-1 0,0 0 0,-1 1 0,1-1-1,0 0 1,0 0 0,0 1 0,0-1 0,-1 0 0,1 1-1,0-1 1,0 0 0,0 1 0,0-1 0,0 0 0,0 1 0,0-1-1,0 0 1,0 1 0,0-1 0,0 1 0,11 4-290,25-1-71,-31-4 289,23 2-154,1 0 84,32 7 0,-54-8 149,0 0 0,0 1 0,-1 0 0,1 1 1,0-1-1,-1 1 0,0 1 0,0-1 0,0 1 0,6 5 0,-10-7 29,0 0-1,0 0 1,-1 1 0,1-1-1,-1 0 1,0 1 0,0-1-1,0 1 1,0 0 0,0-1-1,0 1 1,-1 0-1,1-1 1,-1 1 0,0 0-1,1 0 1,-1-1 0,-1 1-1,1 0 1,0 0 0,-1-1-1,1 1 1,-1 0 0,0-1-1,0 1 1,-2 4-1,-2 5 200,-1-1-1,0 1 0,-1-1 1,-11 13-1,8-10 122,-2-1 1,0 0-1,-15 13 0,21-21-220,-1 0 0,0 0 0,0-1 0,0 1 0,0-2-1,-1 1 1,1-1 0,-16 5 0,22-8-133,0 0 1,0 0-1,0 1 1,0-1-1,0 0 0,0 0 1,0 0-1,0 0 1,0 0-1,0 0 0,0 0 1,0-1-1,0 1 0,0 0 1,0 0-1,0-1 1,-1 0-1,1 1-16,1-1 1,0 1-1,-1-1 0,1 1 1,0 0-1,0-1 0,-1 1 1,1-1-1,0 1 0,0-1 1,0 1-1,0-1 0,-1 1 1,1-1-1,0 0 0,0 1 1,0-1-1,0 1 1,0-1-1,0 1 0,0-1 1,0 1-1,1-1 0,0-3-138,0 1-1,0-1 1,1 1-1,-1-1 1,1 1 0,0 0-1,4-5 1,14-14-663,0 1 0,1 1 0,2 1 1,0 1-1,37-22 0,133-62 153,-188 99 748,37-14 261,-41 17-300,0 0-1,0-1 1,0 1 0,0 0-1,0 0 1,0-1 0,0 1-1,0 0 1,0 0 0,0 0-1,0 0 1,0 0 0,0 0-1,0 1 1,0-1-1,1 0 1,-1 1 0,0-1-1,0 0 1,0 1 0,-1-1-1,1 1 1,0 0 0,0-1-1,0 1 1,0 0 0,0-1-1,-1 1 1,1 0 0,0 0-1,-1 0 1,1 0-1,0 1 1,4 13 321,-1 2 1,-1-1-1,0 0 0,-1 1 0,-1 23 0,0-15 5,5 30 0,-6-53-342,0-1 0,0 0-1,1 0 1,-1 0-1,0 0 1,0 0 0,1 0-1,-1 0 1,1 0-1,-1 0 1,1 0 0,-1 0-1,1 0 1,0 0-1,1 1 1,-2-2 22,0 0 1,1 0-1,-1 0 0,0 0 0,1 0 1,-1 0-1,0 0 0,1 0 1,-1 0-1,0 0 0,1 0 0,-1 0 1,0 0-1,1 0 0,-1-1 1,0 1-1,1 0 0,-1 0 0,0 0 1,1 0-1,-1-1 0,0 1 1,0 0-1,1 0 0,-1-1 0,0 1 1,0 0-1,0 0 0,1-1 1,-1 1-1,3-5 180,0 0 0,0 0 0,0-1 0,2-7 1,4-15 226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4.585"/>
    </inkml:context>
    <inkml:brush xml:id="br0">
      <inkml:brushProperty name="width" value="0.05" units="cm"/>
      <inkml:brushProperty name="height" value="0.05" units="cm"/>
    </inkml:brush>
  </inkml:definitions>
  <inkml:trace contextRef="#ctx0" brushRef="#br0">7 1 12939,'-6'1'984,"5"4"-856,2 3-128,5 1 472,-1-4-736,3 3 184,5 2-96,3 0-32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4.979"/>
    </inkml:context>
    <inkml:brush xml:id="br0">
      <inkml:brushProperty name="width" value="0.05" units="cm"/>
      <inkml:brushProperty name="height" value="0.05" units="cm"/>
    </inkml:brush>
  </inkml:definitions>
  <inkml:trace contextRef="#ctx0" brushRef="#br0">154 248 11010,'-11'7'310,"-60"44"651,62-43-855,0-1 1,1 1-1,0 1 0,0 0 0,-9 13 1,16-20-76,-1 1 0,1 0 0,-1 0 0,1 0 0,0-1 0,0 1 0,0 0 0,0 1 0,1-1 0,-1 0 0,1 0 0,0 0 0,0 3 0,0-4-21,0-1 1,0 0 0,1 1 0,-1-1 0,1 0 0,-1 0 0,1 0-1,0 1 1,-1-1 0,1 0 0,0 0 0,0 0 0,0 0-1,0 0 1,0 0 0,0-1 0,0 1 0,0 0 0,0 0 0,0-1-1,0 1 1,0 0 0,1-1 0,-1 1 0,0-1 0,0 0 0,1 1-1,-1-1 1,0 0 0,1 0 0,-1 0 0,0 0 0,2 0 0,8 0 27,-1-1 0,1 0 0,-1-1-1,1 0 1,-1 0 0,0-1 0,0 0 0,19-10 0,1-2 16,42-29 0,-51 29-53,0-1 0,-1 0 0,-1-2 1,30-32-1,-42 40-8,1 0 0,-1 0 0,-1 0 0,1-1 1,-2 0-1,0 0 0,0 0 0,-1-1 1,0 1-1,-1-1 0,0 0 0,1-13 0,-4 21 14,0 1 0,0-1 0,0 0 0,0 1 0,-1-1 0,1 0-1,-1 1 1,0-1 0,0 1 0,0-1 0,-1 1 0,1 0 0,-1-1-1,0 1 1,-3-4 0,4 5 2,-1 0-1,0 0 1,0 0 0,-1 1-1,1-1 1,0 1 0,0-1-1,-1 1 1,1 0 0,-1 0-1,1 0 1,-1 0 0,1 0-1,-1 1 1,0-1 0,1 1-1,-1 0 1,0 0-1,1 0 1,-1 0 0,-3 1-1,-5 0 19,0 2 0,1-1-1,-1 2 1,1-1-1,-1 1 1,1 1 0,0 0-1,1 0 1,-13 9 0,10-5-3,-1 1 0,1 1 0,1-1 0,0 2 0,-18 23 0,28-34-27,0 0 0,0 1 0,0-1 0,0 1 0,0-1 0,0 1 0,0-1 0,1 1 0,-1 0 0,0-1 0,1 1 0,0 0 0,-1-1 0,1 1 0,0 0 0,0 0 0,0-1 0,0 1 0,0 0 0,0 0 0,1-1 0,0 4 0,0-3-15,1 0 0,-1 0 0,1 0 0,-1 0-1,1-1 1,0 1 0,0-1 0,0 1 0,0-1-1,0 1 1,0-1 0,0 0 0,0 0 0,0 0-1,4 1 1,19 5-229,0-1 0,33 4 0,-41-8 135,1 1 1,-1 0-1,0 1 1,0 1-1,0 1 1,27 13-1,-41-17 126,0 0 0,0 0-1,0 1 1,0-1 0,-1 1-1,1 0 1,-1 0-1,0 0 1,1 0 0,-1 0-1,-1 0 1,1 1 0,0-1-1,-1 0 1,0 1-1,0 0 1,0-1 0,0 1-1,0 7 1,0 3 73,-1-1 1,-1 1-1,-3 25 1,3-37-84,-1 13 167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6.221"/>
    </inkml:context>
    <inkml:brush xml:id="br0">
      <inkml:brushProperty name="width" value="0.05" units="cm"/>
      <inkml:brushProperty name="height" value="0.05" units="cm"/>
    </inkml:brush>
  </inkml:definitions>
  <inkml:trace contextRef="#ctx0" brushRef="#br0">0 9 12627,'1'0'42,"-1"-1"1,0 1-1,0 0 1,0-1 0,0 1-1,0-1 1,0 1-1,0 0 1,1-1 0,-1 1-1,0 0 1,0-1-1,1 1 1,-1 0 0,0-1-1,0 1 1,1 0-1,-1 0 1,0-1 0,1 1-1,-1 0 1,0 0-1,1 0 1,-1-1 0,0 1-1,1 0 1,-1 0-1,1 0 1,-1 0 0,0 0-1,1 0 1,-1 0-1,1 0 1,-1 0 0,0 0-1,1 0 1,-1 0-1,1 0 1,-1 0 0,0 0-1,1 0 1,-1 0-1,1 1 1,8 16 723,0 0-788,-6-13 17,1 0 0,0-1 0,0 1 0,0-1 0,0 0-1,0-1 1,1 1 0,-1-1 0,1 1 0,0-1 0,0-1 0,0 1 0,0-1 0,0 0 0,0 0 0,0 0 0,0-1 0,0 1 0,1-2 0,7 0 0,6 0-114,1-2-1,-1 0 1,0-1-1,20-8 1,66-33-172,-105 45 308,1 0 0,-1 0 1,1 0-1,-1 0 0,0 1 0,1-1 0,-1 0 0,0 0 1,1 1-1,-1-1 0,0 0 0,0 0 0,1 1 0,-1-1 1,0 0-1,0 1 0,1-1 0,-1 0 0,0 1 0,0-1 0,0 0 1,0 1-1,0-1 0,0 1 0,0-1 0,1 0 0,-1 1 1,0-1-1,0 1 0,0-1 0,0 0 0,-1 1 0,1-1 1,0 1-1,0-1 0,-1 19 136,-32 107 630,20-80-571,-95 273 584,107-315-737,-1 2 129,-1 0 0,1 0-1,-1 0 1,-6 8-1,6-25 359,2-13-314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1.809"/>
    </inkml:context>
    <inkml:brush xml:id="br0">
      <inkml:brushProperty name="width" value="0.05" units="cm"/>
      <inkml:brushProperty name="height" value="0.05" units="cm"/>
    </inkml:brush>
  </inkml:definitions>
  <inkml:trace contextRef="#ctx0" brushRef="#br0">0 0 11010,'0'2'841,"0"-1"-681,2 2-96,3 0 456,3 0-224,6 0-40,6-2-32,13 1 8,6-2-8,11-2 0,4 1 16,4-2-120,-3 0-128,-3 3-248,-5 0-88,-18 6 256,-9 5-72,-24 5-56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1.036"/>
    </inkml:context>
    <inkml:brush xml:id="br0">
      <inkml:brushProperty name="width" value="0.05" units="cm"/>
      <inkml:brushProperty name="height" value="0.05" units="cm"/>
    </inkml:brush>
  </inkml:definitions>
  <inkml:trace contextRef="#ctx0" brushRef="#br0">63 106 14027,'-9'31'1031,"2"-10"-980,-7 40 123,3 0 0,-6 102 1,14 125 252,3-175 91,11-402 564,0 27-1652,-10 213 471,0 18 66,-1 1 0,-1 0-1,-6-36 1,2 55 130,1 15 27,-2 16-6,5-11-118,0-1 1,1 1 0,0-1 0,0 0 0,1 1-1,0-1 1,1 0 0,0 1 0,0-1 0,1 0-1,6 14 1,-6-17-2,0-1 0,-1 0 0,1 0 0,1 0-1,-1 0 1,1-1 0,-1 1 0,1-1 0,0 0 0,0 0-1,0-1 1,1 1 0,-1-1 0,1 1 0,-1-2 0,1 1-1,0 0 1,0-1 0,-1 0 0,1 0 0,8 0 0,-1 0-11,-1-2 1,1 1-1,0-2 0,-1 0 1,1 0-1,-1-1 1,0 0-1,0-1 1,0 0-1,0-1 1,16-10-1,-8 4-31,-1-1 0,-1-1 0,0-1 0,0 0-1,20-24 1,-27 26 9,-1-1 0,16-24-1,-23 32 27,1 0-1,0 0 1,-1-1-1,0 1 1,0-1-1,-1 1 1,0-1 0,0 0-1,0 1 1,0-9-1,-1 15 10,0-1-1,0 0 1,0 0-1,0 0 0,0 0 1,0 0-1,0 0 1,-1 0-1,1 0 1,0 1-1,0-1 1,0 0-1,0 0 1,0 0-1,0 0 0,0 0 1,0 0-1,-1 0 1,1 0-1,0 0 1,0 0-1,0 0 1,0 0-1,0 0 1,0 0-1,-1 0 0,1 0 1,0 0-1,0 0 1,0 0-1,0 0 1,0 0-1,0 0 1,-1 0-1,1 0 1,0 0-1,0 0 1,0 0-1,0 0 0,0 0 1,0 0-1,0 0 1,-1 0-1,1 0 1,0 0-1,0 0 1,0-1-1,0 1 1,0 0-1,0 0 0,0 0 1,0 0-1,0 0 1,0 0-1,0 0 1,0 0-1,-1-1 1,1 1-1,0 0 1,0 0-1,0 0 0,0 0 1,0 0-1,0 0 1,0-1-1,0 1 1,0 0-1,0 0 1,-7 9 26,-1 5 4,1 0 1,0 1-1,1 0 0,0 0 1,-5 22-1,-11 83 96,18-83-136,1 0 1,2 1 0,1-1 0,3 0 0,1 0 0,1 0 0,2 0 0,2-1-1,13 38 1,-20-70-1,-1 0-1,0-1 0,1 1 1,0 0-1,0 0 1,0-1-1,0 1 0,0-1 1,6 6-1,1-9-104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2.213"/>
    </inkml:context>
    <inkml:brush xml:id="br0">
      <inkml:brushProperty name="width" value="0.05" units="cm"/>
      <inkml:brushProperty name="height" value="0.05" units="cm"/>
    </inkml:brush>
  </inkml:definitions>
  <inkml:trace contextRef="#ctx0" brushRef="#br0">26 0 9978,'-8'10'1048,"1"-3"-600,1 0-183,1-2 1031,5-1-920,3 2-128,5-2 16,6 3-80,3 0-56,10 2-72,3 0 0,9-2-24,4-1-64,-1-2-184,1-3-80,0-4 248,-5-5-64,-8-5-48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2.634"/>
    </inkml:context>
    <inkml:brush xml:id="br0">
      <inkml:brushProperty name="width" value="0.05" units="cm"/>
      <inkml:brushProperty name="height" value="0.05" units="cm"/>
    </inkml:brush>
  </inkml:definitions>
  <inkml:trace contextRef="#ctx0" brushRef="#br0">1 65 14419,'17'-11'912,"2"-2"-952,4 2-16,5 1 184,8 1-248,4 2-40,3 4 8,-1 3 56,-5 7 80,-3 6 8,-5 4-40,-5 5-80,-3 5 136,-6-1-1304,-3-2 1168,-2 2-120,-4-2-112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3.392"/>
    </inkml:context>
    <inkml:brush xml:id="br0">
      <inkml:brushProperty name="width" value="0.05" units="cm"/>
      <inkml:brushProperty name="height" value="0.05" units="cm"/>
    </inkml:brush>
  </inkml:definitions>
  <inkml:trace contextRef="#ctx0" brushRef="#br0">39 28 11226,'-16'-12'1007,"16"12"-971,-1 0 1,1 0-1,-1-1 0,1 1 0,-1 0 1,1 0-1,0-1 0,-1 1 0,1 0 0,0 0 1,-1-1-1,1 1 0,0 0 0,-1-1 0,1 1 1,0-1-1,0 1 0,-1 0 0,1-1 1,0 1-1,0-1 0,0 1 0,0-1 0,0 1 1,-1-1-1,1 1 0,0-1 0,0 1 0,0 0 1,0-1-1,0 1 0,0-1 0,1 1 1,-1-1-1,0 1 0,0-1 0,0 1 0,1-1 1,1 1 14,1 0 0,0 1 0,-1-1 0,1 1 0,0-1 0,-1 1 0,1 0 0,0 0 0,-1 0 0,1 1 0,3 1 0,2 2 5,65 22-38,119 27 1,-61-18-410,-123-34 362,29 10-208,-36-11 234,0-1 0,0 0 0,0 0 0,-1 1-1,1-1 1,0 1 0,0-1 0,-1 0 0,1 1 0,-1-1 0,1 1 0,0 0 0,-1-1 0,1 1 0,-1 0 0,1-1-1,-1 1 1,1 0 0,-1-1 0,0 1 0,1 0 0,-1 0 0,0 0 0,1-1 0,-1 1 0,0 0 0,0 0 0,0 0-1,0-1 1,0 1 0,0 0 0,0 0 0,0 0 0,0 0 0,0-1 0,-1 1 0,1 0 0,-1 1 0,-6 9 70,-1 0 1,0 0 0,-1 0 0,-18 15 0,-9 11 93,-26 36 141,-242 252 1089,251-289-1051,100-38-572,-47 2 232,21-4-402,0 0-1,0 2 1,0 0-1,33 2 1,-33 5 86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4.577"/>
    </inkml:context>
    <inkml:brush xml:id="br0">
      <inkml:brushProperty name="width" value="0.05" units="cm"/>
      <inkml:brushProperty name="height" value="0.05" units="cm"/>
    </inkml:brush>
  </inkml:definitions>
  <inkml:trace contextRef="#ctx0" brushRef="#br0">70 1 12059,'-1'0'34,"1"0"1,-1 0-1,1 0 1,-1 0 0,1 1-1,-1-1 1,1 0 0,-1 0-1,1 1 1,-1-1 0,1 0-1,0 1 1,-1-1 0,1 0-1,0 1 1,-1-1-1,1 1 1,0-1 0,-1 0-1,1 1 1,0-1 0,0 1-1,0-1 1,-1 1 0,1-1-1,0 1 1,0-1-1,0 1 1,0-1 0,0 2-1,-6 21-17,6-20 102,-8 36-10,3 0-1,-1 49 1,8 80-121,0-52-108,-2-115 93,0 0 1,0 0 0,0-1-1,0 1 1,0 0 0,0 0 0,0 0-1,0 0 1,0 0 0,0-1 0,-1 1-1,1 0 1,0 0 0,-1 0 0,1-1-1,-1 1 1,1 0 0,-1 0-1,1-1 1,-1 1 0,1-1 0,-2 2-1,1-2 6,0 1-1,0-1 1,1 0-1,-1 0 1,0 0-1,0 0 1,0 0-1,0 0 1,0-1-1,1 1 1,-1 0-1,0 0 1,0 0-1,0-1 1,1 1-1,-1-1 1,0 1-1,0 0 1,1-1-1,-1 1 0,-1-2 1,-10-7-208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5.017"/>
    </inkml:context>
    <inkml:brush xml:id="br0">
      <inkml:brushProperty name="width" value="0.05" units="cm"/>
      <inkml:brushProperty name="height" value="0.05" units="cm"/>
    </inkml:brush>
  </inkml:definitions>
  <inkml:trace contextRef="#ctx0" brushRef="#br0">0 227 11915,'0'-10'1032,"6"-3"-752,3 0-136,5-7 480,3-3-192,5-3-352,4-3-176,4 2-312,1 1-560,-2 8 792,0 2-136,-7 10-120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5.423"/>
    </inkml:context>
    <inkml:brush xml:id="br0">
      <inkml:brushProperty name="width" value="0.05" units="cm"/>
      <inkml:brushProperty name="height" value="0.05" units="cm"/>
    </inkml:brush>
  </inkml:definitions>
  <inkml:trace contextRef="#ctx0" brushRef="#br0">141 135 13035,'-6'4'125,"0"0"0,-1 1 1,2 0-1,-1 0 0,0 0 0,1 1 1,0 0-1,1 0 0,-1 0 1,-4 8-1,-4 10-19,-15 36 1,21-46-115,2 0-1,-1 0 1,2 0 0,0 0 0,1 1 0,0 0 0,1 0 0,0 25-1,2-39 4,0 1 0,0-1-1,0 0 1,1 0 0,-1 1-1,0-1 1,0 0 0,1 0-1,-1 1 1,1-1-1,-1 0 1,1 0 0,0 0-1,-1 0 1,1 0 0,0 0-1,0 0 1,-1 0-1,1 0 1,0 0 0,1 1-1,-1-2-3,1 0 0,-1 1 0,0-1 0,0 0 0,0 0 0,0 1 0,1-1 0,-1 0 0,0 0 0,0 0 0,0-1 0,1 1 0,-1 0-1,0 0 1,0-1 0,0 1 0,3-2 0,2-1-31,0 0 1,-1-1-1,1 0 0,0 0 0,-1 0 0,7-8 0,2-4 49,-2-1-1,0 0 1,-1 0-1,-1-1 1,-1 0-1,0-1 1,8-27-1,-20 59 79,1 0 0,0-1-1,0 1 1,1 0 0,1 0-1,0 0 1,1 0 0,4 18 0,-5-30-90,0 0 0,1 0 1,-1 1-1,1-1 1,-1 0-1,1 0 1,0 0-1,-1 0 1,1 0-1,0 0 0,0 0 1,0 0-1,0 0 1,0 0-1,0 0 1,0 0-1,0 0 1,0-1-1,0 1 0,0-1 1,0 1-1,1-1 1,-1 1-1,0-1 1,2 1-1,0-1-8,-1 0-1,1 0 1,-1-1-1,0 1 0,1-1 1,-1 1-1,1-1 1,-1 0-1,0 0 1,1 0-1,-1 0 1,3-3-1,5-3-69,0 0 0,0-1-1,-1-1 1,10-11 0,-1-2-136,0 0 1,-1-1 0,-1-1 0,16-34-1,-25 44 183,-1 0-1,-1 0 0,0-1 0,-1 1 0,0-1 0,-2 0 1,1 0-1,-2 0 0,0-29 0,-8 17 760,1 21-42,5 6-665,0 1-1,1-1 1,-1 0 0,1 0-1,-1 1 1,1-1 0,-1 0-1,1 1 1,-1-1 0,1 1 0,0-1-1,-1 0 1,1 1 0,0-1-1,-1 1 1,1-1 0,0 1-1,-1-1 1,1 2 0,-9 16 56,0 1 1,2 0 0,0 0 0,-7 34-1,-5 82-51,16-102-25,1-1 0,2 1-1,1-1 1,8 50 0,-9-81 0,1 1-1,-1 0 1,1 0-1,-1 0 1,1-1-1,-1 1 1,1 0 0,0-1-1,0 1 1,0-1-1,0 1 1,0-1-1,0 1 1,0-1-1,0 1 1,4 1 0,-5-3-1,0 0 1,1 1 0,-1-1 0,1 0 0,-1 0 0,1 0 0,-1 0 0,1 0 0,-1 0 0,1 0 0,-1 0 0,1 0 0,-1 0-1,1 0 1,-1 0 0,1-1 0,-1 1 0,1 0 0,-1 0 0,1 0 0,-1-1 0,0 1 0,1 0 0,12-18-48,-9 9 28,0-1 0,-1 1 0,0-1 1,-1 0-1,0 0 0,-1 0 0,0 0 0,0-1 1,-1 1-1,-2-18 0,0 12 43,-1 0 0,-1 0 0,0 0 0,-1 0 0,0 1 0,-8-15-1,-4 2 174,17 28-193,0-1 1,0 1-1,0 0 0,0 0 0,0 0 1,0 0-1,0 0 0,0 0 1,0-1-1,0 1 0,0 0 1,-1 0-1,1 0 0,0 0 1,0 0-1,1-1 0,-1 1 1,0 0-1,0 0 0,0 0 1,0 0-1,0 0 0,0-1 1,0 1-1,0 0 0,0 0 1,0 0-1,0 0 0,0 0 1,0 0-1,0 0 0,0-1 1,1 1-1,-1 0 0,0 0 1,0 0-1,0 0 0,0 0 1,0 0-1,0 0 0,0 0 1,1 0-1,-1 0 0,0 0 1,0 0-1,0 0 0,0 0 1,0 0-1,1 0 0,-1 0 1,0 0-1,0 0 0,0 0 1,0 0-1,0 0 0,1 0 1,-1 0-1,0 0 0,0 0 1,0 0-1,0 0 0,0 0 1,0 0-1,1 0 0,-1 0 1,0 0-1,0 0 0,0 1 1,10 1 84,-10-2-85,38 6 37,-16-2-74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5.861"/>
    </inkml:context>
    <inkml:brush xml:id="br0">
      <inkml:brushProperty name="width" value="0.05" units="cm"/>
      <inkml:brushProperty name="height" value="0.05" units="cm"/>
    </inkml:brush>
  </inkml:definitions>
  <inkml:trace contextRef="#ctx0" brushRef="#br0">0 1 14779,'2'20'1064,"-2"-7"-984,0-6-176,1-2 336,2 1-584,0-3 216,1-4-96,2-17-72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6.290"/>
    </inkml:context>
    <inkml:brush xml:id="br0">
      <inkml:brushProperty name="width" value="0.05" units="cm"/>
      <inkml:brushProperty name="height" value="0.05" units="cm"/>
    </inkml:brush>
  </inkml:definitions>
  <inkml:trace contextRef="#ctx0" brushRef="#br0">292 65 11154,'10'20'945,"-7"9"-705,-8 7-120,0 4 976,0-1-992,4-1-104,1 0 0,1-5 0,4-3 0,-5-4-48,-2 1-32,-9-1-1096,-5-3 1072,-7-3-120,-3-3-80</inkml:trace>
  <inkml:trace contextRef="#ctx0" brushRef="#br0" timeOffset="1">1 342 11146,'1'-12'139,"0"0"0,0 0 0,2 1 1,-1-1-1,1 1 0,1-1 0,0 1 0,1 0 0,0 0 0,1 1 0,0 0 0,13-17 0,-6 11-53,2 1 0,0 0 0,0 1 0,1 1 0,1 1 0,27-16 0,-16 11-63,34-14 0,-55 28-19,1 0 0,0 0 1,-1 1-1,1 0 0,0 0 0,0 1 0,1 0 1,-1 0-1,0 1 0,11 1 0,-17-1 2,0 1 0,1 0 0,-1-1 1,0 1-1,0 1 0,0-1 0,0 0 0,0 0 0,0 1 0,0-1 0,-1 1 0,1-1 0,0 1 0,-1 0 0,1 0 0,-1 0 0,0 0 1,0 0-1,1 0 0,-1 0 0,-1 0 0,1 0 0,1 3 0,1 6 28,0 1 0,0 1 0,1 13 0,-3-15-12,3 21 120,-1-1 0,-1 1 0,-2 0 1,-1-1-1,-2 1 0,-1-1 0,-9 35 0,9-52-51,0-1 0,-1 1 1,-1-1-1,0 0 0,-1-1 1,-1 1-1,-15 19 0,16-24-70,0 0 0,-1-1 0,0 0 0,0 0 0,-1-1 0,0 0 0,0-1 0,0 0 0,-1 0 0,0-1 0,-16 5 0,19-7 16,1 0-1,-1-1 0,0 0 0,-9 1 0,14-2-36,0 0 0,-1 0 0,1-1 0,0 1 0,-1 0 0,1-1 0,0 0 0,-1 1 0,1-1 0,0 0 0,0 0 0,0 0 0,0 0 0,0-1 0,-2 0-1,-8-13-23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6.679"/>
    </inkml:context>
    <inkml:brush xml:id="br0">
      <inkml:brushProperty name="width" value="0.05" units="cm"/>
      <inkml:brushProperty name="height" value="0.05" units="cm"/>
    </inkml:brush>
  </inkml:definitions>
  <inkml:trace contextRef="#ctx0" brushRef="#br0">1 0 12219,'1'7'1008,"4"2"-856,-4 5-64,5 4 560,-2 6-496,0 2 0,2 1-48,0 2 0,-2-4 8,1-3 8,-3-8-120,3-2-120,-1-9-304,0-5-80,5-14 384,1-12-96,-1-18-96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7.096"/>
    </inkml:context>
    <inkml:brush xml:id="br0">
      <inkml:brushProperty name="width" value="0.05" units="cm"/>
      <inkml:brushProperty name="height" value="0.05" units="cm"/>
    </inkml:brush>
  </inkml:definitions>
  <inkml:trace contextRef="#ctx0" brushRef="#br0">20 1 12339,'-2'1'64,"1"0"1,0 0-1,0 1 1,0-1-1,0 1 1,0-1-1,0 1 1,1-1-1,-1 1 1,0-1-1,1 1 1,-1-1 0,1 1-1,0 0 1,-1-1-1,1 1 1,0 0-1,0 0 1,0 1-1,0 3 130,-4 30 159,1 1 1,6 70-1,19 74-495,-6-61 248,-33-206-733,12 56 422,0 0-17,2 1-1,0-47 0,3 68 246,1 1 0,-1-1 0,2 1 0,-1-1-1,1 1 1,0-1 0,0 1 0,1 0 0,0 0-1,1 0 1,-1 0 0,1 1 0,1-1 0,-1 1-1,7-6 1,32-25 323,-30 27-34,-1 0 0,-1-1 0,11-12 0,-28 86 778,0 9-1094,3 89 0,5-116-2,3-1-1,1 0 1,14 54-1,-19-95 2,0 1 1,0-1-1,1 0 0,-1 0 0,0 0 0,1 0 1,3 5-1,-5-8 4,0 0 1,1 0 0,-1 0-1,0 0 1,0 1-1,0-1 1,0 0-1,0 0 1,0 0 0,1 0-1,-1 0 1,0 0-1,0 0 1,0 0-1,0 0 1,0 0 0,1 0-1,-1 1 1,0-1-1,0 0 1,0 0-1,0 0 1,1 0 0,-1 0-1,0 0 1,0 0-1,0 0 1,0 0-1,1-1 1,-1 1-1,0 0 1,0 0 0,0 0-1,0 0 1,1 0-1,-1 0 1,0 0-1,0 0 1,0 0 0,0 0-1,0-1 1,0 1-1,0 0 1,1 0-1,-1 0 1,0 0 0,0-1-1,4-18 12,-5-3 34,0 1-1,-2 0 1,0 0 0,-11-36-1,2 6 219,12 51-258,0-1 1,0 1 0,0-1-1,0 0 1,0 1 0,0-1-1,0 1 1,0-1 0,1 1-1,-1-1 1,0 1 0,0-1-1,0 0 1,0 1-1,1-1 1,-1 1 0,0-1-1,1 1 1,-1 0 0,0-1-1,1 1 1,-1-1 0,1 1-1,-1 0 1,0-1 0,1 1-1,-1 0 1,1-1 0,-1 1-1,1 0 1,-1 0 0,1-1-1,0 1 1,-1 0 0,1 0-1,-1 0 1,1 0 0,-1 0-1,1 0 1,-1 0 0,1 0-1,0 0 1,-1 0 0,1 0-1,-1 0 1,1 0 0,-1 0-1,2 1 1,35 7 51,-29-6-94,20 6-132,-20-6 127,0 1 1,0-1-1,0-1 1,1 1-1,-1-1 0,15-1 1,-7-4-48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1.465"/>
    </inkml:context>
    <inkml:brush xml:id="br0">
      <inkml:brushProperty name="width" value="0.05" units="cm"/>
      <inkml:brushProperty name="height" value="0.05" units="cm"/>
    </inkml:brush>
  </inkml:definitions>
  <inkml:trace contextRef="#ctx0" brushRef="#br0">191 25 12635,'0'0'27,"0"0"0,0-1 0,0 1 1,0 0-1,0-1 0,0 1 0,0 0 1,0 0-1,-1-1 0,1 1 0,0 0 1,0 0-1,0-1 0,-1 1 0,1 0 1,0 0-1,0-1 0,-1 1 0,1 0 1,0 0-1,0 0 0,-1-1 0,1 1 1,0 0-1,0 0 0,-1 0 0,1 0 1,0 0-1,-1 0 0,1 0 0,0 0 1,-1 0-1,1 0 0,0 0 0,-1 0 1,1 0-1,0 0 0,-1 0 0,1 0 1,0 0-1,0 0 0,-1 0 1,-18 4 97,12-1-37,0 0 1,1 0-1,-1 1 0,1 0 0,0 1 0,0-1 1,0 1-1,1 0 0,0 1 0,0-1 0,0 1 1,1 0-1,-1 0 0,-5 13 0,-1 3 109,0 0 0,2 1-1,-9 28 1,12-27 101,-8 49 0,13-63-225,0 0 1,0 1-1,1-1 0,1 1 1,0-1-1,0 0 1,4 14-1,-5-23-66,1 1 0,-1-1 0,1 0 0,-1 0 0,1 1 0,-1-1 0,1 0-1,0 0 1,-1 1 0,1-1 0,0 0 0,0 0 0,0 0 0,0 0 0,0 0 0,0-1 0,0 1 0,0 0 0,1 0 0,-1-1 0,0 1-1,0 0 1,1-1 0,-1 1 0,0-1 0,1 0 0,-1 1 0,0-1 0,1 0 0,-1 0 0,0 0 0,1 0 0,-1 0 0,1 0 0,-1 0-1,0-1 1,1 1 0,-1 0 0,0-1 0,1 1 0,-1-1 0,0 0 0,0 1 0,3-3 0,4-2-2,1 0-1,-1-1 1,0 0 0,0 0-1,7-8 1,11-14-50,-1 0-1,-2-2 1,-1-1 0,-1 0-1,-1-2 1,-2 0 0,-2-1-1,18-51 1,-32 80 35,-1 0-1,0-1 1,0 1-1,-1-1 1,0 1 0,0-9-1,0 13 12,0 1-1,0-1 0,0 0 0,0 0 1,-1 0-1,1 0 0,0 1 0,0-1 1,-1 0-1,1 0 0,-1 1 0,1-1 0,-1 0 1,1 1-1,-1-1 0,1 0 0,-1 1 1,1-1-1,-2 0 0,1 1 5,1-1-1,-1 1 0,0 0 1,0 0-1,0 0 0,0 0 1,0 0-1,0 0 0,0 0 1,1 0-1,-1 1 0,0-1 1,0 0-1,0 0 0,0 1 1,1-1-1,-1 1 0,0-1 1,0 0-1,0 1 0,1 0 1,-2 0-1,-2 3 20,1-1-1,0 1 1,0 0-1,0 0 1,0 0 0,1 0-1,-1 0 1,1 0 0,0 1-1,0-1 1,1 1-1,0 0 1,-1 0 0,1-1-1,1 1 1,-1 0-1,1 5 1,0-6-26,0 0-1,0 0 1,0-1 0,1 1-1,-1 0 1,1-1 0,0 1-1,0-1 1,1 1 0,1 4-1,-2-6-29,0 0 0,1-1 0,-1 1 0,0-1 0,0 1-1,1-1 1,-1 0 0,1 1 0,-1-1 0,1 0-1,0 0 1,-1 0 0,1 0 0,0 0 0,0 0 0,0-1-1,0 1 1,0-1 0,3 1 0,3 0-113,0-1 0,0-1 0,0 1 0,-1-1 0,1-1 0,0 1 0,-1-1 0,1-1 0,-1 1 0,0-1 0,1-1 1,8-5-1,25-15-369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7.503"/>
    </inkml:context>
    <inkml:brush xml:id="br0">
      <inkml:brushProperty name="width" value="0.05" units="cm"/>
      <inkml:brushProperty name="height" value="0.05" units="cm"/>
    </inkml:brush>
  </inkml:definitions>
  <inkml:trace contextRef="#ctx0" brushRef="#br0">0 1 15491,'5'13'929,"0"-6"-978,1 1-127,3 7 208,-1-1-64,0-4-48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8.258"/>
    </inkml:context>
    <inkml:brush xml:id="br0">
      <inkml:brushProperty name="width" value="0.05" units="cm"/>
      <inkml:brushProperty name="height" value="0.05" units="cm"/>
    </inkml:brush>
  </inkml:definitions>
  <inkml:trace contextRef="#ctx0" brushRef="#br0">410 425 10530,'-7'-3'351,"1"0"0,-1 1 0,0 0 0,0 0 0,0 0 0,0 1 0,0 0 0,0 1 0,0-1 0,0 1-1,-10 2 1,3-1-187,-1 1 0,1 1-1,0 1 1,-21 7-1,20-4-146,0 1 1,1 0-1,0 0 0,0 2 0,1 0 0,0 0 0,1 1 1,0 1-1,1 0 0,1 0 0,-1 1 0,2 1 0,0-1 0,1 2 1,0-1-1,1 1 0,0 0 0,2 1 0,-1-1 0,-3 26 0,8-40-17,1 1 0,-1 0 0,1 0 0,0-1 0,0 1-1,0 0 1,0 0 0,0-1 0,0 1 0,0 0-1,1-1 1,-1 1 0,1 0 0,-1-1 0,2 4 0,-2-5-2,1 1 0,-1-1 1,1 0-1,-1 1 1,1-1-1,0 0 0,-1 0 1,1 1-1,-1-1 1,1 0-1,0 0 0,-1 0 1,1 0-1,-1 0 1,1 0-1,0 0 0,-1 0 1,1 0-1,0 0 1,-1 0-1,1 0 1,-1 0-1,1 0 0,0-1 1,-1 1-1,1 0 1,-1 0-1,1-1 0,7-4-41,0 0-1,-1 0 0,0 0 0,12-12 0,52-55-1231,89-116-1,42-95-591,-180 248 2141,0-1 1,17-42-1,-37 67 895,-6 12-578,-2 8-356,0 0 1,1 0-1,0 1 0,1 0 0,-4 10 0,-5 10-48,-7 13-151,2 0-1,2 1 1,2 1-1,2 0 1,-6 47-1,8 15 39,5 0-1,14 158 0,-8-252-62,0-1 0,1 0 0,5 21 0,-7-33-8,0 0-1,0 1 1,0-1-1,0 1 0,0-1 1,0 0-1,1 1 1,-1-1-1,0 0 0,0 1 1,0-1-1,0 0 1,1 1-1,-1-1 0,0 0 1,0 1-1,0-1 1,1 0-1,-1 0 0,0 1 1,1-1-1,-1 0 1,0 0-1,1 0 0,-1 1 1,0-1-1,1 0 1,-1 0-1,0 0 0,1 0 1,-1 0-1,0 0 1,1 0-1,0 1 0,9-11 32,4-16-8,-9 14-2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0.107"/>
    </inkml:context>
    <inkml:brush xml:id="br0">
      <inkml:brushProperty name="width" value="0.05" units="cm"/>
      <inkml:brushProperty name="height" value="0.05" units="cm"/>
    </inkml:brush>
  </inkml:definitions>
  <inkml:trace contextRef="#ctx0" brushRef="#br0">261 33 12731,'1'-26'1003,"0"19"-565,-1 20-72,-1 46-274,-3 0-1,-2 0 1,-3-1 0,-2 0 0,-21 63 0,-8-3 77,-6-2 0,-65 122 1,111-238-169,-1 0-1,1 0 1,0 1 0,0-1 0,0 0 0,-1 1 0,1-1 0,0 0-1,0 0 1,0 1 0,0-1 0,0 0 0,0 1 0,0-1 0,0 0-1,0 1 1,0-1 0,0 0 0,0 1 0,0-1 0,0 0 0,0 1-1,0-1 1,0 0 0,0 0 0,0 1 0,1-1 0,-1 0 0,0 1 0,0-1-1,0 0 1,0 0 0,1 1 0,-1-1 0,0 0 0,0 0 0,1 1-1,15 1 24,30-11 15,-34 6-20,50-7-85,1 2 0,1 4-1,102 4 1,-117 2-87,-34-4 47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1.259"/>
    </inkml:context>
    <inkml:brush xml:id="br0">
      <inkml:brushProperty name="width" value="0.05" units="cm"/>
      <inkml:brushProperty name="height" value="0.05" units="cm"/>
    </inkml:brush>
  </inkml:definitions>
  <inkml:trace contextRef="#ctx0" brushRef="#br0">6 45 12523,'-6'1'840,"14"1"-712,4-2-72,10-2 392,4-1-272,10-1-112,8 1-24,15-1 0,4 0 40,6-2-40,-2 0-88,-1 2-168,-4-1-120,-9 1-1096,-12 1 1248,-12 3-192,-12 0-153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1.661"/>
    </inkml:context>
    <inkml:brush xml:id="br0">
      <inkml:brushProperty name="width" value="0.05" units="cm"/>
      <inkml:brushProperty name="height" value="0.05" units="cm"/>
    </inkml:brush>
  </inkml:definitions>
  <inkml:trace contextRef="#ctx0" brushRef="#br0">0 1 10322,'0'23'1088,"2"-2"-800,9-6-159,6 0 1479,11 0-1584,5 0 8,14-2 8,6-3 24,10-8-136,3-4-104,1-6 176,-2-5 0,-8-6-32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4.227"/>
    </inkml:context>
    <inkml:brush xml:id="br0">
      <inkml:brushProperty name="width" value="0.05" units="cm"/>
      <inkml:brushProperty name="height" value="0.05" units="cm"/>
    </inkml:brush>
  </inkml:definitions>
  <inkml:trace contextRef="#ctx0" brushRef="#br0">341 416 9418,'3'-6'450,"0"0"1,0 1-1,0-2 1,0 1-1,2-12 1,-4 16-389,-1 1-1,0 0 1,1-1 0,-1 1 0,0-1-1,0 1 1,0 0 0,-1-1 0,1 1 0,0-1-1,0 1 1,-1 0 0,1-1 0,-1 1-1,1 0 1,-1 0 0,1-1 0,-1 1 0,0 0-1,0 0 1,1 0 0,-1 0 0,0 0-1,0 0 1,0 0 0,0 0 0,-1 0 0,1 0-1,0 0 1,0 1 0,0-1 0,-1 0-1,1 1 1,-2-1 0,-7-2-38,0 1 0,0 0 0,0 0 0,-1 1 0,1 0 0,0 1 0,0 0 0,-1 1 0,1 0 0,-16 4 0,12-2-2,0 2 0,0-1-1,0 2 1,1 0 0,-1 0-1,-20 15 1,23-14-25,1 2 0,0-1 0,0 1 0,-14 17 0,21-22 2,0 0 0,0 0-1,0 0 1,1 1-1,-1-1 1,1 1 0,0-1-1,0 1 1,1 0-1,0 0 1,-1-1-1,2 1 1,-1 0 0,0 0-1,1 8 1,0-12 3,0 1-1,1 0 1,-1 0 0,1 0-1,-1-1 1,1 1 0,-1 0 0,1 0-1,0-1 1,0 1 0,0-1-1,0 1 1,0 0 0,0-1 0,0 0-1,1 1 1,-1-1 0,0 0 0,1 0-1,-1 0 1,3 2 0,-1-2 8,0 0 0,1 1 0,-1-1 0,1 0 0,0-1 0,-1 1 0,1-1 1,-1 1-1,1-1 0,4-1 0,4 0 29,1 0 0,-2-2 0,1 1 1,0-2-1,18-7 0,-9 1 13,0-1 0,-1-2 0,0 0 0,-1-1-1,-1 0 1,0-2 0,-1 0 0,0-1 0,-2-1 0,0-1 0,-1 0 0,20-36 0,-29 47-11,-1 0-1,0-1 1,-1 0 0,0 1 0,0-1 0,-1 0-1,0 0 1,0-1 0,-1 1 0,0 0 0,-1-1 0,-1-14-1,0 17-6,-1 1 1,1 0-1,-1-1 0,0 1 0,-1 0 0,0 0 0,0 0 0,0 0 0,0 0 0,-1 1 0,0 0 0,0 0 0,-1 0 0,1 0 0,-1 0 0,0 1 0,-1 0 0,-7-5 0,-1 0-30,-1 1-1,0 1 0,-1 0 1,0 1-1,0 0 0,0 1 1,0 1-1,-1 1 0,-18-1 1,16 6-841,19-2 811,-1 0 0,1 0 0,0 0 0,0 0 0,-1 0 0,1 0 1,0 0-1,0 0 0,0 0 0,-1 0 0,1 1 0,0-1 0,0 0 0,-1 0 1,1 0-1,0 0 0,0 0 0,-1 0 0,1 1 0,0-1 0,0 0 1,0 0-1,0 0 0,-1 0 0,1 1 0,0-1 0,0 0 0,0 0 0,0 1 1,0-1-1,0 0 0,0 0 0,-1 1 0,1-1 0,0 0 0,0 0 1,0 0-1,0 1 0,0-1 0,0 0 0,0 1 0,0-1 0,0 0 0,0 0 1,0 0-1,1 1 0,-1-1 0,0 0 0,0 0 0,0 1 0,0-1 1,0 0-1,0 0 0,0 1 0,1-1 0,-1 0 0,0 0 0,0 0 0,0 0 1,1 1-1,-1-1 0,0 0 0,1 0 0,3 2-466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4.724"/>
    </inkml:context>
    <inkml:brush xml:id="br0">
      <inkml:brushProperty name="width" value="0.05" units="cm"/>
      <inkml:brushProperty name="height" value="0.05" units="cm"/>
    </inkml:brush>
  </inkml:definitions>
  <inkml:trace contextRef="#ctx0" brushRef="#br0">181 1 13419,'-5'9'155,"0"1"0,1 0-1,0 0 1,1 0 0,-4 18 0,0-1-35,-20 67 32,-77 237 171,101-323-319,1-3-3,0 0 1,0 0-1,0 0 1,1 0-1,-2 11 1,3-14-2,0-1 1,1 0-1,-1 0 0,0 0 0,0 1 1,0-1-1,1 0 0,-1 0 1,1 0-1,-1 0 0,1 0 1,-1 0-1,1 0 0,0 0 1,-1 0-1,1 0 0,0 0 1,0 0-1,0 0 0,0 0 0,0-1 1,0 1-1,0 0 0,0-1 1,0 1-1,0 0 0,0-1 1,0 0-1,0 1 0,0-1 1,3 1-1,11 2 44,0 0-1,0-1 1,0-1 0,0 0 0,16-2-1,78-11 337,-60 6-277,-48 5-115,0 1 1,0 0-1,0 0 0,0 0 0,0 0 0,0 0 0,0 0 0,0 0 0,0 0 0,0 0 0,0 0 0,0 1 0,0-1 0,0 0 0,0 1 1,0-1-1,0 0 0,0 1 0,0-1 0,-1 1 0,1 0 0,0-1 0,0 1 0,-1 0 0,2 1 0,-2-1 4,1 0-1,-1 0 0,0 0 1,0 0-1,0 0 0,0 0 1,0 0-1,0 0 0,0 0 1,0 1-1,-1-1 1,1 0-1,0 0 0,-1 0 1,1 0-1,-1 0 0,1 0 1,-1 0-1,1 0 0,-1-1 1,0 1-1,1 0 1,-2 1-1,-8 8-142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5.222"/>
    </inkml:context>
    <inkml:brush xml:id="br0">
      <inkml:brushProperty name="width" value="0.05" units="cm"/>
      <inkml:brushProperty name="height" value="0.05" units="cm"/>
    </inkml:brush>
  </inkml:definitions>
  <inkml:trace contextRef="#ctx0" brushRef="#br0">23 234 8330,'-10'2'196,"-3"2"3684,30 0-1671,9-1-2038,0-2 0,0-1 1,0-1-1,50-9 0,-42 5-77,112-20 153,284-90 0,-343 84-235,-52 17-74,0 2-1,1 1 0,74-12 1,-109 23 51,0 0 1,0 0 0,0 0-1,0-1 1,0 1 0,0 0-1,0 0 1,0 0 0,0 1-1,0-1 1,0 0 0,0 0 0,0 1-1,0-1 1,0 0 0,0 1-1,0-1 1,0 1 0,0-1-1,-1 1 1,1-1 0,0 1-1,1 1 1,-2-1-6,1 0 1,-1 0-1,0 0 1,0 0-1,0 0 1,0-1-1,0 1 1,0 0-1,0 0 1,0 0-1,-1 0 1,1 0-1,0 0 1,0 0-1,-1 0 0,1 0 1,-1 0-1,1-1 1,-2 3-1,-2 3-58,0 0 0,0-1-1,-1 1 1,0-1 0,-9 8-1,4-7 30,0 1 0,0-2-1,0 1 1,-13 4 0,-13 1-46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5.948"/>
    </inkml:context>
    <inkml:brush xml:id="br0">
      <inkml:brushProperty name="width" value="0.05" units="cm"/>
      <inkml:brushProperty name="height" value="0.05" units="cm"/>
    </inkml:brush>
  </inkml:definitions>
  <inkml:trace contextRef="#ctx0" brushRef="#br0">252 317 7954,'7'-9'1100,"-1"0"0,10-18 0,-14 25-906,-1-1 0,0 1 0,0 0 0,0-1 0,0 1 0,0-1 0,0 1-1,-1-1 1,1 1 0,-1-1 0,1 0 0,-1 1 0,0-1 0,0 0 0,-1 1 0,1-1 0,-1-3-1,0 5-156,0 0 0,0 0-1,0 0 1,0 0-1,0 0 1,0 1-1,0-1 1,0 0 0,0 1-1,0-1 1,0 1-1,-1-1 1,1 1-1,0 0 1,0-1 0,-1 1-1,1 0 1,0 0-1,-1 0 1,1 0-1,0 0 1,0 0 0,-1 0-1,1 0 1,0 0-1,0 1 1,-1-1-1,1 1 1,0-1-1,-2 2 1,-5 1-12,0 0-1,1 0 1,-11 7 0,2 1-36,1 1 0,1 1 0,-1 1 0,2 0 0,0 0 0,1 1 0,0 1 0,1 0 0,1 0 0,1 1 0,0 1 0,-10 29 0,17-41 6,0 0 0,1-1 0,0 1 0,0 0 1,0 0-1,1 0 0,0 0 0,1 9 0,-1-13 5,0 0-1,1 0 1,-1 0 0,1 0-1,0-1 1,-1 1 0,1 0-1,0 0 1,0-1 0,0 1-1,0-1 1,0 1 0,1-1-1,-1 1 1,0-1 0,1 0-1,-1 1 1,1-1 0,-1 0-1,1 0 1,0 0-1,-1-1 1,1 1 0,0 0-1,0 0 1,0-1 0,0 1-1,-1-1 1,1 0 0,3 1-1,0-1 11,0 0 0,1-1 0,-1 1 0,0-1-1,0 0 1,0 0 0,0-1 0,0 1-1,0-1 1,0 0 0,-1 0 0,1-1 0,-1 1-1,5-5 1,7-4 43,-1-2-1,20-21 0,-5 2 28,-1-2 0,-3 0-1,0-2 1,-2-1 0,-2-1-1,19-46 1,-36 73-46,0 0-1,-1-1 1,-1 1 0,0-1 0,0 0-1,1-13 1,-4 22-27,0 0 1,0 0-1,0 0 0,0 1 0,-1-1 1,1 0-1,-1 0 0,0 0 1,1 0-1,-1 1 0,0-1 1,-1 0-1,1 1 0,-1-1 0,1 1 1,-1-1-1,1 1 0,-1 0 1,0 0-1,0 0 0,-1 0 0,1 0 1,0 0-1,0 0 0,-1 1 1,1-1-1,-1 1 0,0 0 0,1 0 1,-1 0-1,-4-1 0,-9-2-3,-1 0-1,0 1 0,0 1 1,0 1-1,0 1 1,0 0-1,-19 3 0,6 1-165,1 1-1,0 2 0,-37 12 0,58-16-52,0 1 0,0-1-1,0 2 1,0-1 0,1 1-1,-12 9 1,17-12 115,1-1 1,-1 0 0,1 1-1,-1-1 1,1 1-1,-1-1 1,1 1-1,0 0 1,0-1-1,0 1 1,0 0 0,0 0-1,0 0 1,1 0-1,-1 0 1,1 0-1,-1 0 1,1 0 0,0 0-1,-1 0 1,1 0-1,0 0 1,0 0-1,1 0 1,-1 0-1,0 0 1,1 0 0,-1 0-1,1 0 1,0 0-1,0 0 1,-1 0-1,1 0 1,3 3-1,10 9-556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6.496"/>
    </inkml:context>
    <inkml:brush xml:id="br0">
      <inkml:brushProperty name="width" value="0.05" units="cm"/>
      <inkml:brushProperty name="height" value="0.05" units="cm"/>
    </inkml:brush>
  </inkml:definitions>
  <inkml:trace contextRef="#ctx0" brushRef="#br0">7 1 12771,'-2'6'170,"1"1"1,-1 0-1,2-1 1,-1 1-1,0 0 0,1 0 1,1 0-1,-1 0 1,1 0-1,0-1 1,4 14-1,-2-9-135,1 1-1,1 0 1,0-1-1,1 0 1,11 18-1,-13-25-52,-1 0-1,1 0 1,0 0-1,0 0 1,0-1-1,1 1 1,-1-1-1,1 0 1,-1-1-1,1 1 1,0-1-1,0 0 1,1 0-1,-1 0 1,0-1-1,0 0 1,1 0-1,-1 0 1,1-1-1,-1 0 1,1 0-1,-1 0 1,1 0-1,7-3 0,6-1-367,0 0 0,-1-2 0,0 0-1,0-1 1,29-16 0,-40 20 161,-1-1 0,1 0 0,-1-1 0,0 1 0,-1-1 0,1-1 0,-1 1 0,5-7 1,-7 9 305,-1-1-1,0 1 1,0-1 0,0 1 0,0-1 0,-1 0 0,1 0 0,-1 0 0,0 0 0,0 0 0,0 0 0,-1 0 0,0 0 0,1 0 0,-2 0 0,1-6-1,0 10-29,0-1 0,0 1 0,0 0 0,0-1 0,0 1 0,0-1 0,0 1 0,0 0 0,0-1 0,-1 1 0,1-1 0,0 1 0,0 0 0,0-1 0,0 1 0,-1 0 0,1-1 0,0 1 0,0-1 0,-1 1-1,1 0 1,0 0 0,0-1 0,-1 1 0,1 0 0,0 0 0,-1-1 0,1 1 0,-1 0 0,1 0 0,0 0 0,-1 0 0,0-1 0,-11 9 863,-9 23-256,-100 194 50,92-163-6,-36 110 1,64-167-640,-1-1 1,1 0 0,0 0 0,1 1 0,-1-1 0,1 0 0,-1 6-1,5-5 203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2.831"/>
    </inkml:context>
    <inkml:brush xml:id="br0">
      <inkml:brushProperty name="width" value="0.05" units="cm"/>
      <inkml:brushProperty name="height" value="0.05" units="cm"/>
    </inkml:brush>
  </inkml:definitions>
  <inkml:trace contextRef="#ctx0" brushRef="#br0">26 1 13723,'0'3'771,"-10"102"184,-5 122-110,25 75-294,1-42 136,-9-358-681,5-1 0,29-148 0,-41 281 106,2 0 0,1 0 0,1 0 1,6 49-1,-4-76-82,0-1 1,0 0 0,1 0 0,0 0 0,0 0 0,0 0 0,1 0 0,-1-1 0,6 8 0,-6-11-25,-1 0 1,1 0-1,-1 0 1,1-1 0,0 1-1,0-1 1,0 1 0,0-1-1,0 0 1,0 0 0,0 0-1,0 0 1,1 0-1,-1 0 1,0-1 0,0 1-1,1-1 1,-1 1 0,0-1-1,1 0 1,-1 0-1,1 0 1,-1 0 0,0-1-1,1 1 1,-1-1 0,5-1-1,1-1-13,0 0 1,0-1-1,0-1 0,-1 1 0,0-1 0,0-1 0,0 1 0,0-1 0,-1 0 0,9-11 0,8-11-122,22-35 0,-42 59 113,9-15-65,-1 0 1,-1-1 0,0 0-1,10-35 1,-15 42 58,-6 19 186,-1 18 73,2-21-223,1 1-1,-1-1 1,1 0 0,0 1-1,-1-1 1,1 0 0,1 0 0,-1 0-1,0 1 1,1-1 0,0-1-1,-1 1 1,1 0 0,0 0-1,0-1 1,6 5 0,-5-5-37,0 0 1,0 0 0,0 0-1,1-1 1,-1 1-1,1-1 1,-1 0 0,1 0-1,-1-1 1,1 1 0,0-1-1,0 1 1,-1-1-1,1 0 1,6-1 0,22-6-265,-27 5 240,-1 0-1,1 1 0,0 0 1,-1 0-1,1 0 1,0 1-1,0 0 0,0 0 1,0 0-1,0 0 1,9 3-1,-13-3 49,0 1 1,-1-1-1,1 1 0,0 0 1,0 0-1,-1-1 0,1 1 1,0 0-1,-1 0 0,1 0 1,-1 0-1,1 0 0,-1 0 1,0 0-1,1 0 0,-1 0 0,0 0 1,1 0-1,-1 0 0,0 0 1,0 2-1,-1 24 160,0-22-127,-12 82 495,7-56-241,2 0-1,-1 33 1,5-63-280,0 0-1,-1 0 0,1 0 0,0 0 1,0 1-1,0-1 0,0 0 0,1 0 1,-1 0-1,0 0 0,0 0 0,1 0 0,-1 0 1,0 0-1,1-1 0,-1 1 0,1 0 1,-1 0-1,1 0 0,0 0 0,-1 0 1,1-1-1,0 1 0,-1 0 0,1-1 1,1 2-1,-1-2-6,1 0 0,-1-1 1,0 1-1,0 0 0,0 0 0,1-1 0,-1 1 1,0 0-1,0-1 0,0 0 0,0 1 1,1-1-1,-1 0 0,0 1 0,0-1 1,0 0-1,-1 0 0,1 0 0,0 0 1,0 0-1,1-1 0,31-40-218,-2 0 0,47-88 0,-72 118 200,0-1 0,-2 0 1,7-23-1,5-16 40,-14 47-19,8-20-18,-7 16-31,-3 9 43,0 0 0,0 0 0,0 0-1,0 0 1,0 0 0,0 0 0,0 0 0,0 0 0,0 0 0,-1 0 0,1 0-1,0 0 1,0 0 0,0 0 0,0 0 0,0 0 0,0 0 0,0 0 0,0 0 0,0 0-1,0 0 1,0 0 0,0 0 0,0 0 0,0 0 0,0 0 0,0 0 0,0 0 0,0 0-1,0-1 1,0 1 0,0 0 0,0 0 0,0 0 0,0 0 0,0 0 0,0 0-1,0 0 1,0 0 0,-1 2 2,0-1-1,0 1 0,0 0 1,1-1-1,-1 1 1,0 0-1,1 0 0,-1 0 1,1 0-1,0-1 1,0 1-1,0 0 1,0 0-1,0 0 0,0 0 1,0 0-1,1 0 1,-1-1-1,1 1 0,-1 0 1,1 0-1,-1 0 1,1-1-1,0 1 0,2 2 1,1 3 13,0-1 0,0 0 1,0-1-1,1 1 0,7 6 0,-7-8 6,0 0-1,-1-1 1,1 1-1,0-1 1,1 0-1,-1-1 1,0 0-1,1 1 1,0-2-1,-1 1 1,1-1-1,10 2 1,-7-2 3,1-1 1,0-1-1,0 1 0,0-1 1,0-1-1,18-5 0,1-4 3,0-1-1,0-1 1,45-28-1,-65 35-24,-1 0 0,1 0 0,-1-1 0,13-13 0,-19 18 3,-1 1 0,1-1 0,-1 1-1,1-1 1,-1 0 0,0 1 0,0-1-1,0 0 1,0 0 0,0 0 0,0 0-1,0 0 1,-1 0 0,1 0 0,-1 0-1,1 0 1,-1 0 0,0 0-1,0 0 1,0 0 0,0-1 0,0 1-1,0 0 1,-1 0 0,1 0 0,-1 0-1,1 0 1,-1 0 0,0 0 0,-1-3-1,1 4-1,-1 0-1,1 0 0,0 0 1,-1 0-1,1 0 0,-1 0 0,1 0 1,-1 0-1,1 1 0,-1-1 1,1 0-1,-1 1 0,0 0 0,1-1 1,-1 1-1,0 0 0,1 0 1,-1 0-1,0 0 0,1 0 0,-1 0 1,0 0-1,0 1 0,1-1 1,-1 0-1,1 1 0,-1 0 0,0-1 1,1 1-1,-3 2 0,-1-1-3,0 0 0,1 1 0,-1 0 0,1 0 0,0 0 0,0 1 0,0-1 0,-6 8 0,6-5 10,0 1 0,0 0 0,0 0 0,1 0 0,0 0 0,0 1 0,1-1 1,0 1-1,0-1 0,1 1 0,0 0 0,0 0 0,1 0 0,0 9 0,1-13-11,0 1-1,0-1 0,0 0 0,0 1 0,1-1 1,-1 0-1,1 0 0,0 0 0,1 0 0,-1 0 1,0 0-1,1-1 0,0 1 0,0-1 0,0 0 1,1 0-1,-1 0 0,1 0 0,-1 0 1,1-1-1,0 0 0,0 1 0,0-2 0,0 1 1,0 0-1,5 0 0,-2 0-54,-1 0 0,1 0 0,-1-1 1,1 0-1,0-1 0,0 0 0,-1 0 0,1 0 0,0-1 0,0 0 0,-1 0 0,1 0 1,-1-1-1,1 0 0,-1 0 0,0-1 0,0 0 0,0 0 0,10-7 0,7-11-223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7.373"/>
    </inkml:context>
    <inkml:brush xml:id="br0">
      <inkml:brushProperty name="width" value="0.05" units="cm"/>
      <inkml:brushProperty name="height" value="0.05" units="cm"/>
    </inkml:brush>
  </inkml:definitions>
  <inkml:trace contextRef="#ctx0" brushRef="#br0">271 255 12715,'0'-1'42,"0"0"-1,0 1 1,0-1 0,0 0 0,0 0 0,-1 1 0,1-1 0,0 0 0,0 0 0,-1 1-1,1-1 1,-1 1 0,1-1 0,0 0 0,-1 1 0,1-1 0,-1 1 0,1-1 0,-1 1-1,0-1 1,1 1 0,-1-1 0,1 1 0,-1-1 0,0 1 0,0 0 0,0-1-1,-1 1 4,0 0 0,0 0 0,0 0 0,0 0 0,0 0-1,0 0 1,0 0 0,0 1 0,1-1 0,-5 2 0,-2 1 80,0 1 1,0 0 0,-15 11-1,6-2-105,1 2 1,0 0-1,1 1 0,0 1 1,2 0-1,0 1 0,1 0 0,0 1 1,2 0-1,0 1 0,1 0 0,1 1 1,1 0-1,-4 22 0,10-39-19,0 0-1,1 0 0,0 0 0,0 0 1,0 0-1,0 0 0,1 4 1,-1-7-1,0 0 0,0-1 0,1 1 0,-1 0 0,0-1 0,1 1 0,-1 0 0,1-1 0,-1 1 1,0 0-1,1-1 0,-1 1 0,1-1 0,0 1 0,-1-1 0,1 1 0,-1-1 0,1 1 0,0-1 1,-1 1-1,1-1 0,0 0 0,0 0 0,-1 1 0,1-1 0,0 0 0,0 0 0,-1 0 0,1 0 1,0 0-1,0 0 0,-1 0 0,1 0 0,0 0 0,0 0 0,-1 0 0,1 0 0,0 0 0,0-1 1,-1 1-1,1 0 0,0-1 0,0 0 0,5-1-5,1-1 0,-1 0 0,-1-1 1,1 0-1,0 0 0,-1 0 0,0 0 0,9-11 0,37-49-75,-34 40 60,52-74 21,68-127-1,-97 161 303,-25 42 379,22-44-1,-46 71-29,-4 10-594,1 1-1,0 1 1,1 0 0,1 1-1,1-1 1,-9 25 0,0 6-78,-15 65 0,19-52 5,3 1 0,3 0 0,-2 91 0,10-148 26,0-1-29,0 1-1,0-1 0,0 0 0,1 0 1,1 8-1,-1-11 6,-1 0 0,0 0 0,1 0 0,-1 0 0,1-1 0,-1 1 0,1 0 0,0-1 0,-1 1 0,1 0 0,0-1 0,-1 1 0,1-1 0,0 1 0,0-1 0,-1 1 0,1-1 0,0 1 0,0-1 0,0 0 0,0 0 0,0 1 0,-1-1 0,1 0 0,0 0 0,0 0 0,0 0 0,0 0 0,0 0 0,0 0 0,1-1 0,-2 1 9,1 0 0,-1 0 0,1 0 0,-1 0 0,1 0 0,-1 0 0,0 0 0,1-1 0,-1 1 0,1 0 1,-1 0-1,1-1 0,-1 1 0,0 0 0,1-1 0,-1 1 0,1 0 0,-1-1 0,0 1 0,0-1 0,1 1 0,-1 0 1,0-1-1,0 1 0,1-1 0,-1 1 0,0-1 0,0 1 0,0-1 0,0 1 0,0-1 0,0 0 0,3-16-122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7.889"/>
    </inkml:context>
    <inkml:brush xml:id="br0">
      <inkml:brushProperty name="width" value="0.05" units="cm"/>
      <inkml:brushProperty name="height" value="0.05" units="cm"/>
    </inkml:brush>
  </inkml:definitions>
  <inkml:trace contextRef="#ctx0" brushRef="#br0">5 1 11194,'0'0'69,"0"0"-1,-1 0 0,1 0 0,0 0 0,0 0 1,0 0-1,-1 0 0,1 0 0,0 0 0,0 0 1,0 1-1,0-1 0,-1 0 0,1 0 0,0 0 1,0 0-1,0 0 0,0 0 0,0 1 0,-1-1 1,1 0-1,0 0 0,0 0 0,0 0 1,0 1-1,0-1 0,0 0 0,0 0 0,0 0 1,0 1-1,0-1 0,0 0 0,0 0 0,0 0 1,0 1-1,0-1 0,1 13 1180,10 17-737,-9-25-451,11 30 25,18 44-58,-26-69-42,0-1 1,0 0-1,0 0 1,1 0-1,13 13 1,-16-19-8,0 0 0,0-1 0,0 1 0,0-1 0,0 0 0,1 0 0,-1 0 0,0 0 0,1-1 0,0 1 0,-1-1 0,1 0 0,0 0 0,0 0-1,7 0 1,-6-1-37,0-1-1,1 1 1,-1-1 0,1 0-1,-1-1 1,0 1-1,0-1 1,0 0-1,0 0 1,6-4-1,2-3-68,1 0-1,-1-1 1,0-1 0,-1 0-1,-1 0 1,16-20-1,7-14-180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8.322"/>
    </inkml:context>
    <inkml:brush xml:id="br0">
      <inkml:brushProperty name="width" value="0.05" units="cm"/>
      <inkml:brushProperty name="height" value="0.05" units="cm"/>
    </inkml:brush>
  </inkml:definitions>
  <inkml:trace contextRef="#ctx0" brushRef="#br0">386 0 12891,'-9'20'904,"-11"13"-728,-3 8-56,-8 12 312,-4 4-160,-8 12-56,3 2-16,2 5-40,0 0-16,8-5-32,3-6 0,7-6-224,6-3 576,5-10-440,3-2 32,3-28 16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9.082"/>
    </inkml:context>
    <inkml:brush xml:id="br0">
      <inkml:brushProperty name="width" value="0.05" units="cm"/>
      <inkml:brushProperty name="height" value="0.05" units="cm"/>
    </inkml:brush>
  </inkml:definitions>
  <inkml:trace contextRef="#ctx0" brushRef="#br0">0 60 10722,'10'-14'792,"12"-15"-196,-21 27-535,0 1 1,1-1-1,-1 1 0,0 0 0,1 0 0,-1-1 0,1 1 0,-1 0 0,1 0 0,-1 1 0,1-1 0,0 0 0,2-1 0,-3 3-38,0-1-1,-1 0 0,1 0 0,0 1 0,-1-1 0,1 0 0,0 1 0,-1-1 0,1 1 0,-1-1 0,1 0 1,-1 1-1,1 0 0,-1-1 0,1 1 0,-1-1 0,1 1 0,-1 0 0,0-1 0,1 1 0,-1 0 1,0-1-1,1 1 0,-1 0 0,0-1 0,0 1 0,0 0 0,0 0 0,0-1 0,0 1 0,0 1 1,1 28 109,-1-27-98,-26 419 441,26-419-478,-1 0 1,1 1 0,-1-1 0,0 0-1,0 0 1,0 0 0,0 0-1,0 0 1,-1 0 0,-3 5-1,-8 3-34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9.496"/>
    </inkml:context>
    <inkml:brush xml:id="br0">
      <inkml:brushProperty name="width" value="0.05" units="cm"/>
      <inkml:brushProperty name="height" value="0.05" units="cm"/>
    </inkml:brush>
  </inkml:definitions>
  <inkml:trace contextRef="#ctx0" brushRef="#br0">1 77 11490,'17'-6'905,"0"2"-769,12-1-16,4 0 200,13-1-160,4 0 16,10-3 16,0 5 48,3 1-232,-1 3-192,-13-4 184,-9-7 0,-14-2-88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0.318"/>
    </inkml:context>
    <inkml:brush xml:id="br0">
      <inkml:brushProperty name="width" value="0.05" units="cm"/>
      <inkml:brushProperty name="height" value="0.05" units="cm"/>
    </inkml:brush>
  </inkml:definitions>
  <inkml:trace contextRef="#ctx0" brushRef="#br0">408 293 9410,'1'-3'149,"1"0"1,-1 1-1,0-1 1,-1 0-1,1 0 0,0 0 1,-1 0-1,1 0 0,-1-3 1,0 5-115,-1 0 0,1 0 0,0 0 0,-1 1 0,1-1 0,0 0 1,-1 0-1,1 1 0,-1-1 0,1 0 0,-1 1 0,0-1 0,1 1 0,-1-1 0,1 1 0,-1-1 0,0 1 0,0-1 1,1 1-1,-1-1 0,0 1 0,0 0 0,1 0 0,-1-1 0,0 1 0,0 0 0,0 0 0,0 0 0,1 0 1,-1 0-1,0 0 0,0 0 0,0 0 0,0 0 0,1 0 0,-1 1 0,-1-1 0,-11 2 112,0 1-1,0 0 0,1 1 0,-1 0 1,-18 10-1,-56 34-201,61-33 47,1 1 0,-24 21 0,42-31 21,0 0 0,1 1 0,-1-1 0,1 1 0,1 1 0,-1-1 0,1 1 0,0 0 0,1 0 0,-7 18 0,10-24-7,1 0 0,-1 1 0,0-1 0,1 1 0,0-1 0,-1 1 0,1 0 0,0-1 0,0 1 0,0-1 0,1 1 0,-1-1 0,1 1 0,-1-1 0,1 1 0,0-1 0,0 1 0,0-1 0,0 0 0,0 1 0,3 2-1,-1-2 14,-1-1 0,1 1 0,0-1-1,1 0 1,-1 1 0,0-1 0,1-1-1,-1 1 1,1 0 0,-1-1 0,1 0-1,7 2 1,3-1 58,0 0-1,0-1 1,0-1-1,0 0 1,1 0-1,25-6 1,-23 1-11,0 0 1,0-1 0,-1-1 0,1 0 0,-2-1-1,1-1 1,-1-1 0,-1 0 0,0-1 0,0 0 0,22-25-1,-20 19-12,-1-1-1,-1-1 0,-1 0 0,-1-1 0,0 0 0,-1-1 1,-2 0-1,12-35 0,-17 42-22,-1 0 0,0 0 0,-1 0 0,0 0 0,-1-1 0,-1-22 0,-1 32-22,1 1 0,-1-1 0,0 1 0,0-1 1,0 1-1,0-1 0,-1 1 0,0-1 0,0 1 0,0 0 0,0 0 0,-1 0 0,0 0 0,1 1 0,-1-1 0,-1 1 0,1-1 0,0 1 0,-1 0 0,0 0 0,0 1 0,0-1 0,0 1 0,-5-2 0,-4-1-2,-1 1 1,0 1 0,0 0 0,0 1-1,-1 1 1,1 0 0,0 1 0,-20 2-1,1 2-11,1 1 0,-51 14 0,69-15-41,1 1 0,1 0 0,-1 0-1,1 1 1,0 1 0,0 0 0,-20 16 0,24-16-225,1 1 0,0-1-1,0 1 1,0 1 0,1-1 0,1 1 0,0 0 0,0 0 0,0 1-1,-5 18 1,0 6-276,5-4-187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0.928"/>
    </inkml:context>
    <inkml:brush xml:id="br0">
      <inkml:brushProperty name="width" value="0.05" units="cm"/>
      <inkml:brushProperty name="height" value="0.05" units="cm"/>
    </inkml:brush>
  </inkml:definitions>
  <inkml:trace contextRef="#ctx0" brushRef="#br0">213 0 13515,'-35'105'1791,"-128"294"-1086,161-395-692,-10 27 56,12-30-68,0 0 1,0 0 0,-1-1-1,1 1 1,0 0-1,0 0 1,0 0-1,0 0 1,0 0 0,0 0-1,0 0 1,0-1-1,1 1 1,-1 0-1,0 0 1,0 0 0,1 0-1,-1 0 1,1-1-1,-1 1 1,0 0-1,1 0 1,0-1 0,-1 1-1,1 0 1,-1-1-1,1 1 1,0 0-1,-1-1 1,1 1 0,0-1-1,1 1 1,4 1-3,0-1 0,0 1 0,0-1 1,0-1-1,0 1 0,1-1 0,-1 0 0,9-2 0,57-10-17,-46 7 16,213-43-901,-237 48 750,19-2-913,-20 2 1040,-1 0 0,1 0 0,-1 0 0,1 0 0,-1 1 0,1-1 0,-1 0 0,1 0 1,-1 0-1,1 1 0,-1-1 0,0 0 0,1 1 0,-1-1 0,1 0 0,-1 1 0,0-1 0,1 1 1,-1-1-1,0 1 0,1-1 0,-1 1 0,0-1 0,0 0 0,1 1 0,-1 0 0,0-1 0,0 1 1,0-1-1,0 1 0,0-1 0,0 1 0,0-1 0,0 2 0,-2 10-539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1.383"/>
    </inkml:context>
    <inkml:brush xml:id="br0">
      <inkml:brushProperty name="width" value="0.05" units="cm"/>
      <inkml:brushProperty name="height" value="0.05" units="cm"/>
    </inkml:brush>
  </inkml:definitions>
  <inkml:trace contextRef="#ctx0" brushRef="#br0">12 134 9394,'-4'8'289,"3"-6"-136,0-1 0,0 1 0,0 0 0,1 0 0,-1 0 0,0-1 1,1 1-1,-1 0 0,0 4 0,2-6-109,-1 1 0,0 0 0,1 0 0,-1 0 0,0 0 0,1 0 0,-1 0 0,1-1 0,-1 1 1,1 0-1,0 0 0,-1-1 0,1 1 0,0 0 0,-1-1 0,1 1 0,0-1 0,0 1 0,-1-1 0,1 1 1,0-1-1,0 0 0,0 1 0,0-1 0,1 0 0,13 6 158,1-1 0,0-1 0,0-1 0,27 3 0,67-2 466,-103-4-620,76-2 320,0-3 0,131-27 0,160-57-421,-303 70 30,132-42-513,-232 69 1011,7-4-397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1.951"/>
    </inkml:context>
    <inkml:brush xml:id="br0">
      <inkml:brushProperty name="width" value="0.05" units="cm"/>
      <inkml:brushProperty name="height" value="0.05" units="cm"/>
    </inkml:brush>
  </inkml:definitions>
  <inkml:trace contextRef="#ctx0" brushRef="#br0">283 217 9058,'9'-10'778,"18"-19"325,-26 28-988,0-1 1,0 1-1,0 0 1,0-1-1,0 1 1,0 0-1,-1-1 1,1 1-1,-1-1 1,1 1-1,-1-1 1,1 1-1,-1-1 1,0 1-1,0-1 1,0 0-1,0 1 1,0-4-1,0 5-69,-1-1 0,1 0 0,-1 1 0,1-1-1,-1 0 1,1 1 0,-1-1 0,1 1 0,-1-1-1,0 1 1,1-1 0,-1 1 0,0-1 0,0 1-1,1-1 1,-1 1 0,0 0 0,0 0-1,1-1 1,-1 1 0,0 0 0,0 0 0,-1 0-1,-20 0 221,19 0-212,-10 1-25,1 1-1,0 1 0,0 0 1,0 0-1,1 1 0,-1 0 1,1 1-1,0 1 0,0 0 1,0 0-1,1 1 0,0 0 1,1 1-1,-1 0 0,1 1 1,-13 17-1,12-14-17,0 0 0,2 1 1,0 1-1,0-1 0,1 1 0,1 1 0,0-1 0,1 1 1,0 0-1,2 0 0,-1 1 0,-1 28 0,5-40 0,0 0-1,0-1 0,0 1 1,0-1-1,0 1 0,1 0 1,0-1-1,0 1 0,0-1 1,0 1-1,0-1 0,1 0 1,-1 1-1,1-1 0,0 0 1,0 0-1,0 0 0,0 0 1,1-1-1,-1 1 0,1 0 1,0-1-1,-1 0 0,1 0 1,0 0-1,0 0 1,1 0-1,-1 0 0,0-1 1,1 0-1,-1 1 0,1-1 1,-1-1-1,1 1 0,-1 0 1,1-1-1,0 0 0,-1 0 1,1 0-1,4-1 0,4 0 15,-1-1 0,1-1-1,-1 0 1,0-1 0,0 0 0,0 0-1,-1-1 1,1-1 0,-1 0-1,0 0 1,-1-1 0,13-11-1,2-3 38,-1-2 0,-1 0 0,26-36-1,-35 42-40,-2-1 0,0 0 0,0-1 0,-2-1 0,7-20 0,-13 33-15,0-1 0,-1 1-1,0-1 1,0 0 0,-1 0-1,0 0 1,-1 0 0,0 0 0,0 0-1,-1 0 1,1 0 0,-2 0-1,1 0 1,-1 0 0,-1 1-1,-4-12 1,4 14-3,-1 0 0,0 0 0,0 0 1,-1 0-1,1 1 0,-1-1 0,0 1 0,0 0 0,-1 1 0,1 0 0,-1-1 0,0 2 1,0-1-1,0 1 0,0 0 0,0 0 0,0 0 0,-7 0 0,-15-3-5,-1 2 0,-45 0 0,73 3 1,-44 1-10,-62 11-1,68-7-296,38-5 304,1 0-1,0 0 1,0 0-1,-1 0 0,1 0 1,0 0-1,-1 0 0,1 0 1,0 0-1,0 0 1,-1 1-1,1-1 0,0 0 1,0 0-1,0 0 0,-1 0 1,1 1-1,0-1 0,0 0 1,0 0-1,-1 0 1,1 1-1,0-1 0,0 0 1,0 0-1,0 1 0,0-1 1,-1 1-1,1-1-17,-1 5-78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2.458"/>
    </inkml:context>
    <inkml:brush xml:id="br0">
      <inkml:brushProperty name="width" value="0.05" units="cm"/>
      <inkml:brushProperty name="height" value="0.05" units="cm"/>
    </inkml:brush>
  </inkml:definitions>
  <inkml:trace contextRef="#ctx0" brushRef="#br0">129 0 12651,'-8'5'101,"1"0"1,-1 0 0,1 0-1,0 1 1,1 0-1,-1 0 1,1 1 0,0 0-1,1 0 1,0 0 0,0 1-1,-5 10 1,2-2-91,2 0 1,0 0 0,0 0-1,2 1 1,-5 23 0,8-32-4,0-1 1,1 0 0,0 1-1,0-1 1,1 0 0,-1 1 0,1-1-1,4 13 1,-4-18-1,0 1-1,0-1 1,0 1 0,0-1 0,0 0-1,1 0 1,-1 1 0,1-1 0,0 0-1,-1 0 1,1 0 0,0 0-1,0-1 1,0 1 0,1-1 0,-1 1-1,0-1 1,0 1 0,1-1 0,-1 0-1,1 0 1,-1-1 0,1 1-1,-1 0 1,1-1 0,0 1 0,3-1-1,1 0 22,0-1 0,-1 0 0,1 0 0,0-1 1,0 1-1,-1-2 0,1 1 0,-1-1 0,0 0 0,0 0 0,0 0 0,0-1 0,10-8 0,-1 0 91,-1-2 1,0 1-1,20-27 1,-3-2 41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3.934"/>
    </inkml:context>
    <inkml:brush xml:id="br0">
      <inkml:brushProperty name="width" value="0.05" units="cm"/>
      <inkml:brushProperty name="height" value="0.05" units="cm"/>
    </inkml:brush>
  </inkml:definitions>
  <inkml:trace contextRef="#ctx0" brushRef="#br0">1 83 14163,'18'9'848,"21"-10"-800,11-7-56,16-3 32,4-3-136,6 1-136,0 1-48,-6 2 208,-5-1-48,-19-1-64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2.905"/>
    </inkml:context>
    <inkml:brush xml:id="br0">
      <inkml:brushProperty name="width" value="0.05" units="cm"/>
      <inkml:brushProperty name="height" value="0.05" units="cm"/>
    </inkml:brush>
  </inkml:definitions>
  <inkml:trace contextRef="#ctx0" brushRef="#br0">2 1 14563,'-2'0'784,"4"0"-1096,11 1 304,5 3 696,4-9-912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3.381"/>
    </inkml:context>
    <inkml:brush xml:id="br0">
      <inkml:brushProperty name="width" value="0.05" units="cm"/>
      <inkml:brushProperty name="height" value="0.05" units="cm"/>
    </inkml:brush>
  </inkml:definitions>
  <inkml:trace contextRef="#ctx0" brushRef="#br0">258 15 12115,'0'0'52,"1"0"-1,-1 0 1,1-1 0,0 1 0,-1 0 0,1-1 0,-1 1 0,1 0 0,-1-1 0,1 1 0,-1-1 0,1 1 0,-1-1 0,0 1 0,1-1 0,-1 1 0,0-1 0,1 1 0,-1-1 0,1 0 0,-10-4 431,-21 4-129,21 2-325,1 0 1,1 1-1,-1-1 1,0 2-1,0-1 0,1 1 1,-1 0-1,1 1 0,0-1 1,-13 10-1,11-5-21,-1 0 0,1 0 0,1 1 1,0 0-1,0 0 0,-11 19 0,10-13-4,1 0 0,0 1 0,1 0 0,1 0 1,1 1-1,0 0 0,1 0 0,1 0 0,0 0 0,1 22 0,2-35 0,0 0 0,0 0 0,0 0 0,1 0 0,0 0 0,0 0 0,0 0 0,0 0 0,1-1 0,2 6 0,-3-8-5,0 1 1,0-1-1,0 0 1,0 0-1,0 1 1,1-1-1,-1 0 1,0 0-1,1 0 1,-1-1-1,0 1 1,1 0-1,-1 0 1,1-1-1,0 1 1,-1-1-1,1 1 1,-1-1-1,1 0 1,0 0-1,-1 1 1,1-1-1,0 0 1,-1-1-1,1 1 1,0 0-1,-1 0 0,1-1 1,2 0-1,6-2 50,-1-1-1,1 0 0,-1-1 1,0 0-1,0 0 0,13-11 0,50-46 484,-60 51-573,55-55 159,3-10 42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3.803"/>
    </inkml:context>
    <inkml:brush xml:id="br0">
      <inkml:brushProperty name="width" value="0.05" units="cm"/>
      <inkml:brushProperty name="height" value="0.05" units="cm"/>
    </inkml:brush>
  </inkml:definitions>
  <inkml:trace contextRef="#ctx0" brushRef="#br0">187 16 10690,'-1'-2'64,"0"1"-1,0 0 1,0 0-1,0 0 1,-1 0-1,1 0 1,0 0-1,-1 0 1,1 0-1,-1 1 1,1-1-1,-1 0 1,1 1-1,-1-1 1,1 1-1,-1 0 1,1-1-1,-1 1 1,0 0-1,1 0 1,-1 0-1,-2 0 1,2 1-19,-1 1 0,0-1 0,0 0 1,0 1-1,1 0 0,-1-1 0,1 1 1,-1 0-1,1 0 0,0 1 0,-2 1 0,-10 13 112,1 1-1,1 0 0,0 0 0,2 1 0,0 1 0,1 0 0,1 0 0,1 1 1,1 0-1,0 0 0,2 0 0,-2 24 0,4-16-106,2 0 0,1 0-1,6 40 1,24 84-80,-6-32-332,-22-106 315,-1 5-7,2-1-1,0 0 1,2 0-1,8 20 1,1-17-98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4.224"/>
    </inkml:context>
    <inkml:brush xml:id="br0">
      <inkml:brushProperty name="width" value="0.05" units="cm"/>
      <inkml:brushProperty name="height" value="0.05" units="cm"/>
    </inkml:brush>
  </inkml:definitions>
  <inkml:trace contextRef="#ctx0" brushRef="#br0">134 0 13387,'-17'44'1495,"0"-5"-1276,-12 35-191,4 1 0,-16 81 1,40-154-29,0 6-4,-1-1-1,2 0 1,-1 0-1,1 13 1,0-19 2,0 0 1,0 0 0,0 0 0,1 0 0,-1 0 0,0 0-1,0 0 1,1 0 0,-1 0 0,1 0 0,-1 0 0,1 0-1,-1 0 1,1-1 0,-1 1 0,1 0 0,0 0-1,0 0 1,-1-1 0,1 1 0,0 0 0,0-1 0,0 1-1,0-1 1,0 1 0,0-1 0,0 1 0,0-1 0,0 0-1,0 1 1,0-1 0,0 0 0,0 0 0,0 0-1,0 0 1,0 0 0,0 0 0,0 0 0,2 0 0,7-2-2,-1 0 1,1-1-1,-1 0 1,1 0-1,-1-1 1,13-8-1,53-36-94,-71 45 84,23-15-78,-1-2 0,0-1 0,-2 0 1,-1-2-1,22-28 0,-22 17-38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4.639"/>
    </inkml:context>
    <inkml:brush xml:id="br0">
      <inkml:brushProperty name="width" value="0.05" units="cm"/>
      <inkml:brushProperty name="height" value="0.05" units="cm"/>
    </inkml:brush>
  </inkml:definitions>
  <inkml:trace contextRef="#ctx0" brushRef="#br0">0 0 17092,'19'3'1016,"-6"6"-1256,-13-7-80,1 6 448,4-6-216,-17-6-72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6.924"/>
    </inkml:context>
    <inkml:brush xml:id="br0">
      <inkml:brushProperty name="width" value="0.05" units="cm"/>
      <inkml:brushProperty name="height" value="0.05" units="cm"/>
    </inkml:brush>
  </inkml:definitions>
  <inkml:trace contextRef="#ctx0" brushRef="#br0">1253 257 5961,'53'-44'314,"14"-14"838,-66 56-970,1 1 0,-1-2 0,1 1 0,-1 0 0,0 0 1,0 0-1,1-1 0,-2 1 0,1 0 0,0-1 0,0 1 0,-1-1 0,1 1 0,-1-1 0,0 1 1,0-1-1,0 1 0,0-1 0,0 0 0,-1 1 0,1-1 0,-1 1 0,0-1 0,1 1 0,-1 0 0,0-1 1,0 1-1,-1 0 0,1 0 0,0 0 0,-4-4 0,1 0-134,-1 0-1,0 0 1,0 1-1,0 0 0,0 0 1,-1 1-1,0-1 1,0 1-1,0 0 1,-8-3-1,0 2-43,0 1-1,0 1 1,0 0-1,0 1 1,-1 0-1,1 1 1,-1 1-1,-23 2 1,-12 4-14,-54 14 0,27-2 20,0 4 0,-141 60 0,171-60-3,1 2 0,2 2 0,0 2 0,2 3 0,-59 54 0,64-50 0,2 1 0,2 3 0,1 0 0,-29 50 0,46-62-5,0 0 0,2 1 1,1 0-1,1 1 0,2 0 0,0 1 0,2 0 0,-3 33 0,7-16 3,2 1 0,1-1 0,3 1 1,2-1-1,2 0 0,2 0 0,2-1 1,2 0-1,2-1 0,29 59 0,-10-36-1,3 0 0,4-3 0,2-1 0,3-2 0,88 91 0,-107-126-2,1-2-1,1 0 1,2-2 0,0-2 0,1-1-1,1-1 1,1-1 0,69 24 0,-70-32 40,0 0-1,0-3 1,1-1 0,0-1 0,0-2 0,0-1 0,0-2 0,0-1 0,0-2 0,40-8 0,-46 4 66,0-1-1,-1-1 1,0-1-1,0-2 1,-1 0-1,0-2 1,-2-1-1,32-24 1,-24 12-25,0-1 1,-2-1-1,-2-2 1,0-1-1,24-39 1,-17 17-75,-2-2 0,-3-2 0,-2-1 1,-3-1-1,-3-1 0,-2-1 0,-3 0 0,-3-2 1,-2 0-1,3-74 0,-12 92-1,-2 0-1,-3 1 1,-1-1 0,-2 0-1,-3 1 1,-1 0 0,-27-78-1,21 84 23,-2 1 0,-1 1-1,-2 1 1,-1 1 0,-2 1-1,-2 0 1,-1 2 0,-55-53-1,66 71-75,0 1-1,-1 0 1,0 1-1,-1 1 1,0 1-1,-1 0 1,0 1-1,-1 1 1,0 1-1,0 0 1,0 2-1,-1 0 1,0 1-1,0 1 1,-23 0-1,16 2-26,-43 6-1,-32 16-106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3.038"/>
    </inkml:context>
    <inkml:brush xml:id="br0">
      <inkml:brushProperty name="width" value="0.05" units="cm"/>
      <inkml:brushProperty name="height" value="0.05" units="cm"/>
    </inkml:brush>
  </inkml:definitions>
  <inkml:trace contextRef="#ctx0" brushRef="#br0">41 116 13467,'-4'-1'461,"-19"-8"314,22 8-695,1 1-1,-1 0 0,0-1 0,0 1 0,0-1 1,1 1-1,-1-1 0,0 1 0,0-1 0,1 1 1,-1-1-1,0 0 0,1 0 0,-1 1 0,1-1 1,-1 0-1,1 0 0,-1 1 0,0-3 0,4 2 0,0-1 0,0 1 0,0 0-1,0 0 1,0 0 0,0 0-1,5 0 1,-3 0-38,265-56-290,-204 46-109,-1 4-1,79 1 1,-137 6 313,46 3-249,-49-3 272,0 1 0,0 0-1,0 0 1,0 0 0,-1 0-1,1 1 1,0-1 0,-1 1-1,1 0 1,3 3 0,-6-4 21,0 0 0,0 0 0,0 1 0,0-1 0,0 0 1,0 0-1,-1 1 0,1-1 0,-1 0 0,1 1 0,-1-1 0,1 1 0,-1-1 0,0 0 0,0 1 1,0-1-1,0 1 0,0-1 0,0 1 0,0-1 0,0 1 0,0-1 0,-1 0 0,1 1 1,0-1-1,-1 1 0,0-1 0,1 0 0,-1 1 0,-1 1 0,-3 5 32,0 1-1,-1-1 1,-8 10-1,12-17-25,-43 48 305,-98 78 1,69-64-138,21-16-88,-11 7-74,-73 82 0,137-136-27,-1 1 1,1-1-1,-1 1 0,1-1 0,-1 1 1,1-1-1,-1 1 0,1-1 1,-1 1-1,1-1 0,0 1 0,-1 0 1,1-1-1,0 1 0,0 0 0,-1-1 1,1 1-1,0 0 0,0-1 0,0 1 1,0 0-1,0-1 0,0 1 1,0 0-1,0 0 0,0 1 0,1-2-11,0 1 0,0-1 0,-1 1 0,1-1-1,0 0 1,0 1 0,0-1 0,-1 0 0,1 0-1,0 1 1,0-1 0,0 0 0,0 0 0,0 0-1,0 0 1,-1 0 0,3-1 0,45-8-577,-44 8 608,23-6-265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3.466"/>
    </inkml:context>
    <inkml:brush xml:id="br0">
      <inkml:brushProperty name="width" value="0.05" units="cm"/>
      <inkml:brushProperty name="height" value="0.05" units="cm"/>
    </inkml:brush>
  </inkml:definitions>
  <inkml:trace contextRef="#ctx0" brushRef="#br0">172 124 10890,'37'-79'734,"-36"78"-628,-1 5-22,-3 12 32,-6 20 37,-14 40 232,4 0 0,-13 103-1,31-171-361,1 0-1,0 0 0,0 0 0,0-1 0,1 1 1,2 8-1,-2-14-11,-1 0 0,1 0-1,0 0 1,-1 0 0,1 0 0,0-1 0,0 1 0,1 0 0,-1-1 0,0 1 0,0 0-1,1-1 1,-1 0 0,1 1 0,-1-1 0,1 0 0,0 0 0,-1 0 0,1 0 0,0 0-1,0 0 1,0 0 0,0 0 0,0-1 0,0 1 0,0-1 0,3 1 0,3-1 21,-1 0 0,1-1 0,0 1 0,-1-2 1,1 1-1,-1-1 0,1 0 0,-1 0 0,0-1 1,0 0-1,0 0 0,0-1 0,-1 0 0,7-4 1,3-4 26,0-1 0,-1 0 0,-1-1 0,15-18 0,-12 11 39,-1 0 0,0-2 0,-2 0 0,12-26 0,-20 37-17,-1-1 1,0 0 0,-1 0 0,0 0-1,-1 0 1,0-1 0,-1 1 0,-1-1 0,-1-26-1,0 34-43,-1 1 0,0 0 0,0 0 0,0 0 0,-1 0-1,1 1 1,-1-1 0,-1 0 0,1 1 0,-1-1 0,1 1-1,-1 0 1,0 0 0,-1 0 0,-6-7 0,5 7-4,0 0 0,-1 1 1,0-1-1,0 1 0,0 0 1,0 1-1,0-1 1,-1 1-1,1 0 0,-1 1 1,-11-2-1,4 2 29,1 0 1,-1 2-1,0-1 0,1 1 1,-1 1-1,-18 5 1,-76 30 1295,98-33-1351,-62 24 211,2 11 66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5.361"/>
    </inkml:context>
    <inkml:brush xml:id="br0">
      <inkml:brushProperty name="width" value="0.05" units="cm"/>
      <inkml:brushProperty name="height" value="0.05" units="cm"/>
    </inkml:brush>
  </inkml:definitions>
  <inkml:trace contextRef="#ctx0" brushRef="#br0">1818 130 11450,'-346'-85'1738,"302"71"-1603,-48-8 0,71 18-92,-1 2-1,1 0 0,-1 2 0,-34 2 1,12 5-22,0 1 1,1 2 0,0 2 0,-78 34-1,65-20-23,2 3-1,1 2 1,-52 39-1,61-35-4,1 3-1,2 1 1,2 2-1,1 1 1,2 3-1,-52 85 1,35-38-12,5 3 1,-61 169-1,87-201 9,3 1 0,4 1-1,1 1 1,4 0 0,3 0-1,3 134 1,6-154 1,2 0 0,3-1-1,1 0 1,2 0 0,3-1 0,1-1 0,2 0-1,2 0 1,1-2 0,3-1 0,27 40 0,-32-57 6,2-1 0,0 0 0,1-1 1,1-1-1,1-1 0,0-1 0,35 20 1,-38-26 5,1-2 1,0 0 0,1-2-1,0 0 1,1-1 0,-1-1-1,1-1 1,0-1 0,45 2-1,-35-7 13,0-1-1,-1-2 1,1-1 0,-1-1-1,0-2 1,40-16-1,174-86 234,69-70 196,-13-22 50,-270 181-442,18-15 37,0-2 0,60-61 0,-81 71-6,-2-2 1,-1-2 0,-2 0 0,35-61 0,-44 62-31,-1-1 0,-1 0 1,-2 0-1,-2-1 1,0-1-1,-3 1 1,3-44-1,-5 7 24,-3 0 0,-15-108 0,6 115-27,-2 0 0,-4 0-1,-37-101 1,39 131-57,-2 0 0,-1 1 0,-1 1 0,-2 1 0,-1 1 0,-1 0 0,-2 2 0,-32-32 0,39 45-11,-1 1-1,0 0 0,-1 1 0,0 1 1,-1 1-1,0 0 0,-1 2 0,0 0 1,0 1-1,0 1 0,-24-4 0,4 5 148,0 1 0,0 2 0,0 2-1,-1 1 1,-42 8 0,-23 5 17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6.557"/>
    </inkml:context>
    <inkml:brush xml:id="br0">
      <inkml:brushProperty name="width" value="0.05" units="cm"/>
      <inkml:brushProperty name="height" value="0.05" units="cm"/>
    </inkml:brush>
  </inkml:definitions>
  <inkml:trace contextRef="#ctx0" brushRef="#br0">495 1 12315,'-10'2'385,"0"1"1,0 0 0,1 0-1,-13 6 1,-10 6-357,1 2 0,1 1 0,0 1 0,1 1 0,1 2-1,1 1 1,1 1 0,2 1 0,0 1 0,1 1 0,2 1 0,1 1 0,1 1 0,-26 56-1,40-74-41,1 0 0,0 0 0,0 1 0,-1 14 0,4-25 10,1 0 0,-1 1 0,1-1 0,0 0 0,0 0 0,0 1 0,0-1 0,0 0-1,0 0 1,1 1 0,-1-1 0,1 0 0,0 0 0,-1 0 0,1 0 0,0 0 0,0 0 0,1 0 0,-1 0 0,0 0 0,1 0 0,-1-1 0,1 1 0,-1 0 0,1-1 0,0 0 0,-1 1 0,1-1 0,0 0 0,0 0 0,0 0 0,4 2 0,7 0 1,2 0 0,-1-1 1,0-1-1,0 0 0,0-1 0,1 0 0,18-3 1,102-22 27,-126 23-23,156-45 69,-59 15-79,-104 31 3,1 0-1,-1 0 1,0 1 0,0-1-1,1 1 1,-1 0-1,0-1 1,1 1-1,-1 0 1,0 1 0,0-1-1,1 0 1,-1 1-1,0-1 1,1 1 0,-1-1-1,2 2 1,-3-1-2,0 0 1,0 1-1,0-1 1,-1 0-1,1 0 1,0 0-1,-1 0 1,1 1-1,-1-1 1,1 0-1,-1 1 1,0-1-1,0 0 1,1 1-1,-1-1 1,0 0-1,0 1 1,0-1-1,-1 1 1,1-1-1,0 0 1,0 1-1,-1-1 1,1 0-1,-1 0 1,1 1-1,-2 1 1,1 0-16,0 0-1,0-1 1,0 1 0,0 0 0,0 0 0,-1-1 0,1 1-1,-1 0 1,0-1 0,0 0 0,0 1 0,0-1 0,0 0-1,-1 0 1,-4 3 0,-2-3-27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4.410"/>
    </inkml:context>
    <inkml:brush xml:id="br0">
      <inkml:brushProperty name="width" value="0.05" units="cm"/>
      <inkml:brushProperty name="height" value="0.05" units="cm"/>
    </inkml:brush>
  </inkml:definitions>
  <inkml:trace contextRef="#ctx0" brushRef="#br0">0 4 13107,'17'-3'1064,"12"6"-752,6 4-168,5 6 696,1 2-536,2 8-144,0 6-32,-10 10-16,-6 7-32,-15 7-32,-9 4 0,-15 0-32,-6 1 9,-10-8-210,0-7-575,-1-13 672,-1-6-64,7-14-120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6.978"/>
    </inkml:context>
    <inkml:brush xml:id="br0">
      <inkml:brushProperty name="width" value="0.05" units="cm"/>
      <inkml:brushProperty name="height" value="0.05" units="cm"/>
    </inkml:brush>
  </inkml:definitions>
  <inkml:trace contextRef="#ctx0" brushRef="#br0">322 29 11939,'1'-1'105,"0"-1"1,-1 1 0,1-1 0,0 1 0,-1-1 0,1 0 0,-1 1 0,0-1-1,1 0 1,-1 1 0,0-4 0,0 5-78,0 0-1,0-1 1,-1 1-1,1 0 1,0-1 0,0 1-1,0 0 1,0-1-1,-1 1 1,1 0 0,0-1-1,0 1 1,-1 0-1,1-1 1,0 1 0,0 0-1,-1 0 1,1 0-1,0-1 1,-1 1 0,1 0-1,0 0 1,-1 0-1,1 0 1,-1 0 0,1-1-1,0 1 1,-1 0-1,1 0 1,-1 0 0,-3 1 60,0-1 1,0 1-1,0 0 1,0 0-1,0 0 1,0 1-1,-7 3 0,-10 5-40,1 1 0,1 2 0,0 0-1,1 0 1,0 2 0,1 0 0,1 2-1,-28 35 1,33-38-52,1 0 0,1 1 0,0 1 0,1-1-1,0 2 1,2-1 0,0 1 0,0 0 0,2 0 0,0 0 0,1 1 0,-1 18 0,4-28 7,0 0 0,1 1 0,-1-1 0,2 0 0,-1 0 0,1 0 0,0 0 0,1 0 0,-1-1 0,2 1 0,-1-1 0,1 1 0,0-1 0,1-1 0,-1 1 1,1 0-1,1-1 0,-1 0 0,1 0 0,0-1 0,1 0 0,-1 0 0,1 0 0,0-1 0,0 0 0,0 0 0,1-1 0,-1 0 0,1 0 0,0 0 0,0-1 0,0-1 1,13 2-1,-8-3 16,1 0 0,-1-1 0,0 0 1,0-1-1,0-1 0,0 0 0,0-1 1,-1 0-1,0-1 0,1-1 0,-2 0 1,1 0-1,-1-1 0,0 0 1,0-1-1,17-17 0,-9 8 88,-2-2 0,0 0 0,-1-1 0,-1-1 1,0 0-1,-2-1 0,19-43 0,-27 54-43,0-1 1,-2 0-1,1 0 0,-1 0 1,-1 0-1,0-1 0,-1 1 1,0-16-1,-1 24-77,-1 0 1,1 1-1,-1-1 0,0 0 1,1 0-1,-2 0 0,1 0 1,0 1-1,-1-1 0,0 1 1,0-1-1,0 1 0,0-1 0,0 1 1,-1 0-1,1 0 0,-1 0 1,0 1-1,0-1 0,0 0 1,0 1-1,0 0 0,-1 0 1,1 0-1,-1 0 0,1 1 1,-1-1-1,0 1 0,-6-2 1,-8 0-45,-1 1 0,1 1 1,0 1-1,-33 2 1,-38 6-206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8:03.663"/>
    </inkml:context>
    <inkml:brush xml:id="br0">
      <inkml:brushProperty name="width" value="0.05" units="cm"/>
      <inkml:brushProperty name="height" value="0.05" units="cm"/>
    </inkml:brush>
  </inkml:definitions>
  <inkml:trace contextRef="#ctx0" brushRef="#br0">3729 344 11178,'-32'-7'-3,"0"2"-1,-41-2 1,36 5-1968,-49-11 0,15-1 1863,-1 4 1,-141-3 0,-146 28 4419,165-3-4155,131-10-130,-561 33 144,6 46-186,530-62 5,1 4 0,-148 59 0,166-51 144,1 3 1,1 2-1,-105 78 0,128-80-2,2 2 0,2 2 1,1 2-1,1 1 0,-51 76 0,65-79-39,1 1 0,2 1-1,3 0 1,0 2 0,3 0-1,1 0 1,-12 74 0,19-72-64,1 0 1,3 1 0,1 0 0,3 0 0,11 79 0,-7-97-32,1 0 1,1 0 0,2-1 0,0 0-1,2-1 1,1 0 0,1 0 0,1-2-1,0 1 1,30 33 0,-5-15-4,2-2 0,2-2 0,1-2 0,2-2 0,88 50 0,-32-30-8,202 74 0,-212-98 1,0-4 0,2-4 0,0-4 0,177 10 0,-122-25-19,0-7 1,208-31 0,158-61-162,-385 63 104,238-96 0,-318 106 51,-1-3-1,-2-1 1,-1-3-1,-1-1 1,-1-3-1,-2-1 1,-2-2-1,58-68 1,-58 55-13,-2-2-1,-3-1 1,-1-2 0,-4-1 0,-1-2 0,-3-1 0,19-66-1,-25 57 75,-3-1 0,-3-1 0,-4-1 0,-2 1 1,-3-1-1,-4-1 0,-13-127 0,5 149 27,-3 0 1,-2 1-1,-2 0 1,-37-85-1,34 98-23,-2 1 0,-1 1 0,-2 1 0,-1 1 0,-2 1 0,-49-49 0,46 55 6,-1 1 1,-2 2-1,0 0 1,-2 2-1,0 2 1,-1 1 0,0 2-1,-1 1 1,-1 1-1,-67-13 1,21 13-172,0 3 0,0 3 1,-156 10-1,194-1 56,-179 3-147,98-17 36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4.315"/>
    </inkml:context>
    <inkml:brush xml:id="br0">
      <inkml:brushProperty name="width" value="0.05" units="cm"/>
      <inkml:brushProperty name="height" value="0.05" units="cm"/>
    </inkml:brush>
  </inkml:definitions>
  <inkml:trace contextRef="#ctx0" brushRef="#br0">146 11 12899,'0'0'45,"0"-1"1,0 1-1,0 0 1,0-1-1,0 1 1,0 0 0,0-1-1,0 1 1,0-1-1,0 1 1,0 0-1,0-1 1,0 1-1,0 0 1,-1-1-1,1 1 1,0 0 0,0-1-1,0 1 1,-1 0-1,1-1 1,0 1-1,0 0 1,0 0-1,-1-1 1,1 1-1,0 0 1,-1 0 0,1 0-1,0-1 1,-1 1-1,1 0 1,0 0-1,-1 0 1,1 0-1,0 0 1,-1-1-1,1 1 1,0 0 0,-1 0-1,1 0 1,-1 0-1,0 1 23,-1 0-1,1 0 1,0 0-1,0 0 0,0 0 1,0 0-1,0 0 1,0 0-1,0 0 1,1 1-1,-2 1 0,0 0-52,0-1-1,1 1 0,0 0 0,-1 0 0,1 1 0,0-1 0,0 0 0,1 0 1,-1 0-1,1 1 0,-1-1 0,1 4 0,0-7-20,1 1 0,-1-1 0,1 0-1,-1 1 1,1-1 0,-1 0 0,0 1 0,1-1 0,-1 0 0,1 0-1,-1 1 1,1-1 0,0 0 0,-1 0 0,1 0 0,-1 0 0,1 0-1,-1 1 1,1-1 0,-1 0 0,1 0 0,0-1 0,-1 1-1,1 0 1,-1 0 0,2 0 0,16-5-135,-17 5 124,31-12-259,21-5-92,-48 15 333,-1 1 0,1 0-1,0 1 1,-1-1-1,1 1 1,0 0-1,0 1 1,8 0-1,-11 0 35,0 0-1,-1 0 1,1 0 0,0 0 0,-1 0-1,0 0 1,1 0 0,-1 0-1,0 1 1,1-1 0,-1 0-1,0 1 1,0-1 0,0 1-1,0-1 1,0 1 0,-1 0-1,1-1 1,0 1 0,-1 0-1,1 0 1,-1-1 0,0 1-1,1 0 1,-1 0 0,0 2-1,1 7 49,-1-1 0,0 1-1,-2 13 1,-5 20 272,-2 0 0,-2-1 0,-1 0 1,-3-1-1,-32 68 0,41-99-156,0 1 0,0-1 0,-1-1 0,-1 1 0,-15 16 0,21-25-158,1-1-1,-1 1 1,0-1 0,1 1-1,-1-1 1,0 1 0,0-1 0,0 0-1,0 0 1,0 0 0,0 0 0,0-1-1,-1 1 1,1 0 0,0-1-1,0 1 1,-1-1 0,1 0 0,0 0-1,0 0 1,-1 0 0,1 0 0,0-1-1,0 1 1,-1-1 0,1 1-1,0-1 1,0 0 0,0 0 0,0 0-1,0 0 1,0 0 0,0 0-1,0-1 1,0 1 0,0 0 0,1-1-1,-1 0 1,-2-2 0,-2-5-77,-1 0-1,1 0 1,1 0 0,-1-1 0,2 0-1,-1 0 1,2 0 0,-1-1-1,1 1 1,-2-16 0,-7-29-221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4.760"/>
    </inkml:context>
    <inkml:brush xml:id="br0">
      <inkml:brushProperty name="width" value="0.05" units="cm"/>
      <inkml:brushProperty name="height" value="0.05" units="cm"/>
    </inkml:brush>
  </inkml:definitions>
  <inkml:trace contextRef="#ctx0" brushRef="#br0">1 238 13739,'10'-13'1176,"3"-2"-984,12-4-96,6-1 664,14-4-656,10-2-56,4 0-56,2 2-160,-6 2-344,-4 5 456,-19-2-72,-14 6-72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5.190"/>
    </inkml:context>
    <inkml:brush xml:id="br0">
      <inkml:brushProperty name="width" value="0.05" units="cm"/>
      <inkml:brushProperty name="height" value="0.05" units="cm"/>
    </inkml:brush>
  </inkml:definitions>
  <inkml:trace contextRef="#ctx0" brushRef="#br0">157 7 11490,'16'-6'865,"-9"19"-473,-4 11-128,-9 15 568,-6 10-408,-2 14-80,-4 7 8,-5 7 0,-2-1-32,4-8-184,1-5-40,5-13-88,4-9-112,2-19 192,8-21-88,-6-15-16,7-22-8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5.627"/>
    </inkml:context>
    <inkml:brush xml:id="br0">
      <inkml:brushProperty name="width" value="0.05" units="cm"/>
      <inkml:brushProperty name="height" value="0.05" units="cm"/>
    </inkml:brush>
  </inkml:definitions>
  <inkml:trace contextRef="#ctx0" brushRef="#br0">140 62 10114,'0'-4'-44,"-5"-21"2485,5 24-2389,0 1 0,0 0 0,0 0 0,0 0 0,0-1 0,-1 1 0,1 0 1,0 0-1,0 0 0,0-1 0,0 1 0,-1 0 0,1 0 0,0 0 0,0 0 0,-1 0 0,1-1 0,0 1 0,0 0 1,0 0-1,-1 0 0,1 0 0,0 0 0,0 0 0,-1 0 0,1 0 0,0 0 0,0 0 0,-1 0 0,-10 8 477,-4 12-407,1 0 1,1 1 0,1 0-1,-9 24 1,14-30-107,-1 3-8,-11 32 0,17-43-6,0 0 0,1 0 0,-1 0 0,2 0 0,-1 1 0,1-1 0,1 12 0,-1-17 1,0-1 0,0 0 0,0 1 0,1-1 0,-1 0 0,1 1 0,-1-1 0,0 0 0,1 0 0,0 1 0,-1-1 0,1 0 0,0 0 0,0 0 0,0 0 0,-1 0 0,1 0 0,0 0 0,0 0 0,1 0 0,-1 0 0,0-1 0,2 2 0,-1-1 5,0-1 0,0 0 0,0 1 0,0-1 0,0 0 0,0 0 0,0 0 0,1-1 0,-1 1-1,0 0 1,0-1 0,0 1 0,3-2 0,3-2 29,1 0 0,-2 0 0,1-1 0,0 0-1,13-11 1,-9 3 26,0 0 0,0 0-1,-1-1 1,0 0 0,-2-1-1,11-20 1,-15 25-33,-1 0-1,1 0 1,-2 0 0,0-1-1,0 1 1,-1-1 0,0 1-1,0-1 1,-2 0 0,1 0 0,-2-15-1,1 23-27,-1 1-1,1 0 0,-1 0 1,1-1-1,-1 1 1,0 0-1,0 0 0,0 0 1,0-1-1,0 1 1,0 0-1,0 1 0,-1-1 1,1 0-1,-1 0 1,0 0-1,1 1 1,-1-1-1,-2-1 0,2 2-7,0 1 0,0-1-1,1 1 1,-1-1 0,0 1 0,0 0-1,0-1 1,0 1 0,0 0-1,1 0 1,-1 0 0,0 1-1,0-1 1,0 0 0,0 1 0,1-1-1,-1 1 1,0 0 0,1-1-1,-1 1 1,0 0 0,1 0-1,-1 0 1,-2 2 0,-1 2-108,-1 0 0,1 0 0,0 0 0,0 1 0,0 0 0,1 0 0,0 0 0,0 0 0,0 1 0,1-1 1,0 1-1,-4 13 0,4-10-88,1 0 1,0 1-1,0-1 1,1 1 0,1 0-1,0-1 1,0 1-1,3 14 1,4 9-371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6.079"/>
    </inkml:context>
    <inkml:brush xml:id="br0">
      <inkml:brushProperty name="width" value="0.05" units="cm"/>
      <inkml:brushProperty name="height" value="0.05" units="cm"/>
    </inkml:brush>
  </inkml:definitions>
  <inkml:trace contextRef="#ctx0" brushRef="#br0">138 0 10514,'-49'112'1337,"-6"13"-359,47-104-821,2 1 0,0 1 0,-6 41 1,12-59-138,-1-1 1,1 1 0,0-1 0,0 1 0,0 0-1,1-1 1,0 1 0,0-1 0,0 1 0,3 7 0,-3-10-1,0 0 0,1-1 0,-1 1 0,0 0 0,1-1 0,-1 1 0,1-1 0,-1 0 0,1 1 0,0-1 0,-1 0 0,1 0 0,0 0 1,0 0-1,0 0 0,0-1 0,0 1 0,0-1 0,0 1 0,0-1 0,0 1 0,0-1 0,0 0 0,0 0 0,3-1 0,4 0 65,1 0 1,-1-1-1,0 0 0,1-1 0,-1 0 0,0 0 0,-1-1 0,1 0 0,-1 0 0,12-9 0,-1 0 132,-1-1-1,0-1 1,19-21-1,-30 28-139,0 0-1,-1-1 0,0 1 1,0-1-1,-1 0 1,0-1-1,-1 1 1,0-1-1,-1 0 0,4-12 1,-6 18-58,-1 0-1,1 0 1,0 0 0,-1 0 0,0 0 0,0 0-1,0 0 1,-1 1 0,1-1 0,-1 0-1,0 0 1,0 0 0,0 0 0,0 0 0,-1 1-1,0-1 1,0 1 0,0-1 0,0 1 0,0 0-1,0 0 1,-1 0 0,0 0 0,0 0-1,0 0 1,0 1 0,0-1 0,0 1 0,-6-3-1,4 2-44,0 1-1,-1-1 1,0 1-1,1 0 1,-1 1-1,0-1 1,0 1-1,0 1 1,0-1-1,0 1 1,0 0-1,0 0 1,0 0-1,0 1 1,0 0-1,0 0 1,0 1-1,1 0 1,-1 0-1,0 0 1,1 0-1,-1 1 1,1 0 0,0 0-1,0 1 1,0-1-1,1 1 1,-1 0-1,-6 9 1,3-2-148,11-9-69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6.496"/>
    </inkml:context>
    <inkml:brush xml:id="br0">
      <inkml:brushProperty name="width" value="0.05" units="cm"/>
      <inkml:brushProperty name="height" value="0.05" units="cm"/>
    </inkml:brush>
  </inkml:definitions>
  <inkml:trace contextRef="#ctx0" brushRef="#br0">4 84 14179,'-3'0'1296,"4"-1"-1192,17-1 408,7-2-111,14-5-137,7 1-96,10-2-32,4-2-80,3 2-192,-3-3-128,-7 5-337,-11 2-623,-18 7 936,-8 5-184,-17 6-208</inkml:trace>
  <inkml:trace contextRef="#ctx0" brushRef="#br0" timeOffset="1">20 341 10570,'40'-5'1201,"7"-9"-753,7-8-128,5 1 400,3-5-168,-3 2-160,-6 5-32,-10 2-152,-9 7-104,-8 1-48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6.986"/>
    </inkml:context>
    <inkml:brush xml:id="br0">
      <inkml:brushProperty name="width" value="0.05" units="cm"/>
      <inkml:brushProperty name="height" value="0.05" units="cm"/>
    </inkml:brush>
  </inkml:definitions>
  <inkml:trace contextRef="#ctx0" brushRef="#br0">1 19 8466,'7'-5'1789,"-6"4"-1527,1-1 1,0 1-1,0-1 1,1 1-1,-1 0 1,0 0-1,0 0 0,0 0 1,1 0-1,-1 1 1,3-1-1,-4 2-140,0 0 1,0 0-1,-1 0 0,1 1 0,-1-1 1,1 0-1,-1 1 0,0-1 0,1 0 1,-1 1-1,0-1 0,0 0 0,0 1 0,0-1 1,0 1-1,0-1 0,0 0 0,-1 3 1,1 3-1,-4 104 398,1-60-301,6 100 1,-2-143-219,1 0 1,-1 1 0,1-1 0,1 0-1,-1 0 1,5 8 0,-6-14-5,0 0 0,0 0-1,0-1 1,0 1 0,0 0 0,0-1 0,0 1 0,1-1 0,-1 0 0,0 1 0,1-1 0,-1 0 0,1 0 0,0 0-1,-1 0 1,1 0 0,0 0 0,0-1 0,-1 1 0,1 0 0,0-1 0,0 1 0,0-1 0,0 0 0,0 0-1,0 0 1,-1 0 0,1 0 0,0 0 0,0 0 0,3-1 0,1-1-40,-1 0 0,0-1 1,1 1-1,-1-1 0,-1 0 1,1 0-1,0-1 0,-1 1 0,1-1 1,-1 0-1,0 0 0,-1-1 0,7-8 1,0-3-17,-1 1-1,0-1 1,6-20 0,6-16-80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7.438"/>
    </inkml:context>
    <inkml:brush xml:id="br0">
      <inkml:brushProperty name="width" value="0.05" units="cm"/>
      <inkml:brushProperty name="height" value="0.05" units="cm"/>
    </inkml:brush>
  </inkml:definitions>
  <inkml:trace contextRef="#ctx0" brushRef="#br0">41 15 16003,'-6'-3'1473,"3"2"-1161,1 1 648,4 5-1024,5-3 1440,-8-4-1216,-18-9 16,0 6 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4.838"/>
    </inkml:context>
    <inkml:brush xml:id="br0">
      <inkml:brushProperty name="width" value="0.05" units="cm"/>
      <inkml:brushProperty name="height" value="0.05" units="cm"/>
    </inkml:brush>
  </inkml:definitions>
  <inkml:trace contextRef="#ctx0" brushRef="#br0">288 2 14003,'-1'-1'54,"-1"1"1,1 0-1,0 0 1,0 0-1,-1 0 0,1 0 1,0 0-1,0 0 1,-1 1-1,1-1 0,0 0 1,0 1-1,0-1 1,-1 1-1,1-1 0,0 1 1,0-1-1,0 1 1,0 0-1,0 0 0,0-1 1,-1 3-1,-4 0 65,-131 88 1238,123-80-1322,1 1-1,0 0 1,0 0-1,2 1 1,-1 1-1,2 0 1,-13 21-1,22-33-53,0-1 1,0 1-1,0 0 0,1-1 0,-1 1 0,0 0 0,1 0 0,-1 0 1,1-1-1,0 1 0,0 0 0,0 0 0,0 0 0,0 0 0,0 0 0,1 3 1,-1-4-15,1 0 0,0 1 0,-1-1 0,1 0 0,0 0 0,0 0 1,0 1-1,0-1 0,0 0 0,0 0 0,0 0 0,0-1 0,1 1 0,-1 0 1,0 0-1,3 1 0,4 0-144,1 1-1,0-1 1,0 0 0,0-1 0,14 1 0,-12-1 82,63 1-523,20 2 302,-83-2 339,0-1 0,-1 1 0,1 1 0,-1 0-1,1 1 1,11 5 0,-20-8 3,0 0 0,0 0 0,0 0-1,0 1 1,0-1 0,0 1 0,-1-1 0,1 1 0,-1 0-1,1-1 1,-1 1 0,1 0 0,-1 0 0,0 0 0,0 0-1,0 0 1,0 0 0,0 0 0,-1 1 0,1-1 0,0 0-1,-1 0 1,0 1 0,0-1 0,1 0 0,-1 0-1,-1 1 1,1-1 0,0 0 0,0 1 0,-1-1 0,0 0-1,0 4 1,-4 5 150,0 0 0,0 0 1,-1 0-1,-14 19 0,19-27-152,-24 32 416,-2-2 0,-1 0 0,-1-1 0,-2-2-1,-67 51 1,96-79-419,-29 16-107,31-18 71,-1 1 0,1-1 1,-1 1-1,1-1 1,-1 0-1,0 1 1,1-1-1,-1 0 0,1 0 1,-1 0-1,0 1 1,1-1-1,-1 0 1,0 0-1,1 0 0,-1 0 1,0 0-1,1 0 1,-1 0-1,0 0 1,1-1-1,-1 1 0,0 0 1,1 0-1,-1 0 1,0-1-1,1 1 1,-1 0-1,1-1 0,-1 1 1,1 0-1,-1-1 1,1 1-1,-1-1 0,1 1 1,-1-1-1,1 1 1,-1-1-1,1 1 1,0-1-1,-1 0 0,1 1 1,0-1-1,-1 0 1,1-6-35,0 1 1,1-1-1,0 1 1,0-1-1,0 1 1,0 0-1,6-13 1,11-29-288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53.745"/>
    </inkml:context>
    <inkml:brush xml:id="br0">
      <inkml:brushProperty name="width" value="0.05" units="cm"/>
      <inkml:brushProperty name="height" value="0.05" units="cm"/>
    </inkml:brush>
  </inkml:definitions>
  <inkml:trace contextRef="#ctx0" brushRef="#br0">134 251 10970,'1'4'98,"0"0"1,0 0-1,0-1 0,0 1 0,-1 0 0,0 0 0,1 0 1,-1 0-1,-1 1 0,1-1 0,-1 0 0,-1 7 0,-1 6 47,-45 953 1631,42-796-1632,0 26-5,-52 1079 174,44-1049-258,14-230-56,0 1-1,0 0 1,0-1 0,0 1 0,0 0-1,0-1 1,0 1 0,1 0 0,-1-1-1,0 1 1,1 0 0,-1-1 0,0 1-1,1-1 1,-1 1 0,1-1-1,-1 1 1,1-1 0,-1 1 0,1-1-1,-1 0 1,1 1 0,-1-1 0,1 1-1,-1-1 1,1 0 0,0 0 0,-1 1-1,1-1 1,1 0 0,23 5-26,-18-5 23,79 10-4,172-4-1,86-30 26,69-2-10,-96 29-7,157-4-9,-396-4 21,-2-2 1,1-4 0,-1-4-1,-1-2 1,124-47 0,-144 42 29,1 2-1,0 4 1,110-19 0,38 25 59,-135 9-60,-1-2 1,104-19-1,55-26 383,-222 47-409,1-1 1,-1 1-1,1-1 1,-1 0-1,0 0 1,0-1-1,0 0 0,0 0 1,0 0-1,0 0 1,-1-1-1,0 0 1,5-5-1,-4 2 6,0 0-1,0-1 1,-1 1-1,0-1 1,-1 0 0,0 0-1,0 0 1,2-12-1,78-437-90,-64 334-60,75-609-574,-55-10 758,-39 574 338,-26-204 1,24 360-304,1 4 33,0 0 0,0 0 0,-1 0 0,0 0 0,-7-15 1,8 22-112,0-1 0,-1 1 0,1 0 0,-1-1-1,1 1 1,-1 0 0,0 0 0,1 0 0,-1 0 0,0 0 0,0 0 0,0 0 0,0 1 0,1-1 0,-1 1 0,0-1 0,-3 1 0,-40-5-174,34 5 166,-537-33 16,-119 9 90,-3 23-60,660 1-47,-1029 74-233,1005-69 322,-136 13 923,168-18-959,0 0-1,-1 0 1,1 0-1,0 0 0,0 0 1,-1 0-1,1-1 0,0 1 1,0-1-1,-1 0 1,1 1-1,-3-3 0,-5-6 269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04.779"/>
    </inkml:context>
    <inkml:brush xml:id="br0">
      <inkml:brushProperty name="width" value="0.05" units="cm"/>
      <inkml:brushProperty name="height" value="0.05" units="cm"/>
    </inkml:brush>
  </inkml:definitions>
  <inkml:trace contextRef="#ctx0" brushRef="#br0">627 6 6465,'-24'-5'4576,"16"5"-4352,0 1 0,0 1 0,0 0 0,0 0 0,1 0 0,-9 4 0,-23 7 310,-281 41 1021,320-54-1561,0 0 0,0 0 1,0 0-1,0 0 0,-1 0 0,1 0 0,0 0 1,0 0-1,0 0 0,0 0 0,-1 0 1,1 0-1,0 0 0,0 0 0,0 0 1,0 0-1,0 0 0,-1 0 0,1 0 1,0 0-1,0 1 0,0-1 0,0 0 1,0 0-1,0 0 0,-1 0 0,1 0 1,0 0-1,0 0 0,0 0 0,0 0 0,0 1 1,0-1-1,0 0 0,0 0 0,-1 0 1,1 0-1,0 0 0,0 1 0,0-1 1,0 0-1,0 0 0,0 0 0,0 0 1,0 0-1,0 1 0,0-1 0,0 0 1,0 0-1,0 0 0,0 0 0,0 1 0,0-1 1,0 0-1,11 9-387,25 10-295,-26-14 564,4 2 74,0-1 0,1 0 0,0-2-1,0 1 1,1-2 0,-1 0 0,1 0 0,-1-2-1,1 0 1,0-1 0,0 0 0,-1-2 0,17-2-1,-23 0 425,-14 1-123,-16-2 17,-39 3-27,0 2 0,0 2 1,-90 17-1,47-6-110,102-13-210,0 0 0,1 0 0,-1 0 1,0 0-1,1 0 0,-1 0 0,1 0 1,-1 1-1,0-1 0,1 0 0,-1 0 0,1 1 1,-1-1-1,1 0 0,-1 1 0,1-1 1,-1 1-1,1-1 0,-1 1 0,0 0 24,1-1 0,0 0-1,0 1 1,0-1 0,0 1-1,0-1 1,0 1 0,0-1 0,1 1-1,-1-1 1,0 0 0,0 1-1,0-1 1,0 1 0,0-1-1,1 1 1,-1-1 0,0 0 0,0 1-1,1-1 1,-1 0 0,0 1-1,1-1 1,-1 0 0,0 1-1,1-1 1,1 0-448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12.367"/>
    </inkml:context>
    <inkml:brush xml:id="br0">
      <inkml:brushProperty name="width" value="0.05" units="cm"/>
      <inkml:brushProperty name="height" value="0.05" units="cm"/>
    </inkml:brush>
  </inkml:definitions>
  <inkml:trace contextRef="#ctx0" brushRef="#br0">0 519 14091,'68'-31'1036,"-24"11"-977,77-25 0,12 11-41,139-16 1,141 1 47,-324 40-53,485-43 73,375-46 152,-471 5-42,-351 57 599,-126 36-619,13-2 16,-14 3-272,0-1 0,1 1-1,-1-1 1,0 1 0,0 0-1,0-1 1,0 1 0,0-1-1,0 1 1,0-1 0,0 1-1,0 0 1,-1-1-1,1 1 1,0-1 0,0 1-1,0-1 1,-1 1 0,1-1-1,0 1 1,-1 0 0,-8 10-393,-9 2-160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22.267"/>
    </inkml:context>
    <inkml:brush xml:id="br0">
      <inkml:brushProperty name="width" value="0.05" units="cm"/>
      <inkml:brushProperty name="height" value="0.05" units="cm"/>
    </inkml:brush>
  </inkml:definitions>
  <inkml:trace contextRef="#ctx0" brushRef="#br0">1271 220 9018,'1'-2'155,"0"0"-1,0-1 1,0 1 0,-1-1 0,1 1 0,-1-1-1,1 1 1,-1-1 0,0 1 0,0-1 0,0 0-1,-1 1 1,1-1 0,0 1 0,-1-1-1,0 1 1,0-1 0,-2-4 0,1 4-54,0 0 0,0 0 0,-1 0 0,0 0 1,1 0-1,-1 1 0,0-1 0,0 1 0,-1-1 0,1 1 0,-5-2 1,-8-3-10,0 1 0,0 0 1,-1 1-1,-25-3 1,-17-3-51,0 4-1,-1 2 1,0 2 0,0 4 0,0 2-1,-101 17 1,130-12-53,0 1 0,0 1 0,1 1 0,1 2 0,0 1 0,0 2 0,2 0 0,0 2 0,-41 35 0,40-27 3,1 0 0,2 1 0,0 2 0,2 0 0,1 2 0,2 0 1,1 2-1,-16 36 0,25-43 9,1 1 0,1 1 1,1-1-1,1 1 1,2 1-1,1-1 0,0 39 1,5-17-12,1 0 1,3 0-1,15 64 1,-17-95-4,1-1 0,1 0 0,1 1 0,1-2 0,0 1 0,1-1 0,14 20-1,-16-28 8,0 0-1,1 0 0,1-1 0,-1 0 0,1 0 0,0-1 0,1 0 0,0-1 0,0 0 0,0 0 0,1-1 0,0-1 0,14 5 1,-1-3 27,1-1 0,0-1 1,0-2-1,1 0 0,-1-2 1,0 0-1,36-6 1,13-7 132,85-25 1,267-110 355,-222 72-435,-117 45-49,-1-4-1,-2-4 1,123-76 0,-189 103 40,0-1 1,-1 0-1,-1-2 1,-1 0-1,16-19 1,-23 24-8,-1 0 1,-1 0-1,1 0 1,-2-1 0,0 0-1,0 0 1,-1 0 0,0-1-1,-1 0 1,3-21 0,-4 12-5,-1 1 1,-1-1 0,-1 0-1,-1 1 1,-1-1 0,-1 1 0,-1-1-1,0 2 1,-1-1 0,-2 0-1,0 1 1,-1 1 0,0-1-1,-2 1 1,0 1 0,-1 0-1,-1 1 1,-14-15 0,3 7-55,-1 1 1,-1 1-1,0 1 1,-2 1-1,0 1 1,-1 2 0,-1 1-1,-1 2 1,0 0-1,-44-11 1,32 13-111,-1 3 1,0 1 0,-1 3 0,0 1 0,-88 5 0,78 4-10,1 2 1,0 3-1,1 2 1,-80 29-1,-12 20-98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10.469"/>
    </inkml:context>
    <inkml:brush xml:id="br0">
      <inkml:brushProperty name="width" value="0.05" units="cm"/>
      <inkml:brushProperty name="height" value="0.05" units="cm"/>
    </inkml:brush>
  </inkml:definitions>
  <inkml:trace contextRef="#ctx0" brushRef="#br0">44 131 12139,'0'0'31,"1"-1"1,0 1-1,0 0 1,0 0-1,0 0 1,0 0-1,0 0 1,0-1-1,-1 2 1,1-1-1,0 0 1,0 0-1,0 0 1,0 0 0,0 1-1,0-1 1,-1 0-1,1 1 1,0-1-1,0 0 1,0 1-1,-1-1 1,1 1-1,0 0 1,-1-1-1,1 1 1,0-1-1,-1 1 1,1 0-1,-1 0 1,1-1-1,-1 1 1,1 0 0,-1 0-1,0 0 1,1-1-1,-1 1 1,0 0-1,0 0 1,1 0-1,-1 1 1,1 6 30,0 0 0,-1 0 0,0 0 0,0 8 1,-1-5 147,-50 782 480,33-572-357,17-208-299,0-10-27,0 0 0,1 1 0,-1-1-1,1 1 1,0-1 0,0 1 0,1-1 0,-1 0 0,1 1 0,0-1-1,1 6 1,1-7-9,-1-1 0,1 0 0,-1 0 0,1 0 1,0 0-1,0 0 0,-1-1 0,1 1 0,0-1 0,0 1 0,-1-1 0,1 0 0,0-1 0,3 1 0,13 1-7,112 30 15,-97-21 33,1-1 0,0-2 0,44 4 0,-22-11 78,76-10-1,-4 0-34,118 10-25,84-5 30,-257 0-72,253-13 39,-222 16-47,117 15 0,165 12 41,-318-26-25,0-3-1,-1-4 1,109-24-1,36-29 8,-206 60-28,-1-1 1,1 1-1,0 0 1,0 0 0,0 0-1,0 1 1,0 0-1,0 1 1,8 1 0,1 2 18,0 0 1,22 11-1,-12-5 11,-12-5-19,1-1-1,0 0 1,0-1-1,0-1 1,0 0-1,1-1 1,-1 0-1,0-2 0,1 0 1,-1 0-1,28-8 1,5 0 64,1 2 0,94-2 0,-120 4-52,-20 4 7,0 0 0,0 1-1,0-1 1,0 0 0,0 1-1,0 0 1,0 0 0,0 0 0,3 0-1,-2 4 171,-4-4-202,0 0 0,1 1 0,-1-1 1,0 0-1,0 0 0,0 0 1,1 1-1,-1-1 0,0 0 0,0 0 1,1 0-1,-1 1 0,0-1 1,0 0-1,1 0 0,-1 0 0,0 0 1,1 0-1,-1 0 0,0 0 1,1 1-1,-1-1 0,0 0 0,1 0 1,-1 0-1,0 0 0,1 0 1,-1-1-1,0 1 0,0 0 0,1 0 1,0 0-1,9-1-13,1 1 1,0 0-1,13 2 0,13 0-9,58-9 86,-95 7-64,5-1 2,-1 1 1,1-1 0,-1 0-1,1 0 1,5-2 0,-3-5-3,-1 0 1,0-1 0,0 1-1,-1-1 1,-1 0 0,1-1-1,-1 1 1,-1-1 0,3-12 0,1 1-2,8-25-22,-3-1 0,-2 0-1,-2-1 1,-2 0 0,-2 0-1,-2-1 1,-6-66-1,-7 14-102,-5 1 0,-41-146 0,55 239 131,0-1 15,0-1 1,-1 1-1,0 0 1,0 0-1,-7-12 1,4 15 8,0 1 0,0-1 0,0 1 0,-1 0 0,0 0 0,1 1 0,-1 0 0,0 0 1,-1 1-1,-7-2 0,-11-5-10,-2-1-33,0 2 0,-1 1 0,-50-6 0,-93 1-17,86 8 55,-139-11 108,-353-19 109,371 31-173,-250 29 0,-203 64 841,348-49-394,225-34-679,-138-9 1,200 1 89,7-2-116,-1 2 0,0 0-1,0 1 1,0 1-1,0 1 1,0 0 0,-34 10-1,6 6-59,3 2-59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21.934"/>
    </inkml:context>
    <inkml:brush xml:id="br0">
      <inkml:brushProperty name="width" value="0.05" units="cm"/>
      <inkml:brushProperty name="height" value="0.05" units="cm"/>
    </inkml:brush>
  </inkml:definitions>
  <inkml:trace contextRef="#ctx0" brushRef="#br0">6 121 10346,'4'3'68,"-1"0"-1,1 0 0,-1 0 1,0 1-1,0-1 0,-1 1 1,1-1-1,-1 1 0,0 0 1,0 0-1,0 0 1,0 1-1,-1-1 0,1 0 1,-1 1-1,1 4 0,0 10-80,0 0 1,-1 29-1,-1-39 5,-4 94 317,-19 105 0,-1-1 1,24-199-293,0-1 0,0 1 0,0-1 0,1 0 0,0 1 0,1-1-1,-1 0 1,2 0 0,-1 0 0,1 0 0,6 13 0,-3-12 25,0 0 1,0 1-1,0-2 0,1 1 1,1-1-1,-1 0 1,16 11-1,-1-5 92,0 0-1,1-2 1,1 0-1,0-2 1,0 0-1,27 5 1,2-3 57,-1-1 1,62 1 0,110-4 6,-134-6-97,261 11 77,94 1 60,0-29 187,-305 1-367,59-5-29,-146 17-18,91 7 0,-109 1-4,49 14 0,-31-6-4,-36-9 5,1-1 0,0-1 0,1-1 0,-1 0 0,19-3 0,-31 1-2,1-1-1,0 1 1,-1-2-1,0 1 1,1-1-1,-1 0 1,0 0-1,0-1 1,0 0-1,-1 0 1,1 0-1,-1-1 1,0 1-1,-1-1 1,1-1-1,3-5 1,9-12 29,-1-2 1,19-37-1,-26 43-19,205-477 139,-171 369-532,-37 106 309,-1-1 0,-1 1 0,-1-1 0,0-25 0,-3 46 68,1-2 22,-1-1 1,0 0 0,-1 0-1,1 0 1,0 1 0,-1-1-1,0 0 1,0 1 0,0-1-1,-3-5 1,-3 1-98,0 0 0,-1 0 0,0 1-1,-1 0 1,1 1 0,-1-1 0,-1 2 0,1-1 0,-1 1 0,0 1 0,0 0-1,0 0 1,-1 1 0,-13-2 0,-8-1-92,1 2 1,-1 1-1,-50 2 0,-151 26-6,60-3 516,-94-18 223,-1-22-314,-60-1-110,13 16-5,-310-11-73,455 10-189,-19 0-114,138-2 171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1.162"/>
    </inkml:context>
    <inkml:brush xml:id="br0">
      <inkml:brushProperty name="width" value="0.05" units="cm"/>
      <inkml:brushProperty name="height" value="0.05" units="cm"/>
    </inkml:brush>
  </inkml:definitions>
  <inkml:trace contextRef="#ctx0" brushRef="#br0">67 195 10954,'-4'7'58,"-1"-1"-1,1 1 0,1 0 1,-1 0-1,1 1 1,1-1-1,-1 0 0,1 1 1,0 0-1,-1 14 0,0-3 12,-9 47-86,3 0 0,3 0-1,4 97 1,5-130 8,1 0-1,1-1 0,11 36 1,36 93 2,-17-58 39,-24-65-19,0-2 48,1 0 0,22 45 0,-29-72-31,0 0-1,0 0 0,1 0 0,1 0 0,-1-1 1,1 0-1,1 0 0,0-1 0,0 0 0,0 0 1,1-1-1,18 10 0,-5-6 28,0-2 0,1 0-1,36 7 1,75 5 62,-76-12-89,51 8 8,57 9 68,207 5-1,491-68 91,-672 28-164,0 9 0,217 26 0,-396-24-29,70 8 16,85-3-1,-142-7 5,0-1-1,0-1 1,0-1-1,0-2 1,0 0 0,-1-2-1,36-15 1,-41 15-29,0 1 1,1 1-1,0 1 1,28-3-1,-22 3-2,-1 0-1,30-10 0,-44 10 2,0 1 0,1-2-1,-2 0 1,1 0 0,-1-1-1,0 0 1,-1-1 0,1 0 0,-2-1-1,1 0 1,-1-1 0,0 0-1,-1 0 1,8-14 0,3-8-34,-2 0 1,-1-2-1,15-45 1,23-108 204,-51 173-74,-1-1 0,0 1-1,0-1 1,-2 1-1,0-1 1,-3-23-1,-22-84 42,10 59-92,-58-236-586,70 288 534,-1 1 1,0 0-1,0 0 0,-1 1 1,0-1-1,-1 1 0,0 0 1,0 1-1,-1-1 0,0 1 0,-1 1 1,0-1-1,0 1 0,0 0 1,-1 1-1,0 0 0,0 1 1,-1 0-1,1 0 0,-1 1 1,-16-5-1,-35-8 110,0 4 0,-108-11 0,72 12 36,-491-58 627,424 59-647,-265 15 0,233 17-178,-245 59 1,-183 79 890,417-103 741,102-29-1231,13-6 122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2.867"/>
    </inkml:context>
    <inkml:brush xml:id="br0">
      <inkml:brushProperty name="width" value="0.05" units="cm"/>
      <inkml:brushProperty name="height" value="0.05" units="cm"/>
    </inkml:brush>
  </inkml:definitions>
  <inkml:trace contextRef="#ctx0" brushRef="#br0">263 147 8666,'-13'-33'824,"3"9"-157,8 21-301,4 12 33,5 33-257,-1-1 0,-2 2 0,-3 42-1,0-54-41,-2 146 298,2 67-306,0-225-112,1 0 1,0 0 0,1 0-1,10 30 1,-11-42 15,1-1 0,-1 0 0,1-1-1,0 1 1,1 0 0,-1-1 0,1 0 0,0 0 0,1 0 0,-1 0 0,1-1 0,0 0-1,0 0 1,0 0 0,0 0 0,1-1 0,8 4 0,10 2 24,0-1 1,0-1 0,30 5-1,79 6 99,-69-11-67,301 45 74,129 16-418,-328-48 291,191 48 0,-329-61 39,0 0 0,1-2-1,0-1 1,0-2 0,0 0 0,57-6-1,-17-8 139,0-4 0,81-29 0,84-19 86,-202 60-232,0 1 1,0 2-1,33 3 0,-39-1 15,-1 0 0,1-2 0,0-1 0,0 0 0,30-9 0,-48 8-22,1 0 0,-1-1 0,1 0 0,-1 0 0,-1-1 0,1 0 1,-1-1-1,1 1 0,-2-1 0,1-1 0,-1 1 0,0-1 1,0-1-1,0 1 0,-1-1 0,-1 0 0,1 0 0,6-16 1,1-11 47,-1 0 0,-1 0 1,6-52-1,-11 60-48,4-21-142,2 1 0,2 0 0,30-70 0,-32 92 39,-1 0 0,-2-1 0,12-53 0,-18 71 95,-1 0 0,0 1 1,-1-1-1,1 0 0,-2 1 1,1-1-1,-1 0 1,0 1-1,0-1 0,-1 1 1,0-1-1,-1 1 0,1 0 1,-1 0-1,-1 0 0,1 0 1,-1 0-1,-10-11 1,9 13 38,-1 0 0,0 0 0,0 1 0,0 0 0,-1 0 0,1 0 0,-1 1 0,0 0 0,-14-4 0,-6 0 254,-37-5 1,29 7-74,-161-46 599,131 31-851,-115-19 0,12 25-235,-195 9 1,219 6 190,-134 2-19,1 13 1,-301 55-1,-126 93 230,579-132-97,93-22-8,20-6 180,-1 0 0,1-1 0,0 0-1,-1-1 1,0-1 0,0 0-1,-23-1 1,34 0-195,0-1 0,0 1 0,1-1 0,-1 0 0,0 1 0,1-1 0,-1 0 0,1 0 0,-1 0 0,1-1 0,-1 1 0,1 0 0,0-1 0,0 1 0,0 0 0,-1-1 0,1 1 0,0-1 0,1 0 0,-1 1 0,0-1 0,0 0 0,1 1 0,-1-1 0,1 0 0,0 0 0,-1 0 0,1 1 0,0-1 0,0-3 0,1 0 54,1 1 1,-1-1 0,1 1 0,0-1 0,4-7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5.354"/>
    </inkml:context>
    <inkml:brush xml:id="br0">
      <inkml:brushProperty name="width" value="0.05" units="cm"/>
      <inkml:brushProperty name="height" value="0.05" units="cm"/>
    </inkml:brush>
  </inkml:definitions>
  <inkml:trace contextRef="#ctx0" brushRef="#br0">86 533 8722,'-28'120'-48,"6"1"0,-12 229 0,33-301-134,2 0 1,7 55 0,-5-86 138,0 0 1,1-1 0,1 1-1,0-1 1,2 0-1,0 0 1,1-1-1,0 0 1,11 15 0,-10-21 59,0 0 1,1 0 0,0-1-1,0 0 1,1 0 0,0-1-1,0-1 1,1 0 0,0-1-1,1 0 1,-1 0 0,1-2-1,25 7 1,9-1 193,-1-3 1,79 3-1,131 0 392,160 11-84,-39 1-415,-277-22-94,180-23 1,-146-1-10,236-76-1,-280 72-49,168-29 0,-200 49 46,2 3 0,-1 2 0,0 3 0,63 7 0,66 22 59,56 6 8,-210-32-76,1-2 0,0-2 0,0-1 0,67-13 0,-85 10 158,-1-1-1,0-1 1,0 0 0,-1-1-1,0-1 1,0 0 0,16-15-1,-28 22-104,2-2 2,0-1-1,0 0 1,-1 0 0,0 0 0,0 0 0,0-1 0,0 0-1,-1 0 1,0 0 0,0 0 0,-1 0 0,0 0 0,0-1 0,2-9-1,1-11 25,-2 0 0,0-31 1,-2 55-65,-1-79-24,-2-1 0,-17-92 0,-48-157 346,61 307-262,-39-131 489,39 138-452,-1 1-1,-1 0 0,-1 1 0,0-1 0,-1 2 1,-18-22-1,16 25-81,0 0 0,-1 2 0,0-1 0,-1 2 0,-1 0 0,1 0 1,-1 2-1,0 0 0,-21-7 0,-16-2-59,-79-16 1,-93-5-4,0 9 0,-2 10 0,-275 14 0,-673 104 22,430 1-136,614-87 118,4-4-20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7.832"/>
    </inkml:context>
    <inkml:brush xml:id="br0">
      <inkml:brushProperty name="width" value="0.05" units="cm"/>
      <inkml:brushProperty name="height" value="0.05" units="cm"/>
    </inkml:brush>
  </inkml:definitions>
  <inkml:trace contextRef="#ctx0" brushRef="#br0">203 0 13195,'-10'21'286,"-2"-2"1,-24 34 0,-7 11-323,31-44 18,0 1 0,1 0 0,2 1 0,0 0 0,1 0-1,-6 32 1,14-53 18,0 1-1,-1-1 1,1 0-1,0 0 0,0 0 1,0 0-1,0 0 1,0 0-1,0 1 0,0-1 1,1 0-1,-1 0 1,0 0-1,1 2 0,0-3 4,-1 0-1,0 0 0,1 0 0,-1 1 1,0-1-1,1 0 0,-1 0 0,0 0 0,0 0 1,1 0-1,-1 0 0,0 0 0,1 0 1,-1-1-1,0 1 0,1 0 0,-1 0 1,0 0-1,1 0 0,-1 0 0,0 0 0,0-1 1,1 1-1,-1 0 0,0 0 0,0 0 1,1-1-1,-1 1 0,0 0 0,0 0 1,1-1-1,3-3 22,-1-1-1,1 0 1,-1 0 0,5-8 0,36-81 321,-40 83-269,1-1-1,-2 1 1,0-1-1,0 0 0,-1-1 1,0-15-1,-2 28-69,0-1 0,0 1 0,0-1 1,0 1-1,0-1 0,0 1 0,0-1 0,0 1 0,0-1 0,0 1 0,0-1 0,0 1 0,0-1 0,-1 1 0,1-1 1,0 1-1,0-1 0,-1 1 0,1 0 0,0-1 0,0 1 0,-1-1 0,-7 4 98,-7 17-5,1 2-73,2 1-1,0 0 1,-14 44 0,21-51-28,0 0 0,1 1 1,1 0-1,1-1 0,1 1 0,0 29 1,1-44 4,0 0 1,0 0 0,0 0 0,0 0 0,1 0-1,-1 0 1,0 0 0,1 0 0,0-1 0,-1 1-1,1 0 1,0 0 0,0 0 0,0-1-1,0 1 1,0-1 0,1 1 0,-1-1 0,0 1-1,1-1 1,-1 0 0,1 1 0,-1-1 0,1 0-1,0 0 1,-1 0 0,1-1 0,0 1 0,0 0-1,3 0 1,-3-1 2,0 0 0,0 0-1,0 0 1,0 0 0,0-1-1,0 1 1,0-1 0,-1 0-1,1 1 1,0-1 0,0 0-1,-1 0 1,1 0 0,0 0-1,-1 0 1,1-1 0,-1 1-1,1 0 1,-1-1 0,0 1 0,0-1-1,1 0 1,-1 1 0,0-1-1,-1 0 1,1 1 0,0-1-1,0 0 1,0-3 0,0-1-12,1 0 0,-2 0 0,1 0 0,-1 0 0,0 0 0,0 0 0,0 0 0,-1 0-1,0 0 1,0 0 0,-1 0 0,0 0 0,0 0 0,0 0 0,0 1 0,-6-10 0,1 3-26,-1 0-1,0 1 0,0 0 0,-1 0 0,-1 1 0,-13-12 1,19 19 9,6 4 40,11 6 74,3-5-27,1 1 0,-1 1 1,0 1-1,0 0 0,0 1 0,-1 1 1,0 0-1,0 1 0,-1 1 1,17 12-1,-11-4-22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5.267"/>
    </inkml:context>
    <inkml:brush xml:id="br0">
      <inkml:brushProperty name="width" value="0.05" units="cm"/>
      <inkml:brushProperty name="height" value="0.05" units="cm"/>
    </inkml:brush>
  </inkml:definitions>
  <inkml:trace contextRef="#ctx0" brushRef="#br0">84 34 15715,'-53'279'2696,"44"-217"-2380,3 0 0,3 93 0,5-137-301,0-1 1,6 22 0,2 14-7,-10-162-465,1 69 170,1-30-381,3 1 0,2-1 0,4 2 0,38-130 0,-46 190 630,0 0-1,0 0 1,1 0 0,0 1-1,1-1 1,-1 1 0,1 0-1,11-10 1,-15 15 53,1 0-1,0 1 1,0-1 0,0 1 0,0 0-1,0 0 1,0 0 0,0 0 0,1 0-1,-1 0 1,0 0 0,0 1 0,1-1-1,-1 1 1,0 0 0,1-1 0,-1 1-1,1 0 1,-1 0 0,0 1 0,1-1-1,-1 0 1,0 1 0,1 0 0,-1-1-1,0 1 1,0 0 0,1 0 0,-1 0-1,0 1 1,0-1 0,0 0 0,-1 1-1,1-1 1,0 1 0,1 1 0,2 2 57,-1 0 1,0-1-1,0 1 1,-1 1-1,1-1 1,-1 0-1,0 1 1,-1 0-1,1 0 1,-1 0-1,0 0 1,-1 0-1,0 0 1,1 0-1,-2 0 1,1 0-1,-1 1 1,0-1-1,0 0 1,-1 1-1,0-1 1,-2 8-1,-1 4 148,-1-1-1,0 0 1,-1-1-1,-1 0 1,-1 0-1,-16 27 1,12-26 24,0-1 0,-1 0 0,-26 23 0,34-33-216,-1-1 0,-1 0 0,1 0 0,-1 0 0,0-1 0,0 0 0,0-1-1,0 0 1,-1 0 0,1 0 0,-1-1 0,-8 2 0,15-4-61,-1 0 1,0 0-1,1 0 0,-1 0 0,1 0 1,-1 0-1,1-1 0,-1 1 1,1 0-1,-1-1 0,1 1 1,-1-1-1,1 0 0,-1 1 0,1-1 1,0 0-1,-1 0 0,1 0 1,0 0-1,0 0 0,0 0 1,0 0-1,0 0 0,0-1 0,0 1 1,0 0-1,0-1 0,1 1 1,-1-1-1,0 1 0,1 0 1,-1-1-1,1 1 0,0-1 0,-1 0 1,1-1-1,-1-4-33,1 0 0,-1 0-1,2 1 1,-1-1 0,1 0-1,0 1 1,2-10 0,12-26-371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8.514"/>
    </inkml:context>
    <inkml:brush xml:id="br0">
      <inkml:brushProperty name="width" value="0.05" units="cm"/>
      <inkml:brushProperty name="height" value="0.05" units="cm"/>
    </inkml:brush>
  </inkml:definitions>
  <inkml:trace contextRef="#ctx0" brushRef="#br0">1410 29 9266,'-118'-6'873,"-426"-15"3430,506 20-4124,-1 1 0,-51 9 0,75-7-156,1 1 0,-1 1 0,1 1 0,0 0 0,0 0 0,0 2 0,1-1 0,0 2 0,-13 9 0,8-3-25,1 1 1,1 1-1,1 0 1,0 1-1,1 1 1,1 0 0,1 1-1,0 0 1,1 1-1,2 0 1,0 0-1,-10 36 1,8-15-82,2 1 1,2 0 0,2 1-1,1-1 1,4 74-1,3-80-24,0 0-1,3 0 1,1 0 0,1-1-1,2 0 1,30 66 0,-31-81 47,1-1 0,0 0 0,2-1 0,0 0 0,2-1 0,0 0 0,0-1 0,1-1 0,1 0 0,1-1 0,0-1 0,38 22 0,-37-27 70,1 0 0,0-2-1,1 0 1,-1-1 0,1 0 0,1-2 0,-1-1-1,0 0 1,0-1 0,40-5 0,-20-1 79,0-2 0,0-1 0,-1-3 0,60-23 1,186-103 418,-13-21-90,-57 19-179,-177 111-155,-1-2 0,-1-1 0,39-45 0,-70 70-69,0 0-1,0 0 0,-1 0 0,1-1 1,-2 1-1,1-1 0,-1 0 0,0-1 1,0 1-1,2-11 0,-4 13-5,-1 0 0,0 1 0,0-1 0,0 0 0,0 0 0,-1 0 0,0 1 1,0-1-1,0 0 0,-1 1 0,1-1 0,-1 1 0,0-1 0,0 1 0,-1 0 0,-5-7 0,-2-3 14,-1 1 0,0 1 0,-1 0 0,-1 0 0,0 2 0,-21-14 0,-4 0 5,-53-22 0,-4 5-42,-2 4-1,-1 4 0,-1 5 0,-1 4 0,-2 4 0,-157-9 0,207 26-28,-1 3-1,-57 7 0,78-3-8,0 2 1,1 1-1,0 1 1,-51 22-1,16 2-41,1 3 1,1 2-1,2 4 1,-62 52-1,13 3-63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6.965"/>
    </inkml:context>
    <inkml:brush xml:id="br0">
      <inkml:brushProperty name="width" value="0.05" units="cm"/>
      <inkml:brushProperty name="height" value="0.05" units="cm"/>
    </inkml:brush>
  </inkml:definitions>
  <inkml:trace contextRef="#ctx0" brushRef="#br0">930 251 9706,'4'-10'242,"0"-1"0,0 0 0,-1 1 0,0-1 0,-1-1 0,-1 1 0,1 0 0,-2 0 0,-1-21 0,1 27-211,-1 0-1,0 0 0,0 0 0,-1 0 0,1 1 1,-1-1-1,0 0 0,0 1 0,-1 0 0,1-1 1,-1 1-1,0 0 0,0 0 0,0 1 0,-1-1 1,1 1-1,-1-1 0,0 1 0,0 0 0,0 1 1,-1-1-1,1 1 0,0-1 0,-9-1 0,-6-2-92,0 1-1,-1 1 0,1 1 0,-1 0 0,0 2 0,-21 0 0,-119 14-567,129-9 506,0 1 0,1 2 1,-52 18-1,64-18 119,1 1 1,0 0-1,0 2 1,1 0-1,0 1 1,1 0-1,-19 19 1,8-5 19,2 2 0,0 1 0,2 1 0,1 0 0,-26 50 0,35-55-5,2 0-1,0 0 1,2 1 0,1 0 0,0 0 0,2 1 0,1-1 0,-1 39-1,5-21 3,2 0 0,2 0 0,2-1-1,1 1 1,3-2 0,1 1 0,22 51-1,-19-59-8,2-1 0,1-1 0,1-1 0,2 0 0,2-1 0,0-2 0,2 0 0,52 47-1,-64-65 14,1 0-1,0-1 0,0-1 0,1 0 0,29 12 0,-34-16 11,1-1 0,0-1-1,0 0 1,0 0 0,0-1-1,0 0 1,0 0 0,0-1 0,0-1-1,16-2 1,-1-3 46,-1-1 0,1-1 0,-1-1 0,-1-2 0,24-13 0,105-74 361,-110 65-317,-1-1 0,-2-2 0,-2-2 0,-1-1 0,-2-2-1,47-74 1,-70 96-80,0-1-1,0 0 0,-2-1 0,-1 1 1,0-2-1,-2 1 0,7-40 0,-11 45-21,-1-1-1,0 1 1,-1-1-1,-1 1 0,-1-1 1,0 1-1,-1 0 1,-1-1-1,0 1 0,-1 1 1,-9-19-1,3 12 0,-1 0-1,-2 1 1,0 0-1,-1 1 1,-32-33 0,17 24-36,-1 1 1,-59-39-1,74 55 25,-1 2 0,1 0 0,-2 1 0,1 1 0,-1 1 0,0 0 0,-1 1 0,0 1-1,0 1 1,-24-3 0,13 7-18,-31 4-1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02.073"/>
    </inkml:context>
    <inkml:brush xml:id="br0">
      <inkml:brushProperty name="width" value="0.05" units="cm"/>
      <inkml:brushProperty name="height" value="0.05" units="cm"/>
    </inkml:brush>
  </inkml:definitions>
  <inkml:trace contextRef="#ctx0" brushRef="#br0">576 63 9490,'-9'-7'71,"-1"0"0,0 0 0,0 1 0,0 1 0,-1-1 0,1 2 0,-1 0 0,0 0 0,-1 1 0,1 0 1,-1 1-1,1 0 0,-1 1 0,0 0 0,1 1 0,-1 0 0,0 1 0,0 0 0,1 1 0,-1 1 0,1-1 0,0 2 0,0 0 0,0 0 0,0 1 0,0 0 0,1 1 0,0 0 0,0 0 0,1 1 0,0 1 0,-11 11 1,-2 6-38,2 1 1,1 1-1,2 1 1,0 0 0,2 2-1,1 0 1,1 0 0,-16 64-1,15-35 44,3 0 0,2 1 1,-1 121-1,10-149-69,2 1-1,1 0 1,1-1 0,2 0 0,1 0 0,2-1 0,18 45 0,-21-62-20,1 0 0,0 0-1,1-1 1,0 0 0,1-1 0,1 0 0,0 0 0,0-1 0,1 0-1,1-1 1,0 0 0,0-1 0,1 0 0,0-1 0,0 0 0,1-1-1,28 9 1,-26-11 22,1-2-1,0 0 0,0-1 0,1-1 1,-1-1-1,0 0 0,0-1 0,0-1 1,1 0-1,-2-1 0,1-1 1,0-1-1,-1 0 0,0-2 0,16-7 1,-1-2 39,-1-1 0,-1-1 0,-1-1 0,0-2 0,-1-1 0,36-39 0,-27 20 35,-2-1 0,-2-1 0,-2-2 0,-1-2 0,40-90 0,-63 122-52,0 0 0,-1 0 0,-1 0 1,0-1-1,-1 1 0,-1-1 0,0 0 1,-1 0-1,-1 0 0,-2-18 0,2 27-35,-2-1-1,1 1 0,-1 0 1,0-1-1,-1 1 0,0 0 1,0 1-1,0-1 0,-1 0 1,0 1-1,0 0 0,-1 0 0,1 0 1,-1 1-1,-1-1 0,1 1 1,-1 0-1,0 1 0,0-1 1,0 1-1,-1 1 0,1-1 1,-13-4-1,4 3-92,0 1 1,-1 0-1,1 1 0,-1 0 1,-26 0-1,-83 6-375,95-1 442,-86 6-256,4 2-90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13.335"/>
    </inkml:context>
    <inkml:brush xml:id="br0">
      <inkml:brushProperty name="width" value="0.05" units="cm"/>
      <inkml:brushProperty name="height" value="0.05" units="cm"/>
    </inkml:brush>
  </inkml:definitions>
  <inkml:trace contextRef="#ctx0" brushRef="#br0">1024 140 10450,'-8'-8'149,"0"0"-1,-1 1 1,0 0-1,0 0 1,-1 1 0,0 0-1,0 0 1,0 1-1,-20-6 1,-10-2 143,-56-9 0,33 9-92,35 7-125,0 0-1,-54-3 1,65 9-76,1 1 0,0 0 0,1 1 0,-1 1 0,0 0 0,-27 11 0,8 0 1,1 2 0,0 2 0,1 1 0,1 1 0,1 2 0,1 1 0,1 1-1,1 2 1,-42 50 0,61-64 8,0 0 0,1 1 0,1 0 0,0 0 0,0 1 1,-8 26-1,10-21-3,1 0 0,1 1 0,1 0 1,0 34-1,3 58-60,6-1 0,27 148-1,-30-238 37,1 1-1,2-1 0,0 0 0,10 20 0,-11-28 10,1-1-1,1 0 1,0 0 0,1-1 0,0 0 0,0 0-1,16 13 1,-7-9 34,0-2 0,0 0 0,2 0 0,-1-2 0,2-1 0,-1 0 1,1-1-1,1-2 0,-1 0 0,1-1 0,1-1 0,-1-1 0,1-1 0,-1-1 0,1-1 0,0-1 0,-1-1 0,1-1 0,0-1 0,-1-1 0,30-10 0,-21 3 21,-1-2-1,0 0 0,-1-3 0,0 0 1,-2-2-1,0-1 0,-1-1 0,30-29 1,-20 12-5,-1-1 1,-3-1 0,0-3-1,39-68 1,-54 80-9,-2 1-1,-1-2 1,-1 0 0,-1-1-1,-2 0 1,-1 0 0,6-43-1,-14 67-23,-1-1-1,1 1 1,-2 0-1,1 0 1,-2-10-1,1 15-5,0 0-1,0-1 1,0 1-1,0 0 1,-1 0-1,1 0 0,-1 0 1,0 0-1,0 0 1,0 1-1,0-1 1,0 0-1,0 1 0,-1 0 1,-3-3-1,-5-2 0,0 1-1,0 0 1,-1 0-1,1 2 1,-1-1-1,-24-4 1,-80-10-92,95 16 64,-87-8-190,-155 3 0,161 12 140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7.047"/>
    </inkml:context>
    <inkml:brush xml:id="br0">
      <inkml:brushProperty name="width" value="0.05" units="cm"/>
      <inkml:brushProperty name="height" value="0.05" units="cm"/>
    </inkml:brush>
  </inkml:definitions>
  <inkml:trace contextRef="#ctx0" brushRef="#br0">2 505 11162,'-2'6'1425,"10"-9"-493,16-19-468,-1-2 1,0-1 0,35-51-1,47-93-38,-87 139-326,5-13 36,27-75-1,-68 172-96,1 0-1,3 1 0,3 1 1,-9 112-1,20-155-163,0-1-1,4 20 1,0 11-554,-4-41 491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7.508"/>
    </inkml:context>
    <inkml:brush xml:id="br0">
      <inkml:brushProperty name="width" value="0.05" units="cm"/>
      <inkml:brushProperty name="height" value="0.05" units="cm"/>
    </inkml:brush>
  </inkml:definitions>
  <inkml:trace contextRef="#ctx0" brushRef="#br0">129 1 11907,'0'27'896,"-3"12"-656,-1 1-104,0 4 264,-1 2-160,4 0-24,0-2-24,2-6-72,2-8-40,0-7-48,1-3-56,-1-3-64,-2-3-760,-2-1 752,-2-1-80,-1-10-64</inkml:trace>
  <inkml:trace contextRef="#ctx0" brushRef="#br0" timeOffset="1">2 339 14075,'-2'-1'1152,"5"1"-1000,6 0-24,2-8 432,5 1-392,5 0-24,4-2-160,3 1-168,0 1-600,-1 2 744,-8-2-168,-1 3-72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7.958"/>
    </inkml:context>
    <inkml:brush xml:id="br0">
      <inkml:brushProperty name="width" value="0.05" units="cm"/>
      <inkml:brushProperty name="height" value="0.05" units="cm"/>
    </inkml:brush>
  </inkml:definitions>
  <inkml:trace contextRef="#ctx0" brushRef="#br0">1 198 11162,'4'-4'216,"1"0"-1,-1 0 0,1 0 0,0 1 0,0 0 0,0 0 1,1 0-1,9-4 0,-13 7-202,-1-1 1,1 1-1,0 0 0,-1-1 0,1 1 1,0 0-1,-1 0 0,1 0 1,0 0-1,0 0 0,-1 0 0,1 1 1,0-1-1,-1 0 0,1 1 1,0 0-1,-1-1 0,1 1 1,-1 0-1,1 0 0,-1 0 0,1 0 1,-1 0-1,0 0 0,1 0 1,-1 0-1,0 0 0,0 1 0,0-1 1,0 1-1,0-1 0,0 0 1,0 1-1,0 2 0,3 7 129,-1 0 0,0 1 0,-1-1 0,0 1 0,-1 0 0,0 0 0,-2 22 0,1-18 235,2-35 155,0 0 0,8-27-1,0-10-174,-8 44-238,4-31 614,1-50 1,17 89-1968,45-16-1825,-52 15 2484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8.393"/>
    </inkml:context>
    <inkml:brush xml:id="br0">
      <inkml:brushProperty name="width" value="0.05" units="cm"/>
      <inkml:brushProperty name="height" value="0.05" units="cm"/>
    </inkml:brush>
  </inkml:definitions>
  <inkml:trace contextRef="#ctx0" brushRef="#br0">153 1 11843,'2'1'200,"0"0"0,0 0 1,0 0-1,0 0 1,0 0-1,0 1 1,0-1-1,-1 1 1,1 0-1,0-1 1,-1 1-1,0 0 1,1 0-1,0 2 1,9 9 355,31 20-185,-31-26-320,-1 1 0,-1-1 1,16 17-1,-22-20-49,0-1 1,-1 0-1,0 1 0,1 0 0,-1 0 1,-1-1-1,1 1 0,-1 0 0,1 1 1,-1-1-1,0 0 0,-1 0 0,1 0 1,-1 1-1,1 4 0,-3 9-7,0-1 1,-1 0-1,-1 1 0,0-1 1,-2-1-1,1 1 0,-11 18 0,-7 11-193,-34 50-1,56-93 173,-60 86-493,50-75 464,0-1 1,-1 0 0,0-1-1,-16 13 1,16-17-23,-1 0 1,-15 7-1,27-14 72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8.719"/>
    </inkml:context>
    <inkml:brush xml:id="br0">
      <inkml:brushProperty name="width" value="0.05" units="cm"/>
      <inkml:brushProperty name="height" value="0.05" units="cm"/>
    </inkml:brush>
  </inkml:definitions>
  <inkml:trace contextRef="#ctx0" brushRef="#br0">107 1 13491,'-2'1'816,"-9"15"-752,-2 4-64,-1 12 136,-2 6-104,0 21-32,0 3 8,5 11-8,4 0 0,7-1-16,4-1-24,10-5-128,9-4-96,16-18-664,7-7 800,18-15-128,4-5-80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9.157"/>
    </inkml:context>
    <inkml:brush xml:id="br0">
      <inkml:brushProperty name="width" value="0.05" units="cm"/>
      <inkml:brushProperty name="height" value="0.05" units="cm"/>
    </inkml:brush>
  </inkml:definitions>
  <inkml:trace contextRef="#ctx0" brushRef="#br0">87 0 14515,'0'1'21,"0"-1"1,0 0-1,0 0 0,0 0 0,0 0 1,0 0-1,0 0 0,0 0 0,0 0 1,0 0-1,0 0 0,0 0 0,0 0 1,0 0-1,0 0 0,0 1 0,0-1 1,0 0-1,0 0 0,0 0 0,0 0 1,0 0-1,0 0 0,0 0 0,0 0 1,0 0-1,0 0 0,0 0 0,0 0 1,0 0-1,0 0 0,0 0 0,0 1 1,0-1-1,0 0 0,0 0 0,0 0 1,0 0-1,1 0 0,-1 0 0,0 0 1,0 0-1,0 0 0,0 0 0,0 0 1,0 0-1,0 0 0,0 0 1,0 0-1,0 0 0,0 0 0,0 0 1,0 0-1,0 0 0,1 0 0,-1 0 1,0 0-1,0 0 0,0 0 0,0 0 1,0 0-1,0 0 0,0 0 0,0 0 1,0 0-1,0 0 0,0 0 0,0-1 1,-4 12 751,-16 24-490,-1 3-271,13-20-20,0 1-1,1 0 1,1 1 0,-6 38-1,11-48-70,0 0-1,0 0 1,1 0-1,0 0 1,1 0-1,0 0 1,1 0 0,0-1-1,1 1 1,0 0-1,0-1 1,5 10-1,-6-16-46,-1 0-1,1 0 0,0 0 0,1-1 1,-1 1-1,0 0 0,1-1 0,-1 0 1,1 1-1,0-1 0,0 0 0,0 0 1,0-1-1,0 1 0,0-1 0,7 3 1,-5-3 6,0 0 0,0 0 0,0-1 0,1 1 0,-1-1 0,0-1 0,0 1 0,0 0 0,0-1 0,10-3 0,22-12-618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4.348"/>
    </inkml:context>
    <inkml:brush xml:id="br0">
      <inkml:brushProperty name="width" value="0.05" units="cm"/>
      <inkml:brushProperty name="height" value="0.05" units="cm"/>
    </inkml:brush>
  </inkml:definitions>
  <inkml:trace contextRef="#ctx0" brushRef="#br0">94 0 12395,'-9'16'388,"-1"-2"1,-1 1 0,-15 16-1,-12 16 534,39-47-920,-1 0-1,0 0 0,0 0 1,0 0-1,0 0 0,1 0 1,-1 0-1,0 0 0,0 0 1,0 0-1,1 0 0,-1 0 1,0 0-1,0 0 0,0 0 1,0 0-1,1 0 0,-1 0 1,0 0-1,0 0 0,0 0 1,0 0-1,0 1 0,1-1 1,-1 0-1,0 0 0,0 0 1,0 0-1,0 0 1,0 1-1,0-1 0,1 0 1,-1 0-1,0 0 0,0 0 1,0 0-1,0 1 0,0-1 1,0 0-1,0 0 0,0 0 1,0 1-1,0-1 0,0 0 1,0 0-1,0 0 0,0 0 1,0 1-1,0-1 0,0 0 1,0 0-1,0 0 0,0 1 1,0-1-1,-1 0 0,27-11-167,-12 5 70,-6 3 55,1 1 0,-1 0 0,0 0 0,1 1 0,-1 0 0,1 0 0,-1 1 0,1 0 0,-1 0 0,1 1 0,11 3 0,-15-3 39,-1 1-1,1 0 0,-1 0 0,1 0 0,-1 0 0,1 1 0,-1 0 1,0 0-1,0 0 0,-1 0 0,1 1 0,-1-1 0,1 1 0,-1 0 1,0 0-1,-1 0 0,1 1 0,-1-1 0,0 0 0,3 9 0,-2-6 77,-2 0 0,1-1 0,-1 1 0,0 0 0,0 0 0,-1 0 0,0 0 0,0 0 0,0 0 0,-1 0 0,0 0 0,-1 0 0,1-1 0,-1 1 0,-1 0 0,1-1 0,-1 0 0,0 1 0,-1-1 0,0 0 0,1-1 0,-2 1 0,1-1 0,-1 1 0,0-1 0,0-1 0,0 1 0,0-1 0,-1 0 0,0 0 0,0 0 0,0-1 0,0 0 0,-1 0 0,-12 3 0,16-5-107,1 0 0,-1 0 0,0-1 0,1 1 1,-1-1-1,0 0 0,0 0 0,1 0 1,-1 0-1,0 0 0,0 0 0,1-1 0,-1 1 1,0-1-1,1 0 0,-1 0 0,1 0 0,-1 0 1,1 0-1,-1 0 0,1-1 0,0 1 1,0-1-1,-1 0 0,1 0 0,0 0 0,1 0 1,-1 0-1,0 0 0,0 0 0,1 0 0,0-1 1,-1 1-1,1-1 0,-2-4 0,-4-24-283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5.698"/>
    </inkml:context>
    <inkml:brush xml:id="br0">
      <inkml:brushProperty name="width" value="0.05" units="cm"/>
      <inkml:brushProperty name="height" value="0.05" units="cm"/>
    </inkml:brush>
  </inkml:definitions>
  <inkml:trace contextRef="#ctx0" brushRef="#br0">0 461 12299,'34'9'1048,"-23"-5"-487,0-1 0,0-1 1,17 2-1,-23-4-451,-1 0 0,0 0 0,0 0 0,1-1 1,-1 0-1,0 0 0,0 0 0,0 0 0,0-1 1,0 1-1,0-1 0,0 0 0,4-3 0,-1 0-70,0-1 0,0 1 0,0-1-1,0 0 1,-1-1 0,0 1 0,-1-1-1,1 0 1,-1-1 0,-1 1-1,1-1 1,-1 0 0,-1 0 0,4-10-1,-7 17-33,1-1 0,-1 1-1,0 0 1,1 0 0,-1-1 0,0 1-1,0 0 1,0 0 0,0-1-1,0 1 1,0 0 0,-1 0-1,1 0 1,0-1 0,-1 1-1,1 0 1,0 0 0,-1 0-1,0 0 1,1-1 0,-1 1-1,0 0 1,1 0 0,-1 0-1,0 0 1,0 1 0,0-1-1,0 0 1,0 0 0,0 0 0,0 1-1,0-1 1,0 1 0,0-1-1,0 1 1,-1-1 0,1 1-1,-2-1 1,-1 1 23,1-1-1,0 1 1,-1 0 0,1 0 0,0 1 0,-1-1-1,1 1 1,0 0 0,-1 0 0,1 0-1,0 0 1,0 0 0,-6 4 0,2 0 58,-1 0 1,1 1 0,0 1-1,0-1 1,1 1 0,0 0 0,0 0-1,1 1 1,-1 0 0,2 0-1,-1 0 1,1 0 0,0 1 0,-3 11-1,4-9-3,0 0-1,1 0 0,0 0 1,1 0-1,0 0 1,1 1-1,0-1 0,0 0 1,1 0-1,1 0 1,4 17-1,-5-24-118,0-1-1,0 1 0,1 0 1,-1-1-1,1 0 1,0 1-1,0-1 0,0 0 1,0 0-1,1 0 1,-1 0-1,1-1 0,0 1 1,0-1-1,0 1 1,0-1-1,0 0 1,0 0-1,0-1 0,1 1 1,-1-1-1,1 1 1,-1-1-1,1 0 0,0 0 1,-1-1-1,1 1 1,0-1-1,0 0 0,-1 1 1,1-2-1,0 1 1,0 0-1,-1-1 1,1 0-1,0 0 0,6-2 1,4-5-238,0 0 0,-1-1 0,0 0-1,0-1 1,-1 0 0,0-1 0,-1 0 0,12-16 0,13-24-505</inkml:trace>
  <inkml:trace contextRef="#ctx0" brushRef="#br0" timeOffset="1">380 1 14411,'-5'12'298,"1"-1"0,0 1 0,1 1 1,0-1-1,1 0 0,-1 15 0,2 77 659,2-73-671,-1-6-119,1 32 215,1 1 0,14 73-1,-16-129-347,0 0-1,1 0 1,-1 0-1,0 0 1,1 0-1,0 0 0,-1 0 1,1 0-1,0-1 1,0 1-1,0 0 1,0-1-1,0 1 1,0-1-1,1 1 0,-1-1 1,3 3-1,-3-4-4,1 0 0,0 0-1,-1 0 1,1 0 0,-1 0 0,1 0-1,-1 0 1,1-1 0,0 1-1,-1-1 1,1 1 0,-1-1 0,0 1-1,1-1 1,-1 0 0,1 0-1,-1 0 1,0 0 0,0 0 0,0 0-1,1 0 1,-1 0 0,1-1-1,48-47 501,83-105 0,-101 115-496,14-14-63,-22 26-242,0-1 1,25-41-1,-48 68 237,-1 0 1,1 0-1,-1 0 1,1 0-1,-1 0 1,1 0-1,-1 0 1,1 0 0,-1 0-1,0 0 1,0 0-1,1 0 1,-1 0-1,0 0 1,0-2-1,0 2 18,-1 1 0,1 0 0,0 0-1,0-1 1,-1 1 0,1 0 0,0 0-1,-1 0 1,1 0 0,0-1 0,-1 1-1,1 0 1,0 0 0,-1 0 0,1 0-1,0 0 1,-1 0 0,1 0 0,0 0-1,-1 0 1,1 0 0,0 0 0,-1 0-1,1 0 1,0 0 0,-1 0 0,1 0-1,0 0 1,-1 1 0,0-1 0,-5 3-93,0-1 1,0 1-1,0 1 1,-5 3-1,-20 13-266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9.627"/>
    </inkml:context>
    <inkml:brush xml:id="br0">
      <inkml:brushProperty name="width" value="0.05" units="cm"/>
      <inkml:brushProperty name="height" value="0.05" units="cm"/>
    </inkml:brush>
  </inkml:definitions>
  <inkml:trace contextRef="#ctx0" brushRef="#br0">1 268 12227,'0'0'30,"0"0"0,0 1 1,0-1-1,0 0 1,0 0-1,0 0 1,1 0-1,-1 0 0,0 1 1,0-1-1,0 0 1,0 0-1,0 0 1,1 0-1,-1 0 0,0 0 1,0 0-1,0 0 1,0 0-1,0 0 0,1 0 1,-1 0-1,0 0 1,0 0-1,0 0 1,1 0-1,-1 0 0,0 0 1,0 0-1,0 0 1,0 0-1,1 0 1,-1 0-1,0 0 0,0 0 1,0 0-1,0 0 1,0 0-1,1 0 1,-1-1-1,0 1 0,0 0 1,0 0-1,0 0 1,0 0-1,0 0 0,1 0 1,-1-1-1,0 1 1,0 0-1,0 0 1,0 0-1,0 0 0,0 0 1,0-1-1,0 1 1,0 0-1,0 0 1,11-11 129,21-26 649,150-155 644,-177 187-1448,0 1 0,0 0 0,1 0 1,6-3-1,-11 6-4,-1 1 1,1 0-1,-1-1 1,1 1-1,0 0 0,-1 0 1,1 0-1,-1 0 0,1 0 1,-1-1-1,1 1 1,0 0-1,-1 0 0,1 0 1,-1 0-1,1 1 1,0-1-1,-1 0 0,1 0 1,-1 0-1,1 0 1,0 1-1,0 0 3,-1 0-1,1-1 1,-1 1-1,1 0 1,-1 0 0,0 0-1,1 0 1,-1 0 0,0 0-1,0-1 1,0 1 0,0 0-1,0 0 1,0 0-1,0 0 1,0 0 0,0 0-1,0 0 1,0 0 0,-1 1-1,-21 91 224,3-13-67,12-48-94,-7 41 76,13-65-141,1-1 1,0 1-1,0-1 0,0 0 1,1 1-1,0-1 0,2 9 1,-3-15-12,0 0 1,0 0 0,1 0 0,-1 0 0,0 0-1,0 0 1,1 0 0,-1 0 0,1 0-1,-1-1 1,1 1 0,-1 0 0,1 0 0,-1 0-1,1-1 1,0 1 0,-1 0 0,1-1-1,0 1 1,0 0 0,0-1 0,-1 1 0,1-1-1,0 0 1,0 1 0,0-1 0,0 0-1,0 1 1,0-1 0,0 0 0,0 0-1,0 0 1,0 0 0,0 0 0,0 0 0,0 0-1,0 0 1,-1 0 0,1 0 0,0 0-1,0-1 1,0 1 0,0 0 0,0-1 0,0 1-1,0-1 1,0 1 0,-1-1 0,1 1-1,0-1 1,1-1 0,5-3-31,0-1 0,-1-1 1,1 1-1,6-10 0,-12 14 37,29-35-160</inkml:trace>
  <inkml:trace contextRef="#ctx0" brushRef="#br0" timeOffset="1">573 15 12219,'-5'5'1144,"5"4"-896,0 1-88,2 4 448,-1 6-352,-1 3-48,0 9-88,0 2-88,0 5-136,0 1-16,-3-4-104,2-2-64,-1-7-496,2-7 616,0-18-128,-2-2-16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0.043"/>
    </inkml:context>
    <inkml:brush xml:id="br0">
      <inkml:brushProperty name="width" value="0.05" units="cm"/>
      <inkml:brushProperty name="height" value="0.05" units="cm"/>
    </inkml:brush>
  </inkml:definitions>
  <inkml:trace contextRef="#ctx0" brushRef="#br0">1 116 12627,'21'-2'1320,"4"-4"-936,11-5-136,1-2 440,6-3-328,1-1-24,-1 1-296,-5 1-160,-11 5 112,-7 2-80,-7 7-80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0.817"/>
    </inkml:context>
    <inkml:brush xml:id="br0">
      <inkml:brushProperty name="width" value="0.05" units="cm"/>
      <inkml:brushProperty name="height" value="0.05" units="cm"/>
    </inkml:brush>
  </inkml:definitions>
  <inkml:trace contextRef="#ctx0" brushRef="#br0">1 0 10682,'1'1'172,"1"0"0,-1-1 0,0 1 0,1 0 0,-1 0 0,0-1 0,1 1 0,-1 0 0,0 1 0,0-1 0,0 0 0,0 0 0,0 0 0,1 2 0,14 19 1366,-10-9-1274,0 1-1,-1-1 0,0 1 0,-1 0 0,0 0 0,-1 1 1,-1-1-1,1 17 0,4 21-1283,-7-51 855,0 0 1,0 0-1,1 0 1,-1 0-1,0 0 0,0 0 1,0 0-1,0 0 1,0 0-1,0 0 1,-1 0-1,1 0 0,0 0 1,-1 0-1,1 0 1,-1 2-1,-1-18-2588,6 0 2013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1.284"/>
    </inkml:context>
    <inkml:brush xml:id="br0">
      <inkml:brushProperty name="width" value="0.05" units="cm"/>
      <inkml:brushProperty name="height" value="0.05" units="cm"/>
    </inkml:brush>
  </inkml:definitions>
  <inkml:trace contextRef="#ctx0" brushRef="#br0">371 154 12211,'0'0'19,"0"0"0,0 0 0,0 0 0,0-1 0,0 1 0,0 0 1,0 0-1,0 0 0,1 0 0,-1 0 0,0 0 0,0 0 1,0 0-1,0 0 0,0 0 0,0 0 0,0-1 0,1 1 0,-1 0 1,0 0-1,0 0 0,0 0 0,0 0 0,0 0 0,0 0 0,1 0 1,-1 0-1,0 0 0,0 0 0,0 0 0,0 0 0,0 0 0,0 1 1,1-1-1,-1 0 0,0 0 0,0 0 0,0 0 0,0 0 0,0 0 1,0 0-1,0 0 0,0 0 0,1 0 0,-1 0 0,0 1 1,0-1-1,0 0 0,0 0 0,0 0 0,0 0 0,0 0 0,0 0 1,0 0-1,0 1 0,0-1 0,6 13 573,0 15 232,6 93 349,-8-70-1047,-1-38-251,-2 6-1041,-4-21 622,2-6 205</inkml:trace>
  <inkml:trace contextRef="#ctx0" brushRef="#br0" timeOffset="1">2 92 10490,'-1'-3'1208,"2"5"-767,8-2-33,2 0 1376,8-2-1304,7-2-32,5-3-32,7 0-16,3 0-160,2-3-192,0 0-360,-4 0 320,1-6-128,-4-1-56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1.690"/>
    </inkml:context>
    <inkml:brush xml:id="br0">
      <inkml:brushProperty name="width" value="0.05" units="cm"/>
      <inkml:brushProperty name="height" value="0.05" units="cm"/>
    </inkml:brush>
  </inkml:definitions>
  <inkml:trace contextRef="#ctx0" brushRef="#br0">1 1 12283,'15'20'1165,"29"31"0,-4-8-523,-29-29-507,-1 0 0,0 1-1,0 0 1,-2 0 0,0 1 0,10 27-1,-15-31-112,0 0 0,-1-1-1,0 1 1,0 0 0,-2 1-1,1-1 1,-1 0 0,-1 0-1,0 0 1,-5 19 0,-3-1-69,-1-1-1,-2 0 1,0 0 0,-2-1 0,-1-1 0,-1-1 0,-25 32-1,26-39-72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2.169"/>
    </inkml:context>
    <inkml:brush xml:id="br0">
      <inkml:brushProperty name="width" value="0.05" units="cm"/>
      <inkml:brushProperty name="height" value="0.05" units="cm"/>
    </inkml:brush>
  </inkml:definitions>
  <inkml:trace contextRef="#ctx0" brushRef="#br0">6 82 13227,'-3'-4'1576,"1"1"-1008,3 3-264,3-2 1201,12-2-953,0-3-136,8-5-152,3 0-120,6 2-184,2 1-184,-1-1-208,-2 1-168,-9 9-585,-6 0 937,-9 13-264,-3 6-88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2.623"/>
    </inkml:context>
    <inkml:brush xml:id="br0">
      <inkml:brushProperty name="width" value="0.05" units="cm"/>
      <inkml:brushProperty name="height" value="0.05" units="cm"/>
    </inkml:brush>
  </inkml:definitions>
  <inkml:trace contextRef="#ctx0" brushRef="#br0">1 49 10514,'7'4'1233,"8"1"-793,9-5-112,3-2 992,12-2-912,-1-3-64,4-5-280,-2 1-104,-3 1 88,-4 3-32,-13 2-144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3.055"/>
    </inkml:context>
    <inkml:brush xml:id="br0">
      <inkml:brushProperty name="width" value="0.05" units="cm"/>
      <inkml:brushProperty name="height" value="0.05" units="cm"/>
    </inkml:brush>
  </inkml:definitions>
  <inkml:trace contextRef="#ctx0" brushRef="#br0">1 557 10266,'15'-10'424,"-1"0"-1,1-1 0,-2-1 1,1 0-1,-2-1 1,0 0-1,15-21 1,-19 24-214,35-43 262,-2-3-1,-3-1 0,-2-1 0,-3-3 0,35-86 1,-83 202-107,-10 64 0,10-43-337,8-44-354,1 0 1,2 0-1,1 1 0,2 59 0,1-90 280,0 1 0,1-1 1,-1 0-1,1 1 0,-1-1 0,1 0 1,0 0-1,0 1 0,0-1 0,0 0 1,0 0-1,1 0 0,1 2 1,9 6-373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3.549"/>
    </inkml:context>
    <inkml:brush xml:id="br0">
      <inkml:brushProperty name="width" value="0.05" units="cm"/>
      <inkml:brushProperty name="height" value="0.05" units="cm"/>
    </inkml:brush>
  </inkml:definitions>
  <inkml:trace contextRef="#ctx0" brushRef="#br0">174 1 12483,'3'27'944,"-7"10"-776,-8 2-64,4 7 320,-1 0-176,2 0-168,1-2-24,3-7-48,3-4-48,2-5-128,2-6-128,-1-4 256,-3-3-64,-1-3 0</inkml:trace>
  <inkml:trace contextRef="#ctx0" brushRef="#br0" timeOffset="1">1 319 12923,'7'-1'1360,"9"2"-896,5-2-192,9-4 704,10 0-575,5-7-113,4-2-296,-2 1-248,-4-12 256,0 0-129,-3-8-87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3.972"/>
    </inkml:context>
    <inkml:brush xml:id="br0">
      <inkml:brushProperty name="width" value="0.05" units="cm"/>
      <inkml:brushProperty name="height" value="0.05" units="cm"/>
    </inkml:brush>
  </inkml:definitions>
  <inkml:trace contextRef="#ctx0" brushRef="#br0">45 124 9842,'1'14'1464,"-1"6"-767,-3 9-281,-4 4 1480,-1 7-1264,-1 0-56,2 4-160,-2-4-88,6-2-191,3-4-49,6-8-72,4-3-16,6-10-56,4 0-97,3-15 177,1-5-48,-1-23 8,-4-7-48</inkml:trace>
  <inkml:trace contextRef="#ctx0" brushRef="#br0" timeOffset="1">43 13 17084,'-8'-8'1528,"5"5"-1120,1 1 608,4 2-1080,4 0 168,-5 0-120,0 2-184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6.125"/>
    </inkml:context>
    <inkml:brush xml:id="br0">
      <inkml:brushProperty name="width" value="0.05" units="cm"/>
      <inkml:brushProperty name="height" value="0.05" units="cm"/>
    </inkml:brush>
  </inkml:definitions>
  <inkml:trace contextRef="#ctx0" brushRef="#br0">1 17 15339,'10'31'1289,"3"0"-921,2-1-160,6-3 496,-1-8-152,3-10-304,-1-8-192,4-14-416,1-4-216,1-10-424,-4-5 784,-2-7-217,1 2-119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6.115"/>
    </inkml:context>
    <inkml:brush xml:id="br0">
      <inkml:brushProperty name="width" value="0.05" units="cm"/>
      <inkml:brushProperty name="height" value="0.05" units="cm"/>
    </inkml:brush>
  </inkml:definitions>
  <inkml:trace contextRef="#ctx0" brushRef="#br0">1 329 12571,'0'1'41,"1"0"0,0 0 0,-1 0 0,1 0 1,0 0-1,-1 0 0,1 0 0,0 0 0,0 0 1,0-1-1,0 1 0,0 0 0,0 0 0,0-1 1,0 1-1,0-1 0,1 1 0,-1-1 0,0 1 1,0-1-1,0 0 0,1 0 0,-1 0 0,0 1 0,0-1 1,0 0-1,1 0 0,-1-1 0,0 1 0,0 0 1,1 0-1,-1-1 0,0 1 0,0 0 0,0-1 1,0 1-1,0-1 0,1 0 0,-1 1 0,1-2 1,5-3 79,1-1 1,-1 1 0,0-2 0,8-8 0,-10 10-34,30-31 159,200-221 884,-235 257-1129,0 0-1,0 0 1,0 0-1,0 0 1,0 0-1,0 0 1,0-1-1,0 1 1,0 0-1,0 0 1,1 0-1,-1 0 1,0 0-1,0 0 1,0-1-1,0 1 1,0 0-1,0 0 1,0 0-1,0 0 0,0 0 1,1 0-1,-1 0 1,0 0-1,0 0 1,0 0-1,0 0 1,0-1-1,0 1 1,1 0-1,-1 0 1,0 0-1,0 0 1,0 0-1,0 0 1,0 0-1,0 0 1,1 0-1,-1 0 1,0 0-1,0 0 0,0 0 1,0 0-1,0 1 1,0-1-1,1 0 1,-1 0-1,0 0 1,0 0-1,0 0 1,0 0-1,0 0 1,0 0-1,0 0 1,1 0-1,-1 0 1,0 1-1,0-1 1,0 0-1,0 0 0,0 0 1,1 14 31,-6 26-39,4-34 9,-2 29 0,2-1 1,3 51-1,1-4-185,-3-72 3,0-9 174,-1 0 1,1 0 0,0 0-1,0 0 1,0 0-1,0 0 1,0-1-1,0 1 1,0 0-1,0 0 1,0 0-1,0 0 1,-1 0-1,1 0 1,0 0-1,0 0 1,0 0-1,0 0 1,0 0-1,0 0 1,0 0-1,0 0 1,0 0-1,-1 0 1,1 0-1,0 0 1,0 0 0,0 0-1,0 1 1,0-1-1,0 0 1,0 0-1,0 0 1,0 0-1,0 0 1,0 0-1,-1 0 1,1 0-1,0 0 1,0 0-1,0 0 1,0 0-1,0 0 1,0 1-1,0-1 1,0 0-1,-3-11-95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6.611"/>
    </inkml:context>
    <inkml:brush xml:id="br0">
      <inkml:brushProperty name="width" value="0.05" units="cm"/>
      <inkml:brushProperty name="height" value="0.05" units="cm"/>
    </inkml:brush>
  </inkml:definitions>
  <inkml:trace contextRef="#ctx0" brushRef="#br0">0 1 14963,'8'0'936,"-7"7"-864,2 4-40,1 7 160,0 2-112,2 8-64,-3 1-8,4 2-8,-1 4 8,1-6 0,-3-4-8,-1-5 0,2-2 0,-4-8-176,0-9-88,2-2 224,-3-9-40,-11-2-32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7.045"/>
    </inkml:context>
    <inkml:brush xml:id="br0">
      <inkml:brushProperty name="width" value="0.05" units="cm"/>
      <inkml:brushProperty name="height" value="0.05" units="cm"/>
    </inkml:brush>
  </inkml:definitions>
  <inkml:trace contextRef="#ctx0" brushRef="#br0">1 48 13827,'6'0'1024,"7"0"-768,5 0-104,9-2 480,3 0-280,9-4-151,1 2-113,3-4-257,-1 1-175,-8-1 312,-2 2-72,-8 2-88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7.531"/>
    </inkml:context>
    <inkml:brush xml:id="br0">
      <inkml:brushProperty name="width" value="0.05" units="cm"/>
      <inkml:brushProperty name="height" value="0.05" units="cm"/>
    </inkml:brush>
  </inkml:definitions>
  <inkml:trace contextRef="#ctx0" brushRef="#br0">0 240 12939,'2'-3'106,"0"0"1,1-1-1,-1 1 0,0 0 1,1 0-1,0 1 0,0-1 1,0 0-1,0 1 1,0 0-1,0 0 0,1 0 1,-1 0-1,1 0 0,0 1 1,-1-1-1,1 1 1,0 0-1,0 0 0,0 1 1,-1-1-1,7 1 0,-7 0-79,0 0-1,0 0 0,-1 1 0,1-1 0,0 1 1,0 0-1,0-1 0,0 1 0,0 1 0,-1-1 1,1 0-1,0 1 0,-1-1 0,1 1 0,-1 0 1,0 0-1,1 0 0,-1 0 0,0 0 0,0 1 1,-1-1-1,1 0 0,0 1 0,-1 0 0,1-1 1,-1 1-1,0 0 0,0 0 0,1 4 0,0 2 86,0 1-1,-1 0 1,0 0-1,-2 20 0,1-8 151,5-34 408,2-14-274,-4 6-115,-1 0 1,-1 0 0,-3-37-1,-12-58 136,13 107-394,0 8-30,1-1 0,0 1 1,0-1-1,0 1 1,0-1-1,0 1 1,0 0-1,0-1 1,0 1-1,0-1 1,0 1-1,0-1 1,0 1-1,0 0 1,0-1-1,0 1 1,0-1-1,0 1 1,1 0-1,-1-1 1,0 1-1,0-1 0,0 1 1,1 0-1,-1-1 1,0 1-1,0 0 1,1-1-1,-1 1 1,0 0-1,1 0 1,-1-1-1,1 1 1,-1 0-1,0 0 1,1 0-1,-1-1 1,0 1-1,1 0 1,-1 0-1,1 0 1,-1 0-1,1 0 0,-1 0 1,0 0-1,1 0 1,-1 0-1,1 0 1,0 0-1,25 9-441,-15-5 184,-2-2 138,0 1 0,1-1 0,0 0 1,-1-1-1,1 0 0,0-1 1,-1 0-1,1 0 0,0-1 0,17-4 1,12-9-167</inkml:trace>
  <inkml:trace contextRef="#ctx0" brushRef="#br0" timeOffset="1">582 1 12059,'0'26'1208,"3"1"-720,3-1-192,-1 4 736,4 0-488,-3 3-152,2 0-80,-2 0-151,1-3-97,-1-3-128,-2-5-89,-1-8-95,-1-2-64,-2-11-472,0 3 616,0-5-120,-2-2-72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7.994"/>
    </inkml:context>
    <inkml:brush xml:id="br0">
      <inkml:brushProperty name="width" value="0.05" units="cm"/>
      <inkml:brushProperty name="height" value="0.05" units="cm"/>
    </inkml:brush>
  </inkml:definitions>
  <inkml:trace contextRef="#ctx0" brushRef="#br0">3 298 12619,'-2'-3'1232,"10"1"-736,4 1-176,5-4 960,1 1-663,3-3-281,3 0-104,0 1-320,2-1-168,-4 0-321,-1 0-1255,-2-2 1512,-1 0-264,2-6-232</inkml:trace>
  <inkml:trace contextRef="#ctx0" brushRef="#br0" timeOffset="1">469 1 12899,'9'10'1064,"-8"7"-736,1 7-128,-1 5 368,-1 3-168,-1-1-128,1 2-24,0-4-128,-2-6-88,2-6-168,0-7-96,7-13-32,5-10-616,7-17 712,4-10-128,2-13-96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8.423"/>
    </inkml:context>
    <inkml:brush xml:id="br0">
      <inkml:brushProperty name="width" value="0.05" units="cm"/>
      <inkml:brushProperty name="height" value="0.05" units="cm"/>
    </inkml:brush>
  </inkml:definitions>
  <inkml:trace contextRef="#ctx0" brushRef="#br0">420 154 13563,'-4'29'1176,"-3"8"-800,0 2-184,1-1 528,2 0-207,1-3-217,3-3-112,0-11-104,4-2-80,1-3-216,-1-2-112,2-2-257,-2-1-807,-1-4 1112,1 0-184</inkml:trace>
  <inkml:trace contextRef="#ctx0" brushRef="#br0" timeOffset="1">1 61 11907,'12'-2'1512,"8"2"-904,11 0-152,3-1 1216,9-3-1031,4 1-49,5-4-24,-2 0-48,-1-2-384,-3 0-192,-11 2-512,-3 1 536,-8 4-168,-5-1-56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8.870"/>
    </inkml:context>
    <inkml:brush xml:id="br0">
      <inkml:brushProperty name="width" value="0.05" units="cm"/>
      <inkml:brushProperty name="height" value="0.05" units="cm"/>
    </inkml:brush>
  </inkml:definitions>
  <inkml:trace contextRef="#ctx0" brushRef="#br0">143 0 11803,'12'17'1112,"-6"11"-736,-4 3-184,-1 5 1208,-1 3-1112,2 2-232,-1 1-16,2-4-80,3-6-48,-2-8-96,-1-8-80,0-4-536,-3-11 640,1 3-104</inkml:trace>
  <inkml:trace contextRef="#ctx0" brushRef="#br0" timeOffset="1">1 278 13547,'0'-1'1456,"4"-2"-1040,10-4-168,5-3 961,12-3-745,4-3-104,6-1-368,2-2-160,0-4 312,-1 3-144,-6-3-48,-2 2-16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9.321"/>
    </inkml:context>
    <inkml:brush xml:id="br0">
      <inkml:brushProperty name="width" value="0.05" units="cm"/>
      <inkml:brushProperty name="height" value="0.05" units="cm"/>
    </inkml:brush>
  </inkml:definitions>
  <inkml:trace contextRef="#ctx0" brushRef="#br0">0 134 12203,'7'-1'239,"0"0"0,1 0 0,-1 1 0,0 0 0,1 0 0,-1 1 0,7 1 0,-11-1-173,-1 0-1,1 0 1,-1 0-1,0 0 1,0 1-1,1-1 1,-1 0-1,0 1 1,0 0-1,0 0 1,0-1-1,-1 1 1,1 0-1,0 0 1,-1 1-1,0-1 1,1 0-1,-1 0 1,0 1-1,0-1 1,0 1-1,0-1 1,0 3-1,2 11 231,0 0 1,-2 1-1,1-1 0,-2 1 0,0-1 0,-1 0 0,-5 23 1,3-14 90,20-135 707,-7 53-926,3-74 0,-13 88-140,-4 27 4,7 19-50,5 1-43,-1-1 0,1 0 0,0-1-1,0 1 1,0-2 0,0 1 0,1-1-1,9 0 1,69-3-900,-64 1 850,15-2-113,-2-3-41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9.788"/>
    </inkml:context>
    <inkml:brush xml:id="br0">
      <inkml:brushProperty name="width" value="0.05" units="cm"/>
      <inkml:brushProperty name="height" value="0.05" units="cm"/>
    </inkml:brush>
  </inkml:definitions>
  <inkml:trace contextRef="#ctx0" brushRef="#br0">7 1 12587,'0'17'1376,"2"9"-944,-2 7-128,-2 3 568,1 7-336,0 0-63,-2-2-201,1-5-104,2-7-248,5-8-96,0-16-217,4-7 113,1-21 152,1-5-96,2-10-32</inkml:trace>
  <inkml:trace contextRef="#ctx0" brushRef="#br0" timeOffset="1">148 8 12995,'6'-3'1200,"-2"10"-768,-1 5-160,0 2 760,0 3-463,1 3-249,-1 3-32,0 0-88,-1 3-56,0 0-80,1 1-40,-2-1-160,-1-2-112,0-4-248,-3-2 552,-4-11-144,-1-7-72,-3-12-57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0.191"/>
    </inkml:context>
    <inkml:brush xml:id="br0">
      <inkml:brushProperty name="width" value="0.05" units="cm"/>
      <inkml:brushProperty name="height" value="0.05" units="cm"/>
    </inkml:brush>
  </inkml:definitions>
  <inkml:trace contextRef="#ctx0" brushRef="#br0">1 149 12435,'0'-4'1040,"10"6"-456,1-5-152,12-3 664,6-3-263,8-2-113,5-3-48,5 1-8,0-3-216,4 0-744,-1 0 976,-11 2-624,-5 1-56,-7-3-72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6.554"/>
    </inkml:context>
    <inkml:brush xml:id="br0">
      <inkml:brushProperty name="width" value="0.05" units="cm"/>
      <inkml:brushProperty name="height" value="0.05" units="cm"/>
    </inkml:brush>
  </inkml:definitions>
  <inkml:trace contextRef="#ctx0" brushRef="#br0">28 24 11979,'-1'5'557,"1"0"1,-1 0-1,-1 0 1,1 0-1,-1 0 1,-4 8 0,-5 20 854,10-25-1221,0 0-1,0-1 0,0 1 1,1 0-1,1 0 0,0-1 0,0 1 1,0 0-1,1-1 0,4 14 1,-5-19-169,0 1-1,0-1 1,1 1 0,-1-1 0,1 1 0,-1-1 0,1 0 0,0 0 0,0 0 0,0 0 0,0 0 0,0 0 0,0-1 0,1 1 0,-1-1 0,1 0 0,-1 1 0,1-1 0,-1 0-1,1 0 1,-1-1 0,1 1 0,0 0 0,0-1 0,-1 0 0,1 0 0,0 0 0,0 0 0,-1 0 0,1 0 0,0-1 0,0 1 0,2-2 0,5 0-47,-1-2 0,0 0 0,0 0 1,0 0-1,0-1 0,-1 0 0,1-1 0,-2 0 1,1 0-1,-1-1 0,1 0 0,7-11 1,-3 5-77,-2-2 1,0 1 0,0-2 0,-2 1 0,0-1 0,7-18 0,-9 13-38,-6 11 108,0 10 32,0 0 0,0-1-1,0 1 1,0 0 0,0 0 0,-1 0-1,1 0 1,0-1 0,0 1 0,0 0 0,0 0-1,0 0 1,0 0 0,0 0 0,0 0 0,-1-1-1,1 1 1,0 0 0,0 0 0,0 0 0,0 0-1,-1 0 1,1 0 0,0 0 0,0 0 0,0 0-1,0 0 1,-1 0 0,1 0 0,0 0 0,0 0-1,0 0 1,0 0 0,-1 0 0,1 0-1,0 0 1,0 0 0,0 0 0,0 0 0,0 0-1,-1 0 1,1 0 0,-2 1 30,1 1 0,-1-1 0,1 0 0,-1 1 0,1-1 0,-1 1 0,1-1 0,0 1 0,0-1 0,0 1 0,0 0 0,0 0 0,0 0 0,1-1 0,-1 1 0,0 0 0,1 0 0,0 0 0,-1 4 0,-4 43 509,5-47-503,-1 8 25,1-1 0,1 0 0,-1 1 1,2-1-1,-1 0 0,1 1 0,0-1 0,5 11 0,-6-17-70,1 0-1,-1-1 1,1 1-1,0 0 1,-1 0-1,1-1 0,0 1 1,1-1-1,-1 0 1,0 1-1,1-1 1,-1 0-1,1 0 1,0-1-1,0 1 1,0-1-1,-1 1 1,1-1-1,0 0 1,1 0-1,-1 0 1,0 0-1,0-1 0,0 1 1,1-1-1,-1 0 1,4 0-1,17-5-152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0.597"/>
    </inkml:context>
    <inkml:brush xml:id="br0">
      <inkml:brushProperty name="width" value="0.05" units="cm"/>
      <inkml:brushProperty name="height" value="0.05" units="cm"/>
    </inkml:brush>
  </inkml:definitions>
  <inkml:trace contextRef="#ctx0" brushRef="#br0">1 60 15371,'6'-6'1345,"4"2"-1113,8-2-136,2-1 640,6-2-816,6 2-232,1-2-80,-2 2-1513,-4 3 1585,-5 4-240,-11 1-200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1.045"/>
    </inkml:context>
    <inkml:brush xml:id="br0">
      <inkml:brushProperty name="width" value="0.05" units="cm"/>
      <inkml:brushProperty name="height" value="0.05" units="cm"/>
    </inkml:brush>
  </inkml:definitions>
  <inkml:trace contextRef="#ctx0" brushRef="#br0">1 61 10626,'7'1'1377,"6"-1"-785,11-6-224,5-1 1328,7-3-1296,2 0-136,3 0 32,-1 0-72,-10 4-120,-6 4-96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1.495"/>
    </inkml:context>
    <inkml:brush xml:id="br0">
      <inkml:brushProperty name="width" value="0.05" units="cm"/>
      <inkml:brushProperty name="height" value="0.05" units="cm"/>
    </inkml:brush>
  </inkml:definitions>
  <inkml:trace contextRef="#ctx0" brushRef="#br0">4 535 13915,'0'0'19,"0"0"0,0 0 0,0 0 0,0 0 0,0 0 0,0 0 0,0 0-1,0-1 1,0 1 0,0 0 0,0 0 0,0 0 0,0 0 0,0 0 0,0 0 0,0 0 0,0 0 0,0 0 0,0 0 0,0 0 0,0-1 0,0 1-1,0 0 1,0 0 0,0 0 0,0 0 0,-1 0 0,1 0 0,0 0 0,0 0 0,0 0 0,0 0 0,0 0 0,0 0 0,0 0 0,0 0 0,0 0 0,0 0-1,-1 0 1,1 0 0,0 0 0,0 0 0,0 0 0,0 0 0,0 0 0,0 0 0,0 0 0,0 0 0,0 0 0,-1 0 0,1 0 0,0 0 0,0 0-1,0 0 1,0 0 0,0 0 0,0 0 0,0 1 0,0-1 0,0 0 0,0 0 0,0 0 0,0 0 0,0 0 0,0 0 0,0 0 0,-1 0 0,8-10 710,23-23-205,-10 12-231,13-19-358,-3-2 0,-1-1 0,-2-1 0,-1-2 0,-3 0 0,27-78 0,-46 111 64,-1 6 21,0-1 0,-1 1 1,0-1-1,0 0 1,-1 0-1,1 0 0,-1-9 1,-15 59 401,2 13-507,2 0 1,2 1-1,3 1 0,4 104 0,2-154-258,-1-1 0,1 0 0,0 1 0,0-1 1,1 0-1,4 11 0,-2-10-228</inkml:trace>
  <inkml:trace contextRef="#ctx0" brushRef="#br0" timeOffset="1">598 41 12939,'0'14'888,"0"9"-696,0 3-64,0 8 304,0 4-168,0 3-112,-2 4-8,2-7-8,0 1-16,3-10-104,-1-1-136,-2-9 96,0 0-8,0-7-16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1.931"/>
    </inkml:context>
    <inkml:brush xml:id="br0">
      <inkml:brushProperty name="width" value="0.05" units="cm"/>
      <inkml:brushProperty name="height" value="0.05" units="cm"/>
    </inkml:brush>
  </inkml:definitions>
  <inkml:trace contextRef="#ctx0" brushRef="#br0">1 397 13843,'21'-13'1128,"7"6"-840,2-4-128,11-5 504,4-1-392,6-5-384,1 1-232,-2-1 312,-1-2-88,-8-2-88</inkml:trace>
  <inkml:trace contextRef="#ctx0" brushRef="#br0" timeOffset="1">707 0 14811,'2'12'1104,"-11"9"-792,1 5-71,-7 9 359,2 3-168,-1 5-168,4 2-24,2-4-32,0-4-56,13-6-120,5-6-40,8-5-40,5-7-32,7-7-280,0-6-136,5-9 384,2-8-80,-2-20-16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2.358"/>
    </inkml:context>
    <inkml:brush xml:id="br0">
      <inkml:brushProperty name="width" value="0.05" units="cm"/>
      <inkml:brushProperty name="height" value="0.05" units="cm"/>
    </inkml:brush>
  </inkml:definitions>
  <inkml:trace contextRef="#ctx0" brushRef="#br0">1 3 17756,'4'-3'1208,"-2"10"-1032,2 5-96,3-1 392,0 2-304,2 6 304,-9 2-424,-12-1 16,-3-4 32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3.339"/>
    </inkml:context>
    <inkml:brush xml:id="br0">
      <inkml:brushProperty name="width" value="0.05" units="cm"/>
      <inkml:brushProperty name="height" value="0.05" units="cm"/>
    </inkml:brush>
  </inkml:definitions>
  <inkml:trace contextRef="#ctx0" brushRef="#br0">0 1263 13083,'9'-3'984,"12"-17"-704,6-7-32,6-26 400,13-18-192,17-16-96,10-16-7,23-23-49,3-12-24,5-1-280,-4 0-264,-6 17 248,-6 5-80,-19-1-16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4.186"/>
    </inkml:context>
    <inkml:brush xml:id="br0">
      <inkml:brushProperty name="width" value="0.05" units="cm"/>
      <inkml:brushProperty name="height" value="0.05" units="cm"/>
    </inkml:brush>
  </inkml:definitions>
  <inkml:trace contextRef="#ctx0" brushRef="#br0">1 743 12667,'1'4'1168,"4"-4"-680,3-10-200,22-24 400,8-18-152,19-31-216,12-14-192,38-47 33,17-11-89,9-17-152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6.373"/>
    </inkml:context>
    <inkml:brush xml:id="br0">
      <inkml:brushProperty name="width" value="0.05" units="cm"/>
      <inkml:brushProperty name="height" value="0.05" units="cm"/>
    </inkml:brush>
  </inkml:definitions>
  <inkml:trace contextRef="#ctx0" brushRef="#br0">933 165 11314,'0'-8'124,"0"1"0,0 0 0,-1-1-1,0 1 1,0 0 0,0 0 0,-5-12-1,4 15-103,0 0 0,0 0 1,-1 0-1,1 0 0,-1 1 0,0-1 0,0 1 0,0-1 0,0 1 0,-1 0 0,1 1 0,-1-1 0,0 1 0,-4-3 0,-8-3 55,-1 2-1,0-1 0,0 2 0,-1 0 0,1 1 1,-1 1-1,0 1 0,-23 0 0,-1 1-72,0 3 1,-60 9-1,80-7-10,1 0-1,0 2 1,0 1 0,0 0-1,1 2 1,0 0-1,0 1 1,1 1 0,0 1-1,1 0 1,1 2-1,-30 29 1,27-21 38,1 1 0,0 1 0,2 0-1,1 1 1,2 1 0,0 1 0,1 0 0,2 1 0,-9 31 0,4 1 18,2 1 1,3 0-1,2 0 1,3 1-1,3 1 1,3-1-1,11 94 1,-7-123-53,2-2 1,2 1-1,1-1 1,1 0-1,2-1 1,0 0 0,3-1-1,17 28 1,-23-43 5,2 0 0,0-1 0,0 0 0,1-1 0,0-1 1,1 1-1,18 11 0,-19-16 18,0 0 0,0-1-1,0-1 1,1 0 0,0 0 0,0-1-1,0-1 1,0 0 0,0-1 0,16 1 0,-13-3 39,1 0 1,-1-1-1,0-1 0,0 0 1,0-1-1,0-1 1,30-11-1,-25 6 25,-1-1-1,0 0 1,-1-2 0,0 0-1,19-18 1,-1-3 93,-3-1 1,0-3-1,-2 0 1,43-68-1,-38 46-32,-1-1 0,-4-2 1,27-70-1,-44 92-125,-2-1 0,-1-1-1,-3 0 1,-1 0 0,-2-1 0,1-50 0,-7 74-54,-1 0 0,-1 0 0,0 1 0,-1-1 0,-11-35 0,10 45-12,0-1 0,0 1 0,0 0 0,-1 0 0,-1 1 0,0 0 0,0 0 1,0 0-1,-1 0 0,0 1 0,0 0 0,-16-10 0,14 11-8,-1 1 1,0 0 0,0 1-1,0 0 1,0 0 0,-1 1-1,1 1 1,-1-1 0,0 2-1,1 0 1,-1 0 0,-14 1-1,-1 2-15,0 1 0,0 1-1,1 1 1,-26 9-1,-78 29-315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18.662"/>
    </inkml:context>
    <inkml:brush xml:id="br0">
      <inkml:brushProperty name="width" value="0.05" units="cm"/>
      <inkml:brushProperty name="height" value="0.05" units="cm"/>
    </inkml:brush>
  </inkml:definitions>
  <inkml:trace contextRef="#ctx0" brushRef="#br0">99 1 10738,'3'40'768,"-7"7"-559,-12 6-81,0 7 232,4 8-144,4-5-24,6-5-8,0-9-32,1-7-32,1-14-96,1-5-24,-5-13 16,-3-4-16,-8-9 0,0-5-16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19.082"/>
    </inkml:context>
    <inkml:brush xml:id="br0">
      <inkml:brushProperty name="width" value="0.05" units="cm"/>
      <inkml:brushProperty name="height" value="0.05" units="cm"/>
    </inkml:brush>
  </inkml:definitions>
  <inkml:trace contextRef="#ctx0" brushRef="#br0">1 211 13355,'3'-2'138,"1"0"-1,0 0 1,0 0 0,0 1 0,0 0 0,0 0-1,1 0 1,-1 0 0,0 0 0,5 1-1,14-4 184,23-7-135,0-3 0,-1-2-1,0-1 1,-2-3 0,0-1-1,-1-2 1,59-44 0,-101 67-182,0-1 1,0 1-1,1 0 0,-1 0 0,0-1 1,0 1-1,0 0 0,1 0 1,-1 0-1,0-1 0,0 1 1,1 0-1,-1 0 0,0 0 1,1 0-1,-1 0 0,0-1 1,0 1-1,1 0 0,-1 0 0,0 0 1,1 0-1,-1 0 0,0 0 1,1 0-1,-1 0 0,0 0 1,1 0-1,-1 0 0,0 0 1,0 0-1,1 1 0,-1-1 1,0 0-1,1 0 0,-1 0 1,0 0-1,0 0 0,1 1 0,-1-1 1,0 0-1,0 0 0,1 0 1,-1 1-1,0-1 0,0 0 1,0 0-1,1 1 0,-1-1 1,0 0-1,0 0 0,0 1 1,0-1-1,0 0 0,0 1 0,0-1 1,0 17 70,0-12-44,-4 14-63,2 0 0,0 37 0,2-51 16,0-1-1,1 0 1,-1 0-1,1 1 1,0-1-1,0 0 1,0 0-1,0 0 0,1 0 1,0 0-1,0-1 1,0 1-1,0 0 1,0-1-1,1 0 0,0 1 1,-1-1-1,1 0 1,6 5-1,15 0-69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8.470"/>
    </inkml:context>
    <inkml:brush xml:id="br0">
      <inkml:brushProperty name="width" value="0.05" units="cm"/>
      <inkml:brushProperty name="height" value="0.05" units="cm"/>
    </inkml:brush>
  </inkml:definitions>
  <inkml:trace contextRef="#ctx0" brushRef="#br0">37 367 13075,'23'-117'4007,"-39"155"-2289,1 38-1402,3 0 0,3 1 0,1 115 0,8-176-265,1 1 1,0-1-1,2 0 0,5 24 0,-7-37-93,0 0 0,0 0 0,0 0 0,0 0 0,1 0 0,-1 0 0,1-1 0,0 1 0,-1 0 0,1-1 0,1 1 0,-1-1 0,0 0 0,0 1 0,1-1 0,0 0 0,-1-1 0,1 1 0,0 0 0,0-1 0,0 0 0,0 1 0,0-1 0,0 0 0,0-1 0,0 1 0,0 0 0,1-1 0,3 0 0,0 0-513,1 0-1,-1-1 0,0 0 1,1 0-1,-1-1 1,0 0-1,0 0 1,0-1-1,-1 0 1,1 0-1,0 0 1,-1-1-1,0 0 1,0 0-1,0-1 0,-1 0 1,1 0-1,-1 0 1,0 0-1,5-9 1,-6 8 503,-1 0 0,0 0 0,0 0 0,0 0 0,-1 0 0,0 0 1,0-1-1,1-10 0,-2 11 323,1-27 1927,-2 32-2001,0 0 0,0-1-1,0 1 1,0 0-1,0 0 1,-1 0 0,1-1-1,0 1 1,-1 0 0,1 0-1,-1 0 1,1 0 0,-1 0-1,1 0 1,-1 0-1,0 0 1,0 0 0,1 0-1,-1 0 1,0 0 0,0 0-1,-1 0 1,1 0-109,1 1 0,-1 0 0,1 0 0,-1 0 1,1 0-1,-1 0 0,1 0 0,-1-1 0,1 1 0,-1 0 0,1 0 0,-1 1 0,0-1 1,1 0-1,-1 0 0,1 0 0,-1 0 0,1 0 0,-1 1 0,1-1 0,-1 0 0,1 0 1,-1 1-1,1-1 0,-1 0 0,0 1 0,-11 16 1161,-3 23-24,15-39-1156,-3 8 75,0 0 0,1 0 0,0 1 0,1-1-1,0 1 1,0-1 0,1 1 0,0 0 0,1-1-1,0 1 1,5 16 0,-6-24-134,1 0-1,0-1 0,0 1 1,0 0-1,0-1 1,0 1-1,0 0 1,0-1-1,0 1 1,1-1-1,-1 0 1,0 1-1,1-1 1,-1 0-1,1 0 1,0 0-1,-1 0 1,1 0-1,0 0 1,2 0-1,-1 0-25,1 0 0,0-1 0,0 1 0,0-1-1,0 0 1,-1 0 0,1 0 0,0-1 0,6-1 0,1-1-131,0 0 0,0-1 0,0 0 1,0-1-1,18-12 0,-12 4-182,-1 0 0,-1-1 0,0-1-1,-1 0 1,-1-1 0,-1-1 0,0 0 0,-1 0-1,0-1 1,-2 0 0,0-1 0,8-26 0,-15 41 272,-1 1-1,0-1 1,0 0 0,0 0 0,0 0 0,0 0 0,-1 0 0,0 0 0,0 0 0,0 0 0,0 0 0,-1 0 0,1 0 0,-2-3-1,2 6 65,-1 1 0,1-1-1,0 0 1,0 1-1,-1-1 1,1 1-1,0-1 1,-1 1-1,1 0 1,0-1 0,-1 1-1,1-1 1,-1 1-1,1 0 1,-1-1-1,1 1 1,-1 0 0,1-1-1,-1 1 1,1 0-1,-1 0 1,1 0-1,-1-1 1,1 1-1,-1 0 1,0 0 0,1 0-1,-1 0 1,1 0-1,-1 0 1,1 0-1,-1 0 1,0 0 0,1 0-1,-1 1 1,1-1-1,-1 0 1,1 0-1,-1 0 1,1 1-1,-1-1 1,1 0 0,-1 1-1,1-1 1,-1 0-1,1 1 1,-1-1-1,1 1 1,0-1-1,-1 1 1,-22 27 763,13-10-326,0-1 1,1 1-1,1 1 1,1 0-1,0 0 1,2 0-1,0 1 1,-4 34 0,9-51-400,0-1 1,0 1 0,0 0-1,0-1 1,0 1 0,1 0-1,-1-1 1,1 1 0,-1-1-1,1 1 1,0-1 0,0 0-1,1 1 1,-1-1 0,0 0-1,3 3 1,-3-4-32,1 1 0,0-1 0,0 0 1,-1 1-1,1-1 0,0 0 0,0 0 0,0-1 0,0 1 1,1 0-1,-1-1 0,0 1 0,0-1 0,0 0 0,0 1 1,1-1-1,-1 0 0,4-1 0,6-1-97,-1 0-1,0-1 1,0 0 0,-1 0-1,1-2 1,-1 1-1,1-1 1,-2-1 0,1 0-1,0 0 1,-1-1-1,10-9 1,-3 2-122,-1-1 0,-1 0-1,0-1 1,-1-1 0,18-31 0,-16 18 280,-1-1 0,-2 0 1,-1 0-1,-2-1 0,-1-1 0,8-65 1,-4-201-215,-16 245-253,0 48 339,-1 11 83,-2 11 61,-3 21 174,2 1-1,-6 76 1,10 77 158,4-178-394,-1 51 19,4 0 1,1 0 0,23 103-1,-20-151 4,-3-24 4,-1-26-1,-9-38-70,-2 0 0,-25-96 0,29 155 0,1 13 20,2 16 30,3-1 3,1 1-1,0-1 1,10 29 0,-10-36-24,0 0-1,1 0 1,0-1 0,0 1 0,1-1 0,0 0 0,0 0 0,10 10 0,-11-14-27,-1-1 0,1 1 0,-1-1 0,1 0 0,0 0 0,0-1 1,0 1-1,0-1 0,0 0 0,0 0 0,0 0 0,0 0 0,0-1 0,1 0 0,-1 0 0,0 0 0,0 0 0,0-1 0,1 1 0,-1-1 1,0 0-1,0-1 0,5-1 0,2-2-108,1 0 1,-1 0-1,-1-1 1,1-1-1,-1 0 1,15-13-1,20-24-819,57-73-1,-123 157 1615,3 1 1,2 0-1,1 1 1,2 1 0,-7 47-1,19-84-595,0 1 1,1-1-1,-1 0 0,1 0 0,1 0 1,0 0-1,1 10 0,-1-14-79,-1-1 0,1 0 1,-1 1-1,1-1 0,-1 1 1,1-1-1,0 0 0,0 1 0,0-1 1,0 0-1,0 0 0,0 0 0,0 0 1,0 0-1,0 0 0,0 0 0,1 0 1,-1 0-1,0 0 0,1-1 1,-1 1-1,0 0 0,1-1 0,-1 1 1,1-1-1,-1 0 0,1 1 0,-1-1 1,1 0-1,-1 0 0,1 0 1,-1 0-1,4-1 0,-1 0-95,0 0-1,0 0 1,0-1-1,0 1 1,0-1-1,0 0 1,-1 0-1,1-1 1,-1 1-1,1-1 1,-1 0-1,0 0 1,0 0-1,0 0 1,4-6 0,0-1-78,1-1 0,-2 0 0,0 0 1,6-14-1,9-37-305,-2-4-131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1.024"/>
    </inkml:context>
    <inkml:brush xml:id="br0">
      <inkml:brushProperty name="width" value="0.05" units="cm"/>
      <inkml:brushProperty name="height" value="0.05" units="cm"/>
    </inkml:brush>
  </inkml:definitions>
  <inkml:trace contextRef="#ctx0" brushRef="#br0">149 85 12403,'0'-8'362,"1"-2"-202,-1 0-1,0 0 1,-3-14-1,3 23-147,-1-1 0,1 1 0,0 0 0,-1-1-1,1 1 1,-1-1 0,0 1 0,1 0 0,-1 0 0,0-1-1,0 1 1,0 0 0,-1-1 0,1 1-1,1 1 0,-1 0 1,0-1-1,0 1 0,1 0 0,-1 0 1,0-1-1,0 1 0,0 0 0,1 0 1,-1 0-1,0 0 0,0 0 1,0 0-1,1 0 0,-1 0 0,0 0 1,0 0-1,1 1 0,-1-1 0,0 0 1,0 0-1,1 1 0,-1-1 0,-1 1 1,-1 1-8,0 0 1,0 1 0,0-1 0,0 1 0,1-1 0,-1 1 0,1 0 0,-1 0-1,1 0 1,0 0 0,0 1 0,1-1 0,-1 0 0,-1 6 0,-3 8 18,-6 31 1,10-40-6,-11 63 293,3 1 0,-1 82 0,16 147 570,-4-282-858,0-4 26,0 1 0,6 28-1,-3-61 300,-3-62 127,-18-146-1,16 212-450,-1 1 0,-1-1 1,-5-15-1,2 19 22,2 11-4,0 15 7,4-11-45,0 0 0,0 0 0,1 0 0,0 0 0,0 0 0,0 0-1,1 0 1,-1 0 0,1-1 0,1 1 0,-1-1 0,1 1 0,0-1-1,7 9 1,-7-10-3,0-1-1,1 0 0,-1 0 0,0-1 1,1 1-1,0-1 0,0 1 1,0-1-1,0 0 0,0-1 0,0 1 1,0-1-1,1 0 0,-1 0 1,0 0-1,1 0 0,-1-1 1,1 0-1,-1 0 0,9-1 0,-4 0 6,0-1 0,0 0 0,0 0 0,-1-1 0,1 0 0,-1-1 0,1 0 0,-1 0 0,-1-1 0,1 0 0,0 0 0,-1-1 0,0 1 0,-1-2 0,1 1 0,-1-1 0,0 0 0,-1 0 0,9-15 0,-13 20-9,-1 1 0,1 0-1,-1-1 1,1 1 0,-1-1-1,0 1 1,1 0 0,-1-1-1,0 1 1,0-1 0,0 1-1,0-3 1,0 3-2,0 1 1,0 0-1,-1-1 0,1 1 1,0 0-1,0-1 0,0 1 1,0-1-1,-1 1 0,1 0 1,0-1-1,0 1 0,-1 0 1,1 0-1,0-1 0,-1 1 1,1 0-1,0 0 1,-1-1-1,1 1 0,0 0 1,-1 0-1,1 0 0,-1 0 1,1-1-1,0 1 0,-1 0 1,-1 0-6,1 0 0,0 1 1,0-1-1,0 0 1,0 1-1,0-1 0,0 0 1,0 1-1,0 0 1,0-1-1,0 1 0,0-1 1,0 1-1,0 0 1,0 0-1,0 0 0,0-1 1,1 1-1,-1 0 1,0 0-1,1 0 0,-1 0 1,1 0-1,-1 0 1,1 0-1,-1 1 0,1 1 1,-1-2 3,1 0 0,-1 0 0,1 0 1,0 0-1,-1 0 0,1 0 0,0 0 1,0 0-1,0 0 0,0 0 0,0 0 1,0 0-1,0 0 0,0 0 0,0 0 1,1 0-1,-1 0 0,0 0 0,1 0 1,-1 0-1,0 0 0,1 0 0,-1 0 1,1 0-1,0 0 0,0 1 0,1-2 2,-1 1 0,1 0-1,-1 0 1,1-1 0,0 1 0,-1-1-1,1 0 1,-1 1 0,1-1-1,0 0 1,0 0 0,-1 0 0,1 0-1,3 0 1,7-2 2,1-1 0,0 0 0,16-7 0,-23 8 0,-2 1 5,3-2-9,1 0 1,0 1 0,0 0 0,1 0-1,10-1 1,-16 4-1,0-1 1,0 0 0,0 1-1,0-1 1,0 1-1,0 0 1,0 0-1,-1 0 1,1 0-1,0 1 1,-1-1-1,1 1 1,-1-1-1,1 1 1,-1 0-1,0 0 1,1 0-1,1 3 1,17 20-51,-13-15 52,0-1-1,1 0 1,0 0 0,19 14-1,-24-21 13,-1 0 0,0 0-1,1-1 1,0 1-1,-1-1 1,1 0 0,0 0-1,-1 0 1,1 0 0,0-1-1,0 0 1,0 1 0,0-2-1,-1 1 1,1 0-1,0-1 1,0 1 0,0-1-1,-1 0 1,6-2 0,0-1 28,0-1 1,-1 1 0,0-1 0,0-1-1,8-7 1,4-2 60,-20 15-91,1 0-1,-1 0 1,0 0-1,1-1 1,-1 1-1,1 0 1,-1 0-1,0 0 1,1 0-1,-1 0 1,1 0-1,-1 0 1,0 0-1,1 0 1,-1 0-1,0 1 1,1-1-1,-1 0 1,1 0-1,-1 0 1,0 0 0,1 0-1,-1 1 1,0-1-1,1 0 1,-1 0-1,0 1 1,0-1-1,1 0 1,-1 1-1,0-1 1,0 0-1,1 1 1,-1-1-1,0 0 1,0 1-1,0-1 1,1 0-1,-1 1 1,0-1-1,0 0 1,0 1-1,0-1 1,0 1-1,0-1 1,0 0 0,0 1-1,0 0 1,2 2 243,2-17-29,1-12 113,-2 14-70,-1-1-1,2-19 0,-9 28 77,-3 1-203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1.470"/>
    </inkml:context>
    <inkml:brush xml:id="br0">
      <inkml:brushProperty name="width" value="0.05" units="cm"/>
      <inkml:brushProperty name="height" value="0.05" units="cm"/>
    </inkml:brush>
  </inkml:definitions>
  <inkml:trace contextRef="#ctx0" brushRef="#br0">0 33 14939,'0'3'928,"17"-2"-1000,9-2-8,8-10 536,4-1-376,0-1-216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2.572"/>
    </inkml:context>
    <inkml:brush xml:id="br0">
      <inkml:brushProperty name="width" value="0.05" units="cm"/>
      <inkml:brushProperty name="height" value="0.05" units="cm"/>
    </inkml:brush>
  </inkml:definitions>
  <inkml:trace contextRef="#ctx0" brushRef="#br0">1 675 13067,'1'0'87,"1"1"1,-1-1-1,0 0 1,1 0 0,-1 0-1,1 0 1,-1 0-1,1 0 1,-1 0-1,0 0 1,1-1 0,-1 1-1,0-1 1,1 1-1,-1-1 1,0 1-1,2-2 1,0 1 110,13-6 2,0 0 0,-1-1 0,0 0 0,-1-2 1,1 1-1,-2-2 0,0 0 0,0 0 0,15-19 1,-19 19-196,0 1 1,-1-1-1,-1-1 1,0 1-1,0-1 1,-1 0-1,-1-1 1,0 1-1,-1-1 1,0 0-1,-1-1 1,2-16-1,-5 27-26,1 1 0,-1-1 0,0 0 0,0 0 0,-1 1 0,1-1 0,-1 0 0,1 0 0,-1 1 0,0-1 0,0 0 0,0 1 0,0-1 0,0 1 0,-1-1 0,-1-2 0,2 4 8,0 1 1,0-1-1,1 0 0,-1 1 1,0-1-1,0 1 0,0-1 1,0 1-1,0-1 0,0 1 0,0 0 1,0-1-1,0 1 0,0 0 1,0 0-1,0 0 0,0 0 1,-1 0-1,0 0-2,0 0-1,0 1 1,0-1 0,0 1 0,0 0-1,0 0 1,0 0 0,0 0 0,1 0-1,-1 0 1,-3 2 0,-2 4-12,-1 0 1,1 1-1,0 0 1,1 0 0,0 0-1,0 1 1,1 0-1,-8 18 1,5-9 58,1 1 1,2 0-1,-8 35 1,12-48-3,0 1 1,0 0-1,1 0 0,0 0 1,0-1-1,2 13 1,-1-18-19,-1 1 0,0-1 0,1 1 0,-1-1 0,1 0 0,0 1 0,-1-1 0,1 0 1,0 1-1,0-1 0,0 0 0,0 0 0,0 0 0,0 1 0,0-1 0,0 0 0,0-1 0,1 1 0,-1 0 1,0 0-1,1 0 0,-1-1 0,0 1 0,1-1 0,-1 1 0,1-1 0,-1 0 0,1 1 0,-1-1 0,1 0 1,-1 0-1,1 0 0,-1 0 0,3-1 0,6 0 36,-1-1 1,0 0 0,0 0-1,0-1 1,0 0-1,-1-1 1,17-9-1,56-42 126,-42 26-143,-35 27-46,0-1-1,-1 1 0,1 0 0,0 0 0,1 0 0,5-1 0,-10 3 12,1 0-1,0-1 1,0 1-1,-1 0 1,1 0-1,0 0 1,0 0-1,0 0 1,-1 0-1,1 0 1,0 0-1,0 1 1,-1-1-1,1 0 1,0 0-1,0 1 1,-1-1-1,1 0 1,0 1-1,-1-1 1,1 1-1,0-1 1,-1 1-1,1-1 1,-1 1-1,1-1 1,-1 1-1,1-1 1,-1 1-1,1 0 1,-1-1-1,1 1 1,-1 0-1,0 0 1,1-1-1,-1 1 1,0 0-1,0 0 1,0-1-1,0 1 1,0 1-1,2 36-66,-3-33 80,1 0 1,0 1 0,0-1-1,1 0 1,-1 1-1,1-1 1,0 0 0,1 1-1,-1-1 1,1 0 0,3 7-1,-4-11-1,0 0 0,0 0-1,0 0 1,1 0-1,-1-1 1,0 1 0,0 0-1,1-1 1,-1 1 0,0-1-1,1 1 1,-1-1 0,0 1-1,1-1 1,-1 0-1,1 0 1,-1 0 0,1 0-1,-1 0 1,0 0 0,1 0-1,-1 0 1,1-1 0,-1 1-1,1 0 1,-1-1-1,0 1 1,1-1 0,-1 0-1,0 1 1,0-1 0,2-1-1,4-2-7,0-1 0,0 1 0,-1-1-1,10-10 1,2-4-155,-1-2-1,-1 0 0,-1-1 1,21-38-1,37-102-694,11-97-3215,-80 246 3665,0-3 436,-9 28 544,-8 26 372,1 10 65,3 1 0,-5 82 0,12 100-380,11-79-337,-39-335 575,12 85-861,65 125-101,-38-23 84,0 0-1,-1-1 0,1 0 0,1 0 0,-1-1 0,19 2 0,-3-3 32,33-2-1,-36 0-19,-21 1-9,0 0-1,1 0 0,-1 0 0,0 0 0,0 0 1,0 0-1,1 1 0,-1-1 0,0 1 0,0-1 1,0 1-1,0-1 0,1 1 0,-1-1 0,0 1 1,0 0-1,0 0 0,-1 0 0,1 0 1,0-1-1,0 1 0,0 0 0,-1 0 0,1 0 1,0 1-1,-1-1 0,1 0 0,-1 0 0,1 0 1,-1 0-1,0 1 0,1 0 0,1 7-11,-1 0 0,0 0 1,-1 17-1,2 5 17,-2-29-4,0-1 1,0 1-1,1-1 0,-1 0 1,0 1-1,1-1 1,-1 1-1,1-1 0,0 0 1,-1 0-1,1 1 1,0-1-1,0 0 0,0 0 1,0 0-1,0 0 1,0 0-1,0 0 1,0 0-1,0 0 0,1 0 1,-1-1-1,0 1 1,0 0-1,2 0 0,0-1-2,0 1 0,0-1 1,-1 0-1,1 0 0,0 0 0,-1-1 0,1 1 0,0-1 0,-1 1 0,1-1 0,0 0 0,3-2 0,7-4-51,1 0 0,-1-1 0,19-17 0,41-43-334,-29 24-118,-44 44 499,0 0 0,0 0 0,0 0 0,0 0 1,0 0-1,0 0 0,1 0 0,-1 0 0,0-1 0,0 1 1,0 0-1,0 0 0,0 0 0,0 0 0,0 0 0,0 0 0,1 0 1,-1 0-1,0 0 0,0 0 0,0 0 0,0 0 0,0 0 1,0 0-1,1 0 0,-1 0 0,0 0 0,0 0 0,0 0 1,0 0-1,0 0 0,0 0 0,0 0 0,1 0 0,-1 0 0,0 0 1,0 0-1,0 0 0,0 1 0,0-1 0,0 0 0,0 0 1,0 0-1,0 0 0,1 0 0,-1 0 0,0 0 0,2 9-98,-2 8 57,-1-9 45,0 8 6,0 1 1,1 0-1,4 25 0,-4-39 17,0 0 0,1 0 0,0 0 1,-1 0-1,1 0 0,0 0 0,0 0 1,0 0-1,1 0 0,-1-1 0,1 1 0,0-1 1,-1 1-1,1-1 0,0 1 0,0-1 1,1 0-1,-1 0 0,0 0 0,1 0 0,-1-1 1,1 1-1,0-1 0,-1 1 0,1-1 1,5 2-1,-4-3 12,0 0 0,-1 1 0,1-1 0,0-1 0,0 1 0,-1-1 1,1 1-1,0-1 0,-1 0 0,1 0 0,-1-1 0,1 1 0,-1-1 0,0 0 0,0 0 1,1 0-1,-1 0 0,0 0 0,-1-1 0,1 1 0,0-1 0,-1 0 0,5-5 0,0-2 65,0-1 0,0 0 0,-1 0 0,0-1 0,6-19-1,-8 19-27,-1 0 0,0 0 0,-1-1 0,0 1 0,-1 0 0,0-23 0,-1 30-38,-1 0 1,1-1-1,-1 1 0,0 0 0,0 0 1,-1 0-1,1 0 0,-1 0 1,0 0-1,-1 1 0,1-1 0,-1 0 1,0 1-1,0 0 0,0 0 1,-1 0-1,1 0 0,-6-4 0,1 4 34,9 9-243,12 10-907,-11-14 922,1 1 0,-1-1 0,1 1 0,0-1 0,-1 0 0,1 0 0,0-1 0,0 1 0,0 0 0,0-1 0,0 0 0,0 1 0,0-1 0,0-1 0,3 1 0,15-3-573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3.050"/>
    </inkml:context>
    <inkml:brush xml:id="br0">
      <inkml:brushProperty name="width" value="0.05" units="cm"/>
      <inkml:brushProperty name="height" value="0.05" units="cm"/>
    </inkml:brush>
  </inkml:definitions>
  <inkml:trace contextRef="#ctx0" brushRef="#br0">1 0 15371,'11'18'1353,"-2"-7"-1121,-4-4-416,3-3 776,-4-5-504,-4-5-112,-10-21-112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3.518"/>
    </inkml:context>
    <inkml:brush xml:id="br0">
      <inkml:brushProperty name="width" value="0.05" units="cm"/>
      <inkml:brushProperty name="height" value="0.05" units="cm"/>
    </inkml:brush>
  </inkml:definitions>
  <inkml:trace contextRef="#ctx0" brushRef="#br0">1 56 15635,'4'35'1051,"12"191"-664,9 120-92,-24-337-288,6 33 80,-7-41-79,0-1-1,0 0 1,0 1-1,1-1 1,-1 0-1,0 1 1,0-1-1,0 0 1,1 0-1,-1 1 1,0-1-1,0 0 1,1 0-1,-1 1 1,0-1-1,1 0 1,-1 0-1,0 0 1,1 1-1,-1-1 1,0 0-1,1 0 1,-1 0-1,0 0 1,1 0-1,-1 0 1,1 0-1,-1 0 1,0 0-1,1 0 1,-1 0-1,0 0 1,1 0-1,-1 0 1,0 0-1,1 0 1,-1 0-1,0-1 1,1 1-1,-1 0 1,0 0-1,1 0 1,-1 0-1,0-1 1,1 1-1,-1 0 1,0 0-1,0-1 1,1 1-1,-1 0 1,0-1-1,0 1 1,0 0-1,1-1 1,-1 1-1,0 0 1,0-1-1,0 1 1,15-22 274,-14 20-261,229-370 1966,-81 134-1584,-142 228-423,-3 3-59,0 0-1,0 0 1,0 0-1,-1 0 1,4-12 0,-7 18 52,1 1 0,-1-1 0,0 1 0,0-1 0,0 1 0,0-1 1,0 1-1,0-1 0,0 1 0,0-1 0,0 1 0,0-1 1,0 1-1,-1-1 0,1 1 0,0-1 0,0 1 0,0 0 0,-1-1 1,1 1-1,0-1 0,0 1 0,-1-1 0,1 1 0,0 0 0,-1-1 1,1 1-1,-1 0 0,1-1 0,0 1 0,-1 0 0,1 0 0,-1-1 1,1 1-1,-1 0 0,1 0 0,-1 0 0,1 0 0,-1 0 0,1-1 1,-1 1-1,1 0 0,-1 0 0,1 0 0,-1 0 0,0 1 0,-22 4-492,1 9 117,-3 4-144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4.074"/>
    </inkml:context>
    <inkml:brush xml:id="br0">
      <inkml:brushProperty name="width" value="0.05" units="cm"/>
      <inkml:brushProperty name="height" value="0.05" units="cm"/>
    </inkml:brush>
  </inkml:definitions>
  <inkml:trace contextRef="#ctx0" brushRef="#br0">60 0 14971,'-1'10'208,"0"-1"-1,-1 0 1,0 1-1,-5 10 1,-1 11-95,-5 29-37,3 0 0,2 0 0,1 98 0,7-157-68,0 1 0,0-1-1,0 1 1,0-1 0,0 1 0,1-1-1,-1 1 1,0-1 0,1 1 0,-1-1-1,1 1 1,-1-1 0,1 1 0,0-1-1,0 0 1,0 1 0,1 1 0,-1-3 3,0 0 0,0 1 0,0-1 0,0 0 0,0 0 0,0 0 1,0-1-1,0 1 0,0 0 0,0 0 0,0 0 0,0-1 1,0 1-1,0 0 0,0-1 0,0 1 0,0-1 0,0 1 0,-1-1 1,1 0-1,0 1 0,0-1 0,-1 0 0,1 1 0,0-1 0,-1 0 1,1 0-1,0-1 0,45-52 369,37-58-1,13-16-230,-75 108-275,-21 20 124,0 0 0,0 0 0,0 0 0,0-1 0,0 1 0,0 0 0,1 0 0,-1 0-1,0 0 1,0 0 0,0 0 0,0 0 0,0 0 0,0 0 0,1 0 0,-1 0-1,0 0 1,0 0 0,0 0 0,0 0 0,0 0 0,1 0 0,-1 0 0,0 0 0,0 0-1,0 0 1,0 0 0,0 0 0,0 0 0,1 0 0,-1 0 0,0 0 0,0 0 0,0 0-1,0 0 1,0 0 0,0 1 0,0-1 0,1 0 0,-1 0 0,0 0 0,0 0-1,0 0 1,-2 13-80,-12 28-23,-31 100-44,38-110 198,0 0 0,-4 53 0,11-79-34,0 0-1,0 0 1,0 0-1,1-1 0,-1 1 1,1 0-1,0 0 1,3 8-1,-3-13-9,-1 1 0,1 0 0,-1 0 0,1 0 0,-1-1 0,1 1 0,-1 0 0,1 0 0,0-1 0,-1 1 0,1-1 0,0 1 0,0-1 0,-1 1 0,1-1-1,0 1 1,0-1 0,0 1 0,0-1 0,1 0 0,-1 0 3,1 0 0,0 0 0,-1 0 0,1 0 0,0 0-1,-1-1 1,1 1 0,0-1 0,-1 1 0,1-1 0,-1 0 0,1 1 0,-1-1-1,1 0 1,1-2 0,10-7 65,0 0 0,0-2 0,20-24 0,32-47 248,-51 65-248,38-54 385,57-106 1,-101 167-894,-2 5 327,-1-1-49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19.219"/>
    </inkml:context>
    <inkml:brush xml:id="br0">
      <inkml:brushProperty name="width" value="0.05" units="cm"/>
      <inkml:brushProperty name="height" value="0.05" units="cm"/>
    </inkml:brush>
  </inkml:definitions>
  <inkml:trace contextRef="#ctx0" brushRef="#br0">191 44 7674,'-21'14'647,"0"0"0,0 2 0,-20 19 0,34-27-464,-1 0 1,1 1 0,1-1 0,0 1 0,0 1 0,0-1-1,1 1 1,1 0 0,-7 19 0,5-5-155,1 0 1,1 1-1,1-1 1,1 1-1,1 0 1,1 0-1,2-1 1,5 34-1,-4-42-19,0-1-1,1 0 0,1 0 1,1 0-1,0-1 1,0 0-1,1 0 1,1 0-1,1-1 0,0 0 1,0-1-1,1 0 1,1-1-1,16 15 1,-21-22 21,0 1 1,1-1 0,-1 0 0,1-1 0,0 1 0,0-1-1,0-1 1,1 1 0,-1-1 0,1-1 0,-1 1 0,14 0-1,-9-2 57,-1-1-1,1 0 0,-1 0 0,1-1 1,-1-1-1,0 0 0,19-8 0,-4-1 123,-1-1-1,-1-1 1,-1-1-1,0-1 1,-1-2-1,26-24 1,-28 22-53,-1-1 1,-1-1 0,0 0-1,-2-2 1,22-41 0,-29 47-83,-1 1 0,-1-2 0,0 1 0,-2-1 0,0 0 1,-1 0-1,-1 0 0,-1-1 0,0-21 0,-2 32-67,-1-1-1,0 1 1,0 0-1,-1 0 1,0 0-1,-1 0 1,0 0-1,-1 1 0,1-1 1,-2 1-1,1 0 1,-1 0-1,0 1 1,-1-1-1,0 1 1,0 0-1,0 1 1,-1-1-1,0 1 1,0 1-1,-1-1 1,0 1-1,0 0 0,0 1 1,0 0-1,-1 0 1,1 1-1,-1 0 1,0 1-1,0 0 1,0 0-1,0 1 1,0 0-1,-12 0 1,2 2-97,0 0 1,-1 1-1,2 1 1,-1 0 0,0 2-1,1 0 1,0 1-1,-23 11 1,20-7-22,1 2 1,0 0 0,1 0-1,0 2 1,1 1-1,-23 22 1,8 3-130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0.070"/>
    </inkml:context>
    <inkml:brush xml:id="br0">
      <inkml:brushProperty name="width" value="0.05" units="cm"/>
      <inkml:brushProperty name="height" value="0.05" units="cm"/>
    </inkml:brush>
  </inkml:definitions>
  <inkml:trace contextRef="#ctx0" brushRef="#br0">32 10 2697,'-12'-1'128,"2"-3"-96,0-1 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0.958"/>
    </inkml:context>
    <inkml:brush xml:id="br0">
      <inkml:brushProperty name="width" value="0.05" units="cm"/>
      <inkml:brushProperty name="height" value="0.05" units="cm"/>
    </inkml:brush>
  </inkml:definitions>
  <inkml:trace contextRef="#ctx0" brushRef="#br0">793 104 6297,'10'-8'643,"-6"6"-375,-1 0 0,1-1-1,-1 0 1,0 0 0,0 0 0,0 0 0,0 0-1,0 0 1,2-5 0,-5 8-214,0-1-1,0 1 0,0-1 1,0 1-1,0-1 1,0 1-1,0-1 1,-1 1-1,1-1 1,0 1-1,0 0 0,0-1 1,0 1-1,-1-1 1,1 1-1,0-1 1,-1 1-1,1 0 1,0-1-1,-1 1 0,1 0 1,0-1-1,-1 1 1,1 0-1,-1 0 1,1-1-1,0 1 1,-1 0-1,1 0 1,-1 0-1,1-1 0,-1 1 1,-19-6 524,17 5-430,-39-11 142,-1 2 0,0 2 0,0 2 0,-70-2-1,86 8-297,0 1 0,0 2 0,0 0 0,1 2 0,0 1 0,0 1-1,0 1 1,-42 19 0,55-19 7,-1 1 1,1 0-1,0 0 0,1 2 0,0-1 0,1 2 0,0-1 0,1 1 1,0 1-1,1 0 0,0 0 0,1 1 0,1 0 0,0 1 0,-5 15 1,-2 14-3,1 1 0,2 1 0,-8 86 0,6 46-22,13-146 14,2 0 1,1 0 0,11 50-1,-12-71 5,1 0 0,1 0 0,0 0 0,1-1 1,0 0-1,0 0 0,1 0 0,0 0 0,1-1 0,0 0 0,1 0 0,15 14 0,-15-17 14,0-1 0,0 0 0,0 0 0,0-1 0,1 0 0,0-1 0,0 1 1,0-2-1,0 1 0,0-1 0,0-1 0,1 0 0,-1 0 0,1 0 0,-1-2 0,10 0 0,5-2 53,1-2 0,-2 0 0,1-1-1,-1-2 1,35-15 0,-3-4 151,53-35-1,59-56 271,-140 95-338,-1-1 0,0-1 0,37-49 0,-57 66-107,-1-1-1,0 1 1,0-1-1,-1 0 1,-1 0 0,1 0-1,-1-1 1,-1 1 0,0-1-1,2-13 1,-4 8 16,1 0-1,-2 0 1,0 0 0,0 0-1,-2 0 1,-4-18 0,-2 5-10,-1 1 0,-1-1 1,-2 1-1,0 1 0,-2 1 1,-25-35-1,29 46-159,0 1 0,-1-1 0,0 2 0,-22-18 0,26 25 31,1 0 0,-1 0 1,1 1-1,-1 0 1,-1 0-1,1 1 1,0 0-1,-1 0 1,0 1-1,0 0 0,-9 0 1,-42 2-214,-12 8-123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1.892"/>
    </inkml:context>
    <inkml:brush xml:id="br0">
      <inkml:brushProperty name="width" value="0.05" units="cm"/>
      <inkml:brushProperty name="height" value="0.05" units="cm"/>
    </inkml:brush>
  </inkml:definitions>
  <inkml:trace contextRef="#ctx0" brushRef="#br0">633 79 9450,'-6'-11'542,"1"3"-246,1 0 1,-1 0-1,-7-8 0,10 13-237,0 1-1,0 0 1,0 0 0,-1 0-1,1 0 1,-1 1-1,1-1 1,-1 0-1,0 1 1,1 0 0,-1 0-1,0 0 1,0 0-1,-3 0 1,-5-1 18,0 1 0,-1 1 1,1 0-1,0 1 0,0 0 1,-1 0-1,1 1 0,0 1 1,0 0-1,1 0 0,-13 7 0,-2 1-50,2 1-1,0 1 0,-36 27 0,34-20-38,1 2 1,0 0-1,2 2 0,1 0 0,0 1 1,2 1-1,1 1 0,2 1 0,0 0 1,-13 34-1,19-38 13,1 1-1,2 1 1,0 0 0,1 0-1,2 0 1,0 1 0,2-1 0,1 1-1,1-1 1,2 1 0,0 0-1,10 42 1,-9-59-1,0 0-1,0-1 1,1 1-1,0-1 1,1 0-1,0 0 1,0 0-1,1-1 1,9 11-1,-10-14 15,0 0 0,1 0 0,0 0 0,0-1 0,0 0 0,0 0 0,1 0 0,-1-1 0,1 0 0,0 0 0,0-1 0,0 0 0,10 2 0,-1-2 37,0-1 1,0-1-1,-1 0 0,1-1 1,0-1-1,-1 0 1,1-1-1,-1-1 0,0-1 1,0 0-1,25-12 1,-14 4 72,-1-1 0,0-1 0,-1-1 0,-1-2 0,32-29 0,-31 23 32,-1-2 1,-1 0-1,-1-1 0,-1-1 0,-2-1 0,24-49 0,-34 59-79,-1 0 1,0-1-1,-2 1 1,0-1-1,2-25 1,-6 31-51,0 0 0,-1 0 1,0 1-1,-2-1 0,1 0 1,-2 1-1,0 0 0,-7-21 0,7 26-66,-1-1 0,0 1 0,-1 1 0,1-1 0,-2 1 0,1-1 0,-1 1 0,0 1 0,0-1 0,-1 1 0,0 0 0,0 1-1,0 0 1,-1 0 0,1 0 0,-18-6 0,6 4-25,-1 0 0,0 2 0,0 0 0,0 1 0,0 1 0,-31 0 0,-50 2-256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8.883"/>
    </inkml:context>
    <inkml:brush xml:id="br0">
      <inkml:brushProperty name="width" value="0.05" units="cm"/>
      <inkml:brushProperty name="height" value="0.05" units="cm"/>
    </inkml:brush>
  </inkml:definitions>
  <inkml:trace contextRef="#ctx0" brushRef="#br0">18 0 13323,'-8'0'1144,"3"2"-816,2 2-192,2 0 936,1 0-736,3 4-416,4 0-176,0 2 192,6 2-16,7 1-64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5.403"/>
    </inkml:context>
    <inkml:brush xml:id="br0">
      <inkml:brushProperty name="width" value="0.05" units="cm"/>
      <inkml:brushProperty name="height" value="0.05" units="cm"/>
    </inkml:brush>
  </inkml:definitions>
  <inkml:trace contextRef="#ctx0" brushRef="#br0">92 1956 10858,'-90'30'1489,"88"-30"-932,9-6-279,16-8 43,17-13-30,-2-2-1,-1-2 1,52-55-1,-18 17-72,651-705 609,-643 679-868,341-443-299,-378 478 301,0 2 38,38-72 1,-77 125-6,-1 1 1,1-1 0,-1 0-1,0-1 1,0 1 0,-1 0-1,0-1 1,2-10 0,-3 16-13,0-1 1,-1 0 0,1 1 0,0-1 0,0 1 0,-1-1 0,1 1 0,0-1-1,0 0 1,-1 1 0,1 0 0,-1-1 0,1 1 0,-1-1 0,1 1-1,-1-1 1,1 1 0,-1 0 0,1-1 0,-1 1 0,1 0 0,-1 0-1,1-1 1,-1 1 0,0 0 0,1 0 0,-1 0 0,1 0 0,-1 0 0,0 0-1,1 0 1,-1 0 0,0 0 0,-28 1-84,21 0 23,-24 0-142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5.839"/>
    </inkml:context>
    <inkml:brush xml:id="br0">
      <inkml:brushProperty name="width" value="0.05" units="cm"/>
      <inkml:brushProperty name="height" value="0.05" units="cm"/>
    </inkml:brush>
  </inkml:definitions>
  <inkml:trace contextRef="#ctx0" brushRef="#br0">14 0 12627,'-10'9'880,"6"3"-856,11 3-16,12 7 112,15 16-120,9 10-8,16 15 16,6 6 8,8 15 24,1 11 0,4 21-8,-4 3-32,6-2-176,5 1-136,2-2 264,2 0-40,2-7-48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9.087"/>
    </inkml:context>
    <inkml:brush xml:id="br0">
      <inkml:brushProperty name="width" value="0.05" units="cm"/>
      <inkml:brushProperty name="height" value="0.05" units="cm"/>
    </inkml:brush>
  </inkml:definitions>
  <inkml:trace contextRef="#ctx0" brushRef="#br0">177 38 9546,'9'-8'466,"-6"4"-298,1 0 0,-1 0 1,1 1-1,0 0 0,1 0 0,-1 0 0,5-2 0,-9 5-141,1 0 0,-1 0 0,0 0-1,0 0 1,0 0 0,1 0 0,-1 0 0,0 0-1,0 0 1,0 0 0,1 0 0,-1 0 0,0 1 0,0-1-1,0 0 1,0 0 0,1 0 0,-1 0 0,0 0 0,0 1-1,0-1 1,0 0 0,0 0 0,0 0 0,1 0-1,-1 1 1,0-1 0,0 0 0,0 0 0,0 0 0,0 1-1,0-1 1,0 0 0,0 0 0,0 1 0,0-1 0,0 0-1,0 0 1,0 0 0,0 1 0,0-1 0,0 0-1,0 1 1,-1 11 295,-5 12 47,-1 1 1,-1-1 0,-1 0-1,-1-1 1,-17 30 0,4-7 27,-99 180 1107,110-212-1372,11-23-211,11-27-254,10-23-164,-13 33 175,2 1-1,1 0 1,25-45-1,-35 70 323,0 0 0,0-1 1,0 1-1,0 0 0,0 0 0,0 0 0,0 0 0,0-1 0,0 1 0,0 0 0,0 0 1,1 0-1,-1 0 0,0 0 0,0-1 0,0 1 0,0 0 0,0 0 0,0 0 1,0 0-1,1 0 0,-1 0 0,0 0 0,0 0 0,0 0 0,0-1 0,0 1 0,1 0 1,-1 0-1,0 0 0,0 0 0,0 0 0,0 0 0,1 0 0,-1 0 0,0 0 0,0 0 1,0 0-1,0 0 0,0 0 0,1 0 0,-1 0 0,0 0 0,0 0 0,0 1 1,0-1-1,1 0 0,-1 0 0,0 0 0,0 0 0,0 0 0,0 0 0,0 0 0,0 0 1,1 1-1,-1-1 0,0 0 0,0 0 0,0 0 0,0 0 0,4 18 90,-2 32 128,-2-40-191,0 6 34,0-5-21,0 1 0,1-1 0,0 1 0,1-1 0,0 0 0,5 16 0,-7-27-34,0 0 1,0 1-1,0-1 1,0 0-1,0 0 1,0 0-1,0 1 1,0-1-1,0 0 0,0 0 1,1 0-1,-1 0 1,0 1-1,0-1 1,0 0-1,0 0 0,0 0 1,0 1-1,0-1 1,0 0-1,0 0 1,1 0-1,-1 0 1,0 0-1,0 1 0,0-1 1,0 0-1,1 0 1,-1 0-1,0 0 1,0 0-1,0 0 0,0 0 1,1 0-1,-1 0 1,0 1-1,0-1 1,0 0-1,1 0 1,-1 0-1,0 0 0,0 0 1,0 0-1,1 0 1,-1 0-1,0-1 1,0 1-1,0 0 1,1 0-1,-1 0 18,0-1 0,0 0 0,0 1 0,0-1 0,0 0-1,0 1 1,0-1 0,0 0 0,0 1 0,0-1 0,0 0 0,-1 1 0,1-1 0,0 0 0,0 1 0,-1-1-1,1 1 1,0-1 0,-1 0 0,-7-10 149,0 1 0,0 1 0,-17-16 0,0 0-71,6 13-62,17 10-33,0 1 1,-1 0 0,1-1 0,0 1 0,0-1 0,0 0 0,-3-3-1,6 2-8,7 3-5,11 2 3,49 6-64,1-4 0,88-5 0,-107 0 33,-15 1 17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0.903"/>
    </inkml:context>
    <inkml:brush xml:id="br0">
      <inkml:brushProperty name="width" value="0.05" units="cm"/>
      <inkml:brushProperty name="height" value="0.05" units="cm"/>
    </inkml:brush>
  </inkml:definitions>
  <inkml:trace contextRef="#ctx0" brushRef="#br0">77 50 12091,'-14'19'3470,"-26"36"-2946,38-50-186,6-8 34,-3 2-315,-1 0 0,1 0 0,0 0 0,0 0 0,-1 0 0,1 0 0,-1-1 0,1 1 0,-1 0 0,1 0-1,-1-3 1,0 4-56,0 0-1,0 0 0,0 0 1,0 0-1,0 1 1,0-1-1,0 0 0,0 0 1,0 0-1,0 0 0,0 0 1,0 0-1,0 0 0,0 0 1,0 0-1,0 0 1,0 0-1,0 0 0,0 0 1,0 0-1,0 0 0,0 0 1,0 0-1,0 0 0,0 0 1,0 0-1,0 0 1,-1 0-1,1 0 0,0 0 1,0 0-1,0 0 0,0 0 1,0 0-1,0 0 0,0 0 1,0 0-1,0 0 0,0 0 1,0 0-1,0 0 1,11-23 26,-5 0-123,-6 18 505,-5 16-187,-8 26-206,6-22-34,2 0 1,0 0-1,1 1 0,-4 20 1,8-32 12,-1-1 0,1 0 0,0 0 0,0 0 1,0 1-1,1-1 0,-1 0 0,1 0 0,-1 0 0,1 0 0,0 0 1,0 0-1,1 0 0,-1 0 0,1 0 0,-1 0 0,1-1 0,0 1 1,0 0-1,0-1 0,0 0 0,1 1 0,-1-1 0,0 0 0,1 0 1,0-1-1,3 3 0,-4-3 4,1 0 0,0-1 0,-1 1 0,1-1 0,0 1 0,0-1 0,-1 0 0,1 0 0,0 0 0,-1-1 0,1 1 0,0 0 0,0-1 0,-1 0 0,1 0 0,-1 0 0,1 0 0,-1 0 1,1 0-1,-1-1 0,0 1 0,1-1 0,-1 1 0,3-4 0,7-6 13,-1 1 0,19-24 0,-30 34-12,25-33-49,-1-1 0,-2 0 0,-1-2 0,16-41-1,-47 104 6,2 0 0,1 1 0,1 0 0,1 0 0,2 0 0,0 29 0,2-47 46,2 0 0,-1 0-1,1-1 1,1 1-1,0 0 1,4 13 0,-5-22-2,-1 1 1,1-1 0,-1 1-1,1-1 1,0 1 0,-1-1 0,1 1-1,0-1 1,0 0 0,0 0-1,0 1 1,0-1 0,1 0 0,-1 0-1,0 0 1,1 0 0,-1 0-1,0 0 1,1-1 0,-1 1 0,1 0-1,-1-1 1,1 1 0,-1-1-1,1 1 1,-1-1 0,1 0 0,0 0-1,-1 0 1,1 0 0,0 0-1,-1 0 1,1 0 0,-1 0 0,1 0-1,0-1 1,-1 1 0,1-1-1,-1 0 1,1 1 0,-1-1 0,1 0-1,-1 0 1,0 1 0,2-3-1,9-5 29,-1-1-1,-1-1 0,0 0 1,0 0-1,-1-1 0,0 0 1,-1 0-1,0-1 0,-1 0 1,0-1-1,-1 0 0,8-23 0,-14 36-19,1-1 0,-1 1 0,0-1 0,0 0-1,1 1 1,-1-1 0,0 0 0,0 0-1,0 1 1,1-1 0,-1 0 0,0 1 0,0-1-1,0 0 1,0 0 0,0 1 0,-1-1 0,1 0-1,0 0 1,0 1 0,0-1 0,-1 0-1,1 1 1,0-1 0,-1 0 0,1 1 0,0-1-1,-1 1 1,1-1 0,-1 0 0,1 1-1,-1-1 1,1 1 0,-1-1 0,0 1 0,0-1-1,0 1 6,-1 0-1,1 0 1,-1 0-1,0 0 0,1 0 1,-1 0-1,1 1 1,-1-1-1,1 0 0,-1 1 1,1-1-1,0 1 1,-1 0-1,1-1 0,-1 1 1,0 1-1,0-1-7,-1 1 1,1 0-1,0-1 0,0 1 1,1 0-1,-1 0 0,0 0 1,0 0-1,1 0 0,-3 4 1,4-5-12,-1 0 0,1 0 0,0 0 0,-1 0 0,1 0 0,0 0 0,0 0 0,0 0 0,-1 0 0,1 0 0,0 0 0,0 0 0,1 0 0,-1 0 0,0 0 0,0 0 0,0-1 0,1 1 0,-1 0 0,0 0 0,1 0 0,-1 0 0,1 0 0,-1 0 0,1-1 0,-1 1 0,1 0 0,0 0 0,0 0 0,5 3-6,-1 0 0,0 0 0,1-1 1,0 0-1,0 0 0,0 0 1,0-1-1,12 3 0,53 8-14,-70-13 25,19 2 15,1 0 1,-1-1-1,1-1 0,27-4 0,-37 2 19,-1 0-1,0 0 0,0-1 0,0 0 0,0 0 1,-1-1-1,0-1 0,1 0 0,-1 0 0,13-10 1,-21 14-17,1-1 1,0 1-1,-1-1 1,1 1-1,-1-1 1,0 1-1,1-1 1,-1 0-1,0 0 1,0 0-1,0 0 1,0 0 0,-1 1-1,1-2 1,0 1-1,-1 0 1,1 0-1,-1 0 1,0-4-1,0 5-12,0-1 0,-1 1-1,1 0 1,-1 0 0,0 0 0,1-1-1,-1 1 1,0 0 0,0 0 0,1 0-1,-1 0 1,0 0 0,0 0 0,0 1-1,0-1 1,0 0 0,-1 0-1,1 1 1,0-1 0,0 0 0,0 1-1,-1-1 1,1 1 0,0 0 0,0-1-1,-1 1 1,1 0 0,0 0-1,-1 0 1,1 0 0,0 0 0,-3 0-1,-1 0-30,0 0 0,-1 0 0,1 0 0,0 0 0,-1 1 0,1 0 0,0 0 0,0 1 0,-1 0 0,1-1 0,0 2 0,1-1 0,-1 0 0,0 1 0,-6 5 0,11-8 17,-1 0-1,1 1 1,-1-1-1,1 0 1,0 1-1,-1-1 0,1 0 1,0 1-1,-1-1 1,1 1-1,0-1 1,0 0-1,-1 1 0,1-1 1,0 1-1,0-1 1,0 1-1,-1-1 1,1 1-1,0-1 1,0 1-1,0-1 0,0 1 1,0-1-1,0 1 1,0-1-1,0 1 1,0-1-1,0 1 1,1-1-1,-1 1 0,0-1 1,0 2-1,1-2-5,1 1-1,-1 0 0,0 0 1,0 0-1,0-1 0,0 1 0,0-1 1,1 1-1,-1-1 0,0 1 1,0-1-1,3 1 0,38 2-217,-42-3 231,47-4-171,-34 2 124,-1 1-1,1 1 1,17 0-1,-28 1 38,1-1-1,-1 1 0,0 0 1,0 0-1,0 0 0,0 0 0,0 0 1,0 0-1,0 0 0,0 1 1,-1-1-1,1 0 0,0 1 1,2 2-1,17 28-29,-19-29 62,-2-3-13,1 1 0,-1-1 0,1 0 0,-1 1 0,1-1-1,-1 1 1,1-1 0,-1 0 0,1 0 0,0 1-1,-1-1 1,1 0 0,-1 0 0,1 0 0,0 1 0,-1-1-1,1 0 1,0 0 0,-1 0 0,1 0 0,-1 0 0,1 0-1,0-1 1,-1 1 0,1 0 0,0 0 0,-1 0 0,1-1-1,0 1 1,21-10 108,-17 7-81,25-11 63,-18 9-79,0-1 1,1 0 0,11-9 0,-14 3 430,-10 12-418,0-1 0,1 1-1,-1 0 1,0 0 0,0-1 0,0 1-1,-1 0 1,1-1 0,0 1 0,0 0-1,0-1 1,0 1 0,0 0 0,0-1-1,0 1 1,0 0 0,-1 0 0,1-1-1,0 1 1,0 0 0,0 0 0,-1-1-1,1 1 1,0 0 0,0 0 0,0-1-1,-1 1 1,-24-8 714,24 8-758,-20-5 371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2.222"/>
    </inkml:context>
    <inkml:brush xml:id="br0">
      <inkml:brushProperty name="width" value="0.05" units="cm"/>
      <inkml:brushProperty name="height" value="0.05" units="cm"/>
    </inkml:brush>
  </inkml:definitions>
  <inkml:trace contextRef="#ctx0" brushRef="#br0">224 298 9882,'-2'-3'187,"0"-1"1,0 1-1,0-1 0,0 1 1,-1 0-1,1 0 0,-1 0 1,0 1-1,0-1 0,0 1 1,0-1-1,0 1 0,-1 0 1,-6-3-1,7 4-85,0 0 0,0 1 0,0-1 0,0 1 1,0 0-1,0 0 0,0 0 0,0 0 0,0 1 0,0-1 0,0 1 0,0-1 0,0 1 0,0 0 0,0 0 0,1 1 1,-1-1-1,0 1 0,-3 2 0,-4 2-40,1 1 0,0 0 1,0 0-1,0 1 0,1 0 0,1 1 0,-1 0 1,1 0-1,1 0 0,0 1 0,0 0 1,1 0-1,0 1 0,-3 11 0,7-20-58,1-1 1,-1 0-1,1 0 0,0 0 0,0 0 0,-1 0 0,1 0 0,0 0 1,0 0-1,0 0 0,0 1 0,1-1 0,-1 0 0,0 0 1,0 0-1,1 0 0,-1 0 0,0 0 0,1 0 0,-1 0 0,2 2 1,-1-3-1,0 1 0,-1-1 0,1 1 0,0-1 0,0 0 0,0 1 0,0-1 0,0 0 0,0 0 0,0 1 0,0-1 1,0 0-1,0 0 0,0 0 0,0 0 0,0 0 0,-1-1 0,1 1 0,2 0 0,3-2 10,0 0-1,1-1 1,-1 1 0,0-1-1,-1 0 1,8-6-1,5-4 1,-1-2-1,-1 0 0,0-1 1,-2 0-1,17-24 0,57-98 69,-78 121-8,0-1 0,-1 0 0,-1 0 1,0-1-1,8-34 0,-15 52-65,-1 0 0,0 1 0,0-1 0,0 1 0,0-1 0,0 1 0,1-1 0,-1 1 0,0-1 0,0 0 0,0 1 0,0-1 0,0 1 0,-1-1 0,1 1 0,0-1 0,0 1 0,0-1 0,0 0 0,-1 1 0,1-1 0,0 1 0,-1-1 0,1 0 0,-1 2 3,0-1 0,1 0-1,-1 1 1,0-1 0,1 0-1,-1 1 1,0-1 0,1 1-1,-1-1 1,1 1 0,-1 0-1,1-1 1,-1 1 0,1-1-1,-1 1 1,1 0 0,0-1-1,-1 2 1,-28 49 278,2 0 0,-39 111-1,61-150-282,-1 2-3,1 0-1,1 1 1,0-1 0,1 1-1,0-1 1,0 28-1,3-41-11,0 1 0,0-1 0,0 0 0,1 0 0,-1 0 0,0 0 0,1 1 0,-1-1 0,1 0 0,-1 0-1,1 0 1,0 0 0,-1 0 0,1 0 0,0 0 0,0 0 0,0 0 0,0-1 0,0 1 0,0 0-1,0 0 1,0-1 0,0 1 0,0-1 0,0 1 0,0-1 0,0 1 0,0-1 0,1 0 0,-1 1-1,0-1 1,0 0 0,0 0 0,1 0 0,-1 0 0,0 0 0,0 0 0,2-1 0,2 1-42,0-1 1,1 0-1,-1 0 1,-1-1-1,1 0 0,0 1 1,8-6-1,-5 2 20,-1 0 1,0-1-1,-1 0 0,1 0 0,-1-1 0,0 0 0,8-13 1,15-24-131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2.705"/>
    </inkml:context>
    <inkml:brush xml:id="br0">
      <inkml:brushProperty name="width" value="0.05" units="cm"/>
      <inkml:brushProperty name="height" value="0.05" units="cm"/>
    </inkml:brush>
  </inkml:definitions>
  <inkml:trace contextRef="#ctx0" brushRef="#br0">40 116 11843,'1'7'353,"3"17"364,-4-24-691,1 1-1,-1-1 0,0 1 1,1-1-1,-1 1 0,0-1 1,1 1-1,-1-1 0,0 0 0,1 1 1,-1-1-1,1 1 0,-1-1 1,1 0-1,-1 0 0,1 1 1,-1-1-1,1 0 0,-1 0 0,1 1 1,0-1-1,-1 0 0,1 0 1,-1 0-1,1 0 0,-1 0 1,1 0-1,0 0 0,-1 0 1,1 0-1,-1 0 0,1 0 0,-1-1 1,1 1-1,-1 0 0,2-1 1,4-1 53,0-1-1,0-1 1,0 1 0,0-1 0,-1 0 0,0-1 0,10-8 0,30-39 71,-44 50-141,18-25 98,-18 26-100,0 0-1,0-1 1,-1 1 0,1 0-1,-1 0 1,1-1 0,-1 1-1,1 0 1,-1-1 0,0 1-1,1 0 1,-1-1 0,0 1-1,0-1 1,0 1 0,0 0-1,-1-1 1,1 1 0,-1-3 0,1 4-5,-1-1 1,0 1 0,1-1-1,-1 1 1,0 0 0,0-1-1,0 1 1,1 0 0,-1-1-1,0 1 1,0 0 0,0 0-1,0 0 1,0 0 0,1 0-1,-1 0 1,0 0 0,0 0-1,0 0 1,0 0 0,0 0-1,1 0 1,-1 1 0,0-1-1,0 0 1,0 1 0,1-1-1,-1 1 1,0-1 0,0 1-1,0 0 1,-28 17 77,14-5-14,0-1-1,1 2 1,1-1-1,0 2 1,1 0 0,1 0-1,0 1 1,-11 22 0,21-35-57,0-1 0,0 0 1,0 1-1,0-1 0,0 0 1,1 1-1,-1-1 0,1 1 1,-1-1-1,1 1 1,0 0-1,0-1 0,0 1 1,1 4-1,0-6-6,-1 0-1,1 0 1,0 1 0,0-1-1,-1 0 1,1 0 0,0 0 0,0 0-1,0 0 1,0 0 0,0-1-1,0 1 1,0 0 0,0 0 0,0-1-1,1 1 1,-1-1 0,0 1-1,0-1 1,1 1 0,-1-1-1,0 0 1,0 1 0,1-1 0,-1 0-1,0 0 1,1 0 0,2-1-1,7 0-18,-1 0 0,1-1 0,0-1-1,-1 0 1,1 0 0,-1-1 0,0-1 0,0 0-1,10-6 1,-7 4-5,-1 1 0,1 0 0,0 1 1,22-6-1,-33 10 31,-1 1 0,1 0 0,-1 0-1,1 0 1,-1 0 0,1 0 0,0 0 0,-1 1 0,1-1 0,-1 0 0,1 1 0,-1-1 0,1 1 0,-1 0 0,1-1 0,-1 1 0,0 0 0,1 0 0,-1 0 0,0 0 0,0 0 0,0 0-1,0 0 1,0 1 0,0-1 0,0 0 0,0 1 0,0-1 0,0 0 0,-1 1 0,2 2 0,-2-3 5,1 1 1,-1-1-1,1 0 1,-1 0-1,1 1 1,-1-1-1,1 0 0,0 0 1,0 0-1,0 0 1,-1 0-1,1 0 0,0 0 1,0 0-1,0-1 1,1 1-1,-1 0 1,0 0-1,0-1 0,0 1 1,0-1-1,1 1 1,-1-1-1,0 1 1,1-1-1,-1 0 0,0 0 1,0 0-1,1 0 1,-1 0-1,0 0 1,1 0-1,-1 0 0,0 0 1,3-1-1,4-3-9,0 0 0,-1 0-1,1-1 1,-1 0 0,0 0 0,-1-1-1,1 0 1,10-13 0,-8 10-59,0 0-1,19-15 1,-27 23 48,0 1-1,-1-1 1,1 1 0,0-1-1,0 1 1,-1 0 0,1-1-1,0 1 1,0 0-1,0-1 1,0 1 0,-1 0-1,1 0 1,0 0 0,0 0-1,0 0 1,0 0 0,0 0-1,0 0 1,-1 0-1,3 0 1,-2 1 7,-1-1 0,1 1 0,-1 0-1,1-1 1,-1 1 0,1-1 0,-1 1 0,1 0 0,-1 0-1,1-1 1,-1 1 0,0 0 0,1 0 0,-1-1 0,0 1-1,0 0 1,0 0 0,0 0 0,0 0 0,1 9 65,-1-1 0,-1 0 0,-2 15 0,1-9 22,2 47-270,1-55 180,2-11-92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4.284"/>
    </inkml:context>
    <inkml:brush xml:id="br0">
      <inkml:brushProperty name="width" value="0.05" units="cm"/>
      <inkml:brushProperty name="height" value="0.05" units="cm"/>
    </inkml:brush>
  </inkml:definitions>
  <inkml:trace contextRef="#ctx0" brushRef="#br0">37 1 12067,'1'0'37,"-1"-1"0,0 1 0,1 0 0,-1 0 0,1 0 1,-1 0-1,0 0 0,1 0 0,-1 0 0,1 0 0,-1 0 1,0 0-1,1 1 0,-1-1 0,0 0 0,1 0 0,-1 0 1,0 0-1,1 1 0,-1-1 0,0 0 0,1 0 0,-1 0 1,0 1-1,1-1 0,-1 0 0,0 1 0,0-1 1,1 0-1,-1 1 0,0-1 0,0 0 0,0 1 0,0-1 1,1 0-1,-1 1 0,0-1 0,0 0 0,0 1 0,0-1 1,0 1-1,0-1 0,0 0 0,0 1 0,0-1 0,0 1 1,0-1-1,0 0 0,0 1 0,0-1 0,-1 0 0,1 1 1,0 0-1,-8 24 831,8-23-635,-12 30 113,2 1 0,-7 41 0,17-73-352,-1-1-1,1 1 1,0-1 0,0 1 0,0-1 0,0 1-1,0-1 1,0 1 0,0-1 0,0 0 0,0 1 0,0-1-1,0 1 1,0-1 0,1 1 0,-1-1 0,0 1-1,0-1 1,0 1 0,1-1 0,-1 0 0,0 1-1,0-1 1,1 1 0,-1-1 0,0 0 0,1 1-1,-1-1 1,1 1 0,15-2-140,23-15 13,-32 12 147,2 0 21,4-3 65,1 2 1,-1 0-1,18-5 1,-28 10-92,0-1 1,0 0 0,0 1-1,0 0 1,0-1 0,0 1-1,0 0 1,0 1 0,1-1-1,-1 1 1,0-1 0,0 1-1,0 0 1,0 0 0,0 0-1,-1 0 1,1 1 0,0-1-1,0 1 1,-1 0 0,4 2 0,1 6 87,-6-9-140,-1-1 0,0 1 0,1 0 1,-1-1-1,1 1 0,-1 0 0,1-1 0,-1 1 0,1-1 0,-1 1 0,1 0 1,0-1-1,-1 0 0,1 1 0,0-1 0,-1 1 0,1-1 0,0 0 1,0 0-1,-1 1 0,1-1 0,0 0 0,0 0 0,-1 0 0,1 0 1,0 0-1,0 0 0,1 0 0,7-1-188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4.716"/>
    </inkml:context>
    <inkml:brush xml:id="br0">
      <inkml:brushProperty name="width" value="0.05" units="cm"/>
      <inkml:brushProperty name="height" value="0.05" units="cm"/>
    </inkml:brush>
  </inkml:definitions>
  <inkml:trace contextRef="#ctx0" brushRef="#br0">150 1 12227,'-3'0'88,"0"1"0,0 0 0,0-1 0,0 1 0,0 0 0,0 1 0,0-1 0,1 0 1,-1 1-1,0 0 0,1-1 0,0 1 0,-1 0 0,1 0 0,-4 5 0,-30 40 367,30-38-251,-6 8 7,1 1-1,-12 25 1,21-39-161,0 1 0,0 0 0,0 1 0,0-1 0,1 0 0,0 0 0,0 1 0,0-1 0,1 0 1,-1 1-1,1-1 0,1 1 0,-1-1 0,2 8 0,-1-11-22,0-1-1,0 1 0,1 0 1,-1 0-1,0 0 1,1-1-1,-1 1 1,1 0-1,-1-1 1,1 1-1,0-1 1,0 0-1,-1 0 1,1 0-1,0 0 1,0 0-1,0 0 1,0 0-1,0 0 1,1-1-1,-1 1 1,0-1-1,0 0 1,0 1-1,0-1 1,1 0-1,-1 0 1,0-1-1,0 1 1,3-1-1,4 0 45,1-1-1,-1 0 0,0 0 1,0-1-1,15-6 0,-12 2 7,0 1 0,0-2 0,-1 1 0,0-2 0,13-11-1,-20 16-56,0 0-1,0 0 1,0-1-1,0 1 1,0-1 0,-1 0-1,0 0 1,0-1-1,-1 1 1,1-1-1,-1 1 1,0-1-1,-1 0 1,2-7-1,-3 10-22,1 0 1,-2 1-1,1-1 0,0 0 1,0 1-1,-1-1 0,1 0 1,-1 1-1,0-1 0,0 1 1,0-1-1,0 1 0,-1-1 0,1 1 1,0 0-1,-1 0 0,0-1 1,1 1-1,-1 0 0,0 1 1,0-1-1,0 0 0,0 0 1,-1 1-1,1-1 0,0 1 1,-1 0-1,1 0 0,-1 0 0,-2-1 1,1 1-23,0 0 1,0 0 0,0 0 0,0 1-1,0 0 1,0-1 0,0 1-1,0 1 1,0-1 0,0 0-1,0 1 1,0 0 0,0 0-1,1 0 1,-1 1 0,0-1-1,0 1 1,1 0 0,-7 4-1,10-6 0,-1 1 1,0-1-1,0 1 0,1-1 0,-1 1 0,0-1 0,1 1 0,-1 0 0,0-1 1,1 1-1,-1 0 0,1 0 0,-1-1 0,1 1 0,0 0 0,-1 0 0,1 0 1,0 0-1,-1-1 0,1 1 0,0 0 0,0 0 0,0 0 0,0 0 0,0 0 0,0 0 1,0 0-1,0 0 0,0-1 0,0 1 0,0 0 0,1 0 0,-1 1 0,1-1-11,0 0-1,0 0 0,0 0 1,0 0-1,1 0 0,-1 0 1,0 0-1,0-1 1,0 1-1,1 0 0,-1-1 1,0 1-1,1-1 0,-1 1 1,0-1-1,1 0 0,-1 1 1,1-1-1,-1 0 0,1 0 1,1 0-1,5-1-32,0 0 0,0 0 0,0 0 0,0-1 0,0-1 0,0 1 0,12-7 0,30-17-283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5.256"/>
    </inkml:context>
    <inkml:brush xml:id="br0">
      <inkml:brushProperty name="width" value="0.05" units="cm"/>
      <inkml:brushProperty name="height" value="0.05" units="cm"/>
    </inkml:brush>
  </inkml:definitions>
  <inkml:trace contextRef="#ctx0" brushRef="#br0">138 190 13675,'-49'105'1298,"-10"25"-602,53-113-601,0 0 0,1 1 0,1-1 0,1 1 0,-2 30 0,5-46-87,0 0 0,0 0 0,0 0 0,0 0-1,0-1 1,0 1 0,0 0 0,1 0-1,-1 0 1,1-1 0,-1 1 0,1 0 0,0-1-1,-1 1 1,1 0 0,0-1 0,0 1 0,0-1-1,1 1 1,-1-1 0,0 0 0,0 1-1,1-1 1,-1 0 0,1 0 0,-1 0 0,1 0-1,-1 0 1,1 0 0,0-1 0,-1 1-1,1 0 1,0-1 0,0 0 0,-1 1 0,1-1-1,0 0 1,0 0 0,0 0 0,-1 0-1,1 0 1,0 0 0,0 0 0,0-1 0,-1 1-1,1-1 1,2 0 0,3-2 9,0 0 0,0 0-1,0 0 1,-1-1 0,1 0 0,-1-1 0,0 1 0,0-1 0,-1-1-1,1 1 1,-1-1 0,-1 1 0,6-8 0,7-13 104,25-51 1,-35 64-81,79-168 526,-72 148-308,-2-1-1,-1-1 1,9-52 0,-20 85-226,1-1 0,-1 0 0,0 0 0,0 0 0,0 0 1,0 0-1,0 0 0,-1 0 0,-1-4 0,2 6-18,0 0 0,-1 0-1,1 0 1,-1 0 0,0 0 0,1 0-1,-1 0 1,0 0 0,1 1-1,-1-1 1,0 0 0,0 0 0,0 1-1,0-1 1,0 0 0,0 1-1,-2-2 1,0 2-2,0-1 0,0 1 0,-1 0 0,1 0-1,0 0 1,-1 0 0,1 0 0,0 1 0,0-1 0,-1 1 0,1 0 0,0 0-1,0 0 1,-5 3 0,-5 2-38,0 1-1,1 1 1,0 0 0,0 0-1,1 1 1,0 1 0,1-1-1,-18 23 1,22-25-48,0 0 0,1 1 1,0 0-1,1 0 0,0 0 1,0 1-1,0-1 0,1 1 0,0 0 1,1 0-1,0 0 0,1 0 1,0 0-1,0 18 0,1-23 19,1 0-1,0-1 0,0 1 1,0 0-1,0 0 1,1-1-1,-1 1 0,1-1 1,0 1-1,0-1 1,0 0-1,1 0 1,-1 0-1,1 0 0,0 0 1,-1-1-1,1 1 1,1-1-1,2 3 0,9 3-84,0 0-1,0 0 0,20 6 1,18 9 93,-49-20 67,0-1 0,0 1 1,0 0-1,0 0 0,-1 0 0,1 0 1,-1 0-1,0 1 0,0 0 0,0 0 1,0 0-1,-1 0 0,1 0 0,-1 0 1,0 0-1,-1 1 0,3 5 0,-4-5-36,1-1-1,-1 0 0,0 1 0,0-1 0,0 0 1,0 1-1,-1-1 0,0 1 0,0-1 0,0 0 1,0 0-1,-1 0 0,1 0 0,-1 0 0,0 0 1,-1 0-1,1 0 0,-1-1 0,-2 4 1,0-1-32,0-1 0,0 1 0,0-1 0,-8 5 0,-2-2-139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5.974"/>
    </inkml:context>
    <inkml:brush xml:id="br0">
      <inkml:brushProperty name="width" value="0.05" units="cm"/>
      <inkml:brushProperty name="height" value="0.05" units="cm"/>
    </inkml:brush>
  </inkml:definitions>
  <inkml:trace contextRef="#ctx0" brushRef="#br0">44 49 11658,'-7'10'538,"1"1"0,1 0 0,0 0-1,0 1 1,1-1 0,1 1 0,0 0-1,-2 17 1,5-29-541,0 1 0,-1 0 0,1-1-1,0 1 1,1 0 0,-1-1 0,0 1 0,0 0-1,0-1 1,0 1 0,0 0 0,1-1 0,-1 1-1,0 0 1,1-1 0,-1 1 0,0-1 0,1 1-1,-1-1 1,1 1 0,-1-1 0,0 1 0,1-1 0,0 1-1,-1-1 1,1 0 0,-1 1 0,1-1 0,-1 0-1,1 1 1,0-1 0,-1 0 0,1 0 0,0 0-1,-1 1 1,1-1 0,0 0 0,-1 0 0,1 0-1,0 0 1,-1 0 0,1 0 0,0 0 0,-1-1-1,1 1 1,-1 0 0,1 0 0,0 0 0,-1-1-1,1 1 1,0 0 0,0-1 0,34-17-541,-4-5-28,-1-1 1,-1-1-1,-2-2 0,32-39 1,-68 98 1723,6-25-1032,1 0-1,-1 0 1,1 0-1,1 1 1,-1-1-1,1 0 1,1 1 0,-1-1-1,1 1 1,0-1-1,2 11 1,-1-17-112,-1 0 0,0 1 0,1-1 0,-1 0 0,1 0-1,0 0 1,-1 0 0,1 0 0,0 0 0,0 0 0,0 0 0,0 0 0,0 0 0,0 0 0,0 0 0,0-1-1,0 1 1,0 0 0,0-1 0,0 1 0,0-1 0,2 1 0,1 0 0,-1 0-1,1-1 1,-1 1-1,1-1 1,-1 0 0,1 0-1,4-1 1,22-4 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09.374"/>
    </inkml:context>
    <inkml:brush xml:id="br0">
      <inkml:brushProperty name="width" value="0.05" units="cm"/>
      <inkml:brushProperty name="height" value="0.05" units="cm"/>
    </inkml:brush>
  </inkml:definitions>
  <inkml:trace contextRef="#ctx0" brushRef="#br0">127 130 16091,'-39'42'1689,"23"-26"-1134,0 1 0,2 0 0,-21 32 0,34-48-530,0 1 0,1-1 0,-1 1 0,0-1 0,1 1 0,-1-1 0,1 1 0,-1 0 1,1-1-1,0 1 0,0 0 0,0-1 0,0 1 0,0 0 0,0-1 0,0 1 0,1 2 0,-1-4-33,1 1-1,-1 0 1,1-1 0,-1 1 0,1 0 0,-1-1-1,1 1 1,0-1 0,-1 1 0,1-1 0,0 1 0,0-1-1,-1 0 1,1 1 0,0-1 0,0 0 0,0 1 0,-1-1-1,1 0 1,0 0 0,0 0 0,0 0 0,0 0-1,0 0 1,-1 0 0,1 0 0,0 0 0,0 0 0,0-1-1,0 1 1,-1 0 0,1 0 0,0-1 0,0 1-1,1-1 1,6-3-204,0 0 0,1 0 0,-2-1 0,1 0-1,8-7 1,11-7-419,1 0 22,-11 7-56,31-17 0,-44 27 626,0 0-1,0 0 1,1 0 0,-1 1 0,1 0-1,-1 0 1,1 0 0,0 0 0,-1 1-1,1-1 1,0 1 0,-1 1 0,6 0-1,-7-1 86,-1 1-1,0-1 1,1 1-1,-1 0 1,0 0-1,0 0 1,0 0-1,0 0 1,0 1-1,0-1 1,0 1-1,0-1 1,0 1-1,-1 0 1,1-1-1,0 1 1,-1 0-1,0 0 1,3 4-1,-1 1 246,-1 0-1,0 0 1,0 1-1,2 13 1,-3-15-85,0 0 0,0-1 0,0 1-1,0-1 1,1 1 0,0-1 0,0 1 0,1-1-1,5 8 1,-7-11-191,1-1 0,0 0 0,-1 1 0,1-1 0,0 0 0,0 0 0,0 0-1,0-1 1,0 1 0,0 0 0,0-1 0,0 1 0,0-1 0,0 1 0,1-1 0,-1 0-1,0 0 1,0 0 0,0 0 0,0-1 0,0 1 0,0-1 0,1 1 0,-1-1 0,4-1-1,5-3-267,0 1-1,0-2 1,11-7-1,-21 13 235,68-49-566,-32 21 180</inkml:trace>
  <inkml:trace contextRef="#ctx0" brushRef="#br0" timeOffset="1">849 11 10666,'-11'-7'1321,"-11"5"-561,-4 1-264,-2 5 1456,-1 6-896,3 9-287,2-2-97,5 2-168,6-1-64,8-6-232,3 1-160,8-3-344,4-3-200,6-4-272,5 4-905,7-3 1273,2-2-232,7 5-176</inkml:trace>
  <inkml:trace contextRef="#ctx0" brushRef="#br0" timeOffset="2">940 237 10922,'-8'22'1673,"-16"-2"-673,-8 0-400,-6-3 1633,-2-4-993,0-4-744,1-2-352,12-3 88,8-2-104,12-4-232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6.421"/>
    </inkml:context>
    <inkml:brush xml:id="br0">
      <inkml:brushProperty name="width" value="0.05" units="cm"/>
      <inkml:brushProperty name="height" value="0.05" units="cm"/>
    </inkml:brush>
  </inkml:definitions>
  <inkml:trace contextRef="#ctx0" brushRef="#br0">9 0 14659,'-7'17'976,"7"4"-720,0 3-128,0 3 289,-1 3-209,1 2-40,1-1-64,5-8-176,3-3-120,6-15-353,1-8-47,4-20 384,2-7-104,-1-6-152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6.804"/>
    </inkml:context>
    <inkml:brush xml:id="br0">
      <inkml:brushProperty name="width" value="0.05" units="cm"/>
      <inkml:brushProperty name="height" value="0.05" units="cm"/>
    </inkml:brush>
  </inkml:definitions>
  <inkml:trace contextRef="#ctx0" brushRef="#br0">30 1 12683,'-4'39'1184,"-5"9"-832,1 4-144,2 1 216,3-1 80,5-9-256,0-10-96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2.783"/>
    </inkml:context>
    <inkml:brush xml:id="br0">
      <inkml:brushProperty name="width" value="0.05" units="cm"/>
      <inkml:brushProperty name="height" value="0.05" units="cm"/>
    </inkml:brush>
  </inkml:definitions>
  <inkml:trace contextRef="#ctx0" brushRef="#br0">85 5 13171,'1'-1'35,"-1"1"0,1-1 1,-1 1-1,1 0 0,0-1 0,-1 1 1,1 0-1,-1 0 0,1-1 1,-1 1-1,1 0 0,0 0 0,-1 0 1,1 0-1,-1 0 0,1 0 0,0 0 1,-1 0-1,1 0 0,0 0 1,-1 0-1,1 0 0,-1 0 0,1 0 1,0 0-1,-1 1 0,1-1 0,0 1-8,-1 0 0,1 0-1,-1-1 1,1 1-1,-1 0 1,0 0 0,0 0-1,1 0 1,-1-1-1,0 1 1,0 0 0,0 0-1,0 0 1,0 0-1,0 0 1,-1 1 0,-12 49 137,9-38-77,-6 25-69,-14 48 127,4 0-1,-12 117 1,32-202-137,-1 0 0,1 0 1,0 0-1,0 0 0,0 0 0,0 0 1,0 0-1,0 0 0,0 1 0,0-1 1,1 0-1,-1 0 0,0 0 0,1 0 1,-1 0-1,0 0 0,1 0 0,-1 0 1,1 0-1,0-1 0,1 3 0,-1-3 3,-1 0-1,1 0 0,0 1 0,0-1 1,0 0-1,-1 0 0,1 0 0,0 0 1,0 0-1,0-1 0,-1 1 0,1 0 1,0 0-1,0 0 0,-1-1 0,1 1 1,0 0-1,0-1 0,-1 1 0,1-1 1,1 0-1,3-4 43,1 1 0,0-1 0,-1 0 0,9-12 0,11-20 17,-2 0-1,-1-2 1,20-50-1,35-130-359,-69 196 215,-8 23 75,0 0-1,0 0 1,0 0-1,0 0 0,0 0 1,0 1-1,0-1 1,0 0-1,0 0 0,0 0 1,0 0-1,1 0 1,-1 0-1,0 0 0,0 0 1,0 1-1,0-1 1,0 0-1,0 0 0,0 0 1,1 0-1,-1 0 1,0 0-1,0 0 0,0 0 1,0 0-1,0 0 1,0 0-1,1 0 0,-1 0 1,0 0-1,0 0 1,0 0-1,0 0 0,0 0 1,0 0-1,1 0 1,-1 0-1,0 0 0,0 0 1,0 0-1,0 0 1,0 0-1,0-1 0,1 1 1,-1 0-1,0 0 1,0 0-1,0 0 0,0 0 1,0 0-1,0 0 1,0 0-1,0 0 0,0-1 1,0 1-1,1 0 1,-1 0-1,0 0 0,0 0 1,0 0-1,0 0 1,0-1-1,0 1 0,0 0 1,0 0-1,0 0 1,0 0-1,2 10-4,7 177 31,-9-182-6,0-1-1,0 0 0,-1 1 0,0-1 0,1 0 1,-1 1-1,0-1 0,-1 0 0,1 0 0,-1 0 1,0 0-1,0 0 0,0 0 0,-1-1 0,1 1 1,-1-1-1,0 1 0,0-1 0,0 0 0,0 0 1,-5 3-1,0-1-55,-1-1 1,1 0 0,-1 0-1,0 0 1,0-1 0,0-1-1,-1 0 1,-15 2-1,19-3-3,-39 3-955,43-4 877,0 0 0,0 0 0,0 0 0,0 0 0,0 0 0,0-1 0,0 1 0,0-1-1,0 0 1,0 1 0,0-1 0,0 0 0,0 0 0,0 0 0,1 0 0,-1 0 0,-2-3 0,1-8-485,7-2-141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3.342"/>
    </inkml:context>
    <inkml:brush xml:id="br0">
      <inkml:brushProperty name="width" value="0.05" units="cm"/>
      <inkml:brushProperty name="height" value="0.05" units="cm"/>
    </inkml:brush>
  </inkml:definitions>
  <inkml:trace contextRef="#ctx0" brushRef="#br0">0 37 11114,'4'-6'315,"19"-23"779,-23 29-1078,0 0-1,0 0 1,0 0 0,0 0 0,1 0 0,-1 0 0,0-1 0,0 1 0,0 0 0,1 0 0,-1 0-1,0 0 1,0 0 0,0 0 0,1 0 0,-1 0 0,0 0 0,0 0 0,0 0 0,1 0 0,-1 0 0,0 0-1,0 0 1,0 0 0,1 0 0,-1 0 0,0 0 0,0 0 0,0 0 0,1 0 0,-1 0 0,0 0-1,0 1 1,0-1 0,0 0 0,1 0 0,-1 0 0,0 0 0,0 0 0,0 1 0,4 10 441,-2 16 16,-2-25-443,-8 285 1570,7-271-1537,1-15-60,-1 1-1,1-1 1,0 1 0,0-1-1,0 1 1,0-1-1,0 1 1,0-1 0,1 1-1,-1-1 1,0 1 0,1-1-1,-1 0 1,1 1 0,1 1-1,-2-3-2,1 0 0,-1 0 0,0 0 0,1 0 0,-1 0 0,1 0 0,-1 0 0,1 0 0,-1 0 0,1 0 0,-1 0 0,1-1 0,-1 1 0,0 0 0,1 0 0,-1 0 0,1-1 0,-1 1-1,0 0 1,1-1 0,-1 1 0,0 0 0,1-1 0,-1 1 0,0 0 0,1-1 0,-1 1 0,0 0 0,1-2 0,4-5-16,-1 0 0,1-1-1,5-13 1,9-28-133,-1-1 0,16-76 0,-35 131 104,-5 25 70,2 0 0,0 34 0,4-63-22,0-1 1,0 1 0,0-1 0,-1 0 0,1 1 0,0-1 0,1 0-1,-1 1 1,0-1 0,0 1 0,0-1 0,0 0 0,0 1-1,0-1 1,0 0 0,1 1 0,-1-1 0,0 0 0,0 1 0,0-1-1,1 0 1,-1 1 0,0-1 0,0 0 0,1 1 0,-1-1 0,0 0-1,1 0 1,-1 0 0,0 1 0,1-1 0,-1 0 0,0 0-1,1 0 1,-1 0 0,1 0 0,-1 0 0,1 1 0,17-10 96,18-25 31,-33 30-108,0 2-12,5-7 22,1 0 1,0 1-1,1 0 1,13-9-1,-21 16-34,0 0 0,-1 0 0,1 0 0,0 0 1,0 0-1,0 0 0,-1 0 0,1 1 0,0-1 0,0 1 0,0 0 0,0-1 1,0 1-1,0 0 0,0 0 0,0 0 0,0 0 0,0 1 0,0-1 0,0 0 1,0 1-1,0-1 0,0 1 0,0 0 0,-1 0 0,1 0 0,0 0 0,0 0 1,-1 0-1,1 0 0,-1 0 0,1 1 0,-1-1 0,1 1 0,1 1 0,3 9-12,1-1 0,-1 1 0,-1 0 0,0 1 0,3 12 0,11 26 10,-18-49 9,-1-1 1,1 0-1,-1 1 1,1-1-1,0 0 1,0 0-1,-1 1 1,1-1-1,0 0 0,0 0 1,0 0-1,0 0 1,1 0-1,-1 0 1,0-1-1,0 1 0,0 0 1,1-1-1,-1 1 1,0 0-1,1-1 1,-1 0-1,1 1 0,1-1 1,-1 0 4,1 0 0,-1 0 0,1-1 0,-1 1 0,0-1 0,1 0 0,-1 0-1,0 0 1,0 0 0,0 0 0,1 0 0,-1-1 0,2-1 0,7-6 36,-1-1 0,1-1 0,15-20 0,-24 28-44,15-18-38,-7 9-330,1-1 0,14-26 0,-24 38 330,-1 1-1,0 0 1,0 0 0,0-1 0,1 1 0,-1 0 0,0-1 0,0 1 0,0 0 0,0-1 0,0 1 0,0 0 0,0-1 0,1 1-1,-1 0 1,0-1 0,0 1 0,0 0 0,0-1 0,0 1 0,-1 0 0,1-1 0,0 1 0,0 0 0,0-1 0,0 1 0,0 0 0,0-1-1,-1 1 1,1 0 0,0-1 0,0 1 0,0 0 0,-1 0 0,1-1 0,0 1 0,0 0 0,-1 0 0,1-1 0,0 1 0,0 0-1,-1 0 1,1 0 0,0 0 0,-1-1 0,1 1 0,0 0 0,-1 0 0,1 0 0,0 0 0,-1 0 0,0 0-122,-6-3-428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3.779"/>
    </inkml:context>
    <inkml:brush xml:id="br0">
      <inkml:brushProperty name="width" value="0.05" units="cm"/>
      <inkml:brushProperty name="height" value="0.05" units="cm"/>
    </inkml:brush>
  </inkml:definitions>
  <inkml:trace contextRef="#ctx0" brushRef="#br0">1 46 14515,'3'-1'128,"0"-1"0,0 1 0,0 0-1,0-1 1,1 1 0,-1 1 0,0-1 0,1 0-1,-1 1 1,0 0 0,7 0 0,11-1 5,66-12-584,83-8-909,-167 21 1334,0-1 0,0 1-1,0 1 1,0-1 0,0 0 0,0 1 0,0-1-1,0 1 1,0 0 0,4 2 0,-6-3 28,0 1 0,0 0 0,0 0 0,0-1 0,0 1 0,0 0 0,-1 0 0,1 0 0,0 0 0,-1 0 0,1 0 0,0 0 0,-1 1 0,0-1 0,1 0 0,-1 0 0,0 0 0,1 0 0,-1 1 0,0-1 0,0 0 0,0 0 1,0 0-1,0 1 0,0-1 0,0 0 0,-1 0 0,1 2 0,-7 22 146,-1 0 1,-1-1-1,-2 0 1,0 0-1,-20 30 1,7-11 105,3-4-26,0-2 78,-17 45 0,37-81-301,1-1-1,-1 1 0,1 0 1,-1 0-1,1 0 0,0 1 1,-1-1-1,1 0 0,0 0 1,0 0-1,0 0 0,0 0 1,0 0-1,0 0 0,0 0 1,0 0-1,0 0 0,0 0 1,1 1-1,-1-1 0,0 0 1,1 0-1,-1 0 0,1 0 1,0 1-1,0-1-4,0-1-1,1 1 1,-1-1 0,0 1-1,0-1 1,1 0 0,-1 1-1,0-1 1,1 0-1,-1 0 1,0 0 0,1 0-1,-1 0 1,0 0 0,1 0-1,-1 0 1,2-1 0,10-3-10,0 0 0,-1 0 0,14-8 1,-22 10 23,52-27-197,-51 27 208,-1-1 1,0 0 0,0 0 0,0 0-1,0 0 1,-1-1 0,1 0 0,-1 0-1,0 0 1,4-5 0,-7 7-16,1 0 0,-1 1 1,0-1-1,1 0 1,-1 0-1,0 0 0,0 0 1,0 0-1,0 1 0,-1-1 1,1 0-1,-1 0 0,1 0 1,-1 1-1,0-4 0,-9-13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4.223"/>
    </inkml:context>
    <inkml:brush xml:id="br0">
      <inkml:brushProperty name="width" value="0.05" units="cm"/>
      <inkml:brushProperty name="height" value="0.05" units="cm"/>
    </inkml:brush>
  </inkml:definitions>
  <inkml:trace contextRef="#ctx0" brushRef="#br0">1 274 10066,'0'8'1296,"11"2"-639,2-2-273,8-1 1576,4-1-1456,8-6-296,5-3-184,4-11 120,-2-3-96,2-6-128</inkml:trace>
  <inkml:trace contextRef="#ctx0" brushRef="#br0" timeOffset="1">458 164 12539,'-15'27'1168,"-5"6"-800,2 3-160,-1 0 744,6 0-576,6-8-256,4-3-104,9-15-336,4-10 1345,4-17-1017,-2-6 40,-4-12 40</inkml:trace>
  <inkml:trace contextRef="#ctx0" brushRef="#br0" timeOffset="2">541 2 15859,'-2'-1'1361,"0"1"-1145,-3 3-280,2 1 696,3 2-1272,0-2 536,6 3-104,1-1-40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4.669"/>
    </inkml:context>
    <inkml:brush xml:id="br0">
      <inkml:brushProperty name="width" value="0.05" units="cm"/>
      <inkml:brushProperty name="height" value="0.05" units="cm"/>
    </inkml:brush>
  </inkml:definitions>
  <inkml:trace contextRef="#ctx0" brushRef="#br0">69 19 12755,'-12'47'497,"1"0"1,2 0-1,3 1 0,-2 82 1,7-120-511,0 1 0,-1-1 0,-4 17 1,-2 7 32,8-35-14,0 1-1,0 0 1,0 0-1,0 0 0,0 0 1,0 0-1,0 0 1,0 0-1,0 0 0,0 0 1,0 0-1,0 0 1,0-1-1,0 1 1,0 0-1,0 0 0,-1 0 1,1 0-1,0 0 1,0 0-1,0 0 1,0 0-1,0 0 0,0 0 1,0 0-1,0 0 1,0 0-1,0 0 1,0 0-1,0 0 0,-1 0 1,1 0-1,0 0 1,0 0-1,0 0 1,0 0-1,0 0 0,0 0 1,0 0-1,0 0 1,0 0-1,0 0 1,-1 0-1,1 0 0,0 0 1,0 0-1,0 0 1,0 0-1,0 0 0,0 0 1,0 0-1,0 0 1,0 0-1,0 0 1,0 0-1,0 1 0,0-1 1,0 0-1,0 0 1,-1 0-1,1 0 1,0 0-1,0 0 0,0 0 1,0 0-1,-1-12 99,16-34-272,1 1 1,2 0-1,2 1 1,2 1-1,2 1 1,33-44-1,-50 78 138,0-1-1,0 1 1,1 0-1,9-7 1,-16 13 31,1 0 1,1 1 0,-1-1-1,0 1 1,0-1 0,1 1-1,-1 0 1,0 0 0,1 0-1,-1 0 1,1 0 0,0 1-1,-1-1 1,1 1 0,-1 0-1,1 0 1,0 0-1,-1 0 1,1 0 0,0 0-1,-1 1 1,5 1 0,-6-2-1,0 0 0,-1 1 1,1-1-1,-1 0 0,1 1 0,0-1 1,-1 1-1,1-1 0,-1 1 0,1-1 1,-1 1-1,1-1 0,-1 1 0,1 0 1,-1-1-1,0 1 0,1 0 0,-1-1 1,0 1-1,0 0 0,1-1 0,-1 1 1,0 0-1,0 1 0,-4 20 136,-19 20 296,22-41-405,-13 21 312,-1-1-1,-1 0 1,-1-1-1,-26 24 1,34-40 531,5-7-362,8-17-154,4-2-79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5.060"/>
    </inkml:context>
    <inkml:brush xml:id="br0">
      <inkml:brushProperty name="width" value="0.05" units="cm"/>
      <inkml:brushProperty name="height" value="0.05" units="cm"/>
    </inkml:brush>
  </inkml:definitions>
  <inkml:trace contextRef="#ctx0" brushRef="#br0">5 1 13035,'8'10'1016,"-8"6"-736,0 1-112,0 4 144,0 4-24,0-2-144,0-5-200,0-3-976,-1-10 952,-3-8-200,-4-7-120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5.803"/>
    </inkml:context>
    <inkml:brush xml:id="br0">
      <inkml:brushProperty name="width" value="0.05" units="cm"/>
      <inkml:brushProperty name="height" value="0.05" units="cm"/>
    </inkml:brush>
  </inkml:definitions>
  <inkml:trace contextRef="#ctx0" brushRef="#br0">1 245 10402,'3'2'173,"1"-1"0,0 1 0,0-1 0,0 0 0,0 0 0,0-1 0,0 1 0,0-1 0,0 0-1,0 0 1,0 0 0,0 0 0,0-1 0,0 1 0,0-1 0,-1 0 0,1-1 0,0 1 0,0 0 0,-1-1 0,1 0-1,0 0 1,2-3 0,5-2-10,0-1 1,-1 0-1,0 0 0,-1-1 0,16-19 0,-22 23-142,0 1-1,-1-1 1,1 0-1,-1 1 0,0-1 1,0-1-1,2-9 1,-4 14-25,1 0 0,-1 1 1,0-1-1,0 0 0,0 0 0,0 0 1,0 0-1,0 1 0,0-1 0,0 0 1,-1 0-1,1 0 0,0 0 1,0 1-1,-1-1 0,1 0 0,0 0 1,-1 1-1,1-1 0,-1 0 0,0-1 1,0 2-5,-1-1 1,1 1 0,0 0 0,0-1 0,0 1-1,0 0 1,-1 0 0,1 0 0,0 0-1,0 0 1,0 0 0,-1 0 0,1 0-1,0 1 1,0-1 0,0 0 0,0 1-1,-1-1 1,1 1 0,-2 0 0,-3 3-1,0 0 0,0-1 0,0 2 0,1-1 1,-1 1-1,1 0 0,0 0 0,0 0 0,1 1 1,0-1-1,0 1 0,0 0 0,1 1 0,-4 6 1,2-2 39,1 0 1,0 0 0,0 0 0,1 0 0,1 1-1,0-1 1,-1 22 0,3-31-19,0 1 1,0-1-1,0 1 0,0-1 1,1 1-1,-1-1 0,1 0 1,0 1-1,0-1 0,-1 0 1,1 0-1,1 1 0,-1-1 1,0 0-1,0 0 0,1 0 1,-1 0-1,3 1 0,-3-2-3,1 0 0,0 0 0,-1 0 0,1 0 0,0-1 0,-1 1 0,1 0 0,0-1 0,0 0 0,-1 1 0,1-1-1,0 0 1,0 0 0,0 0 0,0 0 0,-1 0 0,1 0 0,0-1 0,0 1 0,-1-1 0,1 1 0,0-1 0,0 0 0,2-1-1,8-4 18,0-1 0,0 0 0,-1-1 0,19-17 0,38-43-3,-54 53-16,11-10-69,0-2-1,-2-1 1,-2 0 0,31-53-1,-50 72 45,-8 10 21,-9 10 42,3 3 29,0 0-1,2 0 0,0 1 0,1 0 1,0 1-1,1 0 0,1 1 0,0 0 1,2 0-1,0 0 0,-5 30 0,9-40-40,0 1-1,0-1 0,1 1 1,0-1-1,0 1 1,1-1-1,2 14 0,-2-20-29,-1 1-1,1 0 0,-1-1 0,1 1 0,0 0 0,0-1 0,0 1 0,0-1 0,0 1 0,0-1 0,0 0 0,1 1 0,-1-1 0,0 0 0,1 0 0,-1 0 0,1 0 0,-1 0 0,1 0 0,0 0 0,-1-1 0,1 1 0,0 0 0,0-1 0,-1 1 0,1-1 0,0 0 0,0 0 0,0 0 0,-1 0 0,1 0 0,0 0 0,0 0 0,0 0 0,-1-1 0,1 1 0,3-2 0,6-2-8,0 0-1,0 0 1,0-1-1,-1-1 0,1 0 1,13-10-1,55-49-46,-76 62 50,49-45 546,72-87 0,-123 134-470,0 0 0,0 0 0,0 0 0,0-1 1,-1 1-1,1 0 0,0-1 0,-1 1 0,1-1 0,-1 1 0,1-1 0,-1 1 1,0-1-1,1-1 0,-1 2-70,0 0 0,-1 0 0,1 1 0,0-1 0,0 0 0,0 0 0,-1 1 0,1-1 0,0 0 0,-1 0 0,1 1 0,-1-1 0,1 0 0,-1 1 0,1-1 0,-1 0-1,1 1 1,-1-1 0,0 1 0,0-1 0,-1 0-25,0 0 0,0 0-1,0 0 1,0 1-1,0-1 1,0 1-1,0-1 1,-1 1-1,1 0 1,0 0-1,0 0 1,0 0 0,0 0-1,-1 0 1,1 0-1,0 1 1,0-1-1,-3 2 1,-3 2 2,1-1 0,0 1 0,0 1 0,0-1 0,1 1 0,-1 1 0,1-1 0,0 1 0,1 0 0,0 0 0,0 1 0,0-1 0,0 1 0,1 0 0,-6 14 1,7-14 8,0 0 1,1 1 0,-1-1 0,1 0 0,1 1-1,-1-1 1,1 1 0,1-1 0,0 1-1,0 0 1,0-1 0,1 1 0,0-1 0,0 1-1,1-1 1,5 15 0,-5-18-18,0 0-1,0 0 1,0-1-1,1 1 1,0-1-1,-1 1 1,1-1-1,1 0 1,-1 0 0,0-1-1,1 1 1,-1-1-1,1 1 1,0-1-1,0 0 1,0-1-1,0 1 1,0 0 0,0-1-1,0 0 1,0 0-1,1-1 1,-1 1-1,0-1 1,1 0 0,-1 0-1,0 0 1,9-2-1,24-4-126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6.359"/>
    </inkml:context>
    <inkml:brush xml:id="br0">
      <inkml:brushProperty name="width" value="0.05" units="cm"/>
      <inkml:brushProperty name="height" value="0.05" units="cm"/>
    </inkml:brush>
  </inkml:definitions>
  <inkml:trace contextRef="#ctx0" brushRef="#br0">361 18 12779,'17'-14'1816,"-11"10"-858,-10 14 27,-7 3-659,0 0-1,0 0 1,-26 20 0,7-6-98,-58 53 262,-61 63-201,144-137-323,0 0-1,0 0 1,0 0-1,1 1 1,0 0 0,0 0-1,-4 12 1,8-17 20,-1 0 1,1 0-1,-1 0 1,1 0-1,0 0 1,0 0-1,0 0 0,0 0 1,0 0-1,1 0 1,-1 0-1,0 0 1,1 0-1,0 0 1,-1 0-1,1 0 0,0 0 1,0 0-1,0 0 1,0-1-1,1 1 1,-1 0-1,0-1 0,1 1 1,-1-1-1,1 1 1,-1-1-1,1 0 1,0 0-1,-1 0 1,1 0-1,0 0 0,2 1 1,8 3-43,-1 0 1,1-1-1,0-1 0,0 0 0,0-1 1,0 0-1,1 0 0,-1-1 1,1-1-1,-1 0 0,0-1 1,1-1-1,-1 1 0,0-2 1,14-4-1,22-13-41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0.139"/>
    </inkml:context>
    <inkml:brush xml:id="br0">
      <inkml:brushProperty name="width" value="0.05" units="cm"/>
      <inkml:brushProperty name="height" value="0.05" units="cm"/>
    </inkml:brush>
  </inkml:definitions>
  <inkml:trace contextRef="#ctx0" brushRef="#br0">23 0 13403,'1'1'58,"0"-1"0,0 0 0,0 1-1,0-1 1,-1 1 0,1-1 0,0 1 0,0-1 0,-1 1 0,1 0 0,0-1 0,-1 1 0,1 0 0,-1-1-1,1 1 1,-1 0 0,1 0 0,-1 0 0,0-1 0,1 1 0,-1 0 0,0 0 0,1 0 0,-1 0-1,0 0 1,0 0 0,0 0 0,0-1 0,0 1 0,0 0 0,0 0 0,-1 2 0,-4 37 752,2-28-224,-6 41 240,2-21-512,2-1-1,1 1 1,0 53 0,5-81-277,-1 0 1,0 0-1,1 0 1,0 0 0,0 0-1,0 0 1,1 0-1,-1 0 1,1 0 0,0 0-1,3 4 1,-4-7-28,1 1 1,-1-1 0,0 0-1,1 1 1,-1-1-1,1 0 1,-1 0 0,1 0-1,0 0 1,0-1-1,-1 1 1,1 0 0,0-1-1,0 1 1,0-1-1,-1 0 1,1 1 0,0-1-1,0 0 1,0 0 0,0 0-1,0 0 1,0-1-1,-1 1 1,1 0 0,3-2-1,2 0-16,0-1-1,0-1 1,0 1-1,0-1 0,0 0 1,-1-1-1,0 1 1,0-1-1,0-1 1,0 1-1,-1-1 1,0 0-1,6-9 1,5-9-58,-2 1 0,16-37 0,-22 45 40,19-46-115,-25 55 125,0 0 0,-1 0 0,1 0 0,-1 0 0,0 0 0,0 0 0,-1 0 0,0-7 0,-1 18 27,1-1-1,-1 0 1,0 0 0,0 0 0,-3 7-1,-3 13 44,2-4 19,1 1 0,1 0 0,1 0 1,1 0-1,2 32 0,0-51-65,-1 0 0,0-1 0,0 1 0,1 0 0,-1 0 1,1-1-1,-1 1 0,1 0 0,0-1 0,0 1 0,0 0 0,0-1 0,0 1 0,0-1 1,0 0-1,0 1 0,3 1 0,-3-2-5,1-1 0,-1 1 0,0-1 0,1 1-1,-1-1 1,1 1 0,-1-1 0,0 0 0,1 0 0,-1 0 0,1 0 0,-1 0 0,1 0 0,-1 0 0,0-1-1,1 1 1,1-1 0,4-2-21,0 0 0,0-1 0,0 1 0,-1-1-1,0-1 1,11-9 0,81-86-690,-39 37-16,-59 62 707,1 1 0,-1-1-1,1 0 1,-1 1 0,0-1 0,1 1 0,0-1 0,-1 1-1,1-1 1,-1 1 0,1-1 0,-1 1 0,1-1 0,0 1-1,-1 0 1,1-1 0,0 1 0,0 0 0,-1 0 0,1 0-1,0-1 1,-1 1 0,1 0 0,0 0 0,0 0 0,-1 0-1,1 0 1,1 1 0,-1 0 9,-1 0 0,1 0 1,-1 0-1,0 0 0,1 0 0,-1 0 0,0 0 0,1 0 0,-1 0 1,0 0-1,0 0 0,0 0 0,0 0 0,0 0 0,0 0 1,-1 2-1,-10 55 214,10-54-189,-9 31 197,5-21-86,1-1 0,0 1 0,1 1 1,1-1-1,0 0 0,1 0 0,1 22 0,0-36-124,0 1-1,0 0 0,1-1 0,-1 1 0,0-1 0,0 1 0,0-1 0,0 1 0,0-1 0,1 1 0,-1-1 0,0 1 1,0-1-1,1 1 0,-1-1 0,0 0 0,1 1 0,-1-1 0,0 1 0,1-1 0,-1 0 0,1 1 0,-1-1 0,1 0 0,-1 1 1,1-1-1,-1 0 0,1 0 0,-1 0 0,1 0 0,-1 1 0,1-1 0,-1 0 0,1 0 0,-1 0 0,1 0 0,-1 0 1,1 0-1,-1 0 0,1 0 0,0 0 0,-1 0 0,1-1 0,-1 1 0,1 0 0,-1 0 0,1 0 0,-1-1 0,0 1 1,1 0-1,-1-1 0,1 1 0,3-3 81,-1 1 1,1 0-1,-1-1 1,0 0-1,4-5 1,9-14-41,-2-6 14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6.874"/>
    </inkml:context>
    <inkml:brush xml:id="br0">
      <inkml:brushProperty name="width" value="0.05" units="cm"/>
      <inkml:brushProperty name="height" value="0.05" units="cm"/>
    </inkml:brush>
  </inkml:definitions>
  <inkml:trace contextRef="#ctx0" brushRef="#br0">0 517 13171,'0'0'29,"0"1"0,0-1 1,0 1-1,0-1 1,0 1-1,1-1 0,-1 0 1,0 1-1,0-1 0,0 1 1,0-1-1,1 1 0,-1-1 1,0 0-1,1 1 0,-1-1 1,0 0-1,1 1 0,-1-1 1,0 0-1,1 1 0,-1-1 1,0 0-1,1 0 0,-1 1 1,1-1-1,-1 0 0,1 0 1,-1 0-1,0 0 0,1 1 1,-1-1-1,1 0 0,-1 0 1,1 0-1,-1 0 0,1 0 1,-1 0-1,1 0 0,0-1 1,20-17 332,32-42-332,-4-2-1,-2-3 1,49-86-1,-93 146-64,16-28-358,-1-1 0,16-44 0,-30 60 129,-4 18 260,0 0 0,0 0 0,0 0-1,0 0 1,0 0 0,0 0 0,0 0 0,0-1 0,0 1-1,0 0 1,0 0 0,0 0 0,0 0 0,0 0 0,0 0 0,0 0-1,-1 0 1,1 0 0,0-1 0,0 1 0,0 0 0,0 0-1,0 0 1,0 0 0,0 0 0,0 0 0,0 0 0,-1 0 0,1 0-1,0 0 1,0 0 0,0 0 0,0 0 0,0 0 0,0 0-1,0 0 1,-1 0 0,1 0 0,0 0 0,0 0 0,0 0 0,0 0-1,0 0 1,0 0 0,0 0 0,-1 0 0,1 0 0,0 0-1,0 1 1,0-1 0,0 0 0,0 0 0,0 0 0,0 0 0,0 0-1,0 0 1,0 0 0,-3 3 0,1-1 0,0 0 0,0 1 0,0-1 0,0 1 0,0 0 0,-2 5 0,-6 15 212,1 1 1,1 0 0,-7 38-1,12-49-121,1 1 0,1-1-1,0 1 1,1-1-1,0 1 1,1 0-1,0-1 1,5 16-1,-6-28-64,0 1-1,1 0 0,-1-1 1,1 1-1,0 0 0,-1-1 1,1 1-1,0-1 0,0 1 1,0-1-1,0 0 0,0 1 1,0-1-1,0 0 0,1 0 1,-1 1-1,0-1 0,1 0 1,1 1-1,-2-2 50,1 0 0,-1 1-1,1-1 1,-1 0 0,1 0 0,-1 0-1,1 0 1,-1 0 0,1 0 0,-1 0-1,1-1 1,-1 1 0,1-1-1,-1 1 1,1-1 0,-1 1 0,2-2-1,5-3 124,0 0 0,0-1 0,-1 0 0,1 0 0,6-9 0,-14 15-196,32-33 468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7.350"/>
    </inkml:context>
    <inkml:brush xml:id="br0">
      <inkml:brushProperty name="width" value="0.05" units="cm"/>
      <inkml:brushProperty name="height" value="0.05" units="cm"/>
    </inkml:brush>
  </inkml:definitions>
  <inkml:trace contextRef="#ctx0" brushRef="#br0">141 1 12139,'-22'24'842,"1"0"1,-32 51 0,47-64-754,0 0 1,0 1 0,1-1-1,0 1 1,1 0 0,1 1-1,0-1 1,0 0-1,1 1 1,0 14 0,2-25-79,0 1 0,0-1 0,0 1 0,1 0 0,-1-1 0,1 1 0,0-1 0,-1 1 0,1-1 0,0 1 0,2 2 0,-2-4-4,-1 0-1,1 0 0,0 0 0,0 0 0,0-1 1,0 1-1,0 0 0,-1 0 0,2-1 0,-1 1 1,0 0-1,0-1 0,0 1 0,0-1 0,0 1 1,0-1-1,3 1 0,-1-1 3,0 0-1,0-1 1,1 1 0,-1 0 0,0-1-1,0 0 1,0 0 0,0 0 0,1 0-1,-1 0 1,-1-1 0,1 1 0,0-1-1,0 0 1,4-3 0,9-8 39,0-1 0,-1-1 0,15-18 0,-23 26-12,-1-1 0,-1-1 0,1 1 0,-1-1 0,-1 0 0,0 0 0,0 0 0,4-16 0,-7 23-45,-1 0 0,1 0 0,-1 0 1,1-1-1,-1 1 0,0 0 0,0 0 0,0-1 0,0 1 0,0 0 1,0 0-1,-1 0 0,1-1 0,-1 1 0,0 0 0,1 0 1,-1 0-1,0 0 0,0 0 0,0 0 0,-1 0 0,1 0 1,0 1-1,-1-1 0,1 0 0,-1 1 0,0-1 0,1 1 1,-1-1-1,0 1 0,0 0 0,0 0 0,0 0 0,0 0 1,0 0-1,0 0 0,0 1 0,0-1 0,-4 0 0,-4 0-116,1 0 0,-1 0 0,1 1 0,0 1 0,-1-1 0,1 2 0,-1-1 0,-9 4 0,11-3 7,0 1 0,0 0 0,0 0 0,0 0 0,-8 7 0,2 2-317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7.801"/>
    </inkml:context>
    <inkml:brush xml:id="br0">
      <inkml:brushProperty name="width" value="0.05" units="cm"/>
      <inkml:brushProperty name="height" value="0.05" units="cm"/>
    </inkml:brush>
  </inkml:definitions>
  <inkml:trace contextRef="#ctx0" brushRef="#br0">477 137 14859,'0'0'42,"0"0"-1,0 0 1,1-1-1,-1 1 1,0 0 0,0 0-1,1 0 1,-1-1-1,0 1 1,1 0-1,-1 0 1,0 0 0,1 0-1,-1 0 1,0 0-1,1 0 1,-1-1-1,0 1 1,1 0 0,-1 0-1,0 0 1,1 1-1,-1-1 1,0 0-1,1 0 1,-1 0 0,0 0-1,1 0 1,-1 0-1,0 0 1,1 0-1,-1 1 1,0-1 0,1 0-1,-7 12 951,-24 26 113,20-26-780,4-4-294,-67 93 662,66-90-775,1 1-1,0 0 0,0 0 0,1 0 0,1 0 0,0 1 0,-3 18 0,7-24-1027,3-6 323,9-15-83,10-23 75,-16 26 637,-1 0-1,0 0 1,-1 0-1,0 0 0,-1-1 1,-1 0-1,0 1 1,2-17-1,-6-5-94</inkml:trace>
  <inkml:trace contextRef="#ctx0" brushRef="#br0" timeOffset="1">280 86 12243,'-13'-2'624,"0"0"1,0 2 0,0 0 0,0 0 0,0 1 0,0 0 0,0 2 0,-14 3-1,26-25-913,0 13 191,1-1 1,-2 1-1,1 0 0,-1 0 1,0-1-1,0 1 0,-5-9 0,6 14 89,1 0-1,-1 0 1,0 0-1,0 0 0,0 0 1,0 0-1,0 0 1,0 0-1,0 1 0,0-1 1,0 0-1,0 1 0,0-1 1,0 1-1,0-1 1,-1 1-1,-1-1 0,1 1 13,1 0 0,-1 0 0,0 0 0,0 0 0,0 1 0,1-1 0,-1 1-1,0-1 1,0 1 0,1 0 0,-1-1 0,1 1 0,-1 0 0,0 0 0,1 0 0,-2 2 0,-6 4 44,0 1 1,0 0 0,1 1-1,-13 16 1,18-21-56,1 0 0,-1 0 0,1 0 0,-1 0 0,1 0 0,0 1 0,1-1 0,-1 0 0,1 1 0,0 0 0,0-1 0,0 1 0,1 0 0,-1 7 0,2-10-16,-1 0-1,1-1 0,0 1 1,-1-1-1,1 1 1,0-1-1,0 1 1,0-1-1,0 0 0,0 1 1,0-1-1,0 0 1,0 0-1,1 0 0,-1 0 1,1 0-1,-1 0 1,0 0-1,1 0 0,-1 0 1,1-1-1,0 1 1,-1-1-1,1 1 0,-1-1 1,1 0-1,2 1 1,7 0-39,0 0 0,0 0-1,12-1 1,-11 0 19,34 0-158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8.222"/>
    </inkml:context>
    <inkml:brush xml:id="br0">
      <inkml:brushProperty name="width" value="0.05" units="cm"/>
      <inkml:brushProperty name="height" value="0.05" units="cm"/>
    </inkml:brush>
  </inkml:definitions>
  <inkml:trace contextRef="#ctx0" brushRef="#br0">131 45 8946,'1'2'193,"0"0"0,0-1 0,1 1-1,-2 0 1,1 0 0,0 0 0,0 0 0,-1 0 0,1 0 0,-1 0 0,1 0 0,-1 0 0,0 0-1,0 0 1,0 0 0,0 0 0,0 0 0,0 0 0,-2 4 0,0 4 353,-1-1 0,-1 0 0,-5 10 1,-2 9 193,9-22-594,-1 0 18,1 1 0,0-1 1,1 0-1,-2 10 1,3-16-161,0 0 1,0 0-1,0 0 1,1 0-1,-1 1 0,0-1 1,0 0-1,0 0 1,0 0-1,0 0 0,0 0 1,0 0-1,0 1 1,0-1-1,0 0 0,0 0 1,0 0-1,0 0 1,0 0-1,0 0 1,0 0-1,1 0 0,-1 0 1,0 1-1,0-1 1,0 0-1,0 0 0,0 0 1,0 0-1,0 0 1,1 0-1,-1 0 0,0 0 1,0 0-1,0 0 1,0 0-1,0 0 1,0 0-1,1 0 0,-1 0 1,0 0-1,0 0 1,0 0-1,0 0 0,0 0 1,0 0-1,1 0 1,-1 0-1,0 0 1,10-5 75,7-8-32,-5 2-30,-1 0 0,0 0 0,11-17 0,-17 22-25,-1 0 1,0-1 0,0 1-1,-1-1 1,0 0 0,0-1 0,0 1-1,2-13 1,-5 18-1,1 0 0,-1 0-1,0 0 1,0 0 0,0 0 0,0 0-1,0 0 1,0 0 0,-1 0 0,1 0 0,-1 0-1,1 0 1,-1 0 0,0 1 0,0-1-1,1 0 1,-1 0 0,-1 1 0,1-1-1,0 0 1,-3-2 0,2 2-4,-1 1 0,1-1 1,-1 0-1,0 1 0,0 0 0,0 0 0,0 0 1,0 0-1,0 0 0,0 0 0,0 1 0,-5-1 1,-3 1 2,1 0 0,-1 1 0,1 0 0,-1 0 0,1 1 0,-1 1 0,-12 4 0,18-5 58,0 0 0,0 0-1,0 0 1,0 1-1,0-1 1,1 1 0,-1 0-1,1 0 1,0 1 0,0 0-1,0-1 1,-4 6 0,5 1 74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9.992"/>
    </inkml:context>
    <inkml:brush xml:id="br0">
      <inkml:brushProperty name="width" value="0.05" units="cm"/>
      <inkml:brushProperty name="height" value="0.05" units="cm"/>
    </inkml:brush>
  </inkml:definitions>
  <inkml:trace contextRef="#ctx0" brushRef="#br0">0 222 12675,'1'-8'118,"0"0"0,0 0 0,1 1 0,-1-1 0,2 0 0,-1 1-1,1 0 1,0 0 0,1 0 0,-1 0 0,1 0 0,1 0 0,-1 1 0,1 0 0,0 0 0,1 1 0,-1-1 0,1 1 0,0 0 0,1 0 0,-1 1 0,1 0 0,10-4 0,7-4 14,0 2 0,1 0 0,0 2 0,1 1 0,0 1 0,0 1 0,0 2 0,0 0 0,1 2 0,-1 0 0,37 5 0,-60-3-131,1-1 1,0 1-1,-1 0 0,1 0 0,0 0 0,-1 0 1,1 1-1,-1-1 0,0 1 0,1 0 0,-1 0 0,0 0 1,0 0-1,0 1 0,0-1 0,-1 1 0,4 3 0,-4-2 8,0 0-1,0 1 0,0-1 0,0 0 0,-1 1 0,0-1 0,0 1 0,0-1 0,0 1 1,0-1-1,-1 1 0,0 0 0,-1 7 0,-1 9 94,-1 1-1,-1-1 1,-1 0-1,-1 0 1,-10 24-1,-50 98 610,39-89-467,25-50-241,0-1 1,0 1-1,1 0 0,0 0 0,-1 0 0,2 1 0,-2 3 0,2-7-7,0 1 0,0-1-1,0 0 1,0 0 0,1 0-1,-1 1 1,0-1 0,1 0-1,-1 0 1,1 0 0,-1 0 0,1 0-1,-1 0 1,1 0 0,0 0-1,-1 0 1,1 0 0,0 0-1,0 0 1,0-1 0,0 1-1,0 0 1,0 0 0,0-1 0,0 1-1,0-1 1,0 1 0,2 0-1,11 3-301,1 0 0,-1-1 0,1-1 0,0-1 0,0 0 0,0 0-1,25-4 1,20 2-1186,-42 3 827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0.452"/>
    </inkml:context>
    <inkml:brush xml:id="br0">
      <inkml:brushProperty name="width" value="0.05" units="cm"/>
      <inkml:brushProperty name="height" value="0.05" units="cm"/>
    </inkml:brush>
  </inkml:definitions>
  <inkml:trace contextRef="#ctx0" brushRef="#br0">8 143 13139,'-1'3'201,"-5"22"1807,11-18-1066,11-8-476,-12 0-433,0-1 1,0-1 0,1 1-1,-1-1 1,0 1 0,-1-1 0,1 0-1,-1 0 1,1-1 0,4-5 0,0 0-4,-1-1 1,12-21-1,-15 24-16,-1-1 0,0 0-1,4-14 1,-7 20-14,1 1-1,-1-1 1,1 0-1,-1 0 1,0 0-1,0 0 1,1 0 0,-1 0-1,-1 1 1,1-1-1,0 0 1,0 0 0,-1 0-1,1 0 1,-1 0-1,0 1 1,1-1-1,-1 0 1,0 0 0,0 1-1,-2-3 1,2 3-2,0 1 1,0-1-1,0 1 1,0-1 0,0 1-1,-1 0 1,1-1 0,0 1-1,0 0 1,0 0-1,-1 0 1,1 0 0,0 0-1,0 0 1,0 0-1,-1 1 1,1-1 0,0 0-1,0 1 1,0-1-1,0 1 1,0-1 0,-1 1-1,1-1 1,0 1-1,0 0 1,0 0 0,-1 1-1,-28 25-402,29-25 341,-4 3-224,1 1 1,-1 0-1,1 0 0,0 0 1,0 1-1,-4 11 1,5-13-149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1.101"/>
    </inkml:context>
    <inkml:brush xml:id="br0">
      <inkml:brushProperty name="width" value="0.05" units="cm"/>
      <inkml:brushProperty name="height" value="0.05" units="cm"/>
    </inkml:brush>
  </inkml:definitions>
  <inkml:trace contextRef="#ctx0" brushRef="#br0">1 380 12635,'-1'1'36,"1"-1"0,0 1 1,0 0-1,0 0 0,0-1 0,0 1 1,0 0-1,0-1 0,0 1 1,0 0-1,1-1 0,-1 1 0,0 0 1,0-1-1,1 1 0,-1 0 1,0-1-1,1 1 0,-1-1 0,0 1 1,1-1-1,-1 1 0,1-1 1,-1 1-1,1-1 0,-1 1 1,1-1-1,-1 1 0,1-1 0,0 0 1,-1 1-1,1-1 0,-1 0 1,1 0-1,0 1 0,-1-1 0,1 0 1,0 0-1,-1 0 0,1 0 1,1 0-1,30-4 271,-29 3-209,238-57 1328,633-129-648,-201 104-815,-245 34-60,-400 45 67,108-8-447,-135 12 475,-1 0 0,0 0-1,0-1 1,0 1-1,0 0 1,0 0 0,0 0-1,0 0 1,0 0-1,0 0 1,0 0 0,1 0-1,-1 0 1,0 0-1,0 0 1,0 0 0,0 0-1,0 0 1,0 0-1,0 0 1,1 0 0,-1 0-1,0 0 1,0 0-1,0 0 1,0 0 0,0 0-1,0 0 1,0 0-1,0 0 1,1 0 0,-1 0-1,0 0 1,0 0-1,0 0 1,0 0 0,0 0-1,0 0 1,0 0-1,0 1 1,0-1 0,0 0-1,1 0 1,-1 0-1,0 0 1,0 0 0,0 0-1,0 0 1,0 0-1,0 0 1,0 1 0,0-1-1,0 0 1,0 0-1,0 0 1,0 0 0,0 0-1,0 0 1,0 0-1,0 1 1,0-1 0,0 0-1,0 0 1,0 0-1,0 0 1,0 0 0,0 0-1,0 0 1,0 1-1,-8 3-45,-23 8 41,0-1-1,0-2 0,-1-1 0,-35 4 0,31-5 35,-533 70 484,197-32-255,4 25-357,314-57-82,1 3 1,0 2 0,1 2-1,-56 30 1,104-48 157,-25 18-157,28-19 170,0 0-1,0 0 1,0 0 0,0 1-1,0-1 1,0 0 0,0 0 0,0 1-1,1-1 1,-1 0 0,1 1 0,-1-1-1,1 1 1,-1-1 0,1 0 0,0 1-1,0-1 1,-1 1 0,1 2 0,1-3 7,-1 0 0,0 0 0,0 0 0,0 0 0,1 0 0,-1 0 0,0 0 0,1-1 0,-1 1 0,1 0 1,-1 0-1,1 0 0,0-1 0,-1 1 0,1 0 0,0 0 0,-1-1 0,1 1 0,0-1 0,0 1 0,-1-1 1,1 1-1,0-1 0,0 1 0,0-1 0,0 0 0,0 1 0,0-1 0,1 0 0,32 2-29,-27-3 22,34-2-66,0-3 0,0-1 0,60-19 0,-42 10 5,327-91-267,276-66 10,-378 118 730,-269 50-201,-15 5-192,0 0-1,0 0 0,0 0 0,0 0 0,0 0 0,0 0 0,0 0 0,0 0 0,0 0 0,0 0 0,0 0 0,-1 0 0,1 0 0,0 0 0,0 0 0,0 0 0,0 0 0,0 0 1,0 0-1,0 0 0,0 0 0,0 0 0,0 0 0,0 0 0,0 0 0,0 0 0,0 0 0,0 0 0,0-1 0,0 1 0,0 0 0,0 0 0,0 0 0,0 0 0,0 0 0,0 0 0,0 0 1,0 0-1,0 0 0,0 0 0,0 0 0,0 0 0,0 0 0,0 0 0,0 0 0,0 0 0,0 0 0,0-1 0,0 1 0,-31 1 443,-1088 125 637,680-32-1296,277-44 103,112-33 70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3.714"/>
    </inkml:context>
    <inkml:brush xml:id="br0">
      <inkml:brushProperty name="width" value="0.05" units="cm"/>
      <inkml:brushProperty name="height" value="0.05" units="cm"/>
    </inkml:brush>
  </inkml:definitions>
  <inkml:trace contextRef="#ctx0" brushRef="#br0">232 18 12731,'0'0'38,"0"-1"0,1 1 1,-1 0-1,0 0 0,1 0 1,-1 0-1,0 0 0,1-1 1,-1 1-1,0 0 0,0 0 1,1 0-1,-1-1 0,0 1 1,0 0-1,0-1 0,1 1 1,-1 0-1,0 0 0,0-1 1,0 1-1,0 0 0,1-1 1,-1 1-1,0 0 0,0-1 1,0 1-1,0 0 0,0-1 1,0 1-1,0 0 0,0-1 1,0 1-1,0 0 0,0-1 1,0 1-1,-1-1 0,-13-4 734,-28 3-219,37 2-463,-6 1-41,0-1-1,1 1 1,-1 1 0,0 0-1,-13 4 1,18-4-63,1 1 0,-1-1 0,0 1 0,1 0 0,-1 0 0,1 0 0,0 1 1,0 0-1,0 0 0,-6 6 0,11-9-6,-1 0 1,0 0 0,0 0 0,1 0 0,-1 1-1,1-1 1,-1 0 0,1 0 0,-1 0 0,1 0-1,-1 1 1,1-1 0,0 0 0,0 0 0,0 0-1,0 1 1,0-1 0,0 0 0,0 1 0,0-1-1,0 0 1,1 0 0,-1 0 0,0 1 0,1-1-1,-1 0 1,1 0 0,-1 0 0,1 0 0,0 0-1,-1 0 1,1 0 0,0 0 0,1 2 0,4 2-50,0 1 0,0-1-1,1 0 1,9 6 0,-4-4 4,33 25-95,48 46 0,-77-63 146,0 1 0,-2 0 0,0 1 0,-1 1 0,-1 0 0,11 21 0,-20-33 28,0 0-1,0 1 0,-1 0 1,0 0-1,0-1 0,0 1 1,-1 0-1,0 1 1,0 10-1,-1-14 34,-1 0 0,1-1 0,-1 1 0,0 0 0,0-1-1,0 1 1,-1-1 0,1 1 0,-1-1 0,0 1 0,0-1 0,0 0 0,0 0 0,0 0 0,-1 0 0,1 0 0,-1-1 0,0 1 0,-5 3 0,-2 0 128,-1 0 1,1-1 0,-1 0 0,0-1-1,0-1 1,0 1 0,0-2-1,-1 1 1,1-2 0,-14 1 0,2-1-130,1-1 1,-1-1-1,0-1 1,-28-6-1,48 7-92,0 0-1,-1 1 0,1-2 0,0 1 0,0 0 1,0-1-1,-3-1 0,5 2 33,0 1-1,0-1 1,0 0-1,1 1 1,-1-1-1,0 0 1,1 1-1,-1-1 1,1 0-1,-1 0 0,1 0 1,-1 0-1,1 1 1,0-1-1,-1 0 1,1 0-1,0 0 1,0 0-1,-1 0 1,1 0-1,0 0 1,0 0-1,0 0 1,0 0-1,0 0 1,0 0-1,1 0 1,-1 0-1,1-1 1,8-13-348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4.427"/>
    </inkml:context>
    <inkml:brush xml:id="br0">
      <inkml:brushProperty name="width" value="0.05" units="cm"/>
      <inkml:brushProperty name="height" value="0.05" units="cm"/>
    </inkml:brush>
  </inkml:definitions>
  <inkml:trace contextRef="#ctx0" brushRef="#br0">198 141 13675,'-1'0'95,"1"1"-1,0-1 1,0 1 0,0-1-1,0 1 1,0-1 0,0 1 0,0-1-1,0 1 1,1-1 0,-1 1-1,0-1 1,0 1 0,0-1 0,0 1-1,1-1 1,-1 1 0,0-1-1,1 1 1,-1-1 0,0 1 0,1-1-1,-1 0 1,0 1 0,1-1-1,-1 0 1,1 1 0,0-1-1,0 0-92,-1 0-1,1 0 0,0 0 1,0 0-1,0 0 0,0 0 1,0-1-1,0 1 0,-1 0 0,1-1 1,0 1-1,0-1 0,0 1 1,-1-1-1,1 1 0,0-1 1,1-1-1,2-2-41,0-1 0,1 1 0,-2-1 1,1 0-1,0 0 0,-1-1 0,0 1 0,0-1 0,-1 0 1,0 1-1,0-1 0,2-8 0,-4 12 39,1-1 0,-1 1 1,1 0-1,-1-1 0,0 1 0,0 0 0,0-1 0,0 1 0,-1 0 1,1 0-1,-1-1 0,1 1 0,-1 0 0,0 0 0,1-1 0,-1 1 1,-1 0-1,1 0 0,0 0 0,0 0 0,-1 1 0,1-1 0,-1 0 1,1 0-1,-1 1 0,0-1 0,0 1 0,0 0 0,0-1 0,0 1 1,0 0-1,0 0 0,0 0 0,0 0 0,0 1 0,-3-2 0,-1 1 1,0 1-1,-1-1 0,1 1 0,0 0 0,0 0 1,0 1-1,0 0 0,0 0 0,0 0 0,0 1 1,0 0-1,0 0 0,0 0 0,1 1 0,-1 0 1,1 0-1,0 0 0,-9 8 0,3-2-5,1-1 0,1 2-1,0-1 1,0 1 0,1 0 0,0 1-1,-12 22 1,17-28 7,0 1-1,1 0 1,0 0-1,0 0 1,0 1-1,1-1 1,0 0-1,0 1 0,0-1 1,1 1-1,0-1 1,1 1-1,1 10 1,-1-13 0,0 0 0,0 0 0,1-1-1,-1 1 1,1 0 0,0-1 0,0 1 0,1-1 0,-1 0 0,0 0 0,1 0-1,0 0 1,0 0 0,0-1 0,0 1 0,0-1 0,0 0 0,1 0 0,-1 0 0,1 0-1,0 0 1,-1-1 0,6 2 0,2-1-21,-1 0 0,1-1 0,0 0 0,0 0 0,0-1 0,0-1 0,0 0 0,0 0 0,-1-1 0,1 0 0,0-1 0,-1-1 0,18-7 0,-8 2-74,1-2 0,-2 0 0,1-2 0,-1 0 0,26-24 0,-23 17 21,-1-1 0,26-35 0,-57 71 150,2 0-1,-1 1 1,2 0 0,0 0-1,1 1 1,0 0 0,1 0-1,2 0 1,-1 0-1,0 22 1,4-37-61,0 1-1,0 0 1,0 0-1,0-1 1,1 1-1,-1 0 1,1-1-1,0 1 1,-1 0-1,1-1 1,1 1 0,-1-1-1,0 1 1,0-1-1,1 0 1,0 0-1,-1 1 1,1-1-1,0 0 1,0 0-1,0-1 1,0 1 0,0 0-1,1-1 1,-1 1-1,0-1 1,1 0-1,-1 0 1,1 0-1,-1 0 1,1 0-1,0 0 1,-1-1 0,1 1-1,0-1 1,0 0-1,-1 0 1,4 0-1,8 0 46,1-1-1,-1-1 0,0 0 0,-1-1 1,1-1-1,14-5 0,2-2-30,30-18-1,-33 15-208,39-13-1,-65 26 169,0 1-1,0 0 1,0-1-1,0 1 1,0 0 0,0 0-1,0 0 1,0 0-1,0 0 1,0 0 0,0 0-1,0 0 1,0 0-1,0 0 1,0 1-1,0-1 1,-1 0 0,1 1-1,0-1 1,0 0-1,0 1 1,0 0-1,0-1 1,0 1 0,1 1-1,13 23-82,-14-22 116,1 1-1,-1-1 1,1 1-1,0-1 1,0 0 0,5 6-1,-4-8 2,-1 1 0,1 0 0,-1-1 0,1 1 0,-1-1 0,1 0 0,0 0 0,-1 0 0,1 0 0,0-1 0,0 1 0,0-1 0,0 1 1,-1-1-1,1 0 0,0 0 0,0 0 0,0-1 0,0 1 0,5-2 0,4-2 43,0 0 0,0-1 1,16-8-1,-15 7-25,49-29 155,-42 23-159,32-15 0,-51 26-38,0 0-1,1 1 0,-1-1 1,0 1-1,1-1 0,-1 1 1,1-1-1,-1 1 0,1 0 0,-1-1 1,1 1-1,-1 0 0,1 0 1,-1 0-1,1 0 0,-1 1 1,1-1-1,-1 0 0,1 1 1,-1-1-1,1 1 0,-1-1 0,0 1 1,1-1-1,-1 1 0,0 0 1,1 0-1,-1 0 0,0 0 1,0 0-1,2 2 0,-1 1-5,1 1-1,-1 0 1,0 0 0,0 1-1,0-1 1,-1 0-1,1 7 1,3 10-10,-2-14 7,-2-3-3,0 0 0,1 0 1,-1 1-1,2-1 0,-1 0 0,0-1 0,6 8 1,-8-12 8,0 0 0,0 0 0,0-1 0,0 1 0,0 0 0,0 0 1,0 0-1,0-1 0,0 1 0,0 0 0,0 0 0,0-1 0,0 1 1,0 0-1,0 0 0,1 0 0,-1-1 0,0 1 0,0 0 0,0 0 1,0 0-1,1 0 0,-1-1 0,0 1 0,0 0 0,0 0 0,1 0 1,-1 0-1,0 0 0,0 0 0,0 0 0,1 0 0,-1 0 0,0-1 0,0 1 1,1 0-1,-1 0 0,0 0 0,0 0 0,1 0 0,-1 0 0,0 1 1,0-1-1,0 0 0,1 0 0,-1 0 0,0 0 0,0 0 0,1 0 1,-1 0-1,0 0 0,0 0 0,0 1 0,1-1 0,-1 0 0,0 0 1,0 0-1,0 0 0,0 1 0,0-1 0,1 0 0,-1 0 0,0 1 0,-2-25-44,-12-16-36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4.857"/>
    </inkml:context>
    <inkml:brush xml:id="br0">
      <inkml:brushProperty name="width" value="0.05" units="cm"/>
      <inkml:brushProperty name="height" value="0.05" units="cm"/>
    </inkml:brush>
  </inkml:definitions>
  <inkml:trace contextRef="#ctx0" brushRef="#br0">22 8 18020,'-5'-6'792,"-3"4"-792,3 2 0,2 5 648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0.600"/>
    </inkml:context>
    <inkml:brush xml:id="br0">
      <inkml:brushProperty name="width" value="0.05" units="cm"/>
      <inkml:brushProperty name="height" value="0.05" units="cm"/>
    </inkml:brush>
  </inkml:definitions>
  <inkml:trace contextRef="#ctx0" brushRef="#br0">48 197 13491,'-1'3'418,"0"-3"-358,1 0-1,0 1 0,0-1 0,0 0 1,0 1-1,-1-1 0,1 0 0,0 1 0,0-1 1,-1 0-1,1 1 0,0-1 0,-1 0 1,1 0-1,0 1 0,-1-1 0,1 0 1,0 0-1,-1 0 0,1 0 0,-1 1 1,1-1-1,0 0 0,-1 0 0,1 0 0,-1 0 1,1 0-1,0 0 0,-1 0 0,1 0 1,-1 0-1,0 0 6,0 0-27,0 1 1,0 0-1,0-1 0,0 1 1,0 0-1,0 0 0,0 0 1,0 0-1,1-1 0,-1 1 1,0 0-1,0 0 0,1 1 1,-1-1-1,1 0 0,-1 0 1,1 0-1,-1 0 0,1 0 1,0 2-1,-9 30 270,8-28-215,-2 9 73,0 0 0,1 1 0,1-1 1,0 1-1,3 21 0,-2-33-146,0 0 0,0 0 1,1 0-1,-1 0 0,1 0 0,0 0 0,0 0 0,0 0 1,0 0-1,1-1 0,-1 1 0,1 0 0,-1-1 0,1 0 1,0 1-1,0-1 0,0 0 0,0 0 0,1 0 0,-1 0 1,0 0-1,1 0 0,0-1 0,-1 1 0,1-1 0,0 0 1,0 0-1,-1 0 0,1 0 0,0 0 0,0-1 1,5 1-1,-2 0-17,-1-1 0,0 0-1,1 0 1,-1-1 0,0 0 0,0 0 0,0 0 0,1 0 0,-1-1 0,0 0 0,-1 0 0,1 0 0,0-1 0,7-5 0,-6 4-20,-1-1 0,0 0 0,0 0 1,-1-1-1,1 1 0,-1-1 0,-1 0 0,1 0 1,-1 0-1,4-9 0,-3 3-46,0 0 0,-1-1 1,0 1-1,-1-1 0,0 0 1,-1 0-1,0 0 0,-1 0 0,-1 0 1,0 1-1,-6-25 0,4 24 8,-1 0 0,-1 1 0,-6-13 1,10 22 51,-1 0 1,0 0 0,1 0 0,-1 1 0,-1-1 0,1 1 0,0-1 0,-3-1-1,4 3 9,0 0-1,0 1 1,0-1-1,0 1 1,0-1-1,0 1 1,0-1-1,0 1 1,0 0-1,0 0 1,0-1-1,0 1 1,0 0-1,-1 0 1,1 0-1,0 0 1,0 0-1,0 0 1,0 1-1,0-1 1,0 0-1,0 1 1,0-1-1,-1 1 1,-1 0 21,1 1 0,0 0 0,0 0 1,0 0-1,0 0 0,0 0 0,1 0 0,-1 0 1,0 0-1,1 1 0,0-1 0,0 1 0,-1-1 0,2 1 1,-1-1-1,0 1 0,0 0 0,1-1 0,-1 1 1,1 0-1,0 4 0,-1 8 148,1 0 1,3 23-1,-3-38-174,1 7 46,0 0 0,0 1 1,1-1-1,0 0 0,0 0 0,1 0 0,-1-1 0,1 1 0,5 6 0,-6-10-49,-1-1 1,1 0-1,0 1 1,0-1-1,1 0 0,-1 0 1,0 0-1,0-1 1,1 1-1,0 0 1,-1-1-1,1 0 0,0 0 1,-1 0-1,1 0 1,0 0-1,0 0 0,0-1 1,0 1-1,0-1 1,0 0-1,0 0 1,-1 0-1,1 0 0,4-1 1,-2 0-67,1-1-1,-1 0 1,1 0 0,-1-1-1,0 0 1,0 0 0,0 0 0,0 0-1,-1-1 1,1 1 0,-1-1 0,0-1-1,0 1 1,0 0 0,-1-1-1,1 0 1,-1 0 0,2-5 0,5-8-147,-1 1-1,-1-1 1,-1-1 0,5-19 0,2-26-195,-5-2-87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5.267"/>
    </inkml:context>
    <inkml:brush xml:id="br0">
      <inkml:brushProperty name="width" value="0.05" units="cm"/>
      <inkml:brushProperty name="height" value="0.05" units="cm"/>
    </inkml:brush>
  </inkml:definitions>
  <inkml:trace contextRef="#ctx0" brushRef="#br0">1 193 11835,'17'27'816,"23"-11"-472,12 1-72,22-7 168,15-6 0,36-11 56,14-9 56,20-14 88,7-5-47,-5-1-193,-5-3-56,-11 5-120,-13 5-192,-32 7 96,-17 10-24,-34 6-144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9.655"/>
    </inkml:context>
    <inkml:brush xml:id="br0">
      <inkml:brushProperty name="width" value="0.05" units="cm"/>
      <inkml:brushProperty name="height" value="0.05" units="cm"/>
    </inkml:brush>
  </inkml:definitions>
  <inkml:trace contextRef="#ctx0" brushRef="#br0">2924 605 13611,'-19'-25'30,"-1"0"0,-1 1 0,-1 0 0,-1 2 0,0 1 0,-2 1 1,-1 1-1,0 1 0,-1 2 0,-1 0 0,-1 2 0,0 1 0,-1 1 0,0 2 0,-56-12 0,-10 5-358,-1 4-1,0 5 0,-139 5 0,-290 56 412,133 29 595,308-57-447,0 4 1,-119 58-1,159-64-181,1 3 0,1 2-1,2 1 1,0 2-1,2 2 1,-56 62 0,66-61-101,1 1 0,3 1-1,1 0 1,1 2 0,2 1 0,2 1 0,-27 82 0,24-38-325,3 1 1,4 2-1,4-1 1,4 1-1,4 0 1,3 1-1,22 160 0,-14-201 233,1 0 0,3 0 0,1-2-1,3 1 1,1-2 0,36 65 0,-32-75 174,0-1 0,2-1 0,2-1 1,1-1-1,1-1 0,1-2 0,2-1 1,41 29-1,-36-32 62,2-1-1,0-2 1,1-1 0,1-2-1,0-2 1,1-2-1,1-1 1,0-2 0,1-2-1,-1-2 1,2-1 0,-1-3-1,0-1 1,0-2 0,1-2-1,-1-2 1,0-2 0,69-20-1,-50 7-118,-2-3 1,0-2-1,-2-3 0,0-2 0,-3-3 0,0-2 0,77-67 1,-41 19 74,-3-3 0,-4-4 1,-4-4-1,-4-3 0,123-211 1,66-207 1026,-194 353-180,64-217 0,-121 333-654,-1-1-1,-3 0 1,6-65-1,-14 95-191,-1 0 0,0 0 0,-2 0 0,1 0 0,-2 1-1,0-1 1,-1 1 0,-1 0 0,-1 0 0,0 0 0,-1 0 0,0 1 0,-12-17 0,5 15-58,0 0 1,-1 0-1,-1 2 1,-1 0-1,0 1 1,-1 0-1,-1 2 1,0 0-1,0 1 1,-1 1-1,-1 1 1,-23-8-1,-2 2-84,0 3 0,-1 1 0,-1 2 0,-74-3 0,49 10 1,0 4-1,0 3 1,0 2-1,-82 21 1,-137 45-60,-49 40-28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26.048"/>
    </inkml:context>
    <inkml:brush xml:id="br0">
      <inkml:brushProperty name="width" value="0.05" units="cm"/>
      <inkml:brushProperty name="height" value="0.05" units="cm"/>
    </inkml:brush>
  </inkml:definitions>
  <inkml:trace contextRef="#ctx0" brushRef="#br0">1 88 12243,'2'-4'145,"1"0"1,-1 0 0,1 1 0,0-1-1,0 1 1,1-1 0,-1 1-1,1 0 1,-1 0 0,6-2 0,-7 13 186,1 40 80,-3 57 1,-1-41-223,-10 415 419,11-477-606,-1 2 3,1 1 0,0 0 0,1 0 0,-1-1-1,2 8 1,-2-11-5,0-1 0,1 1-1,-1 0 1,0-1 0,0 1-1,1-1 1,-1 1 0,0-1-1,1 1 1,-1-1 0,1 1-1,-1-1 1,0 1 0,1-1-1,-1 0 1,1 1 0,-1-1-1,1 0 1,0 1 0,0-1-1,0 0 1,0 0 0,0 1 0,0-1 0,0-1 0,0 1 0,0 0 0,0 0 0,0 0 0,0 0 0,0-1 0,0 1 0,0 0 0,0-1 0,0 1 0,0-1 0,1 0 0,7-6 13,-1 1 0,0-1 0,0 0 0,0-1 0,-1 1-1,0-2 1,7-10 0,41-71 94,-44 71-89,208-442 355,-198 414-353,-14 29-30,1 1 0,0 0 1,2 0-1,16-22 1,-44 49-2870,10-3 2370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26.460"/>
    </inkml:context>
    <inkml:brush xml:id="br0">
      <inkml:brushProperty name="width" value="0.05" units="cm"/>
      <inkml:brushProperty name="height" value="0.05" units="cm"/>
    </inkml:brush>
  </inkml:definitions>
  <inkml:trace contextRef="#ctx0" brushRef="#br0">3 1 13395,'-1'1'71,"1"0"0,0 0 0,-1 1 0,1-1 0,0 0 0,0 0 0,0 1 0,0-1 0,0 0 0,0 1 0,0-1 0,1 0 0,-1 0 0,0 1 0,1-1 0,-1 0 0,1 0 0,-1 0 0,2 3 0,18 21 401,-6-8-280,187 253 1063,-191-260-1321,-10-10 61,0 0-1,0 0 1,0 0-1,0 0 1,0 0-1,0 0 0,0 0 1,0 0-1,0 0 1,0 0-1,0 0 0,0 0 1,0 0-1,0 0 1,0 0-1,0 0 0,0-1 1,0 1-1,0 0 1,0 0-1,0 0 1,0 0-1,0 0 0,0 0 1,0 0-1,0 0 1,1 0-1,-1 0 0,0 0 1,0 0-1,0 0 1,0 0-1,0 0 0,0 0 1,0 0-1,0 0 1,0 0-1,0 0 1,0 0-1,0 0 0,0 0 1,0 0-1,0 0 1,0 0-1,0 0 0,0 0 1,0 0-1,0 0 1,1 0-1,-1 0 0,0 0 1,0 0-1,0 0 1,0 0-1,0 0 1,0 0-1,0 0 0,-12-24-276,-1-4 159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6.472"/>
    </inkml:context>
    <inkml:brush xml:id="br0">
      <inkml:brushProperty name="width" value="0.05" units="cm"/>
      <inkml:brushProperty name="height" value="0.05" units="cm"/>
    </inkml:brush>
  </inkml:definitions>
  <inkml:trace contextRef="#ctx0" brushRef="#br0">1 158 14499,'8'13'840,"11"-4"-840,4-2 0,13-10 48,11-3-72,13-9-24,2-5-64,4-8-176,-2-3-120,-6-2 344,-8 4-96,-16 8-24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6.919"/>
    </inkml:context>
    <inkml:brush xml:id="br0">
      <inkml:brushProperty name="width" value="0.05" units="cm"/>
      <inkml:brushProperty name="height" value="0.05" units="cm"/>
    </inkml:brush>
  </inkml:definitions>
  <inkml:trace contextRef="#ctx0" brushRef="#br0">2 137 11066,'-2'28'1001,"8"-13"-769,7-10-120,13-6 1296,5-5-1168,11-4-136,5-1-48,5-12-256,1-3-752,1-10 928,-5-1-72,-10 2-192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7.311"/>
    </inkml:context>
    <inkml:brush xml:id="br0">
      <inkml:brushProperty name="width" value="0.05" units="cm"/>
      <inkml:brushProperty name="height" value="0.05" units="cm"/>
    </inkml:brush>
  </inkml:definitions>
  <inkml:trace contextRef="#ctx0" brushRef="#br0">1 473 11658,'0'1'54,"1"0"-1,0 0 0,0 0 1,0 0-1,0-1 0,0 1 1,0 0-1,0-1 0,0 1 1,0-1-1,1 1 0,-1-1 0,0 1 1,0-1-1,0 0 0,1 0 1,-1 1-1,0-1 0,0 0 1,1 0-1,-1 0 0,0 0 0,0-1 1,0 1-1,1 0 0,-1-1 1,0 1-1,0 0 0,2-1 1,3-3 68,0 1 0,1-1 0,-1 1 0,6-7 0,-2 3 21,21-17 200,-1-1 1,-1-2-1,49-57 1,60-99 6,-136 179-374,2-1 1,-1 0-1,1 1 0,-1 0 0,1 0 0,8-6 0,-12 10 22,0 0 0,0-1 0,1 1-1,-1 0 1,0 0 0,0 0 0,1 0-1,-1 0 1,0 0 0,0 0 0,1 0-1,-1 0 1,0 0 0,0 0 0,1 0 0,-1 0-1,0 0 1,0 0 0,1 0 0,-1 0-1,0 0 1,0 0 0,1 0 0,-1 1-1,0-1 1,0 0 0,1 0 0,-1 0 0,0 0-1,0 0 1,0 1 0,0-1 0,1 0-1,-1 0 1,0 0 0,0 1 0,0-1 0,0 0-1,0 0 1,1 1 0,-1-1 0,0 0-1,0 1 1,1 26-38,-13 79 124,-4 78 217,16-182-316,-1 0-1,1 0 0,0 0 0,0 0 0,1 0 1,-1 0-1,0 0 0,1 0 0,-1 0 0,1 0 0,0 0 1,-1 0-1,1 0 0,0 0 0,0 0 0,1 0 1,-1-1-1,0 1 0,3 3 0,-3-5-2,0 0-1,0 1 1,-1-1-1,1 0 1,0 0 0,0 1-1,-1-1 1,1 0-1,0 0 1,0 0-1,0 0 1,0 0 0,-1 0-1,1 0 1,0 0-1,0-1 1,0 1-1,-1 0 1,2-1 0,1 0-4,0 0 1,-1-1 0,1 0 0,-1 1-1,0-1 1,0 0 0,4-4 0,0-1-18,-1 0 0,1 0 1,5-13-1,19-40-180</inkml:trace>
  <inkml:trace contextRef="#ctx0" brushRef="#br0" timeOffset="1">819 0 14155,'-14'30'470,"-2"3"-223,-15 47-1,28-70-248,0 1 0,1 0 0,0-1 0,1 1 0,0 0 0,0 0 0,1-1 0,1 1 0,2 12 0,-2-18 9,0-1-1,0 1 1,1 0 0,0-1-1,0 1 1,0-1 0,1 1 0,-1-1-1,1 0 1,0 0 0,0 0 0,1 0-1,-1-1 1,1 1 0,0-1-1,0 0 1,0 0 0,0-1 0,0 1-1,1-1 1,-1 0 0,1 0-1,-1 0 1,1 0 0,0-1 0,0 0-1,0 0 1,0 0 0,0-1 0,0 0-1,0 0 1,0 0 0,0 0-1,0-1 1,0 0 0,-1 0 0,1 0-1,0 0 1,0-1 0,-1 0 0,1 0-1,-1 0 1,1-1 0,-1 1-1,0-1 1,0 0 0,0-1 0,3-3-1,-2 2 44,-1 0 0,0-1 1,0 1-1,0-1 0,-1 0 0,0-1 0,0 1 0,0 0 0,-1-1 0,0 1 0,0-1 0,-1 0 0,0 0 1,0 0-1,-1 0 0,1 0 0,-3-12 0,2 14-29,-1 0 0,1 0 0,-1 0 0,-1 0 0,1 1 0,-1-1 0,0 1 0,0-1 0,0 1 0,0-1 0,-1 1 0,0 0 0,0 0 0,0 0 0,0 1 0,0-1-1,-1 1 1,0 0 0,0-1 0,0 2 0,0-1 0,0 0 0,0 1 0,-1 0 0,-7-3 0,5 3-13,-1 0-1,1 1 1,-1 0-1,0 0 1,0 1-1,-12 0 1,18 0-47,-1 0 1,1 1-1,0-1 1,-1 0-1,1 1 1,0 0-1,-1-1 1,1 1-1,0 0 1,0 0 0,0 0-1,0 1 1,0-1-1,0 0 1,0 1-1,0-1 1,0 1-1,1 0 1,-1-1-1,1 1 1,-1 0-1,1 0 1,0 0-1,-3 5 1,4-7-23,0 1 0,-1 0 0,1-1 1,0 1-1,0 0 0,-1 0 0,1-1 1,0 1-1,0 0 0,0 0 0,0 0 1,0-1-1,0 1 0,0 0 0,0 0 1,1-1-1,-1 1 0,0 0 0,0 0 1,0-1-1,1 1 0,-1 0 0,1-1 1,-1 1-1,0 0 0,1-1 0,-1 1 1,1 0-1,-1-1 0,1 1 0,0-1 1,-1 1-1,1-1 0,-1 0 0,1 1 1,0-1-1,-1 1 0,1-1 0,0 0 1,0 0-1,-1 1 0,1-1 0,0 0 1,0 0-1,-1 0 0,1 0 0,0 0 1,0 0-1,1 0 0,4 0-114,0 0-1,0 0 0,0-1 1,0 0-1,8-3 0,26-10-735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7.776"/>
    </inkml:context>
    <inkml:brush xml:id="br0">
      <inkml:brushProperty name="width" value="0.05" units="cm"/>
      <inkml:brushProperty name="height" value="0.05" units="cm"/>
    </inkml:brush>
  </inkml:definitions>
  <inkml:trace contextRef="#ctx0" brushRef="#br0">191 1 11923,'-21'44'1053,"-39"63"0,-6 10-49,57-100-911,2 1 1,0 0-1,1 0 0,-6 35 0,11-52-85,1 0 1,0 1-1,-1-1 0,1 0 0,0 1 0,0-1 0,0 0 0,0 0 1,0 1-1,0-1 0,0 0 0,1 1 0,-1-1 0,0 0 0,1 0 0,-1 0 1,1 1-1,0-1 0,-1 0 0,1 0 0,1 2 0,-1-3-2,1 1-1,-1-1 0,0 1 1,1-1-1,-1 0 1,0 0-1,1 0 0,-1 0 1,0 0-1,1 0 0,-1 0 1,0 0-1,1 0 1,-1-1-1,0 1 0,0 0 1,1-1-1,-1 0 1,0 1-1,0-1 0,0 1 1,2-2-1,12-7-1,0-1-1,0 0 1,-1-1 0,-1 0-1,23-25 1,-7 3-32,30-46-1,-50 67 41,-1 0-1,0-1 1,-1 0 0,0-1-1,-1 0 1,0 0-1,-1 0 1,3-17-1,-8 30-5,1-1 0,-1 0-1,0 0 1,1 0-1,-1 0 1,0 0-1,0 1 1,-1-1-1,1 0 1,0 0 0,0 0-1,-1 0 1,1 1-1,-1-1 1,0 0-1,0 0 1,0-1 0,0 2 0,0 1 0,0-1 0,1 0 0,-1 1 0,0-1 0,0 1 0,0 0 0,0-1 0,0 1 0,1-1 0,-1 1 0,0 0 1,0 0-1,0 0 0,0 0 0,0 0 0,0-1 0,0 2 0,0-1 0,0 0 0,0 0 0,-2 1 0,-3 0 24,1 1 0,-1 1 0,0-1 0,1 1 0,-1 0 0,1 0 0,0 1 0,-5 4 0,-1 1 10,1 0 0,0 1 0,-8 11 1,15-16-78,0-1 1,0 1-1,0-1 1,0 1-1,1 0 1,-1 0 0,1 0-1,1 1 1,-1-1-1,-1 8 1,3-13-2,0 0 0,0 1 1,0-1-1,0 0 0,0 0 1,0 1-1,0-1 0,-1 0 1,1 1-1,0-1 1,0 0-1,0 1 0,0-1 1,0 0-1,1 1 0,-1-1 1,0 0-1,0 1 0,0-1 1,0 0-1,0 0 0,0 1 1,0-1-1,1 0 0,-1 1 1,0-1-1,0 0 0,0 0 1,1 1-1,-1-1 0,0 0 1,0 0-1,0 0 0,1 0 1,-1 1-1,0-1 0,1 0 1,-1 0-1,12-7-718,11-18 130,-4 0 27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8.163"/>
    </inkml:context>
    <inkml:brush xml:id="br0">
      <inkml:brushProperty name="width" value="0.05" units="cm"/>
      <inkml:brushProperty name="height" value="0.05" units="cm"/>
    </inkml:brush>
  </inkml:definitions>
  <inkml:trace contextRef="#ctx0" brushRef="#br0">41 123 11338,'1'2'106,"0"-1"-1,0 1 0,0-1 1,-1 1-1,1-1 0,0 1 0,-1 0 1,1-1-1,-1 1 0,0 0 1,1-1-1,-1 1 0,0 0 0,0 0 1,0-1-1,0 1 0,0 0 0,-1 0 1,0 1-1,-12 38 99,3-14 55,9-24-237,-5 18 89,1-1 0,1 1 0,0 0-1,0 30 1,4-49-102,0 0-1,0-1 1,0 1-1,0-1 0,1 1 1,-1-1-1,0 1 1,1-1-1,-1 1 1,1-1-1,0 0 1,-1 1-1,1-1 1,0 0-1,0 1 1,0-1-1,0 0 1,0 0-1,0 0 1,2 2-1,-1-2 3,-1 0 1,1-1-1,0 1 0,0-1 0,-1 1 1,1-1-1,0 0 0,0 1 1,0-1-1,0 0 0,-1 0 0,1 0 1,0-1-1,0 1 0,0 0 0,0-1 1,-1 1-1,4-2 0,8-4 39,0-1 1,0-1-1,-1 0 0,0 0 0,-1-1 1,1-1-1,13-15 0,-11 11-4,105-107 277,-104 104-229,-1-1 0,-1 0-1,-1-1 1,0 0 0,13-32 0,-25 50-78,1 0 1,-1 1 0,1-1-1,-1 0 1,1 0 0,-1 0-1,0 0 1,0 0-1,1 0 1,-1 0 0,0 0-1,0 0 1,0 0 0,0 0-1,0 0 1,0 0 0,0 0-1,0 0 1,-1 0-1,1 0 1,0 0 0,-1 1-1,1-1 1,0 0 0,-1 0-1,1 0 1,-1 0-1,1 0 1,-1 1 0,0-1-1,0-1 1,-1 1 39,-1 0 0,1 0 0,-1 1 0,0-1-1,1 0 1,-1 1 0,0 0 0,1-1 0,-1 1 0,-4 1 0,0-1 37,-10-1 62,1 1 0,0 1 0,-1 1 0,1 0 0,-16 5 0,36-5-673,5-1 438,8-1-145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0.995"/>
    </inkml:context>
    <inkml:brush xml:id="br0">
      <inkml:brushProperty name="width" value="0.05" units="cm"/>
      <inkml:brushProperty name="height" value="0.05" units="cm"/>
    </inkml:brush>
  </inkml:definitions>
  <inkml:trace contextRef="#ctx0" brushRef="#br0">4 1 13051,'-1'0'768,"1"12"-704,-3 10-56,3 12 208,0 11-120,0 9-104,4 5 0,-2-2 56,-2 1 0,0-14-8,0-5 8,0-15-40,0-5 0,1-12-224,2-3-144,1-8 304,2-7-40,3-10-48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1.323"/>
    </inkml:context>
    <inkml:brush xml:id="br0">
      <inkml:brushProperty name="width" value="0.05" units="cm"/>
      <inkml:brushProperty name="height" value="0.05" units="cm"/>
    </inkml:brush>
  </inkml:definitions>
  <inkml:trace contextRef="#ctx0" brushRef="#br0">0 27 14371,'11'-23'1064,"-5"19"-615,-3 18 141,-3 20-78,-4 38-1,-1 10-69,11 153 220,-1-183-597,2 0-1,20 75 1,-25-120-31,1-1 0,-1 1 0,1 0 0,4 6 0,-6-12-23,-1 0 0,1 0 0,0 0 0,-1 0 0,1 0 0,0 0 0,0-1 0,0 1 0,0 0 0,0 0 0,0-1 0,0 1 0,2 0 0,-3-1-1,1 1-1,0-1 0,-1 0 1,1 0-1,0 0 1,-1-1-1,1 1 1,0 0-1,-1 0 0,1 0 1,0 0-1,-1-1 1,1 1-1,0 0 0,-1 0 1,1-1-1,-1 1 1,1-1-1,-1 1 1,1 0-1,-1-1 0,1 1 1,-1-1-1,1 1 1,-1-1-1,1-1 0,2-3 28,-1-1-1,0 1 0,0-1 1,0 0-1,-1 0 1,0 0-1,0 1 0,0-1 1,-1-1-1,0 1 0,-1-11 1,0 2 7,1-29 30,-2 0 0,-2 0 0,-13-54 0,11 78-9,6 20-63,0 0-1,0 0 0,0 0 0,0 0 0,0 0 0,0 0 1,0 0-1,0 1 0,0-1 0,0 0 0,0 0 1,0 0-1,0 0 0,0 0 0,0 0 0,0 0 0,0 0 1,0 0-1,0 1 0,0-1 0,0 0 0,0 0 0,0 0 1,0 0-1,0 0 0,0 0 0,-1 0 0,1 0 0,0 0 1,0 0-1,0 0 0,0 0 0,0 1 0,0-1 1,0 0-1,0 0 0,0 0 0,0 0 0,0 0 0,-1 0 1,1 0-1,0 0 0,0 0 0,0 0 0,0 0 0,0 0 1,0 0-1,0 0 0,0 0 0,0 0 0,0 0 0,-1 0 1,1 0-1,0 0 0,0 0 0,0 0 0,0 0 1,0 0-1,0 0 0,0-1 0,0 1 0,0 0 0,0 0 1,-1 0-1,0 36 111,1-11-67,1 0 0,7 37 0,-7-55-40,0 0-1,1 0 0,0 0 0,0-1 0,1 1 0,0-1 1,0 1-1,1-1 0,-1 0 0,1 0 0,1 0 0,-1-1 1,9 9-1,-11-13-2,0 1 0,0-1 0,0 1 0,0-1 0,1 0 0,-1 1 0,0-1 0,1 0 0,-1-1 0,0 1 0,1 0 0,-1-1 0,1 1 0,-1-1 0,1 0 0,-1 0 0,1 0 0,0 0 0,2-1 0,-1 0-11,-1 0 0,1 0 0,-1-1 0,1 1 0,-1-1 0,0 0 0,1 0 0,-1-1 0,0 1 0,-1 0 0,5-5 0,3-5-67,0-1 1,-1 0-1,-1 0 1,13-27-1,-9 11-142,-1 0 0,-1-1 0,10-54 0,-19 152 464,-2-47-174,0-11-41,0 0 0,0 0 0,1-1-1,1 1 1,0 0 0,0 0 0,1 0 0,0-1 0,4 14 0,-5-22-48,0 0 0,-1 0 0,1 1 0,0-1 0,0 0 0,0 0 0,-1 0 0,1 0 0,0 0 0,1 0 0,-1 0 0,0 0 0,0 0 0,0 0 0,0-1 0,1 1 0,-1 0 0,0-1 0,1 1 0,-1-1 0,0 0 0,1 1 0,-1-1 0,1 0 0,-1 0 0,1 0 0,-1 0 0,0 0 0,1 0 0,-1 0 0,1 0 0,-1-1 0,0 1 0,1-1 0,-1 1 0,0-1 0,3-1 0,5-2-184,-1-1 0,0-1 1,0 1-1,12-11 0,-7 5-111,-11 9 231,1 0 1,-1 0-1,1 0 0,0 0 0,-1 1 1,1-1-1,0 1 0,0 0 1,0 0-1,5-1 0,-8 2 71,1 0 1,0 0-1,-1 0 0,1 0 1,-1 0-1,1 0 0,0 1 0,-1-1 1,1 0-1,-1 0 0,1 0 1,-1 1-1,1-1 0,-1 0 1,1 1-1,-1-1 0,1 1 0,-1-1 1,1 0-1,-1 1 0,1 0 1,0 1 30,0 0 1,0 0-1,0 0 1,-1 0-1,1 0 0,0 0 1,-1 0-1,0 0 1,1 2-1,1 20 259,-1-11-28,0 0 1,1 0-1,1 0 1,6 20-1,-8-30-210,0 0-1,1 0 0,-1-1 1,0 1-1,1-1 0,0 1 1,-1-1-1,1 1 0,0-1 1,0 0-1,0 0 0,1 0 1,-1 0-1,0-1 0,1 1 1,-1 0-1,1-1 0,0 0 1,-1 0-1,1 0 0,0 0 1,0 0-1,0 0 0,0-1 1,0 1-1,3-1 0,2 0-4,0 0-1,0-1 0,0 0 0,0-1 1,0 1-1,0-2 0,0 1 1,13-7-1,60-37-112,-38 21-93,-42 24 161,0 0 1,0 0 0,0 1 0,1-1-1,-1 0 1,0 1 0,1 0 0,-1-1-1,0 1 1,1 0 0,-1-1 0,0 1-1,1 0 1,-1 0 0,0 0 0,1 0-1,-1 1 1,1-1 0,-1 0 0,0 0 0,1 1-1,-1-1 1,2 1 0,-1 1 2,0 0 0,0 0 0,1 0 0,-1 0 0,0 1-1,-1-1 1,1 1 0,2 2 0,10 15-18,-14-20 15,0 0-1,1 0 1,-1 0 0,0 0 0,0 0-1,0 0 1,0 0 0,0 0 0,0 1-1,0-1 1,0 0 0,1 0 0,-1 0-1,0 0 1,0 0 0,0 0 0,0 0-1,0 0 1,0 0 0,1 0 0,-1 0-1,0 0 1,0 0 0,0 0 0,0 0-1,0 0 1,0 0 0,1 0 0,-1 0-1,0 0 1,0 0 0,0-1 0,0 1-1,0 0 1,0 0 0,0 0 0,0 0-1,1 0 1,-1 0 0,0 0 0,0 0-1,0 0 1,0 0 0,0-1 0,0 1-1,0 0 1,0 0 0,0 0 0,4-10 172,-2-11 745,-2 14-863,-1 0 0,0 0 0,-1 0-1,1 0 1,-2 0 0,1 0 0,-1 0 0,-4-8-1,-17-34 91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1.447"/>
    </inkml:context>
    <inkml:brush xml:id="br0">
      <inkml:brushProperty name="width" value="0.05" units="cm"/>
      <inkml:brushProperty name="height" value="0.05" units="cm"/>
    </inkml:brush>
  </inkml:definitions>
  <inkml:trace contextRef="#ctx0" brushRef="#br0">361 282 12867,'2'-2'1040,"-2"5"-912,0 12-72,0 3 408,0 10-352,0 3-72,0 8-16,3 1-8,-2 0 0,2 0 8,1-8-64,-1-5-104,-1-10-304,1-5-88,-3-11-256,-6 0 584,0-8-160,-1-4-136</inkml:trace>
  <inkml:trace contextRef="#ctx0" brushRef="#br0" timeOffset="1">0 236 12595,'0'-6'952,"15"-4"-768,-1-3-96,13-4 552,8 0-344,6-5-152,6 0-24,4-1-24,-3-2-8,1 4-152,3 1-128,-8 4-1072,1 2 1128,-11 8-168,-1 3-120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1.875"/>
    </inkml:context>
    <inkml:brush xml:id="br0">
      <inkml:brushProperty name="width" value="0.05" units="cm"/>
      <inkml:brushProperty name="height" value="0.05" units="cm"/>
    </inkml:brush>
  </inkml:definitions>
  <inkml:trace contextRef="#ctx0" brushRef="#br0">59 48 12107,'7'0'848,"2"0"-720,2 0-48,8-3 352,5-1-176,4-2-96,0 0-32,7-1-40,-1 0-88,-2-2-64,-8 3 112,-7 6-72,-7 3-56</inkml:trace>
  <inkml:trace contextRef="#ctx0" brushRef="#br0" timeOffset="1">0 439 13571,'20'7'792,"11"-25"-688,4-8-56,10-13 96,-1-1-192,5-5 376,-6 0-272,-6-1 56,-5 6 24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2.246"/>
    </inkml:context>
    <inkml:brush xml:id="br0">
      <inkml:brushProperty name="width" value="0.05" units="cm"/>
      <inkml:brushProperty name="height" value="0.05" units="cm"/>
    </inkml:brush>
  </inkml:definitions>
  <inkml:trace contextRef="#ctx0" brushRef="#br0">0 246 14523,'2'-4'127,"0"0"-1,0 0 1,0 0-1,0 0 1,1 1 0,0 0-1,0-1 1,0 1-1,5-5 1,36-25-85,-20 16 25,15-14-55,-1 0-102,84-51 0,-119 81 77,-1-1 0,1 1 0,0-1 0,1 1 0,-1 0 0,0 0 0,0 0 0,6 0 0,-8 1 10,0 0-1,-1 0 1,1 0-1,0 1 1,0-1 0,0 0-1,0 1 1,-1-1-1,1 0 1,0 1 0,0-1-1,-1 1 1,1-1-1,0 1 1,-1-1 0,1 1-1,0-1 1,-1 1-1,1 0 1,-1-1 0,1 1-1,-1 0 1,1 0-1,-1-1 1,0 1 0,1 0-1,-1 0 1,0 0-1,0-1 1,1 1 0,-1 0-1,0 0 1,0 0-1,0 1 1,1 20 4,-2 0 1,0 0-1,-1 0 1,-1 0-1,-6 22 1,1-6 44,-6 38 53,0-8 33,-5 91 1,19-148-192,1-1 0,0 1 1,0 0-1,6 16 0,-4-14-644,-1-1-1,2 18 0,-4-29 672,0 0 0,1-1 0,-1 1-1,0 0 1,0 0 0,0 0 0,0-1 0,0 1 0,0 0-1,-1 0 1,1-1 0,0 1 0,0 0 0,-1 0-1,1-1 1,0 1 0,-1 0 0,1 0 0,0-1-1,-1 1 1,1 0 0,-1-1 0,0 1 0,1-1-1,-1 1 1,1-1 0,-1 1 0,-1 0 0,-10 3-588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2.678"/>
    </inkml:context>
    <inkml:brush xml:id="br0">
      <inkml:brushProperty name="width" value="0.05" units="cm"/>
      <inkml:brushProperty name="height" value="0.05" units="cm"/>
    </inkml:brush>
  </inkml:definitions>
  <inkml:trace contextRef="#ctx0" brushRef="#br0">0 37 13395,'25'-1'800,"-8"1"-768,5 1 0,6-1 80,5-2-88,4-4-120,4-1-112,-6-2 192,-3 0-32,-3 5 0</inkml:trace>
  <inkml:trace contextRef="#ctx0" brushRef="#br0" timeOffset="1">395 128 9234,'1'28'1176,"2"5"-752,1-3-192,1 5 1393,2-4-1361,1-5-448,-2-17 184,0-12-72,-2-14-24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3.100"/>
    </inkml:context>
    <inkml:brush xml:id="br0">
      <inkml:brushProperty name="width" value="0.05" units="cm"/>
      <inkml:brushProperty name="height" value="0.05" units="cm"/>
    </inkml:brush>
  </inkml:definitions>
  <inkml:trace contextRef="#ctx0" brushRef="#br0">1 66 15291,'14'-4'197,"0"0"0,0-1 0,0-1 0,23-13-1,-31 15-196,1 0-1,0 1 1,-1 0-1,1 0 0,1 0 1,-1 1-1,13-3 1,-19 5-4,0 0-1,1 0 1,-1 0 0,0 0 0,0 0 0,1 0 0,-1 0 0,0 0 0,0 1 0,1-1 0,-1 0-1,0 1 1,0-1 0,0 1 0,0 0 0,0-1 0,1 1 0,-1 0 0,0-1 0,1 3-1,-1-1 5,0 0 0,0 0-1,0-1 1,0 1-1,-1 1 1,1-1-1,-1 0 1,1 0-1,-1 0 1,0 0-1,0 0 1,0 0 0,0 0-1,0 1 1,0-1-1,-2 4 1,-4 21 78,-2 0-1,-2-1 1,0 1 0,-19 34-1,14-30 62,-9 16 89,-13 30 65,37-76-292,-1 0 0,1 0 0,0-1 0,-1 1 0,1 0 0,0 0 0,0 0 0,-1 0 0,1-1 0,0 1 0,0 0 0,0 0 0,0 0 0,0 0 0,1 0 0,-1 0 0,0-1-2,0 1-1,1-1 1,-1 0 0,0 0-1,0 0 1,1 0 0,-1 0 0,0 1-1,1-1 1,-1 0 0,0 0-1,0 0 1,1 0 0,-1 0-1,0 0 1,1 0 0,-1 0-1,0 0 1,0 0 0,1 0-1,-1 0 1,0-1 0,1 1-1,-1 0 1,0 0 0,0 0-1,1 0 1,-1 0 0,1-1 0,26-18-173,2-5-87,41-30-545,-60 47 662,0 1 0,0 1-1,0-1 1,1 2 0,17-6 0,-26 9 124,0 1 0,-1-1 0,1 1 0,0-1 0,0 1-1,-1 0 1,1 0 0,0 0 0,0 0 0,0 0 0,-1 0 0,1 1 0,0-1 0,0 0 0,-1 1 0,1 0 0,0-1 0,2 2 0,-3 0 12,0-1-1,1 1 1,-1-1-1,0 1 0,0-1 1,0 1-1,0 0 1,0 0-1,0 0 0,0-1 1,-1 1-1,1 0 1,-1 0-1,1 0 1,-1 0-1,0 0 0,0 4 1,1 8 136,-2 0 0,1-1 0,-2 1 0,0 0 0,0 0 0,-1 0 0,-1-1 0,0 0 0,-1 0 0,-1 0 0,0 0 0,0-1 0,-15 20 0,9-15 278,-2 0-1,1-2 1,-2 1 0,0-2 0,-1 0-1,0-1 1,-1 0 0,-29 15 0,25-14-736,18-11-837,13-10 352,6-3 363,6-5-162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3.518"/>
    </inkml:context>
    <inkml:brush xml:id="br0">
      <inkml:brushProperty name="width" value="0.05" units="cm"/>
      <inkml:brushProperty name="height" value="0.05" units="cm"/>
    </inkml:brush>
  </inkml:definitions>
  <inkml:trace contextRef="#ctx0" brushRef="#br0">297 0 13035,'-7'12'1104,"-25"22"-832,-1 15-144,-8 5 1048,0 5-864,1-3-200,5-2-24,4-8 24,8-6-23,13-15-57,6-10-113,7-20-743,0-27 704,-3-4-88,0-10-88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3.950"/>
    </inkml:context>
    <inkml:brush xml:id="br0">
      <inkml:brushProperty name="width" value="0.05" units="cm"/>
      <inkml:brushProperty name="height" value="0.05" units="cm"/>
    </inkml:brush>
  </inkml:definitions>
  <inkml:trace contextRef="#ctx0" brushRef="#br0">145 72 14523,'-8'11'219,"-1"0"-1,0 0 0,-1-1 1,-19 16-1,19-18-193,1 0-1,0 1 0,0 0 0,1 1 0,0 0 1,-8 14-1,14-21-29,1 0 1,-1 0 0,1 0 0,0 0 0,0 0-1,0 0 1,1 0 0,-1 1 0,1-1-1,0 0 1,-1 0 0,2 1 0,-1-1-1,0 0 1,1 0 0,-1 1 0,1-1-1,0 0 1,0 0 0,2 5 0,0-4 1,-1 0 0,0-1 0,1 0 0,-1 0 0,1 0 0,0 0 0,0 0 0,0 0 0,1-1 0,-1 0 0,1 1 0,-1-1 0,1-1 0,0 1 0,-1 0 0,7 1 0,0-1-3,0-1 0,0 1 0,0-2 0,0 1 0,0-2 0,0 1 0,0-1 0,0-1 0,0 0 0,-1 0 0,1-1 0,-1 0 0,1 0 0,-1-1 1,0-1-1,16-9 0,-16 8-40,0 0 0,-1 0 0,1-1 0,-1 0 0,0-1 0,-1 1 0,0-1 0,0-1 0,-1 0 0,0 1 0,0-2 0,-1 1 0,0-1 0,-1 0 0,5-16 1,-8 21 11,0 0 0,0 0 0,-1-1 0,1 1 0,-1 0 0,0-1 0,-1 1 1,1 0-1,-1 0 0,0-1 0,-1 1 0,1 0 0,-1 0 0,0 0 0,0 0 1,-1 1-1,1-1 0,-1 0 0,0 1 0,0 0 0,-1 0 0,1 0 1,-1 0-1,0 0 0,0 1 0,0 0 0,0 0 0,-7-4 0,6 4 27,0 1-1,-1-1 0,0 1 0,1 0 1,-1 0-1,0 1 0,0 0 1,0 0-1,0 0 0,0 1 1,0 0-1,0 0 0,-1 0 0,1 1 1,0 0-1,0 0 0,1 0 1,-1 1-1,0 0 0,0 0 0,1 1 1,-1-1-1,1 1 0,-7 5 1,5-2-23,0 1 1,0-1 0,1 1 0,0 1 0,1-1 0,-1 1 0,1 0-1,1 0 1,0 0 0,0 1 0,0-1 0,1 1 0,1 0 0,-1 0-1,1 0 1,1 1 0,0-1 0,0 0 0,1 19 0,3-12-123</inkml:trace>
  <inkml:trace contextRef="#ctx0" brushRef="#br0" timeOffset="1">673 678 14187,'-8'40'716,"-23"69"-1,30-107-706,1 0 0,-1 1 0,0-1 0,1 1 0,-1-1 0,1 0 0,0 1 0,0-1 0,0 1-1,0-1 1,0 1 0,1 2 0,-1-5-7,0 1-1,0-1 0,1 1 1,-1-1-1,0 1 0,0-1 0,1 1 1,-1-1-1,0 0 0,1 1 1,-1-1-1,1 0 0,-1 1 1,0-1-1,1 0 0,-1 1 1,1-1-1,-1 0 0,1 0 1,-1 0-1,1 1 0,0-1 0,1 0 4,-1 0 0,1 0 0,0 0 0,-1 0 0,1-1 0,0 1 0,-1 0 0,1-1 0,-1 1 0,4-2 0,17-10 14,-1-1 1,0 0-1,0-2 0,-1 0 0,24-26 0,-29 28-3,0-1 0,16-22-1,-29 33-11,1 0 0,-1 0-1,1-1 1,-1 1-1,0-1 1,-1 1 0,1-1-1,0 0 1,-1 0 0,0 0-1,0 1 1,0-1-1,0-1 1,-1 1 0,0 0-1,0 0 1,0 0-1,-1-7 1,1 10-2,-1-1 0,1 0 0,-1 1 0,0 0 0,1-1 0,-1 1 0,0-1 0,0 1 1,0 0-1,0 0 0,0-1 0,0 1 0,0 0 0,-1 0 0,1 0 0,0 0 0,-1 0 0,1 1 0,-3-2 0,1 1 5,0 0 1,0 0-1,-1 0 0,1 1 0,0 0 1,-1-1-1,1 1 0,-7 1 0,-2 0 20,0 2-1,0-1 1,0 1-1,-13 6 1,11-3-31,0 0 0,0 1 0,1 1 0,0 0 0,-20 16 1,27-19-16,-1 1 1,1 0 0,0 0 0,1 1 0,0 0 0,0 0 0,0 0 0,1 1-1,0-1 1,-6 16 0,9-20-18,2-4-7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8.657"/>
    </inkml:context>
    <inkml:brush xml:id="br0">
      <inkml:brushProperty name="width" value="0.05" units="cm"/>
      <inkml:brushProperty name="height" value="0.05" units="cm"/>
    </inkml:brush>
  </inkml:definitions>
  <inkml:trace contextRef="#ctx0" brushRef="#br0">0 580 13099,'7'-5'661,"0"0"0,0-1 0,9-9-1,10-9-403,114-101-197,222-256 0,-346 363 24,-23 34 27,4-9-99,-176 314 596,115-209-648,51-89-252,13-22 274,0-1 1,0 0-1,0 0 0,-1 1 1,1-1-1,0 0 0,0 1 0,0-1 1,0 0-1,0 0 0,0 1 1,0-1-1,0 0 0,0 1 0,0-1 1,0 0-1,0 1 0,0-1 1,0 0-1,0 1 0,0-1 0,0 0 1,0 1-1,0-1 0,0 0 1,1 1-1,-1-1 0,0 0 0,0 0 1,0 1-1,0-1 0,1 0 1,10 0-174,12-10 49,7-9-124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9.259"/>
    </inkml:context>
    <inkml:brush xml:id="br0">
      <inkml:brushProperty name="width" value="0.05" units="cm"/>
      <inkml:brushProperty name="height" value="0.05" units="cm"/>
    </inkml:brush>
  </inkml:definitions>
  <inkml:trace contextRef="#ctx0" brushRef="#br0">361 15 13667,'-1'-1'122,"-1"0"0,1-1 0,-1 1 0,1 0 0,-1 0 0,1 0-1,-1 0 1,0 0 0,1 0 0,-1 0 0,0 1 0,0-1 0,1 1 0,-1-1 0,0 1 0,0 0 0,0 0 0,0-1 0,-3 2 0,0-1-13,-1 0 1,1 1-1,0-1 1,0 1 0,0 1-1,-7 1 1,-5 5-18,1 1 0,0 0-1,0 1 1,1 0 0,0 1 0,1 1 0,-19 21-1,14-13-87,0 2-1,2 1 0,0 0 0,-15 31 1,26-43-13,1 0 1,0 0-1,1 1 0,0-1 1,1 1-1,-4 22 1,7-32 5,-1 1 1,1-1 0,0 1 0,0 0-1,0-1 1,0 1 0,1 0 0,-1-1-1,1 1 1,-1-1 0,1 1 0,0-1-1,0 1 1,0-1 0,0 0 0,0 1-1,1-1 1,-1 0 0,1 0 0,0 0-1,-1 0 1,1 0 0,0 0 0,0 0 0,0-1-1,0 1 1,1-1 0,-1 1 0,0-1-1,1 0 1,-1 0 0,0 0 0,1 0-1,-1-1 1,1 1 0,0 0 0,3-1-1,4 1 2,0-1 1,0 0-1,1 0 0,-1-1 0,0-1 0,0 0 0,0 0 0,0-1 0,-1 0 0,1-1 0,10-5 0,1-2 25,0 0 0,-1-2 0,32-25-1,-43 30 1,0-1 0,-1 0 0,1 0 1,-2 0-1,1-1 0,-2 0 0,1 0 0,-1-1 0,7-17 0,-11 23-24,0 1-1,-1-1 1,0 0 0,1 1 0,-1-1 0,-1 0 0,1 0-1,-1 0 1,0 0 0,0 0 0,0 0 0,-1 1 0,0-1 0,0 0-1,0 0 1,0 0 0,-1 1 0,0-1 0,0 1 0,0-1-1,0 1 1,-1 0 0,1 0 0,-1 0 0,0 0 0,-4-3-1,4 4-36,0 1 0,0-1 0,0 1 0,-1 0 0,1 0 0,-1 1-1,1-1 1,-1 1 0,1 0 0,-6-1 0,8 1-43,-1 1 0,0-1 0,1 1 0,-1 0-1,0 0 1,0 0 0,1 0 0,-1 0 0,0 0 0,0 1 0,1-1 0,-1 0 0,0 1 0,1 0 0,-1-1 0,1 1 0,-1 0 0,1 0 0,-1-1 0,1 1 0,-1 1 0,1-1 0,0 0 0,-2 2 0,2-3 65,1 0 0,0 1 0,0-1 0,0 0 0,-1 0 0,1 1 0,0-1 0,0 0 0,0 1 0,0-1 0,0 0 0,-1 1 0,1-1 0,0 0 0,0 1 0,0-1 0,0 0 0,0 1 0,0-1 0,0 0 0,0 1 0,0-1 0,0 0 0,1 1 0,-1-1 0,0 0 0,0 1 1,0-1-1,0 0 0,0 1 0,1-1 0,-1 0 0,0 0 0,0 1 0,0-1 0,1 0 0,-1 0 0,0 1 0,0-1 0,1 0 0,-1 0 0,0 0 0,1 0 0,-1 1 0,0-1 0,1 0 0,-1 0 0,0 0 0,0 0 0,1 0 0,-1 0 0,0 0 0,1 0 0,-1 0 0,0 0 0,1 0 0,0 0 0,20 1-486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9.698"/>
    </inkml:context>
    <inkml:brush xml:id="br0">
      <inkml:brushProperty name="width" value="0.05" units="cm"/>
      <inkml:brushProperty name="height" value="0.05" units="cm"/>
    </inkml:brush>
  </inkml:definitions>
  <inkml:trace contextRef="#ctx0" brushRef="#br0">144 18 11971,'-42'81'1258,"-20"43"-126,54-104-959,0-1 1,2 1-1,0 1 1,-4 27 0,10-45-137,-1 1 0,1 0 0,-1 0 0,1 0 0,0 0 0,1 0 0,-1 0 1,1 0-1,1 5 0,-1-8-28,-1 0-1,1 0 1,-1 0 0,1-1-1,0 1 1,-1 0 0,1-1 0,0 1-1,0 0 1,-1-1 0,1 1 0,0-1-1,0 1 1,0-1 0,0 0-1,0 1 1,0-1 0,0 0 0,-1 0-1,1 1 1,0-1 0,0 0 0,0 0-1,0 0 1,0 0 0,0 0-1,0 0 1,0-1 0,0 1 0,0 0-1,0 0 1,0-1 0,0 1 0,0-1-1,0 1 1,-1 0 0,3-2-1,13-6 40,-1 0-1,0-1 0,0 0 0,23-20 0,51-53 75,-81 75-109,9-10 19,68-69 99,-72 71-71,0-1 1,-1-1-1,18-31 0,-29 45-43,1 0-1,-1 1 1,0-1-1,0 0 1,0 0 0,0 0-1,-1 0 1,1-6-1,-1 8-9,0 0 0,0 0-1,0 1 1,0-1 0,-1 0 0,1 0-1,0 0 1,0 1 0,-1-1 0,1 0-1,-1 0 1,1 1 0,-1-1 0,1 0-1,-1 1 1,1-1 0,-1 1 0,0-1-1,1 0 1,-1 1 0,0-1 0,1 1-1,-1 0 1,0-1 0,0 1 0,1 0-1,-1-1 1,0 1 0,0 0 0,0 0-1,1 0 1,-1 0 0,0 0 0,0 0-1,0 0 1,0 0 0,1 0 0,-2 0-1,-8 1 52,0 0-1,0 1 0,0 0 1,0 1-1,1 0 1,0 0-1,-18 10 0,14-7-13,1 1 0,-1 1 0,2 0 0,-22 19 0,18-9-30,14-18-23,0 1-1,1 0 0,-1-1 0,1 1 0,-1 0 0,1-1 0,-1 1 0,1 0 0,-1 0 1,1 0-1,0-1 0,-1 1 0,1 0 0,0 0 0,0 0 0,0 0 0,-1 0 0,1 0 1,0-1-1,1 3 0,-1-3-20,1 0 1,0 0-1,-1 1 1,1-1 0,0 0-1,-1 0 1,1 0-1,0 0 1,-1 0-1,1 0 1,0 0 0,-1 0-1,1 0 1,0 0-1,0 0 1,-1-1-1,1 1 1,-1 0 0,1 0-1,0-1 1,-1 1-1,1 0 1,0-1-1,0 0 1,16-11-227,-3-2 61,-3-2-83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1.768"/>
    </inkml:context>
    <inkml:brush xml:id="br0">
      <inkml:brushProperty name="width" value="0.05" units="cm"/>
      <inkml:brushProperty name="height" value="0.05" units="cm"/>
    </inkml:brush>
  </inkml:definitions>
  <inkml:trace contextRef="#ctx0" brushRef="#br0">37 0 17772,'-5'15'1480,"5"-5"-1064,0-4-336,-3-2 448,-1-4-568,-3 1 96,1-8-80,-5-10-248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0.357"/>
    </inkml:context>
    <inkml:brush xml:id="br0">
      <inkml:brushProperty name="width" value="0.05" units="cm"/>
      <inkml:brushProperty name="height" value="0.05" units="cm"/>
    </inkml:brush>
  </inkml:definitions>
  <inkml:trace contextRef="#ctx0" brushRef="#br0">161 25 11162,'1'-1'142,"0"0"-1,0 0 1,0 0-1,0 1 1,0-1-1,0 0 1,-1-1-1,1 1 1,0 0-1,0 0 1,-1 0-1,2-3 1,-2 4-90,0 0 0,0 0 0,0-1 0,0 1 0,0 0 0,0-1 0,0 1 0,0 0 0,-1-1 0,1 1 1,0 0-1,0 0 0,0-1 0,0 1 0,0 0 0,-1 0 0,1-1 0,0 1 0,0 0 0,0 0 0,-1-1 1,1 1-1,0 0 0,0 0 0,-1 0 0,1 0 0,0-1 0,0 1 0,-1 0 0,1 0 0,0 0 0,-1 0 0,1 0 1,-3-1 52,0 1 1,-1-1-1,1 1 1,0 0 0,0 0-1,0 1 1,0-1-1,-1 1 1,-3 1 0,3-1 90,0 0 0,0 1 0,0 0 0,1 0 0,-1 0 0,1 0 1,-1 1-1,1-1 0,0 1 0,0 0 0,-5 6 0,1 0-122,1 0 0,0 0 0,1 0 0,-6 14 1,-1 7-166,2 1 0,-9 41 0,17-62 71,0 1-1,0 0 1,1 0 0,1 0-1,0 14 1,0-23 15,1 0-1,-1 0 1,0-1-1,1 1 1,-1 0-1,1-1 1,-1 1-1,1 0 1,0-1-1,0 1 1,0-1-1,0 1 1,0-1-1,0 0 1,0 1-1,0-1 1,2 2-1,-1-2 1,-1-1 0,1 1 0,0-1 0,0 1 0,-1-1 0,1 0 1,0 0-1,-1 1 0,1-1 0,0-1 0,0 1 0,0 0 0,-1 0 0,1 0 0,0-1 0,-1 1 0,1-1 0,0 0 0,-1 1 0,1-1 0,2-1 1,18-11-3,-1-1 0,0 0 0,-1-2 1,0 0-1,33-37 0,-16 8 228,-35 41-169,1 1 0,-1-1 0,0 1 0,0-1 0,-1 1 0,1-1 0,-1 0 0,0 0 0,0 0 0,0 0 0,0-8 0,-1 10-19,0 0-1,0 0 1,-1 1 0,1-1 0,-1 0 0,1 1 0,-1-1 0,0 0-1,0 1 1,0-1 0,0 0 0,0 1 0,0 0 0,0-1 0,0 1-1,0 0 1,-1-1 0,1 1 0,0 0 0,-1 0 0,1 0 0,-1 0-1,-2-1 1,-4-1-51,0-1 0,-1 1-1,-14-2 1,-7-4-1160,25 7 874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1.245"/>
    </inkml:context>
    <inkml:brush xml:id="br0">
      <inkml:brushProperty name="width" value="0.05" units="cm"/>
      <inkml:brushProperty name="height" value="0.05" units="cm"/>
    </inkml:brush>
  </inkml:definitions>
  <inkml:trace contextRef="#ctx0" brushRef="#br0">347 12 12283,'0'0'48,"0"-1"1,0 0 0,0 1-1,0-1 1,-1 1 0,1-1-1,0 1 1,0-1 0,-1 1-1,1-1 1,0 1 0,-1-1-1,1 1 1,-1-1 0,1 1-1,0 0 1,-1-1 0,1 1-1,-1 0 1,1-1 0,-1 1-1,1 0 1,-1 0 0,0-1-1,1 1 1,-1 0 0,1 0-1,-1 0 1,1 0 0,-2 0-1,0 0 16,0 0 1,0 0-1,0 0 0,0 1 0,0-1 0,0 1 0,0 0 0,1 0 0,-4 1 0,-2 2 70,0 0 1,0 1-1,-10 9 0,-1 5-25,1 0 0,1 1 0,1 0 0,-17 29 1,-39 96 33,46-85-43,-29 107-1,46-135-73,2 1 0,0-1 1,3 1-1,1 1 0,2 39 0,1-63-46,0 0 0,1 0 0,0 0 0,0 0-1,1 0 1,1-1 0,4 12 0,-6-18-4,0 0-1,-1 0 1,1 0-1,1 0 1,-1 0-1,0 0 1,1 0-1,-1-1 1,1 1-1,0-1 1,0 0-1,0 1 1,0-2-1,0 1 1,0 0-1,1-1 1,-1 1-1,0-1 1,1 0-1,-1 0 1,1 0-1,6 0 1,-3-1 2,-1-1 0,1 0-1,-1-1 1,1 1 0,-1-1 0,0-1 0,1 1 0,-1-1 0,-1 0-1,1 0 1,0-1 0,8-6 0,29-26-177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1.801"/>
    </inkml:context>
    <inkml:brush xml:id="br0">
      <inkml:brushProperty name="width" value="0.05" units="cm"/>
      <inkml:brushProperty name="height" value="0.05" units="cm"/>
    </inkml:brush>
  </inkml:definitions>
  <inkml:trace contextRef="#ctx0" brushRef="#br0">13 386 10722,'-12'10'1508,"12"-10"-1486,0 0 0,0 0 0,0 0-1,0 0 1,0 0 0,-1 0 0,1 0 0,0 0-1,0 0 1,0 1 0,0-1 0,0 0 0,0 0-1,0 0 1,0 0 0,0 0 0,0 0 0,0 0-1,0 0 1,0 0 0,0 0 0,0 0 0,0 1-1,0-1 1,0 0 0,0 0 0,0 0 0,0 0-1,0 0 1,0 0 0,0 0 0,0 0-1,0 0 1,0 0 0,0 0 0,0 0 0,1 1-1,-1-1 1,0 0 0,0 0 0,0 0 0,0 0-1,0 0 1,0 0 0,0 0 0,0 0 0,0 0-1,0 0 1,0 0 0,0 0 0,0 0 0,1 0-1,-1 0 1,0 0 0,0 0 0,0 0 0,0 0-1,0 0 1,0 0 0,0 0 0,0 0 0,0 0-1,1 0 1,25-8 1124,-9-2-861,0-1 0,0 0 0,-1-1 0,27-26 0,52-65 430,-76 81-568,109-146 268,-117 153-375,-38 83 288,3-12-319,3 0 1,-22 88-1,40-114-1102,3-30 1054,0 0 0,0 0 1,0 1-1,0-1 0,0 0 0,0 0 1,0 0-1,0 0 0,0 1 0,1-1 1,-1 0-1,0 0 0,0 0 0,0 0 1,0 1-1,0-1 0,0 0 0,0 0 1,1 0-1,-1 0 0,0 0 0,0 0 1,0 1-1,0-1 0,1 0 0,-1 0 1,0 0-1,0 0 0,0 0 1,0 0-1,1 0 0,-1 0 0,0 0 1,0 0-1,0 0 0,1 0 0,-1 0 1,0 0-1,0 0 0,14-10-953,-5 0 305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2.216"/>
    </inkml:context>
    <inkml:brush xml:id="br0">
      <inkml:brushProperty name="width" value="0.05" units="cm"/>
      <inkml:brushProperty name="height" value="0.05" units="cm"/>
    </inkml:brush>
  </inkml:definitions>
  <inkml:trace contextRef="#ctx0" brushRef="#br0">47 1 13787,'-16'207'3296,"3"-60"-3721,9-109-690,3-37 1100,1-1 0,0 0 0,0 0 0,0 0 0,-1 0 0,1 0 0,0 0 0,0 0 0,-1 0 0,1 0 0,0 0 0,0 0 0,0 0 0,-1 0 0,1 0 0,0 0 0,0 0 0,-1 0 0,1 0 0,0 0 0,0 0 0,0 0 0,-1 0 0,1 0 0,0 0 0,0 0 0,0 0 0,-1-1 0,1 1 0,0 0 0,0 0 0,0 0 0,-1-1 0,-4-5-279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2.681"/>
    </inkml:context>
    <inkml:brush xml:id="br0">
      <inkml:brushProperty name="width" value="0.05" units="cm"/>
      <inkml:brushProperty name="height" value="0.05" units="cm"/>
    </inkml:brush>
  </inkml:definitions>
  <inkml:trace contextRef="#ctx0" brushRef="#br0">0 72 13283,'6'-1'1120,"4"1"-896,5 0-40,6 0 584,3 0-536,8 0-64,2-5-208,4 0-176,2-4-1400,0-2 1504,-4-8-280,-2-3-152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3.134"/>
    </inkml:context>
    <inkml:brush xml:id="br0">
      <inkml:brushProperty name="width" value="0.05" units="cm"/>
      <inkml:brushProperty name="height" value="0.05" units="cm"/>
    </inkml:brush>
  </inkml:definitions>
  <inkml:trace contextRef="#ctx0" brushRef="#br0">69 91 13635,'-7'19'1122,"-15"27"1,16-36-989,0 1-1,1 0 1,0 0 0,1 0 0,0 0 0,1 1-1,-3 23 1,6-34-136,0 1 1,0 0-1,0-1 0,0 1 0,0-1 0,1 1 0,-1 0 0,1-1 1,-1 1-1,1-1 0,0 1 0,0-1 0,-1 1 0,1-1 1,0 0-1,0 1 0,0-1 0,1 0 0,-1 0 0,0 0 0,0 0 1,1 0-1,-1 0 0,0 0 0,1 0 0,-1 0 0,1-1 1,-1 1-1,1-1 0,0 1 0,-1-1 0,1 1 0,-1-1 0,3 0 1,7 1-77,0 0 0,0-1 1,-1 0-1,14-2 0,-11 1-7,21-3-129,-21 3 117,0-1-1,0 1 1,-1 1 0,19 2-1,-30-2 95,1 0 0,-1 1 0,1-1 0,0 0 0,-1 1 0,1 0 0,-1-1 0,1 1 0,-1 0 0,0 0 0,1 0 0,-1 0 0,0 0 0,1 0 0,-1 0 0,0 0 0,0 0 0,0 1 0,0-1 0,0 0 0,1 2 0,-1 0 22,-1-1 0,1 1 0,0-1 0,-1 1 0,0 0 0,1-1 0,-1 1 0,0 0 0,0-1 0,-1 1 0,0 4 0,-2 5 130,-1 0 0,0-1-1,0 0 1,-10 15 0,-34 56 883,41-73-885,1 0 1,-2 0-1,1-1 1,-1 0-1,0 0 1,-14 9-1,20-15-152,0-1 0,0 0 0,0 0 1,0 0-1,0 0 0,-1 0 0,1 0 0,0-1 0,0 1 0,-1-1 0,1 1 0,0-1 0,0 0 0,-1 0 0,1 0 0,0 0 0,-4-1 0,5 1 1,-1-1 0,1 0 0,-1 0-1,1 1 1,-1-1 0,1 0 0,-1 0 0,1-1 0,0 1-1,0 0 1,-1 0 0,1-1 0,0 1 0,0 0 0,0-1-1,0 1 1,1-1 0,-1 1 0,0-1 0,1 0-1,-1 1 1,1-1 0,-1-3 0,-4-32-101,3-16-78</inkml:trace>
  <inkml:trace contextRef="#ctx0" brushRef="#br0" timeOffset="1">104 62 14571,'5'0'992,"10"-4"-792,3-2-88,7-2 384,6-2-343,8-2-434,2 2 153,2 3 112,2 3-24,-8 4-104</inkml:trace>
  <inkml:trace contextRef="#ctx0" brushRef="#br0" timeOffset="2">774 74 10714,'2'14'1065,"-1"7"-521,-1 7-184,-4 8 560,-3 5-256,-5 4-104,2 0-16,-5-2-128,0-2-128,2-9-136,-1-3-64,2-10-48,0-8-168,2-8 232,2-4-104,4-14-16,-2-9 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3.578"/>
    </inkml:context>
    <inkml:brush xml:id="br0">
      <inkml:brushProperty name="width" value="0.05" units="cm"/>
      <inkml:brushProperty name="height" value="0.05" units="cm"/>
    </inkml:brush>
  </inkml:definitions>
  <inkml:trace contextRef="#ctx0" brushRef="#br0">92 26 13155,'-6'3'723,"0"0"1,0 1 0,0 0-1,-8 7 1,8-3-657,0 0 0,0 0-1,1 0 1,0 1 0,0-1 0,1 1 0,0 1 0,1-1-1,-4 12 1,7-18-67,-1-1 1,0 0-1,1 1 0,0-1 1,-1 0-1,1 1 0,0-1 0,0 0 1,0 1-1,1-1 0,-1 0 0,0 1 1,1-1-1,0 0 0,0 0 1,-1 1-1,1-1 0,0 0 0,1 0 1,-1 0-1,0 0 0,1 0 0,-1 0 1,1-1-1,-1 1 0,1 0 0,0-1 1,0 1-1,-1-1 0,1 0 1,0 1-1,1-1 0,-1 0 0,0 0 1,0 0-1,0-1 0,1 1 0,-1-1 1,0 1-1,1-1 0,-1 1 1,0-1-1,4 0 0,3 0 21,0 0 1,-1-1-1,1 0 1,0 0-1,0-1 0,-1 0 1,1-1-1,-1 1 1,1-2-1,-1 1 0,0-1 1,0 0-1,7-6 1,-9 6-4,0 0 0,-1 0 0,1-1 0,-1 0 1,0 0-1,0 0 0,-1 0 0,1-1 1,-1 0-1,0 0 0,-1 0 0,0 0 1,0-1-1,0 1 0,-1-1 0,4-12 1,-6 16-24,0 1 1,1-1 0,-1 1 0,0-1-1,-1 1 1,1-1 0,0 1 0,-1-1 0,1 1-1,-1 0 1,0-1 0,1 1 0,-1 0 0,0-1-1,-1 1 1,1 0 0,0 0 0,-3-3-1,1 2-15,1 1 0,-1-1 0,0 1 0,0 0 0,0 0 0,-1 0 0,1 0 0,0 0 0,-1 1 0,1 0 0,-6-2 0,2 1-70,0 1-1,0 0 1,1 0-1,-1 1 1,0 0-1,0 0 1,0 0-1,0 1 1,0 0-1,1 1 1,-1-1-1,0 1 1,-8 4 0,11-4 12,1-1 1,-1 1 0,1 1 0,-1-1 0,1 0 0,0 1 0,0-1 0,0 1 0,0 0 0,1 0 0,-1 0 0,1 0 0,0 1 0,0-1 0,0 1 0,0-1 0,-1 6 0,1 11-289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4.011"/>
    </inkml:context>
    <inkml:brush xml:id="br0">
      <inkml:brushProperty name="width" value="0.05" units="cm"/>
      <inkml:brushProperty name="height" value="0.05" units="cm"/>
    </inkml:brush>
  </inkml:definitions>
  <inkml:trace contextRef="#ctx0" brushRef="#br0">89 1 10842,'-6'27'672,"0"0"0,-2 0 0,-17 39 0,13-36-23,-16 61 1,27-89-635,1-1 0,-1 1 0,1-1 0,0 1 0,-1-1 0,1 1 0,0 0 0,0-1 0,0 1 0,0 0 0,0-1 0,0 1 0,1 0 0,-1-1 0,1 1 0,-1-1 0,1 1 0,-1-1 0,1 1 0,0-1 0,0 1 0,0-1 0,0 0 0,1 3 0,0-4 0,0 1 0,0-1 0,-1 1 0,1-1 0,0 0 0,0 1 0,0-1 0,-1 0 0,1 0 1,0 0-1,0 0 0,0-1 0,-1 1 0,1-1 0,0 1 0,0-1 0,-1 1 0,1-1 0,0 0 0,-1 0 0,3-1 0,8-4 108,0-1 1,-1-1-1,0 0 0,0 0 0,14-15 0,-20 18-35,-1 0 0,1 0 0,-1 0 0,0-1 0,0 1 0,-1-1 0,0 0 0,0 0 0,0-1 0,-1 1 0,0 0 0,3-14 0,-5 17-49,0 0 1,0-1-1,0 1 0,-1 0 0,1-1 0,-1 1 0,0 0 0,0 0 0,0-1 0,0 1 0,-1 0 0,1 0 0,-1 0 0,0 1 0,0-1 0,0 0 1,0 1-1,0-1 0,-1 1 0,1 0 0,-1-1 0,1 1 0,-1 0 0,0 1 0,0-1 0,0 0 0,-3 0 0,1-1-70,-1 1 0,0 0 0,0 0-1,0 0 1,1 1 0,-2 0 0,1 0-1,0 0 1,0 1 0,0 0 0,0 0 0,0 1-1,0 0 1,-8 1 0,1 7-515,13-9 538,0 0-1,-1 0 0,1 0 1,0 1-1,0-1 0,0 0 1,-1 0-1,1 0 1,0 0-1,0 0 0,0 1 1,-1-1-1,1 0 0,0 0 1,0 1-1,0-1 1,0 0-1,0 0 0,0 0 1,-1 1-1,1-1 0,0 0 1,0 0-1,0 1 1,0-1-1,0 0 0,0 0 1,0 1-1,0-1 0,0 0 1,0 0-1,0 1 1,0-1-1,0 0 0,0 0 1,1 1-1,-1-1 0,0 0 1,0 0-1,0 1 1,0-1-1,0 0 0,0 0 1,1 0-1,-1 1 0,0-1 1,0 0-1,0 0 1,1 0-1,-1 1 0,7-3-357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4.399"/>
    </inkml:context>
    <inkml:brush xml:id="br0">
      <inkml:brushProperty name="width" value="0.05" units="cm"/>
      <inkml:brushProperty name="height" value="0.05" units="cm"/>
    </inkml:brush>
  </inkml:definitions>
  <inkml:trace contextRef="#ctx0" brushRef="#br0">1 1 7738,'10'2'326,"-1"0"0,1 1 0,-1 0 0,1 0-1,-1 1 1,0 1 0,-1-1 0,1 1 0,-1 1 0,13 10 0,0 2 354,0 1-1,26 33 1,-29-30-517,-1 0 1,-2 1-1,0 1 1,-2 0-1,0 1 1,-2 1-1,0 0 1,-2 0-1,7 34 1,-12-36-108,0 1 0,-2-1 0,0 1 0,-2-1 0,-1 1 0,-1-1 1,-1 1-1,-1-1 0,-1 0 0,-13 40 0,5-30 46,-2-1 0,-32 56 0,36-70 35,-2-1-1,0-1 1,-1 0-1,-1 0 1,-30 25 0,37-36-108,0 0 0,0-1 0,0 0 0,-11 5 0,12-8 3,0 0-1,0 0 1,-1 0 0,-7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5.331"/>
    </inkml:context>
    <inkml:brush xml:id="br0">
      <inkml:brushProperty name="width" value="0.05" units="cm"/>
      <inkml:brushProperty name="height" value="0.05" units="cm"/>
    </inkml:brush>
  </inkml:definitions>
  <inkml:trace contextRef="#ctx0" brushRef="#br0">1 91 12971,'3'4'920,"7"-4"-680,1-2-64,12-5 400,3-1-184,7-2-80,4-2-24,5-1-56,2-1-80,-2 1-248,-4 3-176,-9 6-640,-6 2-560,-14 8 1136,-5 3-248,-10 4-200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4.763"/>
    </inkml:context>
    <inkml:brush xml:id="br0">
      <inkml:brushProperty name="width" value="0.05" units="cm"/>
      <inkml:brushProperty name="height" value="0.05" units="cm"/>
    </inkml:brush>
  </inkml:definitions>
  <inkml:trace contextRef="#ctx0" brushRef="#br0">30 222 12955,'6'-12'1288,"0"0"-1016,-5 12-104,-1 10 560,-3 10-392,-4 7-56,0 11-80,-1-5-72,0 4-144,3 2-120,0-16-232,5-8-160,3-16 392,4-18-72,2-21-144</inkml:trace>
  <inkml:trace contextRef="#ctx0" brushRef="#br0" timeOffset="1">105 0 11642,'0'9'1097,"-4"2"-881,1 1-528,1-2-72,5-3 248,6-1-168,15-3-177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4.119"/>
    </inkml:context>
    <inkml:brush xml:id="br0">
      <inkml:brushProperty name="width" value="0.05" units="cm"/>
      <inkml:brushProperty name="height" value="0.05" units="cm"/>
    </inkml:brush>
  </inkml:definitions>
  <inkml:trace contextRef="#ctx0" brushRef="#br0">17 101 12971,'-10'0'1136,"4"-2"-712,6 4-176,7 1 584,5-2-160,10-1-167,9 0-49,13-4-120,8-3-56,9-1-104,4-5-96,-1 2-296,-4 1-120,-7 1-256,-8 2-121,-16-3 457,-8 0-152,-11-6-120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5.749"/>
    </inkml:context>
    <inkml:brush xml:id="br0">
      <inkml:brushProperty name="width" value="0.05" units="cm"/>
      <inkml:brushProperty name="height" value="0.05" units="cm"/>
    </inkml:brush>
  </inkml:definitions>
  <inkml:trace contextRef="#ctx0" brushRef="#br0">0 42 10634,'14'5'856,"12"-3"-495,3-2-81,7-1 472,7-5-288,2-2 8,3 0-88,-2-2-96,-3 3-40,-13 3-88,-6 0-40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6.310"/>
    </inkml:context>
    <inkml:brush xml:id="br0">
      <inkml:brushProperty name="width" value="0.05" units="cm"/>
      <inkml:brushProperty name="height" value="0.05" units="cm"/>
    </inkml:brush>
  </inkml:definitions>
  <inkml:trace contextRef="#ctx0" brushRef="#br0">18 529 7658,'-3'4'714,"2"-3"-458,-1 0 0,1 1 0,0-1-1,-1 1 1,1 0 0,0-1 0,0 1-1,0 0 1,1 0 0,-1 0 0,0-1-1,0 3 1,1-3-210,1-1-1,-1 0 0,0 0 1,1 0-1,-1-1 0,0 1 1,1 0-1,-1 0 0,0 0 1,1 0-1,-1 0 0,0 0 1,1 0-1,-1-1 0,0 1 1,0 0-1,1 0 0,-1 0 1,0-1-1,0 1 0,1 0 1,-1 0-1,0-1 0,0 1 1,0 0-1,1 0 0,-1-1 1,0 1-1,0 0 0,0-1 1,15-20 503,-2 0 0,0 0 1,10-26-1,-2 5-106,26-50 371,59-169-1,-95 218-746,-12 41-69,-2 5-1,-6 16-23,1 1 0,0 1 1,2-1-1,1 1 0,-4 24 0,3-15 9,-4 15-303,3 0 0,1 1-1,0 53 1,6-97 295,0 0 0,0 0-1,0 0 1,0 0 0,0 0 0,0 0-1,0 0 1,1 0 0,-1 0 0,1 0-1,-1 0 1,1 0 0,0 0 0,-1 0-1,1 0 1,0-1 0,2 4 0,7-8-313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6.731"/>
    </inkml:context>
    <inkml:brush xml:id="br0">
      <inkml:brushProperty name="width" value="0.05" units="cm"/>
      <inkml:brushProperty name="height" value="0.05" units="cm"/>
    </inkml:brush>
  </inkml:definitions>
  <inkml:trace contextRef="#ctx0" brushRef="#br0">116 12 13499,'0'0'988,"0"0"-918,-9 6 225,-10 14-17,7-2-260,1 1 0,0 0 0,2 1 0,0 0 0,2 1 1,0 0-1,1 0 0,1 0 0,1 1 0,1-1 0,0 34 0,3-45-24,0-1 1,1 1-1,0 0 0,1-1 0,0 1 1,0-1-1,1 0 0,5 12 0,-7-18 7,0-1 0,1 1 0,-1-1 1,1 0-1,-1 1 0,1-1 0,0 0 0,-1 0 0,1 0 0,0 0 0,0-1 0,1 1 0,-1 0 0,0-1 0,1 0 0,-1 1 0,0-1 0,1 0 1,0 0-1,-1 0 0,1-1 0,0 1 0,-1-1 0,1 1 0,0-1 0,-1 0 0,1 0 0,0 0 0,0 0 0,-1-1 0,1 1 0,0-1 0,-1 1 1,5-3-1,2-1 15,0 0 1,0-1 0,0 0 0,0-1-1,-1 0 1,0 0 0,0-1 0,-1 0-1,1 0 1,-2 0 0,11-16 0,-3 4 38,-2-1 1,0 0-1,-1-1 1,8-24-1,-12 27-7,-1 0 0,-1 0-1,-1-1 1,4-34-1,-7 47-41,-1-1 1,0 1-1,-1 0 0,0-1 0,0 1 0,0-1 0,-1 1 0,-1-6 0,1 9-9,1 0 0,-1 0 1,1 0-1,-1 1 0,0-1 0,0 0 1,0 1-1,0 0 0,0-1 0,-1 1 0,1 0 1,-1 0-1,1 0 0,-1 0 0,0 1 1,-5-3-1,4 3-47,0 0 0,0 0 1,0 0-1,0 1 0,0 0 1,-1 0-1,1 0 0,0 0 1,0 0-1,0 1 0,0 0 0,-6 2 1,7-3-39,0 1-1,0 0 1,0 0 0,0 0 0,1 1 0,-1-1 0,1 1 0,-1 0 0,1-1-1,-1 1 1,1 0 0,0 0 0,0 1 0,0-1 0,0 0 0,0 1-1,-2 4 1,3-1-285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7.293"/>
    </inkml:context>
    <inkml:brush xml:id="br0">
      <inkml:brushProperty name="width" value="0.05" units="cm"/>
      <inkml:brushProperty name="height" value="0.05" units="cm"/>
    </inkml:brush>
  </inkml:definitions>
  <inkml:trace contextRef="#ctx0" brushRef="#br0">119 1 14619,'-33'66'1399,"32"-62"-1401,-2 2 9,0 1 1,1 0-1,0 0 0,-2 9 1,4-15-17,-1 0 0,1 1 0,0-1 1,0 0-1,0 0 0,0 1 1,0-1-1,0 0 0,0 0 0,0 1 1,1-1-1,-1 0 0,0 0 0,1 0 1,-1 1-1,1-1 0,-1 0 1,1 0-1,0 0 0,-1 0 0,1 0 1,0 0-1,0 0 0,0 0 1,0 0-1,0-1 0,0 1 0,0 0 1,0-1-1,0 1 0,0 0 0,2 0 1,7 1-142,0 0 0,0-1-1,0 0 1,0 0 0,0-1 0,14-2 0,33 2-497,-52 0 596,-1 1 1,1 0 0,-1 0 0,1 0-1,-1 1 1,0-1 0,1 1-1,-1 0 1,0 0 0,4 3 0,-5-2 51,0-1 1,-1 1-1,1 0 0,0 0 1,-1 1-1,0-1 1,0 0-1,0 1 1,0 0-1,-1-1 1,1 1-1,-1 0 1,0 0-1,0-1 1,0 1-1,-1 0 1,1 0-1,-1 0 1,0 0-1,0 0 1,0 0-1,-2 5 1,0 6 159,0-1 1,-1 1 0,-1-1 0,-10 24-1,7-21 37,-1-1 0,0 0-1,-2-1 1,1 0-1,-2 0 1,0-1-1,-1-1 1,0 0 0,-1 0-1,0-1 1,-1-1-1,-21 14 1,31-23-193,0 1 0,0-2 1,0 1-1,0 0 0,-1-1 0,1 0 1,0 0-1,0 0 0,-1-1 0,1 1 0,-9-1 1,10-1-30,1 1 1,0-1 0,-1 1-1,1-1 1,0 0-1,-1 0 1,1 0 0,0 0-1,0-1 1,0 1 0,0 0-1,0-1 1,0 0 0,0 1-1,0-1 1,1 0-1,-1 0 1,1 0 0,-1 0-1,1 0 1,0 0 0,-1-3-1,-2-5-15,1 1 0,0-1 0,0 1 0,1-1 0,0 0 0,1 0 0,0-14 0,0-33-200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7.743"/>
    </inkml:context>
    <inkml:brush xml:id="br0">
      <inkml:brushProperty name="width" value="0.05" units="cm"/>
      <inkml:brushProperty name="height" value="0.05" units="cm"/>
    </inkml:brush>
  </inkml:definitions>
  <inkml:trace contextRef="#ctx0" brushRef="#br0">0 50 12963,'7'-7'1032,"6"3"-784,3 0-120,11-2 408,5-1-376,11 0-408,3-1-672,7 6 784,1 0-136,-1-1-136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8.098"/>
    </inkml:context>
    <inkml:brush xml:id="br0">
      <inkml:brushProperty name="width" value="0.05" units="cm"/>
      <inkml:brushProperty name="height" value="0.05" units="cm"/>
    </inkml:brush>
  </inkml:definitions>
  <inkml:trace contextRef="#ctx0" brushRef="#br0">107 1 12579,'-18'26'382,"2"2"1,1 0 0,-16 43 0,25-55-368,1 1 1,0 0 0,2 0 0,0 0 0,0 1 0,2-1 0,1 33-1,1-44-8,-1 0-1,1 0 1,1 0 0,-1 0-1,1 0 1,0 0-1,0 0 1,1-1-1,0 1 1,6 10-1,-7-14 7,1 1-1,-1 0 0,1 0 1,0-1-1,0 0 0,0 1 1,0-1-1,0 0 0,0-1 1,0 1-1,1 0 0,-1-1 1,1 0-1,-1 0 0,1 0 1,-1 0-1,1 0 0,0-1 1,6 0-1,6-1 57,0-1 0,-1 0-1,0-1 1,1-1 0,-1 0 0,0-1 0,-1-1-1,1-1 1,18-11 0,2-3 251,0-2 0,43-38 0,-67 52-185,0-1-1,-1 0 0,0 0 0,11-16 0,-20 24-107,1 0 1,0 0 0,-1-1 0,1 1 0,-1-1-1,0 1 1,0-1 0,0 0 0,0 1-1,0-1 1,-1 0 0,1 0 0,-1 0-1,0 1 1,0-1 0,0 0 0,0 0-1,0 0 1,0 0 0,-1 1 0,0-1-1,1 0 1,-1 0 0,0 1 0,0-1-1,-1 1 1,1-1 0,0 1 0,-3-3-1,-1-1 30,-1 0-1,-1 0 1,1 1-1,-1-1 0,0 2 1,0-1-1,-1 1 0,1 0 1,-15-5-1,-11-2 86,-34-8 0,65 19-137,-37-10-349,-1 3-1,-47-4 1,75 14-73,14-9 104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2.552"/>
    </inkml:context>
    <inkml:brush xml:id="br0">
      <inkml:brushProperty name="width" value="0.05" units="cm"/>
      <inkml:brushProperty name="height" value="0.05" units="cm"/>
    </inkml:brush>
  </inkml:definitions>
  <inkml:trace contextRef="#ctx0" brushRef="#br0">56 526 11554,'-8'21'589,"0"0"0,-2-1 0,-13 23 0,22-42-545,0 0-1,0 0 1,1 1 0,-1-1 0,0 0 0,1 1 0,0-1 0,-1 0 0,1 1 0,0-1 0,-1 1 0,1-1-1,0 3 1,0-4-35,0 0-1,0 0 1,0 1 0,1-1-1,-1 0 1,0 0-1,0 0 1,0 0-1,0 1 1,0-1 0,0 0-1,0 0 1,1 0-1,-1 0 1,0 0-1,0 0 1,0 1-1,0-1 1,0 0 0,1 0-1,-1 0 1,0 0-1,0 0 1,0 0-1,0 0 1,1 0-1,-1 0 1,0 0 0,0 0-1,0 0 1,1 0-1,-1 0 1,0 0-1,0 0 1,0 0 0,1 0-1,13-8 212,0-5-135,0-2 0,0 1 0,-1-2 1,14-23-1,-4 8-17,255-413 379,-269 427-446,-4 7-3,1 1 1,0 0-1,11-15 1,-16 24 1,-1-1 1,0 1-1,1 0 0,-1-1 1,0 1-1,1 0 1,-1-1-1,0 1 1,1 0-1,-1-1 1,1 1-1,-1 0 0,0 0 1,1-1-1,-1 1 1,1 0-1,-1 0 1,1 0-1,-1 0 0,1 0 1,0-1-1,3 9 31,-6 23 38,1-28-64,-32 218 343,12-90-113,-5 111-1358,26-271 638,0 12 170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3.221"/>
    </inkml:context>
    <inkml:brush xml:id="br0">
      <inkml:brushProperty name="width" value="0.05" units="cm"/>
      <inkml:brushProperty name="height" value="0.05" units="cm"/>
    </inkml:brush>
  </inkml:definitions>
  <inkml:trace contextRef="#ctx0" brushRef="#br0">219 115 7001,'7'-21'1523,"-4"16"-961,-1 0-1,0 0 1,0-1-1,-1 1 1,0 0-1,0-1 1,0 0-1,0-6 1,-1 12-499,0-1 1,0 1-1,0-1 1,0 1-1,0-1 1,0 1 0,-1-1-1,1 1 1,0-1-1,0 1 1,0-1-1,-1 1 1,1 0-1,0-1 1,0 1 0,-1-1-1,1 1 1,0 0-1,-1-1 1,1 1-1,0 0 1,-1-1 0,1 1-1,-1 0 1,1 0-1,-1-1 1,1 1-1,-1 0 1,1 0 0,-1 0-1,-18 2 800,13 0-754,0 0-1,0 1 0,0 0 1,-7 5-1,1 2-85,0 1 1,1-1-1,0 2 1,1 0-1,1 0 1,-1 0-1,2 1 0,-11 23 1,5-7-27,1 0 1,2 2 0,-9 34-1,16-46 1,0 0-1,1-1 0,0 23 0,2-35 0,1-1 0,0 0 0,1 1 0,-1-1 0,1 1 0,0-1 0,0 0 0,1 0 0,-1 0 0,1 0 0,1 0 0,-1 0 0,1 0-1,-1 0 1,6 5 0,-7-9 3,0 0-1,0 1 1,0-1-1,0 0 1,1 0-1,-1-1 1,0 1-1,1 0 1,-1 0 0,1-1-1,-1 1 1,1-1-1,-1 1 1,1-1-1,-1 1 1,1-1-1,0 0 1,-1 0-1,4 0 1,-2-1-1,0 1 1,0-1-1,-1 0 1,1 0-1,0 0 1,0 0-1,-1-1 1,1 1-1,0-1 1,2-1-1,3-4 3,1-1 0,-1 0-1,0 0 1,11-16 0,-4 1 57,-1-1 1,-1 0 0,0-1-1,-2-1 1,-1 0 0,-2 0-1,0-1 1,-1 0 0,-2 0-1,-1 0 1,1-51 0,-5 73-15,0 0 0,0 1 0,-1-1 0,1 0 0,-1 1 0,-3-8 1,3 9-66,0 1 0,0 0 0,0 0 0,0 1 0,-1-1 0,1 0 0,0 0 0,-1 0 0,0 1 0,1-1 0,-1 1 0,0 0 0,0-1 0,0 1 0,-2-1 0,3 1-7,1 1 0,-1 0 0,1-1 1,-1 1-1,1-1 0,-1 1 0,1-1 0,0 1 0,-1-1 1,1 1-1,0-1 0,-1 1 0,1-1 0,0 0 1,0 1-1,0-1 0,0 1 0,-1-1 0,1 0 0,0 1 1,0-1-1,0 0 0,0 1 0,0-1 0,0 1 1,1-1-1,-1 0 0,0 1 0,0-1 0,0 1 0,1-1 1,-1 0-1,0 1 0,0-1 0,1 1 0,0-1 1,4-9-242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3.683"/>
    </inkml:context>
    <inkml:brush xml:id="br0">
      <inkml:brushProperty name="width" value="0.05" units="cm"/>
      <inkml:brushProperty name="height" value="0.05" units="cm"/>
    </inkml:brush>
  </inkml:definitions>
  <inkml:trace contextRef="#ctx0" brushRef="#br0">178 16 11314,'5'-2'231,"1"0"59,0-1-1,1 1 1,-1 0-1,11-2 1,-16 4-253,0 0 1,-1 0-1,1-1 0,-1 1 1,1 0-1,-1 1 1,1-1-1,-1 0 1,1 0-1,0 0 0,-1 0 1,1 0-1,-1 0 1,1 1-1,-1-1 1,1 0-1,-1 0 0,1 1 1,-1-1-1,1 0 1,-1 1-1,0-1 1,1 1-1,-1-1 0,1 1 1,-1 0 42,1 1 1,-1-1-1,0 0 0,0 1 1,0-1-1,0 0 1,0 0-1,0 1 0,-1-1 1,1 0-1,0 1 1,0-1-1,-1 0 0,1 0 1,-1 0-1,-1 2 1,-9 20 1138,-28 40 1,-1 2-281,40-64-953,-1 0-1,1 0 1,0-1 0,-1 1 0,1 0 0,0 0 0,-1 0 0,1 0 0,0 0 0,0 0-1,0 0 1,0-1 0,-1 1 0,1 0 0,1 0 0,-1 2 0,0-3 0,0 0 0,1 1 0,-1-1 0,0 1 0,0-1 0,1 0 0,-1 1 0,0-1 0,1 0 0,-1 0 0,1 1 0,-1-1 0,0 0 0,1 0 0,-1 1 0,1-1 0,-1 0 0,0 0 0,1 0 0,-1 0 0,1 0 0,-1 0 0,1 0 0,4 0-116,0 0 1,0-1-1,0 1 1,10-4 0,-7 2 11,-6 2 94,10-3-180,0 1-1,1 0 1,-1 1-1,24 1 1,-32 0 198,-1 0 1,0 1-1,0 0 0,0-1 1,0 1-1,0 0 0,-1 0 1,1 1-1,0-1 0,0 1 1,-1-1-1,1 1 0,-1 0 1,1 0-1,-1 0 0,0 0 1,0 0-1,0 1 0,0-1 1,0 1-1,0-1 0,-1 1 1,1 0-1,-1-1 0,2 6 1,0 3 94,0 0 0,-1 0 0,0 1-1,-1-1 1,0 1 0,-1-1 0,0 1 0,-2 11 0,0-4 165,-1 0 0,-1 0 1,-1-1-1,-8 20 0,7-25-58,0 0 0,0 0 0,-1 0 0,-1-1 0,0 0 0,-1-1 0,-17 18 1,20-24-190,1 1 0,-2-1 0,1 0 0,-1-1 0,1 0 0,-1 0 1,0 0-1,-1-1 0,1 0 0,-1 0 0,1-1 0,-1 0 0,0 0 1,0-1-1,-9 1 0,13-2-110,0-1 0,1 1 0,-1-1 0,0 0 0,0 0 0,1-1 1,-1 1-1,1-1 0,-1 1 0,1-1 0,0 0 0,0 0 0,0-1 0,0 1 0,0-1 0,0 1 0,1-1 1,-1 0-1,1 0 0,0 0 0,-4-6 0,-2-6-154,0 0 1,1 0-1,-8-27 1,-3-17-494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4.116"/>
    </inkml:context>
    <inkml:brush xml:id="br0">
      <inkml:brushProperty name="width" value="0.05" units="cm"/>
      <inkml:brushProperty name="height" value="0.05" units="cm"/>
    </inkml:brush>
  </inkml:definitions>
  <inkml:trace contextRef="#ctx0" brushRef="#br0">0 84 13083,'24'-2'1144,"-8"2"-920,4 3-112,5-3 320,2-4-320,2-6-120,5-2-688,2-6 688,0-1-160,-3-3-96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4.597"/>
    </inkml:context>
    <inkml:brush xml:id="br0">
      <inkml:brushProperty name="width" value="0.05" units="cm"/>
      <inkml:brushProperty name="height" value="0.05" units="cm"/>
    </inkml:brush>
  </inkml:definitions>
  <inkml:trace contextRef="#ctx0" brushRef="#br0">0 8 14611,'14'-3'364,"0"1"0,0 1 0,0 0 0,0 1 0,26 3 0,-35-3-336,0 1 1,-1 0-1,1 0 1,0 1-1,-1-1 1,0 1-1,1 0 1,-1 1 0,0-1-1,0 0 1,0 1-1,0 0 1,-1 0-1,1 0 1,-1 1 0,0-1-1,0 1 1,0 0-1,0 0 1,4 7-1,-3 1-10,0 0-1,0 0 0,-1 0 1,-1 1-1,0-1 1,-1 0-1,0 1 0,0-1 1,-2 1-1,0-1 0,0 1 1,-4 14-1,-3 10 48,-2-1 0,-25 61-1,15-55 63,14-30 117,0 0 0,1 0-1,0 1 1,1 0 0,-6 26 0,10-25 20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4.549"/>
    </inkml:context>
    <inkml:brush xml:id="br0">
      <inkml:brushProperty name="width" value="0.05" units="cm"/>
      <inkml:brushProperty name="height" value="0.05" units="cm"/>
    </inkml:brush>
  </inkml:definitions>
  <inkml:trace contextRef="#ctx0" brushRef="#br0">198 106 13587,'-48'84'1080,"20"-35"-756,1 1-1,-20 55 1,37-81-254,1 1-1,2 0 1,0 1 0,2 0 0,1 0-1,-2 40 1,6-60-54,1-1 1,-1 0-1,1 1 0,0-1 0,0 0 1,0 1-1,1-1 0,0 0 0,0 0 1,4 6-1,-5-9-10,1 0 1,-1 0-1,1 0 1,0 0-1,0 0 1,0-1-1,0 1 1,0-1-1,0 1 0,0-1 1,0 0-1,1 1 1,-1-1-1,0-1 1,1 1-1,-1 0 1,1 0-1,-1-1 0,1 0 1,-1 1-1,1-1 1,0 0-1,-1 0 1,4-1-1,2 0 2,0-1 0,0 0 0,0 0 0,0-1 0,-1 0-1,1 0 1,-1-1 0,0 0 0,12-8 0,5-6 21,27-27-1,-25 20 36,-1-1 0,-1-2 0,-2 0 0,-1-1 0,-1-2 0,-1 0 0,-2-1 0,-1 0 0,14-44 0,-26 65 24,-1 0-1,0 0 0,-1 0 0,0 0 0,-1 0 1,0 0-1,-1 0 0,-2-15 0,2 23-49,0 0 0,-1 0-1,1 0 1,-1 0 0,0 0 0,0 1-1,0-1 1,0 0 0,0 1 0,-1-1-1,1 1 1,-1-1 0,0 1-1,1 0 1,-1 0 0,0-1 0,-1 1-1,1 1 1,0-1 0,0 0 0,-1 0-1,1 1 1,-1 0 0,0-1-1,1 1 1,-1 0 0,0 0 0,0 0-1,1 1 1,-1-1 0,0 1 0,0-1-1,0 1 1,0 0 0,-5 1-1,-41 6 46,48-7-49,1 0 0,-1 0 0,0 0-1,1 0 1,-1 0 0,1 0 0,-1 0 0,0-1-1,1 1 1,-1 0 0,1 0 0,-1-1 0,1 1 0,-1 0-1,1-1 1,-1 1 0,1 0 0,-1-1 0,1 1-1,-1-1 1,1 1 0,0-1 0,-1 1 0,1-1-1,0 1 1,-1-1 0,1 1 0,0-1 0,0 0 0,-1 1-1,1-1 1,0 1 0,0-1 0,0 0 0,0 1-1,0-1 1,0 1 0,0-1 0,0 0 0,0 1 0,0-1-1,0 1 1,1-2 0,5-31-51,-5 30 125,9-37 106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4.967"/>
    </inkml:context>
    <inkml:brush xml:id="br0">
      <inkml:brushProperty name="width" value="0.05" units="cm"/>
      <inkml:brushProperty name="height" value="0.05" units="cm"/>
    </inkml:brush>
  </inkml:definitions>
  <inkml:trace contextRef="#ctx0" brushRef="#br0">349 0 15099,'-32'3'470,"1"0"0,0 2 0,0 1 0,1 2 0,-51 19-1,70-23-453,0 1-1,1 0 1,0 0-1,0 1 1,0 1-1,-9 8 0,17-13-43,-1-1 0,1 2-1,1-1 1,-1 0 0,0 0-1,0 1 1,1-1-1,-1 0 1,1 1 0,0 0-1,0-1 1,0 1-1,-1 3 1,2-4-24,0 0 0,0 0 1,0 0-1,0 0 0,1 0 0,-1 0 0,0-1 0,1 1 1,0 0-1,-1 0 0,1 0 0,0 0 0,0-1 0,0 1 1,0 0-1,0-1 0,0 1 0,1-1 0,-1 1 1,0-1-1,3 2 0,2 2-135,0-1 0,0 0 1,0 0-1,0 0 0,1-1 1,-1 0-1,1 0 0,0-1 1,13 4-1,7-1-458,38 1 0,-43-4 386,1 0 1,25 7-1,-46-8 277,0-1-1,0 1 1,-1-1-1,1 1 1,0 0-1,-1 0 1,1-1-1,0 1 1,-1 1-1,1-1 1,-1 0 0,3 3-1,-3-3 11,-1-1-1,1 1 1,-1 0-1,0 0 1,1 0-1,-1 0 1,0 1-1,0-1 1,0 0-1,1 0 1,-1 0-1,0 0 1,0 0-1,-1 0 0,1 0 1,0 0-1,0 0 1,0 0-1,-1 0 1,1 0-1,0 0 1,-1 0-1,1 0 1,-1 0-1,0 1 1,-11 15 500,0-1 0,0 0 1,-1-1-1,-24 20 0,5-2 333,-139 130 2524,170-163-3408,1 1 0,-1 0 1,1-1-1,-1 1 0,0 0 0,1-1 1,-1 1-1,0-1 0,1 1 0,-1-1 1,0 1-1,0-1 0,1 0 1,-1 1-1,0-1 0,0 0 0,0 0 1,1 0-1,-1 1 0,0-1 0,0 0 1,0 0-1,0 0 0,0 0 0,-1-1 1,2 0-43,0 0 1,0 0 0,-1 0 0,1 0-1,0 0 1,0 0 0,0 0 0,0 0-1,0 0 1,0 0 0,0 0 0,1 0-1,-1 0 1,0 1 0,0-1 0,1 0-1,-1 0 1,1 0 0,-1 0 0,1 0-1,0-1 1,6-12-503,1 0 1,1 0-1,0 1 0,17-20 0,8-2-409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5.432"/>
    </inkml:context>
    <inkml:brush xml:id="br0">
      <inkml:brushProperty name="width" value="0.05" units="cm"/>
      <inkml:brushProperty name="height" value="0.05" units="cm"/>
    </inkml:brush>
  </inkml:definitions>
  <inkml:trace contextRef="#ctx0" brushRef="#br0">18 47 12123,'0'0'35,"0"-1"0,0 1 0,0 0 0,1 0 0,-1 0 0,0-1 0,0 1 1,0 0-1,1 0 0,-1 0 0,0 0 0,1 0 0,-1 0 0,0-1 0,0 1 1,1 0-1,-1 0 0,0 0 0,0 0 0,1 0 0,-1 0 0,0 0 0,1 0 1,-1 0-1,0 1 0,0-1 0,1 0 0,-1 0 0,0 0 0,1 0 0,-1 0 1,0 0-1,0 0 0,0 1 0,1-1 0,-1 0 0,0 1 0,2 12 816,-11 30 79,6-30-567,-1 8-33,-7 38 203,10-53-496,1-1-1,0 1 1,0 0 0,0 0 0,0-1 0,1 1-1,2 8 1,-2-13-36,-1 1 0,1-1 0,-1 0 0,1 0-1,0 0 1,0 0 0,0 0 0,-1 0 0,1 0 0,0 0 0,0 0-1,0 0 1,1 0 0,-1-1 0,0 1 0,0 0 0,0-1 0,0 1-1,1-1 1,-1 0 0,0 1 0,1-1 0,-1 0 0,0 0-1,0 1 1,1-1 0,-1 0 0,0 0 0,1-1 0,-1 1 0,0 0-1,1 0 1,1-1 0,7-1 1,-1-1-1,0 0 0,15-7 1,-16 6 1,180-91-3,-150 75 0,-29 15 1,-8 3 1,1 1 1,0 0 0,0 0 0,-1 0 0,1 0 0,0 0-1,0 0 1,0 1 0,0-1 0,0 1 0,0-1 0,0 1 0,0 0-1,0 0 1,0 0 0,2 0 0,-4 0 1,0 0 0,1 0 0,-1 1 1,0-1-1,0 0 0,0 0 0,1 0 0,-1 1 0,0-1 1,0 0-1,0 0 0,0 1 0,0-1 0,1 0 0,-1 0 1,0 1-1,0-1 0,0 0 0,0 1 0,0-1 0,0 0 1,0 0-1,0 1 0,0-1 0,0 0 0,0 1 0,0-1 1,0 0-1,0 0 0,0 1 0,-1-1 0,1 0 0,0 0 1,0 1-1,0-1 0,0 0 0,0 0 0,-1 1 0,1-1 0,0 0 1,0 0-1,-1 1 0,-10 15 117,7-10-53,2-3-29,0 0 1,0 0-1,0 1 0,1-1 1,0 1-1,-2 6 0,3-9-33,0 0-1,-1 0 1,1-1 0,0 1-1,0 0 1,0 0 0,0 0-1,0-1 1,1 1-1,-1 0 1,0 0 0,0-1-1,0 1 1,1 0-1,-1 0 1,0-1 0,1 1-1,-1 0 1,0-1 0,1 1-1,-1 0 1,1-1-1,0 1 1,-1-1 0,1 1-1,-1-1 1,1 1-1,0-1 1,-1 1 0,1-1-1,0 0 1,-1 1 0,1-1-1,0 0 1,0 0-1,-1 1 1,1-1 0,0 0-1,0 0 1,0 0-1,5 0-12,0 0-1,0 0 0,0-1 1,0 0-1,0 0 0,0 0 1,-1-1-1,1 0 0,0 0 0,9-6 1,55-34-300,-64 38 284,16-11-54,0-1 0,-1-1 1,0-1-1,-2 0 0,25-31 1,-38 45 433,-4 12-96,-5 14 113,3-21-341,-10 36 620,7-27-687,0-1 0,1 1-1,0 0 1,0 11 0,-2-19-217,4-2 11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5.883"/>
    </inkml:context>
    <inkml:brush xml:id="br0">
      <inkml:brushProperty name="width" value="0.05" units="cm"/>
      <inkml:brushProperty name="height" value="0.05" units="cm"/>
    </inkml:brush>
  </inkml:definitions>
  <inkml:trace contextRef="#ctx0" brushRef="#br0">1 106 14907,'0'-14'1104,"1"-2"-1112,5-3-288,0-1 288,8 5-56,-2 2-80,-2 4-88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6.321"/>
    </inkml:context>
    <inkml:brush xml:id="br0">
      <inkml:brushProperty name="width" value="0.05" units="cm"/>
      <inkml:brushProperty name="height" value="0.05" units="cm"/>
    </inkml:brush>
  </inkml:definitions>
  <inkml:trace contextRef="#ctx0" brushRef="#br0">336 413 7426,'14'-39'1051,"0"2"491,-2 0 0,11-63 0,-22 97-1391,-1 1 0,1-1 0,-1 1 1,0-1-1,0 1 0,0-1 0,0 1 0,0-1 1,-1 1-1,1-1 0,-1 1 0,1-1 0,-1 1 1,0 0-1,0-1 0,0 1 0,-3-4 0,4 6-100,-1-1 0,0 1-1,1-1 1,-1 1-1,0 0 1,0-1 0,1 1-1,-1-1 1,0 1-1,0 0 1,0 0 0,1 0-1,-1-1 1,0 1-1,0 0 1,0 0 0,0 0-1,0 0 1,1 0-1,-2 1 1,-1-1 10,0 1 0,0 0 0,0 0 0,0 1 0,0-1 0,1 1 0,-1-1 0,-2 3 0,-17 13 136,2 1 1,0 0-1,-23 29 0,-49 71-89,6 12-83,74-110-7,2 0 0,0 1 0,1 0 0,-10 36 0,18-54-17,1-1 0,-1 0 0,1 0 0,-1 1 0,1-1 0,0 0 0,0 1 1,0-1-1,0 0 0,1 1 0,-1-1 0,1 0 0,-1 0 0,1 0 0,0 1 0,1 2 0,-1-4-1,0 0 0,0 0-1,0 0 1,0 0 0,0 0-1,0 0 1,1 0 0,-1 0 0,0 0-1,0-1 1,1 1 0,-1-1-1,1 1 1,-1-1 0,0 1 0,1-1-1,-1 0 1,1 0 0,1 1-1,5-2-11,-1 1-1,0-1 1,0 0 0,0-1-1,0 0 1,0 0-1,0 0 1,-1-1-1,8-4 1,11-7-105,-1-1 0,-1-1 1,-1-1-1,39-38 0,69-93-493,-70 74 47,-4-2 0,90-164 0,-135 217 526,-10 19 73,-5 10 122,-1 3-84,-106 202 1335,87-159-1076,1 1 0,-16 62 0,36-105-388,1-1 0,0 1 0,0 0 0,1 0 0,1 0 0,-1-1-1,1 1 1,2 10 0,-1-15-69,0 0-1,0-1 0,1 0 0,0 1 1,-1-1-1,1 0 0,1 0 0,-1 0 1,1 0-1,-1 0 0,1 0 0,0-1 0,1 1 1,-1-1-1,1 0 0,-1 0 0,1 0 1,6 3-1,10 4-482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7.069"/>
    </inkml:context>
    <inkml:brush xml:id="br0">
      <inkml:brushProperty name="width" value="0.05" units="cm"/>
      <inkml:brushProperty name="height" value="0.05" units="cm"/>
    </inkml:brush>
  </inkml:definitions>
  <inkml:trace contextRef="#ctx0" brushRef="#br0">54 0 10538,'0'1'81,"1"-1"-1,0 0 0,-1 1 1,1-1-1,-1 1 0,1-1 1,-1 1-1,1-1 0,-1 1 1,1 0-1,-1-1 0,1 1 1,-1-1-1,0 1 0,1 0 1,-1-1-1,0 1 0,0 0 0,1 0 1,-1-1-1,0 1 0,0 0 1,0-1-1,0 1 0,0 0 1,0 0-1,0-1 0,0 1 1,-1 1-1,-1 27 963,2-26-750,-29 178 2681,0-5-1564,28-172-1406,1 1-1,0 0 1,0-1 0,0 1-1,0-1 1,1 1 0,0 4-1,0-8-9,-1 0 0,0 0 0,1 0 0,-1 0 0,1-1 0,-1 1 0,1 0 0,-1 0 0,1-1 0,0 1 0,-1 0 0,1-1 0,0 1 0,-1 0 0,1-1 0,0 1 0,0-1 0,0 1 0,-1-1 0,1 0 0,0 1 0,0-1 0,0 0 0,0 0 0,0 1 0,0-1 0,0 0 0,0 0 0,0 0 0,0 0 0,0 0 0,0 0 0,0-1 0,-1 1 0,3-1 0,7-1-72,1-1 0,-1-1 0,0 0 0,0 0 0,-1-1 0,1-1 0,15-11 0,57-52-435,46-67-194,-83 85 471,-21 27 193,-23 24 50,-1 0-1,0 0 1,0-1-1,1 1 1,-1 0-1,0 0 1,0 0-1,1-1 1,-1 1-1,0 0 1,1 0-1,-1 0 0,0 0 1,1 0-1,-1 0 1,0-1-1,1 1 1,-1 0-1,0 0 1,1 0-1,-1 0 1,0 0-1,1 0 1,-1 1-1,0-1 1,1 0-1,-1 0 1,0 0-1,1 0 1,-1 0-1,0 0 1,1 1-1,3 10 171,-5 17 87,1-27-236,-15 139 1267,15-140-1294,1 30 230,-1-30-230,0 1 0,0 0 1,0-1-1,0 1 0,1 0 0,-1-1 0,0 1 0,0 0 0,1-1 0,-1 1 0,0-1 1,1 1-1,-1-1 0,1 1 0,-1-1 0,1 1 0,-1-1 0,1 1 0,-1-1 0,1 1 1,-1-1-1,1 0 0,-1 1 0,1-1 0,0 0 0,-1 0 0,1 1 0,0-1 1,-1 0-1,1 0 0,0 0 0,-1 0 0,1 0 0,0 0 0,-1 0 0,1 0 0,0 0 1,-1 0-1,1 0 0,0 0 0,-1-1 0,1 1 0,0 0 0,8-5-54,0 0 0,0-1 0,0 0-1,-1 0 1,0 0 0,-1-1 0,9-9 0,7-6-124,26-24-369,45-55 1,-93 100 537,21-21-119,-21 22 131,-1-1 0,0 1 0,1 0 1,-1 0-1,1-1 0,-1 1 0,1 0 0,-1 0 1,0-1-1,1 1 0,-1 0 0,1 0 0,-1 0 0,1 0 1,-1 0-1,1 0 0,-1 0 0,1 0 0,-1 0 1,1 0-1,-1 0 0,1 0 0,-1 0 0,1 0 1,-1 0-1,1 0 0,-1 1 0,1-1 0,-1 0 1,0 0-1,1 0 0,-1 1 0,1-1 0,-1 0 1,0 1-1,1-1 0,-1 0 0,0 1 0,1-1 1,-1 1-1,0-1 0,0 0 0,1 1 0,-1-1 1,0 1-1,0-1 0,0 1 0,1-1 0,-1 1 1,0-1-1,0 1 0,0-1 0,0 1 0,0-1 0,0 1 1,2 12 230,-1 0 0,-1 0 0,-1 21 0,1 24 486,0-57-712,0 0-1,0 0 1,0 0-1,0 1 0,0-1 1,1 0-1,-1 0 1,0 0-1,1 0 0,-1 0 1,1 0-1,-1 0 1,1 0-1,0 0 0,-1 0 1,1 0-1,0 0 0,0 0 1,0 0-1,-1-1 1,1 1-1,0 0 0,0-1 1,0 1-1,0-1 1,0 1-1,0-1 0,1 1 1,-1-1-1,0 1 1,0-1-1,0 0 0,0 0 1,0 0-1,1 0 1,-1 0-1,0 0 0,0 0 1,0 0-1,0 0 1,0 0-1,1-1 0,-1 1 1,0 0-1,1-1 1,8-3-31,-2 1 0,1-1 0,0 0 0,10-7 0,-18 10 19,38-23-300,43-38 0,-82 63 302,0-1-1,0 0 1,0 0-1,0 0 0,0 0 1,0 1-1,0-1 1,0 0-1,0 0 1,0 0-1,0 0 1,0 1-1,0-1 0,0 0 1,0 0-1,0 0 1,0 1-1,0-1 1,0 0-1,0 0 1,0 0-1,0 0 0,0 1 1,1-1-1,-1 0 1,0 0-1,0 0 1,0 0-1,0 0 1,0 0-1,0 1 0,1-1 1,-1 0-1,0 0 1,0 0-1,0 0 1,0 0-1,0 0 1,1 0-1,-1 0 0,0 0 1,0 0-1,0 0 1,1 0-1,-1 0 1,0 0-1,0 0 1,0 0-1,0 0 0,1 0 1,-1 0-1,0 0 1,0 0-1,0 0 1,0 0-1,1 0 1,-1 0-1,0 0 0,0 0 1,0 0-1,0 0 1,1-1-1,-1 1 1,0 0-1,0 0 1,0 0-1,0 0 0,-2 13 40,-17 44-314,19-56 267,0-1 0,1 0 0,-1 0 0,0 1 0,0-1-1,0 0 1,-1 0 0,1 1 0,0-1 0,0 0 0,0 1 0,0-1-1,0 0 1,0 0 0,0 0 0,0 1 0,0-1 0,-1 0 0,1 0-1,0 1 1,0-1 0,0 0 0,0 0 0,-1 0 0,1 0 0,0 1-1,0-1 1,0 0 0,-1 0 0,1 0 0,0 0 0,0 0 0,-1 0 0,1 1-1,0-1 1,0 0 0,-1 0 0,1 0 0,0 0 0,0 0 0,-1 0-1,1 0 1,0 0 0,0 0 0,-1 0 0,1 0 0,0-1 0,0 1-1,-1 0 1,1 0 0,0 0 0,0 0 0,-1 0 0,1 0 0,0 0 0,0-1-1,0 1 1,-1 0 0,1 0 0,0 0 0,0-1 0,-1 1 0,-9-16-70,9 15 38,-13-25-205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8.447"/>
    </inkml:context>
    <inkml:brush xml:id="br0">
      <inkml:brushProperty name="width" value="0.05" units="cm"/>
      <inkml:brushProperty name="height" value="0.05" units="cm"/>
    </inkml:brush>
  </inkml:definitions>
  <inkml:trace contextRef="#ctx0" brushRef="#br0">213 2 14963,'0'0'16,"0"0"0,0 0-1,0 0 1,0 0 0,0 0 0,0 0 0,0-1-1,1 1 1,-1 0 0,0 0 0,0 0-1,0 0 1,0 0 0,0 0 0,0 0-1,0 0 1,0 0 0,0 0 0,0-1 0,0 1-1,1 0 1,-1 0 0,0 0 0,0 0-1,0 0 1,0 0 0,0 0 0,0 0-1,0 0 1,1 0 0,-1 0 0,0 0-1,0 0 1,0 0 0,0 0 0,0 0 0,0 0-1,0 0 1,0 0 0,1 0 0,-1 0-1,0 0 1,0 0 0,0 0 0,0 1-1,0-1 1,0 0 0,0 0 0,0 0 0,1 0-1,-1 0 1,0 0 0,0 0 0,0 0-1,0 0 1,0 0 0,0 0 0,0 1-1,0-1 1,0 0 0,0 12 461,-9 27-195,6-23-89,-40 213 491,-20 350 0,60-557-609,3-22-74,0 0 1,0 0-1,0 0 1,0 0-1,0 0 1,-1 0-1,1 0 1,0 1-1,0-1 1,0 0-1,0 0 1,0 0-1,0 0 1,0 0-1,0 0 1,-1 0-1,1 0 1,0 0-1,0 0 1,0 0-1,0 0 1,0 0-1,0 0 1,0 0-1,-1 0 1,1 0-1,0 0 1,0 0-1,0 0 1,0 0-1,0-1 1,0 1-1,0 0 1,0 0-1,-1 0 1,1 0-1,0 0 1,0 0-1,0 0 1,0 0-1,0 0 0,0 0 1,0 0-1,0-1 1,0 1-1,0 0 1,0 0-1,0 0 1,0 0-1,0 0 1,0 0-1,0 0 1,0-1-1,0 1 1,0 0-1,0 0 1,0 0-1,0 0 1,0 0-1,0 0 1,0 0-1,0-1 1,0 1-1,0 0 1,0 0-1,0 0 1,0 0-1,0 0 1,-8-40 146,6 28-160,-80-341 1151,82 353-1130,0 0 0,0 0 0,0 0 0,0-1 0,0 1 1,1 0-1,-1 0 0,0 0 0,0 0 0,0 0 0,0 0 0,1-1 1,-1 1-1,0 0 0,0 0 0,0 0 0,1 0 0,-1 0 1,0 0-1,0 0 0,0 0 0,1 0 0,-1 0 0,0 0 1,0 0-1,0 0 0,1 0 0,-1 0 0,0 0 0,0 0 1,0 0-1,1 1 0,-1-1 0,0 0 0,0 0 0,0 0 0,0 0 1,1 0-1,-1 0 0,0 0 0,0 1 0,21 6 63,12 4-144,-13-8 50,0-1 0,0 0-1,1-2 1,-1 0 0,25-4 0,1-4 448,54-15-1,-44 7-285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9.207"/>
    </inkml:context>
    <inkml:brush xml:id="br0">
      <inkml:brushProperty name="width" value="0.05" units="cm"/>
      <inkml:brushProperty name="height" value="0.05" units="cm"/>
    </inkml:brush>
  </inkml:definitions>
  <inkml:trace contextRef="#ctx0" brushRef="#br0">141 168 11450,'0'-1'46,"6"-20"1109,-7 16-533,-9 11-35,1 5-273,0 0-1,1 1 1,0 0 0,1 1-1,1 0 1,-8 21-1,0-3 144,3-10-239,1 1 1,2-1 0,0 2-1,1-1 1,1 1 0,-4 33 0,10-54-212,0-1 1,0 0 0,-1 0-1,1 0 1,0 1 0,0-1-1,0 0 1,1 1 0,-1-1-1,0 0 1,0 0 0,1 0 0,-1 1-1,0-1 1,1 0 0,0 0-1,-1 0 1,1 0 0,-1 0-1,1 0 1,0 0 0,2 2 0,-2-3-7,0 0 0,1 1 1,-1-1-1,1 0 1,-1 0-1,1 0 1,-1-1-1,1 1 1,-1 0-1,1-1 1,-1 1-1,1-1 1,-1 1-1,0-1 1,1 1-1,-1-1 1,0 0-1,1 0 0,-1 0 1,0 0-1,1-1 1,22-16-94,-2-1-1,41-43 1,34-55-267,-53 61 201,95-122-322,-105 140 550,-30 35 57,-2 6 28,-13 21 215,0-5-157,-57 117 893,58-113-929,1 1 0,1 1 0,-9 46 0,16-66-180,0 0-1,1 0 1,-1-1 0,1 1-1,0 0 1,1 0 0,-1 0-1,1-1 1,0 1 0,0 0-1,4 7 1,-4-10-16,0 0 1,0 0-1,0 0 1,1-1-1,-1 1 1,1 0-1,-1-1 1,1 0-1,0 1 1,-1-1-1,1 0 1,0 0-1,0 0 0,0 0 1,0 0-1,0 0 1,0 0-1,0-1 1,0 1-1,0-1 1,0 1-1,0-1 1,1 0-1,-1 0 1,0 0-1,0 0 1,4-1-1,5-1-70,0 0-1,0-1 0,0-1 1,-1 1-1,0-2 1,0 1-1,0-2 1,0 1-1,-1-1 1,15-12-1,-7 4 85,-2 0 0,0-1 0,-1 0-1,22-32 1,-29 33 328,-7 13-307,-1 1-1,1 0 1,0 0 0,0 0-1,0 0 1,0-1-1,-1 1 1,1 0-1,0 0 1,0 0-1,0 0 1,-1 0-1,1 0 1,0 0-1,0-1 1,0 1 0,-1 0-1,1 0 1,0 0-1,0 0 1,0 0-1,-1 0 1,1 0-1,0 0 1,0 0-1,-1 0 1,1 0-1,0 0 1,0 1-1,0-1 1,-1 0 0,1 0-1,0 0 1,0 0-1,-1 0 1,-27 16 659,18-9-593,-1 1-1,2 0 1,-1 1 0,1 0-1,1 0 1,0 1 0,-9 14-1,15-22-82,0 1-1,1-1 1,-1 1-1,1-1 0,0 1 1,0 0-1,0 0 1,0 0-1,1-1 0,-1 1 1,1 0-1,0 0 0,-1 0 1,1 0-1,1 0 1,-1 0-1,0 0 0,1-1 1,-1 1-1,1 0 1,0 0-1,0 0 0,0-1 1,0 1-1,1 0 0,-1-1 1,1 1-1,-1-1 1,1 0-1,0 1 0,0-1 1,0 0-1,0 0 0,0 0 1,1 0-1,-1-1 1,3 2-1,10 7-23,1-2-1,-1 0 1,1-1-1,0 0 1,1-1-1,0-1 1,0-1 0,0-1-1,0 0 1,0-1-1,1 0 1,-1-2 0,1 0-1,-1-1 1,20-4-1,-33 4 39,-1 0 0,1 0 0,-1 0-1,0-1 1,1 1 0,-1-1 0,0 0-1,0 0 1,0 0 0,0-1 0,-1 1 0,1-1-1,0 1 1,-1-1 0,0 0 0,0 0 0,0 0-1,0 0 1,0 0 0,0 0 0,-1-1-1,0 1 1,0-1 0,0 1 0,0-1 0,1-5-1,0-9 86,0 0-1,-1 0 1,-2-36-1,1 51-84,-1-12-15,0 0 0,-1 0 0,-1 0 0,0 0 0,-1 1 0,0-1 0,-1 1 0,-1 0 0,0 0 0,-16-24 0,22 38-16,1 0 0,-1 0 0,0 0 0,0 0 0,1 1 0,-1-1 0,0 0 1,1 0-1,-1 0 0,0 0 0,0 0 0,1 0 0,-1 0 0,0 0 0,1 0 0,-1 0 0,0 0 1,0-1-1,1 1 0,-1 0 0,0 0 0,1 0 0,-1 0 0,0 0 0,0 0 0,0-1 0,1 1 0,-1 0 1,0 0-1,0 0 0,1-1 0,-1 1 0,0 0 0,0 0 0,0-1 0,0 1 0,0 0 0,1 0 1,-1-1-1,0 1 0,0 0 0,0 0 0,0-1 0,0 1 0,0 0 0,0-1 0,0 1 0,0 0 1,0-1-1,0 1 0,0 0 0,0 0 0,0-1 0,0 1 0,0 0 0,0-1 0,-1 1 0,1 0 1,0 0-1,0-1 0,0 1 0,0 0 0,0 0 0,-1 0 0,1-1 0,0 1 0,0 0 0,-1 0 1,1-1-1,29 7-1134,-20-4 756,57 6-648,-21-6 386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0.076"/>
    </inkml:context>
    <inkml:brush xml:id="br0">
      <inkml:brushProperty name="width" value="0.05" units="cm"/>
      <inkml:brushProperty name="height" value="0.05" units="cm"/>
    </inkml:brush>
  </inkml:definitions>
  <inkml:trace contextRef="#ctx0" brushRef="#br0">164 3 13987,'14'-3'1064,"-14"32"-680,-10 9-136,-10 23 448,0 7-223,-3 13-193,3 5-56,-1-2 8,-1-6-32,11-15-184,4-7-56,4-16-192,1-9-104,1-11-537,-3-4 729,-2-6-128,-1 0-120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0.511"/>
    </inkml:context>
    <inkml:brush xml:id="br0">
      <inkml:brushProperty name="width" value="0.05" units="cm"/>
      <inkml:brushProperty name="height" value="0.05" units="cm"/>
    </inkml:brush>
  </inkml:definitions>
  <inkml:trace contextRef="#ctx0" brushRef="#br0">15 952 11915,'13'0'936,"11"-1"-768,18-12 72,9-3 448,17-7-328,6-2-8,4-10 32,1 1 0,-8 1-48,-5 6-152,-16 7-472,-12 1 176,-18 8 32,-17 8-56,-5-13-48</inkml:trace>
  <inkml:trace contextRef="#ctx0" brushRef="#br0" timeOffset="1">1 270 15211,'11'-8'928,"18"-5"-728,8-6-23,22-11 159,7-6-120,8-2-72,7-3-144,-5 3-312,-3 6 416,-12 18-152,-9 14-120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5.962"/>
    </inkml:context>
    <inkml:brush xml:id="br0">
      <inkml:brushProperty name="width" value="0.05" units="cm"/>
      <inkml:brushProperty name="height" value="0.05" units="cm"/>
    </inkml:brush>
  </inkml:definitions>
  <inkml:trace contextRef="#ctx0" brushRef="#br0">258 1 13403,'1'3'1527,"-5"9"-1027,-8 17-36,-105 220 979,14-27-783,101-217-659,-13 24-28,10-23-132,5-15-196,13-40-801,2 2 1,2 0-1,39-78 1,-30 73 545,1 1 1,48-65-1,-72 111 717,0 1 0,1-1 0,0 1 0,0 0 0,0 1 0,1-1 1,6-4-1,-11 8-73,1 0 1,-1 0-1,0-1 1,0 1-1,1 0 1,-1 0-1,0 0 1,1 0-1,-1 0 1,0 0-1,0 0 1,1 0-1,-1 0 1,0 0-1,1 0 1,-1 0-1,0 0 1,1 0 0,-1 0-1,0 0 1,0 0-1,1 0 1,-1 0-1,0 0 1,1 0-1,-1 0 1,0 1-1,0-1 1,1 0-1,-1 0 1,0 0-1,0 1 1,0-1-1,1 0 1,-1 0-1,0 1 1,0-1-1,0 0 1,0 0 0,1 1-1,-1-1 1,0 0-1,0 0 1,0 1-1,0-1 1,0 0-1,0 1 1,0-1-1,0 0 1,0 0-1,0 1 1,0-1-1,0 0 1,0 1-1,0-1 1,0 1-1,-2 20 841,1-18-770,-8 52 1096,-2 76 0,10-111-1112,2 1-1,1-1 0,0 1 0,2-1 1,0 1-1,1-2 0,9 23 1,25 43 88,-34-76-293,0 0 0,1-1 0,0 1 0,0-1 0,1 0 0,14 13 0,-34-34-780,0 0 0,-13-20 0,11 15 430,-7-9 20,-20-22 543,-51-81 0,92 129-107,-9-19 1182,12 16-233,8 6-386,2 4-506,0-2 0,0 1 1,1-2-1,-1 0 0,1 0 1,0-1-1,0-1 0,0 0 1,0-1-1,0 0 0,0-1 1,0-1-1,20-4 1,-18 3-298,0-2 0,-1 1 1,1-2-1,-1 0 1,0-1-1,-1 0 1,0-1-1,0-1 1,0 0-1,-1 0 1,13-14-1,2-12-523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0.962"/>
    </inkml:context>
    <inkml:brush xml:id="br0">
      <inkml:brushProperty name="width" value="0.05" units="cm"/>
      <inkml:brushProperty name="height" value="0.05" units="cm"/>
    </inkml:brush>
  </inkml:definitions>
  <inkml:trace contextRef="#ctx0" brushRef="#br0">5 1 15835,'-1'17'494,"-3"79"490,4-83-942,1 0 0,0-1 0,1 1 0,1 0 0,4 14 0,-7-26-38,0 1 1,1-1-1,0 1 0,-1-1 0,1 1 1,0-1-1,0 0 0,0 1 0,0-1 1,0 0-1,0 0 0,0 0 0,0 0 1,0 0-1,0 0 0,1 0 0,-1 0 1,0 0-1,1 0 0,-1-1 1,2 1-1,-1 0-4,1-1 1,-1 0-1,0 0 1,0 0-1,1 0 0,-1 0 1,0 0-1,1-1 1,-1 1-1,0-1 1,0 1-1,4-3 1,5-2-11,0-1 0,-1-1 0,0 1 0,12-11 0,-18 13 12,14-13-16,-12 10 8,1 1 1,-1 0 0,1 1 0,9-6 0,-15 10 10,0 0 0,0 0 0,0 1 0,1-1 0,-1 1 1,0-1-1,1 1 0,-1-1 0,0 1 0,1 0 1,-1 0-1,0-1 0,1 1 0,-1 0 0,0 0 1,1 1-1,-1-1 0,0 0 0,1 0 0,-1 1 1,0-1-1,1 1 0,-1-1 0,0 1 0,0-1 0,1 1 1,-1 0-1,0 0 0,0-1 0,0 1 0,0 0 1,1 1-1,6 9 71,-1 0-1,0 0 1,-1 1 0,0 0 0,0 0 0,4 18-1,16 31 223,-24-57-273,1 2-45,0 0 0,1 1 0,0-2 0,6 8 0,-9-12 15,-1 0 1,1 0-1,0-1 0,0 1 0,-1 0 1,1 0-1,0-1 0,0 1 1,0-1-1,0 1 0,0-1 1,0 1-1,0-1 0,0 1 1,0-1-1,0 0 0,1 0 0,-1 0 1,0 1-1,0-1 0,0 0 1,0 0-1,0 0 0,0-1 1,0 1-1,0 0 0,1 0 0,-1-1 1,0 1-1,0 0 0,0-1 1,0 1-1,1-2 0,0 0 2,0 1 1,0-1-1,0 0 0,0 0 0,-1 0 1,1 0-1,-1 0 0,1 0 0,-1 0 0,2-4 1,8-31-113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1.857"/>
    </inkml:context>
    <inkml:brush xml:id="br0">
      <inkml:brushProperty name="width" value="0.05" units="cm"/>
      <inkml:brushProperty name="height" value="0.05" units="cm"/>
    </inkml:brush>
  </inkml:definitions>
  <inkml:trace contextRef="#ctx0" brushRef="#br0">179 240 12963,'16'-47'1201,"-2"0"0,13-76 0,-27 122-1152,0 0 0,1 0 0,-1-1 0,0 1 0,0 0 0,0 0 0,0 0 0,0-1 0,0 1-1,0 0 1,-1 0 0,1 0 0,0-1 0,-1 1 0,1 0 0,0 0 0,-2-2 0,2 3-30,-1 0 1,1 0-1,-1 0 1,1 0-1,-1 0 1,1 0-1,-1 0 1,1 0-1,-1 1 1,1-1-1,-1 0 1,1 0-1,-1 0 1,1 0-1,0 1 1,-1-1-1,1 0 1,-1 1-1,1-1 1,0 0-1,-1 0 1,1 1-1,-1-1 0,1 1 1,0-1-1,0 0 1,-1 1-1,-4 5 77,0 1-1,1-1 1,-1 1-1,-3 8 0,-17 45 27,2 1-1,3 1 1,-15 78 0,15-32-6,-5 124 0,21-163-117,4 0 0,2 0 0,24 137 0,-24-187-133,-3-19 129,1 0 0,0 0-1,0 0 1,0 0 0,0 0 0,0 0-1,0 1 1,0-1 0,0 0 0,-1 0 0,1 0-1,0 0 1,0 0 0,0 0 0,0 0 0,0 0-1,0 0 1,-1 0 0,1 0 0,0 0 0,0 0-1,0 0 1,0 0 0,0 0 0,0 0-1,-1 0 1,1 0 0,0 0 0,0 0 0,0 0-1,0 0 1,0 0 0,0 0 0,-1 0 0,1 0-1,0 0 1,0 0 0,0-1 0,0 1-1,0 0 1,0 0 0,0 0 0,-1 0 0,1 0-1,0 0 1,0 0 0,0 0 0,0-1 0,0 1-1,0 0 1,0 0 0,0 0 0,-3-4-46,1 1 0,0-1 0,0 0 1,0 0-1,-3-7 0,-8-29-55,2-1 0,-8-55 1,16 69 54,0 0 1,2 1 0,1-1-1,6-49 1,-5 70 54,1-1 0,-1 1 0,1-1 0,0 1 1,1-1-1,-1 1 0,5-6 0,-6 10-6,1 0 0,-1 0-1,0 0 1,1 0 0,0 1 0,-1-1-1,1 0 1,0 1 0,0 0-1,0-1 1,0 1 0,0 0 0,0 0-1,0 0 1,0 0 0,1 0-1,-1 1 1,0-1 0,1 1 0,-1-1-1,0 1 1,1 0 0,2 0-1,1 1-131,0-1-1,0 0 0,0 0 0,0 0 0,-1-1 0,1 0 0,0 0 1,0-1-1,-1 1 0,1-1 0,-1-1 0,1 1 0,-1-1 0,0 1 1,9-8-1,4-3-125,-1-2 0,19-20 1,8-14-136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2.328"/>
    </inkml:context>
    <inkml:brush xml:id="br0">
      <inkml:brushProperty name="width" value="0.05" units="cm"/>
      <inkml:brushProperty name="height" value="0.05" units="cm"/>
    </inkml:brush>
  </inkml:definitions>
  <inkml:trace contextRef="#ctx0" brushRef="#br0">121 0 14315,'-9'49'1200,"-2"20"-768,-5 5-136,-1 12 513,-1 7-217,1 2-96,3-8-56,4-22-128,3-8-64,5-12-288,2-9-152,0-12-288,6-7-112,1-13-216,0-11 216,5-17 239,-1-6-207,7-6 72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2.881"/>
    </inkml:context>
    <inkml:brush xml:id="br0">
      <inkml:brushProperty name="width" value="0.05" units="cm"/>
      <inkml:brushProperty name="height" value="0.05" units="cm"/>
    </inkml:brush>
  </inkml:definitions>
  <inkml:trace contextRef="#ctx0" brushRef="#br0">72 564 14203,'-50'85'2431,"48"-83"-2423,-13 39 40,14-40-53,0 1-1,1-1 0,-1 1 0,1 0 0,0-1 0,-1 1 0,1 0 1,0 0-1,0-1 0,0 1 0,0 0 0,0-1 0,1 1 0,-1 0 1,0 0-1,1-1 0,-1 1 0,1-1 0,0 1 0,1 2 1,-2-4-6,1 0 0,0 1 0,0-1 1,0 0-1,0 0 0,0 1 0,-1-1 0,1 0 1,0 0-1,0 0 0,0 0 0,0 0 1,0 0-1,0 0 0,0 0 0,0-1 1,0 1-1,-1 0 0,1 0 0,0-1 1,0 1-1,0-1 0,0 1 0,-1 0 1,1-1-1,0 0 0,0 1 0,-1-1 1,2 0-1,21-21-277,4-7-220,-1-2 0,35-57-1,-49 71 453,-12 17 60,0 0-1,0 0 0,0 0 1,0 0-1,0-1 0,0 1 0,0 0 1,0 0-1,1 0 0,-1 0 1,0 0-1,0 0 0,0 0 0,0 0 1,0 0-1,0 0 0,0 0 0,0 0 1,0 0-1,0 0 0,0 0 1,0 0-1,0 0 0,1 0 0,-1 0 1,0 0-1,0 0 0,0 0 1,0 1-1,0-1 0,0 0 0,0 0 1,0 0-1,0 0 0,0 0 1,0 0-1,0 0 0,0 0 0,0 0 1,0 0-1,0 0 0,0 0 1,0 0-1,0 0 0,1 0 0,-1 0 1,0 1-1,0-1 0,0 0 1,0 0-1,0 0 0,0 0 0,0 0 1,0 0-1,0 0 0,0 0 0,0 0 1,0 0-1,0 0 0,0 0 1,-1 0-1,1 1 0,0-1 0,0 0 1,0 0-1,0 0 0,0 0 1,0 0-1,0 0 0,0 11 178,-4 12 147,0-3-30,-2 7 324,1 1 0,-2 49 1,7-75-589,0 1 1,0-1 0,0 0-1,0 0 1,1 1 0,-1-1 0,0 0-1,1 0 1,0 0 0,0 1-1,0-1 1,0 0 0,0 0-1,0 0 1,0-1 0,2 3-1,-2-3-15,1 0-1,-1 0 1,1 0-1,0 0 1,-1-1-1,1 1 1,-1-1-1,1 1 1,0-1-1,-1 1 1,1-1-1,0 0 1,0 0-1,-1 0 1,1 0-1,0 0 1,0-1-1,-1 1 1,1 0-1,0-1 1,-1 1-1,1-1 1,-1 0-1,3 0 1,8-5 12,0 0-1,-1 0 1,1-1 0,-2 0-1,19-16 1,46-51-66,-33 26-178,-3-2 1,-2-1-1,-2-2 0,-2-1 0,-3-2 1,-2-1-1,-3-1 0,31-106 0,-46 121 75,-10 40 129,-1 5 20,-6 20 93,-44 151 1124,-31 127 291,80-294-1592,1 0-1,0 0 1,0 1-1,1-1 1,0 0-1,0 1 1,0-1-1,1 0 1,0 0-1,0 0 1,0 0-1,1 0 0,3 9 1,-5-15 65,0 0-1,0 0 1,0 0 0,0 1 0,0-1-1,0 0 1,0 0 0,1 0 0,-1 1-1,0-1 1,0 0 0,0 0 0,0 0-1,0 0 1,0 1 0,0-1 0,1 0-1,-1 0 1,0 0 0,0 0 0,0 0-1,0 1 1,1-1 0,-1 0 0,0 0-1,0 0 1,0 0 0,0 0 0,1 0-1,-1 0 1,0 0 0,0 0 0,0 0-1,1 0 1,-1 0 0,0 0 0,0 0-1,0 0 1,1 0 0,-1 0 0,0 0-1,0 0 1,1 0 0,6-11-82,5-24 171,-10 27-131,4-13 35,9-26-76,-14 43 78,0 1-1,1 0 0,0-1 1,-1 1-1,1 0 0,0 0 1,0 0-1,1 0 0,3-3 1,-5 5 17,-1 1 0,0 0 0,1-1 1,-1 1-1,1 0 0,-1 0 0,1 0 0,-1-1 1,1 1-1,0 0 0,-1 0 0,1 0 1,-1 0-1,1 0 0,-1 0 0,1 0 0,-1 0 1,1 0-1,-1 0 0,1 1 0,-1-1 1,1 0-1,-1 0 0,1 0 0,-1 1 0,1-1 1,-1 0-1,1 0 0,-1 1 0,1-1 1,-1 0-1,0 1 0,1-1 0,-1 1 0,0-1 1,1 1-1,-1 0 0,11 18 170,-10-17-156,14 33 269,-4-9 23,21 36 0,-31-60-306,0 0 1,1 0 0,-1 0-1,1 0 1,0 0-1,-1-1 1,1 1 0,0-1-1,0 1 1,0-1-1,0 1 1,0-1 0,1 0-1,-1 0 1,0 0 0,0 0-1,1-1 1,3 2-1,-2-2-11,1 0 0,0 0 0,-1 0 0,1 0 0,-1-1 0,0 0 0,1 0 0,-1 0 0,7-3-1,6-3-39,0-2-1,-1 0 0,28-21 0,-40 28 48,8-9-14,-10 9 16,1-1-1,-1 1 1,0 1 0,0-1-1,1 0 1,-1 0 0,1 1 0,4-2-1,-7 3 3,1 0 0,-1 0 0,0 0-1,0 0 1,1 0 0,-1 0 0,0 0-1,1 0 1,-1 0 0,0 1 0,1-1-1,-1 0 1,0 0 0,0 0 0,1 0-1,-1 1 1,0-1 0,0 0 0,0 0-1,1 1 1,-1-1 0,0 0 0,0 0-1,0 1 1,0-1 0,1 0 0,-1 0-1,0 1 1,0-1 0,0 0 0,0 1-1,0-1 1,0 0 0,0 1-1,0-1 1,0 0 0,0 1 0,0-1-1,0 0 1,0 0 0,0 1 0,0-1-1,0 0 1,0 1 0,-1-1 0,1 0-1,0 1 1,-5 23 91,4-17-207,1-19 700,4-14-556,7-6-12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3.286"/>
    </inkml:context>
    <inkml:brush xml:id="br0">
      <inkml:brushProperty name="width" value="0.05" units="cm"/>
      <inkml:brushProperty name="height" value="0.05" units="cm"/>
    </inkml:brush>
  </inkml:definitions>
  <inkml:trace contextRef="#ctx0" brushRef="#br0">26 1 15811,'-12'35'1049,"5"-7"-993,3-3-136,1 1 8,5-4-369,6-9 1082,4-3-697,6-5-48,5-2-64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3.674"/>
    </inkml:context>
    <inkml:brush xml:id="br0">
      <inkml:brushProperty name="width" value="0.05" units="cm"/>
      <inkml:brushProperty name="height" value="0.05" units="cm"/>
    </inkml:brush>
  </inkml:definitions>
  <inkml:trace contextRef="#ctx0" brushRef="#br0">23 9 14323,'-10'39'1600,"7"-28"-1075,0 1 0,-3 19 0,6-30-517,0-1 0,0 0 0,0 1-1,0-1 1,0 0 0,0 1 0,0-1-1,0 0 1,0 0 0,0 1-1,0-1 1,0 0 0,0 1 0,0-1-1,0 0 1,0 1 0,1-1 0,-1 0-1,0 0 1,0 1 0,0-1 0,0 0-1,1 0 1,-1 1 0,0-1 0,0 0-1,0 0 1,1 0 0,-1 1-1,0-1 1,1 0 0,-1 0 0,0 0-1,0 0 1,1 0 0,-1 0 0,0 1-1,1-1 1,-1 0 0,0 0 0,1 0-1,-1 0 1,0 0 0,0 0 0,1 0-1,-1 0 1,0 0 0,1-1-1,-1 1 1,0 0 0,1 0 0,15-7 3,-15 6-9,59-36-526,32-17-348,-90 53 873,-1 0 0,1 0 0,0 0 0,-1 0 1,1 1-1,-1-1 0,1 1 0,0-1 0,0 1 0,-1 0 0,1 0 0,0 0 0,0 0 0,-1 0 0,1 0 0,0 0 0,0 0 0,-1 1 1,1-1-1,0 1 0,2 0 0,-2 1 54,0 0 1,1 0-1,-1 0 1,0 0-1,0 1 1,0-1-1,-1 1 1,1-1-1,0 1 1,-1 0-1,2 4 1,-1-2 26,1 0 1,-1-1-1,1 1 0,0-1 1,0 0-1,0 1 1,0-1-1,1-1 1,4 5-1,-5-6-70,0 0 1,0 0-1,0-1 0,0 1 0,1-1 1,-1 0-1,0 0 0,0 0 0,1 0 1,-1 0-1,1-1 0,-1 0 0,1 1 1,6-2-1,4 0-129,1-1 1,-1-1 0,0-1-1,27-9 1,52-30-656,-27 12 318,-65 30 474,0 1 1,0-1-1,0 0 1,1 1-1,-1-1 1,0 1-1,1 0 1,-1-1-1,0 1 1,0 0-1,1 0 1,-1 0-1,0 0 1,1 0-1,-1 0 1,0 0-1,1 0 1,-1 0-1,0 1 1,1-1-1,1 1 1,-1 1 73,-1-1 0,0 1 0,0-1 0,0 1 0,0 0 0,0-1 0,0 1 0,-1 0 0,1 0 0,-1-1 0,1 5 1,4 8-173,-5-13-36,1 0-1,-1 1 0,1-1 0,0 0 0,-1 0 0,1 1 0,0-1 0,0 0 0,-1 0 0,1 0 0,0 0 0,0 0 0,0 0 0,0 0 0,1-1 0,-1 1 0,2 1 0,6-2-443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4.321"/>
    </inkml:context>
    <inkml:brush xml:id="br0">
      <inkml:brushProperty name="width" value="0.05" units="cm"/>
      <inkml:brushProperty name="height" value="0.05" units="cm"/>
    </inkml:brush>
  </inkml:definitions>
  <inkml:trace contextRef="#ctx0" brushRef="#br0">324 72 11538,'2'-5'210,"0"1"-1,-1-1 0,1 1 0,-1-1 0,0 0 1,0 1-1,-1-1 0,1-7 0,-1 11-156,0 0-1,0 0 1,0 0-1,-1 0 1,1 0-1,0 0 1,-1 0-1,1 0 1,-1 0-1,1 1 1,-1-1-1,1 0 1,-1 0-1,1 0 1,-1 0-1,0 1 1,0-1-1,0 0 1,-1 0 41,0 0-1,1 0 1,-1 1 0,0-1-1,1 1 1,-1-1-1,0 1 1,0-1 0,1 1-1,-1 0 1,0 0 0,0 0-1,-3 1 1,-5 0 26,0 2 0,0-1 0,0 1 1,0 1-1,1 0 0,-1 0 0,1 1 0,0 0 0,0 0 0,1 1 0,-1 0 0,-12 13 1,2 0-3,1 1 0,0 1 1,-25 38-1,1 12 92,38-63-195,0 0-1,1 0 1,0 0 0,1 1 0,0-1 0,0 1-1,-1 13 1,3-21-17,0 0 0,0 0 0,0 0 0,0 1 0,0-1 0,0 0 0,0 0 0,0 0 0,0 1 0,1-1 0,-1 0 0,0 0 0,1 0 0,-1 0-1,1 0 1,0 0 0,-1 0 0,1 0 0,0 0 0,0 0 0,-1 0 0,1 0 0,0 0 0,0-1 0,0 1 0,0 0 0,0-1 0,0 1 0,0 0 0,0-1 0,0 1 0,0-1 0,1 0 0,-1 1-1,0-1 1,0 0 0,0 0 0,1 0 0,-1 0 0,0 0 0,0 0 0,0 0 0,1 0 0,-1 0 0,0 0 0,0-1 0,2 0 0,6-1-18,0-1 1,0 0-1,0-1 1,15-8-1,-6 0-49,27-21 0,-11 6-46,-33 27 112,-1 0-1,1-1 1,-1 1 0,0-1 0,1 1 0,-1 0-1,1-1 1,-1 1 0,1 0 0,-1 0 0,1-1-1,-1 1 1,1 0 0,0 0 0,-1 0 0,1 0-1,-1 0 1,1 0 0,-1 0 0,1 0 0,-1 0 0,1 0-1,0 0 1,-1 0 0,1 0 0,-1 0 0,1 0-1,-1 1 1,1-1 0,-1 0 0,1 0 0,-1 1-1,1-1 1,-1 0 0,1 1 0,-1-1 0,1 1-1,-1-1 1,0 0 0,1 1 0,-1-1 0,0 1-1,1-1 1,-1 1 0,0 0 0,6 24-53,-5-24 56,3 80-36,-3-54 65,1 0 1,8 44-1,-10-68-29,0-1 0,1 0 0,0 1 0,-1-1-1,1 0 1,0 0 0,0 1 0,0-1 0,0 0 0,1 0 0,-1 0 0,0 0-1,1 0 1,0 0 0,-1-1 0,1 1 0,0 0 0,0-1 0,0 0 0,0 1-1,0-1 1,0 0 0,0 0 0,0 0 0,3 1 0,-2-2 45,0 0 1,0 0-1,0-1 0,0 1 1,0-1-1,0 1 0,0-1 1,0 0-1,0 0 1,0 0-1,0-1 0,-1 1 1,1-1-1,-1 1 0,1-1 1,-1 0-1,1 0 0,-1 0 1,0 0-1,3-4 1,9-12 46,0 0 1,-1-1-1,-1-1 1,11-23-1,11-36 111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4.788"/>
    </inkml:context>
    <inkml:brush xml:id="br0">
      <inkml:brushProperty name="width" value="0.05" units="cm"/>
      <inkml:brushProperty name="height" value="0.05" units="cm"/>
    </inkml:brush>
  </inkml:definitions>
  <inkml:trace contextRef="#ctx0" brushRef="#br0">149 0 16051,'-19'21'257,"1"1"0,2 0 0,0 1-1,1 1 1,1 0 0,-16 40 0,26-54-243,0 0 1,1 1-1,0 0 1,1-1 0,0 1-1,1 0 1,0 0 0,1 0-1,0 0 1,0 0-1,1 0 1,1 0 0,0 0-1,0 0 1,1-1 0,1 1-1,0-1 1,0 0 0,8 14-1,-10-21-19,0 1-1,0-1 1,1 1-1,-1-1 1,1 0-1,0 0 1,0 0-1,0-1 1,0 1-1,0-1 1,1 0-1,-1 1 0,1-2 1,-1 1-1,1 0 1,0-1-1,0 1 1,-1-1-1,1 0 1,0 0-1,0-1 1,0 1-1,0-1 1,0 0-1,1 0 1,-1 0-1,0-1 1,0 1-1,0-1 1,0 0-1,-1 0 1,1-1-1,0 1 1,0-1-1,4-2 1,8-5-77,-1-1 0,0 0 0,-1-1 0,0-1 0,18-20 0,54-72-724,-86 104 803,0-1-1,1 1 1,-1-1 0,0 1-1,0 0 1,0-1 0,1 1 0,-1-1-1,0 1 1,1 0 0,-1-1-1,0 1 1,1 0 0,-1-1-1,0 1 1,1 0 0,-1 0 0,1-1-1,-1 1 1,1 0 0,-1 0-1,0 0 1,1-1 0,-1 1-1,1 0 1,-1 0 0,1 0 0,-1 0-1,1 0 1,-1 0 0,1 0-1,3 15 54,-9 32 214,5-44-236,-4 22 172,0 9 266,-2 0-1,-1 0 0,-16 43 1,21-72-380,-1 0 1,1 0 0,-1 0 0,0-1 0,-1 1-1,1-1 1,-1 0 0,0 0 0,0 0-1,0-1 1,0 1 0,-1-1 0,1 0-1,-1 0 1,0-1 0,0 1 0,0-1-1,0 0 1,0 0 0,-1-1 0,1 0 0,-7 1-1,1 0-98,-1-1-1,0-1 1,0 0-1,0-1 1,0 0 0,1 0-1,-1-2 1,1 1-1,-16-6 1,20 3-1113,13 2 551,17 0 109,-22 3 435,26-2-530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5.439"/>
    </inkml:context>
    <inkml:brush xml:id="br0">
      <inkml:brushProperty name="width" value="0.05" units="cm"/>
      <inkml:brushProperty name="height" value="0.05" units="cm"/>
    </inkml:brush>
  </inkml:definitions>
  <inkml:trace contextRef="#ctx0" brushRef="#br0">22 146 14123,'-2'0'54,"1"0"0,0-1 0,0 1-1,0 0 1,0-1 0,0 1 0,0-1 0,0 0 0,0 1-1,0-1 1,0 1 0,1-1 0,-1 0 0,0 0 0,0 0 0,1 1-1,-1-1 1,0 0 0,1 0 0,-1 0 0,1 0 0,-1 0-1,1 0 1,-1 0 0,1 0 0,0 0 0,0-1 0,-1 1 0,1 0-1,0 0 1,0 0 0,0 0 0,0 0 0,0 0 0,0 0-1,1 0 1,-1-1 0,0 1 0,1 0 0,-1 0 0,0 0 0,1 0-1,-1 0 1,1 0 0,0 0 0,-1 0 0,2-1 0,2-4 108,0 0 0,1 0 0,0 0 1,0 0-1,9-7 0,0 1-25,28-21 2,-39 31-141,0 0 0,1 0 0,-1 0 0,1 1 0,-1 0 0,1 0 0,0 0 0,0 0 0,-1 0 0,1 1 0,6-1 0,-9 1 3,1 0-1,0 0 1,-1 1 0,1-1-1,-1 0 1,1 1-1,-1-1 1,1 1 0,0 0-1,-1-1 1,0 1-1,1 0 1,-1 0 0,0 0-1,1 0 1,-1 0-1,0 0 1,2 2 0,-1 0 8,0 0 0,0 0 0,-1 0 0,1 0 0,-1 0 0,0 0 0,0 1 0,1 5 1,0 3 37,-1 0 1,0 0-1,-1 0 0,-1 15 1,-7 33 250,-16 63 1,4-26 64,19-92-359,0-1 1,1 1-1,-1 0 0,1 0 0,0 0 0,0-1 1,1 1-1,1 8 0,-2-12-15,1 0 0,-1 0 0,1 0 0,0 0 0,-1 0-1,1 0 1,0 0 0,0 0 0,0 0 0,0 0 0,0-1 0,0 1-1,0 0 1,0 0 0,0-1 0,0 1 0,0-1 0,0 1 0,0-1-1,0 1 1,1-1 0,-1 0 0,0 0 0,0 1 0,1-1 0,-1 0 0,0 0-1,0 0 1,1 0 0,-1-1 0,0 1 0,0 0 0,0 0 0,1-1-1,1 0 1,5-2-72,-1 1-1,1-1 0,-1-1 0,0 0 0,0 0 1,0 0-1,-1 0 0,1-1 0,-1 0 0,6-7 0,8-9-307,25-34 0,-19 17 53,-1-1 1,-3-1-1,25-58 0,-46 97 559,-1 5-17,-2 15 163,-7 32 302,7-43-520,1-2-24,-3 27 314,3-31-408,1-1 0,0 1 0,0 0 0,0 0 0,0 0 0,1-1 1,-1 1-1,0 0 0,1 0 0,-1-1 0,1 1 0,0 0 0,-1-1 0,2 2 1,-1-2-25,-1-1 1,0 0-1,1 1 1,-1-1-1,1 0 1,-1 0-1,0 0 1,1 1-1,-1-1 1,1 0-1,-1 0 1,1 0 0,-1 0-1,1 0 1,-1 0-1,1 0 1,-1 0-1,1 0 1,-1 0-1,1 0 1,-1 0-1,0 0 1,1 0-1,-1 0 1,1-1-1,-1 1 1,1 0-1,-1 0 1,1 0 0,0-1-1,14-10 31,-13 8-25,30-26-180,-3-1 0,50-66 1,-61 73 111,-2 5 18,-16 18 37,0 0 0,0 0 0,0 0 0,0-1 0,1 1 0,-1 0 0,0 0 0,0 0 0,0 0 0,0 0 0,0-1 0,0 1 0,0 0 0,1 0 0,-1 0 0,0 0 0,0 0 0,0 0 1,0 0-1,1 0 0,-1-1 0,0 1 0,0 0 0,0 0 0,0 0 0,1 0 0,-1 0 0,0 0 0,0 0 0,0 0 0,0 0 0,1 0 0,-1 0 0,0 0 0,0 0 0,0 0 0,0 1 1,1-1-1,-1 0 0,0 0 0,0 0 0,0 0 0,0 0 0,1 0 0,-1 0 0,0 0 0,0 0 0,0 1 0,0-1 0,0 0 0,0 0 0,0 0 0,1 0 0,-1 0 0,0 1 0,0-1 0,0 12 50,-3 19 288,-11 38 0,8-41-171,1 1-1,-2 35 1,7-59-221,0 0 0,0 0 1,1 0-1,0-1 0,1 6 1,-2-9 45,0-1-1,0 1 1,0-1 0,0 1 0,0-1 0,1 1 0,-1-1 0,0 0 0,0 1 0,0-1 0,1 1-1,-1-1 1,0 1 0,1-1 0,-1 0 0,0 1 0,1-1 0,-1 0 0,0 1 0,1-1-1,-1 0 1,1 0 0,-1 1 0,1-1 0,-1 0 0,0 0 0,1 0 0,-1 0 0,1 1 0,-1-1-1,1 0 1,-1 0 0,1 0 0,-1 0 0,1 0 0,-1 0 0,1 0 0,-1 0 0,1-1-1,-1 1 1,1 0 0,-1 0 0,1 0 0,-1 0 0,1-1 0,-1 1 0,0 0 0,1 0 0,-1-1-1,1 1 1,-1 0 0,0-1 0,1 1 0,-1 0 0,0-1 0,0 1 0,1-1 0,15-19-168,5-14-75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6.199"/>
    </inkml:context>
    <inkml:brush xml:id="br0">
      <inkml:brushProperty name="width" value="0.05" units="cm"/>
      <inkml:brushProperty name="height" value="0.05" units="cm"/>
    </inkml:brush>
  </inkml:definitions>
  <inkml:trace contextRef="#ctx0" brushRef="#br0">9 215 7698,'-4'-28'1850,"3"25"-1531,0 0-1,0 0 1,1 0-1,-1 0 0,1 0 1,-1-1-1,1 1 1,0 0-1,0 0 1,1-1-1,-1 1 1,1 0-1,-1 0 1,1 0-1,0 0 0,2-3 1,7-7-101,0 1 0,2 1 0,-1 0 1,1 1-1,1 0 0,0 0 0,0 1 0,1 1 1,0 1-1,0 0 0,1 0 0,16-4 0,-27 10-214,0 0 0,-1 0 0,1 0 0,0 1-1,0-1 1,0 1 0,7 1 0,-9-1-1,-1 0 0,0 0 0,0 1 0,1-1 0,-1 1 0,0-1 0,0 1 0,1 0 0,-1-1 0,0 1 0,0 0 0,0 0 0,0 0 0,0 0 0,0-1 0,0 2 0,0-1 0,-1 0 0,1 0 0,0 0 0,0 0 0,-1 0 0,1 1 0,-1-1 0,1 0 0,0 3 0,0 4 18,0 1-1,0 0 0,-1 0 0,0-1 0,0 1 1,-1 0-1,0 0 0,-3 10 0,-22 71 171,24-84-177,-34 87 243,20-55-75,-14 49 1,29-85-177,0-1 0,1 1-1,-1 0 1,1 0 0,0 0 0,0 0 0,0 0 0,0-1 0,0 1 0,0 0 0,0 0 0,0 0 0,1 0 0,-1 0-1,2 2 1,-1-3-3,-1 0-1,1 0 1,1 0-1,-1 0 0,0 0 1,0 0-1,0 0 1,0-1-1,1 1 0,-1 0 1,0-1-1,1 1 1,-1 0-1,1-1 0,-1 0 1,0 1-1,1-1 1,-1 0-1,3 0 0,16 2-12,0 0-1,-1-2 1,1 0-1,0-1 0,0-1 1,30-8-1,-41 8-68,0 0-1,0-1 1,-1 0-1,1-1 1,-1 0 0,0 0-1,0-1 1,0 0-1,-1 0 1,1-1 0,-1 0-1,-1 0 1,1-1-1,-1 0 1,0 0 0,6-10-1,-10 14 10,-1 0 0,1 0-1,-1-1 1,0 1 0,0 0 0,0-1 0,0 1-1,0-1 1,-1 1 0,1-1 0,-1 1 0,0-1-1,0 1 1,-1-1 0,1 1 0,-2-6-1,0 2-3,-1 1 0,1-1-1,-1 1 1,-1 0 0,1 0-1,-1 0 1,-6-8 0,-24-24-452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6.379"/>
    </inkml:context>
    <inkml:brush xml:id="br0">
      <inkml:brushProperty name="width" value="0.05" units="cm"/>
      <inkml:brushProperty name="height" value="0.05" units="cm"/>
    </inkml:brush>
  </inkml:definitions>
  <inkml:trace contextRef="#ctx0" brushRef="#br0">144 1 14155,'-6'3'221,"1"1"0,-1-1 0,1 1 0,0 1 0,0-1 0,0 1 0,1 0 0,0 0 0,0 0 0,0 1 0,0 0-1,1-1 1,0 1 0,0 0 0,1 0 0,0 1 0,0-1 0,0 1 0,1-1 0,-1 1 0,1 12 0,1-16-203,1 1-1,0 0 1,0-1-1,0 1 1,0 0 0,1-1-1,-1 0 1,1 1 0,0-1-1,0 0 1,0 0-1,0 0 1,1 0 0,4 4-1,6 5-162,28 20-1,-15-11-58,-19-16 119,0 1 1,-1-1-1,0 2 0,0-1 0,7 11 0,-12-14 73,1 0-1,-1 0 1,0 0-1,1 0 1,-1 0-1,-1 0 1,1 0 0,-1 1-1,1-1 1,-1 0-1,0 0 1,0 1-1,0-1 1,0 0-1,-1 1 1,1-1-1,-3 5 1,1 0 67,-1 0 1,0-1-1,-1 1 1,1-1 0,-1 0-1,-1 0 1,0 0-1,1 0 1,-2-1-1,1 0 1,-1 0-1,0-1 1,-9 8-1,12-11-47,-1 0 0,1 0 0,0 0 0,-1 0 0,1-1 0,-1 1 0,0-1 0,1 0 0,-1 0 0,0 0 0,0-1 0,0 1 0,1-1 0,-1 0 0,0 0 0,0 0 0,0-1 0,0 1 0,0-1 0,1 0 0,-1 0 0,0 0 0,1-1 0,-1 1 0,1-1 0,-1 0 0,1 0 0,0 0 0,0 0 0,-4-4 0,3 3-108,1 0-1,0-1 1,0 1-1,0-1 0,0 0 1,0 0-1,1 0 1,0 0-1,0 0 0,0-1 1,0 1-1,1 0 0,-1-1 1,1 0-1,0 1 1,1-1-1,-1-5 0,4-10-393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6.679"/>
    </inkml:context>
    <inkml:brush xml:id="br0">
      <inkml:brushProperty name="width" value="0.05" units="cm"/>
      <inkml:brushProperty name="height" value="0.05" units="cm"/>
    </inkml:brush>
  </inkml:definitions>
  <inkml:trace contextRef="#ctx0" brushRef="#br0">4 159 13563,'-3'10'968,"6"-10"-736,5 0-8,2-3 488,3 2-208,6-2-159,5 0-33,9-3-168,7-2-120,8-9-400,2-6 624,7-9-344,3-4-56,-1-1-104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7.145"/>
    </inkml:context>
    <inkml:brush xml:id="br0">
      <inkml:brushProperty name="width" value="0.05" units="cm"/>
      <inkml:brushProperty name="height" value="0.05" units="cm"/>
    </inkml:brush>
  </inkml:definitions>
  <inkml:trace contextRef="#ctx0" brushRef="#br0">58 1 11370,'-11'24'812,"1"0"0,1 0 0,1 1-1,2 0 1,-6 38 0,11-58-744,1-1 0,-1 0 1,1 1-1,0-1 0,1 1 0,-1-1 1,1 1-1,-1-1 0,4 8 1,-4-11-54,1 0 0,-1 0 0,1 0 0,-1 0 0,1 0 0,0-1 0,-1 1 0,1 0 0,0 0 0,0-1 1,0 1-1,0 0 0,-1-1 0,1 1 0,0-1 0,0 1 0,2 0 0,-1-1-7,0 1 0,0-1-1,0 0 1,0 0 0,0 0 0,0 0-1,0 0 1,0-1 0,0 1-1,0 0 1,0-1 0,3-1 0,11-4-110,0-2 0,-1 0 0,0 0 1,18-14-1,55-48-597,-42 32 274,-42 34 381,1 1 0,-1 0 0,0 0-1,1 1 1,0-1 0,8-2 0,-13 4 53,1 1 0,0 0 1,0 0-1,0 0 1,0 0-1,0 0 0,0 0 1,0 0-1,-1 0 1,1 0-1,0 0 0,0 0 1,0 1-1,0-1 1,0 0-1,0 1 0,-1-1 1,1 0-1,0 1 1,0-1-1,-1 1 0,1-1 1,0 1-1,-1 0 1,1-1-1,0 1 0,-1 0 1,1-1-1,-1 1 1,1 0-1,-1 0 0,1 0 1,-1-1-1,0 1 1,1 0-1,-1 0 0,0 0 1,0 0-1,0 0 1,1-1-1,-1 1 0,0 0 1,0 0-1,0 0 1,-1 1-1,3 16 568,-3 34-1,0-36-179,0 1 1,4 30-1,-3-45-387,1-1 1,-1 0-1,0 1 1,0-1-1,1 0 1,-1 1-1,1-1 1,-1 0-1,1 0 1,0 0-1,-1 0 1,1 1-1,0-1 1,0 0-1,0 0 1,0 0 0,0 0-1,0-1 1,0 1-1,0 0 1,0 0-1,0-1 1,1 1-1,-1 0 1,0-1-1,0 1 1,1-1-1,-1 0 1,0 1-1,0-1 1,1 0-1,-1 0 1,1 0 0,-1 0-1,0 0 1,1 0-1,-1 0 1,0 0-1,3-1 1,3-1-77,1-1 0,-1 1 0,1-1 0,-1 0 0,12-8 0,25-17-881,0-3 0,-2-1 0,62-62 0,-102 92 935,0 0 0,0 0-1,0 0 1,0 0 0,1 1 0,-1-1-1,5-1 1,1 4 471,-4 13 295,-6 76 2326,18-116-4929,-10 6 1402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7.582"/>
    </inkml:context>
    <inkml:brush xml:id="br0">
      <inkml:brushProperty name="width" value="0.05" units="cm"/>
      <inkml:brushProperty name="height" value="0.05" units="cm"/>
    </inkml:brush>
  </inkml:definitions>
  <inkml:trace contextRef="#ctx0" brushRef="#br0">0 5 15643,'1'1'29,"0"0"0,0 0 0,0 0 0,0 0-1,1-1 1,-1 1 0,0 0 0,0-1 0,1 1 0,-1-1-1,0 0 1,0 1 0,1-1 0,-1 0 0,3 0 0,26 1-622,-21-1 452,212-10-3780,-206 9 3767,-10 0 182,0 0-1,0 0 1,0 1 0,0 0 0,0 0-1,0 0 1,0 1 0,0 0-1,7 1 1,-12-2-9,0 1 0,1-1 0,-1 0-1,0 0 1,0 0 0,0 1 0,0-1-1,1 0 1,-1 0 0,0 1 0,0-1 0,0 0-1,0 0 1,0 1 0,0-1 0,0 0 0,0 0-1,0 1 1,0-1 0,0 0 0,0 0-1,0 1 1,0-1 0,0 0 0,0 1 0,0-1-1,0 0 1,0 0 0,0 1 0,0-1 0,0 0-1,0 0 1,0 1 0,-1-1 0,1 0-1,0 0 1,0 0 0,0 1 0,0-1 0,-1 0-1,1 0 1,0 0 0,-1 1 0,-10 9 641,11-10-651,-25 19 1676,-33 18-1,34-24-719,1 2 0,-23 20 0,45-34-946,0-1 0,0 1-1,0 0 1,0 0-1,0 0 1,1 0-1,-1 0 1,0 0 0,0 0-1,1 0 1,-1 0-1,1 0 1,-1 0-1,1 1 1,-1-1-1,1 0 1,-1 2 0,1-2-34,0-1 1,1 1-1,-1-1 1,0 1-1,0 0 1,1-1-1,-1 1 1,0-1-1,1 1 1,-1-1-1,1 1 1,-1-1-1,0 0 1,1 1-1,-1-1 1,1 1-1,-1-1 1,1 0-1,-1 1 1,1-1-1,0 0 1,-1 0 0,1 1-1,0-1 1,7 2-240,-1-1 0,0 0 0,1 0 0,10 0 0,-11-1 127,83-1-1612,-53 0 1043,58 5 0,-94-4 717,0-1 0,0 1-1,0 0 1,0 0 0,0 1 0,0-1 0,0 0 0,0 0 0,0 0-1,-1 1 1,1-1 0,0 0 0,0 1 0,0-1 0,0 1-1,-1-1 1,1 1 0,0-1 0,0 1 0,-1-1 0,1 1 0,0 0-1,-1-1 1,1 1 0,-1 0 0,1 0 0,-1 0 0,1-1 0,-1 1-1,0 0 1,1 0 0,-1 0 0,0 0 0,0 0 0,1 0 0,-1 0-1,0-1 1,0 1 0,0 0 0,0 0 0,0 0 0,-1 0 0,1 0-1,0 0 1,0 0 0,0 0 0,-1 0 0,1-1 0,-1 1 0,0 1-1,-2 5 196,-1 0 0,0 0 0,-1 0 1,-8 9-1,10-12-140,-2 2 77,-22 26 767,-38 37 0,57-61-849,0-1-1,0-1 0,-1 1 0,0-1 0,0-1 0,0 0 0,0 0 0,-1-1 1,0 0-1,-17 4 0,25-7-64,-1-1-1,0 1 1,0-1-1,1 0 1,-1 0 0,0 0-1,1 0 1,-1 0 0,0-1-1,0 1 1,1-1 0,-1 1-1,0-1 1,1 0-1,-1 0 1,1-1 0,-1 1-1,1 0 1,0-1 0,-4-2-1,4 1 40,0 0 0,-1 0-1,1 0 1,0 0 0,1-1-1,-1 1 1,1-1-1,-1 1 1,1-1 0,0 1-1,0-1 1,1 0 0,-1 1-1,0-7 1,2-19-24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7.994"/>
    </inkml:context>
    <inkml:brush xml:id="br0">
      <inkml:brushProperty name="width" value="0.05" units="cm"/>
      <inkml:brushProperty name="height" value="0.05" units="cm"/>
    </inkml:brush>
  </inkml:definitions>
  <inkml:trace contextRef="#ctx0" brushRef="#br0">21 207 13211,'46'-11'2193,"-38"9"-2022,1 1 0,-1-1 0,1-1 0,-1 0 0,0 0 0,0 0 0,9-6 0,-7 3-205,0-2 1,-1 1-1,0-1 1,0-1-1,12-15 1,-18 21-8,0-1 1,0-1-1,0 1 1,-1 0-1,1-1 1,-1 1-1,0-1 1,-1 0-1,1 0 1,-1 0-1,0 1 1,0-1-1,0 0 1,-1 0-1,0-1 1,0-4-1,0 9 32,0 0 0,0 0 0,0 0-1,-1 0 1,1 0 0,0 0 0,-1 0 0,1 0 0,-1 0-1,1 0 1,-1 0 0,1 0 0,-1 0 0,1 0 0,-1 0-1,0 1 1,0-1 0,1 0 0,-1 1 0,0-1 0,0 0 0,0 1-1,0-1 1,0 1 0,0-1 0,0 1 0,0-1 0,0 1-1,0 0 1,0 0 0,0-1 0,0 1 0,0 0 0,0 0-1,0 0 1,0 0 0,0 0 0,0 0 0,0 1 0,-2-1-1,-2 2 19,0-1 0,1 0-1,-1 1 1,1 0-1,0 0 1,-1 0-1,1 1 1,-4 3-1,-10 9 274,1 1-1,0 1 0,2 1 0,0 0 1,1 1-1,0 0 0,2 1 0,-19 42 1,29-60-228,1 1 1,0 0 0,0 1 0,0-1 0,0 0 0,0 0 0,1 0 0,0 1 0,-1-1 0,1 4 0,1-6-45,-1 0 0,0 0 1,1 0-1,-1 0 0,1 0 1,-1 0-1,1 0 0,-1 0 1,1 0-1,-1 0 0,1 0 1,0 0-1,0 0 0,0-1 1,-1 1-1,1 0 0,0-1 1,0 1-1,0 0 0,0-1 1,0 1-1,0-1 0,0 0 1,0 1-1,0-1 0,0 0 1,1 1-1,-1-1 0,0 0 1,0 0-1,2 0 0,8 0-39,-1 0-1,1-1 0,0 0 0,-1 0 0,1-1 0,18-7 0,62-26-228,-69 25 188,5-1-6,-14 4 32,0 1 0,0 1 1,1 0-1,-1 1 0,1 0 1,0 1-1,0 1 0,16-1 1,-28 3 51,0 0 0,0 0 0,0 0-1,0 0 1,0 1 0,0-1 0,0 1 0,0-1 0,-1 1 0,1 0 0,0 0 0,0 0 0,-1 0 0,1 0 0,0 0 0,-1 0 0,1 1 0,-1-1 0,0 1 0,1-1 0,-1 1 0,0-1 0,0 1 0,0 0 0,0-1 0,0 1 0,0 0 0,-1 0 0,1 0 0,0 2 0,1 6 56,-1 0 0,0 0 1,-1 0-1,0 1 0,-2 9 0,2-12-22,-1 0-1,1 0 1,0 0-1,3 15 1,-3-22-53,0-1 1,1 1-1,-1 0 0,1-1 1,0 1-1,-1-1 1,1 1-1,0-1 0,-1 1 1,1-1-1,0 1 1,-1-1-1,1 0 0,0 1 1,0-1-1,0 0 1,-1 1-1,1-1 0,0 0 1,0 0-1,0 0 1,0 0-1,-1 0 0,1 0 1,0 0-1,0 0 1,0 0-1,0 0 0,-1-1 1,1 1-1,0 0 1,0 0-1,0-1 0,29-10-438,-30 11 429,29-16-548,-2 0 0,0-2 0,38-32-1,22-15-284,-86 64 887,-1 0 0,1 1 0,0-1 0,0 1 0,-1-1 0,1 1 0,0 0 0,0-1 0,0 1 0,0 0 0,0 0 1,-1-1-1,1 1 0,0 0 0,0 0 0,0 0 0,1 0 0,-1 0-10,-1 1 1,0-1-1,1 0 1,-1 0 0,0 1-1,0-1 1,1 0-1,-1 1 1,0-1 0,0 1-1,0-1 1,1 0-1,-1 1 1,0-1 0,0 0-1,0 1 1,0-1-1,0 1 1,0-1 0,0 0-1,0 1 1,0-1-1,0 1 1,0-1 0,0 0-1,0 2 1,-12 35 1239,8-27-867,-12 31 839,11-30-1110,1 0 0,0 1 0,-4 16 1,8-27-131,0-1 0,0 0 0,0 1 0,0-1 0,0 0 0,0 1 0,0-1 0,0 0 0,0 0 0,0 1 0,0-1 0,0 0 0,0 1 0,0-1 0,0 0 0,1 0 0,-1 1 0,0-1 0,0 0 0,0 0 0,1 1 0,-1-1 0,0 0 0,0 0 0,0 0 0,1 1 0,-1-1 0,0 0 0,0 0 0,1 0 0,-1 0 0,0 0 0,1 0 0,-1 1 0,0-1 1,0 0-1,1 0 0,-1 0 0,0 0 0,1 0 0,-1 0 0,0 0 0,1 0 0,-1 0 0,0 0 0,1-1 0,7 0-219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4.965"/>
    </inkml:context>
    <inkml:brush xml:id="br0">
      <inkml:brushProperty name="width" value="0.05" units="cm"/>
      <inkml:brushProperty name="height" value="0.05" units="cm"/>
    </inkml:brush>
  </inkml:definitions>
  <inkml:trace contextRef="#ctx0" brushRef="#br0">16 587 11779,'-5'14'463,"3"-10"-425,1 0 1,-1 0-1,1 0 0,0 0 1,0 0-1,0 1 1,0-1-1,1 0 0,0 0 1,0 7-1,0-10-32,1-1 0,-1 0 0,0 0 0,0 0 0,0 1 0,0-1 0,1 0 0,-1 0 0,0 0 0,0 1 0,0-1 0,1 0 0,-1 0 0,0 0 0,0 0 0,1 0 0,-1 0 0,0 1 0,0-1 0,1 0 0,-1 0 0,0 0 0,0 0 0,1 0 0,-1 0 0,0 0 0,1 0 0,-1 0 0,0 0 0,0 0 0,1 0 0,-1 0 0,0-1 0,0 1 0,1 0 0,-1 0 0,0 0 0,0 0 0,1 0 0,-1 0 0,0-1 0,0 1 0,0 0 0,1 0 0,-1 0 0,0-1 0,0 1 0,0 0 0,0 0 0,1-1 0,11-12 100,46-62 349,64-108 1,-99 146-343,180-280 279,-187 293-400,-16 24 9,0 0-1,0 0 0,0-1 0,1 1 1,-1 0-1,0 0 0,0 0 1,0 0-1,0-1 0,0 1 0,0 0 1,0 0-1,1 0 0,-1 0 0,0 0 1,0 0-1,0 0 0,0-1 0,0 1 1,1 0-1,-1 0 0,0 0 0,0 0 1,0 0-1,0 0 0,1 0 1,-1 0-1,0 0 0,0 0 0,0 0 1,0 0-1,1 0 0,-1 0 0,0 0 1,0 0-1,0 0 0,0 0 0,1 0 1,-1 0-1,0 0 0,0 0 1,0 0-1,0 1 0,1-1 0,-1 0 1,0 0-1,0 0 0,0 0 0,0 0 1,0 0-1,0 1 0,1-1 0,-1 0 1,0 0-1,0 0 0,0 0 0,0 0 1,0 1-1,0-1 0,0 0 1,0 0-1,0 0 0,0 1 0,0-1 1,0 0-1,0 0 0,0 15 48,-6 37 206,-2-1-1,-17 57 1,-41 102 726,54-171-813,6-20-101,0 0-50,-1 0 1,-17 34-1,13-40-23,2-15-59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5.411"/>
    </inkml:context>
    <inkml:brush xml:id="br0">
      <inkml:brushProperty name="width" value="0.05" units="cm"/>
      <inkml:brushProperty name="height" value="0.05" units="cm"/>
    </inkml:brush>
  </inkml:definitions>
  <inkml:trace contextRef="#ctx0" brushRef="#br0">213 13 12683,'-1'0'48,"1"-1"1,0 0-1,-1 0 1,1 1-1,-1-1 1,1 0-1,-1 1 1,1-1-1,-1 0 1,0 1-1,1-1 1,-1 1-1,0-1 1,1 1-1,-1-1 1,0 1-1,0 0 1,1-1-1,-1 1 1,0 0-1,0-1 1,0 1-1,1 0 1,-1 0-1,0 0 1,0 0-1,0 0 1,0 0-1,0 0 1,1 0-1,-1 0 1,0 1-1,0-1 1,0 0-1,0 0 1,1 1-1,-1-1 1,0 0-1,-1 1 1,-2 1 73,-1 1 0,1-1-1,-1 1 1,1 0 0,-6 5 0,-2 3 77,2 1 0,-1 0 1,2 1-1,0 0 0,0 0 0,-10 23 0,6-8-76,1 1-1,-11 43 1,15-41-58,-4 43 1,10-62-53,1 1 0,1-1 0,0 0 0,1 0-1,0 0 1,4 19 0,-4-30-9,-1 1 0,1 0 0,0-1 0,0 1 0,0-1 0,0 1 0,0-1 1,0 1-1,0-1 0,0 0 0,0 1 0,1-1 0,-1 0 0,0 0 0,1 0 0,-1 0 0,1 0 0,-1 0 0,1 0 0,0-1 0,-1 1 0,1-1 0,0 1 0,0-1 1,-1 1-1,1-1 0,0 0 0,0 0 0,-1 0 0,1 0 0,0 0 0,0 0 0,-1-1 0,1 1 0,3-1 0,3-1 23,1-1 0,-1 0 0,1 0 0,-1-1 0,14-8 0,-4 0 19,-1-1 1,0-1-1,0 0 0,-2-1 0,25-31 1,-21 22 4,-2-1 1,0-1 0,20-43-1,-34 61-87,0 1-1,-1 0 1,0-1-1,0 1 1,0-1 0,-1 0-1,0 0 1,0 0-1,-1 1 1,-1-15-1,0 20-3,1 0-1,-1 0 1,1 0-1,-1 0 0,0 0 1,1 0-1,-1 0 1,0 0-1,0 0 1,-1 1-1,1-1 0,0 0 1,-1 1-1,1-1 1,-1 1-1,1-1 1,-4-2-1,2 3-26,1 0 0,-1 0 0,0 0 0,0 1 0,0-1 0,0 1 0,0-1 0,0 1 0,0 0 0,1 0 0,-1 0 0,0 1 0,0-1 0,0 1 0,0-1 0,-4 3 0,-4 1-205,2 0 0,-1 0 0,0 1 0,1 1 0,0-1 0,0 2 0,0-1-1,1 1 1,-14 15 0,10-8-358,0 0-1,0 1 0,1 1 0,-14 27 1,23-38 111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6.452"/>
    </inkml:context>
    <inkml:brush xml:id="br0">
      <inkml:brushProperty name="width" value="0.05" units="cm"/>
      <inkml:brushProperty name="height" value="0.05" units="cm"/>
    </inkml:brush>
  </inkml:definitions>
  <inkml:trace contextRef="#ctx0" brushRef="#br0">192 1 13339,'1'0'30,"-1"0"0,0-1 0,0 1 0,0 0 0,0 0 0,0 0 0,1 0-1,-1 0 1,0 0 0,0 0 0,0 0 0,0 0 0,1 0 0,-1 0 0,0 0 0,0 0 0,0 1 0,0-1 0,1 0 0,-1 0 0,0 0 0,0 0 0,0 0 0,0 0 0,0 0 0,0 0 0,1 0-1,-1 0 1,0 1 0,0-1 0,0 0 0,0 0 0,0 0 0,0 0 0,0 0 0,0 1 0,0-1 0,0 0 0,1 0 0,-1 0 0,0 0 0,0 0 0,0 1 0,0-1 0,0 0 0,0 0 0,0 0 0,0 0-1,0 1 1,0-1 0,0 0 0,-1 0 0,1 0 0,0 0 0,0 1 0,0-1 0,0 0 0,0 0 0,0 0 0,0 0 0,0 0 0,0 0 0,0 1 0,-1-1 0,-7 15 269,3-7 46,-24 47 69,2 2 1,-24 76-1,50-130-420,-2 4-41,1 1 0,0 0 0,1 0 0,-1 10 1,1-17 31,1 0 0,0 0 1,0 0-1,0 0 1,0 1-1,0-1 1,0 0-1,1 0 1,-1 0-1,0 0 0,1 0 1,-1 0-1,0 0 1,1 0-1,-1 0 1,1 0-1,-1 0 0,1 0 1,0 0-1,0-1 1,-1 1-1,1 0 1,0 0-1,0-1 1,0 1-1,0 0 0,-1-1 1,1 1-1,0-1 1,0 1-1,0-1 1,0 1-1,0-1 1,1 0-1,-1 0 0,0 1 1,0-1-1,0 0 1,1 0-1,18-1-237,0 0 0,32-7 0,-39 5 195,0 1 0,0 0 0,0 1-1,0 0 1,1 1 0,-1 0 0,0 2-1,19 2 1,-30-3 67,1-1-1,-1 1 0,0 0 1,1 0-1,-1 0 0,0 0 1,1 0-1,-1 1 0,0-1 1,0 1-1,0-1 0,0 1 1,0 0-1,0-1 1,-1 1-1,1 0 0,-1 0 1,1 1-1,-1-1 0,0 0 1,1 0-1,-1 1 0,0-1 1,-1 0-1,1 1 0,0-1 1,-1 1-1,1-1 0,-1 1 1,0 0-1,0-1 1,0 4-1,-1 1 84,0 0 1,-1 0-1,0-1 1,0 1 0,0-1-1,-1 1 1,0-1-1,-1 0 1,1 0-1,-9 11 1,-3 2 254,-1 0-1,-1-1 1,-1-1 0,-1-1 0,0 0 0,-1-1-1,0-2 1,-1 0 0,-33 15 0,50-26-349,-1-1 1,0 1 0,1-1-1,-1 0 1,0 0-1,0 0 1,0 0-1,0-1 1,-7-1-1,10 1-52,-1 0-1,1-1 1,0 1-1,0-1 0,0 0 1,0 0-1,0 0 0,0 0 1,0 0-1,0 0 1,0 0-1,0-1 0,1 1 1,-1 0-1,0-1 1,1 0-1,-1 1 0,1-1 1,0 0-1,0 0 1,0 0-1,-2-3 0,0-4-49,0 0 1,1 0-1,0 0 0,0 0 0,1 0 0,-1-14 0,1-37-438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6.897"/>
    </inkml:context>
    <inkml:brush xml:id="br0">
      <inkml:brushProperty name="width" value="0.05" units="cm"/>
      <inkml:brushProperty name="height" value="0.05" units="cm"/>
    </inkml:brush>
  </inkml:definitions>
  <inkml:trace contextRef="#ctx0" brushRef="#br0">1 53 13827,'31'2'920,"1"-1"-800,5-1-64,7-1 112,4-4-168,-1-6-984,3-2 968,-5 0-160,-5 0-96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7.302"/>
    </inkml:context>
    <inkml:brush xml:id="br0">
      <inkml:brushProperty name="width" value="0.05" units="cm"/>
      <inkml:brushProperty name="height" value="0.05" units="cm"/>
    </inkml:brush>
  </inkml:definitions>
  <inkml:trace contextRef="#ctx0" brushRef="#br0">146 0 14155,'-23'45'331,"1"1"0,2 1 0,2 1 0,3 0 0,1 1 0,3 1 1,-7 65-1,17-106-331,-1 9 4,0 31 1,2-45-4,1 0 1,-1 0 0,1 1-1,-1-1 1,1 0 0,0 0-1,1 0 1,-1-1-1,1 1 1,-1 0 0,1 0-1,0-1 1,4 5 0,-5-7 1,0 0 1,0 1 0,1-1 0,-1 0 0,1 0 0,-1 0 0,1 0 0,-1 0-1,1-1 1,0 1 0,-1 0 0,1-1 0,0 1 0,-1-1 0,1 0 0,0 1-1,0-1 1,1 0 0,1 0 4,0-1 0,0 1 0,-1-1 0,1 0 0,0 0 0,-1 0 0,1 0 0,3-3 0,6-3 26,-1 0 0,1-1 0,14-14 0,-1-1 16,-1-2 0,0-1-1,-2 0 1,-1-2 0,-2-1 0,0 0 0,-2-1-1,26-61 1,-39 79-36,-1-1-1,0 1 0,0-1 1,-2 0-1,1-1 1,-2 1-1,1-20 0,-2 30-14,0 0 0,0 0 0,-1 0 0,1-1 0,-1 1 0,0 0 0,1 0 0,-1 0 0,-1 0 0,1 0-1,0 0 1,-1 0 0,1 1 0,-1-1 0,0 0 0,0 1 0,0-1 0,0 1 0,-1 0 0,1 0-1,-1 0 1,1 0 0,-1 0 0,0 0 0,1 1 0,-1-1 0,0 1 0,0 0 0,0 0 0,0 0 0,0 0-1,-1 0 1,1 1 0,0-1 0,-5 1 0,-4 0-32,0 0 0,-1 1 1,1 0-1,0 1 0,0 0 0,0 1 0,-13 5 0,-78 38-145,77-34 278,12-6-123,11-8 14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7.846"/>
    </inkml:context>
    <inkml:brush xml:id="br0">
      <inkml:brushProperty name="width" value="0.05" units="cm"/>
      <inkml:brushProperty name="height" value="0.05" units="cm"/>
    </inkml:brush>
  </inkml:definitions>
  <inkml:trace contextRef="#ctx0" brushRef="#br0">0 440 11154,'16'2'189,"-1"-1"1,0 0-1,0-2 0,0 0 0,0 0 0,0-2 0,27-7 0,-14 4-36,304-74 1106,303-53-397,-100 104-1061,40-6 323,-393 1 367,-150 26-2,0-2 1,0-1 0,42-21 0,-71 30-355,-1 1 0,0 0-1,1-1 1,-1 1 0,0-1 0,0 0 0,0 0 0,0 1 0,0-1 0,-1-1 0,1 1 0,-1 0-1,1 0 1,1-5 0,-3 6-89,1 1-1,-1-1 0,0 1 1,0-1-1,0 1 1,0-1-1,0 1 0,0-1 1,0 1-1,0-1 1,0 1-1,0-1 0,0 1 1,-1-1-1,1 1 1,0 0-1,0-1 0,0 1 1,-1-1-1,1 1 0,0-1 1,0 1-1,-1 0 1,1-1-1,0 1 0,-1 0 1,1-1-1,-1 1 1,0-1 3,-1 0 1,1 1 0,-1-1-1,0 1 1,1-1 0,-1 1 0,0 0-1,1-1 1,-1 1 0,0 0-1,1 0 1,-4 1 0,-8 1-480,0 1 1,0 0 0,1 1-1,-1 0 1,1 1-1,-19 10 1,-5-2-175,-1-11-180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6.806"/>
    </inkml:context>
    <inkml:brush xml:id="br0">
      <inkml:brushProperty name="width" value="0.05" units="cm"/>
      <inkml:brushProperty name="height" value="0.05" units="cm"/>
    </inkml:brush>
  </inkml:definitions>
  <inkml:trace contextRef="#ctx0" brushRef="#br0">74 16 13779,'0'-13'1253,"-3"11"-270,-6 18 335,-11 32-143,10-19-892,2 0 0,0 0 0,2 1 0,2 0 0,0 0 0,2 1 0,2 29 0,0-54-260,1-1 0,-1 0-1,1 0 1,0 0 0,1 0-1,-1 0 1,1 0 0,0-1-1,0 1 1,4 5-1,-6-9-20,1 0-1,0 0 0,0 0 0,0 0 0,-1-1 0,1 1 0,0 0 0,0 0 0,0-1 1,0 1-1,1 0 0,-1-1 0,0 1 0,0-1 0,0 0 0,0 1 0,1-1 1,1 1-1,-1-2-5,0 1 1,0 0 0,0-1-1,0 1 1,0-1-1,0 1 1,0-1 0,0 0-1,0 0 1,0 0-1,0 0 1,-1 0 0,1-1-1,0 1 1,1-2-1,18-17-91,0-1-1,20-29 1,-22 27-99,39-39 0,-57 61 187,-1 0-1,1 1 1,-1-1 0,1 0 0,0 1 0,-1-1 0,1 1 0,0-1-1,0 1 1,-1-1 0,1 1 0,0 0 0,0-1 0,0 1 0,0 0 0,-1 0-1,1 0 1,0-1 0,0 1 0,0 0 0,1 0 0,-1 1 5,-1-1 0,0 1 0,1-1 0,-1 1-1,1-1 1,-1 1 0,0-1 0,1 1 0,-1-1 0,0 1 0,0-1 0,0 1 0,1 0 0,-1-1 0,0 1 0,0 0 0,0-1 0,0 1 0,0-1 0,0 1 0,0 0 0,0 0 0,-9 45 44,8-40-38,-4 14 18,0-4 9,2 0-1,0 0 1,1 1-1,-1 17 1,3-33-47,0-1 0,0 1-1,0 0 1,0-1 0,0 1-1,0 0 1,0 0 0,0-1 0,0 1-1,0 0 1,0-1 0,1 1 0,-1 0-1,0-1 1,0 1 0,1-1 0,-1 1-1,0 0 1,1-1 0,-1 1 0,1-1-1,-1 1 1,1-1 0,-1 1 0,1-1-1,-1 1 1,1-1 0,-1 1 0,2-1-1,-1 0-12,0 0-1,1 0 0,-1 0 0,0 0 0,0-1 0,0 1 1,0-1-1,0 1 0,0-1 0,0 1 0,0-1 1,0 0-1,0 1 0,0-1 0,1-1 0,6-6-118,0 0 0,10-14-1,6-9-152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0.745"/>
    </inkml:context>
    <inkml:brush xml:id="br0">
      <inkml:brushProperty name="width" value="0.05" units="cm"/>
      <inkml:brushProperty name="height" value="0.05" units="cm"/>
    </inkml:brush>
  </inkml:definitions>
  <inkml:trace contextRef="#ctx0" brushRef="#br0">13 467 10602,'-6'14'546,"0"1"932,20-26-409,273-277 894,-106 102-1758,-166 175-236,-15 11 30,1 0 1,-1 0 0,0 1 0,0-1 0,0 0-1,1 0 1,-1 0 0,0 0 0,0 1 0,0-1-1,0 0 1,0 0 0,1 0 0,-1 1 0,0-1 0,0 0-1,0 0 1,0 0 0,0 1 0,0-1 0,0 0-1,0 0 1,0 1 0,0-1 0,0 0 0,0 0-1,0 1 1,0-1 0,0 0 0,0 0 0,0 1-1,0-1 1,0 0 0,0 0 0,0 0 0,-1 1-1,-11 34 14,10-30-12,-86 268 395,84-261-383,1 1-1,0-1 1,1 0-1,-1 25 1,3-36-32,0 0 1,0 0-1,0 0 1,0-1 0,0 1-1,0 0 1,0 0-1,0 0 1,1-1-1,-1 1 1,0 0-1,0 0 1,1-1 0,-1 1-1,0 0 1,1-1-1,0 2 1,-1-2-7,1 0 0,-1 0 0,0 1-1,1-1 1,-1 0 0,0 0 0,1 0 0,-1 0 0,0 0 0,1 0 0,-1 0 0,0 0 0,1 0 0,-1 0 0,1 0 0,-1 0-1,0-1 1,0 1 0,1 0 0,-1 0 0,0 0 0,1 0 0,-1 0 0,0-1 0,1 1 0,-1 0 0,3-3-56,-1 1 0,1 0 0,-1 0 0,0-1 0,0 0 0,0 1 0,1-4 0,5-11-252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1.160"/>
    </inkml:context>
    <inkml:brush xml:id="br0">
      <inkml:brushProperty name="width" value="0.05" units="cm"/>
      <inkml:brushProperty name="height" value="0.05" units="cm"/>
    </inkml:brush>
  </inkml:definitions>
  <inkml:trace contextRef="#ctx0" brushRef="#br0">86 3 10170,'1'-1'79,"1"1"-1,-1 0 1,0-1-1,0 1 1,0 0-1,0 0 1,0 0-1,0-1 1,0 1-1,1 0 1,-1 1-1,0-1 1,0 0-1,0 0 1,0 0-1,0 1 1,0-1-1,2 1 1,-3 0-11,1 1 0,-1-1 0,1 0 0,-1 1 0,1-1 1,-1 1-1,0-1 0,1 1 0,-1-1 0,0 1 0,0-1 0,0 1 1,0-1-1,-1 0 0,1 3 0,-31 210 3428,8-82-2687,10-32-790,1 110 1,5-216-256,4 0 206,1-1 1,-1 1-1,-2-14 0,2 9-13,-7-27-123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1.617"/>
    </inkml:context>
    <inkml:brush xml:id="br0">
      <inkml:brushProperty name="width" value="0.05" units="cm"/>
      <inkml:brushProperty name="height" value="0.05" units="cm"/>
    </inkml:brush>
  </inkml:definitions>
  <inkml:trace contextRef="#ctx0" brushRef="#br0">2 36 13899,'-1'3'920,"2"-2"-800,3 1-72,5-2 360,5 0-144,8-3-8,5-1-48,7-3 16,5 1-7,1-3-121,-1 1-128,-3 5-617,-6 1-831,-13 5 1200,-10 4-192,-11-1-224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3.429"/>
    </inkml:context>
    <inkml:brush xml:id="br0">
      <inkml:brushProperty name="width" value="0.05" units="cm"/>
      <inkml:brushProperty name="height" value="0.05" units="cm"/>
    </inkml:brush>
  </inkml:definitions>
  <inkml:trace contextRef="#ctx0" brushRef="#br0">0 99 16283,'1'0'87,"-1"0"-1,0 0 0,1 1 1,-1-1-1,1 0 0,-1 0 0,1 0 1,-1 1-1,0-1 0,1 0 0,-1 0 1,1 0-1,-1 0 0,1 0 0,-1 0 1,1 0-1,-1 0 0,1 0 0,-1 0 1,1 0-1,-1-1 0,1 1 0,-1 0 1,0 0-1,1 0 0,25-9 496,31-15-968,-49 20 525,35-16-275,-25 10-50,0 1 1,39-12 0,-56 20 170,0 1 1,1-1-1,-1 1 0,1 0 0,-1-1 0,1 1 1,-1 0-1,1 0 0,-1 0 0,1 0 0,-1 0 1,1 0-1,-1 1 0,1-1 0,-1 0 0,0 1 0,1-1 1,-1 1-1,0 0 0,1-1 0,-1 1 0,0 0 1,1 0-1,-1 0 0,0-1 0,0 1 0,0 1 1,0-1-1,0 0 0,0 0 0,0 0 0,0 0 1,-1 1-1,1-1 0,0 0 0,-1 1 0,1-1 1,-1 1-1,1-1 0,-1 0 0,0 1 0,0-1 0,1 1 1,-1-1-1,0 3 0,0 8-14,-1 1 0,1-1 1,-2 0-1,-4 18 0,4-20 9,-8 42 215,-2-2-1,-3 1 1,-2-2 0,-2 0 0,-2-2 0,-38 65 0,53-103 49,6-7-301,-1-1 0,0 1 0,1-1 0,-1 1 0,0-1 0,0 1 0,0-1 0,0 0 0,0 0 0,0 1 0,0-1 0,0 0 0,0 0 0,0 0 0,-1 0 0,1-1 0,0 1 0,-1 0 0,1 0 0,-1-1 0,1 1 0,-1-1 0,1 1 0,-1-1 0,0 0 0,1 1 0,-1-1 0,1 0 1,-1 0-1,0 0 0,1 0 0,-2-1 0,-13-1-311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3.854"/>
    </inkml:context>
    <inkml:brush xml:id="br0">
      <inkml:brushProperty name="width" value="0.05" units="cm"/>
      <inkml:brushProperty name="height" value="0.05" units="cm"/>
    </inkml:brush>
  </inkml:definitions>
  <inkml:trace contextRef="#ctx0" brushRef="#br0">1 38 12635,'4'-6'992,"2"6"-760,4 0-104,7 0 712,7 0-576,12-1-192,6-4-72,4 0 16,2-2-816,0-1 744,-4 4-96,-2 3-72</inkml:trace>
  <inkml:trace contextRef="#ctx0" brushRef="#br0" timeOffset="1">455 100 10506,'-1'31'1144,"1"5"-783,-3 1-153,1 5 776,1-2-560,1-3-112,-1-7-568,1-7 296,4-29-48,4-12-32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4.444"/>
    </inkml:context>
    <inkml:brush xml:id="br0">
      <inkml:brushProperty name="width" value="0.05" units="cm"/>
      <inkml:brushProperty name="height" value="0.05" units="cm"/>
    </inkml:brush>
  </inkml:definitions>
  <inkml:trace contextRef="#ctx0" brushRef="#br0">11 54 12955,'-1'-1'94,"0"0"0,0 1 0,0-1 1,1 0-1,-1 0 0,0 0 0,1 0 1,-1 0-1,1 0 0,-1 0 0,1 0 1,-1-1-1,1 1 0,0 0 0,-1 0 1,1 0-1,0 0 0,0-1 0,0 1 0,0 0 1,0 0-1,0 0 0,0 0 0,1-1 1,-1 1-1,0 0 0,1 0 0,-1 0 1,0 0-1,1 0 0,0 0 0,-1 0 0,1 0 1,-1 0-1,1 0 0,0 0 0,0 0 1,0 0-1,0 0 0,-1 1 0,1-1 1,0 0-1,0 1 0,0-1 0,1 1 1,-1-1-1,0 1 0,2-1 0,-1 0-92,-1 0 0,1 0-1,-1 0 1,1 1 0,0-1 0,-1 1-1,1-1 1,0 1 0,0 0-1,-1 0 1,1-1 0,0 1 0,0 1-1,-1-1 1,1 0 0,0 0 0,0 1-1,-1-1 1,1 0 0,0 1-1,-1 0 1,1-1 0,0 1 0,-1 0-1,1 0 1,-1 0 0,0 0 0,1 0-1,-1 0 1,0 1 0,1-1-1,1 3 1,-1 1 13,-1-1-1,0 1 1,0 0-1,0 0 1,0 0 0,-1 0-1,0 0 1,0 0-1,0 0 1,0 0-1,-2 7 1,-16 56 316,15-59-275,-6 12 80,7-17-128,0 0 1,0 1-1,0-1 1,1 0 0,0 1-1,0-1 1,0 1-1,0 5 1,1-9-39,1-1 0,-1 1 0,1 0 0,0 0 1,-1-1-1,1 1 0,0 0 0,0-1 0,0 1 0,-1-1 0,1 1 0,0-1 0,0 1 1,0-1-1,0 0 0,0 1 0,0-1 0,0 0 0,0 0 0,0 0 0,0 0 0,1 0 1,25 3-425,-26-3 413,3 0-14,0 0-1,0 1 0,0-1 0,0 1 1,0-1-1,0 2 0,0-1 1,0 0-1,0 1 0,-1-1 0,1 1 1,4 3-1,-6-3 54,0 0 0,0 0 0,-1 0-1,1 0 1,-1 0 0,1 1 0,-1-1 0,0 1 0,0-1 0,0 1 0,0-1-1,0 1 1,-1-1 0,1 1 0,-1 0 0,0 0 0,1-1 0,-1 1 0,-1 3 0,1 3 192,0 0 0,0 0 0,-1 1 0,-1-1 0,0 0 0,0 0 0,0 0 0,-1-1 1,-1 1-1,0-1 0,0 1 0,0-1 0,-1 0 0,0-1 0,0 1 0,-1-1 1,0 0-1,-1-1 0,1 1 0,-1-1 0,-1 0 0,1-1 0,-1 0 0,-13 7 1,20-11-202,0-1 1,-1 1 0,1-1 0,0 1 0,-1-1 0,1 1 0,-1-1 0,1 0-1,0 0 1,-1 0 0,1 0 0,-1 0 0,1 0 0,-1 0 0,1 0-1,-2-1 1,2 1-35,0-1 0,0 1-1,0-1 1,1 1-1,-1-1 1,0 0 0,1 1-1,-1-1 1,0 0-1,1 1 1,-1-1 0,1 0-1,-1 0 1,1 1-1,-1-1 1,1 0 0,0 0-1,-1 0 1,1-1 0,-1-2-65,1 0 0,-1 0 1,1 0-1,0-1 0,0 1 1,1 0-1,-1 0 1,1 0-1,0 0 0,1-4 1,5-10-386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4.876"/>
    </inkml:context>
    <inkml:brush xml:id="br0">
      <inkml:brushProperty name="width" value="0.05" units="cm"/>
      <inkml:brushProperty name="height" value="0.05" units="cm"/>
    </inkml:brush>
  </inkml:definitions>
  <inkml:trace contextRef="#ctx0" brushRef="#br0">238 1 11570,'1'0'80,"-1"1"0,1 0 0,-1 0 0,1-1-1,-1 1 1,0 0 0,1 0 0,-1 0 0,0-1 0,0 1-1,1 0 1,-1 0 0,0 0 0,0 0 0,0 0-1,0-1 1,0 1 0,0 0 0,0 0 0,0 0-1,-1 0 1,1 0 0,0-1 0,-1 2 0,-8 26 41,6-21 154,-51 139 1712,-81 156 0,120-277-1881,-6 15-687,18-46 239,3-10 179,3-4-101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5.342"/>
    </inkml:context>
    <inkml:brush xml:id="br0">
      <inkml:brushProperty name="width" value="0.05" units="cm"/>
      <inkml:brushProperty name="height" value="0.05" units="cm"/>
    </inkml:brush>
  </inkml:definitions>
  <inkml:trace contextRef="#ctx0" brushRef="#br0">188 17 15195,'-7'2'68,"0"1"0,0 0-1,1 1 1,-1 0 0,1 0-1,0 0 1,0 1 0,1 0 0,-1 0-1,1 0 1,0 1 0,0-1-1,1 1 1,0 1 0,0-1 0,0 0-1,1 1 1,0 0 0,0 0-1,0 0 1,1 0 0,0 0 0,1 1-1,0-1 1,-1 9 0,2-13-71,0-1 0,0 1 0,0 0-1,0-1 1,1 1 0,-1-1 0,1 1 0,-1 0 0,1-1 0,0 1 0,0-1 0,0 0 0,0 1 0,1-1 0,-1 0 0,1 0 0,-1 0 0,3 3 0,-2-4 1,0 0 0,0 0 0,0 0 0,-1 0 1,1 0-1,0 0 0,0-1 0,0 1 0,0-1 0,0 1 0,0-1 1,0 0-1,0 0 0,0 0 0,0 0 0,1 0 0,-1 0 1,0-1-1,0 1 0,0 0 0,0-1 0,0 0 0,-1 0 0,4-1 1,6-3 4,-2-1 1,1 0-1,0 0 0,-1-1 1,0-1-1,-1 1 1,14-16-1,-16 15 19,0 0-1,0 0 1,0 0 0,-1 0-1,0-1 1,-1 0 0,0 0-1,0 0 1,3-12 0,-7 19-15,1 0 0,-1 0 0,0 1 0,1-1 0,-1 0 1,0 0-1,0 0 0,0 1 0,0-1 0,0 0 0,-1 0 0,1 0 1,-1 1-1,1-1 0,-1 0 0,1 1 0,-1-1 0,0 0 0,0 1 1,0-1-1,0 1 0,0-1 0,0 1 0,0-1 0,0 1 0,-1 0 1,1 0-1,-1 0 0,1 0 0,-1 0 0,1 0 0,-1 0 0,1 0 1,-1 0-1,0 1 0,1-1 0,-1 1 0,0-1 0,0 1 1,1 0-1,-4-1 0,-5 0 15,1 1 1,-1 0 0,1 1-1,-1 0 1,1 0 0,-16 5-1,8-2-33,0 2-1,1 0 0,0 1 1,-20 11-1,30-15-28,0 1 1,0 0 0,1 1-1,0-1 1,0 1-1,-5 6 1,8-9-2,0 1 1,0 0-1,0 0 0,1-1 0,-1 1 1,1 0-1,0 0 0,0 1 1,0-1-1,0 0 0,0 0 1,1 0-1,-1 6 0,4 2-101,10-7-43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5.726"/>
    </inkml:context>
    <inkml:brush xml:id="br0">
      <inkml:brushProperty name="width" value="0.05" units="cm"/>
      <inkml:brushProperty name="height" value="0.05" units="cm"/>
    </inkml:brush>
  </inkml:definitions>
  <inkml:trace contextRef="#ctx0" brushRef="#br0">21 74 8690,'-9'57'1861,"-2"46"1034,11-100-2820,-1-1 1,1 0 0,1 0 0,-1 1 0,0-1 0,1 0 0,-1 0 0,1 1 0,-1-1 0,1 0-1,0 0 1,0 0 0,2 3 0,-2-4-45,0 0-1,0 0 1,0 0-1,0-1 1,0 1-1,0 0 1,0-1-1,0 1 1,0-1-1,0 1 1,0-1-1,1 0 1,-1 1-1,0-1 1,0 0-1,0 0 1,1 0-1,-1 0 1,0 0-1,0 0 0,1 0 1,-1 0-1,0 0 1,0-1-1,0 1 1,1 0-1,0-1 1,9-4 119,0 1 0,0-1 0,-1-1-1,0 0 1,0 0 0,15-13 0,-9 5 152,-1 0-1,26-32 1,-36 39-216,0 1 0,-1-1 0,0 1 0,0-1 0,-1-1 0,0 1 0,0 0 1,3-14-1,-6 19-66,1-1-1,-1 1 1,0-1 0,0 1 0,0-1-1,0 1 1,0 0 0,0-1 0,-1 1 0,1-1-1,-1 1 1,1 0 0,-1-1 0,0 1 0,0 0-1,0 0 1,-1 0 0,1 0 0,0 0 0,-1 0-1,1 0 1,-1 0 0,0 0 0,1 1-1,-1-1 1,0 1 0,0-1 0,0 1 0,0 0-1,0 0 1,-5-2 0,1 1-6,0 0 1,0 1-1,-1 0 1,1 0-1,0 1 1,-1-1-1,1 2 0,0-1 1,-1 1-1,1-1 1,0 2-1,0-1 0,0 1 1,0 0-1,0 0 1,0 0-1,-6 4 1,7-3 54,-1 0 0,1 0 0,0 0 1,0 1-1,0-1 0,0 1 1,0 0-1,1 1 0,0-1 1,0 1-1,0 0 0,0 0 0,1 0 1,0 1-1,0-1 0,0 1 1,-2 8-1,5 1 128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4.148"/>
    </inkml:context>
    <inkml:brush xml:id="br0">
      <inkml:brushProperty name="width" value="0.05" units="cm"/>
      <inkml:brushProperty name="height" value="0.05" units="cm"/>
    </inkml:brush>
  </inkml:definitions>
  <inkml:trace contextRef="#ctx0" brushRef="#br0">1 49 14307,'8'-49'3193,"-7"54"-3034,0-1 0,-1 0 1,1 1-1,1-1 0,1 6 0,4 11-185,49 493-1159,-53-464 395,-2-48 647,-1 0 0,0 1 0,0-1 0,0 0 0,0 0 0,0 0 0,-1 1 0,1-1 0,-1 0 0,1 0 0,-1 0 0,0 0 0,0 0 0,0 0 0,0 0 0,0 0 0,0 0 0,0 0 0,-1-1 0,1 1 0,-1 0 0,0-1 0,1 1 0,-1-1 0,0 0 0,0 0 0,1 1 0,-5 0 0,-12 7-762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7.650"/>
    </inkml:context>
    <inkml:brush xml:id="br0">
      <inkml:brushProperty name="width" value="0.05" units="cm"/>
      <inkml:brushProperty name="height" value="0.05" units="cm"/>
    </inkml:brush>
  </inkml:definitions>
  <inkml:trace contextRef="#ctx0" brushRef="#br0">123 133 13411,'-8'3'293,"-1"1"0,1-1 0,0 2 0,0-1 0,1 1 0,-1 0 0,1 1 0,0 0 0,1 0 0,-1 1 0,1-1 0,1 1 0,-1 0 0,1 1 0,-6 11 0,10-17-273,0 0 0,0-1 0,0 1 1,1 0-1,-1 0 0,1 0 1,-1 0-1,1 0 0,0 0 0,0 0 1,0 0-1,0 0 0,0 0 1,0 0-1,0 0 0,1 2 0,0-3-14,-1 0-1,1 0 0,0 0 0,-1 0 1,1 0-1,0 0 0,0 0 1,0 0-1,0 0 0,0 0 0,0 0 1,0 0-1,0-1 0,0 1 0,0 0 1,0-1-1,0 1 0,3 0 0,0 0-26,1 0 0,-1-1 0,1 1 0,0-1 0,-1 0 0,1 0 0,0 0 0,-1-1 1,1 0-1,-1 0 0,1 0 0,4-2 0,3-2-94,0 0 0,-1-1 1,1-1-1,-2 0 1,16-12-1,46-49-584,-61 57 619,-11 14 395,0 0-220,0 0 0,0 0-1,0 0 1,0 0 0,0 0 0,1 0-1,0 0 1,-1 0 0,1 0-1,0 0 1,0 0 0,2 4 0,-1-6-62,0 0 1,0-1 0,0 1-1,-1 0 1,1 0 0,0-1 0,0 1-1,0-1 1,0 0 0,0 0-1,0 1 1,1-1 0,-1-1-1,0 1 1,0 0 0,2-1 0,35-10 88,-33 9-119,86-36-373,-66 26 94,0 1 0,1 1 0,41-10-1,-64 19 307,0 1-1,0 0 1,1 0 0,-1 1-1,0-1 1,0 1-1,0 0 1,0 0-1,0 0 1,0 0-1,0 1 1,0-1-1,0 1 1,-1 0-1,1 1 1,-1-1-1,5 5 1,-1-3 103,0 0 0,0 1 1,0-2-1,10 5 0,-8-4-131,1 0 1,-1 1-1,0 0 1,-1 0-1,1 1 0,-1 1 1,-1-1-1,1 1 1,-1 1-1,0-1 0,0 1 1,-1 0-1,0 1 1,-1-1-1,0 1 0,0 0 1,4 12-1,0 1-6,-2-1 0,0 1 1,-2 0-1,0 1 0,-1-1 0,0 40 0,-4-61 7,1 8 32,-1 0-1,-1 0 1,-2 12-1,3-19-21,-1 0 0,1 0 0,-1-1 1,1 1-1,-1 0 0,0 0 0,0-1 0,0 1 0,0 0 0,-2 1 0,3-2-4,-1-1 0,1 1 1,-1-1-1,0 1 0,1-1 1,-1 0-1,0 1 0,1-1 1,-1 0-1,0 1 0,0-1 1,1 0-1,-1 0 0,0 0 0,0 0 1,0 0-1,1 0 0,-1 0 1,0 0-1,0 0 0,1 0 1,-1 0-1,0 0 0,0 0 1,0-1-1,-2 0 2,1-1 0,0 1 0,0-1 0,0 1 0,0-1 0,0 0 0,1 1 0,-1-1 1,0 0-1,1-1 0,0 1 0,-1 0 0,1 0 0,0 0 0,0-1 0,0 1 0,-1-4 0,-1-4-19,0-1 0,-3-18-1,5 18-21,0 0 0,1 1-1,0-1 1,1 0 0,0 1-1,0-1 1,1 0 0,1 1-1,0 0 1,0-1 0,1 1-1,0 1 1,6-11 0,3 0-28,0 0 1,2 1-1,0 0 1,31-27-1,-21 22 44,-5 6-9,17-21 0,-32 33 23,-1 0 0,1 0 0,-1 0-1,0-1 1,-1 1 0,0-1 0,0 0 0,3-10 0,-7-11 81,-5 20 40,6 9-111,-1-1-1,1 0 0,-1 0 0,1 0 1,-1 1-1,1-1 0,-1 0 0,1 1 0,-1-1 1,1 0-1,-1 1 0,1-1 0,0 1 1,-1-1-1,1 0 0,0 1 0,-1-1 1,1 1-1,0-1 0,0 1 0,-1-1 1,1 2-1,-3 5 62,0 0 1,1 0-1,-1 1 1,2-1-1,-1 1 1,1 0 0,0-1-1,1 1 1,0 12-1,0-15-54,1 0-1,0-1 1,-1 1-1,2-1 1,-1 1-1,0-1 1,1 0-1,2 5 1,-3-7-29,0-1 1,0 1-1,0 0 0,0-1 0,1 1 1,-1-1-1,0 1 0,1-1 0,-1 0 1,1 0-1,0 0 0,-1 0 1,1 0-1,0 0 0,0 0 0,0 0 1,-1-1-1,5 2 0,-4-2-74,0 0-1,0 0 1,0 0-1,0 0 1,0 0-1,0-1 1,0 1-1,0 0 1,0-1-1,0 0 1,0 0-1,0 1 1,0-1-1,0 0 1,-1 0-1,1-1 1,0 1-1,-1 0 1,1 0-1,-1-1 0,1 1 1,-1-1-1,0 0 1,2-2-1,1-1-204,0-1 0,-1 0-1,0 0 1,0 0 0,-1 0-1,3-9 1,3-21-414,-5-6-149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4.594"/>
    </inkml:context>
    <inkml:brush xml:id="br0">
      <inkml:brushProperty name="width" value="0.05" units="cm"/>
      <inkml:brushProperty name="height" value="0.05" units="cm"/>
    </inkml:brush>
  </inkml:definitions>
  <inkml:trace contextRef="#ctx0" brushRef="#br0">29 185 13019,'-22'21'1125,"15"-10"-696,7-11-411,1 0 0,-1 0 0,0 0 1,0 1-1,0-1 0,0 0 0,0 0 0,0 0 0,1 1 1,-1-1-1,0 0 0,0 0 0,0 0 0,0 0 1,1 0-1,-1 1 0,0-1 0,0 0 0,1 0 1,-1 0-1,0 0 0,0 0 0,0 0 0,1 0 1,-1 0-1,0 0 0,0 0 0,1 0 0,-1 0 0,0 0 1,0 0-1,1 0 0,-1 0 0,0 0 0,0 0 1,0 0-1,1 0 0,-1 0 0,0 0 0,0 0 1,0-1-1,1 1 0,-1 0 0,0 0 0,20-6 375,-1 0 0,26-13 0,4-2-78,381-117-72,-428 138-267,5-2-129,1 0 0,0 0 0,-1-1 0,13-6 0,-12 3-111,-13 1-112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4.992"/>
    </inkml:context>
    <inkml:brush xml:id="br0">
      <inkml:brushProperty name="width" value="0.05" units="cm"/>
      <inkml:brushProperty name="height" value="0.05" units="cm"/>
    </inkml:brush>
  </inkml:definitions>
  <inkml:trace contextRef="#ctx0" brushRef="#br0">22 329 13699,'-12'-11'1216,"8"3"-848,-2 3-136,10 0 448,8 0-103,8-4-273,7-4-96,13-6-104,8-6-120,18-7-224,8-7-40,5-12 240,-2-1-80,-8-2-32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5.425"/>
    </inkml:context>
    <inkml:brush xml:id="br0">
      <inkml:brushProperty name="width" value="0.05" units="cm"/>
      <inkml:brushProperty name="height" value="0.05" units="cm"/>
    </inkml:brush>
  </inkml:definitions>
  <inkml:trace contextRef="#ctx0" brushRef="#br0">0 634 12875,'3'-5'534,"-1"0"0,1 0 0,0 0 0,0 0 0,5-5 1,8-12-215,42-79 192,82-199 0,-98 183-569,-28 74-6,-8 28 14,-6 15 48,0 0 0,0 0 0,0 0 0,0 0 0,0 0 0,0 0 0,0 0 0,0 0 0,0 0 1,1 0-1,-1 0 0,0 0 0,0 0 0,0 0 0,0 0 0,0 1 0,0-1 0,0 0 0,0 0 1,0 0-1,0 0 0,0 0 0,0 0 0,0 0 0,0 0 0,0 0 0,0 0 0,0 0 0,0 0 1,0 0-1,1 0 0,-1 0 0,0 0 0,0 0 0,0 0 0,0 0 0,0 0 0,0 0 0,0 0 1,0 0-1,0 0 0,0 0 0,0 0 0,0 0 0,0 0 0,0 0 0,0 0 0,0 0 0,1 0 1,-1-1-1,0 1 0,0 0 0,0 0 0,0 0 0,0 0 0,0 0 0,0 0 0,0 0 0,0 0 1,-1 27-79,1-13 74,-4 55-8,-1 273 11,6-323-5,2 0 0,6 31 0,-7-45 34,-1 0-1,1 0 0,0 0 1,0 0-1,0 0 1,0-1-1,1 1 0,0-1 1,0 1-1,0-1 1,1 0-1,-1 0 0,1-1 1,4 4-1,11 0 18,1-7 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7.965"/>
    </inkml:context>
    <inkml:brush xml:id="br0">
      <inkml:brushProperty name="width" value="0.05" units="cm"/>
      <inkml:brushProperty name="height" value="0.05" units="cm"/>
    </inkml:brush>
  </inkml:definitions>
  <inkml:trace contextRef="#ctx0" brushRef="#br0">3 340 10938,'0'-1'142,"0"1"-1,0 0 1,-1-1 0,1 1-1,0-1 1,0 1-1,0-1 1,-1 1 0,1-1-1,0 1 1,0-1-1,0 1 1,0-1-1,0 1 1,0-1 0,0 1-1,0-1 1,0 1-1,0-1 1,0 1-1,0 0 1,1-1 0,-1 1-1,0-1 1,0 0-1,13-6 1080,-8 5-1430,53-25 268,76-47 0,49-45-56,-89 56-13,-91 60-4,1 1 0,0-1 0,-1 1 0,1 0 0,0 1 0,7-3 0,-11 4 11,1 0 0,-1 0 0,0 0 0,1 0 0,-1 0 1,0 0-1,1 0 0,-1 0 0,0 0 0,1 0 0,-1 0 0,0 0 0,1 0 0,-1 0 0,0 0 1,1 1-1,-1-1 0,0 0 0,0 0 0,1 0 0,-1 1 0,0-1 0,0 0 0,1 0 0,-1 1 1,0-1-1,0 0 0,0 0 0,1 1 0,-1-1 0,0 21-84,-1-16-62,1-3-75,3-27 135,-2 0 23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8.817"/>
    </inkml:context>
    <inkml:brush xml:id="br0">
      <inkml:brushProperty name="width" value="0.05" units="cm"/>
      <inkml:brushProperty name="height" value="0.05" units="cm"/>
    </inkml:brush>
  </inkml:definitions>
  <inkml:trace contextRef="#ctx0" brushRef="#br0">1 1345 12539,'14'0'207,"1"0"0,0-1-1,0-1 1,-1 0 0,1-2 0,-1 1 0,0-1 0,16-8 0,16-3-121,312-119 289,-4-26-206,-101 44-123,336-161 89,-195 90-21,-204 98-49,221-100 89,-164 96-118,-191 76 97,1 2 0,82-9-1,-195 24 533,35 1-865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1.742"/>
    </inkml:context>
    <inkml:brush xml:id="br0">
      <inkml:brushProperty name="width" value="0.05" units="cm"/>
      <inkml:brushProperty name="height" value="0.05" units="cm"/>
    </inkml:brush>
  </inkml:definitions>
  <inkml:trace contextRef="#ctx0" brushRef="#br0">0 904 12723,'90'-148'1881,"2"-23"-1159,125-324-1,-213 483-681,-1 6-12,-1 0 1,0 0-1,0-1 0,0 1 1,-1 0-1,0-1 0,0 1 1,0-11-1,-1 16-24,0 1-1,0-1 1,0 1-1,0-1 1,-1 1-1,1 0 1,0-1-1,0 1 1,0-1 0,0 1-1,0 0 1,0-1-1,-1 1 1,1-1-1,0 1 1,0 0-1,0-1 1,-1 1-1,1 0 1,0 0-1,-1-1 1,1 1 0,0 0-1,-1-1 1,1 1-1,0 0 1,-1 0-1,1 0 1,0-1-1,-1 1 1,-12 5 74,-10 17 18,12-5-97,0-1 0,2 1-1,0 1 1,1 0 0,0 0-1,2 1 1,0 0-1,1 0 1,-2 23 0,3-13 1,2 0-1,0 1 1,2-1 0,2 0 0,7 44 0,-2-40 22,13 35 1,-11-41-168,-1 0 1,4 32-1,-11-57 122,-1 0 0,1 0 0,-1 1-1,0-1 1,0 0 0,0 0-1,0 0 1,0 0 0,0 1-1,-1-1 1,1 0 0,-1 0-1,0 0 1,1 0 0,-1 0-1,0 0 1,0 0 0,0 0 0,0 0-1,-1 0 1,1 0 0,0-1-1,-1 1 1,-2 1 0,-10 2-175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2.222"/>
    </inkml:context>
    <inkml:brush xml:id="br0">
      <inkml:brushProperty name="width" value="0.05" units="cm"/>
      <inkml:brushProperty name="height" value="0.05" units="cm"/>
    </inkml:brush>
  </inkml:definitions>
  <inkml:trace contextRef="#ctx0" brushRef="#br0">51 18 14563,'4'-6'443,"3"-4"179,-6 8-359,-2 6-56,-8 22-7,0 0-1,2 0 1,2 1-1,-4 30 1,7-44-176,-18 178-38,20-160 0,0 0-1,2 0 1,1-1 0,9 38-1,-8-57-67,-1-1 0,1 0 0,1 0-1,0 0 1,10 14 0,-7-10-502,-8-13 558,0-1 1,0 0 0,0 0 0,0 1-1,0-1 1,0 0 0,0 0-1,0 1 1,0-1 0,0 0-1,-1 0 1,1 1 0,0-1 0,0 0-1,0 0 1,0 0 0,-1 0-1,1 1 1,0-1 0,0 0-1,0 0 1,-1 0 0,1 0-1,0 0 1,0 1 0,0-1 0,-1 0-1,1 0 1,0 0 0,0 0-1,-1 0 1,1 0 0,0 0-1,0 0 1,-1 0 0,1 0 0,-1 0-1,-11 2-138,-7-3-160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2.677"/>
    </inkml:context>
    <inkml:brush xml:id="br0">
      <inkml:brushProperty name="width" value="0.05" units="cm"/>
      <inkml:brushProperty name="height" value="0.05" units="cm"/>
    </inkml:brush>
  </inkml:definitions>
  <inkml:trace contextRef="#ctx0" brushRef="#br0">0 240 13195,'2'-2'1360,"4"-3"-1016,4-7-184,5 1 1497,8-6-1529,7-1-112,11-6 0,4 2 16,3 0-168,0 1-112,0 3-1537,-1-5 1609,-3 1-224,-3-1-112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3.371"/>
    </inkml:context>
    <inkml:brush xml:id="br0">
      <inkml:brushProperty name="width" value="0.05" units="cm"/>
      <inkml:brushProperty name="height" value="0.05" units="cm"/>
    </inkml:brush>
  </inkml:definitions>
  <inkml:trace contextRef="#ctx0" brushRef="#br0">129 2 13747,'0'0'11,"0"0"1,0 0-1,0 0 0,0-1 1,0 1-1,0 0 1,0 0-1,0 0 0,0 0 1,1 0-1,-1 0 1,0 0-1,0 0 0,0 0 1,0 0-1,0 0 1,0 0-1,0-1 0,0 1 1,0 0-1,1 0 1,-1 0-1,0 0 0,0 0 1,0 0-1,0 0 0,0 0 1,0 0-1,0 0 1,1 0-1,-1 0 0,0 0 1,0 0-1,0 0 1,0 0-1,0 0 0,0 0 1,0 1-1,0-1 1,1 0-1,-1 0 0,0 0 1,0 0-1,0 0 0,0 0 1,0 0-1,0 0 1,0 0-1,0 0 0,0 0 1,0 0-1,0 1 1,0-1-1,0 0 0,1 0 1,-1 0-1,0 0 1,0 0-1,0 0 0,0 0 1,0 0-1,0 1 0,0-1 1,0 0-1,-6 12 298,-20 26-287,8-14 154,7-5-156,0 0 1,0 1 0,2 0-1,1 0 1,0 1-1,1 0 1,2 1-1,-6 36 1,10-48-19,0-1 0,1 1 0,0 0 0,1 0 0,0 0 0,0-1 0,1 1-1,0-1 1,1 1 0,0-1 0,0 0 0,1 0 0,0 0 0,1 0 0,0-1 0,0 1 0,1-1 0,0-1 0,1 1 0,-1-1 0,14 11 0,-16-15 1,0 1-1,1-1 1,-1 0 0,0-1-1,1 1 1,0-1 0,-1 0 0,1 0-1,0 0 1,0-1 0,0 0-1,0 0 1,0 0 0,0-1-1,1 1 1,-1-1 0,0 0 0,0-1-1,0 1 1,0-1 0,1 0-1,-1 0 1,0-1 0,-1 1 0,1-1-1,0-1 1,0 1 0,-1 0-1,1-1 1,-1 0 0,0 0-1,0 0 1,0-1 0,0 1 0,5-8-1,-1 1-27,-1-1 0,0 0 0,0-1 0,-1 1 0,-1-1 0,0 0 0,6-25 0,-8-3-43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3.803"/>
    </inkml:context>
    <inkml:brush xml:id="br0">
      <inkml:brushProperty name="width" value="0.05" units="cm"/>
      <inkml:brushProperty name="height" value="0.05" units="cm"/>
    </inkml:brush>
  </inkml:definitions>
  <inkml:trace contextRef="#ctx0" brushRef="#br0">1 39 13755,'15'-10'1344,"-3"3"-992,-14 0-184,2 1 1089,0 5-913,0-1-424,-4 4-184,-5-4 176,2-3-24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8.049"/>
    </inkml:context>
    <inkml:brush xml:id="br0">
      <inkml:brushProperty name="width" value="0.05" units="cm"/>
      <inkml:brushProperty name="height" value="0.05" units="cm"/>
    </inkml:brush>
  </inkml:definitions>
  <inkml:trace contextRef="#ctx0" brushRef="#br0">18 1 14219,'-7'1'1224,"0"12"-856,4 4-184,3 2 505,4 0-345,6-1-496,5 1-168,8-8 248,2-5-97,10 1-119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6.892"/>
    </inkml:context>
    <inkml:brush xml:id="br0">
      <inkml:brushProperty name="width" value="0.05" units="cm"/>
      <inkml:brushProperty name="height" value="0.05" units="cm"/>
    </inkml:brush>
  </inkml:definitions>
  <inkml:trace contextRef="#ctx0" brushRef="#br0">537 0 8946,'-220'662'1086,"205"-612"-958,-67 244 706,-78 558 0,124-504-550,13 468 0,37-612-220,-9-168-50,2-1 0,1 0 0,19 50 0,-22-73-27,0-1 0,1 0 0,0 0 0,0-1 0,1 0-1,1 0 1,10 11 0,-16-19-9,1 1 1,-1 0-1,1-1 0,0 1 1,0-1-1,0 0 0,1 0 1,-1 0-1,0 0 0,1-1 0,-1 1 1,1-1-1,-1 0 0,1 0 1,0 0-1,0-1 0,-1 1 1,1-1-1,0 0 0,0 0 0,0 0 1,-1-1-1,1 1 0,0-1 1,-1 0-1,8-2 0,13-13-121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7.436"/>
    </inkml:context>
    <inkml:brush xml:id="br0">
      <inkml:brushProperty name="width" value="0.05" units="cm"/>
      <inkml:brushProperty name="height" value="0.05" units="cm"/>
    </inkml:brush>
  </inkml:definitions>
  <inkml:trace contextRef="#ctx0" brushRef="#br0">526 35 13171,'0'-1'87,"-5"-24"732,1 16-579,0 15-133,0 25 19,0 0 0,2 0 0,2 32 0,0-5-108,-49 1054 322,-56-416-116,-68-17-29,140-569-177,-58 222 21,91-331-29,0 0-1,0 0 1,0 1 0,0-1-1,0 0 1,0 0-1,-1 0 1,1 0 0,0 0-1,-1 0 1,1 0 0,-1 0-1,1 0 1,-1 0 0,1 0-1,-1 0 1,0-1-1,0 1 1,1 0 0,-2 1-1,0-3 2,1 0 0,0 0 1,0 0-1,0 0 0,0 0 0,0-1 0,1 1 0,-1 0 0,0 0 0,0-1 0,1 1 0,-1 0 0,0-3 0,-13-38 37,-2-20 20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7.921"/>
    </inkml:context>
    <inkml:brush xml:id="br0">
      <inkml:brushProperty name="width" value="0.05" units="cm"/>
      <inkml:brushProperty name="height" value="0.05" units="cm"/>
    </inkml:brush>
  </inkml:definitions>
  <inkml:trace contextRef="#ctx0" brushRef="#br0">34 212 9810,'-29'5'866,"29"-5"-858,0 0 1,0 0-1,0 0 1,-1 0-1,1 0 1,0 1-1,0-1 1,0 0-1,-1 0 1,1 0 0,0 0-1,0 0 1,0 0-1,0 0 1,-1 0-1,1 0 1,0 1-1,0-1 1,0 0-1,0 0 1,-1 0-1,1 0 1,0 0 0,0 1-1,0-1 1,0 0-1,0 0 1,0 0-1,0 0 1,0 1-1,0-1 1,0 0-1,0 0 1,0 0-1,0 1 1,0-1 0,0 0-1,15 6 300,21-2-63,0-2 0,0-1 1,60-6-1,-59 3-149,475-44 632,-44 4-489,124 9-178,22-1-31,-163-7-274,-197 16-368,-166 19 470,-20 5-36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8.398"/>
    </inkml:context>
    <inkml:brush xml:id="br0">
      <inkml:brushProperty name="width" value="0.05" units="cm"/>
      <inkml:brushProperty name="height" value="0.05" units="cm"/>
    </inkml:brush>
  </inkml:definitions>
  <inkml:trace contextRef="#ctx0" brushRef="#br0">22 477 8506,'-2'7'151,"-2"5"-3,0-1 0,1 1 0,0 1 0,1-1 0,-1 12 0,3-21-119,0 0 0,0 0 0,0 0 0,1 0 0,-1 0 0,1 0 0,-1 0 1,1 0-1,0 0 0,0 0 0,1-1 0,-1 1 0,0 0 0,1-1 0,0 1 0,0-1 0,-1 0 0,1 1 0,1-1 1,-1 0-1,0 0 0,0 0 0,1-1 0,-1 1 0,1-1 0,5 3 0,2 0 56,0-1 0,0 0 0,0-1 0,1 0 0,-1 0 0,1-1 0,0-1 0,13 0 0,91-13 466,383-97 622,-6-34-889,-391 113-274,133-42-21,145-42 76,6 30-601,-340 79 139,72-14-317,-109 19 670,-1-1 0,1 0 0,-1-1 0,0 0 0,12-6 0,-13 5-16,0-1 1,-1 0-1,1 0 0,-1 0 1,5-7-1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8.911"/>
    </inkml:context>
    <inkml:brush xml:id="br0">
      <inkml:brushProperty name="width" value="0.05" units="cm"/>
      <inkml:brushProperty name="height" value="0.05" units="cm"/>
    </inkml:brush>
  </inkml:definitions>
  <inkml:trace contextRef="#ctx0" brushRef="#br0">160 836 12011,'26'-80'496,"40"-87"1,-50 134-452,1 0 1,2 1 0,1 2 0,2 0 0,28-31 0,14-1-2,2 3 1,93-65-1,-151 118-41,99-66 15,-94 64-15,-1 1 1,1 1 0,1 0 0,-1 1-1,1 1 1,22-5 0,-32 8-1,0 1 0,0 0 1,0-1-1,1 2 0,-1-1 1,0 0-1,0 1 0,7 2 0,-10-3 1,1 1-1,-1-1 0,1 1 0,-1-1 0,0 1 1,1 0-1,-1 0 0,0 0 0,0 0 1,0 0-1,0 0 0,0 0 0,0 0 1,0 0-1,0 0 0,0 0 0,0 1 0,-1-1 1,1 0-1,0 1 0,-1-1 0,1 1 1,-1-1-1,0 1 0,1 2 0,-1 1 11,0 1-1,-1 0 1,0 0-1,0 0 1,0-1 0,-1 1-1,1-1 1,-2 1-1,-3 7 1,-33 58 98,38-70-109,-235 344 408,-25-17-133,128-164-187,62-73-47,-102 172 0,162-245-42,1 0 0,1 2-1,-7 21 1,14-36-2,1 1 0,-1 0 1,1-1-1,0 1 0,1 0 0,-1 0 1,1 0-1,0-1 0,1 1 0,0 0 0,-1 0 1,2-1-1,-1 1 0,1 0 0,0-1 1,3 7-1,-1-5 2,1 0 0,0 0 0,1 0 0,0-1 0,0 0 0,0 0 0,1 0 0,-1-1 0,1 0 0,1 0 0,-1-1 0,1 0 0,0 0 0,0-1 0,0 0 0,0 0 0,16 2 0,1 0 9,0-1 0,0-1 0,0-2 0,49-2-1,-23-5-36,-1-2 0,0-2-1,0-2 1,-1-3 0,-1-1-1,-1-3 1,67-36 0,-44 15-33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9.393"/>
    </inkml:context>
    <inkml:brush xml:id="br0">
      <inkml:brushProperty name="width" value="0.05" units="cm"/>
      <inkml:brushProperty name="height" value="0.05" units="cm"/>
    </inkml:brush>
  </inkml:definitions>
  <inkml:trace contextRef="#ctx0" brushRef="#br0">37 143 13219,'0'1'26,"0"1"-1,1-1 1,-1 0 0,0 0 0,0 0 0,0 0-1,1 1 1,-1-1 0,1 0 0,-1 0 0,0 0-1,1 0 1,0 0 0,-1 0 0,1 0 0,0 0-1,0 0 1,-1-1 0,1 1 0,0 0 0,0 0-1,0-1 1,0 1 0,0 0 0,0-1-1,0 1 1,0-1 0,0 1 0,0-1 0,0 0-1,1 1 1,-1-1 0,0 0 0,0 0 0,0 0-1,0 0 1,0 0 0,1 0 0,-1 0 0,0 0-1,2-1 1,0 1-28,-1-1 1,1 0-1,-1 0 0,0 0 0,1 0 1,-1 0-1,0-1 0,0 1 0,0 0 0,1-1 1,-1 0-1,-1 0 0,1 1 0,0-1 0,0 0 1,-1 0-1,1-1 0,1-2 0,-1-2 7,0 0 0,-1 1-1,1-1 1,-1 0 0,-1 0-1,1 1 1,-1-1 0,-2-13-1,2 17 0,0-1 0,-1 1 0,1-1-1,-1 1 1,0 0 0,0-1 0,0 1-1,-1 0 1,1-1 0,-1 1 0,1 0-1,-1 0 1,0 0 0,0 1 0,-1-1-1,1 0 1,0 1 0,-5-4 0,6 6-4,1-1 1,-1 1 0,0 0-1,0-1 1,0 1-1,1 0 1,-1 0 0,0 0-1,0-1 1,0 1-1,0 0 1,1 0 0,-1 0-1,0 0 1,0 1 0,0-1-1,0 0 1,1 0-1,-1 0 1,0 1 0,0-1-1,0 0 1,0 1-1,-1 0 1,0 1-1,0-1 0,1 1 0,-1-1 0,0 1 0,1 0 1,0 0-1,-3 3 0,-1 4-2,1 0 0,-8 19 0,11-25 2,-5 14-6,0 0 0,1 0 0,1 0 0,1 1-1,-2 30 1,5-48 7,-1 1-1,1 0 1,0 0 0,0 0-1,0 0 1,0 0-1,1 0 1,-1 0 0,0 0-1,0 0 1,0 0 0,1 0-1,-1-1 1,1 1-1,-1 0 1,0 0 0,1 0-1,0 1 1,0-2 2,-1 0 0,1 0 0,-1 0-1,0 0 1,1 0 0,-1 0 0,1 0 0,-1 0 0,1 0 0,-1 0-1,1 0 1,-1-1 0,0 1 0,1 0 0,-1 0 0,1 0 0,-1 0 0,0-1-1,1 1 1,-1 0 0,0 0 0,1-1 0,-1 1 0,0 0 0,1-1-1,-1 1 1,4-5 22,0 0 1,0 0-1,0 0 0,3-7 0,6-13 40,-1-1 0,-1 0 1,13-51-1,-23 69-215,-4 11-339,-3 10-499,5-11 872,1-1 91,0-1 0,-1 1 0,1 0 0,0 0 0,0 0 0,-1-1 0,1 1 0,0 0 0,0 0 0,0 0 0,0-1 0,0 1 0,0 0 0,0 0 0,0 0 0,1 0 0,-1-1 0,0 1 0,0 0-1,1 0 1,-1 0 0,0-1 0,1 1 0,-1 0 0,2 1 0,11 1-417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5.843"/>
    </inkml:context>
    <inkml:brush xml:id="br0">
      <inkml:brushProperty name="width" value="0.05" units="cm"/>
      <inkml:brushProperty name="height" value="0.05" units="cm"/>
    </inkml:brush>
  </inkml:definitions>
  <inkml:trace contextRef="#ctx0" brushRef="#br0">4544 2328 12515,'-11'-11'353,"0"0"1,-1 1 0,-13-9 0,-47-25-440,-2 2 1,-93-37 0,138 66 78,-486-216 159,-336-156 623,-221-82 74,482 212-170,442 180-393,-256-173 0,349 208-237,-50-36 215,-195-108-1,297 182-162,1 1 0,0-1 0,-1 1-1,1-1 1,0 0 0,0 0 0,0 0-1,1 0 1,-1 0 0,0 0-1,1-1 1,-1 1 0,1-1 0,0 1-1,0-1 1,-1-2 0,-5-9-256,-18-27 374,-15-6 66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6.846"/>
    </inkml:context>
    <inkml:brush xml:id="br0">
      <inkml:brushProperty name="width" value="0.05" units="cm"/>
      <inkml:brushProperty name="height" value="0.05" units="cm"/>
    </inkml:brush>
  </inkml:definitions>
  <inkml:trace contextRef="#ctx0" brushRef="#br0">38 0 14091,'-2'0'35,"1"0"1,-1 1-1,1-1 0,-1 0 1,1 1-1,-1-1 0,1 1 0,0-1 1,-1 1-1,1 0 0,0-1 1,-1 1-1,1 0 0,0 0 1,0 0-1,0 0 0,0 0 0,0 0 1,0 0-1,0 1 0,0-1 1,0 0-1,1 0 0,-1 1 1,0-1-1,1 1 0,-1-1 0,1 0 1,0 1-1,-1 2 0,-1 5-55,1 1 0,0-1 1,1 17-1,0-19 56,6 117-133,34 188-1,-35-278 53,5 23-8,9 76-722,-17-116 551,-2 0 1,0-1 0,-1 1 0,0 0 0,-8 29 0,9-42 180,-2 0 1,1 0-1,0-1 1,-1 1-1,0 0 1,0-1-1,0 1 1,-2 3-1,0-4-33,0 1 1,0-1-1,0 0 1,0 0-1,-9 4 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7.421"/>
    </inkml:context>
    <inkml:brush xml:id="br0">
      <inkml:brushProperty name="width" value="0.05" units="cm"/>
      <inkml:brushProperty name="height" value="0.05" units="cm"/>
    </inkml:brush>
  </inkml:definitions>
  <inkml:trace contextRef="#ctx0" brushRef="#br0">1 623 13483,'7'-27'138,"2"0"-1,1 1 1,1 0 0,1 1-1,1 0 1,1 1 0,32-41-1,-3 13-171,2 2 1,56-46-1,25-10-18,-112 95 44,1 2 0,0-1 0,1 2 0,0 0 0,0 1 0,34-10 0,-48 16 14,0 0-1,1 1 1,-1-1 0,0 1 0,0-1-1,1 1 1,-1 0 0,0 0 0,1 0-1,-1 0 1,0 1 0,1-1-1,-1 1 1,0-1 0,0 1 0,1 0-1,-1 0 1,0 0 0,0 0-1,0 0 1,3 2 0,-4-1 12,1 0-1,-1 0 1,0 1 0,1-1-1,-1 0 1,0 0 0,-1 1-1,1-1 1,0 0-1,-1 1 1,1-1 0,-1 1-1,0-1 1,1 1 0,-1-1-1,-1 5 1,-1 6 92,0 1-1,-1 0 1,0 0-1,-2-1 1,-8 21-1,-13 18 453,-3-2 0,-60 82 0,21-34-317,66-96-274,1 0-1,0 0 1,0 0-1,-1 0 1,1 0-1,0 1 1,1-1-1,-1 0 1,0 1-1,1-1 1,-1 4-1,1-5 8,0 0 0,1 0-1,-1 0 1,0 0-1,1 0 1,-1 0 0,1 0-1,-1 0 1,1-1 0,-1 1-1,1 0 1,0 0 0,-1 0-1,1-1 1,0 1 0,0 0-1,0-1 1,-1 1-1,1 0 1,0-1 0,0 1-1,0-1 1,0 0 0,0 1-1,0-1 1,0 0 0,0 0-1,0 1 1,0-1 0,2 0-1,26 5-609,44 1-1,8 2-148,-81-8 781,20 2-112,1 2 0,0 1 0,25 8 0,-41-11 118,1 1 0,-1-1-1,0 1 1,0 0 0,0 0-1,0 1 1,0-1 0,0 1-1,-1 0 1,0 1-1,0-1 1,0 1 0,-1-1-1,1 1 1,-1 0 0,4 9-1,0 4 155,-2 2 0,0-1 0,-1 1 0,0 0 0,-2 0 1,0 0-1,-2 0 0,0 0 0,-1 0 0,-1 0 0,-1 0 0,-1-1 0,0 1 0,-9 21 0,6-27-16,0 0 0,-1 0 1,0-1-1,-1 0 0,0-1 1,-1 0-1,-1 0 0,0-1 1,-21 16-1,-11 5 319,-69 38 0,65-42-280,-116 63 411,103-59-493,56-29-90,-27 11-265,30-14 229,0 0 0,1 1 1,-1-1-1,0 0 1,1 0-1,-1 0 0,0 0 1,1 0-1,-1 0 0,0 0 1,1 0-1,-1 0 1,0 0-1,1 0 0,-1 0 1,0 0-1,1-1 0,-1 1 1,1 0-1,-1 0 1,0-1-1,1 1 0,-1 0 1,1-1-1,-1 1 0,1-1 1,-1 1-1,1-1 1,-1 1-1,1-1 0,-1 1 1,1-1-1,0 1 0,-1-1 1,1 0-1,0 1 1,0-1-1,-1 1 0,1-1 1,0 0-1,0 1 0,0-1 1,0 0-1,0 1 0,0-2 1,0-5-41,0-1-1,1 0 1,1 1 0,-1-1 0,1 1 0,0-1 0,1 1-1,3-8 1,20-37-368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9.822"/>
    </inkml:context>
    <inkml:brush xml:id="br0">
      <inkml:brushProperty name="width" value="0.05" units="cm"/>
      <inkml:brushProperty name="height" value="0.05" units="cm"/>
    </inkml:brush>
  </inkml:definitions>
  <inkml:trace contextRef="#ctx0" brushRef="#br0">217 851 14099,'-11'3'83,"0"0"-1,1 0 1,-1 1-1,1 0 1,0 1-1,0 0 1,0 1 0,1 0-1,0 0 1,0 1-1,1 0 1,0 1-1,0 0 1,0 0 0,1 0-1,0 1 1,1 0-1,0 1 1,1-1-1,0 1 1,0 0 0,1 1-1,-4 14 1,1-1-39,2 1 1,1 0 0,1 0-1,2 1 1,0-1-1,1 1 1,2-1 0,6 34-1,-8-57-52,1 1-1,-1-1 0,1 0 1,0 1-1,0-1 0,0 0 1,0 0-1,0 0 0,0 1 1,1-1-1,-1 0 0,1-1 1,-1 1-1,1 0 0,0 0 1,0-1-1,0 1 0,0-1 1,0 0-1,0 1 0,0-1 1,0 0-1,0 0 0,4 1 1,-3-2-3,0 0 0,0 1 0,0-1 0,1-1 0,-1 1 0,0 0 0,0-1 0,0 0 0,0 0 0,0 0 0,-1 0 0,1 0 0,0 0 0,0-1 0,-1 1 0,1-1 0,-1 0 0,1 0 0,2-3 0,11-10-3,-2 0 0,0-2 0,-1 1 0,-1-2-1,0 0 1,14-29 0,-7 6 27,-3 0-1,14-48 1,-2-12 108,-32 124-63,1 0 1,1 1-1,1 0 0,5 46 0,1-26-43,22 81-1,-27-124-15,0-1 0,0 1 0,0-1 0,0 1 0,0-1 0,0 1 0,0-1 0,0 0 1,0 1-1,0-1 0,1 1 0,-1-1 0,0 0 0,0 1 0,0-1 0,1 1 0,-1-1 0,0 0 0,0 1 0,1-1 0,-1 0 0,0 0 0,1 1 0,-1-1 0,0 0 0,1 0 0,-1 1 0,1-1 0,-1 0 0,0 0 0,1 0 0,-1 0 0,1 1 0,8-14-30,4-32-8,-11 40 38,10-43-12,3-12-20,26-68 0,-39 123 25,1-1 0,0 1 0,0 0 0,0-1 0,0 2 0,1-1 0,0 0 0,0 1 0,0-1 0,0 1 0,8-5 0,-10 8 5,0 0 0,0 0 0,0 0 0,0 0 0,0 0 0,0 0-1,0 1 1,0-1 0,0 1 0,1-1 0,-1 1 0,0 0-1,0 0 1,0 0 0,1 0 0,-1 1 0,0-1 0,0 0 0,0 1-1,1 0 1,-1-1 0,0 1 0,0 0 0,0 0 0,0 0-1,0 0 1,-1 1 0,1-1 0,0 0 0,0 1 0,-1 0 0,3 2-1,6 7 10,-1 1-1,0 0 0,-1 1 0,13 25 0,19 58 113,-33-78-92,49 128 283,-52-140-133,-3-11-58,-4-12-16,-25-95-127,-48-118 0,68 215 78,4 3-6,5 11-57,-1 1 0,1 0 0,-1-1 0,1 1 0,-1-1 0,1 1 0,-1 0 0,1 0-1,0-1 1,-1 1 0,1 0 0,-1 0 0,1 0 0,0-1 0,-1 1 0,1 0 0,0 0 0,-1 0 0,1 0-1,0 0 1,0 1 0,20-4-127,-1-1 0,0-1-1,0 0 1,-1-1-1,25-12 1,-8 4-35,-12 4 65,-17 7 70,0 0 0,0 0-1,0 1 1,1 0 0,12-2-1,-19 4 43,1 0 0,-1 0 0,0 1 0,0-1 0,1 1 0,-1-1 0,0 1 0,0 0 0,0-1 0,0 1 0,0 0 0,0 0 0,0 0 0,0 0 0,0 0 0,0 0 0,0 0 0,0 0 0,-1 0 0,1 0 0,0 0 0,-1 0 0,1 1-1,-1-1 1,1 0 0,-1 1 0,0-1 0,0 0 0,1 2 0,7 47 265,-7-41-223,3 21 88,4 35 148,2 0 0,24 78 0,-32-138-292,-1 0 0,1-1 0,0 1 0,0-1 0,1 0 0,-1 1 0,1-1 0,4 4 1,-7-7 2,1-1 1,0 1 0,0 0-1,0-1 1,-1 1 0,1-1-1,0 1 1,0-1 0,0 1-1,0-1 1,0 0 0,0 1 0,0-1-1,0 0 1,0 0 0,0 0-1,0 0 1,1 0 0,-1 0-2,1 0 0,-1-1 1,1 1-1,-1-1 0,0 1 1,0-1-1,1 0 0,-1 0 1,0 0-1,0 1 0,0-1 1,1 0-1,-1 0 0,0-1 1,0 1-1,0-1 0,7-10-46,0 0 0,-1 0 1,0-1-1,-1 0 0,-1 0 0,0 0 0,3-19 0,2-10 21,4-47-1,-10 7 404,-7 91 283,2 12-648,3-16-28,0 0-1,1 1 1,-1-1 0,1 0 0,0 0-1,1 0 1,-1-1 0,1 1 0,0-1-1,8 7 1,-3-2-90,1-2 0,1 0 1,21 12-1,-31-18 111,0-1 1,1 0-1,-1 1 1,0-1-1,1 0 1,-1 0-1,0 0 1,1 0-1,-1 0 1,0 0-1,1 0 1,-1-1-1,0 1 1,1 0-1,-1-1 1,0 1-1,0-1 1,0 1-1,1-1 1,-1 0-1,0 1 1,0-1-1,0 0 1,0 0-1,0 0 1,0 0-1,0 0 1,0 0-1,-1 0 1,1 0-1,0-1 1,5-6 28,-1 0 1,0-1-1,4-9 1,-7 14-27,3-9 18,0-1 0,0-1 0,-1 1 0,-1-1 1,0 1-1,-1-1 0,-1 0 0,0 0 0,-1 0 0,-3-24 0,0 18 39,-1 1 0,0 0-1,-2 0 1,0 1 0,-1-1-1,-1 1 1,-12-20 0,20 39-50,0-1 0,-1 0 0,1 1 0,0-1 0,-1 0 0,1 1 0,0-1 0,-1 1-1,1-1 1,-1 1 0,1-1 0,-1 1 0,1-1 0,-1 1 0,1-1 0,-1 1 0,1 0 0,-1-1 0,0 1 0,1 0 0,-2-1 0,2 1-6,-1 1 0,1-1-1,0 0 1,-1 1 0,1-1-1,0 0 1,0 1 0,-1-1-1,1 0 1,0 1 0,0-1-1,0 1 1,0-1 0,0 0-1,-1 1 1,1-1 0,0 1-1,0-1 1,0 0 0,0 1-1,0-1 1,0 1 0,0-1-1,1 1 1,-1 1-39,0-1 1,0 1 0,0-1-1,0 1 1,1-1-1,-1 1 1,0-1 0,1 0-1,-1 1 1,1-1-1,0 1 1,-1-1 0,1 0-1,0 0 1,0 1-1,0-1 1,0 0 0,0 0-1,0 0 1,0 0-1,2 1 1,-2-2 5,0 0 0,-1 0 0,1 0 1,0 0-1,0 0 0,-1 0 0,1 0 0,0 0 1,-1 0-1,1-1 0,0 1 0,-1 0 0,1-1 1,-1 1-1,1 0 0,0-1 0,-1 1 0,1-1 0,-1 1 1,1-1-1,-1 1 0,0-1 0,1 1 0,-1-1 1,1 1-1,-1-1 0,1-1 0,5-5-159,-6 7 189,1 0 1,-1 0 0,0 0-1,0 0 1,1 0-1,-1 0 1,0 0 0,0 0-1,1 0 1,-1 0 0,0 0-1,0 0 1,1 0-1,-1 0 1,0 1 0,0-1-1,0 0 1,1 0 0,-1 0-1,0 0 1,0 0 0,0 0-1,1 1 1,-1-1-1,0 0 1,0 0 0,0 0-1,0 1 1,0-1 0,1 0-1,-1 0 1,0 0-1,0 1 1,0-1 0,0 1-1,6 9 2,1 1 0,0 0-1,1-1 1,0-1 0,0 1-1,1-1 1,0-1-1,1 0 1,20 13 0,-25-17-11,1-1 0,1 0 1,-1-1-1,0 1 0,1-1 1,-1-1-1,1 1 0,0-1 1,0 0-1,-1 0 1,1-1-1,0 0 0,0 0 1,0-1-1,-1 0 0,1 0 1,0-1-1,-1 1 0,1-1 1,7-4-1,-7 2 3,0 1-1,-1-2 1,1 1-1,-1-1 1,0 0 0,0 0-1,-1 0 1,1-1 0,-1 0-1,-1 0 1,1 0 0,4-9-1,-7 11 33,1 0 0,-1 0 0,0-1-1,0 1 1,-1-1 0,1 1 0,-1-1-1,0 0 1,0 0 0,-1 1 0,1-1 0,-1 0-1,0 0 1,-1 0 0,1 1 0,-1-1 0,0 0-1,0 0 1,0 1 0,-4-9 0,4 11-7,1 1 0,-1 0 0,0 0 0,0-1 0,0 1 0,1 0 0,-1 0 0,0 0 0,-1 0 0,1 0 0,0 0 1,0 0-1,0 0 0,-1 1 0,1-1 0,0 0 0,0 1 0,-1-1 0,1 1 0,-1-1 0,1 1 0,-1 0 0,-1-1 0,0 2 8,0-1-1,0 0 1,0 1-1,0-1 0,1 1 1,-1 0-1,0 0 1,0 0-1,0 0 0,-4 3 1,-1 1 4,0 0 1,1 1 0,-1 0-1,1 0 1,1 1 0,-9 10-1,12-13-39,0-1 0,1 0-1,0 1 1,0 0 0,0 0-1,0 0 1,0-1 0,1 2-1,0-1 1,0 0 0,0 0-1,0 0 1,1 0 0,0 8-1,0-10-5,1 1 0,-1-1 0,1 0 0,0 1 0,0-1 0,0 0 0,0 0-1,0 0 1,1 0 0,-1 0 0,1 0 0,-1 0 0,1 0 0,-1-1 0,1 1 0,0-1-1,0 1 1,0-1 0,0 0 0,0 0 0,0 0 0,1 0 0,-1 0 0,0 0 0,0 0-1,1-1 1,2 1 0,12 2-89,-1 0 0,1-1-1,18-1 1,-15-1-60,32 5 0,-48-4 168,-1 0 0,1 0 0,-1 0 0,0 0 0,1 1 0,-1-1 0,0 1 0,0 0 0,0 0 0,0 0 0,0 0 0,0 0 0,-1 1 0,1-1 0,-1 1 0,0 0 0,4 5 0,0 3 46,-1 0 1,0-1-1,-1 2 1,3 11-1,-4-13 0,0 0-1,0 0 1,1 0 0,1-1-1,6 12 1,-10-20-53,0 0-1,-1 0 0,1 0 1,0 0-1,0 0 0,0 0 1,0 0-1,0-1 0,0 1 1,0 0-1,0-1 0,0 1 1,0 0-1,0-1 0,1 0 1,-1 1-1,0-1 0,0 0 1,1 1-1,-1-1 0,0 0 1,0 0-1,1 0 0,-1 0 1,0 0-1,0-1 0,1 1 1,-1 0-1,0 0 1,0-1-1,0 1 0,1-1 1,-1 1-1,0-1 0,0 0 1,0 1-1,0-1 0,0 0 1,0 0-1,0 0 0,0 1 1,0-1-1,0-2 0,6-3-59,-1-1-1,0-1 0,-1 1 0,9-14 0,-2-4 295,0-1-1,-1 0 1,-2-1-1,0 0 0,-2 0 1,5-39-1,7-169 279,-20 72-1036,0 141 360,-2 1 1,0 0-1,-2 1 0,0-1 1,-11-26-1,16 46 58,0 0-1,-1-1 1,1 1 0,-1 0-1,1 0 1,-1 0 0,0 0-1,1 0 1,-1 0 0,0 0 0,0 0-1,0 0 1,1 0 0,-1 0-1,0 0 1,0 0 0,-1 1 0,0-2-1,1 2 94,1 0 1,-1 1-1,1-1 0,-1 0 0,1 0 1,-1 0-1,1 1 0,-1-1 0,1 0 0,-1 1 1,1-1-1,-1 0 0,1 1 0,-1-1 1,1 0-1,0 1 0,-1-1 0,1 1 0,0-1 1,-1 1-1,1-1 0,0 1 0,0-1 1,-1 1-1,1-1 0,0 2 0,-3 6 146,0 1-1,1 0 0,-2 11 0,4-17-188,-3 13 235,1 0 0,1 0 0,0 0 0,2 24 0,0-33-153,0 0-1,0-1 0,1 1 0,0-1 1,0 1-1,0-1 0,1 0 1,0 0-1,0 0 0,1 0 0,-1 0 1,1-1-1,8 9 0,60 48 15,2 2-33,1 13-164,88 118 0,-157-187 122,-4-4 10,1 0 0,-1 0 0,1-1 0,0 1 0,0-1 0,0 0 0,1 0 0,-1 0 0,1 0 0,0 0 0,-1-1 0,6 3 0,-9-5 23,0 0 0,1 0 1,-1 0-1,0 0 0,0 0 0,1 0 0,-1 0 0,0 0 0,1 0 0,-1 0 1,0 0-1,0 0 0,1 0 0,-1 0 0,0-1 0,0 1 0,1 0 1,-1 0-1,0 0 0,0 0 0,0 0 0,1-1 0,-1 1 0,0 0 0,0 0 1,0 0-1,0-1 0,1 1 0,-1 0 0,0 0 0,0 0 0,0-1 0,0 1 1,0 0-1,0 0 0,0-1 0,1 1 0,-1 0 0,0 0 0,0-1 0,0 1 1,0 0-1,0-1 0,0 1 0,-1-16-71,1 14 48,-2-15-48,-1 1-1,-1 0 0,0 0 1,-1 0-1,-1 0 0,-1 1 1,0 0-1,-1 0 0,-18-26 1,1 8 60,-1 0 0,-54-51 0,55 61 156,-1 1 1,-48-32 0,61 46-10,-1 0-1,1 1 1,-1 1 0,0 0 0,-1 1-1,1 0 1,-1 2 0,-21-4 0,19 7 159,12 3-21,6-2-259,0 0 0,0 0 0,0 0 0,0 0 0,0-1 0,1 1 0,-1 0 0,0-1 0,0 1 0,0-1 0,1 1 0,-1-1 0,0 0 0,1 0 0,2 1 0,16 1-95,1 0-1,-1-1 1,1-1-1,0-1 1,-1-1-1,1 0 1,-1-2 0,0 0-1,0-2 1,38-15-1,-27 8-139,-1-2-1,0 0 0,-1-3 0,-1 0 1,-1-2-1,25-23 0,7-18-204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8.462"/>
    </inkml:context>
    <inkml:brush xml:id="br0">
      <inkml:brushProperty name="width" value="0.05" units="cm"/>
      <inkml:brushProperty name="height" value="0.05" units="cm"/>
    </inkml:brush>
  </inkml:definitions>
  <inkml:trace contextRef="#ctx0" brushRef="#br0">120 502 13131,'-6'21'1043,"2"-4"443,-6 35 0,10-45-1329,-1-1 0,1 1 0,1-1 0,-1 0 0,1 1-1,0-1 1,1 1 0,-1-1 0,4 6 0,11 28-80,-7-22-57,-2 0 1,0 0 0,-1 1 0,-1 0-1,4 27 1,-8-29 12,0 0-1,-1 0 1,-3 30-1,3-43-24,-1 0 1,0-1-1,1 1 0,-1 0 0,-1 0 1,1 0-1,0 0 0,-1-1 1,0 1-1,0-1 0,0 1 0,0-1 1,-1 0-1,1 0 0,-1 0 0,0 0 1,0 0-1,0-1 0,0 1 1,0-1-1,-7 4 0,8-5 1,-1-1 0,1 1 0,-1-1 0,1 0 0,-1 0 0,1 0 0,0 0 0,-1 0 0,1 0 0,-1-1 0,1 1 0,-1-1 0,1 0 0,0 1 0,-1-1 0,1 0 0,0-1 0,0 1 0,0 0 0,0 0 0,0-1 0,0 0 0,0 1 0,0-1 0,1 0 0,-1 0 0,0 0 0,-1-3 0,-3-3-9,1 0 0,-1 0 0,2-1 0,-1 1-1,1-1 1,-2-10 0,2 7-94,0-1-1,2 1 1,-1-1-1,2 0 0,0 0 1,0 1-1,1-1 1,0 0-1,2 0 1,-1 0-1,1 0 1,1 1-1,1-1 1,-1 1-1,2 0 0,0 0 1,0 0-1,1 1 1,1-1-1,0 1 1,0 1-1,1 0 1,0 0-1,1 0 1,0 1-1,0 0 0,21-14 1,17-7-227,-25 16 140</inkml:trace>
  <inkml:trace contextRef="#ctx0" brushRef="#br0" timeOffset="1">322 0 14651,'-1'22'1362,"-7"35"0,1-3-725,-3 150 750,10-166-1193,2 0 1,2 0-1,11 49 0,-14-81-174,0-1 0,1 0 0,0 0 0,0 0 0,0 0 0,0 0 0,6 8 0,-7-12-13,1 0-1,-1 1 1,0-1 0,0 0-1,1 0 1,-1 0 0,1 0-1,-1 0 1,1 0 0,0 0-1,-1-1 1,1 1 0,0 0 0,-1-1-1,1 0 1,0 1 0,0-1-1,-1 0 1,1 0 0,0 0-1,0 0 1,0 0 0,-1 0-1,1 0 1,0-1 0,3 0-1,1-1 6,1-1 0,-1 0 0,1 0 0,-1-1-1,0 1 1,0-1 0,-1-1 0,1 1 0,-1-1-1,0 0 1,5-6 0,7-9-16,24-40 0,-12 11-393,33-72 1,-52 98 93,-1 0-1,-1-1 1,-1 0 0,-1 0-1,4-43 1,-9 66 255,-1 0 0,0-1 0,0 1 1,0 0-1,1-1 0,-1 1 0,-1 0 0,1-1 0,0 1 0,0 0 0,0-1 0,-1 1 0,1 0 0,-1-1 1,1 1-1,-1 0 0,1 0 0,-1 0 0,-1-2 0,1 2 8,0 1 0,0 0 0,1 0 0,-1 0 0,0 0 0,0 0 0,1 0 0,-1 0-1,0 0 1,0 0 0,1 0 0,-1 0 0,0 1 0,0-1 0,1 0 0,-1 0 0,0 1 0,1-1 0,-1 0 0,0 1 0,1-1 0,-1 1 0,1-1 0,-2 2 0,-5 5-230,-1 0 1,1 1 0,-8 10 0,14-17 277,-18 24-306,2 3-66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1:01.002"/>
    </inkml:context>
    <inkml:brush xml:id="br0">
      <inkml:brushProperty name="width" value="0.05" units="cm"/>
      <inkml:brushProperty name="height" value="0.05" units="cm"/>
    </inkml:brush>
  </inkml:definitions>
  <inkml:trace contextRef="#ctx0" brushRef="#br0">458 2599 13651,'22'-1'977,"5"-5"-789,0-1 0,0-1 0,41-19 0,-31 12-54,679-293 1046,-606 259-1177,-26 11-28,1020-469-1194,-776 333 960,348-245 0,-279 121 1087,-390 289-339,-11 8-311,-14 8-12,-197 116 651,214-123-834,1 1 1,-1-1-1,1 1 0,-1-1 0,0 0 1,1 1-1,-1-1 0,0 0 0,1 0 1,-1 1-1,0-1 0,1 0 1,-1 0-1,0 0 0,0 0 0,1 0 1,-1 0-1,0 0 0,0 0 0,0-1 1,0 1-5,0-1 0,1 0 0,-1 1 0,1-1 0,0 0 0,-1 0 0,1 1 0,0-1 0,-1 0 0,1 0 0,0 0 0,0 0 0,0 1 0,0-1 0,-1-2 0,0-10-169,1 0-1,0 0 0,3-19 1,0-13-127,-3-3 87,-2 0 0,-2-1 0,-2 1 0,-23-92 0,20 111 265,-1-1 0,-2 1 0,0 1 0,-2 0 0,-1 0 0,-1 2-1,-2 0 1,-37-43 0,46 59 86,-1 0 1,-1 1-1,0 0 0,0 0 1,-1 1-1,0 0 0,0 1 0,-1 1 1,0 0-1,0 1 0,0 0 1,-1 1-1,0 0 0,0 1 0,0 1 1,-27-2-1,23 4-269,0 1-1,0 1 1,-29 6-1,-64 21-114,-137 56 0,117-35 243,-208 86 73,-486 183 376,188-78 177,483-180-555,-296 75-1,125-56-150,300-78 12,21-2-7,0 0-1,0 0 1,1 1 0,-1-1 0,0 1 0,0 0-1,1 0 1,-1 0 0,0 0 0,1 0 0,-5 3-1,8-2 37,-1-1-1,1 0 1,0 1-1,0-1 0,0 0 1,0 0-1,0 1 1,0-1-1,1 0 0,-1 1 1,0-1-1,0 0 1,1 0-1,0 2 0,0 2-47,50 314-790,-25-133 1052,113 491 249,-113-585-344,5 0 0,3-2-1,5-2 1,3-1 0,61 92 0,-97-170-61,64 88-92,-61-88 79,0 1 1,0-1-1,1-1 0,0 1 0,0-2 0,23 13 0,-31-18 12,0-1 1,0 0-1,1 0 0,-1 0 0,0 0 0,0 0 0,1-1 0,-1 1 0,0-1 0,1 1 0,-1-1 0,0 0 0,1 0 1,-1 0-1,4-1 0,-3 0-2,-1-1 0,0 0 0,0 1 0,0-1 0,0 0 0,0 0 0,-1 0 1,1 0-1,-1-1 0,1 1 0,-1 0 0,2-6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7.388"/>
    </inkml:context>
    <inkml:brush xml:id="br0">
      <inkml:brushProperty name="width" value="0.05" units="cm"/>
      <inkml:brushProperty name="height" value="0.05" units="cm"/>
    </inkml:brush>
  </inkml:definitions>
  <inkml:trace contextRef="#ctx0" brushRef="#br0">21 575 10674,'-9'-2'1113,"2"-1"-633,3-3-184,11-4 592,6-6-160,13-14-216,1-6-72,12-13-136,2-5-56,14-8-184,4-1-104,2 0-352,4 6-416,-7 7 648,-2 5-128,-8 17-136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7.811"/>
    </inkml:context>
    <inkml:brush xml:id="br0">
      <inkml:brushProperty name="width" value="0.05" units="cm"/>
      <inkml:brushProperty name="height" value="0.05" units="cm"/>
    </inkml:brush>
  </inkml:definitions>
  <inkml:trace contextRef="#ctx0" brushRef="#br0">0 416 10314,'3'-7'856,"13"-16"-560,10-4-136,10-13 1033,4-3-1073,11-8-160,1 0-48,-2 1-416,-3 7-609,-11 8 929,-9 7-168,-19 10-184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8.258"/>
    </inkml:context>
    <inkml:brush xml:id="br0">
      <inkml:brushProperty name="width" value="0.05" units="cm"/>
      <inkml:brushProperty name="height" value="0.05" units="cm"/>
    </inkml:brush>
  </inkml:definitions>
  <inkml:trace contextRef="#ctx0" brushRef="#br0">7 586 11947,'-6'17'1018,"5"-17"-996,1 0 0,0 1 0,0-1 0,0 0 0,0 1 0,0-1 0,0 0 0,0 0 0,1 1 0,-1-1 0,0 0 1,0 1-1,0-1 0,0 0 0,0 1 0,0-1 0,0 0 0,1 0 0,-1 1 0,0-1 0,0 0 0,0 0 0,1 0 0,-1 1 0,0-1 0,0 0 0,1 0 0,-1 0 0,0 1 0,2-1 17,0 0 0,-1 0 0,1 0 0,-1-1-1,1 1 1,-1 0 0,1-1 0,-1 1 0,1-1 0,-1 1 0,1-1-1,-1 0 1,0 1 0,1-1 0,-1 0 0,0 0 0,0 0 0,2-2-1,13-12 181,0 0-1,-1-1 0,17-24 0,35-60 210,-45 67-318,40-62-309,81-168 0,-132 241-133,-11 22 325,0 0 0,0 0 1,0 0-1,0 0 0,0 1 1,0-1-1,0 0 1,0 0-1,0 0 0,0 0 1,0 0-1,0 0 0,0 0 1,0 0-1,0 0 0,0 0 1,0 0-1,0 1 0,0-1 1,0 0-1,0 0 0,0 0 1,0 0-1,0 0 0,0 0 1,1 0-1,-1 0 0,0 0 1,0 0-1,0 0 1,0 0-1,0 0 0,0 0 1,0 0-1,0 0 0,0 0 1,0 0-1,0 0 0,0 1 1,1-1-1,-1 0 0,0 0 1,0 0-1,0 0 0,0 0 1,0 0-1,0-1 0,0 1 1,0 0-1,-8 40-444,4-24 429,-7 36-89,-23 114 36,30-134 93,0-1 0,2 1-1,3 39 1,-1-67-45,0 0 0,1 0 0,0 0 0,-1 0 0,2 0 0,-1 0-1,0-1 1,4 8 0,-5-10 19,1-1 0,-1 1 0,0-1 0,1 1 0,-1-1 0,1 0 0,-1 1 0,0-1 0,1 0-1,-1 1 1,1-1 0,-1 0 0,1 1 0,-1-1 0,1 0 0,-1 0 0,1 0 0,0 0 0,-1 1 0,1-1 0,-1 0 0,1 0 0,-1 0 0,2 0-1,-1-1 4,0 1-1,1-1 1,-1 1-1,0-1 1,0 0-1,1 1 0,-1-1 1,0 0-1,0 0 1,0 0-1,0 0 0,0 0 1,2-2-1,21-34-98,0-16-53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8.755"/>
    </inkml:context>
    <inkml:brush xml:id="br0">
      <inkml:brushProperty name="width" value="0.05" units="cm"/>
      <inkml:brushProperty name="height" value="0.05" units="cm"/>
    </inkml:brush>
  </inkml:definitions>
  <inkml:trace contextRef="#ctx0" brushRef="#br0">81 0 12747,'-17'48'771,"-1"1"-168,-20 88-1,35-121-627,1 0 1,0 0-1,1 0 0,1 1 1,1-1-1,0 0 0,1 0 1,0 0-1,10 29 0,-10-38 5,1 0 1,-1-1-1,2 0 0,-1 0 0,5 7 0,-8-12 22,1 0 0,0 0 1,0 0-1,-1 0 1,1 0-1,0 0 0,0 0 1,0 0-1,0 0 1,0-1-1,0 1 0,0 0 1,1-1-1,-1 1 1,0-1-1,0 1 0,0-1 1,1 1-1,-1-1 1,0 0-1,0 0 0,1 1 1,-1-1-1,0 0 0,1 0 1,-1 0-1,0-1 1,1 1-1,-1 0 0,0 0 1,0-1-1,1 1 1,-1-1-1,2 0 0,1-2 39,1-1-1,0 0 1,-1-1-1,1 1 1,-1-1-1,-1 1 0,1-1 1,-1-1-1,1 1 1,-2 0-1,4-8 1,4-8 191,9-37 0,-13 36-76,0-1 1,-2 1-1,2-30 1,-6 42-130,1 1-1,-1 0 1,-1 0 0,0-1 0,0 1-1,-1 0 1,0 0 0,-1 0 0,0 0-1,-8-16 1,8 21-34,0 0-1,0 0 0,0 0 1,-1 0-1,1 0 1,-1 1-1,0 0 0,0 0 1,-1 0-1,1 0 0,-6-2 1,6 3-116,1 0 1,-1 1-1,1 0 1,-1 0-1,1 0 1,-1 0-1,0 0 1,1 1-1,-1-1 1,0 1-1,1 0 1,-1 1-1,0-1 1,0 0-1,1 1 1,-5 1-1,7-2 98,1 0 0,-1 0 0,1 0 0,-1 1 0,1-1 0,0 0 0,-1 0 0,1 0 0,-1 1 0,1-1 0,-1 0 0,1 0 0,0 1 0,-1-1 0,1 0-1,0 1 1,-1-1 0,1 1 0,0-1 0,-1 0 0,1 1 0,0-1 0,0 1 0,-1-1 0,1 1 0,0-1 0,0 0 0,0 1 0,0-1 0,0 1 0,0-1 0,0 1 0,1 6-442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9.214"/>
    </inkml:context>
    <inkml:brush xml:id="br0">
      <inkml:brushProperty name="width" value="0.05" units="cm"/>
      <inkml:brushProperty name="height" value="0.05" units="cm"/>
    </inkml:brush>
  </inkml:definitions>
  <inkml:trace contextRef="#ctx0" brushRef="#br0">136 0 12571,'-19'24'209,"0"0"0,2 1 0,1 1 0,-21 45 1,32-60-204,1 0 1,-1 1 0,2 0 0,0 0 0,0 0 0,1 0 0,1 0 0,0 0 0,0 0 0,2 1 0,-1-1 0,1 0-1,1 0 1,4 15 0,-5-24 0,0 0-1,0 0 1,0-1 0,0 1-1,1 0 1,-1 0-1,1-1 1,0 1-1,0-1 1,0 1 0,0-1-1,0 0 1,1 0-1,-1 0 1,0 0 0,1 0-1,5 2 1,-6-3 10,1 0 1,-1-1 0,0 1-1,1-1 1,-1 1 0,0-1-1,1 0 1,-1 0 0,0 0 0,1 0-1,-1-1 1,1 1 0,-1-1-1,0 1 1,0-1 0,1 0-1,-1 0 1,0 0 0,0 0-1,0 0 1,0 0 0,0-1-1,3-1 1,8-9 113,-1 0 1,0 0-1,0-2 0,-1 1 1,17-30-1,-14 18 54,-1 0 0,19-51 0,-30 70-163,3-9 25,-1-1-1,4-15 0,-8 28-43,1 1 1,-1-1-1,1 0 0,-1 1 1,0-1-1,0 0 0,0 0 1,0 0-1,-1 1 0,1-1 1,-1 0-1,0 1 1,0-1-1,0 0 0,0 1 1,0-1-1,0 1 0,0 0 1,-3-4-1,1 4-5,1 1 0,0 0 0,-1-1 0,1 1 0,-1 0 0,1 0 0,-1 1 0,0-1 0,0 0 0,1 1 0,-1-1 0,0 1 0,1 0 0,-1 0 0,0 0 0,0 1 0,0-1 0,1 1 0,-1-1 0,0 1 0,1 0 0,-4 1 0,-9 4-65,1 0 0,-21 12 0,29-15 15,-38 24-310,41-24 232,-1-1 1,1 1-1,0 0 1,0 0-1,1 0 1,-1 0-1,0 0 1,1 0-1,-4 7 1,6-10 118,0 0 0,1 0-1,-1 0 1,0 0 0,0 0 0,0 0 0,0 0 0,1 0 0,-1 0 0,0 0 0,0 0 0,0 0 0,0 0 0,0 0 0,1 0 0,-1 0 0,0 0 0,0 0 0,0 0 0,0 0 0,0 1-1,0-1 1,1 0 0,-1 0 0,0 0 0,0 0 0,0 0 0,0 0 0,0 0 0,0 0 0,0 1 0,1-1 0,-1 0 0,0 0 0,0 0 0,0 0 0,0 0 0,0 1 0,0-1-1,0 0 1,0 0 0,0 0 0,0 0 0,0 0 0,0 1 0,0-1 0,0 0 0,0 0 0,0 0 0,0 0 0,0 0 0,0 1 0,0-1 0,0 0 0,0 0 0,0 0 0,0 0 0,-1 1-1,17-6-402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9.656"/>
    </inkml:context>
    <inkml:brush xml:id="br0">
      <inkml:brushProperty name="width" value="0.05" units="cm"/>
      <inkml:brushProperty name="height" value="0.05" units="cm"/>
    </inkml:brush>
  </inkml:definitions>
  <inkml:trace contextRef="#ctx0" brushRef="#br0">196 424 12155,'0'-1'44,"0"1"1,0-1 0,0 0 0,0 0-1,0 1 1,0-1 0,0 0 0,0 1-1,0-1 1,-1 0 0,1 1 0,0-1-1,0 0 1,-1 1 0,1-1 0,0 0 0,-1 1-1,1-1 1,-1 1 0,1-1 0,-1 1-1,1-1 1,-1 1 0,1-1 0,-1 1-1,1-1 1,-1 1 0,-1-1 0,1 1-1,0 0 0,-1-1 0,1 1 0,-1 0 0,1 1 0,-1-1 0,1 0 0,-1 0 0,1 0 0,0 1 0,-1-1 0,1 1 0,-2 0 0,-4 3 106,0 0-1,0 0 1,1 0 0,-10 8 0,3 1-71,0 0 0,1 1 1,0 0-1,1 1 0,-16 29 1,22-35-82,0 1 0,0 0 0,1 0 0,1 0 0,0 1 0,0-1 1,1 1-1,0 0 0,1 0 0,0-1 0,1 15 0,0-23-1,1 0-1,-1 1 1,0-1-1,1 0 1,-1 0-1,1 0 1,-1 0-1,1 0 1,0 0-1,0 0 1,0 0-1,0 0 1,0 0-1,1-1 1,-1 1-1,1 0 1,-1-1-1,1 1 1,-1-1-1,1 0 1,0 1-1,0-1 1,2 1-1,-2-1 6,0 0 1,1-1-1,-1 0 0,0 1 0,0-1 0,1 0 1,-1 0-1,0 0 0,0-1 0,1 1 0,-1 0 1,0-1-1,0 0 0,0 1 0,0-1 0,0 0 1,0 0-1,0 0 0,0 0 0,0-1 1,0 1-1,3-3 0,6-7 33,1 0 1,-2-1-1,0 0 0,0 0 1,-1-1-1,-1 0 0,0-1 1,-1 0-1,0 0 0,-1-1 1,-1 1-1,0-1 0,-1-1 1,-1 1-1,3-25 0,-6 36-103,0 0 1,0-1-1,-1 1 0,1 0 0,-1 0 0,0 0 0,0 0 0,0-1 0,-1 1 0,0 1 1,1-1-1,-5-6 0,5 8 6,0 1 1,0 0 0,-1 0-1,1-1 1,0 1-1,0 0 1,-1 0 0,1 0-1,0 0 1,-1 0-1,1 1 1,-1-1 0,0 0-1,1 1 1,-1-1-1,1 1 1,-1 0 0,0-1-1,1 1 1,-1 0 0,0 0-1,1 0 1,-1 0-1,0 0 1,1 0 0,-1 1-1,0-1 1,1 1-1,-1-1 1,1 1 0,-1-1-1,1 1 1,-1 0-1,-2 1 1,-9 8-516</inkml:trace>
  <inkml:trace contextRef="#ctx0" brushRef="#br0" timeOffset="1">467 21 13339,'10'-10'632,"1"0"327,-9 12-410,-4 9 54,-81 296 86,63-220-692,-12 139 0,30-205-105,1 0 1,1 0-1,1-1 0,0 1 1,2 0-1,9 38 0,-12-56 78,1-1 0,0 1 0,0 0 0,0 0 0,1-1 0,-1 1-1,0-1 1,1 1 0,0-1 0,0 0 0,0 0 0,0 1-1,0-1 1,0 0 0,3 2 0,-3-3 14,0-1 1,1 1-1,-1-1 1,0 1 0,0-1-1,0 0 1,0 0-1,1 0 1,-1 0-1,0 0 1,0 0-1,0 0 1,1-1-1,-1 1 1,0-1-1,0 0 1,0 0-1,0 0 1,0 0-1,0 0 1,0 0-1,2-2 1,35-27-299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0.509"/>
    </inkml:context>
    <inkml:brush xml:id="br0">
      <inkml:brushProperty name="width" value="0.05" units="cm"/>
      <inkml:brushProperty name="height" value="0.05" units="cm"/>
    </inkml:brush>
  </inkml:definitions>
  <inkml:trace contextRef="#ctx0" brushRef="#br0">9 544 9802,'-8'15'2138,"15"-24"1525,48-90-1726,-30 49-1781,33-56-93,96-188-662,-214 419 239,46-94 321,5-11-114,0 1-1,1 1 1,1-1 0,-7 45-1,14-56-625,0-10 764,0 0 0,0 0-1,0 0 1,0 0 0,0 0-1,0 0 1,0 0 0,0 0-1,1-1 1,-1 1 0,0 0-1,0 0 1,0 0 0,0 0 0,0 0-1,0 0 1,0 0 0,0 0-1,1 0 1,-1 0 0,0 0-1,0 0 1,0 0 0,0 0-1,0 0 1,0 0 0,0 1-1,1-1 1,-1 0 0,0 0-1,0 0 1,0 0 0,0 0-1,0 0 1,0 0 0,0 0 0,0 0-1,0 0 1,0 0 0,1 0-1,-1 0 1,0 1 0,0-1-1,0 0 1,0 0 0,0 0-1,0 0 1,0 0 0,0 0-1,0 0 1,0 0 0,0 1-1,0-1 1,0 0 0,0 0-1,0 0 1,0 0 0,0 0 0,0 0-1,0 0 1,0 1 0,0-1-1,0 0 1,0 0 0,0 0-1,0 0 1,0 0 0,0 0-1,-1 0 1,4-6-485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0.957"/>
    </inkml:context>
    <inkml:brush xml:id="br0">
      <inkml:brushProperty name="width" value="0.05" units="cm"/>
      <inkml:brushProperty name="height" value="0.05" units="cm"/>
    </inkml:brush>
  </inkml:definitions>
  <inkml:trace contextRef="#ctx0" brushRef="#br0">52 0 11939,'5'15'880,"-5"15"-624,-5 4-72,-2 9 192,-2 6-56,5 4-8,-3 2 24,1-7-88,1-2-64,0-10-80,2-6-40,3-8-96,0-5-88,0-10-176,0-16-256,0-6 392,-5-4-80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1.361"/>
    </inkml:context>
    <inkml:brush xml:id="br0">
      <inkml:brushProperty name="width" value="0.05" units="cm"/>
      <inkml:brushProperty name="height" value="0.05" units="cm"/>
    </inkml:brush>
  </inkml:definitions>
  <inkml:trace contextRef="#ctx0" brushRef="#br0">0 32 13587,'9'0'1048,"-5"5"-936,8-3-8,2 0 432,9-2-312,3-3-32,7-3-8,4 0-88,0-1-224,-1-1-280,-4 3 408,-7 1-96,-7 3-160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8.890"/>
    </inkml:context>
    <inkml:brush xml:id="br0">
      <inkml:brushProperty name="width" value="0.05" units="cm"/>
      <inkml:brushProperty name="height" value="0.05" units="cm"/>
    </inkml:brush>
  </inkml:definitions>
  <inkml:trace contextRef="#ctx0" brushRef="#br0">0 0 11666,'10'36'1241,"4"-4"-689,2-4-264,3-9 768,1-3-272,0-6-440,1-5-224,0-5 305,-3-2-329,7-4-96,-4-4 48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2.791"/>
    </inkml:context>
    <inkml:brush xml:id="br0">
      <inkml:brushProperty name="width" value="0.05" units="cm"/>
      <inkml:brushProperty name="height" value="0.05" units="cm"/>
    </inkml:brush>
  </inkml:definitions>
  <inkml:trace contextRef="#ctx0" brushRef="#br0">190 1 13323,'-22'29'483,"2"1"1,1 1 0,1 1-1,-26 65 1,42-92-464,-11 37 97,12-39-111,0 0 0,1 0 0,0 0 0,-1-1 0,1 1 0,0 0 0,0 0 0,1 0 0,-1 0 0,0 0 1,1 0-1,1 3 0,-2-5-10,1-1 1,0 1-1,0 0 1,-1 0-1,1 0 1,0-1-1,0 1 1,0 0-1,0-1 1,0 1-1,-1-1 1,1 1-1,0-1 1,0 1 0,0-1-1,1 0 1,-1 0-1,0 1 1,0-1-1,0 0 1,0 0-1,0 0 1,0 0-1,0 0 1,0 0-1,0 0 1,0-1-1,2 0 1,33-9-138,-31 8 121,15-7-75,-16 7 67,1 0 0,-1 0 0,0 0 0,1 1 0,-1-1 0,1 1 0,-1 0 0,1 0 0,-1 1 1,8-1-1,-11 1 32,0 1 0,0-1 0,0 0 0,-1 1 0,1-1 0,0 1 0,0-1 0,-1 1 0,1-1 0,0 1 0,0 0 0,-1-1 0,1 1 0,-1 0 0,1-1 0,-1 1 0,1 0 0,-1 0 0,1-1 0,-1 1 0,0 0 0,1 0 0,-1 0 0,0 0 0,0 0 0,1 0 0,-1-1 0,0 1 0,0 0 1,0 0-1,0 0 0,-1 2 0,-4 33 256,4-34-235,-4 19 395,-1 0 0,-1 0 0,0 0 0,-2-1 0,0-1 0,-24 37 0,32-54-394,0 0 0,0-1 0,-1 1 0,1-1 0,-1 1 0,1-1 0,-1 1 0,1-1 0,-1 0 1,0 0-1,1 0 0,-1 0 0,0 0 0,0 0 0,0 0 0,0-1 0,0 1 0,0-1 0,0 1 1,0-1-1,0 0 0,0 0 0,0 0 0,0 0 0,0 0 0,0 0 0,0 0 0,0-1 0,0 1 0,0-1 1,0 0-1,0 1 0,0-1 0,0 0 0,1 0 0,-4-3 0,0 1 43,0-1-1,0-1 1,1 1-1,0-1 0,0 1 1,0-1-1,0 0 1,1-1-1,0 1 1,0-1-1,-3-7 1,-7-27 17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3.254"/>
    </inkml:context>
    <inkml:brush xml:id="br0">
      <inkml:brushProperty name="width" value="0.05" units="cm"/>
      <inkml:brushProperty name="height" value="0.05" units="cm"/>
    </inkml:brush>
  </inkml:definitions>
  <inkml:trace contextRef="#ctx0" brushRef="#br0">1 26 13283,'23'11'1032,"-6"-4"-808,-7-5-112,6 2 328,0-1-256,6-3-200,4-4-128,4-3-624,0-3 640,5-5-112,1-2-88</inkml:trace>
  <inkml:trace contextRef="#ctx0" brushRef="#br0" timeOffset="1">385 53 8634,'-6'34'1120,"-1"2"-536,0 0-152,-3-1 1425,-3 2-1057,0 1-256,0 4-56,-1-8-72,4-2-88,1-9-288,1-6-512,8-15 440,0-4-96,10-17-96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3.676"/>
    </inkml:context>
    <inkml:brush xml:id="br0">
      <inkml:brushProperty name="width" value="0.05" units="cm"/>
      <inkml:brushProperty name="height" value="0.05" units="cm"/>
    </inkml:brush>
  </inkml:definitions>
  <inkml:trace contextRef="#ctx0" brushRef="#br0">203 71 14075,'-14'12'420,"-1"0"0,-1-1-1,-29 16 1,42-26-408,0 1-1,-1 0 1,1 0 0,0 0-1,0 0 1,0 0 0,1 1 0,-1 0-1,1-1 1,-1 1 0,1 0-1,-3 5 1,4-6-24,0-1 0,0 1 0,1 0 0,-1 0 0,1 0 0,0 0 0,-1-1 0,1 1 0,0 0-1,0 0 1,0 0 0,0 0 0,0 0 0,1 0 0,-1 0 0,0 0 0,1-1 0,0 1 0,-1 0 0,1 0 0,0 0 0,0-1 0,0 1 0,0-1 0,2 3 0,-3-3 10,1 0 0,0 0-1,0 0 1,0 0 0,0 0 0,0 0 0,0 0 0,0-1 0,0 1 0,0 0 0,0 0 0,1-1 0,-1 1 0,0-1 0,0 1 0,1-1 0,-1 0-1,0 1 1,1-1 0,-1 0 0,0 0 0,1 0 0,-1 0 0,0 0 0,1 0 0,-1 0 0,0-1 0,1 1 0,-1 0 0,0-1 0,0 1 0,1-1-1,-1 1 1,0-1 0,0 0 0,0 1 0,0-1 0,0 0 0,0 0 0,0 0 0,0 0 0,2-2 0,2-2 46,0-1 0,1 0 0,-2-1 0,1 1 1,6-13-1,-8 10 18,1 1 0,-2 0 0,1-1 1,-1 1-1,0-1 0,-1 0 0,1-17 1,-1 23-44,-1-1 0,0 0 0,0 0 1,-1 1-1,1-1 0,-1 0 0,0 1 1,0-1-1,0 1 0,0-1 0,-1 1 1,1-1-1,-1 1 0,0 0 0,0 0 1,0 0-1,-1 0 0,1 0 0,-1 0 1,1 1-1,-5-3 0,5 3-19,0 1 1,0 0-1,0 1 0,0-1 0,0 0 0,-1 1 0,1-1 1,0 1-1,-1 0 0,1-1 0,0 1 0,-1 0 0,1 1 1,0-1-1,-1 0 0,1 1 0,0-1 0,0 1 1,-1 0-1,1-1 0,0 1 0,0 0 0,0 1 0,0-1 1,0 0-1,0 0 0,0 1 0,0-1 0,-2 4 0,-3 2-57,1 0-1,-1 0 0,2 1 0,-1 0 0,1 0 0,-5 9 0,4-5-78,0 1-1,1-1 1,0 1 0,1 1-1,0-1 1,1 0 0,0 1-1,2 0 1,-1-1 0,2 1-1,0 17 1,10 10-227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4.108"/>
    </inkml:context>
    <inkml:brush xml:id="br0">
      <inkml:brushProperty name="width" value="0.05" units="cm"/>
      <inkml:brushProperty name="height" value="0.05" units="cm"/>
    </inkml:brush>
  </inkml:definitions>
  <inkml:trace contextRef="#ctx0" brushRef="#br0">65 579 11987,'-2'7'287,"-14"51"879,15-54-1094,0 0 0,1 1 1,0-1-1,0 0 0,0 1 0,0-1 1,1 0-1,-1 1 0,1-1 0,0 0 1,3 6-1,-4-9-64,1 0 0,0 0 0,-1 0 0,1 0 0,0 0 0,-1 0-1,1 0 1,0 0 0,0-1 0,0 1 0,0 0 0,-1-1 0,1 1 0,0-1 0,0 1 0,0-1-1,1 1 1,-1-1 0,0 0 0,0 1 0,0-1 0,0 0 0,0 0 0,0 0 0,0 0 0,0 0 0,1 0-1,-1 0 1,0 0 0,0 0 0,0-1 0,0 1 0,0 0 0,0-1 0,0 1 0,0-1 0,0 1 0,1-2-1,6-1 55,-1-1-1,0-1 0,12-10 1,-6 5 33,-2-1 1,1-1 0,-1 0 0,16-24-1,-21 27 17,-1 0-1,0 0 1,0 0-1,-1-1 0,0 0 1,0 0-1,-1 0 1,2-16-1,-4 25-91,-1 0 1,0 0-1,0 0 0,0 0 0,0 0 1,0 0-1,0 0 0,0 0 0,0 0 1,0 0-1,-1 0 0,1 0 0,0 0 0,-1 0 1,1 0-1,-1 0 0,1 0 0,-1 1 1,0-3-1,0 3 0,0-1 0,1 1 1,-1 0-1,0-1 0,1 1 0,-1 0 0,0 0 1,0-1-1,1 1 0,-1 0 0,0 0 1,0 0-1,0 0 0,1 0 0,-1 0 1,0 0-1,0 0 0,0 0 0,0 1 0,-3 0 45,0 0 0,0 1 0,1-1 0,-1 1-1,1 0 1,-1 0 0,1 0 0,-6 5-1,-23 26 91,30-31-181,1 0 1,-1 0-1,1 0 1,-1 0-1,1 0 1,0 0-1,0 0 1,0 1-1,0-1 1,0 0 0,1 1-1,-1-1 1,1 0-1,-1 1 1,1-1-1,0 4 1,0-6 17,0 0 0,0 0 0,0 1 0,0-1 0,0 0 0,0 0 0,0 0 0,0 0 0,0 0 0,0 0 1,0 0-1,0 0 0,0 0 0,0 0 0,0 0 0,1 0 0,-1 1 0,0-1 0,0 0 0,0 0 0,0 0 0,0 0 0,0 0 1,0 0-1,0 0 0,0 0 0,0 0 0,0 0 0,0 0 0,0 0 0,1 0 0,-1 0 0,0 0 0,0 0 0,0 0 0,0 0 1,0 0-1,0 0 0,0 0 0,0 0 0,0 0 0,0 0 0,0 0 0,1 0 0,-1 0 0,0 0 0,0 0 0,0 0 0,0 0 1,0 0-1,0 0 0,0 0 0,0 0 0,0 0 0,0-1 0,0 1 0,0 0 0,0 0 0,0 0 0,0 0 0,1 0 0,-1 0 1,0 0-1,0 0 0,0 0 0,0 0 0,0 0 0,6-10-524,5-15-446,-4-8 491,3-39-1,-3 0-117</inkml:trace>
  <inkml:trace contextRef="#ctx0" brushRef="#br0" timeOffset="1">191 0 13339,'1'10'128,"1"0"1,0-1 0,0 1-1,1-1 1,1 1-1,-1-1 1,1 0 0,1 0-1,8 12 1,-9-15-82,2 0 0,-1 0 0,1-1 0,-1 1 1,2-1-1,-1-1 0,0 1 0,1-1 0,0 0 0,0 0 1,0-1-1,10 3 0,46 10 249,11 3-37,-69-17-246,1 0 0,-1 0 0,1 1 0,-1 0 0,0 0 0,0 0 0,0 0 0,-1 1 0,8 7 0,-9-7-12,-1-1-1,0 1 1,0 0-1,0-1 0,0 1 1,-1 0-1,0 0 1,1 0-1,-1 1 1,-1-1-1,1 0 0,-1 0 1,1 1-1,-1-1 1,-1 0-1,1 0 0,0 0 1,-1 1-1,0-1 1,-2 5-1,-3 12 3,-1-1-1,-18 36 1,20-46 0,-32 61-28,-2-1 0,-3-2-1,-3-2 1,-3-3 0,-2-1-1,-99 92 1,74-92-34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4.671"/>
    </inkml:context>
    <inkml:brush xml:id="br0">
      <inkml:brushProperty name="width" value="0.05" units="cm"/>
      <inkml:brushProperty name="height" value="0.05" units="cm"/>
    </inkml:brush>
  </inkml:definitions>
  <inkml:trace contextRef="#ctx0" brushRef="#br0">26 835 12475,'-9'1'1048,"1"1"-840,2 0-80,3 0 312,5-4-208,6-6 80,14-22 72,12-16-40,26-27-160,11-12-160,13-38-32,8-20 104,8-19-32,5-7-104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49.646"/>
    </inkml:context>
    <inkml:brush xml:id="br0">
      <inkml:brushProperty name="width" value="0.05" units="cm"/>
      <inkml:brushProperty name="height" value="0.05" units="cm"/>
    </inkml:brush>
  </inkml:definitions>
  <inkml:trace contextRef="#ctx0" brushRef="#br0">57 11 10666,'-57'-5'1477,"127"23"883,-25-12-2063,0-2 1,73-3-1,93-18-67,46 0-3472,-255 17 3141,7 0-219,-9 0 311,0 0 0,0 0 1,-1 0-1,1 0 1,0 0-1,0 0 0,0 0 1,0 0-1,0 0 1,0 0-1,0 0 0,0 0 1,-1 0-1,1 0 0,0 0 1,0 0-1,0 0 1,0 0-1,0 0 0,0 0 1,0 0-1,0 1 0,0-1 1,-1 0-1,1 0 1,0 0-1,0 0 0,0 0 1,0 0-1,0 0 1,0 0-1,0 0 0,0 0 1,0 0-1,0 0 0,0 1 1,0-1-1,0 0 1,0 0-1,-1 0 0,1 0 1,0 0-1,0 0 1,0 0-1,0 0 0,0 1 1,0-1-1,0 0 0,0 0 1,0 0-1,0 0 1,0 0-1,1 0 0,-1 0 1,0 0-1,0 1 1,0-1-1,0 0 0,0 0 1,0 0-1,0 0 0,0 0 1,0 0-1,0 0 1,0 0-1,0 0 0,0 1 1,-12 4-598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0.055"/>
    </inkml:context>
    <inkml:brush xml:id="br0">
      <inkml:brushProperty name="width" value="0.05" units="cm"/>
      <inkml:brushProperty name="height" value="0.05" units="cm"/>
    </inkml:brush>
  </inkml:definitions>
  <inkml:trace contextRef="#ctx0" brushRef="#br0">1 39 12755,'0'0'728,"8"0"-688,4 2 8,9-2 152,8 0-24,5 0-8,1-2 0,6 1 40,1-3 8,-2-1-120,-1 2-120,-5-1-672,-1 1 640,-11-4-120,-7-4-72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1.228"/>
    </inkml:context>
    <inkml:brush xml:id="br0">
      <inkml:brushProperty name="width" value="0.05" units="cm"/>
      <inkml:brushProperty name="height" value="0.05" units="cm"/>
    </inkml:brush>
  </inkml:definitions>
  <inkml:trace contextRef="#ctx0" brushRef="#br0">17 33 10226,'2'-12'1079,"-1"14"570,-3 23-631,-11 144-744,8 183-1,15-133-229,-9-209-41,-1-8 2,0 1-1,0 0 1,0 0 0,1 0-1,-1 0 1,1-1 0,0 1-1,0 0 1,0-1 0,0 1 0,0 0-1,0-1 1,1 1 0,2 3-1,-4-6 2,0 0-1,1 1 0,-1-1 0,0 0 1,1 1-1,-1-1 0,1 0 0,-1 0 1,1 1-1,-1-1 0,0 0 0,1 0 1,-1 0-1,1 0 0,-1 0 1,1 1-1,-1-1 0,1 0 0,-1 0 1,1 0-1,-1 0 0,1 0 0,-1-1 1,1 1-1,-1 0 0,0 0 0,2 0 1,10-12 105,8-22 63,-20 33-172,50-123 399,39-143-1,-80 236-367,27-92 16,37-113-564,-66 219 158,-15 42-2334,-2-3 2244,-1 2-71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1.680"/>
    </inkml:context>
    <inkml:brush xml:id="br0">
      <inkml:brushProperty name="width" value="0.05" units="cm"/>
      <inkml:brushProperty name="height" value="0.05" units="cm"/>
    </inkml:brush>
  </inkml:definitions>
  <inkml:trace contextRef="#ctx0" brushRef="#br0">1 1 11947,'2'54'784,"7"-2"-656,0-6-40,4-2 128,2-4-64,3-14-40,-1-3-56,1-13-16,0-3 16,-7-8-40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2.083"/>
    </inkml:context>
    <inkml:brush xml:id="br0">
      <inkml:brushProperty name="width" value="0.05" units="cm"/>
      <inkml:brushProperty name="height" value="0.05" units="cm"/>
    </inkml:brush>
  </inkml:definitions>
  <inkml:trace contextRef="#ctx0" brushRef="#br0">20 7 13659,'-2'-6'1041,"2"20"-843,-8 145 648,-2 54-300,21 58-216,-6-229-392,2 0-1,1 0 1,3-1-1,21 56 0,-27-85-25,0-1-1,1 1 1,0-1-1,1 0 0,10 12 1,-13-18 50,1 0 1,-1-1-1,1 0 1,-1 0-1,1 0 1,0-1 0,1 1-1,-1-1 1,0-1-1,1 1 1,0-1-1,0 0 1,6 2-1,22 1-234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9.491"/>
    </inkml:context>
    <inkml:brush xml:id="br0">
      <inkml:brushProperty name="width" value="0.05" units="cm"/>
      <inkml:brushProperty name="height" value="0.05" units="cm"/>
    </inkml:brush>
  </inkml:definitions>
  <inkml:trace contextRef="#ctx0" brushRef="#br0">4 556 14987,'4'-1'196,"-1"1"-1,0-1 0,1-1 1,-1 1-1,0 0 1,0-1-1,0 0 0,0 1 1,0-1-1,-1 0 1,1-1-1,-1 1 1,1 0-1,2-4 0,3-3-234,0 0 0,-1 0 0,8-14 0,-9 12-183,-1 0-1,9-22 0,-13 31 171,0-1 0,-1 1 1,1 0-1,0 0 0,-1-1 0,1 1 0,-1 0 1,0-1-1,0 1 0,0 0 0,0-1 1,0 1-1,0 0 0,-1-1 0,1 1 1,-1 0-1,0 0 0,0-1 0,1 1 0,-2 0 1,1 0-1,0 0 0,-2-2 0,3 3 42,-1 1-1,0-1 0,0 0 0,0 1 1,0-1-1,0 1 0,0-1 0,-1 1 0,1 0 1,0 0-1,0-1 0,0 1 0,0 0 1,0 0-1,0 0 0,0 0 0,-1 0 0,1 0 1,0 0-1,0 1 0,0-1 0,0 0 1,0 1-1,0-1 0,0 0 0,0 1 0,0-1 1,0 1-1,0 0 0,0-1 0,0 1 1,0 0-1,0 0 0,1-1 0,-1 1 0,-1 2 1,-3 2 100,0 1 1,1 0-1,-1 0 0,-3 7 1,2-3 126,0 1 1,1 0-1,0 1 1,1-1-1,0 1 1,1 0-1,0 0 1,0 0-1,2 0 1,-1 1-1,2-1 1,1 22-1,-1-32-183,0 0 0,1 0 0,-1 0 0,1 0 0,-1 0 0,1 0 0,0 0 0,0 0 0,0 0 0,0-1 0,0 1 0,0 0 0,0-1 0,1 1 0,-1 0 0,1-1 0,-1 0 0,1 1 0,-1-1 0,3 1 0,-1 0-32,0-1-1,0 0 0,0-1 0,0 1 0,0 0 1,0-1-1,0 0 0,0 1 0,0-1 0,0 0 0,0-1 1,4 0-1,5-1-163,-1-1 0,1 0 0,-1-1 0,0-1 1,19-10-1,-2-3-658,-1-1 0,-1-2 0,-1 0 0,37-42 0,-29 30-1002,-33 33 1826,0 0-1,0 0 0,0 0 0,0 0 0,0 0 0,0 0 1,0 0-1,0 0 0,0 0 0,0 0 0,0 0 0,0 0 0,0 0 1,0 0-1,0 0 0,0 0 0,0 0 0,0 0 0,0 1 1,0-1-1,1 0 0,-1 0 0,0 0 0,0 0 0,0 0 1,0 0-1,0 0 0,0 0 0,0 0 0,0 0 0,0 0 1,0 0-1,0 0 0,0 0 0,0 0 0,0 0 0,1 0 1,-1 0-1,0 0 0,0-1 0,0 1 0,0 0 0,0 0 1,0 0-1,0 0 0,0 0 0,0 0 0,0 0 0,0 0 1,0 0-1,0 0 0,-3 11 581,-10 16 874,12-24-1308,-1 1-49,-9 20 829,-9 27 0,18-45-668,0 1 0,1-1 0,-1 1 0,1 0 0,1 0 0,-1 0 0,1-1 0,0 1 0,2 12 0,-2-18-242,1 1 0,-1-1 0,1 0 0,-1 0 0,1 0 0,-1 0 0,1 0 1,-1 0-1,1 0 0,0 0 0,-1-1 0,1 1 0,0 0 0,0 0 0,0-1 0,0 1 0,0 0 0,0-1 0,0 1 1,0-1-1,0 1 0,0-1 0,0 1 0,0-1 0,0 0 0,0 1 0,0-1 0,1 0 0,-1 0 0,0 0 0,0 0 1,0 0-1,0 0 0,0 0 0,1-1 0,0 1 0,4-2-47,0 1 1,-1-1-1,1 0 0,-1 0 0,1-1 1,5-3-1,0-2-130,-1 0 0,0 0 0,0-1 0,-1 0 0,0-1 0,0 0 0,-1 0 0,-1-1 0,0 0 0,7-14 0,4-13-606,24-72 0,-20 44 246,-4 0 1,-2-2-1,9-84 0,-38 206 2948,7-14-2123,2 2 0,2-1 0,1 0 0,3 0 0,8 54 0,-7-76-429,1 0 1,1 0-1,1 0 0,1-1 1,0 1-1,1-2 0,1 1 1,1-1-1,0 0 1,2-1-1,-1-1 0,2 0 1,20 19-1,-13-17-162,-4-3-216,-36-25 385,-14-13 88,2-1-1,1-1 1,0-2-1,3-1 1,0-1 0,2-2-1,-23-35 1,45 61 69,-1 0-1,2 0 0,-1-1 1,1 0-1,-5-12 1,8 19-35,0 0 0,0 0-1,0-1 1,0 1 0,0 0 0,0-1 0,0 1 0,0 0-1,0 0 1,0-1 0,0 1 0,0 0 0,0-1 0,0 1 0,0 0-1,0 0 1,0-1 0,0 1 0,1 0 0,-1 0 0,0-1-1,0 1 1,0 0 0,0 0 0,1-1 0,-1 1 0,0 0-1,0 0 1,1 0 0,-1 0 0,0-1 0,1 1 0,11-1 223,21 7 86,-26-4-275,11 2-22,1-1 0,-1-1 0,1-1 0,0 0 0,20-3 0,-32 2-60,1-1 1,-1 0-1,1 0 1,-1-1 0,0 0-1,0 0 1,0-1 0,0 0-1,0 0 1,0 0-1,-1-1 1,1 0 0,-1-1-1,0 1 1,8-9 0,1-13-153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5.163"/>
    </inkml:context>
    <inkml:brush xml:id="br0">
      <inkml:brushProperty name="width" value="0.05" units="cm"/>
      <inkml:brushProperty name="height" value="0.05" units="cm"/>
    </inkml:brush>
  </inkml:definitions>
  <inkml:trace contextRef="#ctx0" brushRef="#br0">4 589 7218,'-3'42'1176,"3"-23"2302,1-22-3180,0 0-1,1 1 1,-1-1 0,1 1 0,-1-1 0,1 1-1,4-5 1,2-4-16,325-596 1424,-327 600-1704,-3 11 0,-2 5 5,0 1 0,0-1 1,-1 1-1,-1 18 0,0-3 17,0-3-30,0 28-46,1-1 0,14 95-1,-14-142-20,1 1 0,-1-1 0,1 0 0,0 0 0,-1 0 0,1 1 0,0-1 0,0 0 0,1 0 0,-1 0 0,0 0 0,3 2 0,-4-4 44,1 1 0,-1-1 0,1 0 0,-1 0 0,0 1 0,1-1 0,-1 0 0,1 0 0,-1 0 0,1 0 0,-1 1 0,0-1 0,1 0 0,-1 0 0,1 0 0,-1 0 0,1 0 0,-1 0 0,1 0 0,-1 0 0,1-1 0,-1 1 0,1 0 0,1-1 5,-1 0 0,0 1 0,0-1 0,0 0 0,0 0 0,0 0 1,0 0-1,0 0 0,0 0 0,0-1 0,1-1 0,11-18-416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5.617"/>
    </inkml:context>
    <inkml:brush xml:id="br0">
      <inkml:brushProperty name="width" value="0.05" units="cm"/>
      <inkml:brushProperty name="height" value="0.05" units="cm"/>
    </inkml:brush>
  </inkml:definitions>
  <inkml:trace contextRef="#ctx0" brushRef="#br0">1 0 11482,'1'9'1097,"1"11"-681,-2 2-152,0 9 608,0 5-416,1 10-112,1 2-56,-1 5-152,2-2-120,1-7-208,-1-2-104,3-11-448,0-5-600,-5-16 1064,2-11-232,-3-19-121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6.008"/>
    </inkml:context>
    <inkml:brush xml:id="br0">
      <inkml:brushProperty name="width" value="0.05" units="cm"/>
      <inkml:brushProperty name="height" value="0.05" units="cm"/>
    </inkml:brush>
  </inkml:definitions>
  <inkml:trace contextRef="#ctx0" brushRef="#br0">2 320 12875,'0'1'59,"0"0"-1,0-1 1,-1 1 0,1 0 0,0-1-1,0 1 1,0 0 0,0-1 0,0 1-1,0 0 1,0-1 0,0 1 0,0 0-1,0 0 1,0-1 0,1 1 0,-1 0-1,0-1 1,1 2 0,-1-2-28,1 0 0,-1 0 0,0 0 0,1 0 0,-1 0 0,1 0 0,-1 0 0,0 0 0,1 0 0,-1 0 0,1 0 1,-1-1-1,0 1 0,1 0 0,-1 0 0,0 0 0,1 0 0,-1-1 0,0 1 0,1 0 0,-1 0 0,0-1 0,1 1 0,-1-1 0,28-27 641,-20 19-619,17-18 89,-3 3-437,2 1-1,31-25 1,-54 47 219,1-1 0,-1 1 1,1 0-1,-1 0 0,1 0 0,0 0 0,-1 0 0,1 1 0,0-1 0,0 0 0,-1 1 1,1-1-1,0 1 0,0 0 0,0-1 0,0 1 0,0 0 0,-1 0 0,1 0 0,0 1 1,0-1-1,2 1 0,-2 0-47,0 0 1,-1 1-1,1-1 0,-1 1 1,1-1-1,-1 1 1,0-1-1,0 1 1,0 0-1,0 0 0,0-1 1,0 1-1,0 0 1,0 0-1,-1 0 1,1 0-1,-1 0 0,1 0 1,-1 3-1,2 7-229,-2-9 139,0 0 1,1 0-1,-1 1 0,1-1 1,-1 0-1,1 0 1,0 0-1,1 0 1,-1 0-1,0 0 1,1 0-1,-1-1 1,1 1-1,3 3 1,-4-6 234,0 0 0,-1 1 0,1-1 0,0 0 0,0 0 1,0 0-1,0 0 0,0 0 0,0 0 0,0 0 1,0 0-1,0-1 0,0 1 0,0 0 0,0-1 0,0 1 1,0 0-1,-1-1 0,1 1 0,0-1 0,0 1 1,0-1-1,-1 0 0,2-1 0,24-21 1609,-19 15-1367,11-9 121,-13 12-121,0 0-1,0 0 1,1 0 0,0 0 0,-1 1 0,1 0-1,1 0 1,-1 0 0,0 1 0,1 0 0,10-3-1,-15 6-231,0 0 0,0 0 0,0 0 0,0 1 0,0-1 0,-1 0 0,1 1 0,0-1 0,0 1 0,0 0 0,-1 0 0,1-1 0,0 1 0,-1 0 0,1 1 0,0-1 0,-1 0 0,0 0 0,1 1 0,-1-1 0,0 0 0,0 1 0,1 0 0,-1-1 0,0 1 0,-1-1 0,1 1 0,1 2 0,3 7 74,-1 1 0,0-1 0,3 17 0,-6-22-49,9 51 333,-2 1 0,0 96 0,-5-76-172,-1-74-132,0-14-21,2-19 25,0-44 126,-2 0 1,-18-143-1,-1 113 14,19 106-215,0 0 0,0 0 0,1 0-1,0-1 1,-1 1 0,1-1 0,0 0 0,0 0-1,0 0 1,4 1 0,1 3-16,1-2 1,0 1-1,16 4 0,-18-7 45,0-1-1,0 0 1,1 0-1,-1 0 0,0-1 1,1-1-1,-1 1 1,0-1-1,0 0 1,1-1-1,-1 0 0,0 0 1,0 0-1,0-1 1,-1 0-1,1 0 1,-1-1-1,0 0 0,0 0 1,0 0-1,0-1 1,-1 0-1,1 0 1,-1 0-1,0-1 0,-1 1 1,0-1-1,0-1 1,0 1-1,0 0 1,4-13-1,6-22 169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6.426"/>
    </inkml:context>
    <inkml:brush xml:id="br0">
      <inkml:brushProperty name="width" value="0.05" units="cm"/>
      <inkml:brushProperty name="height" value="0.05" units="cm"/>
    </inkml:brush>
  </inkml:definitions>
  <inkml:trace contextRef="#ctx0" brushRef="#br0">1 6 13659,'2'-6'904,"3"6"-832,2 6-16,7 10 216,8 6-88,6 21-32,4 12-8,2 19-8,2 10 16,1 13-8,-7 8-16,-8 14-48,-12 5-24,-14-2-136,-11 0-144,-19-5 208,-3-5-64,-9-24 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5.308"/>
    </inkml:context>
    <inkml:brush xml:id="br0">
      <inkml:brushProperty name="width" value="0.05" units="cm"/>
      <inkml:brushProperty name="height" value="0.05" units="cm"/>
    </inkml:brush>
  </inkml:definitions>
  <inkml:trace contextRef="#ctx0" brushRef="#br0">112 1004 8210,'-38'34'1032,"9"-8"-464,6-3-200,9-9 304,6-4 8,16-10 145,12-5 71,18-24-184,11-16-112,20-38-120,16-30-104,38-46 745,10-33-745,9-33 8,3-34-48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6.330"/>
    </inkml:context>
    <inkml:brush xml:id="br0">
      <inkml:brushProperty name="width" value="0.05" units="cm"/>
      <inkml:brushProperty name="height" value="0.05" units="cm"/>
    </inkml:brush>
  </inkml:definitions>
  <inkml:trace contextRef="#ctx0" brushRef="#br0">1 622 8874,'0'-2'179,"0"1"-1,0-1 1,0 1 0,0-1 0,0 0-1,1 1 1,-1-1 0,0 0-1,1 1 1,-1-1 0,1 1 0,0-1-1,0-1 1,12-30 1073,146-294 1073,-107 225-2195,15-22-211,-58 113 14,-9 11 66,0 0-1,0 0 0,1 0 1,-1 0-1,0 0 0,0 0 1,0 0-1,0 0 0,1 0 0,-1 0 1,0 0-1,0 0 0,0 0 1,0 0-1,0 0 0,1 0 1,-1 0-1,0 0 0,0 0 0,0 0 1,0 0-1,0 0 0,0 0 1,1 0-1,-1 1 0,0-1 1,0 0-1,0 0 0,0 0 0,0 0 1,0 0-1,0 0 0,0 1 1,1-1-1,-1 0 0,0 0 1,0 0-1,0 0 0,0 0 0,0 0 1,0 1-1,0-1 0,2 29-97,-2-27 98,1 69-61,-1-8 28,2 1 0,3-1 0,14 62 0,-18-120-7,0 0-1,0-1 0,1 1 0,0-1 0,0 1 0,0-1 1,3 5-1,-5-9 31,1 1 0,-1-1 0,0 0 0,1 1 0,-1-1 0,1 1 0,-1-1 0,1 0 0,-1 1 0,1-1 0,-1 0 0,1 1 0,-1-1 0,1 0 0,-1 0 0,1 0 0,-1 1 0,1-1-1,0 0 1,-1 0 0,1 0 0,-1 0 0,2 0 0,-1-1 1,0 1 0,0-1 0,1 1 0,-1-1 0,0 0 1,0 0-1,0 1 0,0-1 0,0 0 0,-1 0 0,1 0 0,0 0 0,0 0 0,-1 0 0,2-2 0,11-21-201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6.762"/>
    </inkml:context>
    <inkml:brush xml:id="br0">
      <inkml:brushProperty name="width" value="0.05" units="cm"/>
      <inkml:brushProperty name="height" value="0.05" units="cm"/>
    </inkml:brush>
  </inkml:definitions>
  <inkml:trace contextRef="#ctx0" brushRef="#br0">14 31 12379,'-5'101'1097,"1"-63"-1027,4 64 0,0-98-74,1 1 1,-1-1-1,1 1 0,0-1 0,3 7 0,-4-11 7,0 1 0,1 0 0,-1 0 0,0-1 0,1 1 0,-1-1 0,0 1 0,1 0 0,-1-1 0,1 1 0,-1-1 0,1 1 0,-1-1 0,1 1 0,-1-1 0,1 0 0,-1 1 0,1-1 0,0 1 0,-1-1 0,1 0 0,0 0 0,-1 1 0,1-1 0,0 0 0,-1 0 0,1 0 0,0 0 0,0 0 0,-1 0 0,1 0-1,0 0 1,-1 0 0,1 0 0,0 0 0,0 0 0,-1-1 0,1 1 0,0 0 0,-1-1 0,1 1 0,-1 0 0,2-1 0,3-3 49,0 0-1,0 0 0,-1-1 0,1 1 1,-1-1-1,0 0 0,0 0 1,-1-1-1,5-7 0,2-7 211,11-30-1,-14 33-114,-1 0 0,-1-1 0,4-28-1,-9 40-107,1 1 0,-1 0-1,0 0 1,-1-1-1,1 1 1,-1 0 0,-2-9-1,2 11-30,0 1 0,0 0 0,0-1 0,-1 1 0,1 0-1,0 0 1,-1 0 0,1 0 0,-1 0 0,0 0 0,0 0 0,0 1 0,0-1-1,0 1 1,0-1 0,-4-1 0,3 2-43,-1 0 0,1 0-1,-1 0 1,1 1 0,-1 0 0,1-1-1,-1 1 1,1 1 0,-1-1 0,1 0 0,0 1-1,-1 0 1,1 0 0,-1 0 0,1 0-1,0 0 1,-6 4 0,6-4-22,0 0 1,1 1-1,-1-1 0,1 1 1,0 0-1,0-1 1,-1 1-1,1 0 0,0 0 1,0 0-1,1 1 0,-1-1 1,0 0-1,1 1 1,-1-1-1,1 1 0,0 0 1,0-1-1,0 1 0,0 0 1,1 0-1,-1 3 1,1-6 8,-1 1 0,1-1 0,0 1 0,1-1 1,-1 1-1,0-1 0,0 0 0,0 1 0,0-1 1,0 1-1,0-1 0,0 1 0,1-1 0,-1 0 1,0 1-1,0-1 0,1 1 0,-1-1 0,0 0 1,0 1-1,1-1 0,-1 0 0,1 1 0,-1-1 1,0 0-1,1 0 0,-1 0 0,0 1 0,1-1 1,-1 0-1,1 0 0,-1 0 0,1 0 0,-1 1 1,0-1-1,1 0 0,-1 0 0,1 0 0,0 0 1,1-1-24,0 1-1,0 0 1,0-1 0,0 1 0,0-1 0,0 0 0,0 1 0,0-1 0,2-1-1,20-17-740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7.275"/>
    </inkml:context>
    <inkml:brush xml:id="br0">
      <inkml:brushProperty name="width" value="0.05" units="cm"/>
      <inkml:brushProperty name="height" value="0.05" units="cm"/>
    </inkml:brush>
  </inkml:definitions>
  <inkml:trace contextRef="#ctx0" brushRef="#br0">126 1 10778,'-14'52'773,"-25"59"1,-7 26 84,39-114-755,1 1 0,1 0 0,1 0 0,1 0 0,2 0 0,0 1 0,3 26 0,-1-46-78,-1-1 0,1 0-1,0 0 1,1 0 0,-1 1 0,1-1 0,0-1-1,-1 1 1,2 0 0,-1 0 0,4 5 0,-4-8-9,0 1-1,0 0 1,0-1 0,0 1 0,0-1 0,0 0 0,1 1 0,-1-1-1,0 0 1,1 0 0,-1-1 0,0 1 0,1 0 0,-1-1 0,1 0 0,-1 1-1,1-1 1,-1 0 0,1 0 0,-1-1 0,5 0 0,1 0 14,-1-2 0,1 1 1,-1-1-1,1 0 0,-1-1 1,0 0-1,0 0 0,0 0 1,-1-1-1,0 0 0,1 0 1,-2-1-1,1 0 0,-1 0 1,0 0-1,5-8 0,3-5 56,-2 0 0,0-1 0,-1 0 0,12-35 0,-11 19 105,12-59 0,-19 76-91,-2-1-1,0 0 1,-2-1 0,-2-33 0,2 51-86,-1 1 1,1-1 0,-1 1 0,1 0 0,-1-1 0,0 1-1,0 0 1,0-1 0,0 1 0,0 0 0,-2-3 0,2 4-5,1 1 1,-1-1 0,1 1-1,-1-1 1,0 1-1,0-1 1,1 1 0,-1-1-1,0 1 1,0 0 0,1-1-1,-1 1 1,0 0-1,0 0 1,0 0 0,1-1-1,-1 1 1,0 0-1,0 0 1,0 0 0,0 0-1,-1 1 1,-2 0 17,1 1 0,-1-1 1,0 1-1,1 0 0,-1 0 0,1 1 1,0-1-1,0 1 0,0-1 0,0 1 1,-4 5-1,7-8-42,-1 1 0,1-1-1,0 1 1,-1-1 0,1 1 0,-1-1 0,1 1-1,0-1 1,-1 1 0,1-1 0,-1 0-1,0 1 1,1-1 0,-1 0 0,1 0 0,-1 1-1,1-1 1,-1 0 0,0 0 0,1 0 0,-1 0-1,1 1 1,-1-1 0,0 0 0,1 0 0,-1 0-1,0-1 1,1 1 0,-1 0 0,1 0-1,-1 0 1,0 0 0,1-1 0,-1 1 0,0-1-1,-14-19-1417,4 4 409,1 6-763,14 14 1429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7.725"/>
    </inkml:context>
    <inkml:brush xml:id="br0">
      <inkml:brushProperty name="width" value="0.05" units="cm"/>
      <inkml:brushProperty name="height" value="0.05" units="cm"/>
    </inkml:brush>
  </inkml:definitions>
  <inkml:trace contextRef="#ctx0" brushRef="#br0">929 297 10698,'0'1'44,"1"-1"0,-1 0 0,0 0-1,1 0 1,-1 0 0,0 0 0,1 1-1,-1-1 1,0 0 0,1 0 0,-1 0-1,0 1 1,1-1 0,-1 0 0,0 1 0,0-1-1,1 0 1,-1 0 0,0 1 0,0-1-1,0 0 1,0 1 0,1-1 0,-1 1-1,0-1 1,0 0 0,0 1 0,0-1 0,0 0-1,0 1 1,0-1 0,0 1 0,0-1-1,0 0 1,0 1 0,0-1 0,0 1-1,-1-1 1,-3 23 531,2-13-374,-1 5-81,-12 93 446,13-91-467,1 1-1,1 0 1,4 34 0,-4-50-89,0 0 0,1 0-1,-1 0 1,0 0 0,1-1 0,-1 1 0,1 0 0,-1 0 0,1-1 0,0 1 0,0 0 0,0-1-1,0 1 1,0-1 0,0 1 0,0-1 0,1 1 0,-1-1 0,1 0 0,-1 0 0,0 1 0,1-1-1,2 1 1,-2-2 1,0 0-1,0 0 1,0 0-1,0 0 1,0 0-1,0 0 0,0 0 1,0-1-1,0 1 1,0-1-1,0 1 1,0-1-1,0 0 0,0 0 1,0 0-1,0 0 1,1-1-1,9-7 37,-1 0 0,0 0 0,-1-1 0,15-18 0,3-6 138,46-74-1,-64 90-100,0-1-1,-1-1 0,0 0 1,-2 0-1,10-42 0,-16 57-67,0 0-1,-1 0 0,1 0 1,-1 0-1,0 0 0,0 0 1,0 0-1,-1 0 0,0 0 0,0 0 1,0 0-1,-1 0 0,-2-7 1,2 9-15,0 1 0,0-1 0,0 1 0,-1 0 1,1-1-1,-1 1 0,1 0 0,-1 0 0,1 1 0,-1-1 1,0 0-1,0 1 0,0 0 0,0 0 0,0 0 0,0 0 1,0 0-1,-1 0 0,1 1 0,0 0 0,-6 0 0,-3 0-55,0 0 0,1 1-1,-1 1 1,0 0-1,0 0 1,1 1-1,-1 1 1,1 0-1,0 0 1,-13 8 0,-14 10-397,-51 37 0,57-36 312,-2 1-106</inkml:trace>
  <inkml:trace contextRef="#ctx0" brushRef="#br0" timeOffset="1">6 1457 10466,'-6'17'832,"22"-11"-399,8-9-17,26-33 752,21-20-504,25-38-72,10-18 0,14-39-40,12-16-128,16-30-384,-2-20 88,-7 0-136,-14-12-88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41.926"/>
    </inkml:context>
    <inkml:brush xml:id="br0">
      <inkml:brushProperty name="width" value="0.05" units="cm"/>
      <inkml:brushProperty name="height" value="0.05" units="cm"/>
    </inkml:brush>
  </inkml:definitions>
  <inkml:trace contextRef="#ctx0" brushRef="#br0">2233 379 9898,'5'-8'158,"0"-1"-1,-1 1 0,0-1 1,-1 0-1,0 0 1,0-1-1,-1 1 1,0-1-1,1-10 0,-3 14-102,0 0-1,0 0 0,-1 1 0,0-1 1,0 0-1,0 1 0,-1-1 0,1 1 1,-1-1-1,0 1 0,-1 0 0,0 0 1,1 0-1,-2 0 0,1 0 0,-7-7 1,0 2-9,-1 1 0,0 1 1,0 0-1,-1 0 0,0 1 0,0 0 1,-1 1-1,1 1 0,-1 0 1,-17-4-1,-16-2-9,-77-9 1,-22 5-9,-1 6 0,-172 13-1,264 1-35,0 2 0,0 2-1,1 3 1,0 2-1,1 2 1,1 3 0,1 2-1,0 2 1,2 2-1,-51 35 1,-173 130-47,220-150 43,3 3 1,2 1-1,-45 54 1,74-76-4,0 2 0,2 0 0,0 1 0,2 0 0,1 1 0,0 1 1,-9 32-1,18-46 0,1 1 1,0-1-1,1 0 1,0 1-1,1 0 1,0-1-1,1 1 1,1 0-1,0-1 0,1 1 1,1 0-1,0-1 1,1 0-1,0 0 1,0 0-1,2 0 1,8 14-1,-6-14 1,2 0 1,0 0-1,1-1 0,0 0 0,0-1 0,1 0 0,1-1 0,0 0 0,0-1 0,1-1 0,0 0 1,0-1-1,29 10 0,-1-3 2,1-3-1,1-1 1,81 7 0,-7-8 49,2-5 1,-1-5-1,0-6 1,214-40-1,-260 30-16,-1-4-1,-2-2 1,0-4-1,-1-3 1,-2-3 0,-2-2-1,-1-4 1,-1-2-1,62-55 1,-82 60 7,-1-3-1,-3-1 0,-1-2 1,38-54-1,-58 70 13,-1 0-1,-2 0 0,-1-2 0,-1 0 0,-1 0 0,-1-1 1,-2-1-1,-1 1 0,5-37 0,-12 55-19,0-1 0,-1 1 0,0 0 0,0 0 0,-2-1 0,1 1 0,-1 0 0,-1 0 0,0 0 0,0 0 0,-1 1 0,-1-1 0,0 1 0,0 0 0,-1 0-1,-13-17 1,7 14 2,-1 0-1,0 1 1,-1 0-1,0 2 0,0-1 1,-1 1-1,-1 1 1,0 1-1,0 0 1,-20-6-1,-10-1 4,0 2 1,-1 2-1,-83-8 1,-153 6-28,-359 40-36,3 42-302,623-67 314,-21 3-178,-67 16 1,93-18 146,-1 1 0,1 1 0,0-1 0,1 2 0,-1 0 0,1 0 0,0 1-1,1 0 1,-16 15 0,15-12 3,1 0-1,1 1 1,0 0-1,0 1 1,1-1-1,0 2 1,1-1-1,0 1 1,2 0-1,-1 0 1,1 0-1,1 1 1,0-1-1,1 1 1,1 0-1,0 0 1,1-1-1,0 1 1,1 0-1,1 0 0,0 0 1,7 23-1,-1-9-83,2 0-1,1-1 0,1-1 1,1 0-1,1-1 0,2 0 1,0-1-1,27 30 0,-11-19 20,2-1 0,2-1-1,1-2 1,55 35-1,60 22-257,-151-88 375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5.222"/>
    </inkml:context>
    <inkml:brush xml:id="br0">
      <inkml:brushProperty name="width" value="0.05" units="cm"/>
      <inkml:brushProperty name="height" value="0.05" units="cm"/>
    </inkml:brush>
  </inkml:definitions>
  <inkml:trace contextRef="#ctx0" brushRef="#br0">71 234 13275,'-7'6'328,"-4"2"-55,0 0 1,-1 0-1,-17 8 0,39-19-473,0 0 0,0 1 0,0 0 0,0 1 0,1 0-1,-1 0 1,0 1 0,1 1 0,-1 0 0,14 2-1,-18-1 101,0-1-1,-1 1 1,1 0-1,0 0 0,0 1 1,-1 0-1,0 0 1,1 0-1,7 7 1,-10-7 93,0 0 1,0 0 0,0 0-1,-1 1 1,1-1 0,-1 1 0,0 0-1,0-1 1,0 1 0,-1 0-1,1 0 1,-1 1 0,0-1-1,0 0 1,0 7 0,-1-5 116,0-1-1,0 1 1,-1-1 0,0 0 0,0 1 0,-1-1-1,1 0 1,-1 0 0,0 0 0,0 0 0,-1 0-1,0-1 1,1 1 0,-2-1 0,1 0 0,0 1-1,-1-1 1,0-1 0,-6 6 0,4-4 58,0 0 1,0-1-1,0 1 1,-1-2 0,0 1-1,1-1 1,-1 0-1,0 0 1,0-1-1,-1 0 1,1 0-1,0 0 1,-13 0-1,19-2-178,-1 0 0,0 0 0,1 0 1,-1 0-1,0 0 0,1-1 0,-1 1 0,0 0 0,1-1 0,-1 1 0,0-1 0,1 0 0,-1 1 0,1-1 0,-1 0 0,1 0 0,0 0 0,-1 0 0,1 0 0,0 0 0,0-1 0,0 1 0,0 0 0,0 0 0,0-1 0,0 1 0,0-1 0,0 1 0,1-1 0,-1 1 0,0-1 0,1 0 0,0 1 0,-1-1 0,1 0 0,0 1 0,0-1 0,0 0 0,0 1 0,0-1 1,0 0-1,0 1 0,1-1 0,-1 0 0,1-2 0,10-27-208</inkml:trace>
  <inkml:trace contextRef="#ctx0" brushRef="#br0" timeOffset="1">382 1 14795,'-2'0'79,"0"1"0,0 0 0,0 0 0,1 1 0,-1-1 0,1 0 0,-1 0 0,0 1 0,1-1 0,0 1 0,-1 0 0,1-1 0,0 1-1,0 0 1,-1 2 0,-13 29 124,11-20-171,0 0 1,1 0 0,1 0-1,0 0 1,1 0 0,0 1-1,1-1 1,0 0 0,1 0-1,4 20 1,4 7-188,2-2 1,18 42 0,-4-11-358,-105-248 195,54 125 791,11 26-57,-7-17 881,27 44-1187,0 1 1,0 0-1,0 0 0,0 0 1,9 2-1,17 1-326,107-6-98,-80 0 212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19.886"/>
    </inkml:context>
    <inkml:brush xml:id="br0">
      <inkml:brushProperty name="width" value="0.05" units="cm"/>
      <inkml:brushProperty name="height" value="0.05" units="cm"/>
    </inkml:brush>
  </inkml:definitions>
  <inkml:trace contextRef="#ctx0" brushRef="#br0">5 17 16652,'-3'-4'1280,"1"4"-1024,2-1-216,3-2 168,0-2 184,-3 1-408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42.405"/>
    </inkml:context>
    <inkml:brush xml:id="br0">
      <inkml:brushProperty name="width" value="0.05" units="cm"/>
      <inkml:brushProperty name="height" value="0.05" units="cm"/>
    </inkml:brush>
  </inkml:definitions>
  <inkml:trace contextRef="#ctx0" brushRef="#br0">1044 514 9978,'78'-138'1008,"-25"14"-672,-20 15-176,-50 30 313,-31 17-281,-56 61-376,-28 32-161,-37 47-375,-13 18-320,-10 20 648,1 4-208,19-20 56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42.978"/>
    </inkml:context>
    <inkml:brush xml:id="br0">
      <inkml:brushProperty name="width" value="0.05" units="cm"/>
      <inkml:brushProperty name="height" value="0.05" units="cm"/>
    </inkml:brush>
  </inkml:definitions>
  <inkml:trace contextRef="#ctx0" brushRef="#br0">1995 416 8930,'-8'-29'144,"-1"1"0,-2 0 1,0 0-1,-2 1 0,-24-37 1,27 49-121,-1 0 0,0 1 0,-1 0 0,-1 1 1,0 1-1,-1 0 0,-1 1 0,1 0 1,-2 1-1,-20-10 0,9 8-8,0 2 0,-1 0-1,-1 2 1,1 1 0,-1 2 0,-36-3-1,16 4-7,-1 3 1,-93 11-1,98-3-8,1 2 0,0 2 0,1 2 0,-49 22 0,-157 91-50,198-97 44,0 2-1,3 3 0,0 1 0,3 3 0,-81 85 0,67-49 8,4 2-1,-81 149 0,114-180-71,2 0-1,2 2 0,2 0 0,2 0 1,2 2-1,2-1 0,2 1 0,3 1 0,1-1 1,3 1-1,6 59 0,-3-85-34,2-1 0,0 0 0,1 0 1,2 0-1,0-1 0,1 0 0,2 0 0,0-1 0,1 0 0,14 20 0,-15-28 53,0-1-1,1 0 0,0 0 1,0-1-1,1 0 1,1-1-1,0-1 0,0 0 1,1-1-1,0 0 0,0-1 1,1-1-1,0 0 0,0-1 1,23 5-1,-3-4 138,0-2 0,0-1 1,1-2-1,-1-1 0,1-1 0,57-11 0,-51 3 56,1-1 0,-1-3-1,-1-1 1,-1-2-1,40-21 1,47-33 444,124-91 1,-171 102-272,-2-3-1,99-104 1,-114 95 73,-2-3 0,91-146 0,-142 203-300,0 0 0,-1-1 1,0 0-1,-2-1 1,0 1-1,6-32 1,-11 44-77,-1 1 1,-1-1-1,1 0 1,-1 0-1,0 1 1,0-1-1,-1 0 0,1 0 1,-1 1-1,-1-1 1,1 0-1,-1 1 1,0-1-1,0 1 1,-1 0-1,1 0 1,-1 0-1,0 0 1,-1 0-1,1 1 1,-1-1-1,0 1 1,0 0-1,0 0 1,-1 0-1,-5-3 1,1 1-25,-1 1-1,1 0 1,-1 0 0,0 1 0,0 1-1,0 0 1,-13-2 0,-4 0-1,-47 0 1,-68 6-37,-21 10-75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7:14.849"/>
    </inkml:context>
    <inkml:brush xml:id="br0">
      <inkml:brushProperty name="width" value="0.05" units="cm"/>
      <inkml:brushProperty name="height" value="0.05" units="cm"/>
    </inkml:brush>
  </inkml:definitions>
  <inkml:trace contextRef="#ctx0" brushRef="#br0">976 186 12995,'-12'-19'-158,"-2"1"1,-22-26 0,31 39 224,-1-1 0,0 1 0,-1 0 0,1 1 1,-1 0-1,0 0 0,0 0 0,0 1 0,-1 0 0,-13-4 1,-6 2 161,0 1 1,0 2 0,0 0 0,-1 2 0,1 1 0,0 1 0,0 1 0,0 2 0,0 1 0,-40 14 0,49-14-235,1 2-1,1 0 0,-1 0 0,1 2 1,1 0-1,0 1 0,0 0 0,1 1 1,1 1-1,0 0 0,0 1 0,2 0 1,0 1-1,0 0 0,-11 24 0,-22 44-6,4 2-1,4 2 1,4 1 0,3 2-1,-21 117 1,43-169-1,1 1-1,2-1 1,2 1 0,1 0 0,2 0 0,2-1 0,1 1 0,2-1 0,2 0 0,1 0-1,26 65 1,-22-74 3,0 0 0,2-2 0,0 1-1,2-2 1,1-1 0,2 0 0,27 28-1,-33-40 6,0-1 0,0 0 0,1-1 0,1-1 0,0 0 0,0-1 0,1-1 0,0 0 0,0-2 0,1 0 0,0 0 0,0-2 0,29 3 0,-24-5 7,0-2-1,0-1 0,0 0 0,0-2 1,0-1-1,0 0 0,-1-2 0,0-1 1,0 0-1,22-12 0,-6 0 1,0-1 0,-2-2 0,0-2 0,50-44 0,-46 32-4,-2-3 0,-1-1 0,48-69 0,-40 42 3,62-127 0,-84 144 5,-2-1 1,-2-1-1,-3-1 0,11-65 1,-20 75 3,-1 0 1,-3-1-1,-1 0 1,-3 0-1,-9-76 0,6 99-2,-1 0-1,0 1 1,-2-1 0,0 2-1,-1-1 1,-1 1-1,-1 0 1,0 0-1,-2 1 1,0 1 0,-18-20-1,12 18 31,-1 1-1,-1 1 1,0 1 0,-1 0-1,-1 2 1,0 1-1,-1 0 1,-43-16 0,32 16 25,-1 2 1,0 0 0,-1 3 0,-48-6-1,63 12-34,0 1-1,-1 1 0,1 1 1,0 1-1,0 1 0,0 1 1,0 0-1,-38 15 0,33-8-43,1 1 0,1 1 0,0 1 0,0 1 0,2 2 0,0 0 0,0 1 0,2 1 0,0 1 0,2 0 0,-19 28 0,15-16-11,2 1-1,1 1 0,2 0 1,1 2-1,2 0 0,2 0 0,-13 58 1,6 4-47,4 1 0,4 0 1,3 146-1,10-205 29,1 1 0,2-1 0,2 0 0,19 64 0,-21-88 26,1 0 0,0-1-1,1 0 1,1 0 0,0-1 0,1 0 0,1 0 0,0-1 0,1 0 0,0-1 0,1 0 0,0-1 0,1 0 0,15 9 0,-11-10 13,0-1-1,1-1 1,0 0-1,0-1 1,1-1-1,0-1 1,0-1-1,0 0 0,21 0 1,-15-3 9,1-1-1,0-1 1,-1-1 0,0-2 0,1 0-1,31-11 1,-14 0 19,0-3 1,-1-1-1,-1-1 0,0-3 1,-2-1-1,-1-2 0,49-43 1,-58 43-34,-2-1 1,0-1-1,-2-2 1,-1 0-1,-1-2 1,-2 0-1,-1-1 1,-2-1-1,-1-1 1,-2-1-1,-1 0 1,-2-1-1,-2 0 1,-1-1-1,-2 0 1,3-50-1,-7 49-12,-3 0 0,-1 0 0,-2 0 0,-1 0 0,-3 1-1,0-1 1,-3 1 0,-20-52 0,20 65 52,-2 2-1,0 0 1,-1 0 0,-1 1-1,-1 0 1,-1 2 0,-1 0-1,-1 0 1,-1 2 0,0 0-1,-1 2 1,-1 0 0,-35-21-1,37 27 8,0 1-1,-1 0 0,0 1 0,0 1 1,-1 1-1,0 1 0,0 1 1,0 1-1,-27-1 0,32 4-39,0 1-1,-1 0 0,1 1 1,0 1-1,0 0 1,0 2-1,1-1 0,-1 2 1,1 0-1,0 1 1,1 0-1,-26 18 0,6 1-58,1 2-1,1 2 0,-53 63 0,48-45-14,1 2 0,-36 67 0,50-75 244,2 1 0,2 1 0,1 0-1,3 2 1,1-1 0,3 2 0,1-1 0,3 1 0,-1 93 0,16-39 147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8:25.040"/>
    </inkml:context>
    <inkml:brush xml:id="br0">
      <inkml:brushProperty name="width" value="0.05" units="cm"/>
      <inkml:brushProperty name="height" value="0.05" units="cm"/>
    </inkml:brush>
  </inkml:definitions>
  <inkml:trace contextRef="#ctx0" brushRef="#br0">3693 221 10770,'-1'-1'45,"1"0"0,0 0 0,-1 1 0,1-1 0,-1 0 0,1 0 0,-1 0 0,1 0 0,-1 1 0,1-1 0,-1 0 0,0 1 0,0-1 0,1 0 0,-1 1 0,0-1 0,0 1 0,1-1 0,-1 1 0,0 0 0,0-1 0,0 1 0,0 0 0,-1-1 0,-28-6 206,25 6-118,-30-3-183,1 1 0,-1 2 0,1 1 1,-1 2-1,-41 8 0,-64 2-262,-204-25 1063,1-21-562,-266-13-162,503 47 119,0 4 1,0 5 0,1 5-1,0 4 1,-148 46 0,146-29-117,3 6 0,1 3 0,2 5 0,-154 101 1,215-121-32,2 2 0,1 1 1,1 1-1,2 3 1,2 0-1,1 2 1,2 2-1,2 0 1,1 2-1,2 1 0,-22 56 1,25-46 14,2 1 0,3 1 0,2 0 0,2 1 0,3 1 0,2 0 0,1 88 0,8-97 13,1 1 1,3-1 0,2 0 0,2 0 0,2-1 0,2-1 0,2 0 0,2-1 0,31 54 0,-36-77-26,1 0 1,1-1-1,1-1 0,0 0 1,2-1-1,0-1 1,27 19-1,-16-15-5,0-3 0,2 0 0,1-2 0,51 20-1,-21-14-11,107 22-1,65-3-11,-108-24 11,1-6 0,1-5 1,0-6-1,-1-5 0,162-26 0,-114-3 19,-1-8-1,260-96 1,-190 38-16,252-141 0,-393 183 10,-3-5 0,-3-4 0,-3-5 0,142-136 0,-176 145 19,-4-1 0,-2-4 0,-3-1 0,46-84 0,-85 131 1,-2-1-1,0 0 1,-1 0-1,-1-1 1,-1 0-1,7-46 1,-13 55 4,0 0 0,0 0 0,-1 0 0,-1 0 0,-1 0 0,0 0 0,0 1 0,-1-1 0,-1 0 0,-1 1 1,0 0-1,0 0 0,-9-14 0,0 6 32,0 1 0,-2 0 0,0 1 0,-1 1 0,-23-19 0,-103-74 217,126 99-245,-58-39 22,-1 3 0,-3 4 0,-1 3 0,-3 4 0,0 4 0,-2 3 0,-2 4 0,-100-17 0,21 15-37,-1 8 0,-235 2 0,-339 68-588,548-25 423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2:00.669"/>
    </inkml:context>
    <inkml:brush xml:id="br0">
      <inkml:brushProperty name="width" value="0.05" units="cm"/>
      <inkml:brushProperty name="height" value="0.05" units="cm"/>
    </inkml:brush>
  </inkml:definitions>
  <inkml:trace contextRef="#ctx0" brushRef="#br0">7 279 10786,'-1'-2'-2,"0"0"-1,0-1 1,0 1-1,1 0 1,-1 0-1,1 0 1,-1 0-1,1-1 0,0 1 1,0 0-1,0 0 1,0-1-1,0 1 1,0 0-1,1 0 1,-1 0-1,1-1 1,-1 1-1,3-3 1,-1 4 56,1 0 1,0 0-1,-1 0 1,1 0 0,0 1-1,0-1 1,0 1-1,0 0 1,-1 0 0,6 0-1,0 0 26,218-31 151,-132 16-237,17-3-160,109-13-584,161-16 1531,-324 39-741,715-67 34,-620 75-360,180 25 1,179 37-66,-290-43 352,155 21 0,322 26-275,-315-37-834,-324-24 1058,150 9-330,-177-14 197,-1-2-1,1-1 1,0-1 0,48-14 0,-64 13 284,-9 3 466,1 0 1,-1 0 0,0 0 0,15-1 0,-21 4-598,1 0 0,-1-1 1,1 1-1,-1 0 1,1 0-1,-1 0 0,1 0 1,-1 0-1,2 3 1,0 0-281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2:04.484"/>
    </inkml:context>
    <inkml:brush xml:id="br0">
      <inkml:brushProperty name="width" value="0.05" units="cm"/>
      <inkml:brushProperty name="height" value="0.05" units="cm"/>
    </inkml:brush>
  </inkml:definitions>
  <inkml:trace contextRef="#ctx0" brushRef="#br0">1 237 7754,'20'-9'217,"1"2"-1,45-11 1,-17 5-123,36-7 533,1 3-1,115-7 1,-51 7 1135,-9 6-1288,167 6 1,-71 4-473,200-10 9,430-16 40,84-18-40,-726 36 112,309 26 0,-469-10-118,425 31 51,-352-34-38,216-21 0,-32-27 159,-301 41-92,1 0 0,-1 2 1,1 0-1,28 3 0,-49-2-101,0 0 0,0 1 0,0-1 0,0 0 0,-1 0 0,1 1 0,0-1 0,0 0 0,0 1 0,0-1 0,0 1 0,-1-1 0,1 1 0,0-1 0,0 1 0,-1 0 0,1-1 0,0 1 0,-1 0 0,1-1 0,-1 1 0,1 0 0,-1 0 0,1 0 0,-1 0 0,0-1 0,1 1 0,-1 0 0,0 1 0,0 0-3,1 0 1,-2 1 0,1-1 0,0 0 0,0 0 0,-1 0-1,1 0 1,-1 0 0,1 0 0,-1 0 0,0-1 0,-2 4 0,-11 17-133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3:48.298"/>
    </inkml:context>
    <inkml:brush xml:id="br0">
      <inkml:brushProperty name="width" value="0.05" units="cm"/>
      <inkml:brushProperty name="height" value="0.05" units="cm"/>
    </inkml:brush>
  </inkml:definitions>
  <inkml:trace contextRef="#ctx0" brushRef="#br0">4 28 11955,'-3'12'794,"3"-7"-842,12 2 7,12 2 7,179 63-54,-162-60 78,1-2 0,0-1 0,46 2 1,212-11-129,0-25-373,-23 1 321,-123 17 176,288 24 0,186-2 430,-244-15-653,-181 8 131,132 2 186,0-25 48,-286 9-124,428-29-42,-340 36 47,222 30 0,-238-12-18,360 53 8,163 57 155,-486-96-119,1-7 0,1-7 0,234-1 0,-336-20-107,89-14 1,55-22-238,-178 33 272,311-39 176,-4 1 133,-86-14-463,209-35-437,-398 86 730,172-29 587,-196 28-905,0-2 0,-1 0 0,-1-3 0,1 0-1,28-17 1,-28 8-12,-4-2-72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3:56.577"/>
    </inkml:context>
    <inkml:brush xml:id="br0">
      <inkml:brushProperty name="width" value="0.05" units="cm"/>
      <inkml:brushProperty name="height" value="0.05" units="cm"/>
    </inkml:brush>
  </inkml:definitions>
  <inkml:trace contextRef="#ctx0" brushRef="#br0">998 12 3457,'-135'-6'1143,"-38"1"-1892,146 6 884,1 1 0,-1 2 0,1 0 0,0 2 0,-36 13 0,48-14 28,1 1 0,0 1 0,0 0 0,1 1 0,0 0 0,0 0 0,1 2 0,0-1 0,0 2 0,1-1 0,-12 18 0,-86 148-119,34-51-61,69-117 20,-82 137 625,73-119-462,2 0 0,0 1 1,-13 50-1,23-68-132,1 0 0,0 0-1,1 0 1,-1 0 0,2 0-1,-1 0 1,1 0 0,1 0 0,0 0-1,0 0 1,0 0 0,1-1-1,1 1 1,-1-1 0,8 13-1,8 7-80,0-1-1,44 48 1,-23-28-111,-12-15 6,44 42 0,-57-61 171,1-1 1,0 0-1,1-1 0,0 0 1,23 9-1,6-1 209,1-3 1,93 20-1,101 2-67,-224-36-165,69 7 0,1-3 0,103-8 0,172-38-7,91-27 73,5 35 47,-320 32-52,158-4 6,-213-1-139,128-25 1,145-62-559,-64 15-135,-199 57 491,110-9 0,74 8 359,276-33 605,18-21 171,-536 72-852,168-16 19,-159 13-35,0-2-1,65-22 1,-74 15-23,0-2 1,-1-1-1,-1-1 1,36-29 0,14-7-7,-77 51 36,0 1 0,0-1 0,-1 0-1,0 0 1,0-1 0,0 0 0,8-10 0,-12 13 3,1-1 1,-1 0-1,1 0 1,-1 0-1,0 0 1,0 0 0,-1 0-1,1-1 1,-1 1-1,1 0 1,-1 0 0,0-1-1,0 1 1,0 0-1,-1 0 1,1 0 0,-1-1-1,-2-4 1,-1-4-2,-1-1 1,0 1 0,-1 0-1,-1 1 1,0 0 0,-14-18-1,-58-57-62,61 67 74,-1 1 0,-2 0-1,1 2 1,-2 0-1,0 1 1,-1 1-1,-1 2 1,0 0-1,0 1 1,-1 2 0,-37-10-1,-39 2 143,-124-5 0,94 11-140,-91-8-5,-280 11 0,-479 22-9,-288-34-1645,1239 20 1619,-785 37 2322,366 16-820,-249 21-1032,489-69-1358,166-7 678,1-2 0,-81-18-1,36-3-74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5:44.151"/>
    </inkml:context>
    <inkml:brush xml:id="br0">
      <inkml:brushProperty name="width" value="0.05" units="cm"/>
      <inkml:brushProperty name="height" value="0.05" units="cm"/>
    </inkml:brush>
  </inkml:definitions>
  <inkml:trace contextRef="#ctx0" brushRef="#br0">1 220 6113,'0'0'8,"0"0"-1,0 1 1,0-1 0,0 0-1,0 0 1,0 0-1,0 1 1,0-1 0,0 0-1,0 0 1,0 1-1,0-1 1,0 0 0,0 0-1,0 0 1,0 1-1,0-1 1,0 0 0,0 0-1,1 0 1,-1 0-1,0 1 1,0-1 0,0 0-1,0 0 1,0 0-1,0 0 1,1 0-1,-1 1 1,0-1 0,0 0-1,0 0 1,0 0-1,1 0 1,-1 0 0,0 0-1,0 0 1,0 0-1,1 0 1,-1 0 0,0 0-1,1 1 1,13-3 66,19-8-47,-29 8 63,94-25 4655,-71 18-4425,1 1 1,50-8-1,60 0-863,-107 13 313,238-15-3434,-187 13 4016,-40 2 70,49-1 31,-80 5-412,0 0 0,1 0-1,-1 1 1,0 1 0,-1 0 0,14 5 0,32 16 174,-25-10-168,2 0 0,0-2 0,44 9-1,-25-13-24,0-3 0,0-2 0,1-3 0,-1-2-1,55-8 1,287-5 25,-144 12-30,729 19 598,-758 2-496,201 9-202,-206-21 66,405-4 509,-113-12-332,-114 5-58,114 22 899,-408-13-906,160-12 1,99-33-8,-251 27-91,250-48-19,26-4-92,-159 44 164,325 11 1,-256 6 7,82 6-99,-177 13-54,340-18 0,-433-4 98,190-22 195,-254 22 928,-44 6-992,-9 0-75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7:32.993"/>
    </inkml:context>
    <inkml:brush xml:id="br0">
      <inkml:brushProperty name="width" value="0.05" units="cm"/>
      <inkml:brushProperty name="height" value="0.05" units="cm"/>
    </inkml:brush>
  </inkml:definitions>
  <inkml:trace contextRef="#ctx0" brushRef="#br0">1 34 9322,'15'-1'381,"1"0"0,0-2 0,16-4 0,8-2-165,-8 4-235,1 1 0,-1 1 0,1 2 0,-1 2 0,53 7 0,381 52-47,-164-6 114,-169-26 12,90 7 126,277 10-1,96 5 70,-220-26 103,2-26-135,-105-1-192,99-1-11,186 2-7,-255 10 4,177 1-36,-211-10-28,497 6-137,-512-4 187,298-38 1,-393 18 77,-156 19-50,-2 0 40,0 0 0,0 0 0,0 0 0,0 0 0,0-1-1,0 1 1,0 0 0,0 0 0,0-1 0,0 1 0,0 0-1,0-1 1,0 1 0,0-1 0,0 1 0,0-1 0,0 0-1,-1 1 1,1-1 0,1-1 667,-13-3-2531,1-5 1476,-2-7-96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1.116"/>
    </inkml:context>
    <inkml:brush xml:id="br0">
      <inkml:brushProperty name="width" value="0.05" units="cm"/>
      <inkml:brushProperty name="height" value="0.05" units="cm"/>
    </inkml:brush>
  </inkml:definitions>
  <inkml:trace contextRef="#ctx0" brushRef="#br0">1 21 9714,'8'-7'700,"11"-7"2009,-19 14-2649,1 0 0,-1 0 1,1 0-1,-1 0 0,1 0 0,-1 0 0,1 0 0,-1 0 0,1 0 0,-1 1 1,1-1-1,-1 0 0,0 0 0,1 0 0,-1 0 0,1 1 0,-1-1 0,0 0 1,1 0-1,-1 1 0,0-1 0,1 0 0,-1 1 0,0-1 0,1 0 0,-1 1 1,0-1-1,0 0 0,1 1 0,-1-1 0,0 1 0,0-1 0,0 1 0,1-1 0,-1 0 1,0 1-1,0-1 0,0 1 0,0-1 0,0 1 0,0-1 0,0 1 0,0-1 1,0 1-1,3 40 902,-3-32-899,0 0 1,1-1 0,0 1-1,1 0 1,0 0-1,0-1 1,5 11 0,-7-18-63,0-1 1,1 1-1,-1 0 1,0 0 0,1-1-1,-1 1 1,1 0-1,-1-1 1,1 1-1,-1-1 1,1 1 0,-1 0-1,1-1 1,-1 1-1,1-1 1,0 1-1,-1-1 1,1 0 0,0 1-1,0-1 1,-1 0-1,1 0 1,0 1-1,0-1 1,-1 0 0,1 0-1,0 0 1,0 0-1,0 0 1,1 0-1,0-1 1,-1 0 0,1 1-1,0-1 1,-1 0-1,1 0 1,-1 0 0,0 0-1,1 0 1,-1 0-1,0 0 1,2-3-1,4-4-2,-1 0 0,-1 0 0,7-13-1,19-47 44,-34 76 126,-1 1 0,2-1 1,-1 1-1,1 0 0,1 0 1,0 0-1,0 0 0,0 0 0,2 14 1,-1-22-145,0-1 0,1 1-1,-1-1 1,0 1 0,0-1 0,0 1 0,1-1 0,-1 1 0,0-1 0,1 1-1,-1-1 1,0 1 0,1-1 0,-1 0 0,1 1 0,-1-1 0,0 0 0,1 1-1,-1-1 1,1 0 0,-1 1 0,1-1 0,-1 0 0,1 0 0,-1 0 0,1 0 0,0 1-1,-1-1 1,1 0 0,-1 0 0,2 0 0,8-3 337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29.150"/>
    </inkml:context>
    <inkml:brush xml:id="br0">
      <inkml:brushProperty name="width" value="0.05" units="cm"/>
      <inkml:brushProperty name="height" value="0.05" units="cm"/>
    </inkml:brush>
  </inkml:definitions>
  <inkml:trace contextRef="#ctx0" brushRef="#br0">1205 286 5649,'-14'-1'890,"0"-1"0,-1 1 0,1-2-1,-26-8 1,-56-26-184,88 34-708,-10-5-38,-1 2-1,0-1 1,-1 2-1,1 1 1,-40-4-1,44 8 74,1 0-1,-1 1 0,1 0 1,-1 2-1,1-1 0,-1 2 1,1 0-1,-27 12 0,15-4 141,1 2 1,1 2-1,0 0 0,0 1 0,-22 23 0,-101 111 864,22-22-589,10-11-403,102-101-46,0 0 1,1 1 0,0 1 0,2-1 0,-13 33 0,11-18 1,2 0 0,1 1 0,1-1 1,3 2-1,-4 58 0,9-68 0,0 0 0,2 0 0,1 0 1,0 0-1,2 0 0,1-1 0,1 0 0,17 37 0,-20-52-7,1 0 1,0 0-1,0-1 1,1 0 0,0 0-1,1 0 1,0-1-1,0 0 1,0 0-1,1-1 1,0 0-1,9 5 1,-5-5-9,0 0 0,1-1 0,-1 0 0,1-1 0,0 0 1,0-1-1,0-1 0,21 2 0,65 1-192,-36-3 49,87 15 0,71 34 20,-118-24 151,128 15-1,-142-35-36,0-3-1,103-11 1,176-39-107,-26 0 110,40-6 166,-296 34-76,160-57 0,73-56-2,-46 18-275,-201 85-21,459-185-1123,-401 152 1676,240-151-1,-344 195-255,-2-2 0,0 0 0,-2-1 0,0-2 0,-1 0 0,-1-1 0,31-47 0,-44 58-60,-1-1 1,0 1 0,-1-1-1,0 0 1,-1 0 0,0 0-1,-1-1 1,2-20-1,-4 23-4,-1 1 0,-1-1 0,0 1 0,0-1 0,-1 1 0,0-1 0,-1 1 0,0 0-1,-1 0 1,0 0 0,0 0 0,-8-10 0,7 12 1,-1 0 1,1 0-1,-2 0 1,1 1-1,-1 0 1,0 1-1,-1-1 0,-14-8 1,9 7 11,-1 1 1,0 0-1,-1 1 1,-27-8-1,-5 4 50,0 1-1,-75-2 1,106 10-54,-713-38 234,685 37-248,-379-6-364,-488 55 1,411 26 22,374-44 489,-233 85 1,-86 94 138,367-169-275,-20 7-2,9-13-36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9:35.573"/>
    </inkml:context>
    <inkml:brush xml:id="br0">
      <inkml:brushProperty name="width" value="0.05" units="cm"/>
      <inkml:brushProperty name="height" value="0.05" units="cm"/>
    </inkml:brush>
  </inkml:definitions>
  <inkml:trace contextRef="#ctx0" brushRef="#br0">303 5318 6473,'4'-186'1890,"2"69"-1789,-9-118-1274,-40-289-1,-75-232-638,64 429 4152,-5-70-43,26-2-999,31 207-1058,8 0 1,8 1 0,46-219-1,-45 340-233,3 1 0,33-81 0,-35 110-82,2 2-1,1 1 1,2 0-1,2 1 1,30-36-1,-44 62 34,0 1-1,1 0 0,0 1 1,0 0-1,1 0 1,0 2-1,0-1 0,1 1 1,0 1-1,0 0 1,0 0-1,1 1 0,13-2 1,21-2-15,-1 2 0,62 0-1,-66 4 43,495 5-79,-161 5 162,-361-8-63,647-19 135,-9-55-78,-6-33-117,-175 28-61,1143-218-787,-1282 235-213,2 15-1,383-4 1,-181 61 2406,-1 22-40,477 10-50,-144-84-1031,-154 4-117,1514 109 45,-851-10-82,-1065-70 2,260-2-6,-2 44-86,7 63-20,-4 29 117,-93-18 190,81 1 133,-382-82-205,208 4 1,322-49 52,-345 2-426,683 11-878,-353 1 1216,655-27 2,-1155 37-116,-159-1 6,1 2 0,-1 1 0,46 15 1,-29-5 12,0 3 1,94 50 0,-130-60-5,-1 1 1,0 0-1,-1 1 1,0 0-1,0 2 1,-2-1-1,0 2 0,0 0 1,-1 0-1,-1 1 1,-1 1-1,9 18 1,-6-3 56,-1 1 1,-1 1-1,-2 0 1,-2 1-1,-1 0 1,2 61-1,-16 214 621,5-279-647,2-10-32,-2 1 0,-1 0 0,0-1 0,-2 0 0,0 0 0,-2 0 0,0-1 0,-1 0 0,-1-1 0,-1 0 0,0 0 0,-2-1 0,0-1 0,-1 0 0,0-1 0,-2 0 0,0-1 0,-1-1 0,-26 18 0,12-12 15,-2-1-1,0-2 0,-48 19 0,65-30-44,-1-1 1,0 0-1,0-2 0,0 0 0,-1-1 1,1 0-1,0-1 0,-1-1 0,-24-4 1,-69-17-448,61 11 19,-97-9 0,-248 29-258,213-2 918,174-7-201,-211 14 359,188-10-264,0 1 0,0 1 0,1 2 0,0 0 0,-29 16 0,-117 71 274,84-44-337,88-50-37,-36 20 78,-47 34-1,75-47-52,1 0 1,0 1-1,1 0 0,0 1 0,0 0 1,1 0-1,1 1 0,-9 16 0,-2 15 5,2 0-1,2 1 0,2 0 1,-8 52-1,-28 91-483,17-85 505,4 2-1,5 1 1,-10 114 0,30-193-44,1 1 0,2 0 0,0-1 0,2 1 0,1-1 0,1 1 0,8 25 0,-9-41 22,-1 0 0,1 0 0,-2 0 1,1 0-1,-2 0 0,0 17 0,-1-23-14,1-1-1,-1 0 1,0 0-1,-1 0 0,1 0 1,-1 0-1,0 0 0,0-1 1,0 1-1,0 0 1,-1-1-1,1 0 0,-1 1 1,0-1-1,0 0 1,0 0-1,0-1 0,-1 1 1,1-1-1,-6 3 0,-9 4 28,-1-1 0,0-1 0,0-1 0,0 0 0,-40 5 0,32-6-21,-1 1 1,-29 11 0,48-14-24,0 1-1,1 1 1,0-1 0,0 2 0,0-1-1,0 1 1,1 0 0,0 0 0,0 1-1,1 0 1,-8 11 0,-2 6-9,0 2 1,-15 35-1,23-43 13,-1 1 0,0-1 0,-2-1 0,0 0 0,-1 0 0,0-1 0,-18 16 0,-15 3 3,-1-2-1,-68 36 1,-18 13-1,33-7 12,-10 7 18,89-70-29,1 0 0,-2-1-1,-40 16 1,-24-3-88,0-3 0,-2-4 0,-138 9 0,-121-26-1139,29-2 695,184 10 601,0-6-1,-177-20 1,304 17-73,-611-50 37,280 63 82,-3-1 92,-152-33-32,23-1-117,-237 58 624,451-16-469,-695 78-54,290-24-258,-102 8-208,-29 4 197,-221 34 265,-309 27 266,-368-71-943,986-56 665,0-23-108,693 4-42,-1778-76-90,1003 48-218,-2 24 143,577 5 175,-1060 18 1048,1024-14-817,112 1-136,-64 0-46,151-7-63,1-2 1,-54-10-1,52 1-1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3:52.444"/>
    </inkml:context>
    <inkml:brush xml:id="br0">
      <inkml:brushProperty name="width" value="0.05" units="cm"/>
      <inkml:brushProperty name="height" value="0.05" units="cm"/>
    </inkml:brush>
  </inkml:definitions>
  <inkml:trace contextRef="#ctx0" brushRef="#br0">841 86 5721,'-2'0'-75,"0"1"0,0-1 1,0 0-1,0 1 0,0-1 0,0 0 0,0 0 0,0-1 0,0 1 0,-1 0 0,1-1 0,0 1 1,0-1-1,0 1 0,0-1 0,0 0 0,-2-2 0,-2-1-171,0 0 0,1-1 0,-10-9 0,10 8 223,0 2 0,0-1-1,0 0 1,-1 1 0,-6-4 0,3 4 157,0 1 0,0 0-1,-1 0 1,0 1 0,1 0 0,-1 0-1,0 1 1,0 1 0,0 0 0,0 0-1,0 1 1,1 0 0,-14 3 0,-15 5 1234,0 2-1,-36 16 1,57-21-1189,-12 6-335,0 1 0,1 2 1,0 1-1,2 0 0,0 3 1,0 0-1,2 1 0,1 1 0,-22 25 1,31-30 200,0 1 1,1 0-1,1 1 0,1 1 1,0-1-1,1 2 0,1 0 1,1 0-1,1 0 1,1 1-1,0 0 0,2 0 1,-4 44-1,9-57-51,-1 1-1,1 0 1,1 0 0,-1 0-1,1-1 1,1 1-1,0-1 1,0 1 0,1-1-1,8 14 1,5 4-161,37 42 0,-16-20-174,-19-24 304,0 0 0,2-1 1,1-1-1,0-1 1,2-1-1,0-2 0,1 0 1,33 18-1,280 163 1640,-277-165-1577,0-3-1,2-3 1,2-2-1,0-3 1,1-4-1,113 20 1,9-13-276,223 1 0,1-33-13,-2-25 172,280-9 125,-614 39-550,96-13 0,-131 7 209,1-1-1,-2-2 1,75-29-1,-45 7-127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3:52.939"/>
    </inkml:context>
    <inkml:brush xml:id="br0">
      <inkml:brushProperty name="width" value="0.05" units="cm"/>
      <inkml:brushProperty name="height" value="0.05" units="cm"/>
    </inkml:brush>
  </inkml:definitions>
  <inkml:trace contextRef="#ctx0" brushRef="#br0">248 457 5257,'6'-23'792,"-6"-2"-424,-2 1-152,-5-7 433,-7-10-313,-3-2-312,-11-7-488,-5-4-313,-12-2 601,-4 0-192,-10 3-168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3:53.336"/>
    </inkml:context>
    <inkml:brush xml:id="br0">
      <inkml:brushProperty name="width" value="0.05" units="cm"/>
      <inkml:brushProperty name="height" value="0.05" units="cm"/>
    </inkml:brush>
  </inkml:definitions>
  <inkml:trace contextRef="#ctx0" brushRef="#br0">2826 41 5561,'-242'-25'3126,"-284"9"0,-126 57-2624,243-7-624,-504 39-2964,830-66 2541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5:48.401"/>
    </inkml:context>
    <inkml:brush xml:id="br0">
      <inkml:brushProperty name="width" value="0.05" units="cm"/>
      <inkml:brushProperty name="height" value="0.05" units="cm"/>
    </inkml:brush>
  </inkml:definitions>
  <inkml:trace contextRef="#ctx0" brushRef="#br0">16 35 8434,'-9'0'744,"2"-2"-1000,7-2-224,2-3 440,5-2-40,9 4-200,-3-3-256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5:50.029"/>
    </inkml:context>
    <inkml:brush xml:id="br0">
      <inkml:brushProperty name="width" value="0.05" units="cm"/>
      <inkml:brushProperty name="height" value="0.05" units="cm"/>
    </inkml:brush>
  </inkml:definitions>
  <inkml:trace contextRef="#ctx0" brushRef="#br0">1 283 5825,'39'-18'762,"-21"9"-507,1 1 1,37-11 0,484-68 1705,-23 72-1484,-232 15-434,37-17 252,-146 7-107,325-43-174,-442 45-57,123-11 220,309 6 1,-36 54 292,-181-11-447,-153-18-16,-1 4-1,150 41 1,361 69 25,-242-57-145,-230-40-10,2-8-1,293 2 1,360-43 107,-2-42 55,370-14 151,-1101 72-169,251-2 87,180-11 300,202-64 491,-586 66-847,270-52-18,-23 4-17,-278 52 12,187 2 0,9 29 104,51 2-11,170-26-1157,-443-1 829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5:52.244"/>
    </inkml:context>
    <inkml:brush xml:id="br0">
      <inkml:brushProperty name="width" value="0.05" units="cm"/>
      <inkml:brushProperty name="height" value="0.05" units="cm"/>
    </inkml:brush>
  </inkml:definitions>
  <inkml:trace contextRef="#ctx0" brushRef="#br0">1061 124 4777,'-141'-72'856,"129"66"-737,0 0 1,-1 1-1,0 0 0,0 1 1,0 0-1,-1 1 0,1 1 0,-1 0 1,0 0-1,1 2 0,-18 1 0,15 0 125,-1 2 0,1 0-1,0 1 1,0 0-1,0 2 1,0 0 0,1 0-1,-26 16 1,-66 51 1099,70-46-895,-73 41 1,89-57-464,1 0 0,0 2 1,1 0-1,0 1 0,1 1 0,1 1 0,1 0 1,0 1-1,1 1 0,1 0 0,0 1 0,2 1 0,0 0 1,1 1-1,1 0 0,-10 30 0,9-17 30,1-1 0,2 1 0,1 1 0,2 0 0,1-1 0,2 1 0,1 0 0,2 1 0,7 46 0,-4-58 2,1 0-1,1-1 0,1 1 0,1-2 0,0 1 0,2-1 0,1 0 0,1-1 0,0-1 1,2 0-1,0 0 0,1-2 0,1 0 0,26 23 0,-22-25-20,1 0 0,1-2 0,0 0 0,1-2 0,1 0 0,0-1 0,0-2 0,1 0 0,0-2 0,1-1 0,-1-1 0,1-1 0,0-1 0,0-1 0,29-2 0,129-11 4,72 0 124,-62 22 11,18 0-52,-159-11-79,105-14 0,135-46 6,-91 16 10,280-35 3,61-12-35,145-85 9,-587 145-7,135-50 52,-204 66-50,-1-1 1,-1-2-1,0-1 0,-2-1 0,0-1 1,-1-2-1,-2-1 0,0 0 0,-1-2 1,27-40-1,-45 57 8,-1 1 1,1-1-1,-2 0 1,1 0-1,-1 0 1,5-20-1,-8 24-5,-1 0-1,1 0 1,-1 0 0,0 0-1,0 0 1,0 0 0,-1 0-1,0 0 1,0 0-1,0 0 1,0 0 0,-1 1-1,0-1 1,0 0 0,0 1-1,-3-5 1,-3-3 10,-1 1 0,0 1 1,-1-1-1,0 1 0,0 1 1,-1 0-1,0 0 0,-1 1 1,0 1-1,0 0 0,-1 0 1,-14-4-1,-22-7 248,-97-23-1,134 38-218,-408-98 139,97 50-359,-4 27 165,125 11 31,113 6-8,-379-23 124,-3 34 77,358 4-176,-580 59 188,409-6-419,249-51 181,1 1 1,0 2-1,1 1 0,-53 31 0,79-40 2,0 0 1,0 0 0,0 1 0,1 0 0,-1 0-1,1 1 1,1 0 0,-1 0 0,1 0-1,1 1 1,-1-1 0,-3 12 0,4-9-85,1 1-1,0-1 1,0 1 0,1 0 0,1 0 0,0 0-1,0 0 1,1 0 0,2 16 0,3 6-149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6:36.662"/>
    </inkml:context>
    <inkml:brush xml:id="br0">
      <inkml:brushProperty name="width" value="0.05" units="cm"/>
      <inkml:brushProperty name="height" value="0.05" units="cm"/>
    </inkml:brush>
  </inkml:definitions>
  <inkml:trace contextRef="#ctx0" brushRef="#br0">15 2380 12347,'-15'0'-78,"23"-2"27,24-9-18,-20 4 42,0-1 1,0 0-1,-1 0 0,-1-1 0,1 0 1,-1-1-1,9-12 0,57-83-122,-67 92 127,83-124-160,220-313 126,449-514 1506,-694 881-1438,135-161 25,14 17-113,-199 210-41,-12 11-31,0 1-1,1 0 1,-1 0-1,1 1 1,0-1-1,0 1 1,0 0-1,10-4 1,-15 10-185,-4 3 216,-7 7-41,-15 12-248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6:37.181"/>
    </inkml:context>
    <inkml:brush xml:id="br0">
      <inkml:brushProperty name="width" value="0.05" units="cm"/>
      <inkml:brushProperty name="height" value="0.05" units="cm"/>
    </inkml:brush>
  </inkml:definitions>
  <inkml:trace contextRef="#ctx0" brushRef="#br0">280 0 12475,'-35'95'850,"6"-20"-820,-124 490 56,128-459-68,-11 80-7,35-183-15,1 1 1,-1 0-1,1-1 1,0 1-1,0-1 1,1 1 0,-1 0-1,1-1 1,1 4-1,-2-6 4,0 0-1,1-1 0,-1 1 0,0-1 0,1 1 1,-1-1-1,0 0 0,1 1 0,-1-1 0,1 1 1,-1-1-1,1 0 0,-1 1 0,1-1 1,-1 0-1,1 1 0,-1-1 0,1 0 0,-1 0 1,1 0-1,0 1 0,1-1 0,-1 0 1,0 0-1,1-1 0,-1 1 0,1 0 1,-1 0-1,1-1 0,-1 1 1,0-1-1,1 1 0,2-2 1,7-5-9,0 0 0,0-1 0,-1 0 1,0 0-1,10-12 0,-4 5-6,475-499-2032,-458 478 2021,65-71-361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3.049"/>
    </inkml:context>
    <inkml:brush xml:id="br0">
      <inkml:brushProperty name="width" value="0.05" units="cm"/>
      <inkml:brushProperty name="height" value="0.05" units="cm"/>
    </inkml:brush>
  </inkml:definitions>
  <inkml:trace contextRef="#ctx0" brushRef="#br0">0 59 12531,'17'-9'268,"1"1"1,0 0-1,0 1 1,1 1 0,0 0-1,0 2 1,0 0-1,0 1 1,1 1-1,-1 1 1,1 1 0,35 3-1,-48-2-176,0 1 0,0-1 0,0 1 0,-1 0 0,12 5 0,-16-6-64,0 0 0,1 0-1,-1 1 1,0-1 0,0 1-1,0 0 1,0-1 0,0 1 0,-1 0-1,1 0 1,0 0 0,-1 0 0,0 0-1,1 1 1,-1-1 0,0 0 0,0 1-1,1 4 1,-1-1 9,-1 0-1,0-1 1,0 1-1,0 0 1,-1 0-1,0 0 1,0-1-1,0 1 1,-1 0 0,0-1-1,0 1 1,0-1-1,-6 10 1,-6 8 125,-29 37 1,30-42-77,-175 226 814,184-240-874,1 1 1,0 0-1,0 0 1,1 0-1,-4 10 1,5-14-22,1 0 0,0 0 0,0 0 0,-1 0 0,1 0 0,0 0 0,0 0 0,0 0 0,0 0 0,0 0 1,0 0-1,0 0 0,1-1 0,-1 1 0,0 0 0,0 0 0,1 0 0,-1 0 0,0 0 0,1 0 0,-1 0 0,1-1 0,-1 1 0,1 0 1,0 0-1,-1-1 0,1 1 0,0 0 0,0-1 0,-1 1 0,1-1 0,0 1 0,0-1 0,0 1 0,-1-1 0,1 0 0,0 1 1,0-1-1,0 0 0,1 1 0,8 0 22,-1 1 0,1-2 0,-1 1-1,1-1 1,18-3 0,49-11 46,-66 12-71,34-9-540,-1-1 1,74-32-1,-81 24-124,-36 19 615,1-1 1,0 1 0,-1-1-1,1 1 1,-1-1-1,1 0 1,-1 1 0,0-1-1,0 0 1,0 0 0,0 0-1,0 0 1,0 0 0,0 0-1,-1 0 1,1-4 0,-3-10-527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6:37.919"/>
    </inkml:context>
    <inkml:brush xml:id="br0">
      <inkml:brushProperty name="width" value="0.05" units="cm"/>
      <inkml:brushProperty name="height" value="0.05" units="cm"/>
    </inkml:brush>
  </inkml:definitions>
  <inkml:trace contextRef="#ctx0" brushRef="#br0">0 291 9346,'51'-79'955,"-25"35"-15,49-61 0,-69 98-871,1 0-1,0 1 0,0-1 1,1 1-1,-1 1 0,17-10 0,-22 14-66,0 0 0,1-1 0,-1 1 0,0 0-1,0 1 1,1-1 0,-1 0 0,1 1 0,-1-1-1,0 1 1,1 0 0,-1 0 0,1 0 0,-1 0-1,1 0 1,-1 0 0,0 1 0,1-1 0,-1 1-1,1 0 1,-1-1 0,0 1 0,0 0 0,0 1-1,1-1 1,-1 0 0,0 0 0,0 1 0,-1 0-1,1-1 1,0 1 0,2 2 0,-1 1-4,-1-1 1,1 1-1,-1 0 1,0 0-1,0 0 1,0 0 0,-1 0-1,0 1 1,0-1-1,0 0 1,0 11-1,-1 4 0,-5 35-1,5-54 3,-12 69 23,-4-2 0,-44 125-1,34-121 85,4 0 0,-15 90-1,35-152-82,1 1 0,0-1 0,1 0 0,0 0 0,3 20 0,-2-27-23,-1 0 0,1 0-1,0 0 1,0 0 0,0 0-1,0 0 1,1 0 0,-1-1-1,1 1 1,0-1 0,0 1 0,-1-1-1,1 0 1,1 1 0,-1-1-1,0 0 1,1-1 0,-1 1-1,1 0 1,-1-1 0,1 1-1,0-1 1,0 0 0,4 2-1,0-2-42,-1 1-1,1-1 0,0-1 0,0 1 1,0-1-1,0-1 0,-1 1 0,1-1 1,0 0-1,0-1 0,7-2 0,2-1-9,-1-1-1,-1-1 0,24-14 0,10-12-97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6:38.409"/>
    </inkml:context>
    <inkml:brush xml:id="br0">
      <inkml:brushProperty name="width" value="0.05" units="cm"/>
      <inkml:brushProperty name="height" value="0.05" units="cm"/>
    </inkml:brush>
  </inkml:definitions>
  <inkml:trace contextRef="#ctx0" brushRef="#br0">6 30 13179,'-3'12'1048,"2"-6"-880,-1-3-184,5-8 904,7-2-1472,3-4 464,-3-2-96,-1-2-128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6:38.808"/>
    </inkml:context>
    <inkml:brush xml:id="br0">
      <inkml:brushProperty name="width" value="0.05" units="cm"/>
      <inkml:brushProperty name="height" value="0.05" units="cm"/>
    </inkml:brush>
  </inkml:definitions>
  <inkml:trace contextRef="#ctx0" brushRef="#br0">1 340 12699,'19'-63'574,"22"-65"-257,-32 103-289,1 2 1,1-1 0,15-21-1,-25 43-26,0-1 0,0 1 0,1 0 0,-1 0 0,1 0 1,0 0-1,-1 0 0,1 1 0,0-1 0,0 0 0,0 1 0,1-1 0,-1 1 0,0 0 0,0 0 0,1 0 0,3-1 0,-5 2-2,0 0 1,-1 0-1,1 0 1,0 0-1,-1 0 0,1 0 1,0 1-1,0-1 0,-1 0 1,1 0-1,0 1 1,-1-1-1,1 0 0,-1 1 1,1-1-1,0 1 1,-1-1-1,1 1 0,-1-1 1,1 1-1,-1-1 0,1 2 1,0 1-1,1-1 1,-1 1 0,0-1-1,0 1 1,-1 0-1,1-1 1,-1 1-1,1 5 1,1 27 5,-2 0 1,-7 60 0,-21 73 35,16-104-21,-9 53 20,-21 125 49,20 1 23,22-239-115,-1 14 12,1 0 0,1 1 1,6 31-1,-6-46-26,0 1 0,0-1-1,0 0 1,1 0 0,-1-1 0,1 1 0,0 0 0,0 0 0,0-1 0,1 0 0,-1 1 0,1-1 0,0 0 0,0 0 0,0 0-1,0-1 1,1 1 0,-1-1 0,1 1 0,-1-1 0,1 0 0,5 1 0,-2-1-36,-1 0 0,1-1 0,-1 0 0,1-1 0,-1 1 0,1-1 0,-1 0 0,1-1 0,-1 0 0,1 0 0,-1 0 0,1-1 0,9-3 0,16-10-152</inkml:trace>
  <inkml:trace contextRef="#ctx0" brushRef="#br0" timeOffset="1">181 1626 14971,'5'7'656,"-4"-10"-952,2-5-656,0-9 824,-3-14-152,-2-3-176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6:39.190"/>
    </inkml:context>
    <inkml:brush xml:id="br0">
      <inkml:brushProperty name="width" value="0.05" units="cm"/>
      <inkml:brushProperty name="height" value="0.05" units="cm"/>
    </inkml:brush>
  </inkml:definitions>
  <inkml:trace contextRef="#ctx0" brushRef="#br0">0 181 10970,'3'-17'702,"0"0"0,1 0 0,11-28-1,-13 40-671,0 0-1,1 0 0,-1 1 1,1-1-1,0 1 0,0 0 1,1-1-1,-1 2 0,1-1 1,0 0-1,0 1 1,0-1-1,1 1 0,-1 0 1,1 1-1,8-5 0,-5 4-54,1 1-1,0-1 0,0 1 0,0 0 1,0 1-1,0 0 0,1 1 0,-1 0 1,0 0-1,0 1 0,0 0 0,0 1 1,0 0-1,0 0 0,17 7 0,-19-5-5,0-1 1,0 1-1,0 0 0,-1 1 0,1 0 0,-1 0 1,0 0-1,0 1 0,-1-1 0,1 2 0,-1-1 1,-1 0-1,1 1 0,-1 0 0,0 0 0,-1 0 0,0 1 1,4 10-1,-4-2 6,0-1 1,-1 0-1,-1 1 1,0-1-1,-1 1 0,-1 0 1,0-1-1,-1 1 1,-7 26-1,-7 11 51,-30 70 1,45-120-25,-201 495 672,157-361-427,39-116-199,2 1 1,0 1-1,2-1 1,0 28-1,2-44-48,0-1 1,0 1-1,1 0 1,-1-1-1,2 1 1,-1-1-1,0 1 1,1-1-1,0 0 0,0 1 1,1-1-1,0 0 1,0 0-1,0-1 1,0 1-1,8 8 1,-7-10-45,1 0 1,0 0 0,0 0 0,0 0 0,0-1 0,0 0 0,0 0 0,0 0-1,1 0 1,-1-1 0,1 0 0,-1 0 0,1-1 0,0 0 0,-1 0 0,11-1 0,-2 0-1,0-1 1,-1-1 0,0 0 0,1-1 0,-1-1 0,0 0 0,-1 0 0,13-8-1,-4-1-82,24-20-1,-44 33 126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6:39.620"/>
    </inkml:context>
    <inkml:brush xml:id="br0">
      <inkml:brushProperty name="width" value="0.05" units="cm"/>
      <inkml:brushProperty name="height" value="0.05" units="cm"/>
    </inkml:brush>
  </inkml:definitions>
  <inkml:trace contextRef="#ctx0" brushRef="#br0">0 32 15275,'10'15'808,"-4"-15"-1056,0 0 264,-5-12-8,-2-23-24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7:51.776"/>
    </inkml:context>
    <inkml:brush xml:id="br0">
      <inkml:brushProperty name="width" value="0.05" units="cm"/>
      <inkml:brushProperty name="height" value="0.05" units="cm"/>
    </inkml:brush>
  </inkml:definitions>
  <inkml:trace contextRef="#ctx0" brushRef="#br0">1219 213 7962,'-77'-21'612,"-38"-7"-49,58 18-640,-97-11-686,138 20 865,0 0 1,0 2 0,-1 0-1,1 1 1,0 1 0,0 0-1,-21 8 1,2 3 617,1 2 1,0 2-1,-48 33 1,-88 78 680,137-103-1359,2-1 5,1 1-1,1 1 1,-29 36-1,45-45-50,0 0-1,1 1 1,0 0 0,2 0-1,0 1 1,2 1-1,-8 26 1,6-10-6,1 2 1,2-1 0,-2 65 0,8-78 5,2 0 1,0 0-1,2 0 0,0 0 0,2-1 1,14 43-1,-14-54 1,1 0 0,1-1 1,0 1-1,1-1 0,0-1 0,1 1 0,0-1 1,1-1-1,0 0 0,0 0 0,1-1 0,1-1 1,-1 1-1,14 5 0,19 9-18,0-3 1,83 27-1,-42-18 12,336 161 156,76 26 378,-410-190-503,2-3 0,0-5 0,94 7 0,279 2-27,-360-23 20,116-1-63,1-10-1,240-38 1,-248 17 2,208-33 11,-354 46 3,0-2 0,-1-3 0,-1-3 0,-1-2 0,-1-4 0,-1-1 0,-2-4 0,-2-2 0,-1-2 0,-1-3 0,-3-2 0,89-96 0,-122 117 25,-1-1 1,-1-1-1,-1 0 1,-2-1 0,0-1-1,-1 0 1,-2 0-1,-1-1 1,-1-1 0,8-46-1,-10 31 1,-2 0 1,-1 0-1,-3-1 0,-1 1 0,-2 0 1,-12-59-1,8 74 5,0 1-1,-2 0 1,0 0 0,-2 1-1,-1 1 1,-1-1 0,-2 2-1,-17-25 1,11 23-1,-1 0 0,-1 2 1,-1 0-1,-1 2 0,-1 1 1,-42-27-1,20 20 33,-1 2 0,-1 2 0,-1 3 0,-1 1 0,-1 3 0,-106-19 0,39 19 42,-2 5 1,-131 5-1,-112 4-207,-570 16 103,58 33 347,656-39-329,-314 2-2029,435-11 1660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7:54.469"/>
    </inkml:context>
    <inkml:brush xml:id="br0">
      <inkml:brushProperty name="width" value="0.05" units="cm"/>
      <inkml:brushProperty name="height" value="0.05" units="cm"/>
    </inkml:brush>
  </inkml:definitions>
  <inkml:trace contextRef="#ctx0" brushRef="#br0">977 122 10890,'-30'-10'542,"1"-2"-1,-34-17 0,-11-5-568,54 27-31,1 0 0,-1 1 0,0 1 0,0 1 0,-1 1 0,-40-2 1,48 6 103,-1 0 0,0 0 0,1 1 0,-1 1 0,1 0 0,0 1 0,0 0 0,0 1 0,1 1 1,-1 0-1,-16 12 0,-3 5 201,1 2 1,1 1-1,-40 45 1,-67 101 262,119-145-458,0 1-1,2 0 1,-22 53-1,30-60-46,1 1-1,1 0 0,1 0 0,1 0 1,1 1-1,0 27 0,4-3 30,1 0 1,3-1-1,1 0 0,18 60 0,-15-71 18,3-1-1,0 0 0,3-1 1,0 0-1,3-1 0,23 34 1,-26-47-47,1 0 0,0-1 0,1 0 0,1-2 1,1 0-1,0-1 0,1-1 0,1 0 0,0-2 0,24 11 1,-17-12-28,1-1 0,0-1 1,0-1-1,1-1 1,0-2-1,0-1 0,51 0 1,-45-5-24,-1-2-1,0 0 1,0-3 0,-1-1-1,0-1 1,61-24 0,-50 12-25,-1-1 0,-1-3 0,-1-2 0,51-40 0,87-85-47,-141 114 122,-2-1 1,47-64-1,-67 77 11,0 0 1,-2-1-1,-1 0 0,-1-2 0,16-48 0,-23 54-2,-1 0 0,-1-1 1,-1 1-1,-1-1 0,0 0 0,-2 0 0,-1 0 0,-5-32 0,2 32-10,-1 0 0,-1 1 0,-2-1 1,0 1-1,0 1 0,-2 0 0,-1 0 0,-1 1 1,0 1-1,-23-27 0,23 31 10,-1 2-1,-1 0 1,0 0-1,-1 2 1,0 0-1,-1 0 1,0 1-1,0 1 1,-1 1 0,0 0-1,-1 2 1,0 0-1,-25-6 1,-9 5 66,0 2 1,-86 3-1,-18-2-419,137 3 315,-28-3-479,-64 3 0,96 2 382,1 1 1,-1 0-1,1 1 0,0 0 1,0 2-1,0-1 0,0 2 1,-21 11-1,15-5-38,-25 21 1,-20 24-179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1.583"/>
    </inkml:context>
    <inkml:brush xml:id="br0">
      <inkml:brushProperty name="width" value="0.05" units="cm"/>
      <inkml:brushProperty name="height" value="0.05" units="cm"/>
    </inkml:brush>
  </inkml:definitions>
  <inkml:trace contextRef="#ctx0" brushRef="#br0">27 1320 6761,'-9'19'833,"6"-13"-455,0 0 1,0 0 0,1 0 0,-1 0-1,-1 9 1,5-15-352,-1 0 0,0 0 0,0 0-1,0 1 1,0-1 0,0 0 0,0 0 0,1 0-1,-1 0 1,0 0 0,0 0 0,0 0 0,0 0 0,0 0-1,1 0 1,-1 0 0,0 0 0,0 0 0,0 0-1,0 0 1,1 0 0,-1 0 0,0 0 0,0 0 0,0 0-1,0 0 1,1 0 0,-1 0 0,0 0 0,0 0-1,0 0 1,0 0 0,0-1 0,0 1 0,1 0 0,-1 0-1,0 0 1,0 0 0,0 0 0,0 0 0,0-1-1,0 1 1,0 0 0,0 0 0,1 0 0,-1 0 0,0 0-1,0-1 1,0 1 0,0 0 0,0 0 0,0 0-1,10-11 327,108-122 640,90-106-721,289-312-120,-330 375-64,-129 134-73,-2-2 0,-1-1-1,50-89 1,-85 134-15,0-1 0,0 1 1,0 0-1,0 0 0,0 0 0,0-1 0,0 1 0,1 0 0,-1 0 1,0-1-1,0 1 0,0 0 0,0 0 0,0 0 0,0-1 0,0 1 0,0 0 1,0 0-1,1 0 0,-1-1 0,0 1 0,0 0 0,0 0 0,0 0 1,1 0-1,-1-1 0,0 1 0,0 0 0,0 0 0,1 0 0,-1 0 1,0 0-1,0 0 0,1 0 0,-1 0 0,0 0 0,0 0 0,0 0 1,1 0-1,-1 0 0,0 0 0,1 0 0,-2 13-16,-8 34-162,7-35 26,-6 35 15,7-31 53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2.011"/>
    </inkml:context>
    <inkml:brush xml:id="br0">
      <inkml:brushProperty name="width" value="0.05" units="cm"/>
      <inkml:brushProperty name="height" value="0.05" units="cm"/>
    </inkml:brush>
  </inkml:definitions>
  <inkml:trace contextRef="#ctx0" brushRef="#br0">6 26 12595,'-1'-1'26,"1"1"1,-1-1-1,1 1 1,0-1 0,-1 1-1,1-1 1,0 1-1,-1-1 1,1 1-1,0-1 1,0 1 0,-1-1-1,1 0 1,0 1-1,0-1 1,0 1-1,0-1 1,0 0 0,0 1-1,0-1 1,0 1-1,0-1 1,0 0-1,0 1 1,0-1 0,0 0-1,0 1 1,1-1-1,-1 1 1,1-2-1,0 1-10,0 1 0,0-1-1,0 0 1,0 1-1,1-1 1,-1 1-1,0-1 1,0 1-1,0 0 1,1-1 0,-1 1-1,0 0 1,1 0-1,0 0 1,10 0-6,-1 1 1,18 3-1,-28-4 7,5 1-5,-1 0 0,1 0 0,-1 0 0,0 1 0,1 0 1,-1 0-1,0 1 0,0-1 0,0 1 0,-1 0 0,1 0 0,-1 1 0,7 5 0,-7-4 4,0 0-1,-1 1 1,1-1 0,-1 1 0,0 0-1,-1 0 1,1 0 0,-1 0-1,-1 0 1,1 1 0,1 9 0,1 25-34,0 43 1,2 21-126,-2-81 74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3.010"/>
    </inkml:context>
    <inkml:brush xml:id="br0">
      <inkml:brushProperty name="width" value="0.05" units="cm"/>
      <inkml:brushProperty name="height" value="0.05" units="cm"/>
    </inkml:brush>
  </inkml:definitions>
  <inkml:trace contextRef="#ctx0" brushRef="#br0">12 1 11899,'-5'119'1247,"4"-77"-1164,2 372 122,1-163-368,-9-291-491,5 0 496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3.477"/>
    </inkml:context>
    <inkml:brush xml:id="br0">
      <inkml:brushProperty name="width" value="0.05" units="cm"/>
      <inkml:brushProperty name="height" value="0.05" units="cm"/>
    </inkml:brush>
  </inkml:definitions>
  <inkml:trace contextRef="#ctx0" brushRef="#br0">0 55 14499,'26'7'1008,"4"-8"-856,7 1-72,6-8 168,0 3-216,2-4-552,-1 0 504,-2-3-128,-2-6-56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3.451"/>
    </inkml:context>
    <inkml:brush xml:id="br0">
      <inkml:brushProperty name="width" value="0.05" units="cm"/>
      <inkml:brushProperty name="height" value="0.05" units="cm"/>
    </inkml:brush>
  </inkml:definitions>
  <inkml:trace contextRef="#ctx0" brushRef="#br0">1 251 12363,'0'-20'1024,"7"7"-824,2-2-104,1 2 360,8 0-240,5-2-80,7 4-48,5-5-24,8-1-24,4 1-16,5 0-64,-4-2-48,0-2-128,-5 1-80,-10 5-712,-7 2 832,-18 9-104,-8 5-144</inkml:trace>
  <inkml:trace contextRef="#ctx0" brushRef="#br0" timeOffset="1">172 350 7610,'-28'36'984,"13"-9"-440,0-7-168,8-5 704,4-5-304,6-9-183,6-1-65,6-10-120,5-1-56,9-2-144,1-3-16,3 3-88,3 2-128,-4 5 48,-2 4-24,-15 10-24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3.957"/>
    </inkml:context>
    <inkml:brush xml:id="br0">
      <inkml:brushProperty name="width" value="0.05" units="cm"/>
      <inkml:brushProperty name="height" value="0.05" units="cm"/>
    </inkml:brush>
  </inkml:definitions>
  <inkml:trace contextRef="#ctx0" brushRef="#br0">11 201 11426,'-7'30'945,"4"-8"-769,7-14-72,6-8 320,12-7-184,4-9-40,12-7-48,8-1-24,6-9-152,4 0-296,0-7 320,-1 0-64,0-5-40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4.325"/>
    </inkml:context>
    <inkml:brush xml:id="br0">
      <inkml:brushProperty name="width" value="0.05" units="cm"/>
      <inkml:brushProperty name="height" value="0.05" units="cm"/>
    </inkml:brush>
  </inkml:definitions>
  <inkml:trace contextRef="#ctx0" brushRef="#br0">153 18 11819,'0'-1'38,"1"1"1,-1-1 0,0 0 0,0 1 0,0-1 0,0 0-1,0 1 1,0-1 0,0 0 0,0 1 0,0-1 0,-1 0 0,1 1-1,0-1 1,0 0 0,0 1 0,-1-1 0,1 0 0,0 1 0,-1-1-1,1 1 1,-1-1 0,1 1 0,-1-1 0,0 0 0,0 1-18,1 0 1,-1 1-1,0-1 1,0 0-1,0 1 1,1-1-1,-1 1 1,0-1 0,1 1-1,-1-1 1,1 1-1,-1 0 1,0-1-1,1 1 1,-1 0-1,1-1 1,-1 2-1,-25 45 165,23-42-77,0 1-81,-57 118 363,50-99-328,0 1-1,2-1 1,-6 29-1,14-53-70,0 0 0,0 0-1,-1 0 1,1 0 0,0 0-1,0 0 1,0 0 0,0 0 0,0 0-1,0 0 1,0 0 0,1 0-1,-1 0 1,0 0 0,1 1-1,-1-1-1,1-1-1,-1 0 1,0 0 0,0 0-1,1 0 1,-1 0-1,0 0 1,1 0-1,-1 0 1,0 0-1,1 0 1,-1 0 0,0 0-1,1 0 1,-1 0-1,0 0 1,1 0-1,-1 0 1,0 0-1,1 0 1,-1-1 0,0 1-1,0 0 1,1 0-1,-1 0 1,0 0-1,0-1 1,1 1-1,-1 0 1,0-1-1,26-26-921,-20 21 637,3-4-357,1 0-1,1 0 1,0 1-1,0 1 1,20-12-1,-27 18 556,1-1-1,-1 1 0,1 0 1,0 0-1,0 0 1,0 0-1,0 1 0,1 0 1,-1 0-1,0 1 1,0-1-1,1 1 0,-1 0 1,0 1-1,0-1 1,1 1-1,-1 0 0,5 2 1,-7-2 201,-1 0 0,0 0 0,1 0 0,-1 1-1,0-1 1,0 0 0,0 1 0,0 0 0,0-1 0,0 1 0,-1 0 0,1 0 0,-1 0 0,1 0 0,-1 1 0,1-1 0,-1 0 0,1 5 0,0-3 123,-1 1 0,-1 0 1,1-1-1,-1 1 1,0 0-1,0-1 0,0 1 1,0 0-1,-3 7 0,-2 6 507,0 0-1,-2 0 0,-16 32 1,23-49-728,-1 0 13,-9 20 228,-1 0 1,0 0-1,-2-1 0,0-1 1,-18 20-1,29-38-253,0 1 0,0 0-1,1-1 1,-1 1 0,0-1 0,-1 0 0,1 1-1,0-1 1,-4 1 0,5-2 5,1 0 0,-1 1 1,0-1-1,0 0 0,1 0 0,-1 0 1,0 0-1,0-1 0,1 1 0,-1 0 0,0 0 1,0 0-1,1 0 0,-1-1 0,0 1 0,1 0 1,-1-1-1,0 1 0,1-1 0,-1 1 1,0-1-1,1 1 0,-1-1 0,1 1 0,-1-1 1,1 1-1,-1-1 0,1 0 0,0 1 1,-1-1-1,1 0 0,0 1 0,-1-1 0,1-1 1,-6-20-78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5.154"/>
    </inkml:context>
    <inkml:brush xml:id="br0">
      <inkml:brushProperty name="width" value="0.05" units="cm"/>
      <inkml:brushProperty name="height" value="0.05" units="cm"/>
    </inkml:brush>
  </inkml:definitions>
  <inkml:trace contextRef="#ctx0" brushRef="#br0">193 90 9482,'-3'-13'877,"3"11"-704,0-1 0,0 1 0,-1 0 0,1 0 0,0 0 0,-1 0-1,0-1 1,0 1 0,0 0 0,1 0 0,-2 0 0,1 0 0,0 1 0,0-1 0,-1 0 0,1 0 0,-1 1 0,1-1 0,-3-1 0,3 3-145,0 0 0,0 0 0,1 1 0,-1-1 0,0 0 0,0 0 0,0 1 0,0-1 0,0 0 0,1 1 0,-1-1 0,0 1 0,0-1 0,1 1 0,-1-1 0,0 1 0,1-1-1,-1 1 1,1 0 0,-2 1 0,-15 19 164,14-16-125,-14 17-16,1 0-1,1 2 1,1 0-1,1 1 1,1 0-1,1 1 0,1 0 1,2 1-1,-7 35 1,14-57-50,1 0 0,0 0 1,-1 0-1,2 0 1,-1 0-1,1 0 1,1 6-1,-2-10-3,0 0-1,0-1 1,1 1 0,-1 0 0,0 0-1,1-1 1,-1 1 0,1 0 0,-1 0-1,1-1 1,-1 1 0,1-1-1,-1 1 1,1 0 0,0-1 0,-1 1-1,1-1 1,0 1 0,0-1 0,0 1-1,1-1-5,-1 0 1,0 0-1,0 0 0,1 0 0,-1 0 0,0 0 0,0-1 1,1 1-1,-1 0 0,0-1 0,0 1 0,0-1 0,0 1 0,0-1 1,1 1-1,-1-1 0,0 0 0,1-1 0,6-5-73,-1 0 0,0 0 0,0-1 0,-1 0 0,0 0 0,6-10 0,-7 10-17,0 0 0,0 0-1,1 1 1,0-1 0,1 1-1,0 1 1,8-8 0,-14 14 90,-1-1 0,1 1 0,0 0 1,0-1-1,-1 1 0,1-1 0,0 1 0,0 0 1,-1 0-1,1-1 0,0 1 0,0 0 1,0 0-1,-1 0 0,1 0 0,0 0 1,0 0-1,0 0 0,-1 0 0,1 0 1,0 1-1,0-1 0,0 0 0,-1 0 1,1 1-1,0-1 0,0 0 0,-1 1 1,1-1-1,0 1 0,-1-1 0,1 1 0,-1-1 1,1 1-1,0 0 0,-1-1 0,1 1 1,-1 0-1,0-1 0,1 1 0,-1 0 1,1 0-1,1 5 11,1 0-1,-1 0 1,0 0 0,1 9-1,-1-10-3,16 88 541,-4 2 0,4 169-1,-18-232-389,-4 40-1,2-61-123,1 0 0,-2 0 0,1-1 0,-2 1 0,1-1 0,-1 1 0,-8 12 0,12-22-26,-1 1 0,0-1 0,0 1 0,0-1 0,-1 0 0,1 1 1,0-1-1,0 0 0,-1 0 0,1 0 0,-1 0 0,1 0 0,-1 0 0,1 0 0,-1 0 0,1-1 0,-1 1 0,0-1 1,-2 1-1,2-1-8,1 0 1,0 0-1,0 0 1,0 0-1,-1-1 1,1 1-1,0-1 1,0 1 0,0-1-1,0 1 1,0-1-1,0 1 1,0-1-1,0 0 1,0 0-1,0 1 1,0-1-1,0 0 1,1 0 0,-1 0-1,0 0 1,1 0-1,-1 0 1,0 0-1,1 0 1,-1 0-1,1-1 1,0 1 0,-1 0-1,1-2 1,-3-7-43,1 0 0,1 0 1,-1-1-1,2 1 1,-1-1-1,2 1 0,-1-1 1,5-19-1,26-86-144,-25 94 180,94-253 65,13-44 102,-109 304-142,-1 8-5,-1 1 1,0-1 0,0 1 0,-1-1-1,0 0 1,0 0 0,0 1 0,-1-1 0,0 0-1,-1 0 1,1 0 0,-4-13 0,4 19-4,-1 0 0,1 0 0,0 0 0,-1 0 0,0 0 0,1 0 0,-1 0 0,1 0 0,-1 0 0,0 0 0,0 0 0,1 1 0,-1-1 0,0 0 0,0 0 0,0 1 0,0-1 0,0 0 0,0 1 0,0-1 0,0 1 0,0 0 0,0-1 0,0 1 0,-1 0 0,0-1 0,-1 1 4,1 1 0,0-1 0,-1 1 0,1-1-1,0 1 1,-1 0 0,1-1 0,0 1 0,0 1 0,0-1-1,0 0 1,-3 2 0,-3 3 31,-1 2 0,1-1 1,0 1-1,-11 15 0,8-8 28,1 0-1,1 1 1,1 0-1,0 0 1,-7 22 0,12-28-26,0 0 0,0 0 0,1 0 0,0 1 0,1-1 0,0 1 0,1-1-1,0 1 1,1 0 0,2 14 0,-2-23-48,-1 0 0,0 0-1,1 0 1,0 1-1,-1-1 1,1 0-1,0 0 1,0 0 0,0 0-1,0 0 1,1-1-1,-1 1 1,1 0 0,-1-1-1,1 1 1,-1 0-1,1-1 1,0 0-1,-1 1 1,1-1 0,0 0-1,0 0 1,0 0-1,0 0 1,0 0 0,0-1-1,1 1 1,-1-1-1,0 1 1,0-1-1,0 0 1,1 0 0,-1 0-1,3 0 1,0-1-35,0 0-1,1 0 1,-1-1 0,0 1 0,0-1 0,0-1 0,-1 1 0,1-1-1,0 1 1,-1-1 0,0-1 0,0 1 0,6-6 0,11-16-151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5.614"/>
    </inkml:context>
    <inkml:brush xml:id="br0">
      <inkml:brushProperty name="width" value="0.05" units="cm"/>
      <inkml:brushProperty name="height" value="0.05" units="cm"/>
    </inkml:brush>
  </inkml:definitions>
  <inkml:trace contextRef="#ctx0" brushRef="#br0">161 0 13331,'-89'95'1496,"75"-78"-1346,1 0 0,0 1 0,-17 35 0,30-53-151,0 1-1,-1-1 0,1 0 1,0 0-1,0 0 0,0 0 1,0 0-1,0 0 0,0 1 1,0-1-1,0 0 0,0 0 1,0 0-1,0 0 0,0 0 1,0 1-1,0-1 0,0 0 1,0 0-1,0 0 1,0 0-1,0 1 0,0-1 1,0 0-1,0 0 0,0 0 1,0 0-1,0 0 0,0 1 1,0-1-1,0 0 0,0 0 1,0 0-1,0 0 0,0 0 1,1 0-1,-1 1 0,0-1 1,0 0-1,0 0 0,0 0 1,0 0-1,9-1-59,7-6-40,39-23-510,1 4 0,75-26 1,-127 51 560,0 0 0,1 0 1,0 0-1,-1 0 0,1 1 1,-1-1-1,1 1 0,6 1 1,-10-1 51,0 1 1,1-1 0,-1 0 0,0 1 0,0-1 0,0 0 0,0 1 0,0 0 0,0-1-1,0 1 1,0 0 0,0-1 0,0 1 0,0 0 0,0 0 0,0 0 0,-1 0 0,1 0-1,0 0 1,-1 0 0,1 0 0,0 0 0,-1 0 0,0 0 0,1 0 0,-1 1 0,0-1-1,1 0 1,-1 0 0,0 0 0,0 1 0,0-1 0,0 0 0,0 0 0,0 0 0,-1 2-1,-2 19 329,-2 0 0,0 0-1,-2-1 1,0 1-1,-1-2 1,-2 1 0,0-1-1,-22 32 1,24-39-124,-1 0 1,-17 17-1,23-26-215,-1 0-1,1-1 0,-1 0 1,0 0-1,0 0 0,-1 0 0,1-1 1,0 0-1,-1 0 0,0 0 1,1 0-1,-6 1 0,9-3-30,-1 0-1,1 1 1,0-1-1,0 0 1,0 0-1,0 0 1,0 0-1,0 0 1,-1 0-1,1 0 1,0-1 0,0 1-1,0 0 1,0-1-1,0 1 1,0 0-1,0-1 1,-1 0-1,1 1-30,1-1 0,-1 0 1,1 1-1,0-1 0,-1 1 0,1-1 0,0 1 0,0-1 0,-1 0 0,1 1 0,0-1 1,0 1-1,0-1 0,0 0 0,-1 1 0,1-1 0,0 0 0,0 1 0,1-1 0,-1 0 1,0 1-1,0-2 0,1 0-64,0-1 1,-1 1-1,1-1 1,0 1-1,1 0 0,-1 0 1,0 0-1,1 0 1,-1 0-1,1 0 1,0 0-1,-1 0 0,1 0 1,3-2-1,19-10-617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6.063"/>
    </inkml:context>
    <inkml:brush xml:id="br0">
      <inkml:brushProperty name="width" value="0.05" units="cm"/>
      <inkml:brushProperty name="height" value="0.05" units="cm"/>
    </inkml:brush>
  </inkml:definitions>
  <inkml:trace contextRef="#ctx0" brushRef="#br0">78 391 12235,'-12'48'1503,"-3"15"-951,11-39-394,2-1 0,0 0 1,1 1-1,2-1 0,0 1 1,7 30-1,-8-52-142,0 0 1,1 0-1,-1 0 1,1 0-1,0 0 1,0 0-1,0-1 1,0 1-1,0 0 1,0-1-1,0 1 1,0-1-1,0 1 1,1-1-1,-1 1 0,1-1 1,-1 0-1,1 0 1,3 2-1,-3-2-9,-1-1 0,1 0 0,-1 0 0,1 0 0,0 0-1,-1 0 1,1 0 0,0-1 0,-1 1 0,1-1-1,0 1 1,-1-1 0,1 1 0,-1-1 0,1 0 0,-1 0-1,0 1 1,1-1 0,-1 0 0,0 0 0,1-1 0,-1 1-1,0 0 1,2-3 0,8-9 2,0-1 1,-1-1-1,0 1 0,-2-2 1,9-18-1,30-88-9,-36 85-21,-2-1-1,-1 0 0,4-48 1,-11 63-17,0-1 0,-1 1 1,-1-1-1,-2 1 0,0-1 0,-10-35 0,11 52 21,-1 0 0,0 1-1,0-1 1,0 1 0,0 0-1,-1 0 1,0 0 0,-10-11-1,12 15 15,0 1 0,0-1 0,0 0 0,0 0 0,-1 1 0,1-1 0,0 1 0,-1 0 0,1 0 0,-1 0 0,1 0 0,-1 0 0,0 1 0,1-1 0,-1 1 0,0-1 0,1 1 0,-1 0 0,0 0 0,1 0 0,-1 1 0,0-1 0,1 1 0,-1-1 0,0 1 0,-3 1 0,0 2 19,-1-1-1,1 2 1,-1-1 0,1 1-1,0 0 1,1 0 0,-1 0-1,1 1 1,0 0 0,1 0-1,-7 9 1,-3 10 155,-20 42-1,31-61-145,0 0 0,1 0 0,-1 0 0,1 1 0,1-1 0,-1 1-1,1-1 1,0 1 0,0-1 0,1 9 0,0-14-26,0 0 1,1 0-1,-1 0 1,0 0-1,1 0 1,-1 0-1,1-1 1,-1 1-1,1 0 1,-1 0-1,1 0 1,-1-1-1,1 1 1,0 0-1,-1 0 1,1-1-1,0 1 1,0-1 0,0 1-1,-1-1 1,1 1-1,0-1 1,0 1-1,0-1 1,0 0-1,0 0 1,0 1-1,0-1 1,0 0-1,0 0 1,0 0-1,0 0 1,0 0-1,1 0 1,42-6-131,-28 3 96,10-1-21,0 1 0,0 1 0,0 2 0,0 0 0,50 9-1,-68-8 48,1 2-1,-1-1 0,0 1 1,0 0-1,0 1 0,-1 0 0,1 0 1,-1 1-1,10 8 0,-12-9 3,0 1 0,-1 0 0,0 0 1,0 0-1,-1 0 0,1 1 0,-1 0 0,0-1 0,0 1 0,-1 0 0,0 0 0,0 1 0,-1-1 1,2 8-1,-2 6-85,-1-20 90,1 1 0,-1-1-1,0 1 1,0-1 0,0 1-1,0-1 1,0 1 0,0-1-1,0 1 1,0-1-1,0 1 1,0-1 0,0 1-1,0-1 1,0 1 0,0-1-1,-1 1 1,1-1 0,0 0-1,0 1 1,-1-1-1,1 1 1,0-1 0,0 1-1,-1-1 1,1 0 0,0 1-1,-1-1 1,1 0-1,-1 1 1,1-1 0,0 0-1,-1 0 1,1 1 0,-1-1-1,0 0 1,-4-5-41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6.827"/>
    </inkml:context>
    <inkml:brush xml:id="br0">
      <inkml:brushProperty name="width" value="0.05" units="cm"/>
      <inkml:brushProperty name="height" value="0.05" units="cm"/>
    </inkml:brush>
  </inkml:definitions>
  <inkml:trace contextRef="#ctx0" brushRef="#br0">79 195 7874,'0'0'37,"0"0"33,0 1 1,0-1-1,0 0 0,0 1 0,0-1 0,1 0 0,-1 0 1,0 1-1,0-1 0,0 0 0,1 0 0,-1 1 0,0-1 0,0 0 1,1 0-1,-1 1 0,0-1 0,0 0 0,1 0 0,-1 0 1,0 0-1,1 0 0,-1 1 0,0-1 0,1 0 0,-1 0 0,0 0 1,1 0-1,-1 0 0,0 0 0,1 0 0,-1 0 0,0 0 1,1 0-1,-1 0 0,0 0 0,1 0 0,-1-1 0,0 1 0,0 0 1,1 0-1,-1 0 0,0 0 0,1 0 0,-1-1 0,0 1 1,0 0-1,1 0 0,-1-1 0,0 1 0,0 0 0,0 0 1,1-1-1,-1 1 0,0 0 0,0-1 0,0 1 0,0 0 0,0 0 1,1-1-1,-1 1 0,0 0 0,0-1 0,0 1 0,0-1 0,2-2-192,8-12 606,0-1 1,12-26-1,-19 35-458,0-1 1,0 0-1,-1 0 1,0 0-1,0 0 0,-1 0 1,0-1-1,0-8 1,-1 16-18,0-1 1,0 1 0,0-1 0,0 1-1,0 0 1,0-1 0,-1 1 0,1 0-1,0-1 1,-1 1 0,1 0 0,-1 0-1,0-1 1,1 1 0,-1 0 0,0 0 0,1 0-1,-1 0 1,0 0 0,0 0 0,0 0-1,0 0 1,0 0 0,0 0 0,-1 0-1,1 1 1,0-1 0,0 0 0,0 1-1,-1-1 1,1 1 0,0-1 0,-1 1-1,1 0 1,-2-1 0,0 1 16,0 1 1,0-1 0,1 0-1,-1 1 1,0 0-1,0 0 1,1-1-1,-1 1 1,1 1 0,-1-1-1,1 0 1,-1 1-1,1-1 1,0 1-1,-1 0 1,-2 3 0,-3 5 67,0 0 1,1 0 0,0 1 0,1-1 0,0 2 0,0-1 0,2 1-1,-1-1 1,1 1 0,-3 19 0,2-4 107,1-1-1,2 1 1,1 51-1,1-72-179,1 0 1,-1 0-1,1-1 0,0 1 0,4 9 0,-5-14-25,0 0-1,1 0 1,-1-1-1,1 1 1,-1 0-1,0 0 1,1-1-1,-1 1 1,1-1-1,0 1 1,-1-1-1,1 1 1,-1 0-1,1-1 1,0 0-1,-1 1 1,1-1-1,0 1 1,1-1-1,-1 0-14,1 0 1,-1 0-1,0 0 0,0 0 0,0 0 0,0 0 1,1-1-1,-1 1 0,0-1 0,0 1 1,0 0-1,0-1 0,0 0 0,0 1 1,0-1-1,0 0 0,0 0 0,1 0 1,23-22-721,29-33 1,-35 34 383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7.286"/>
    </inkml:context>
    <inkml:brush xml:id="br0">
      <inkml:brushProperty name="width" value="0.05" units="cm"/>
      <inkml:brushProperty name="height" value="0.05" units="cm"/>
    </inkml:brush>
  </inkml:definitions>
  <inkml:trace contextRef="#ctx0" brushRef="#br0">10 1 10906,'-9'105'2334,"8"-60"-1915,7 214 1484,-6-257-1884,1 7 56,0-1 1,1 1-1,4 14 0,-6-22-71,0 0 0,1 0 1,-1 0-1,0 0 0,1 0 0,-1 0 0,1 0 0,-1 0 0,1 0 1,0 0-1,-1 0 0,1 0 0,0 0 0,0 0 0,0-1 0,0 1 1,0 0-1,0-1 0,-1 1 0,2 0 0,-1-1 0,0 1 0,0-1 1,0 0-1,0 1 0,0-1 0,0 0 0,0 0 0,0 1 0,1-1 1,-1 0-1,0 0 0,0 0 0,0-1 0,0 1 0,2 0 0,2-3-36,0 1 0,0 0-1,-1-1 1,1 0 0,-1 0-1,0 0 1,0 0-1,0-1 1,5-5 0,31-42-344,-28 34 259,5-7-62,18-25-189,-32 46 329,0 0-1,0-1 1,0 1 0,0 0-1,1 1 1,-1-1 0,1 1 0,-1-1-1,8-2 1,-10 4 45,0 1 0,0 0 0,0 0 0,0 0-1,1 0 1,-1 0 0,0 0 0,0 0 0,0 1 0,0-1 0,0 0-1,0 0 1,0 1 0,0-1 0,0 1 0,0-1 0,-1 1 0,1-1 0,0 1-1,0-1 1,0 1 0,0 0 0,-1 0 0,1-1 0,0 1 0,-1 0-1,1 0 1,-1 0 0,1 0 0,-1 0 0,1 0 0,-1 0 0,1 0-1,-1 0 1,0 0 0,0 0 0,1 1 0,1 7 88,1 0 0,-2 0 0,2 11 0,-2-13-33,17 176 1433,-1-236-4473,-8 24 2392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7.760"/>
    </inkml:context>
    <inkml:brush xml:id="br0">
      <inkml:brushProperty name="width" value="0.05" units="cm"/>
      <inkml:brushProperty name="height" value="0.05" units="cm"/>
    </inkml:brush>
  </inkml:definitions>
  <inkml:trace contextRef="#ctx0" brushRef="#br0">1 337 9714,'12'-6'415,"-1"-1"-1,1-1 1,-1 0-1,-1 0 1,0-1-1,0-1 1,16-19-1,-3-3-154,28-49 1,-45 71-228,0-1 0,-1 0 0,0-1 0,-1 1 1,3-14-1,-6 22-27,-1 0 1,1 1-1,-1-1 1,0 1-1,0-1 1,0 0-1,0 1 1,0-1-1,-1 0 1,1 1-1,-1-1 1,0 1-1,-1-4 1,1 5-4,0-1 0,0 1 0,0-1 0,0 1 0,-1 0 1,1 0-1,0 0 0,-1 0 0,1 0 0,-1 0 0,1 0 0,-1 0 0,1 0 0,-1 1 0,1-1 1,-1 1-1,0-1 0,0 1 0,1 0 0,-1-1 0,0 1 0,-2 0 0,-1 0 9,-1 0 0,1 1 0,0-1 0,-1 1 0,1 0 0,0 1 0,0-1 0,0 1 0,0 0 0,0 0 0,0 1 0,1-1 0,-1 1 0,1 0 0,0 0 0,-1 1 0,1-1 0,1 1 0,-1 0 0,1 0 0,-5 6 0,1 0 44,1 0 0,1 0-1,-1 0 1,2 0 0,-1 1 0,1 0-1,1 0 1,-4 23 0,4-10 111,1 0 0,1 32 1,1-45-110,1-1 1,1 1-1,-1-1 1,2 0 0,-1 0-1,1 0 1,9 19 0,-10-26-54,0 1 1,0-1 0,1 0 0,-1 0 0,1 0 0,0 0-1,-1 0 1,1 0 0,1-1 0,-1 0 0,0 1-1,1-1 1,-1 0 0,6 2 0,-3-2-38,0-1-1,0 1 1,0-1 0,0 0 0,0 0-1,1-1 1,-1 0 0,10 0 0,-2-2-29,0-1 0,0 0 0,0 0 0,0-2 0,-1 1 0,0-2 0,20-10 0,18-20-102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09.852"/>
    </inkml:context>
    <inkml:brush xml:id="br0">
      <inkml:brushProperty name="width" value="0.05" units="cm"/>
      <inkml:brushProperty name="height" value="0.05" units="cm"/>
    </inkml:brush>
  </inkml:definitions>
  <inkml:trace contextRef="#ctx0" brushRef="#br0">6 132 11803,'-6'-15'1277,"7"27"-581,8 29-228,13 28-188,4-2 0,65 122-1,-87-182-262,0 0-1,0-1 0,1 0 1,0 1-1,0-1 1,6 5-1,-10-10-13,0-1 1,0 1-1,-1 0 1,1 0-1,0-1 1,0 1-1,0-1 0,0 1 1,1-1-1,-1 1 1,0-1-1,0 0 1,0 1-1,0-1 0,0 0 1,0 0-1,1 0 1,-1 0-1,0 0 1,0 0-1,0 0 1,0 0-1,1-1 0,-1 1 1,0 0-1,0-1 1,0 1-1,0-1 1,0 1-1,0-1 0,0 1 1,0-1-1,0 0 1,0 0-1,0 1 1,-1-1-1,1 0 0,0 0 1,0 0-1,-1 0 1,1 0-1,0 0 1,-1 0-1,1 0 0,-1 0 1,1-2-1,6-12 29,0 0 0,-1 0-1,-1-1 1,5-24 0,7-70 77,-13 78-79,-3 26-23,7-51 74,-2 0 0,-2-80 0,-8 111-22,4 26-58,0 0 1,0-1-1,0 1 0,0 0 1,0 0-1,0-1 0,0 1 1,0 0-1,0-1 0,0 1 0,-1 0 1,1 0-1,0-1 0,0 1 1,0 0-1,0 0 0,-1-1 1,1 1-1,0 0 0,0 0 1,-1 0-1,1-1 0,0 1 0,0 0 1,-1 0-1,1 0 0,0 0 1,0 0-1,-1-1 0,1 1 1,0 0-1,-1 0 0,1 0 1,0 0-1,0 0 0,-1 0 0,1 0 1,0 0-1,-1 0 0,1 0 1,0 0-1,-1 0 0,1 1 1,0-1-1,0 0 0,-1 0 1,1 0-1,0 0 0,0 0 1,-1 0-1,1 1 0,0-1 0,0 0 1,-1 0-1,1 1 0,0-1 1,0 0-1,0 0 0,-1 0 1,1 1-1,0-1 0,0 0 1,0 1-1,0-1 0,0 0 0,0 0 1,0 1-1,-1 0 0,-8 18-50,6-5-327,0 1 0,-1 27-1,2-11 123,-1-11-23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3.968"/>
    </inkml:context>
    <inkml:brush xml:id="br0">
      <inkml:brushProperty name="width" value="0.05" units="cm"/>
      <inkml:brushProperty name="height" value="0.05" units="cm"/>
    </inkml:brush>
  </inkml:definitions>
  <inkml:trace contextRef="#ctx0" brushRef="#br0">21 135 14787,'-8'51'1401,"3"-31"-878,2 1-1,-1 36 1,4-56-504,-1 0 0,1 0 0,0 1 0,1-1 0,-1 0 0,0 0 0,0 0 0,0 0 0,1 0 0,-1 0 0,1 0 0,-1 0 0,0 0 0,1 0 0,0 0 0,-1 0 0,1 0 0,0 0 0,-1 0 0,1 0 0,0 0 0,0-1 0,0 1 0,1 1 0,0-2-8,0 1-1,0-1 0,-1 0 1,1 1-1,0-1 0,0 0 0,-1 0 1,1 0-1,0 0 0,0-1 1,0 1-1,-1 0 0,1-1 1,2 0-1,8-4-37,0 0 0,-1-1 0,17-12 0,-19 13 13,82-54-362,-44 27-133,92-47 0,-132 76 468,-1 0 1,1 1-1,0 0 0,1 0 0,-1 0 0,0 1 0,9 0 0,-15 0 46,1 1 1,0 0-1,0 0 0,-1 1 0,1-1 0,0 0 0,-1 1 1,1-1-1,0 1 0,-1-1 0,1 1 0,0 0 0,-1-1 0,1 1 1,-1 0-1,1 0 0,-1 0 0,0 1 0,1-1 0,-1 0 0,0 0 1,0 1-1,0-1 0,0 0 0,0 1 0,0-1 0,0 1 0,-1 0 1,1-1-1,0 1 0,-1 0 0,1-1 0,-1 4 0,1 7 131,0 1 0,-1-1-1,-1 0 1,0 0 0,-1 0-1,-3 15 1,-5 38 812,10-64-933,0-1-1,0 1 1,0-1 0,0 1-1,-1 0 1,1-1 0,0 1-1,0-1 1,0 1 0,1 0-1,-1-1 1,0 1 0,0-1-1,0 1 1,0-1 0,0 1-1,1 0 1,-1-1 0,0 1-1,1-1 1,-1 1 0,0-1-1,1 1 1,-1-1 0,0 0-1,1 1 1,-1-1 0,1 1-1,-1-1 1,1 1 0,0-2-4,0 1 0,0 0 0,0 0 0,0 0 0,0-1 0,0 1 0,0 0 1,0-1-1,0 1 0,0-1 0,-1 1 0,1-1 0,0 1 0,0-1 0,1-1 1,28-32-81,29-48-475,-31 41-23,1 1-1,37-36 1,-64 74 515,1-1-1,-1 1 1,1 0-1,0 0 1,0 0-1,5-3 0,-7 5 50,-1 0-1,1 0 0,-1-1 0,1 1 0,0 0 0,-1 0 0,1 0 1,0 0-1,-1 0 0,1 0 0,0 0 0,0 0 0,-1 0 1,1 0-1,0 0 0,-1 0 0,1 0 0,0 1 0,-1-1 0,1 0 1,-1 1-1,1-1 0,0 0 0,-1 1 0,1-1 0,-1 0 1,1 1-1,-1-1 0,1 1 0,-1-1 0,1 1 0,-1 0 0,0-1 1,1 1-1,-1-1 0,0 1 0,0 0 0,1-1 0,-1 1 1,0 0-1,0 0 0,2 6 46,0 1 1,-1-1-1,0 0 1,0 1-1,0-1 1,-2 13-1,-7 51 458,3-30-180,2-23-158,2-12-139,0 1 0,0-1 0,1 0 0,0 1 0,0-1 0,1 8 0,6-29 525,-6-11-520,0-10-37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0.297"/>
    </inkml:context>
    <inkml:brush xml:id="br0">
      <inkml:brushProperty name="width" value="0.05" units="cm"/>
      <inkml:brushProperty name="height" value="0.05" units="cm"/>
    </inkml:brush>
  </inkml:definitions>
  <inkml:trace contextRef="#ctx0" brushRef="#br0">54 271 7090,'-2'1'336,"1"0"0,-1 0 0,0 0 0,1 0 0,-1 1 0,1-1 0,-1 0 0,1 1 0,0-1 0,-1 1 1,1-1-1,0 1 0,0-1 0,0 1 0,0 0 0,-1 3 0,-3 4-65,1 0-1,0 0 1,-3 10 0,4-4-41,0 0 1,1-1-1,0 28 1,2-34-180,1 1 1,-1-1-1,2 1 1,-1-1-1,1 0 1,0 1-1,1-1 1,3 8-1,-5-14-42,-1-1-1,1 1 0,0-1 1,0 0-1,-1 1 1,1-1-1,0 1 0,0-1 1,0 0-1,1 0 0,-1 0 1,0 0-1,0 0 1,1 0-1,-1 0 0,0 0 1,1 0-1,-1 0 0,1-1 1,-1 1-1,3 0 1,-2-1-4,-1 0 1,1 0 0,-1-1-1,1 1 1,-1 0 0,1-1-1,-1 1 1,0-1 0,1 0-1,-1 1 1,0-1 0,1 0 0,-1 0-1,0 0 1,0 0 0,0 0-1,1 0 1,0-1 0,4-6 7,0-1 0,0 1 0,-1-1 0,0 0 0,5-13 0,-1 0-27,-1-1-1,-1 0 0,-1 0 1,-1-1-1,-1 0 1,-2 0-1,0-46 1,-2 64 1,1 4 9,-1 1 1,0 0-1,0 0 0,0-1 1,0 1-1,0 0 0,0 0 1,-1-1-1,1 1 0,0 0 1,-1 0-1,1 0 0,-1-1 1,1 1-1,-1 0 0,1 0 1,-1 0-1,-1-2 0,1 3 3,1 0 1,0 0-1,-1 1 0,1-1 0,0 0 0,-1 0 0,1 0 0,0 0 0,-1 1 1,1-1-1,0 0 0,0 0 0,-1 0 0,1 1 0,0-1 0,0 0 0,-1 1 1,1-1-1,0 0 0,0 1 0,0-1 0,0 0 0,-1 0 0,1 1 0,0-1 1,0 1-1,0-1 0,0 0 0,0 1 0,0-1 0,0 0 0,0 1 0,0-1 1,0 0-1,0 1 0,0-1 0,0 0 0,0 1 0,1-1 0,-2 19 28,2-15-16,-1 0 0,1 1 0,0-1 0,1 0 0,-1 0 1,1 0-1,0 0 0,0 0 0,4 6 0,-6-9-14,1 0 1,0 0 0,-1-1 0,1 1-1,0 0 1,-1-1 0,1 1 0,0-1-1,0 1 1,-1-1 0,1 1 0,0-1-1,0 1 1,0-1 0,0 0 0,0 1-1,0-1 1,0 0 0,1 0 0,0 0-15,-1 0 0,0-1 1,1 1-1,-1-1 0,0 1 1,0-1-1,0 1 0,0-1 1,0 0-1,0 0 0,1 1 1,-2-1-1,1 0 0,0 0 1,0 0-1,0 0 0,0 0 1,-1 0-1,2-2 0,4-7-241,-1 0 0,0-1-1,0 0 1,-1 1 0,-1-1-1,4-18 1,8-73-426,-9 29 116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0.896"/>
    </inkml:context>
    <inkml:brush xml:id="br0">
      <inkml:brushProperty name="width" value="0.05" units="cm"/>
      <inkml:brushProperty name="height" value="0.05" units="cm"/>
    </inkml:brush>
  </inkml:definitions>
  <inkml:trace contextRef="#ctx0" brushRef="#br0">0 0 11418,'17'65'1239,"29"95"1322,-40-144-2386,1 0 1,1 0-1,0 0 0,2-1 1,-1 0-1,2-1 1,15 17-1,-22-27-197,0-1 0,1 1 0,-1-1 1,1 0-1,0-1 0,9 5 0,-13-7-7,0 1 1,1-1-1,-1 1 0,0-1 1,1 0-1,-1 0 0,0 1 1,1-1-1,-1 0 1,0 0-1,1 0 0,-1-1 1,3 1-1,-4-1 2,1 1 0,0 0 1,-1-1-1,1 1 0,-1-1 0,1 1 0,-1-1 1,1 1-1,-1-1 0,1 1 0,-1-1 0,1 0 1,-1 1-1,0-1 0,1 1 0,-1-1 0,0 0 1,0 0-1,1 1 0,-1-1 0,0 0 0,0 1 1,0-1-1,0 0 0,0 0 0,0 1 0,0-2 1,-1-1-61,1-1 1,-1 1-1,0 0 1,0-1-1,0 1 1,0 0-1,-1 0 1,1 0-1,-1 0 0,-3-4 1,-19-24-359,19 26 600,6 5 266,9 6-269,0-1-1,1 1 1,-1-2-1,1 1 1,0-2-1,0 1 1,16 1-1,-19-3-103,1-1 1,-1 0-1,1 0 0,0-1 0,-1 0 0,1-1 0,-1 0 0,1 0 0,-1-1 0,13-4 0,-17 4-35,1 0 0,-1-1 0,0 1 0,-1-1 0,1 0 0,0 0 0,-1 0 0,4-5 0,-6 8-14,0-1 0,0 0 0,0 0 0,-1 0 0,1 0 0,0 0 0,-1 0-1,1 0 1,-1 0 0,1 0 0,-1 0 0,1 0 0,-1 0 0,0-1 0,1 1-1,-1 0 1,0 0 0,0 0 0,0 0 0,0-1 0,0 1 0,0 0 0,-1 0-1,1 0 1,0-1 0,0 1 0,-1 0 0,1 0 0,-1 0 0,1 0 0,-1 0-1,1 0 1,-1 0 0,0 0 0,0 0 0,-1-1 0,1 1-4,1 0-1,-1 1 1,0-1 0,0 0 0,-1 1-1,1-1 1,0 1 0,0-1 0,0 1-1,0 0 1,0-1 0,0 1 0,-1 0-1,1 0 1,0 0 0,0 0 0,0 0 0,-1 0-1,1 0 1,0 0 0,0 0 0,0 0-1,-1 1 1,1-1 0,-1 1 0,0 0-1,-1 0 0,1 1 0,0-1 0,0 1 0,0-1 0,0 1 0,0 0 0,0 0 1,0 0-1,0 0 0,-2 3 0,3-3 6,0 0 1,0-1-1,0 1 1,1 0-1,-1 0 0,0-1 1,1 1-1,-1 0 1,1 0-1,0 0 1,-1 0-1,1 0 0,0 0 1,0 0-1,1 3 1,-1-4 2,0 0 1,1 0 0,-1 0-1,1 1 1,0-1 0,-1 0 0,1 0-1,0 0 1,0 0 0,0 0-1,0 0 1,0 0 0,0 0-1,0 0 1,0-1 0,0 1 0,0 0-1,0-1 1,0 1 0,0-1-1,1 1 1,-1-1 0,0 1-1,1-1 1,1 0 0,1 1 4,1-1 0,-1 0 0,0 0 0,1 0 0,-1 0 0,0-1-1,1 0 1,-1 0 0,0 0 0,0-1 0,1 1 0,6-5 0,7-3-46,25-19-1,-23 14-41,56-30-274,-76 44 365,0 0 1,1 0-1,-1-1 1,0 1-1,0 0 0,0-1 1,0 1-1,1 0 1,-1-1-1,0 1 1,0 0-1,0-1 1,0 1-1,0 0 0,0-1 1,0 1-1,0 0 1,0-1-1,0 1 1,0-1-1,0 1 1,0 0-1,0-1 1,-1 1-1,1 0 0,0-1 1,0 1-1,0 0 1,0 0-1,-1-1 1,1 1-1,0 0 1,0-1-1,0 1 0,-1 0 1,1-1-1,-13-15 276,7 10-132,-9-13 122,9 12-179,1 0 0,-1 0 1,-8-16-1,14 23-98,0 0 0,0 0 0,0 0-1,0 0 1,0-1 0,0 1 0,0 0 0,0 0 0,0 0 0,0-1 0,0 1 0,0 0 0,0 0 0,0 0 0,0-1 0,0 1 0,0 0 0,0 0-1,0 0 1,1 0 0,-1-1 0,0 1 0,0 0 0,0 0 0,0 0 0,0 0 0,0-1 0,1 1 0,-1 0 0,0 0 0,0 0 0,0 0 0,0 0-1,1 0 1,-1 0 0,0 0 0,0-1 0,0 1 0,0 0 0,1 0 0,-1 0 0,0 0 0,0 0 0,1 0 0,10 0-96,-10 0 73,10-1-31,0-1 0,1 1 0,-1-2 0,0 0 0,0 0 0,-1-1 0,1 0 0,-1 0 0,11-8 0,26-10-72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1.614"/>
    </inkml:context>
    <inkml:brush xml:id="br0">
      <inkml:brushProperty name="width" value="0.05" units="cm"/>
      <inkml:brushProperty name="height" value="0.05" units="cm"/>
    </inkml:brush>
  </inkml:definitions>
  <inkml:trace contextRef="#ctx0" brushRef="#br0">1 112 10938,'0'19'645,"1"0"0,1 0-1,4 20 1,-5-33-584,0-1 0,0 1 0,1-1-1,0 0 1,0 0 0,1 0 0,-1 0 0,1 0 0,0 0 0,0-1 0,1 1 0,0-1-1,-1 0 1,1 0 0,5 3 0,-8-6-52,0 0 0,1 0 0,-1 0 0,0-1 0,1 1 0,-1 0 1,1-1-1,-1 0 0,0 1 0,1-1 0,-1 0 0,1 1 0,-1-1 0,1 0 0,-1 0 0,1 0 0,-1-1 0,1 1 0,-1 0 0,3-1 0,-1 0 0,-1 0-1,1-1 1,-1 1-1,0-1 1,1 0-1,-1 1 1,0-1-1,0 0 1,0 0-1,2-4 0,4-5 6,-1 0-1,-1-1 1,10-21-1,-13 25-4,14-38 17,-12 33-7,-1 0 0,2 0 0,13-24 0,-18 36-14,-1 0 0,0 1 0,1-1 0,-1 0 0,1 1 0,-1-1 0,1 0 0,-1 1 1,1-1-1,0 1 0,-1-1 0,1 1 0,0-1 0,-1 1 0,1 0 0,0-1 0,-1 1 0,1 0 0,0-1 0,0 1 0,0 0 0,-1 0 0,1 0 0,0 0 0,0 0 0,0 0 0,-1 0 0,1 0 0,0 0 0,0 0 0,0 0 0,-1 0 0,1 1 1,0-1-1,0 0 0,-1 1 0,1-1 0,0 0 0,-1 1 0,1-1 0,0 1 0,0 0 0,4 3 40,-2 0 0,1 1 1,0-1-1,-1 1 0,3 5 0,0-2 41,-2-1-17,1-1 0,0 0 0,0 0 0,0-1-1,7 6 1,-11-10-54,1 0 0,-1 0 0,1 0-1,-1 0 1,1 0 0,0 0 0,0-1-1,-1 1 1,1-1 0,0 1 0,0-1 0,0 0-1,0 1 1,-1-1 0,1 0 0,0 0-1,0 0 1,0-1 0,0 1 0,0 0-1,-1-1 1,1 1 0,0-1 0,0 1-1,0-1 1,2-2 0,3-2 7,-1 0 0,1-1 0,-1 0 0,0 0 1,-1 0-1,1-1 0,-1 0 0,-1 0 0,8-14 1,-8 13-31,1 0 0,0 0 0,0 0 1,1 0-1,0 1 0,0 0 1,14-11-1,-19 17 6,-1 1 0,1-1 1,-1 1-1,1 0 0,0-1 0,-1 1 0,1 0 1,-1-1-1,1 1 0,0 0 0,-1 0 1,1 0-1,0-1 0,-1 1 0,1 0 1,0 0-1,-1 0 0,1 0 0,0 0 0,-1 0 1,1 1-1,-1-1 0,1 0 0,0 0 1,-1 0-1,1 0 0,0 1 0,-1-1 0,1 0 1,-1 1-1,1-1 0,-1 1 0,1-1 1,-1 0-1,2 2 0,12 24-17,-14-24 26,1 0 0,-1 0 0,1 0 0,0 0 0,0-1 0,0 1 0,0 0 0,0 0 0,0-1 0,0 1 0,1-1 0,-1 1 0,1-1 0,-1 1 0,3 0 0,-4-2-2,1 0 1,0 0-1,0 0 0,0 0 0,0 0 0,0-1 0,0 1 1,-1 0-1,1-1 0,0 1 0,0-1 0,0 1 1,-1-1-1,1 1 0,0-1 0,0 1 0,-1-1 0,1 0 1,-1 1-1,1-1 0,-1 0 0,1 0 0,-1 1 0,1-1 1,-1 0-1,1-1 0,11-12 46,-11 14-51,-1 0 1,1-1-1,-1 1 1,1 0-1,-1 0 1,1 0 0,0 0-1,-1 0 1,1 0-1,-1 0 1,1 0-1,-1 0 1,1 0 0,0 0-1,-1 0 1,1 1-1,-1-1 1,1 0-1,-1 0 1,1 1 0,-1-1-1,1 0 1,-1 0-1,1 1 1,-1-1-1,1 1 1,-1-1 0,1 0-1,-1 1 1,1 0-1,2 3-16,-1 0 0,1 0 0,-1 0 1,0 0-1,0 0 0,0 0 0,-1 0 0,2 7 0,2 4-320,-5-15 333,0 0 0,0 0 0,0 0 0,0 0-1,0-1 1,0 1 0,0 0 0,0 0 0,0 0-1,0 0 1,0 0 0,0 0 0,0 0-1,0 0 1,0 0 0,0 0 0,1 0 0,-1 0-1,0 0 1,0 0 0,0 0 0,0 0 0,0 0-1,0 0 1,0 0 0,0 0 0,0 0-1,0 0 1,0 0 0,0 0 0,0 1 0,0-1-1,0 0 1,0 0 0,0 0 0,0 0-1,0 0 1,0 0 0,1 0 0,-1 0 0,0 0-1,0 0 1,0 0 0,0 0 0,0 0 0,0 0-15,1-8-121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2.060"/>
    </inkml:context>
    <inkml:brush xml:id="br0">
      <inkml:brushProperty name="width" value="0.05" units="cm"/>
      <inkml:brushProperty name="height" value="0.05" units="cm"/>
    </inkml:brush>
  </inkml:definitions>
  <inkml:trace contextRef="#ctx0" brushRef="#br0">109 0 13427,'-8'6'243,"1"1"0,1 0 0,-1 0 0,1 1 0,0-1 0,-7 14 1,4-7 1,2-4-136,1 0 0,0 0 0,0 1 1,1 0-1,0 1 0,-5 22 0,9-33-112,1-1 1,0 0-1,0 0 0,0 0 0,0 1 1,0-1-1,0 0 0,0 0 0,0 0 1,0 1-1,0-1 0,0 0 0,0 0 1,0 0-1,0 1 0,0-1 0,0 0 1,0 0-1,0 0 0,0 1 0,0-1 1,0 0-1,0 0 0,0 0 0,1 1 1,-1-1-1,0 0 0,0 0 0,0 0 1,0 0-1,0 0 0,0 1 0,1-1 1,-1 0-1,0 0 0,0 0 0,0 0 1,0 0-1,1 0 0,-1 0 0,0 1 1,0-1-1,0 0 0,1 0 0,11-4-210,11-13-179,-22 17 381,13-11-137,0 1 0,1 0 0,1 1 0,27-11 0,-38 18 116,1 0 0,-1 0-1,0 0 1,1 1 0,-1 0-1,1 0 1,0 0-1,-1 1 1,1-1 0,0 1-1,-1 1 1,1-1-1,0 1 1,-1 0 0,1 0-1,-1 1 1,0 0-1,10 4 1,-14-5 47,1 0 0,0 0 0,-1 0 0,1 0 0,-1 0 0,1 1 0,-1-1 0,0 1 0,0-1 0,1 1 0,-1-1 0,0 1 0,0-1 0,-1 1 0,1 0 0,0 0 0,-1 0 0,1-1 0,-1 1 0,1 3 0,-1-2 50,0 0 0,0 1 0,0-1 0,-1 0 1,1 0-1,-1 1 0,0-1 0,0 0 0,0 0 0,-4 6 0,-1 2 187,-2 0 1,1-1-1,-1 1 0,-16 15 0,19-21-229,1 0 0,-1 0 0,0-1-1,0 1 1,-1-1 0,1 0-1,-1-1 1,0 1 0,0-1-1,0 0 1,0-1 0,0 1-1,-13 2 1,18-5-49,0 0-1,0 0 1,0 0 0,0 0-1,0 0 1,0 0 0,0 0-1,0 0 1,0 0 0,0-1-1,0 1 1,0 0 0,0-1-1,0 1 1,0-1 0,0 1-1,0-1 1,1 1 0,-1-1-1,0 0 1,0 1 0,1-1-1,-1 0 1,0 1 0,1-1-1,-1 0 1,1 0 0,-1 0-1,1 0 1,-1 0 0,1 0-1,-1 0 1,1 0 0,0 0-1,0 0 1,0 0 0,-1 0-1,1-1 1,0-12-357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2.599"/>
    </inkml:context>
    <inkml:brush xml:id="br0">
      <inkml:brushProperty name="width" value="0.05" units="cm"/>
      <inkml:brushProperty name="height" value="0.05" units="cm"/>
    </inkml:brush>
  </inkml:definitions>
  <inkml:trace contextRef="#ctx0" brushRef="#br0">43 364 12827,'4'-3'76,"-1"0"1,0-1-1,0 1 0,0-1 1,-1 1-1,1-1 1,-1 0-1,0 0 1,0 0-1,0 0 0,0 0 1,-1 0-1,1 0 1,-1-1-1,0 1 1,-1-1-1,1 1 0,-1-1 1,0 1-1,0-1 1,0 1-1,-2-8 0,2 11-65,0 0-1,0 1 0,0-1 0,0 0 0,0 1 0,0-1 0,-1 0 0,1 1 0,0-1 0,0 0 0,-1 1 1,1-1-1,0 1 0,-1-1 0,1 0 0,-1 1 0,1-1 0,-1 1 0,1-1 0,-1 1 0,1 0 0,-2-1 1,2 0-1,-1 1 1,1 0 0,-1 0-1,0 0 1,1 0 0,-1 1 0,1-1-1,-1 0 1,0 0 0,1 0 0,-1 0-1,1 1 1,-1-1 0,1 0 0,-1 1-1,0-1 1,1 0 0,0 1 0,-2 0-1,-1 2 47,0 0 0,0 0 1,0 1-1,0-1 0,-3 6 0,1 0 19,0 0-1,1 0 1,0 0 0,0 1 0,1-1 0,0 1-1,0 0 1,1 0 0,1 0 0,-2 17-1,3-27-73,0 0 0,0 1 0,0-1 0,0 0 0,0 1 0,0-1 0,0 1 0,0-1 0,0 0 0,0 1 0,0-1 0,0 0 0,1 1 0,-1-1 0,0 1 0,0-1 0,0 0 0,0 1 0,1-1 0,-1 0 0,0 0 0,0 1 0,1-1 0,-1 0 0,0 1 0,0-1 0,1 0 0,-1 0 0,0 0 0,1 1 0,-1-1 0,0 0 0,1 0 0,-1 0 0,0 0 0,1 0 0,-1 0 0,1 1 0,-1-1 0,0 0 0,1 0 0,-1 0 0,0 0 0,1 0 0,-1-1 0,1 1 0,-1 0 0,0 0 0,1 0 0,-1 0 0,0 0 0,1 0 0,-1-1 0,0 1 0,1 0 0,-1 0 0,0 0 0,1-1 0,-1 1 0,0 0 0,0 0-1,1-1 1,-1 1 0,0 0 0,1-1 0,22-23-10,-21 22 12,1-3-8,24-25-47,42-40 0,-61 63 39,1 0-1,0 0 1,0 1-1,0 0 0,1 0 1,0 1-1,0 1 1,0 0-1,1 0 1,14-3-1,-20 7 21,0-1-1,0 1 1,0 0 0,0 1-1,1-1 1,-1 1 0,0 0-1,0 1 1,8 2-1,10 3 208,-22-7-198,0 0 1,0 0-1,0 0 1,-1 0-1,1 0 1,0 0-1,0 0 1,0-1-1,-1 1 0,1 0 1,0-1-1,-1 1 1,1 0-1,0-1 1,0 1-1,-1-1 1,1 1-1,-1-1 1,1 1-1,-1-1 0,1 1 1,-1-1-1,1 0 1,-1 1-1,1-1 1,-1 0-1,1 0 1,-1 1-1,0-1 1,0 0-1,1 0 1,-1 1-1,0-1 0,0 0 1,0 0-1,0 1 1,0-1-1,0 0 1,0 0-1,0 0 1,-1-35 374,0 28-342,-1-1 1,0 1-1,-1 0 0,0 0 1,0 0-1,0 0 0,-1 0 1,0 1-1,-1 0 1,0-1-1,0 2 0,0-1 1,-1 1-1,0 0 0,-8-7 1,14 13-51,0 0 1,0 0-1,-1 0 1,1 0 0,0 0-1,0 0 1,0 0 0,0 0-1,0 0 1,0-1 0,-1 1-1,1 0 1,0 0-1,0 0 1,0 0 0,0 0-1,0-1 1,0 1 0,0 0-1,0 0 1,0 0 0,-1 0-1,1 0 1,0-1-1,0 1 1,0 0 0,0 0-1,0 0 1,0-1 0,0 1-1,0 0 1,0 0 0,0 0-1,0 0 1,0-1 0,1 1-1,-1 0 1,0 0-1,0 0 1,0-1 0,8-2-28,15-1-132,-20 4 103,111-20-509,-69 8 391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4.047"/>
    </inkml:context>
    <inkml:brush xml:id="br0">
      <inkml:brushProperty name="width" value="0.05" units="cm"/>
      <inkml:brushProperty name="height" value="0.05" units="cm"/>
    </inkml:brush>
  </inkml:definitions>
  <inkml:trace contextRef="#ctx0" brushRef="#br0">143 40 11586,'-1'-2'48,"0"-1"0,0 1 0,0 0 0,-1-1 0,1 1-1,-1 0 1,0 0 0,1 0 0,-1 0 0,0 0 0,0 0-1,0 1 1,-1-1 0,1 1 0,0-1 0,-1 1 0,1 0-1,-1 0 1,1 0 0,-1 0 0,1 0 0,-1 1 0,1-1-1,-1 1 1,0 0 0,0 0 0,1-1 0,-1 2 0,0-1-1,1 0 1,-1 1 0,0-1 0,1 1 0,-1 0-1,1-1 1,-1 1 0,1 1 0,-1-1 0,1 0 0,0 1-1,-1-1 1,1 1 0,-3 3 0,1-2 9,1 0 0,-1 0 0,1 1 0,0-1 0,1 1 0,-1-1 0,1 1 0,-1 0 0,1 0-1,0 1 1,1-1 0,-3 9 0,2-5 16,1 0-1,0 1 1,0-1 0,1 0-1,0 1 1,1 12-1,3 0 35,1-1 1,0 1-1,1-1 0,16 34 0,2-6-72,2-1 0,2-1 0,38 46 0,114 113 49,-147-167-21,-96-97 233,20 15-214,16 14-33,-2 2 0,0 1 0,-2 1 0,-36-22 0,67 47-45,0 1 0,-1-1-1,1 1 1,-1 0 0,1-1 0,0 1 0,-1 0 0,1-1-1,-1 1 1,1 0 0,-1 0 0,1-1 0,-1 1 0,1 0 0,-1 0-1,1 0 1,-1 0 0,1 0 0,-1 0 0,1 0 0,-1 0-1,1 0 1,-1 0 0,1 0 0,-1 0 0,1 0 0,-1 0 0,1 0-1,-1 0 1,1 1 0,-1-1 0,1 0 0,-1 1 0,1-1 1,0 1 0,0 0 0,1-1 1,-1 1-1,0 0 0,1-1 0,-1 1 0,0-1 1,1 1-1,-1 0 0,1-1 0,-1 1 0,1-1 1,-1 1-1,1-1 0,0 0 0,-1 1 1,1-1-1,0 1 0,-1-1 0,1 0 0,1 1 1,6 2 0,0-1 1,0 0-1,1 0 1,-1-1-1,0 0 1,1 0-1,-1-1 1,1 0-1,-1-1 1,1 0-1,-1 0 1,1-1-1,-1 1 1,0-2 0,9-3-1,-3 1-157,1-1 0,-1-1 0,0 0 0,-1-1 0,0-1 1,0 0-1,16-14 0,-19 13-613,0-1 1,-1 0 0,0 0-1,14-23 1,-19 27 257,0-1 0,-1 1 0,0-1 0,0 0 0,-1 0 0,0 0 0,0 0 0,-1 0 0,0-15 0,1-6 149,12 60 5925,34 78-2064,-41-96-3365,0-1 0,0 0 0,1 0 0,1-1 0,0 0 0,15 14-1,-23-24-146,0 1 0,0-1 0,1 0-1,-1 0 1,0-1 0,1 1-1,-1 0 1,0 0 0,1-1-1,-1 1 1,1 0 0,-1-1 0,1 0-1,-1 1 1,1-1 0,2 0-1,-3 0-3,0 0 0,-1 0 0,1-1 0,0 1 0,-1 0 0,1-1 0,0 1 0,-1-1 0,1 1 0,0-1 0,-1 1 0,1-1 0,-1 1 0,1-1-1,-1 1 1,1-1 0,-1 0 0,1 1 0,-1-1 0,0 0 0,1 0 0,-1 1 0,1-2 0,0-4-31,0 0 0,0 0 0,0 0 0,-1-1 0,1 1 1,-3-12-1,-4-28-119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4.445"/>
    </inkml:context>
    <inkml:brush xml:id="br0">
      <inkml:brushProperty name="width" value="0.05" units="cm"/>
      <inkml:brushProperty name="height" value="0.05" units="cm"/>
    </inkml:brush>
  </inkml:definitions>
  <inkml:trace contextRef="#ctx0" brushRef="#br0">0 1 14283,'5'5'992,"0"4"-848,1 1-72,7-1 136,0-1-232,4-3-464,3-4 456,6-4-104,3-1-80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4.937"/>
    </inkml:context>
    <inkml:brush xml:id="br0">
      <inkml:brushProperty name="width" value="0.05" units="cm"/>
      <inkml:brushProperty name="height" value="0.05" units="cm"/>
    </inkml:brush>
  </inkml:definitions>
  <inkml:trace contextRef="#ctx0" brushRef="#br0">81 624 12283,'-10'16'438,"0"1"-143,0 0 0,2 0 0,-1 1 0,2 0 0,0 0 0,-4 21 0,8-20 108,-2 37 0,5-51-325,0 0 0,0 0 0,0 0 0,1 0-1,0 0 1,0 0 0,0 0 0,1 0 0,0 0 0,0-1 0,0 1 0,4 6 0,-6-11-60,1 1 0,0 0 1,0 0-1,0 0 0,-1 0 0,1-1 1,0 1-1,0 0 0,0-1 0,0 1 0,0-1 1,0 1-1,0-1 0,0 1 0,1-1 1,-1 0-1,0 1 0,0-1 0,0 0 1,0 0-1,0 0 0,1 0 0,-1 0 0,0 0 1,0 0-1,0 0 0,0-1 0,0 1 1,1 0-1,-1-1 0,0 1 0,1-1 1,2-2 2,0 1 0,0-1 0,0 1 1,0-1-1,0 0 0,-1-1 1,5-4-1,6-9-66,0-1 0,-1-1 0,-1 0 0,-1-1 0,15-35 0,-20 38-50,0 0-1,0 0 1,-2 0 0,0-1 0,-1 0-1,-1 0 1,0-32 0,-2 48 67,0-1-1,-1 0 1,1 1 0,-1-1 0,1 0 0,-1 1-1,0-1 1,0 1 0,0-1 0,0 1 0,0 0-1,-1-1 1,1 1 0,-1 0 0,0 0 0,-2-2-1,3 3 22,0 0 0,0 1-1,0-1 1,0 1 0,0-1-1,0 1 1,0 0 0,0-1-1,0 1 1,-1 0 0,1 0-1,0 0 1,0 0 0,0 0-1,0 0 1,-1 0 0,1 0-1,0 0 1,0 0 0,0 1-1,0-1 1,-1 0 0,1 1-1,0-1 1,0 1 0,0 0-1,0-1 1,0 1 0,0 0-1,0-1 1,1 1 0,-1 0-1,0 0 1,0 0 0,1 0-1,-2 2 1,-1 0 32,0 1 1,1 0-1,0 0 0,0 0 0,0 1 1,0-1-1,1 0 0,-1 1 1,1-1-1,0 1 0,1-1 0,-1 1 1,1 0-1,0-1 0,0 1 0,0 0 1,0-1-1,1 1 0,0-1 1,0 1-1,0-1 0,1 1 0,0-1 1,-1 0-1,2 0 0,-1 1 1,4 4-1,-4-5 6,1 0 1,-1 0 0,1 0-1,0 0 1,0-1-1,1 1 1,-1-1-1,1 0 1,0 0 0,0 0-1,0-1 1,0 1-1,0-1 1,0 0-1,1 0 1,-1 0 0,1-1-1,0 1 1,-1-1-1,1 0 1,0-1-1,-1 1 1,1-1 0,0 0-1,0 0 1,8-2-1,-5 0-32,0-2 0,0 1 0,0-1 0,0 0 0,-1-1 0,0 1 1,0-2-1,0 1 0,0-1 0,-1 0 0,0 0 0,0 0 0,-1-1 0,0 0 0,0 0 0,6-13 0,1-3-114,-1-1 0,-1-1 0,0 1 0,5-32 1,-6 20-140,-3-1 1,0 0-1,-3 0 1,-1 0 0,-2 0-1,-1-1 1,-2 1-1,-14-65 1,17 100 243,-16-48-213,15 48 223,0-1 0,0 1 1,0 0-1,0 0 0,0 0 0,0 1 0,0-1 1,-1 0-1,1 0 0,-1 1 0,1-1 0,-1 1 0,0-1 1,1 1-1,-1 0 0,0 0 0,0-1 0,0 1 0,-3-1 1,5 2 8,-1 0 1,1 0 0,-1 0-1,1 0 1,-1 0 0,0 0-1,1 0 1,-1 0 0,1 0-1,-1 1 1,0-1 0,1 0-1,-1 0 1,1 0 0,-1 1-1,1-1 1,-1 0 0,1 1-1,-1-1 1,1 0 0,-1 1-1,1-1 1,0 0 0,-1 1-1,1-1 1,0 1 0,-1-1-1,1 1 1,0-1 0,-1 1-1,1-1 1,0 1 0,0-1-1,0 1 1,-1 0 0,1-1-1,0 1 1,0-1 0,0 1-1,0 0 1,0 29 370,0-24-307,2 14 87,1-1-1,1 1 1,0 0-1,1-1 1,1 0-1,1 0 0,18 34 1,-8-26-139,0 0 1,1-1-1,2-1 1,29 30-1,-39-45-57,-3-4-5,0 1 0,0 0 1,-1 0-1,0 1 0,0 0 0,-1 0 0,0 0 1,0 1-1,4 12 0,-8-20 25,-1 0 1,0 0-1,0-1 1,1 1-1,-1 0 1,0 0-1,0 0 0,0 0 1,0 0-1,0 0 1,0 0-1,-1 0 0,1 0 1,0 0-1,0 0 1,-1-1-1,1 1 1,0 0-1,-1 0 0,1 0 1,-1 0-1,1-1 1,-1 1-1,1 0 1,-1 0-1,0-1 0,1 1 1,-1 0-1,0-1 1,0 1-1,1-1 0,-1 1 1,0-1-1,0 1 1,0-1-1,0 0 1,0 1-1,1-1 0,-1 0 1,0 0-1,0 0 1,0 0-1,0 0 0,0 0 1,0 0-1,0 0 1,0 0-1,0 0 1,-1 0-1,-5-1-74,1 0 1,-1 0-1,0 0 1,0-1-1,-9-3 1,-48-23 432,-81-48 1,142 74-313,-2 0 126,0-1 0,0-1 0,0 1 0,-8-8-1,13 11-132,-1-1-1,1 0 1,-1 1-1,1-1 0,-1 1 1,1-1-1,-1 0 1,1 1-1,-1-1 0,1 0 1,0 0-1,0 1 1,-1-1-1,1 0 0,0 0 1,0 0-1,0 1 1,0-1-1,0 0 0,0 0 1,0 0-1,0 1 0,0-1 1,0 0-1,0 0 1,1 0-1,-1 1 0,0-1 1,1 0-1,-1 0 1,0 1-1,1-1 0,-1 0 1,1 1-1,-1-1 1,1 0-1,-1 1 0,1-1 1,-1 1-1,1-1 1,0 1-1,1-1 0,107-69 611,-5 3-493,-65 37-129,-6 1 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5.721"/>
    </inkml:context>
    <inkml:brush xml:id="br0">
      <inkml:brushProperty name="width" value="0.05" units="cm"/>
      <inkml:brushProperty name="height" value="0.05" units="cm"/>
    </inkml:brush>
  </inkml:definitions>
  <inkml:trace contextRef="#ctx0" brushRef="#br0">0 322 11442,'75'-94'2002,"-52"61"-1645,3 1 0,0 2-1,44-40 1,-67 68-342,3-3 26,0 0 1,0 1 0,12-7 0,-17 11-35,0-1 1,0 1 0,0-1-1,0 1 1,1-1-1,-1 1 1,0-1-1,0 1 1,0 0 0,0 0-1,1 0 1,-1 0-1,0 0 1,0 0 0,0 0-1,1 0 1,-1 0-1,0 0 1,0 1 0,0-1-1,0 0 1,1 1-1,-1-1 1,0 1 0,0-1-1,0 1 1,0 0-1,0 0 1,0-1-1,0 1 1,-1 0 0,2 1-1,2 5 23,-1 1 1,-1 0-1,1 0 0,-1 0 0,0 0 0,-1 0 0,0 0 1,0 1-1,-1 13 0,1 0 27,1 6 20,7 76 222,-7-88-225,1-1 0,0 1 0,2-1 0,7 20 0,-11-33-61,0 0 1,0 0 0,0 0 0,0 0-1,0 0 1,0 0 0,1 0 0,-1-1 0,0 1-1,1 0 1,0-1 0,-1 1 0,1-1 0,0 0-1,0 0 1,3 2 0,-4-3-6,0 0-1,1 1 1,-1-1 0,1 0 0,-1 0-1,0 0 1,1-1 0,-1 1 0,0 0 0,1-1-1,-1 1 1,0 0 0,1-1 0,-1 0-1,0 1 1,0-1 0,1 0 0,-1 1-1,0-1 1,0 0 0,0 0 0,0 0 0,0 0-1,0 0 1,0 0 0,1-2 0,4-6 17,0 0 1,-1 0-1,0 0 1,-1 0-1,0-1 1,0 0 0,4-17-1,-2-1 51,4-45 0,-8 58-51,-2 0 0,0 0 0,-1 0 0,-5-30 0,5 39-4,-1-1-1,0 0 1,0 0-1,-1 1 1,0-1 0,0 1-1,0 0 1,-1 0 0,0 0-1,0 0 1,-1 1-1,-8-9 1,11 12-2,-1 0 1,1 1-1,-1-1 0,0 1 0,0 0 0,0 0 1,1 0-1,-1 0 0,0 0 0,0 1 0,0-1 1,-5 1-1,8 0-26,-1 0 1,0 0 0,0 0-1,0 0 1,0 0 0,1 0-1,-1 0 1,0 0-1,0 0 1,0 0 0,1 1-1,-1-1 1,0 0 0,0 1-1,1-1 1,-1 0-1,0 1 1,1-1 0,-1 1-1,0-1 1,1 1 0,-1 0-1,1-1 1,-1 1-1,1 0 1,-1-1 0,1 1-1,-1 0 1,1-1 0,0 1-1,-1 0 1,1 0-1,0-1 1,0 1 0,-1 0-1,1 0 1,0 0 0,0 0-1,0-1 1,0 1-1,0 0 1,0 0 0,0 0-1,1-1 1,-1 1 0,0 0-1,0 0 1,1 0-1,-1 0-18,1-1-1,-1 0 0,1 1 0,0-1 1,-1 0-1,1 0 0,-1 0 0,1 0 1,-1 0-1,1 1 0,0-1 0,-1 0 1,1 0-1,-1 0 0,1-1 0,0 1 1,-1 0-1,1 0 0,-1 0 0,1 0 1,-1 0-1,2-1 0,-2 1-26,10-3-142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6.133"/>
    </inkml:context>
    <inkml:brush xml:id="br0">
      <inkml:brushProperty name="width" value="0.05" units="cm"/>
      <inkml:brushProperty name="height" value="0.05" units="cm"/>
    </inkml:brush>
  </inkml:definitions>
  <inkml:trace contextRef="#ctx0" brushRef="#br0">58 43 11402,'-6'7'140,"0"0"-1,1 0 0,0 0 0,0 1 1,0 0-1,1 0 0,0 0 0,1 0 0,0 1 1,0-1-1,1 1 0,0 0 0,0 0 1,1 0-1,0 0 0,1 0 0,0 0 0,0 0 1,1 0-1,0 0 0,1 0 0,0 0 1,0-1-1,1 1 0,0-1 0,0 1 0,8 12 1,-8-15-65,1 0 1,0-1-1,0 1 1,1-1 0,-1 0-1,1 0 1,0 0 0,0-1-1,1 1 1,0-1-1,-1-1 1,12 6 0,-13-7-46,-1-1 0,1 0 0,0 1 0,0-2 0,0 1 0,0 0 0,-1-1 0,1 0 0,0 0 0,0 0 0,0 0 0,0-1 0,0 1 0,0-1 0,0 0 1,-1 0-1,1-1 0,0 1 0,-1-1 0,1 0 0,-1 0 0,0 0 0,6-4 0,-4 2 13,-1 0 0,1-1 0,-1 0 0,0 0 0,0 0 0,0 0 0,-1-1 0,0 1 0,0-1 0,0 0 0,-1 0 0,0 0 0,0 0 0,0 0 0,-1-1 0,0 1 0,0-1 1,0 1-1,-1 0 0,0-1 0,-1 1 0,0-7 0,-1 3 20,0 1 1,0-1 0,0 1 0,-1 0 0,-1 0 0,0 0-1,0 0 1,0 0 0,-1 1 0,-1 0 0,1 0-1,-1 1 1,-14-14 0,14 15-63,0 1 0,-1 0 0,1 0-1,-1 0 1,0 1 0,0 0 0,-1 1 0,1 0 0,-1 0 0,-15-4-1,26 7-53,0 0 0,-1 0 0,1-1-1,0 1 1,-1-1 0,1 1 0,-1-1-1,1 0 1,-1 0 0,1 0 0,-1 0-1,0-1 1,4-2 0,8-6-167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4.400"/>
    </inkml:context>
    <inkml:brush xml:id="br0">
      <inkml:brushProperty name="width" value="0.05" units="cm"/>
      <inkml:brushProperty name="height" value="0.05" units="cm"/>
    </inkml:brush>
  </inkml:definitions>
  <inkml:trace contextRef="#ctx0" brushRef="#br0">0 0 15251,'97'12'-1225,"127"4"-7801,-87-7 9527,-133-8-372,2-1 483,0 0-1,0 1 1,0 0-1,9 3 1,-15-4-513,1 0 1,-1 0-1,0 1 1,1-1 0,-1 0-1,1 0 1,-1 0-1,1 1 1,-1-1 0,0 0-1,1 1 1,-1-1-1,0 0 1,1 1-1,-1-1 1,0 0 0,0 1-1,1-1 1,-1 1-1,0-1 1,0 1-1,0-1 1,1 0 0,-1 1-1,0 0 1,0 0 77,-1 0-1,1 0 1,0 1 0,-1-1 0,1 0 0,-1 0 0,0-1 0,1 1-1,-1 0 1,0 0 0,1 0 0,-1 0 0,0 0 0,0-1-1,0 1 1,-1 1 0,-15 10 1135,0-1 1,-37 18-1,35-20-1112,1 1 1,0 1-1,-18 14 0,35-25-221,1 1-1,0-1 1,-1 0-1,1 0 0,-1 1 1,1-1-1,0 0 0,-1 0 1,1 1-1,0-1 1,-1 0-1,1 1 0,0-1 1,0 1-1,-1-1 0,1 0 1,0 1-1,0-1 1,0 1-1,0-1 0,-1 0 1,1 1-1,0-1 0,0 1 1,0-1-1,0 1 1,0-1-1,0 1 0,0-1 1,0 0-1,0 1 0,0-1 1,1 2-1,0-2-35,-1 1 0,1 0 0,0-1 0,0 1 0,0-1 0,0 1 0,0-1 0,0 0 0,0 1 0,0-1 0,0 0 0,1 1 0,0-1 0,48 1-1453,-43-1 1193,19 0-474,-4-1-138,39 4-1,-56-2 929,0 0 0,1 0-1,-1 0 1,0 1 0,0 0 0,0 0-1,0 0 1,0 0 0,-1 1 0,1 0-1,-1 0 1,7 6 0,-9-8 84,0 1 0,-1 1 0,1-1-1,-1 0 1,0 0 0,1 0 0,-1 1 0,0-1 0,-1 1 0,1-1 0,0 1 0,-1-1 0,1 1 0,-1-1-1,0 1 1,0 0 0,0-1 0,0 1 0,0-1 0,0 1 0,-1-1 0,0 1 0,1-1 0,-1 1 0,0-1 0,0 1-1,0-1 1,0 0 0,-3 4 0,-2 4 245,-1 0 0,0-1 0,0 0-1,-1 0 1,-10 9 0,-1-2 645,-2 0 0,-41 24 0,15-10 142,29-19-625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7.580"/>
    </inkml:context>
    <inkml:brush xml:id="br0">
      <inkml:brushProperty name="width" value="0.05" units="cm"/>
      <inkml:brushProperty name="height" value="0.05" units="cm"/>
    </inkml:brush>
  </inkml:definitions>
  <inkml:trace contextRef="#ctx0" brushRef="#br0">7 123 11851,'-4'-10'899,"2"11"-242,3 21 102,4-4-482,1 0 1,1 0-1,17 32 1,35 47 85,-34-58-167,2-2 0,2-1 0,1-1 0,2-1-1,64 52 1,-92-83-183,0 0 0,1 0-1,-1 0 1,1-1 0,-1 0-1,1 0 1,0 0 0,0-1-1,5 2 1,-8-3-8,0 0-1,0 0 1,0 0-1,-1 0 1,1 0-1,0 0 1,0 0-1,0-1 1,0 1-1,0-1 1,0 1-1,-1-1 1,1 0-1,0 0 1,0 0-1,-1 0 1,1 0-1,-1 0 1,1 0-1,-1-1 1,1 1-1,-1 0 1,0-1 0,0 1-1,0-1 1,0 0-1,2-2 1,0-3 4,0 0-1,0 0 1,-1-1 0,0 1 0,0 0 0,-1-1 0,0 0 0,0 1 0,-1-1-1,0 0 1,-1-11 0,-1 2 0,-1 1 0,-1-1 0,0 1 0,-7-19-1,6 23-2,0 0 1,-1 0-1,-9-13 0,14 22-6,-1 0 1,0 0 0,0 1-1,0-1 1,-1 1-1,1-1 1,-1 1-1,1 0 1,-1 0 0,0 0-1,0 0 1,0 0-1,0 1 1,0-1-1,0 1 1,0 0-1,-5-1 1,7 1 0,1 1 0,-1 0 0,1 0-1,-1 0 1,1 0 0,-1 0 0,1 0 0,-1 0 0,1 0-1,-1 0 1,1 1 0,-1-1 0,1 0 0,-1 0 0,1 0-1,-1 1 1,1-1 0,-1 0 0,1 0 0,-1 1-1,1-1 1,0 0 0,-1 1 0,1-1 0,0 1 0,-1-1-1,1 0 1,0 1 0,-1 0 0,0 17 26,2-12-16,1-1 1,-1 0 0,1 0 0,0 0 0,4 7 0,-3-8-3,0 1 1,0-1-1,0-1 1,0 1 0,1 0-1,-1-1 1,1 0-1,0 0 1,0 0 0,0 0-1,10 4 1,-12-6-6,0 0 0,0-1 0,0 1 0,0-1 0,0 1 0,1-1 0,-1 0 0,0 0 0,0 0 1,0 0-1,1 0 0,-1 0 0,0 0 0,0-1 0,0 1 0,0-1 0,0 0 0,1 0 0,-1 0 0,0 0 0,-1 0 0,1 0 1,0 0-1,0 0 0,0-1 0,-1 1 0,1-1 0,-1 0 0,2-1 0,1-3-2,0 1 1,-1-1-1,1 0 0,-1 0 1,-1 0-1,1 0 0,-1-1 1,-1 1-1,1-1 0,-1 1 1,1-12-1,-1 13-1,-1-1 1,0 1-1,0-1 0,-1 0 1,0 1-1,0 0 0,0-1 1,0 1-1,-1 0 0,0-1 1,0 1-1,0 0 0,-1 0 1,-4-6-1,7 10 1,-1 0-1,0 0 1,1 0 0,-1 1 0,0-1-1,1 0 1,-1 0 0,0 1-1,0-1 1,1 0 0,-1 1-1,0-1 1,0 1 0,0 0-1,-2-1 1,3 1 3,0 0 0,-1 0 1,1 0-1,0 0 0,0 0 0,-1 0 0,1 1 0,0-1 0,-1 0 1,1 0-1,0 0 0,0 1 0,0-1 0,-1 0 0,1 0 0,0 1 1,0-1-1,0 0 0,-1 0 0,1 1 0,0-1 0,0 0 0,0 1 1,0-1-1,0 0 0,0 1 0,0-1 0,0 0 0,0 0 1,0 1-1,-1 4 76,1-1 1,0 0 0,0 1 0,1-1 0,1 7 0,-1-9-64,0 1 0,0-1 0,0 0 0,0 1 0,0-1 0,1 0 1,0 0-1,-1 0 0,1 0 0,0 0 0,0 0 0,3 2 1,-3-2-48,0 0 1,0 0-1,0 0 1,0 0 0,0 0-1,0 1 1,0-1-1,-1 1 1,3 4 0,-1 0 29,0 0 0,0 0 0,1-1 0,0 1 0,0-1 0,1 0 1,0 0-1,0 0 0,0-1 0,1 0 0,-1 0 0,1 0 0,9 5 1,-14-10-3,0 1 1,0-1 0,0 1 0,1-1 0,-1 1 0,0-1 0,0 0 0,0 1 0,0-1-1,1 0 1,-1 0 0,0 0 0,0 0 0,0 0 0,1 0 0,-1 0 0,0-1 0,0 1 0,0 0-1,0-1 1,1 1 0,-1-1 0,1 0 0,0 0 1,0-1 1,-1 1-1,1-1 1,-1 1-1,0-1 1,1 0-1,-1 0 1,0 1-1,0-1 1,0 0-1,0 0 1,0-3-1,2-6 9,0 1 0,-1-2-1,1-19 1,-3 28-9,3-61-33,-3 40-24,1 1 0,0 0 0,2 0 0,7-26 0,-10 48 52,0 1 0,0-1 0,0 0 1,1 0-1,-1 0 0,0 1 1,0-1-1,1 0 0,-1 0 0,1 1 1,-1-1-1,0 0 0,1 1 0,-1-1 1,1 1-1,0-1 0,-1 0 1,1 1-1,-1-1 0,1 1 0,0-1 1,-1 1-1,1 0 0,1-1 1,-1 1 0,0 0 1,0 0-1,-1 1 1,1-1-1,0 0 1,0 1-1,-1-1 1,1 1-1,0-1 1,0 0-1,-1 1 1,1 0-1,-1-1 1,1 1-1,0-1 1,-1 1-1,1 0 1,-1-1-1,1 2 1,4 6-2,0 1 0,6 17 0,-10-23 6,8 19 5,10 25 28,-18-43-31,1-1-1,0 1 1,0-1 0,0 1 0,1-1 0,-1 0 0,1 0 0,5 5 0,-7-7-3,0-1 0,0 0 1,0 1-1,0-1 1,0 0-1,0 1 1,0-1-1,0 0 1,0 0-1,0 0 0,0 0 1,0 0-1,0 0 1,0 0-1,0-1 1,0 1-1,0 0 1,0 0-1,0-1 1,0 1-1,-1-1 0,1 1 1,0-1-1,0 1 1,0-1-1,0 1 1,-1-1-1,1 0 1,0 1-1,-1-1 1,1 0-1,0 0 0,-1 1 1,1-1-1,0-2 1,20-34-26,-19 33 18,11-27-84,10-34-1,7-17-129,-30 81 215,0 1 1,0-1 0,0 0-1,0 1 1,1-1 0,-1 1-1,0-1 1,1 0 0,-1 1 0,0-1-1,1 1 1,-1-1 0,0 1-1,1-1 1,-1 1 0,1 0-1,-1-1 1,1 1 0,-1-1-1,1 1 1,-1 0 0,1 0-1,0-1 1,-1 1 0,1 0-1,1-1 1,-2 2 4,1-1 0,0 1 0,-1-1 0,1 1 0,0-1-1,-1 1 1,1-1 0,-1 1 0,1 0 0,-1-1 0,1 1 0,-1 0 0,1-1 0,-1 1 0,0 0-1,1 0 1,-1 1 0,13 45 129,-11-38-106,2 13 45,-3-15-47,0 0 0,1 0-1,-1 0 1,2 0-1,-1 0 1,1 0-1,0-1 1,0 1 0,0-1-1,7 8 1,-10-13-50,0-1 1,1 0 0,-1 0-1,0 1 1,1-1-1,-1 0 1,0 0 0,1 0-1,-1 1 1,0-1-1,1 0 1,-1 0-1,1 0 1,-1 0 0,0 0-1,1 0 1,-1 0-1,1 0 1,-1 0 0,0 0-1,1 0 1,-1 0-1,1 0 1,-1 0 0,0 0-1,1-1 1,-1 1-1,1 0 1,-1 0-1,0 0 1,1-1 0,-1 1-1,0 0 1,1 0-1,-1-1 1,0 1 0,0 0-1,1 0 1,-1-1-1,0 1 1,0 0 0,1-1-1,-1 1 1,0-1-1,0 1 1,0 0 0,0-1-1,1 1 1,-1-1-1,0 0 1,7-24-628,-2-14 303,0-7-134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8.026"/>
    </inkml:context>
    <inkml:brush xml:id="br0">
      <inkml:brushProperty name="width" value="0.05" units="cm"/>
      <inkml:brushProperty name="height" value="0.05" units="cm"/>
    </inkml:brush>
  </inkml:definitions>
  <inkml:trace contextRef="#ctx0" brushRef="#br0">14 36 13435,'-2'-3'113,"0"1"0,1 0 0,-1-1 0,1 1 0,0-1 0,0 1 0,0-1 0,-1-3 0,2 6-110,0-1 0,0 1 0,0 0 0,0 0 0,-1-1 0,1 1-1,0 0 1,0-1 0,0 1 0,1 0 0,-1-1 0,0 1 0,0 0 0,0-1 0,0 1 0,0 0-1,0-1 1,0 1 0,0 0 0,1 0 0,-1-1 0,0 1 0,0 0 0,0-1 0,1 1 0,-1 0 0,0 0-1,1-1 1,0 1 15,0 0-1,0 0 0,0 0 0,-1 0 1,1 0-1,0 0 0,0 0 0,0 0 1,0 0-1,0 1 0,0-1 0,0 0 1,0 0-1,0 1 0,1 0 1,5 3 50,-1-1 0,1 2 0,-1-1 0,0 0 0,0 1 1,-1 0-1,8 9 0,32 44 278,-31-39-240,111 179 560,-93-144-444,-45-73-225,0 2 0,-2 0 0,0 0 0,-1 2 0,-30-24 0,-20-19 107,66 57-102,0 1 0,-1 0 0,1 0 0,0-1 1,0 1-1,0 0 0,0-1 0,-1 1 1,1 0-1,0-1 0,0 1 0,0 0 0,0 0 1,0-1-1,0 1 0,0 0 0,0-1 1,0 1-1,0 0 0,0-1 0,0 1 0,0 0 1,0-1-1,0 1 0,0 0 0,1-1 0,-1 1 1,0 0-1,0-1 0,0 1 0,0 0 1,1 0-1,-1-1 0,0 1 0,0 0 0,0 0 1,1 0-1,-1-1 0,0 1 0,0 0 1,1 0-1,-1 0 0,0-1 0,1 1 0,-1 0 1,0 0-1,1 0 0,-1 0 0,0 0 1,0 0-1,1 0 0,0 0 0,23-7-8,-16 5-53,13-6-237,-1 0 1,37-21 0,-29 11 116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8.472"/>
    </inkml:context>
    <inkml:brush xml:id="br0">
      <inkml:brushProperty name="width" value="0.05" units="cm"/>
      <inkml:brushProperty name="height" value="0.05" units="cm"/>
    </inkml:brush>
  </inkml:definitions>
  <inkml:trace contextRef="#ctx0" brushRef="#br0">68 22 12635,'-5'3'192,"1"-1"1,0 1-1,0 0 1,1 0-1,-1 0 1,0 1 0,1-1-1,0 1 1,0 0-1,0 0 1,0 0-1,1 0 1,0 0-1,-1 1 1,2-1-1,-3 7 1,1-3 11,1 1 0,-1-1-1,2 1 1,-1-1 0,1 1 0,1-1 0,0 1 0,0 11-1,1-17-150,-1 0 0,1 0 0,0 0 0,-1 0 0,1 0 0,1-1 0,-1 1 0,0 0 0,1 0 0,-1-1 0,3 4 0,-3-5-35,0 0 1,0 0 0,0 0 0,1 0 0,-1-1-1,0 1 1,0 0 0,0-1 0,1 1 0,-1 0-1,0-1 1,1 0 0,-1 1 0,0-1 0,1 0-1,-1 0 1,0 0 0,1 1 0,-1-2 0,1 1-1,-1 0 1,0 0 0,1 0 0,-1-1 0,0 1-1,1 0 1,1-2 0,5-2-5,0 0 1,-1 0-1,1-1 0,-1 0 0,-1-1 1,1 1-1,-1-1 0,0 0 1,0-1-1,0 0 0,7-13 0,-6 10-30,-1-1 0,0 0 0,-1 0 0,-1 0 0,1-1 0,-2 1 0,5-25 0,-8 34 8,0 0 0,0 0-1,0 0 1,0 0 0,0 0 0,0 0 0,-1 1 0,1-1 0,-1 0 0,0 0 0,0-2 0,1 4 5,0-1 1,-1 1 0,1 0 0,0 0 0,0-1 0,0 1-1,0 0 1,0 0 0,-1 0 0,1-1 0,0 1-1,0 0 1,0 0 0,-1 0 0,1 0 0,0 0-1,0-1 1,-1 1 0,1 0 0,0 0 0,0 0-1,-1 0 1,1 0 0,0 0 0,0 0 0,-1 0-1,1 0 1,0 0 0,0 0 0,-1 0 0,-7 11-31,6-7 43,1 1 0,0-1 0,0 1 0,1 0 0,-1-1 0,1 1-1,0 0 1,0-1 0,1 1 0,-1 0 0,1-1 0,0 1 0,1 0 0,-1-1-1,1 0 1,-1 1 0,1-1 0,1 0 0,3 7 0,-2-4 6,1-1-1,0 1 1,0-1 0,0 0 0,1 0-1,0 0 1,0-1 0,0 0 0,1 0-1,11 7 1,-15-11-58,-1 0 0,1 0 0,0 1 0,0-2 0,0 1 0,0 0 1,0 0-1,0-1 0,0 0 0,0 0 0,0 1 0,0-2 0,0 1 0,0 0 0,0-1 0,0 1 0,0-1 0,0 0 0,0 0 0,0 0 0,0 0 1,-1-1-1,5-2 0,-4 2-14,0-1 1,0 0 0,0 0 0,-1 0 0,0 0 0,1-1-1,-1 1 1,0 0 0,0-1 0,-1 0 0,1 1-1,-1-1 1,0 0 0,0 0 0,0 0 0,0 0-1,-1 1 1,1-6 0,-2-30-350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8.839"/>
    </inkml:context>
    <inkml:brush xml:id="br0">
      <inkml:brushProperty name="width" value="0.05" units="cm"/>
      <inkml:brushProperty name="height" value="0.05" units="cm"/>
    </inkml:brush>
  </inkml:definitions>
  <inkml:trace contextRef="#ctx0" brushRef="#br0">0 0 14667,'1'8'351,"0"1"0,0-1 0,-1 0-1,0 12 1,-1-15-285,0 0 0,1 0 0,0 1 1,0-1-1,0 0 0,1 0 0,0 0 0,0 0 0,0 0 0,1 0 0,-1-1 0,1 1 0,4 7 0,-4-10-77,-1 0-1,1 0 0,0 0 0,0-1 0,-1 1 1,1-1-1,1 1 0,-1-1 0,0 0 0,0 0 1,0 0-1,1 0 0,-1 0 0,0 0 0,1-1 1,-1 1-1,1-1 0,-1 1 0,1-1 0,4 0 1,4-1-90,0-1 0,-1 0 1,19-5-1,-21 4 32,0 1 1,0 0-1,0 0 0,0 1 0,12 0 0,-18 1 69,0 1 0,0-1 0,0 1 0,0-1 0,0 1-1,0 0 1,0 0 0,0 0 0,0 0 0,0 0-1,-1 1 1,1-1 0,0 0 0,-1 1 0,1-1 0,-1 1-1,0 0 1,1-1 0,-1 1 0,0 0 0,0 0-1,0 0 1,0 0 0,-1 0 0,1 0 0,0 0 0,-1 0-1,0 0 1,1 0 0,-1 4 0,1-1 55,-1 0 1,0 0-1,0 0 1,0 1-1,0-1 1,-1 0-1,0 0 1,0 0-1,-1 0 1,1 0-1,-5 9 1,3-9-21,-1 1 1,0-1 0,0 0-1,-1 0 1,1 0 0,-1 0-1,0-1 1,-1 0 0,1 0-1,-1-1 1,1 1 0,-1-1-1,0 0 1,0-1 0,0 1-1,-1-1 1,1 0-1,-1-1 1,1 0 0,-1 0-1,1 0 1,-8-1 0,4-3-76,7-2-72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19.682"/>
    </inkml:context>
    <inkml:brush xml:id="br0">
      <inkml:brushProperty name="width" value="0.05" units="cm"/>
      <inkml:brushProperty name="height" value="0.05" units="cm"/>
    </inkml:brush>
  </inkml:definitions>
  <inkml:trace contextRef="#ctx0" brushRef="#br0">1 54 12771,'1'2'107,"1"-1"0,0 0 1,-1 0-1,1 0 0,-1 1 0,0-1 1,1 1-1,-1-1 0,0 1 1,0 0-1,0-1 0,0 1 0,0 0 1,0 0-1,0 2 0,4 6 164,74 144 2008,80 133-1195,-156-280-1018,-10-9-42,-9-8 1,-11-11-102,2-1 0,1 0 0,0-2 0,2-1 0,1-1 0,-21-34 0,41 59 76,0 0 0,1 0 0,-1 0 1,0 0-1,1 0 0,-1-1 0,1 1 0,0 0 0,-1 0 0,1 0 0,0-1 0,0 1 0,0-3 1,0 4 1,0-1 1,0 1 0,0 0 0,1-1-1,-1 1 1,0 0 0,0-1 0,1 1-1,-1 0 1,0-1 0,0 1 0,1 0-1,-1-1 1,0 1 0,1 0 0,-1 0-1,0-1 1,1 1 0,-1 0 0,1 0-1,-1 0 1,0 0 0,1 0 0,-1 0-1,1-1 1,-1 1 0,1 0-1,4 0 23,1 1 0,-1-1 0,0 1 0,0 0 0,7 2-1,2 0 2,3-1 5,0 0 1,-1 0-1,1-2 0,0 0 0,19-3 1,-31 2-29,0 1 0,0-1 0,0 0 0,-1-1 0,1 1 0,-1-1 0,1 0 0,-1 0 0,0 0 0,1-1 1,-1 1-1,0-1 0,-1 0 0,1 0 0,0-1 0,-1 1 0,0-1 0,0 0 0,0 1 0,0-1 0,0-1 0,2-6 1,-4 8-6,0-1 0,0 0 0,0 0 1,-1 0-1,1 1 0,-1-1 1,0 0-1,-1 0 0,1 0 0,0 0 1,-1 1-1,0-1 0,-2-6 1,1 4-10,-1 0 1,1 1 0,-1-1 0,0 1-1,0-1 1,-1 1 0,-6-7 0,10 11 9,-1 1 1,1-1 0,0 1-1,-1-1 1,1 1 0,0-1 0,-1 1-1,1-1 1,0 1 0,-1 0 0,1-1-1,-1 1 1,1 0 0,-1-1 0,1 1-1,-1 0 1,1 0 0,-1-1 0,1 1-1,-1 0 1,1 0 0,-1 0 0,1 0-1,-1 0 1,0 0 0,1 0 0,-1 0-1,1 0 1,-1 0 0,1 0 0,-1 0-1,1 0 1,-1 0 0,0 0-1,1 1 1,-1-1 0,1 0 0,-1 0-1,1 1 1,-1-1 0,0 1 0,1 0 2,-1 0 1,1 0 0,-1 1-1,1-1 1,-1 0 0,1 1-1,0-1 1,0 0 0,0 0-1,-1 1 1,1-1 0,0 0-1,1 1 1,-1-1 0,0 0 0,0 1-1,1 1 1,3 8 34,0-1 0,1-1 0,0 1 1,0-1-1,1 0 0,14 17 0,-8-13 48,0 0-1,0-1 0,24 18 1,-31-27-68,-1 0 1,1 0 0,-1 0 0,1 0 0,0-1 0,0 0 0,0 0 0,0 0-1,0-1 1,1 0 0,-1 0 0,1 0 0,-1 0 0,0-1 0,1 0-1,-1 0 1,1-1 0,-1 1 0,0-1 0,1 0 0,-1-1 0,0 1 0,0-1-1,0 0 1,0-1 0,0 1 0,0-1 0,0 0 0,-1 0 0,0 0-1,1 0 1,-1-1 0,6-7 0,-3 2-11,-1-1-1,0 0 0,0 0 1,-1-1-1,0 1 1,-1-1-1,0 0 0,-1 0 1,0-1-1,2-19 1,-4 23-18,-1-1 1,1 1 0,-1-1-1,-1 0 1,1 1 0,-1-1-1,-1 1 1,0-1 0,0 1 0,-1 0-1,1 0 1,-2 0 0,1 0-1,-1 0 1,-5-7 0,8 14 6,0 0 0,0 0 0,0 0 1,0 0-1,0 0 0,0 0 0,0 0 1,0 0-1,0 0 0,0 0 0,0 1 1,0-1-1,-1 0 0,1 1 0,0-1 1,0 1-1,-1-1 0,1 1 0,-1 0 0,-1 0 1,3 0 2,-1 0 1,0 0-1,0 1 1,1-1-1,-1 0 1,0 1-1,1-1 1,-1 1-1,0-1 1,1 1-1,-1-1 1,0 1-1,1 0 1,-1-1-1,1 1 1,-1 0-1,1-1 1,0 1-1,-1 0 1,1-1-1,0 1 1,-1 0-1,1 0 1,0 0-1,0-1 1,0 1-1,0 0 1,-1 0-1,1 0 1,0-1-1,1 1 1,-1 1-1,0 7 19,1-1 0,0 0 0,0 0-1,1 0 1,0-1 0,0 1 0,1 0 0,0-1-1,7 13 1,-7-15-8,-1-1-1,1 0 1,-1 0 0,1 0-1,0 0 1,1 0-1,-1-1 1,1 1 0,0-1-1,-1 0 1,1 0-1,1 0 1,-1-1 0,0 1-1,1-1 1,-1 0-1,6 1 1,-8-2-41,-1-1 1,1 0-1,0 0 0,-1 0 0,1 0 1,0 0-1,0 0 0,-1-1 0,1 1 1,0 0-1,-1-1 0,1 1 0,-1-1 1,1 0-1,0 1 0,-1-1 0,1 0 1,-1 0-1,2-2 0,0 1-8,0-1 0,0 0 0,-1-1 0,1 1-1,-1 0 1,0-1 0,2-3 0,5-15-160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20.187"/>
    </inkml:context>
    <inkml:brush xml:id="br0">
      <inkml:brushProperty name="width" value="0.05" units="cm"/>
      <inkml:brushProperty name="height" value="0.05" units="cm"/>
    </inkml:brush>
  </inkml:definitions>
  <inkml:trace contextRef="#ctx0" brushRef="#br0">58 102 12755,'-1'-1'95,"-1"1"0,0 0 0,1 0 1,-1 0-1,1 0 0,-1 0 0,0 0 1,1 1-1,-1-1 0,1 1 0,-1-1 0,1 1 1,-1-1-1,1 1 0,-1 0 0,1 0 1,0-1-1,-1 1 0,1 0 0,0 0 0,0 1 1,-2 1-1,0 0 27,1 0 0,0 1-1,0-1 1,1 1 0,-1 0 0,1-1-1,-1 1 1,1 0 0,-1 4 0,0 7 124,1-1-1,0 1 1,0-1 0,3 18 0,-1-21-141,0-1 1,1 0 0,0 1 0,1-1-1,0 0 1,1 0 0,0-1 0,0 1-1,7 10 1,-9-17-90,0 0 0,0-1 1,0 1-1,0-1 0,0 1 0,1-1 0,-1 0 0,1 0 0,0 0 0,-1 0 1,1 0-1,0-1 0,0 1 0,0-1 0,0 0 0,0 0 0,0 0 0,1 0 1,-1 0-1,0-1 0,1 0 0,-1 1 0,0-1 0,0 0 0,1-1 1,-1 1-1,0 0 0,1-1 0,-1 0 0,0 0 0,0 0 0,5-3 0,2 0-18,-1-2 0,0 1-1,0-1 1,-1-1-1,0 1 1,0-1-1,0-1 1,-1 0 0,0 0-1,-1 0 1,9-15-1,-5 7-51,-1 0-1,-1-1 1,0-1-1,-1 1 1,7-31-1,-11 35-4,-1 0 0,-1 0 0,1 0-1,-2-19 1,0 29 38,0-1 1,0 1-1,-1-1 0,1 1 1,-1 0-1,0-1 0,0 1 1,0 0-1,0-1 0,-1 1 1,1 0-1,-1 0 0,0 0 1,0 0-1,0 1 0,0-1 1,0 0-1,-1 1 0,1 0 1,-1-1-1,-3-1 0,5 3 18,0 0 0,0 1 0,0 0 0,0-1 0,0 1 0,0-1-1,0 1 1,0 0 0,-1 0 0,1 0 0,0 0 0,0 0 0,0 0-1,0 0 1,0 0 0,0 0 0,-1 0 0,1 0 0,0 1 0,0-1-1,0 0 1,0 1 0,0-1 0,0 1 0,0 0 0,0-1-1,0 1 1,0 0 0,0-1 0,1 1 0,-1 0 0,0 0 0,0 0-1,1 0 1,-1-1 0,0 1 0,1 0 0,-1 0 0,1 0 0,0 1-1,-1-1 1,1 0 0,0 0 0,-1 2 0,-1 2 28,1 1 1,0 0-1,0-1 1,0 1 0,1 0-1,0 0 1,1 11-1,2-4-11,0 1 1,2-1-1,-1 1 0,2-1 1,0-1-1,0 1 0,1-1 1,1 0-1,0 0 0,1-1 1,0 0-1,0-1 0,1 0 1,15 11-1,-23-19-21,0 0-1,1 0 1,-1 0 0,1-1-1,-1 1 1,1-1 0,-1 1 0,1-1-1,0 0 1,0 0 0,0 0-1,0-1 1,0 1 0,0-1-1,0 1 1,5-1 0,7-7-137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8:21.572"/>
    </inkml:context>
    <inkml:brush xml:id="br0">
      <inkml:brushProperty name="width" value="0.05" units="cm"/>
      <inkml:brushProperty name="height" value="0.05" units="cm"/>
    </inkml:brush>
  </inkml:definitions>
  <inkml:trace contextRef="#ctx0" brushRef="#br0">0 4183 9554,'5'-7'206,"0"0"-1,0 1 0,0 0 1,1 0-1,0 0 1,0 1-1,0 0 1,1 0-1,11-6 1,11-10 185,336-241-105,-262 191-328,110-74-91,196-140-7,46-86 488,-268 215-127,555-470 594,-169 140-663,-19 11-321,72-71 48,-138 39 1031,-481 499-895,15-19 33,1 2 0,1 0 0,1 2 0,45-33 0,-67 53-109,-11 5 37,6-2 11,-24 8-68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39:38.859"/>
    </inkml:context>
    <inkml:brush xml:id="br0">
      <inkml:brushProperty name="width" value="0.05" units="cm"/>
      <inkml:brushProperty name="height" value="0.05" units="cm"/>
    </inkml:brush>
  </inkml:definitions>
  <inkml:trace contextRef="#ctx0" brushRef="#br0">3039 409 6313,'-46'-16'558,"-70"-14"0,-4-1-177,75 16-247,-166-46-663,177 53 345,-1 2-1,0 2 1,0 1 0,-43 1-1,-26 13 536,1 3 0,-109 31 0,-6 1 816,-60-10-368,19-3-558,196-22-216,0 3 1,-64 24-1,52-8-22,1 2 0,2 5 1,-73 47-1,71-38-1,-138 94-54,191-123 94,-1 1 0,2 1 1,1 1-1,0 1 0,2 0 1,0 1-1,-13 25 0,24-36-1,0 0 0,1 1 0,0 0-1,1-1 1,1 2 0,0-1 0,0 0 0,1 0 0,1 1-1,0-1 1,1 1 0,0-1 0,4 25 0,-1-22-32,1 0 1,1 0 0,0-1 0,0 0-1,2 0 1,0 0 0,0-1-1,2 0 1,-1 0 0,2-1 0,11 12-1,8 6-12,2-2-1,0-1 1,55 35-1,115 57-20,-141-86 22,23 11-12,2-4 1,2-4-1,1-3 0,122 27 0,-140-46 39,1-2 0,113 3 0,148-17 12,-204-2-17,236 1 16,608-31-96,-774 17 9,220-23-45,-332 30 97,121-32 0,-161 29 8,0-3 0,-1-1-1,-1-2 1,49-29 0,-32 12 10,-1-3 0,-1-3 1,59-56-1,-96 78-127,-2-1 1,0-1-1,-1-1 0,-2 0 1,0-2-1,-2 0 0,0 0 1,-2-2-1,-1 0 0,13-40 1,-16 31-337,10-64 1,-18 84 383,0 1 0,0-1-1,-1 1 1,-1-1 0,-1 1 0,-6-29-1,5 37 124,0-1-1,-1 1 1,1 0-1,-1 0 1,-1 0-1,1 1 1,-1-1-1,0 1 1,-1 0-1,0 1 1,1-1-1,-2 1 1,1 0-1,-1 1 1,1-1-1,-1 1 1,0 1-1,-10-4 1,-14-5 83,-1 1 0,0 2 1,-34-5-1,49 11-150,-275-67 198,228 53-71,-138-27 84,-116-35-551,197 41 270,-1 5 0,-3 5 1,-143-13-1,-882-19 752,1012 60-549,-1 6 0,2 6 0,-268 59 0,307-45 129,-133 54 0,181-58-196,1 2 0,1 2 1,1 2-1,-56 44 1,75-49-60,1 1 1,1 2-1,1 1 1,1 1-1,2 1 1,1 0-1,1 2 1,1 1-1,-23 55 1,37-72-5,1-1 0,0 1 0,1 0 1,1 0-1,1 1 0,0-1 0,0 0 1,2 1-1,0-1 0,0 0 1,2 0-1,0 0 0,1 0 0,0 0 1,12 27-1,6 2-5,1 0 1,3-2 0,48 63-1,-52-76 4,1-1 0,0-1 0,3-1-1,0-1 1,1-2 0,1 0 0,1-2-1,2-2 1,-1 0 0,2-2 0,64 25 0,238 50-159,8 2-23,-271-69 161,498 164-60,-493-169 73,2-3 1,0-5-1,83 4 0,-52-12 23,182-19 0,106-48-37,-8-28-162,-54-10-216,-270 76 273,-1-2 1,-1-4-1,58-37 1,-86 45 101,-1-2 1,-2-1-1,0-1 1,-2-2-1,-1-1 1,-1-1-1,-2-2 0,-1 0 1,-2-2-1,32-63 1,-48 82 43,0 0 1,-1 0-1,-1-1 1,-1 0 0,0 0-1,-1 0 1,-1 0-1,0-1 1,-2 1-1,0 0 1,-1-1-1,0 1 1,-2 0-1,0-1 1,-1 1 0,0 1-1,-2-1 1,-11-25-1,-9-8 130,-3 1-1,-2 2 1,-3 0-1,-1 3 1,-51-51-1,0 11 130,-142-105 0,136 122-402,-3 5 0,-177-87-1,125 84-203,-212-64 0,128 63 90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0:57.552"/>
    </inkml:context>
    <inkml:brush xml:id="br0">
      <inkml:brushProperty name="width" value="0.05" units="cm"/>
      <inkml:brushProperty name="height" value="0.05" units="cm"/>
    </inkml:brush>
  </inkml:definitions>
  <inkml:trace contextRef="#ctx0" brushRef="#br0">0 227 11827,'12'-2'12,"0"0"1,0 1 0,13 1-1,313-16-311,-87 2 161,209 9 60,-225-1 267,-110 1-27,-20-2-36,113-24-1,38-3-140,664 7-74,39 52 196,-700-20-126,1022 6 0,-953-16 4,515 8-51,-86 63 34,-92-5 131,53-37 107,3-21-117,-479-3-200,-11-6 43,443-67 1,-352 11 170,15-2-51,1 20 166,-145 25-72,-192 18-180,1 1-1,0 0 1,0 0 0,0 0 0,-1 0 0,1 0 0,0 0-1,0 0 1,-1 1 0,1-1 0,0 1 0,0-1 0,-1 1-1,1-1 1,0 1 0,-1 0 0,1 0 0,-1 0 0,1 0-1,-1 0 1,0 0 0,1 1 0,-1-1 0,0 0 0,1 2-1,8 19-157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1:04.883"/>
    </inkml:context>
    <inkml:brush xml:id="br0">
      <inkml:brushProperty name="width" value="0.05" units="cm"/>
      <inkml:brushProperty name="height" value="0.05" units="cm"/>
    </inkml:brush>
  </inkml:definitions>
  <inkml:trace contextRef="#ctx0" brushRef="#br0">337 90 10922,'-2'-3'46,"1"-1"0,-1 1 0,1 0 1,-1 0-1,0 0 0,0 0 0,0 0 0,-1 0 0,1 1 0,-1-1 0,1 1 0,-6-4 0,-4-5-73,8 7 37,0 0 0,-1 1 0,1 0 0,-1-1 0,0 2 0,0-1 0,0 0 0,0 1 0,-1 0 0,1 0 0,0 1 0,-1 0 0,1 0 0,-1 0 0,0 0 0,1 1 0,-1 0 0,0 0 0,1 0 0,-12 3 0,8-1 29,0 0-1,1 0 0,-1 1 1,0 0-1,1 1 0,0 0 1,0 0-1,0 1 0,0 0 1,1 0-1,-1 1 0,-7 7 1,11-8-5,0 0 1,0-1 0,0 1 0,0 1-1,1-1 1,0 0 0,0 1 0,1 0-1,0-1 1,-3 12 0,3-5-84,0 0 1,2-1-1,0 1 0,2 21 0,2 53 412,-3 0-1,-17 141 0,13-202-338,0-1 0,2 1-1,1-1 1,0 1 0,2 0 0,1-1-1,1 0 1,1 0 0,12 34 0,33 80-80,75 142 0,-109-253-6,0-1 0,2-1 0,2 0 1,0-1-1,1-1 0,1-1 1,1-1-1,29 20 0,-16-16-70,1-1-1,1-2 0,2-2 1,-1-1-1,51 15 1,-75-28 122,0-2 0,0 0 0,1 0 1,0-2-1,0 0 0,0 0 0,0-2 1,0 0-1,-1-1 0,1 0 0,0-2 1,0 0-1,-1 0 0,1-1 0,-1-1 1,0-1-1,0 0 0,20-13 0,-11 4-11,0 0 0,-1-2 0,-1-1 0,-1-1 0,-1-1 0,-1-1 0,0 0 0,-1-2 0,-2 0 0,0 0 0,-2-2 0,0 0 0,-2 0 0,-1-1 0,-1-1 0,-1 0 0,-1 0 0,-2-1 0,6-47 0,-7 24 18,-3-1 0,-2 0 0,-1 0 0,-4 0 0,-1 1 1,-3-1-1,-2 2 0,-2-1 0,-38-92 0,31 94-35,-3 0-1,-2 2 1,-1 0 0,-3 2 0,-45-54 0,59 82 60,-1 1 0,0 1 1,-2 0-1,0 1 0,0 1 1,-29-16-1,32 22 40,-1 0 1,0 1-1,0 0 1,-1 1-1,1 1 1,-1 1-1,0 0 1,0 1-1,-25 1 1,3 4-253,0 1 1,0 3-1,-49 14 1,74-18 208,-49 14-190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5.829"/>
    </inkml:context>
    <inkml:brush xml:id="br0">
      <inkml:brushProperty name="width" value="0.05" units="cm"/>
      <inkml:brushProperty name="height" value="0.05" units="cm"/>
    </inkml:brush>
  </inkml:definitions>
  <inkml:trace contextRef="#ctx0" brushRef="#br0">24 313 11274,'-20'2'1095,"20"-2"-1079,0 0 1,0 0-1,-1 0 0,1 0 0,0-1 0,0 1 1,0 0-1,0 0 0,-1 0 0,1 0 1,0 0-1,0 0 0,0 0 0,0 0 0,0 0 1,-1 0-1,1-1 0,0 1 0,0 0 1,0 0-1,0 0 0,0 0 0,0 0 1,0 0-1,-1-1 0,1 1 0,0 0 0,0 0 1,0 0-1,0 0 0,0-1 0,0 1 1,0 0-1,0 0 0,0 0 0,0 0 0,0-1 1,0 1-1,0 0 0,0 0 0,0 0 1,0-1-1,0 1 0,0 0 0,3-4 117,0 0 0,-1 0 0,1 0 0,0 1-1,6-5 1,39-41 103,86-69 0,-116 104-267,1 1-1,0 1 1,1 1 0,1 0-1,-1 1 1,2 2-1,-1 0 1,40-9 0,-55 16 25,0 0 0,0 0 0,0 1-1,0-1 1,0 1 0,0 1 0,0-1 0,0 1 0,-1 0 0,1 0 0,0 1 0,0 0 0,-1 0 0,1 0 0,-1 0 0,1 1 0,-1 0 0,0 0 0,0 1 0,-1-1 0,1 1 0,-1 0-1,1 1 1,-1-1 0,5 7 0,-2 3 14,0 0-1,0 0 1,-2 0-1,0 0 0,0 1 1,-1 0-1,-1 0 1,2 23-1,-2-16 57,1 0-1,1-1 1,9 24 0,-13-42-47,0-1 0,0 1 1,0-1-1,1 1 1,-1-1-1,1 0 0,-1 0 1,1 0-1,0 0 1,0 0-1,0 0 0,0-1 1,3 3-1,-4-3-3,1 0-1,0-1 0,0 1 1,0-1-1,-1 1 1,1-1-1,0 0 1,0 1-1,0-1 0,0 0 1,0 0-1,0 0 1,0-1-1,0 1 1,0 0-1,-1-1 0,1 1 1,0-1-1,0 0 1,1 0-1,7-5 28,0 1 0,-1-1 1,0 0-1,0-1 0,0 0 0,-1-1 0,10-11 0,50-66 106,-55 67-143,116-163-1315,-122 169 734,-16 28 173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1:31.199"/>
    </inkml:context>
    <inkml:brush xml:id="br0">
      <inkml:brushProperty name="width" value="0.05" units="cm"/>
      <inkml:brushProperty name="height" value="0.05" units="cm"/>
    </inkml:brush>
  </inkml:definitions>
  <inkml:trace contextRef="#ctx0" brushRef="#br0">0 48 12091,'13'2'135,"-1"1"0,1-2 0,0 0 0,0 0 0,0-1 0,18-2 0,77-21-326,-97 21 253,12-3-47,1 1 0,0 1 1,34 0-1,73 8 10,39-1 7,315-14 489,-275 2 177,-138 3-611,120 6 0,346 13-62,-170 3-51,-262-8 20,226 30-17,104 6 53,-212-42-29,196 12-40,-330-9 41,0-5 0,129-14 0,105 0-25,-274 16-19,75 15 0,0 1-9,-1-9 43,232-9-1,-314-3 4,0 2 0,67 9-1,82 25-34,19 1-19,236-9-778,54 1 987,-460-24-156,71 0-73,220-21 0,-244 11 169,-1 3-1,1 5 1,93 12-1,-146-10-69,0-1 0,0-2 0,57-7 0,99-28 62,-70 12-68,-91 19 14,0 2-1,57 3 1,23-1 78,-101-1-96,0-1 0,0 0 0,0 0 0,0-1 0,0 0 0,-1 0 0,0-1 0,1 0 0,-2-1 0,9-5 0,-11 7 6,-4 3 29,9 14 272,-6-10-164,-8-11-132,1-4-233,7 19 133,2 3 189,-7-22-88,-1 2-7,7 26 70,-3-16-13,-6-26-40,4 34-26,1-8 9,0 1 0,0-1 0,0 0 0,0 1-1,0-1 1,1 0 0,-1 1 0,1-1 0,-1 0-1,1 1 1,-1-1 0,3 2 0,-8-29-202,17 35-688,-15-11 722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26.775"/>
    </inkml:context>
    <inkml:brush xml:id="br0">
      <inkml:brushProperty name="width" value="0.05" units="cm"/>
      <inkml:brushProperty name="height" value="0.05" units="cm"/>
    </inkml:brush>
  </inkml:definitions>
  <inkml:trace contextRef="#ctx0" brushRef="#br0">1 227 11546,'1'-2'58,"0"-1"0,0 1-1,1 0 1,-1 0 0,1 1-1,-1-1 1,1 0 0,0 0-1,0 1 1,0-1-1,0 1 1,0 0 0,0-1-1,0 1 1,0 0 0,0 0-1,1 0 1,-1 1-1,0-1 1,1 1 0,3-1-1,7-1-443,-1 1 0,26 1 0,-29 0 618,37 1-78,0-2 1,0-2-1,0-2 1,87-22-1,14-10-4,217-24 0,307 8-799,-337 48 789,-105 4-118,-41 4-82,258 39-1,-22 37 53,64 7 104,-153-61-236,-210-17 116,826 16 185,-708-23-109,581-11 109,-487 3-110,651 15 139,-772-3-217,-20-7-65,-1-9 0,293-53 0,-431 56 185,1 3 1,0 2-1,0 3 0,67 7 1,-36 1 40,138-8 1,-218-1-81,-1 0 0,0-1 0,0 0 1,10-5-1,-10 5 76,-1-1 0,0 1 0,1 0 1,8-1-1,-10 4-134,0-1 0,0 1 0,0 0 0,-1 0 0,1 0 0,7 4 0,-7-3-218,-1-1 0,1 1 1,-1-1-1,1 0 0,-1 0 0,9-1 1,-12 0 185,0 0 1,0 0 0,-1-1 0,1 1 0,-1-1 0,1 0 0,0 1-1,-1-1 1,1 0 0,-1 0 0,0 0 0,1 0 0,-1 0 0,0 0-1,1 0 1,-1-1 0,0 1 0,0 0 0,0-1 0,0 1 0,0-1-1,-1 1 1,1-1 0,0 1 0,0-4 0,10-34-459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3:15.173"/>
    </inkml:context>
    <inkml:brush xml:id="br0">
      <inkml:brushProperty name="width" value="0.05" units="cm"/>
      <inkml:brushProperty name="height" value="0.05" units="cm"/>
    </inkml:brush>
  </inkml:definitions>
  <inkml:trace contextRef="#ctx0" brushRef="#br0">0 68 5361,'179'-31'1253,"-11"2"-209,-130 24-711,1 2 0,57 3 1,-8 10 436,88 21-1,57 7 126,333-33-433,-271-12-595,361 13 42,-210-1 117,1077 36 364,-1121-26-339,-162-8-23,491 30-2,-528-18-29,524 37 7,116-40-1394,-618-16 698,263-32 0,-164-19 1180,279-26 1343,-565 75-1716,45-3 187,108 8 0,-183-3-430,0 1-1,-1 0 1,1 0 0,0 1-1,-1 0 1,0 1 0,1-1-1,7 5 1,0 3-111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3:39.589"/>
    </inkml:context>
    <inkml:brush xml:id="br0">
      <inkml:brushProperty name="width" value="0.05" units="cm"/>
      <inkml:brushProperty name="height" value="0.05" units="cm"/>
    </inkml:brush>
  </inkml:definitions>
  <inkml:trace contextRef="#ctx0" brushRef="#br0">410 408 9794,'-4'1'-56,"1"0"0,-1 0 0,1 0 0,0 1 0,-1-1 0,1 1 0,0 0 0,0 0 0,0 0 0,0 1 0,0-1 0,1 0 0,-1 1 0,1 0 0,0 0 0,-1 0 0,1 0 0,1 0 0,-1 0 0,-3 7 0,0 5-205,-1 0 1,2 0-1,-5 22 1,8-28 278,-58 325-92,14-68 1188,1-37-314,-75 453-22,76-271-189,29 3-122,15-373-438,2 0-1,2 0 1,2 0 0,15 52 0,-15-70-193,2-1 0,0 0 0,1 0 0,1-1 0,1 0 1,1-1-1,1 0 0,29 31 0,-27-34-373,1-1 0,1-1 0,0 0 0,35 20 0,-39-28 240,-1 0 1,2-1-1,-1-1 1,0 0-1,1-1 0,0 0 1,0-2-1,20 2 0,120-1 51,-97-4 703,1 3 1,62 9-1,-57 2 188,87 30 0,58 33 94,-114-38-561,2-5 0,114 25 0,-57-37-172,227 4-1,44 4 59,-161 10-10,303 29-487,-140-67-396,-1-24 32,95-2 268,35 20 487,200-7 129,-589 7-58,443-12 137,5 28 430,-59 29 353,302 12 289,319-103-882,-504 3-369,3 56 396,-328 26 159,66 5 87,0-32-351,-251-15-354,228-42 0,-322 36-97,-1-3 0,0-3 0,-2-3 0,-1-3 1,118-64-1,-134 58 6,-1-2 0,-2-2 0,81-81 0,-53 36 27,74-105 1,54-113 158,-104 150 27,-41 61-33,-4-2 0,68-157 0,-95 180-89,-2-2-1,-4-1 1,-3 0 0,15-121 0,-27 125-121,-2 0 1,-4 1 0,-2-1-1,-3 0 1,-28-124 0,23 147 84,-3 0 0,-1 0 1,-2 1-1,-2 1 1,-1 1-1,-3 1 0,-1 1 1,-1 1-1,-48-52 1,50 64 195,-1 2 1,-1 1-1,-1 1 1,-1 1-1,-1 1 0,0 2 1,-1 1-1,-1 1 1,-1 1-1,0 2 1,-45-12-1,-121-20 658,-95-28-43,102 8-1049,65 21-836,-145-31 1,128 50 649,-194-8-1,-151 22 2506,221 8-593,-655-37 630,604 23-1902,-544-36-204,99 4 343,660 42-175,-628-14 401,1 22-452,-175-2-286,-951-13 904,294-50-695,-53-14-1826,1464 77 1090,-182 24-1,212-5 585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1:39.102"/>
    </inkml:context>
    <inkml:brush xml:id="br0">
      <inkml:brushProperty name="width" value="0.05" units="cm"/>
      <inkml:brushProperty name="height" value="0.05" units="cm"/>
    </inkml:brush>
  </inkml:definitions>
  <inkml:trace contextRef="#ctx0" brushRef="#br0">17 111 8826,'0'0'50,"-1"-1"1,0 1-1,1 0 1,-1 1-1,0-1 1,1 0-1,-1 0 1,0 0-1,1 0 1,-1 0-1,1 1 1,-1-1-1,0 0 1,1 1-1,-1-1 1,1 0-1,-1 1 1,1-1 0,-1 0-1,1 1 1,-1-1-1,1 1 1,-1-1-1,1 1 1,0-1-1,-1 2 1,1-1 12,-1 1 1,1-1 0,0 0 0,-1 1 0,1-1-1,0 1 1,0-1 0,0 1 0,0-1 0,1 1 0,-1 1-1,3 7 120,0 0 0,9 17-1,-8-18-91,30 75-7,-3 1-1,-4 1 0,-3 1 0,-5 2 0,11 112 0,-26-142 91,-2-17 81,9 46-1,-8-75-332,0 0 1,1 1-1,0-1 0,1-1 0,1 1 0,0-1 0,12 18 0,-12-19-49,1 1 0,-2-1 0,9 23 0,-12-25 139,1-1 1,0-1-1,0 1 1,1 0-1,0-1 1,1 0-1,-1 0 1,1 0-1,1 0 1,-1-1-1,8 7 1,-5-8-8,0 0 1,0 0 0,0-1 0,1 0 0,-1 0-1,1-1 1,0 0 0,0-1 0,18 3 0,8-2-5,46 0-1,-49-3 7,183-14 15,-109 5-22,-64 8 75,0 3 1,0 1 0,81 17 0,-82-11-5,1-2 0,0-2-1,0-2 1,43-2 0,-37-8-146,-1-2 0,0-2-1,0-2 1,48-21 0,91-24-428,-163 52 468,0 2 0,1 1 1,0 1-1,-1 1 0,1 1 0,28 3 0,-18 4 208,-1 1 1,0 2-1,61 26 0,19 7 320,-61-28-456,0-3 1,1-2 0,0-2-1,1-2 1,-1-3-1,1-3 1,0-1 0,-1-3-1,64-13 1,-55 5-32,142-20-21,-180 30 53,0 2 0,0 0 0,0 1 0,0 2 0,-1 0 0,39 11 0,7 8 119,-35-9-112,0-2 0,1-1 0,1-2 1,0-2-1,43 3 0,-52-10-95,0 0-1,0-2 1,0 0-1,-1-2 1,1-1-1,-1-1 1,-1-2-1,45-20 0,-48 19 23,-1-1-1,0-1 1,36-27-1,-49 32 11,-1 0 0,0 0 1,0-1-1,-1 1 0,0-2 0,0 1 0,-1-1 1,0 0-1,0 0 0,-1 0 0,5-18 0,-2-3-43,-1 1-1,-1-2 1,-2 1-1,-1 0 1,-2-1-1,0 1 1,-6-31-1,-46-210-370,3 90 464,37 144 211,-2-1 1,-33-58-1,45 91-211,-1 0 0,0 0 0,0 1 1,0 0-1,-1-1 0,1 1 0,-1 0 1,0 1-1,0-1 0,-1 1 0,1 0 1,-1 0-1,1 0 0,-1 0 0,0 1 1,-8-3-1,-41-14-838,-1 3 0,0 2 0,-69-8 0,11 16 999,-118 9 0,7 1-440,30-11-103,-172 1 440,188 12-384,-118 2-1119,207-10 767,-120-18 0,-24-23 894,-100-14 17,271 51-257,0 2-1,0 3 1,-92 10 0,-89 41 968,175-32-705,-1-4 1,-124 11-1,148-25-334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1:40.749"/>
    </inkml:context>
    <inkml:brush xml:id="br0">
      <inkml:brushProperty name="width" value="0.05" units="cm"/>
      <inkml:brushProperty name="height" value="0.05" units="cm"/>
    </inkml:brush>
  </inkml:definitions>
  <inkml:trace contextRef="#ctx0" brushRef="#br0">0 237 7370,'2'1'68,"0"0"0,0 1 1,1-1-1,-1 0 0,0 0 1,0 0-1,1-1 1,-1 1-1,0 0 0,1-1 1,-1 0-1,1 1 1,-1-1-1,5-1 0,0 2 128,230 18-909,-113-12-104,137 27 0,65 24 1748,-240-47 186,158-1 1,168-40 301,-2-22-1304,-153 18-130,1325-154-126,-377 105 349,-229 108-115,-327-4-338,-1-21 74,-141-17 190,271-7-2,-1 25 16,-448 11-112,333 56 0,-450-29-101,65 9-603,-200-38 431,125-1 1,-95-13 147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00.124"/>
    </inkml:context>
    <inkml:brush xml:id="br0">
      <inkml:brushProperty name="width" value="0.05" units="cm"/>
      <inkml:brushProperty name="height" value="0.05" units="cm"/>
    </inkml:brush>
  </inkml:definitions>
  <inkml:trace contextRef="#ctx0" brushRef="#br0">0 190 8882,'6'-8'144,"0"0"0,1 1 1,-1 0-1,1 0 0,1 1 0,-1 0 1,1 0-1,0 1 0,1-1 0,-1 2 1,1 0-1,0 0 0,0 0 0,0 1 1,1 0-1,15-2 0,12 0-189,-1 2-1,0 2 1,41 2-1,-69 0 96,217 11 39,181 0 70,131-71 182,-307 27-107,-120 20-80,1 4 0,0 6-1,116 11 1,-121 6-65,-56-8-186,69 3 0,-108-9 113,-19 3-32,3-2-6,-16 10-32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01.279"/>
    </inkml:context>
    <inkml:brush xml:id="br0">
      <inkml:brushProperty name="width" value="0.05" units="cm"/>
      <inkml:brushProperty name="height" value="0.05" units="cm"/>
    </inkml:brush>
  </inkml:definitions>
  <inkml:trace contextRef="#ctx0" brushRef="#br0">1318 176 11586,'-11'-4'-1,"0"0"0,1-1 0,-1 0 0,1-1 0,0 0 0,1-1 0,0 0 0,0 0 0,-12-13 0,10 7-218,0 0-81,0 0 0,-1 1 0,-16-13 1,23 21 242,0 1 0,0 0 1,-1 0-1,1 0 1,-1 1-1,1 0 0,-1 0 1,0 0-1,1 1 0,-1 0 1,0 0-1,0 0 0,-7 1 1,-5 1 48,0 0 1,0 2-1,0 0 1,0 2 0,1-1-1,-24 11 1,-98 51 202,128-60-161,-450 270 2775,419-248-2592,13-10-135,1 1 0,1 1 0,1 2 0,-41 43-1,59-56-84,1 0 0,0 1-1,0 0 1,1 1-1,0-1 1,1 1-1,0 0 1,1 1-1,0-1 1,1 1-1,0 0 1,1-1 0,0 1-1,1 0 1,0 1-1,2 19 1,2-6-32,2 0 0,1 0 0,1 0 0,1-1 0,1 0 0,19 37 1,8 3-98,46 64 1,-15-30 31,5-4 1,139 146-1,-173-204 110,2-2 1,2-1-1,0-3 0,2-1 0,2-2 1,0-2-1,2-2 0,74 26 0,-78-37-77,-1-2-1,1-1 0,1-2 1,0-3-1,0-1 0,0-2 1,0-3-1,0-1 0,0-2 1,52-12-1,-62 8-46,0-2 1,0-1-1,-1-2 1,-1-1-1,0-2 1,-1-1-1,-1-2 1,0 0-1,-2-3 1,0 0-1,-1-2 1,-2-1-1,26-31 0,-23 20 87,-1-2 0,-3-1 0,-1-1 0,-2-1 0,-2-1-1,-1-1 1,-3-1 0,-1 0 0,13-68 0,-20 65 97,-1-1 1,-3 1 0,-2-1 0,-2 0 0,-2 1-1,-2-1 1,-2 1 0,-2 0 0,-17-55 0,14 67 88,-2 1 0,-1 1 0,-2 0 0,-1 1 0,-1 1 0,-2 0 0,-1 2 1,-2 0-1,0 1 0,-2 2 0,-1 0 0,-1 2 0,-1 1 0,-2 1 0,1 2 0,-2 1 1,-1 1-1,-67-27 0,54 29-194,-1 3 0,0 1 0,0 3 1,-1 1-1,-1 3 0,1 2 0,-1 1 1,1 3-1,-1 2 0,1 2 0,-65 15 0,8 12-139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10.040"/>
    </inkml:context>
    <inkml:brush xml:id="br0">
      <inkml:brushProperty name="width" value="0.05" units="cm"/>
      <inkml:brushProperty name="height" value="0.05" units="cm"/>
    </inkml:brush>
  </inkml:definitions>
  <inkml:trace contextRef="#ctx0" brushRef="#br0">1 849 12251,'54'-5'271,"0"1"0,106 9 0,-102-2-196,-22-2-77,-1 2-1,0 1 1,-1 2 0,1 1-1,-1 2 1,34 13 0,255 98 213,-242-96-22,1-2-1,93 11 0,-147-30-139,412 45 283,-202-33-302,276 12-22,-52-21-71,-441-6 44,54 0-57,-69-1 50,0 1 0,0-1 0,0-1 0,1 1 1,-1-1-1,-1 0 0,1-1 0,0 1 0,6-5 1,-8 9-878,-3-2 902,-1 0 0,0 0 0,0 0 0,0 1 0,0-1 1,1 0-1,-1 0 0,0 0 0,0 0 0,1 0 0,-1 1 0,0-1 1,0 0-1,1 0 0,-1 0 0,0 0 0,0 0 0,1 0 0,-1 0 1,0 0-1,0 0 0,1 0 0,-1 0 0,0 0 0,0 0 0,1 0 0,-1 0 1,0 0-1,0 0 0,1 0 0,-1 0 0,0-1 0,0 1 0,1 0 1,-1 0-1,0 0 0,0 0 0,0-1 0,1 1 0,-1 0 0,0 0 1,0 0-1,0-1 0,0 1 0,0 0 0,1 0 0,-1 0 0,0-1 0,0 1 1,0-1-1,1 1 22,0-1 1,1 1-1,-1-1 1,0 1-1,1 0 1,-1-1-1,0 1 1,1 0 0,-1 0-1,0 0 1,1 0-1,-1 0 1,0 0-1,3 1 1,31 4 61,-5 0-74,108 0-62,-118-6-8,0 0-1,-1-2 1,1 0-1,-1-2 1,21-6-1,-30 8 65,0-1 1,0 0-1,0 0 0,-1-1 1,0-1-1,0 1 0,0-1 0,0-1 1,-1 0-1,0 0 0,-1 0 1,0-1-1,0 0 0,0-1 1,-1 1-1,7-13 0,4-21-9,-1-1 1,-2-1-1,-2 0 0,-2-1 0,-2 0 0,3-75 1,-9 25-47,-4-1 0,-16-107 0,16 189 102,0 1 1,-1 0-1,-1-1 0,0 1 1,0 1-1,-1-1 0,-1 1 1,0 0-1,-1 0 1,0 0-1,-9-10 0,-3-5-280,14 19 201,-1 0-1,0 0 0,-13-13 1,16 18 47,0 0 1,0 1 0,-1-1 0,0 1 0,1 0 0,-1 1-1,0-1 1,0 0 0,0 1 0,0 0 0,0 0-1,-8-1 1,-9 1-60,0 2-1,-1 0 1,-34 6 0,-12 1-477,-528-18-438,454 1-184,88 6 904,1 0-63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10.483"/>
    </inkml:context>
    <inkml:brush xml:id="br0">
      <inkml:brushProperty name="width" value="0.05" units="cm"/>
      <inkml:brushProperty name="height" value="0.05" units="cm"/>
    </inkml:brush>
  </inkml:definitions>
  <inkml:trace contextRef="#ctx0" brushRef="#br0">2705 28 6041,'-565'-9'1942,"288"-2"-1647,-401 4 334,567 11-985,-186 33 0,-105 52 940,185-21-10,144-44-397,-11-7-17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6.258"/>
    </inkml:context>
    <inkml:brush xml:id="br0">
      <inkml:brushProperty name="width" value="0.05" units="cm"/>
      <inkml:brushProperty name="height" value="0.05" units="cm"/>
    </inkml:brush>
  </inkml:definitions>
  <inkml:trace contextRef="#ctx0" brushRef="#br0">0 19 13539,'29'-13'872,"5"7"-768,2 6-56,5 12 160,4 5-88,-4 14-80,-2 10-8,-14 9-32,-7 4 16,-15 6-8,-6 3 0,-20 3-8,-8-1-24,-8-2-392,-1-7 392,-2-19-48,1-10-24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50.955"/>
    </inkml:context>
    <inkml:brush xml:id="br0">
      <inkml:brushProperty name="width" value="0.05" units="cm"/>
      <inkml:brushProperty name="height" value="0.05" units="cm"/>
    </inkml:brush>
  </inkml:definitions>
  <inkml:trace contextRef="#ctx0" brushRef="#br0">0 161 10578,'12'-1'160,"-1"-1"0,0 0-1,0-1 1,0 0 0,15-7-1,-1 2-86,88-31-10,-55 17-194,2 3 1,0 2-1,69-9 0,-23 18 245,192 9 0,24 23 236,37 0-488,527 43-71,-518-38-2871,-177-17 1844,-86-4 357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51.724"/>
    </inkml:context>
    <inkml:brush xml:id="br0">
      <inkml:brushProperty name="width" value="0.05" units="cm"/>
      <inkml:brushProperty name="height" value="0.05" units="cm"/>
    </inkml:brush>
  </inkml:definitions>
  <inkml:trace contextRef="#ctx0" brushRef="#br0">0 197 5569,'99'-18'1407,"127"-5"-1,103 14 1297,262-3-1671,-289 5-1210,-24-1-28,491 3 277,-170 22-229,-219 6-500,86 2 575,-67-27 516,59-45 22,-442 44-453,298-36-48,361 1 0,-528 35-567,160-22 1,-253 15 394,-12-3-48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3:57.444"/>
    </inkml:context>
    <inkml:brush xml:id="br0">
      <inkml:brushProperty name="width" value="0.05" units="cm"/>
      <inkml:brushProperty name="height" value="0.05" units="cm"/>
    </inkml:brush>
  </inkml:definitions>
  <inkml:trace contextRef="#ctx0" brushRef="#br0">0 1033 8946,'24'1'238,"-1"-1"-1,1-1 1,-1-1 0,32-7-1,47-16 334,200-41-986,-232 57 17,0 3 0,1 3-1,0 4 1,-1 2 0,100 18-1,-56-5 982,1-5-1,0-6 1,149-10-1,-161-4-374,546-20-20,-457 36-189,151 3-760,0-29-1037,-90-17 337,62-7 143,-213 33 1406,116 5 1,215 51 1522,-140-8-680,-4-21-435,343-24 0,-267-6-448,267-16-131,-235-20-56,-5-22-4,-149 26 72,-108 24 0,196-4 0,136 36-11,-244 0-4,392-31 0,-271 0-788,-243 21 431,141 19-1,32 27 1004,-257-45-339,0 0-1,0-1 0,0-1 1,0-1-1,1 0 0,29-7 0,-35 5-165,-1-1-1,1 0 1,-1-1-1,0 0 0,-1-1 1,1 0-1,-1 0 1,-1-1-1,1-1 1,13-12-1,7-13-158,-1-1 1,-2-2-1,-1 0 1,-1-2-1,-3-1 0,-1 0 1,-2-2-1,27-81 1,-43 110 279,0 0 1,0 1-1,-1-1 1,-1 0-1,0 0 0,0-1 1,-1 1-1,-2-13 1,1 20-322,0 0 0,0 1 0,0-1-1,0 1 1,-1 0 0,0-1 0,0 1 0,0 0 0,0 0 0,-1 0 0,1 0 0,-1 1 0,0-1 0,0 1 0,-1-1 0,1 1 0,-1 0-1,1 0 1,-1 1 0,0-1 0,0 1 0,0 0 0,-9-3 0,2 1 229,-1 1 0,0 1 0,0 0 1,0 0-1,-25 1 0,-65 9 2908,14-1-2287,-12-7-2074,63-3 930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3:57.888"/>
    </inkml:context>
    <inkml:brush xml:id="br0">
      <inkml:brushProperty name="width" value="0.05" units="cm"/>
      <inkml:brushProperty name="height" value="0.05" units="cm"/>
    </inkml:brush>
  </inkml:definitions>
  <inkml:trace contextRef="#ctx0" brushRef="#br0">2086 100 5849,'-118'-2'176,"2"2"-328,-1-1 88,-5-2 352,-7-1-544,1-6 32,12 4 248,4-5 160,3 1 40,-10-3-8,-4 1-232,1 2-32,3 3-96,-4 3-120,-12-1 152,-4 4-48,0 1-96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3:58.333"/>
    </inkml:context>
    <inkml:brush xml:id="br0">
      <inkml:brushProperty name="width" value="0.05" units="cm"/>
      <inkml:brushProperty name="height" value="0.05" units="cm"/>
    </inkml:brush>
  </inkml:definitions>
  <inkml:trace contextRef="#ctx0" brushRef="#br0">7127 377 7034,'-221'2'996,"-215"3"350,-1 23-1863,10 24-164,-389 30-367,425-71 357,-403-43 0,676 21 555,-3-2-35</inkml:trace>
  <inkml:trace contextRef="#ctx0" brushRef="#br0" timeOffset="1">2390 288 8706,'-395'-70'1068,"-72"-15"-3307,302 46 1062,-88-18 329,172 42 1278,-96-4 1,94 16 505,-132 12 0,165-3-623,0 2 0,1 2 0,-89 31 0,122-35-457,0 1 1,0 1-1,1 1 0,0 0 0,1 0 0,0 2 0,0 0 0,1 0 0,1 1 1,0 1-1,1 0 0,-17 24 0,18-20-112,0 1 0,2 0 0,0 0 0,0 1 0,2 0 0,0 0 0,2 0 0,0 1 0,1-1 0,-1 34 0,5 7-88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32.130"/>
    </inkml:context>
    <inkml:brush xml:id="br0">
      <inkml:brushProperty name="width" value="0.05" units="cm"/>
      <inkml:brushProperty name="height" value="0.05" units="cm"/>
    </inkml:brush>
  </inkml:definitions>
  <inkml:trace contextRef="#ctx0" brushRef="#br0">1 233 10602,'31'-6'503,"111"-6"-1675,-66 4 1054,125-26 781,-23 2-555,72 11-82,-178 19 52,108 11 1,430 29 116,4 1-28,153 3-916,-446-36 798,705 2 437,292-22-277,-429 40 392,-398-4-548,215-51-247,-206 0-74,240-28 218,-404 15 65,273-40 136,-215 34-183,-280 42 12,167 12 0,577 119 473,-719-99-361,1-6 0,0-7 0,1-5 0,1-6 1,-1-7-1,142-23 0,-136 3-77,-50 8 116,127-7 0,-164 20 391,-86 12-450,8-1-61,-10 3-14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34.174"/>
    </inkml:context>
    <inkml:brush xml:id="br0">
      <inkml:brushProperty name="width" value="0.05" units="cm"/>
      <inkml:brushProperty name="height" value="0.05" units="cm"/>
    </inkml:brush>
  </inkml:definitions>
  <inkml:trace contextRef="#ctx0" brushRef="#br0">87 8 8290,'-11'-3'366,"1"1"1,-1 1-1,0 0 1,0 0-1,-16 2 1,27-1-345,0 0 1,-1 0 0,1 0-1,0 0 1,0 0-1,-1 0 1,1 0-1,0 0 1,0 0-1,0 1 1,-1-1-1,1 0 1,0 0-1,0 0 1,0 0-1,0 0 1,-1 0-1,1 1 1,0-1 0,0 0-1,0 0 1,0 0-1,0 0 1,-1 1-1,1-1 1,0 0-1,0 0 1,0 0-1,0 1 1,0-1-1,0 0 1,0 0-1,0 0 1,0 1 0,0-1-1,0 0 1,4 11 317,15 11-264,-16-19-20,273 353 483,-97-116-393,-170-229-140,-5-6 4,0 1-1,1-1 0,-1 0 0,11 8 0,-15-13-8,0 0 0,0 0 1,0 0-1,1 0 0,-1 0 0,0 0 1,0 0-1,0 0 0,0 0 0,0 0 0,1 0 1,-1-1-1,0 1 0,0 0 0,0 0 1,0 0-1,0 0 0,0 0 0,0 0 0,0 0 1,1-1-1,-1 1 0,0 0 0,0 0 1,0 0-1,0 0 0,0 0 0,0 0 0,0-1 1,0 1-1,0 0 0,0 0 0,0 0 0,0 0 1,0 0-1,0-1 0,0 1 0,0 0 1,0 0-1,0 0 0,0 0 0,0 0 0,0-1 1,0 1-1,0 0 0,0 0 0,0 0 1,-1 0-1,1 0 0,0 0 0,0-1 0,0 1 1,0 0-1,0 0 0,0 0 0,0 0 1,0 0-1,-1 0 0,-2-12 14,-93-215 44,74 181-65,-2 2-1,-55-77 1,75 115 3,-1-1 1,0 1 0,0 0 0,0 1 0,-1-1-1,0 1 1,0 1 0,0-1 0,-1 1-1,1 0 1,-15-6 0,21 10 0,1 0 0,-1 0 0,0 0 0,0 1 0,0-1 0,0 0 0,0 0 0,0 1 0,1-1 1,-1 0-1,0 0 0,0 1 0,0-1 0,0 0 0,0 0 0,0 0 0,0 1 0,0-1 0,0 0 0,0 0 0,0 1 0,0-1 0,0 0 0,0 0 0,-1 1 0,1-1 0,0 0 0,0 0 1,0 1-1,0-1 0,0 0 0,0 0 0,-1 0 0,1 0 0,0 1 0,0-1 0,0 0 0,-1 0 0,1 0 0,0 0 0,0 0 0,0 1 0,-1-1 0,1 0 0,0 0 0,0 0 0,-1 0 1,1 0-1,0 0 0,0 0 0,-1 0 0,1 0 0,0 0 0,0 0 0,0 0 0,-1 0 0,1 0 0,0 0 0,0 0 0,-1 0 0,1 0 0,0 0 0,0 0 0,-1-1 0,1 1 0,0 0 1,0 0-1,-1 0 0,13 18-63,-11-16 53,41 60-124,97 137-18,-135-193 149,0 0-8,0-1 0,0 1 0,1 0 0,0-1 0,0 0 0,0 0 0,0-1 1,1 0-1,0 1 0,11 4 0,-16-8 10,0-1 0,0 0 0,-1 0-1,1 1 1,0-1 0,0 0 0,0 0 0,0 0 0,0 0 0,0 0 0,0-1 0,0 1 0,0 0-1,0 0 1,0-1 0,0 1 0,0 0 0,0-1 0,0 1 0,0-1 0,-1 1 0,1-1-1,0 1 1,0-1 0,-1 0 0,1 1 0,0-1 0,-1 0 0,1 0 0,0 0 0,-1 1-1,1-1 1,-1 0 0,1-1 0,1-3-9,0 0 0,-1 0 0,1 0 0,-1 0 0,1-9 0,0-17-84,-1 0 0,-1 0 0,-2 0 0,-1 0 0,-8-35 0,2 27-1,-1 1 0,-2 0 1,-25-54-1,32 88 63,7 12 30,0-2 22,1 0-1,0 0 0,0 0 1,1 0-1,-1-1 0,2 0 1,-1 0-1,0 0 0,7 5 1,26 10 64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2:59.681"/>
    </inkml:context>
    <inkml:brush xml:id="br0">
      <inkml:brushProperty name="width" value="0.05" units="cm"/>
      <inkml:brushProperty name="height" value="0.05" units="cm"/>
    </inkml:brush>
  </inkml:definitions>
  <inkml:trace contextRef="#ctx0" brushRef="#br0">2291 162 9714,'-4'1'-141,"0"-1"-1,0 0 1,0-1 0,-1 1-1,1-1 1,0 0 0,0 0-1,0 0 1,0 0-1,0-1 1,0 0 0,1 1-1,-1-1 1,0-1 0,1 1-1,0-1 1,-6-4 0,5 4-20,0 0 0,-1 0 0,1 0 0,-1 0 0,0 1 0,1 0 0,-1 0 0,0 0 0,0 0 0,-1 1 1,1 0-1,0 0 0,0 0 0,-1 1 0,-9 0 0,-2 2 93,0 1 0,0 0-1,-26 10 1,31-9 158,1 0 0,-1-1 0,0 0 0,0-1 0,0 0 0,-1-1-1,1-1 1,0 0 0,-15-1 0,12-3 90,1-1 0,0 0 0,-22-11 0,23 9 113,0 1 0,0 1 0,-27-7 1,-8 5 674,-53-1 1,95 7-989,-44-4-1799,-97-24 1,26 4 519,39 16 3519,43 9-750,1 2 1,-74 14-1,-32 3-1924,88-16-1196,-107 19 0,128-14 2217,-1 2 0,-33 15 0,-58 17 256,89-31-955,0 1 0,1 2 0,-37 20 1,62-26-430,0-1 0,1 2 0,0 0 0,-19 20 0,-33 48 684,39-46 2976,22-28-3053,0 0-1,0 0 1,0 1-1,1-1 1,0 1 0,0 0-1,0-1 1,0 1 0,0 0-1,0 5 1,0 41-328,1-36 235,0 3 76,1 0 0,0 0 0,1 0 0,1 0 0,1 0 0,0 0 0,1-1 0,1 0 0,1 0 0,0 0 0,1-1 0,10 16-1,-4-11 17,1 0-1,1-1 1,0 0-1,1-2 1,1 0-1,1-1 1,1 0-1,0-2 1,0 0-1,38 17 1,-30-18 106,0-2 1,1-1-1,1-1 1,0-1 0,0-2-1,0-1 1,1-2 0,39 0-1,21-7-832,155-28 0,-52 4-997,-141 23 955,89 2 0,288 8 2162,-53 0 747,-124 3-2204,-180-9-2,105-14 0,59-30-103,-14 3-398,-152 32 197,86-1-1,-62 14 69,126 19 1,64 4 248,129-54-369,-365 25 820,0 2-1,78 9 0,-77-4-398,0-1 0,59-5-1,-92 0-310,-1 0-1,1-2 1,-1 1-1,1-2 1,-1 0 0,-1-1-1,1-1 1,-1 0-1,0-1 1,20-14-1,-5-2-420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3:00.153"/>
    </inkml:context>
    <inkml:brush xml:id="br0">
      <inkml:brushProperty name="width" value="0.05" units="cm"/>
      <inkml:brushProperty name="height" value="0.05" units="cm"/>
    </inkml:brush>
  </inkml:definitions>
  <inkml:trace contextRef="#ctx0" brushRef="#br0">2882 537 6481,'5'-6'190,"-1"-1"0,0 0-1,0 0 1,0 0 0,-1 0-1,0-1 1,0 1-1,-1-1 1,0 0 0,0 0-1,-1 0 1,0 0 0,0-13-1,-1 12-318,-1 0-1,0 0 1,-1 0-1,0 0 1,0 0-1,-1 0 1,0 1-1,-1-1 1,0 1-1,0 0 1,0 0-1,-1 1 1,-1-1-1,1 1 1,-1 0 0,0 0-1,-1 1 1,-11-10-1,-153-107-1477,149 108 1740,-1 1 0,-1 1 0,0 1 0,-1 1 0,0 2 0,-49-13 0,28 13 293,-1 2 0,-1 1-1,-49 2 1,-144-3-132,-180 1 716,350 9-851,-379 28-274,-22 16 1198,337-40-1238,-205-16-1,259 0-121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4:08.095"/>
    </inkml:context>
    <inkml:brush xml:id="br0">
      <inkml:brushProperty name="width" value="0.05" units="cm"/>
      <inkml:brushProperty name="height" value="0.05" units="cm"/>
    </inkml:brush>
  </inkml:definitions>
  <inkml:trace contextRef="#ctx0" brushRef="#br0">0 176 12155,'14'-2'111,"-1"0"0,1-1 0,15-6 0,8-1-387,54-8 126,0 4 1,1 4 0,134 3 0,277 42 839,-434-28-680,515 34-25,-215-35 20,-2 25 31,-147-5-25,223-2-1,-174-23-11,345 7 36,259 37-27,-596-42-75,390-44 0,-86-12 29,-80 8 96,111-50 18,-487 73-70,-51 9-102,-26 7-67,-1-3 1,0-2 0,46-17-1,-90 27 106,-4 0-17,-10-1-90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1.884"/>
    </inkml:context>
    <inkml:brush xml:id="br0">
      <inkml:brushProperty name="width" value="0.05" units="cm"/>
      <inkml:brushProperty name="height" value="0.05" units="cm"/>
    </inkml:brush>
  </inkml:definitions>
  <inkml:trace contextRef="#ctx0" brushRef="#br0">1 62 14499,'2'-5'174,"1"-1"0,-1 1 0,2 0 0,-1 1 0,0-1 0,1 1-1,6-7 1,-9 9-152,1 1 1,-1 0-1,0-1 0,0 1 0,1 0 0,-1 0 0,0 0 0,1 0 0,-1 0 0,1 1 1,0-1-1,-1 0 0,1 1 0,0-1 0,-1 1 0,1-1 0,0 1 0,-1 0 0,1 0 1,0 0-1,0 0 0,-1 0 0,1 0 0,0 0 0,0 0 0,-1 1 0,1-1 0,2 2 1,-2-1-11,-1 1 0,1-1 0,-1 1 0,0-1 0,0 1 0,0-1 0,0 1 0,0 0 0,0 0 0,-1-1 0,1 1 0,0 0 0,-1 0 0,0 0 0,1 0 0,-1 0 1,0 0-1,0 2 0,-2 43 46,1-33-24,-5 50 77,2-42-39,2-1-1,1 1 0,1 0 1,2 23-1,-2-43-57,0-1 1,0 1-1,0-1 0,0 1 1,1-1-1,-1 1 1,0-1-1,1 1 0,-1-1 1,1 0-1,0 1 0,-1-1 1,1 0-1,0 1 0,0-1 1,0 0-1,0 0 1,0 0-1,0 0 0,0 0 1,0 0-1,0 0 0,0 0 1,1 0-1,-1 0 0,0-1 1,1 1-1,-1-1 1,0 1-1,1-1 0,-1 1 1,1-1-1,-1 0 0,1 0 1,-1 1-1,1-1 0,-1 0 1,1 0-1,-1-1 0,1 1 1,-1 0-1,2-1 1,6-2 45,0 0 0,0-1 1,0 0-1,-1 0 1,11-8-1,-16 10-50,37-25 93,-1-1 0,-1-2 0,56-58 0,-90 83-105,0 1 0,0-1 1,0 0-1,0 0 0,-1-1 0,0 1 1,2-7-1,-4 11 1,-1 0 0,1 0 0,-1-1 0,0 1-1,1-1 1,-1 1 0,0 0 0,0-1 0,0 1 0,0 0 0,0-1-1,0 1 1,-1-1 0,1 1 0,0 0 0,-1-1 0,1 1 0,-1 0-1,1 0 1,-1-1 0,0 1 0,1 0 0,-1 0 0,0 0 0,0 0 0,0 0-1,0 0 1,0 0 0,0 0 0,0 0 0,0 0 0,0 1 0,0-1-1,-3-1 1,-4-1-4,0 1-1,0-1 1,0 1-1,-1 1 1,1-1-1,-1 2 1,1-1-1,-1 1 0,1 0 1,-1 1-1,0 0 1,1 0-1,0 1 1,-1 0-1,1 0 1,0 1-1,0 0 1,-11 7-1,18-10-12,0 1-1,0-1 1,0 1 0,0 0-1,0-1 1,0 1 0,0 0-1,0 0 1,1 0-1,-1-1 1,0 1 0,0 0-1,1 0 1,-1 0 0,1 0-1,-1 0 1,1 0 0,-1 1-1,1-1 1,0 0 0,-1 2-1,1-2-22,1 0-1,-1 0 0,0 0 1,1 0-1,-1 0 0,0 0 1,1-1-1,-1 1 0,1 0 1,0 0-1,-1 0 0,1 0 1,0-1-1,-1 1 0,1 0 1,0 0-1,0-1 0,1 2 1,3 0-90,-1 1 1,1-1-1,0 0 1,0 0-1,0 0 1,0-1-1,9 2 1,19 0-236,6-4-134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4:09.675"/>
    </inkml:context>
    <inkml:brush xml:id="br0">
      <inkml:brushProperty name="width" value="0.05" units="cm"/>
      <inkml:brushProperty name="height" value="0.05" units="cm"/>
    </inkml:brush>
  </inkml:definitions>
  <inkml:trace contextRef="#ctx0" brushRef="#br0">0 619 9026,'11'3'224,"-1"0"0,0-1 0,1 0 0,-1 0 0,1-1 0,0-1 0,13 0 0,-2 0-338,95-1 20,144-20 1,36-2 196,869 57 919,-813-2-786,206 9-119,-309-43-77,1-11 0,310-56 0,-327 25-26,101-15 237,-287 57 196,-47 25-439,-1-20-11,0 0 0,0 0 1,1 0-1,0 0 0,-1 0 1,1 0-1,0 0 0,1 0 1,-1-1-1,0 1 0,1 0 1,0-1-1,-1 1 0,1-1 1,0 0-1,0 1 0,0-1 1,1 0-1,-1 0 0,0 0 0,1-1 1,0 1-1,-1-1 0,1 1 1,0-1-1,-1 0 0,1 0 1,4 1-1,0 0-5,1 0-1,-1 0 1,1-1 0,-1 0-1,1-1 1,-1 0 0,1 0-1,0 0 1,-1-1 0,9-2-1,-5 1-25,-1-1 0,0 0-1,0-1 1,0 0 0,10-7-1,-15 8 19,0 0-1,-1-1 0,1 0 0,-1 0 1,0 0-1,0 0 0,-1-1 1,1 1-1,-1-1 0,0 0 0,2-5 1,2-3 17,-1 0-1,-1 0 1,-1-1 0,0 1 0,0-1 0,-1 0 0,-1 0 0,0 0 0,-1-1 0,-1 1-1,0 0 1,-1 0 0,-1-1 0,0 1 0,-1 0 0,0 0 0,-6-15 0,1 3 60,-9-54 1,3 11 29,13 64-64,-1-4-323,0 1 0,0 0 0,-1 0 0,-7-13 0,-1 5 22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4:10.430"/>
    </inkml:context>
    <inkml:brush xml:id="br0">
      <inkml:brushProperty name="width" value="0.05" units="cm"/>
      <inkml:brushProperty name="height" value="0.05" units="cm"/>
    </inkml:brush>
  </inkml:definitions>
  <inkml:trace contextRef="#ctx0" brushRef="#br0">0 991 7138,'14'-19'2143,"39"-89"-1340,59-172 1,17-243-880,-128 516 102,1 0-202,-1 1 0,0-1 1,0 0-1,-1 0 0,0-9 0,-3 13 11,-4 4-51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4:48.634"/>
    </inkml:context>
    <inkml:brush xml:id="br0">
      <inkml:brushProperty name="width" value="0.05" units="cm"/>
      <inkml:brushProperty name="height" value="0.05" units="cm"/>
    </inkml:brush>
  </inkml:definitions>
  <inkml:trace contextRef="#ctx0" brushRef="#br0">401 368 12563,'-7'2'68,"0"0"1,0 0 0,0 1 0,0-1 0,0 1-1,1 1 1,-1-1 0,1 1 0,0 0-1,0 1 1,-6 6 0,3-3-39,1 1 1,0 1 0,1-1-1,0 1 1,1 1 0,-7 12-1,-1 10-45,2 1 0,0 0 0,-9 54 0,-49 377-221,37 2 198,-7 721 54,17-387 22,12-515-27,-10 324 52,30-1 7,-7-583-73,15 200-57,-10-175-13,2 0 0,20 67 0,-26-108 57,0-1-1,1 1 1,0-1-1,1 0 1,0-1-1,0 1 1,1-1-1,0 0 1,1 0-1,-1-1 1,1 0-1,1 0 0,-1 0 1,1-1-1,1 0 1,-1-1-1,1 0 1,0 0-1,0-1 1,16 6-1,16 3-12,1-2 0,73 11-1,91-1 66,-192-20-34,318 22 70,395 39-34,461 45 41,6-85-78,-712-49-421,728-134-1,102-84-1598,-1062 190 1586,-212 44 401,0-2 1,-1-1 0,-1-1 0,48-30-1,-67 34 87,-1-1-1,-1-1 1,0 0-1,-1-1 0,0 0 1,-1-2-1,-1 1 0,17-29 1,2-13 566,33-80 0,-9 15 39,-16 51-579,2 2 1,3 1-1,3 3 1,3 2-1,2 2 1,65-58-1,-81 88-76,0 1-1,2 1 0,2 3 0,72-38 0,-78 48 25,1 2-1,1 1 0,0 2 0,0 1 1,1 2-1,56-5 0,-41 10 26,1 3 0,0 1 0,-1 4 0,0 1-1,63 16 1,-34 0-3,0 4 0,115 53 0,-23 4-28,129 55 14,-143-77-28,233 56 0,-314-101-57,1-4 0,0-4 0,130-2 0,-111-11-60,-1-4 0,154-35-1,156-71-325,-8-23-63,-68 22 133,-298 105 331,610-189-77,-500 164 263,1 6 0,232-17 1,-236 43-53,-1 6 0,202 29 0,268 90-1662,-488-90 1210,276 56 658,-356-82-210,1-1 0,-1-3 0,1-1 0,-1-3 0,1-1 0,-1-2 0,0-1 0,-1-3 0,0-1 0,52-22 0,308-150 146,-220 97-311,158-41-156,-90 38 265,-191 65 71,-1-3 0,67-42 0,-24-1 77,-58 40-42,73-42 0,95-18 228,-146 66-315,-2-2 1,98-58-1,-133 68-64,10-7-36,38-32 0,-62 45 28,-1 0 0,-1-1 0,1-1 0,-2 1 0,0-1 1,0-1-1,6-14 0,2-9 8,-2-1-1,-1-1 0,-2 0 1,-2-1-1,-1 0 1,-3-1-1,-1 1 1,-1-1-1,-4-63 1,-2 79-36,-2 0 0,0 0 0,-2 1 0,0 0 1,-2-1-1,-1 2 0,0 0 0,-2 0 0,-22-35 1,3 14 49,-2 1 1,-1 1 0,-55-51 0,63 70 79,-1 1 0,0 1 0,-2 1 0,-53-27-1,-130-46 222,34 18-311,-54-42-228,-29-15-65,-10 23 117,-364-76 159,514 151 50,-257-75 141,-256-66 41,-141 24-302,-10 41 351,170 24 91,-1382-249-867,-9 100 527,457 191-75,448 56-124,-177 73-527,-95 3 803,1343-88-106,-679 30-183,5 44 367,-204 102 15,441-55-1128,368-100 784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4:49.611"/>
    </inkml:context>
    <inkml:brush xml:id="br0">
      <inkml:brushProperty name="width" value="0.05" units="cm"/>
      <inkml:brushProperty name="height" value="0.05" units="cm"/>
    </inkml:brush>
  </inkml:definitions>
  <inkml:trace contextRef="#ctx0" brushRef="#br0">878 867 9834,'-64'25'719,"2"3"-1,-74 45 1,117-61-677,0 1 0,1 1 0,0 0 0,1 1 0,1 1 0,1 0 0,0 2 0,1-1 0,0 2 0,-18 35 0,20-26-70,1 0 0,2 1 0,0 0 0,2 1 0,1 0 0,-3 49 0,7-15-55,2 0-1,10 70 0,0-62 66,3-2-1,2 1 1,4-2-1,3 0 1,3-2-1,2 0 1,4-2-1,50 79 1,-23-51 94,5-3 0,3-3 0,4-3 0,4-3 0,158 133 0,-176-169-65,2-4 0,1-2 0,2-2 0,115 49 0,-132-69-41,0-2 1,1-2 0,0-2-1,1-2 1,0-2-1,1-2 1,-1-2 0,60-4-1,-70-2-26,0-2 0,0-1-1,-1-2 1,1-1 0,-2-2-1,1-1 1,-2-2 0,0-2 0,46-28-1,-42 19-33,0-1 0,-2-2-1,-2-2 1,0-1 0,-2-2-1,-1-1 1,33-50 0,-20 17-15,-3-1 1,-4-2 0,-2-1-1,-4-2 1,36-129 0,-38 88 131,-5-1 1,-6-2-1,4-139 1,-19 165 138,-3-1 1,-5 0 0,-4 1 0,-29-124 0,22 148-41,-4 0-1,-2 2 1,-3 0 0,-3 2 0,-3 1 0,-54-80 0,43 83-67,-4 2 1,-2 2 0,-2 2-1,-2 3 1,-3 2 0,-1 2-1,-3 3 1,-1 2 0,-2 3-1,-2 3 1,-78-30 0,83 42-9,0 2 0,-2 4 0,0 1 0,-1 4 0,-1 2 0,-64-1 0,76 10-27,-1 2 0,1 2 0,0 2-1,1 3 1,0 2 0,0 2 0,-91 34 0,83-20-185,1 3 1,1 2-1,2 2 0,1 3 1,2 2-1,2 2 0,1 3 1,-68 77-1,42-27-65,4 3 0,-114 207-1,27 9-205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4:58.636"/>
    </inkml:context>
    <inkml:brush xml:id="br0">
      <inkml:brushProperty name="width" value="0.05" units="cm"/>
      <inkml:brushProperty name="height" value="0.05" units="cm"/>
    </inkml:brush>
  </inkml:definitions>
  <inkml:trace contextRef="#ctx0" brushRef="#br0">0 2168 11498,'1'-6'37,"-1"1"-1,1 0 0,0-1 0,0 1 1,1 0-1,0 0 0,0 0 0,0 0 1,0 0-1,1 0 0,0 1 0,0-1 0,6-6 1,6-6-148,1 1 0,18-14 0,-16 14 63,18-15-260,2 1 0,1 2 0,46-25 0,-59 39 84,1 1 1,0 1-1,0 2 1,1 1-1,0 1 1,42-6 0,135-8 32,-39 6 436,319-33 164,-337 41-382,190 14 0,-147 10 15,352 15 445,289-65 175,-453 12-690,514-37-360,-373 22 527,-92 14 141,109-8-77,-7-26-166,-128-9-12,179-24-4,6 42 10,292 64 136,-173 2 33,-538-18-160,414 3 42,-1 23-54,-112 17-64,330 21-53,60-60 52,0-50-9,-464 17 15,466-37-31,-1-28-21,-268 16 85,360-50-5,-275 14-176,-13-48 7,-115-23 83,-452 148-29,248-108-435,-304 124 320,-2-1 1,0-2-1,-2-2 0,-1-2 0,-1 0 0,36-40 0,-61 58 165,-1-2 0,0 1 0,-1-2 0,0 1 0,0-1 0,8-21 0,-2-14-150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4:59.680"/>
    </inkml:context>
    <inkml:brush xml:id="br0">
      <inkml:brushProperty name="width" value="0.05" units="cm"/>
      <inkml:brushProperty name="height" value="0.05" units="cm"/>
    </inkml:brush>
  </inkml:definitions>
  <inkml:trace contextRef="#ctx0" brushRef="#br0">172 223 9850,'20'-31'127,"0"0"1,3 1-1,0 1 1,2 1-1,51-46 0,-76 74-124,0 1 0,0-1-1,0 0 1,0 0 0,0 0-1,0 0 1,0 0 0,0 1-1,0-1 1,0 0 0,0 0-1,0 0 1,0 0 0,0 0-1,0 1 1,0-1 0,0 0-1,0 0 1,0 0 0,0 0-1,0 0 1,0 0 0,1 1-1,-1-1 1,0 0 0,0 0-1,0 0 1,0 0 0,0 0-1,0 0 1,0 0 0,0 1-1,1-1 1,-1 0 0,0 0-1,0 0 1,0 0 0,0 0-1,0 0 1,0 0 0,1 0-1,-1 0 1,0 0 0,0 0-1,0 0 1,0 0 0,0 0-1,1 0 1,-1 0 0,0 0-1,0 0 1,0 0 0,0 0-1,0 0 1,1 0 0,-1 0-1,0 0 1,0 0 0,0 0-1,0-1 1,0 1 0,0 0-1,1 0 1,-1 0 0,0 0-1,0 0 1,0 0 0,0-1-1,-3 10 59,0 0-1,0-1 0,-1 0 1,-1 0-1,1 0 0,-12 13 0,-4 10 94,-32 64 126,5 2-1,4 2 0,4 2 0,-35 142 1,58-178-169,-16 122 0,30-165-132,1 1 1,1-1-1,1 0 1,0 1-1,2-1 1,1 0-1,0 0 1,2-1 0,11 30-1,-15-46-4,0 0-1,1 0 1,0 0-1,0-1 1,0 1 0,0-1-1,1 1 1,0-1-1,0 0 1,0 0-1,0-1 1,1 1 0,-1-1-1,1 0 1,0 0-1,0-1 1,6 3-1,-3-3-30,0 0-1,0 0 1,0-1-1,0 0 0,0 0 1,0-1-1,0 0 1,1-1-1,-1 1 0,13-4 1,5-4-94,0 0 1,0-2-1,-1-1 0,0 0 1,45-30-1,23-22-131,4-5 10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2.339"/>
    </inkml:context>
    <inkml:brush xml:id="br0">
      <inkml:brushProperty name="width" value="0.05" units="cm"/>
      <inkml:brushProperty name="height" value="0.05" units="cm"/>
    </inkml:brush>
  </inkml:definitions>
  <inkml:trace contextRef="#ctx0" brushRef="#br0">259 101 11218,'-13'-14'280,"0"1"-1,-1 1 1,-1 1-1,-17-12 1,26 19-198,-1 0 0,1 1 0,0 0 0,-1 1 0,0-1 1,0 1-1,0 0 0,0 1 0,0 0 0,0 0 0,0 0 0,0 1 0,-14 1 1,18 0-57,0 0 1,0 0-1,-1 0 1,1 0-1,0 1 1,0 0-1,0-1 1,1 1-1,-1 0 1,0 0-1,1 1 1,-1-1-1,1 0 1,0 1-1,0 0 1,0-1-1,0 1 1,0 0-1,1 0 1,-1 0-1,1 0 1,-1 0 0,1 0-1,0 1 1,1-1-1,-1 0 1,0 4-1,0-3-21,1 0-1,-1 0 0,1 0 1,0 0-1,0 0 1,0 0-1,1 0 0,-1 0 1,1 0-1,0 0 1,0 0-1,0 0 1,1-1-1,-1 1 0,1 0 1,0-1-1,0 1 1,0-1-1,1 0 1,-1 0-1,1 0 0,5 5 1,-7-7-12,1 0 1,-1 0-1,0 0 0,1-1 1,-1 1-1,1 0 1,-1-1-1,1 1 0,-1-1 1,1 0-1,-1 1 1,1-1-1,-1 0 0,1 0 1,0 0-1,-1 0 1,1 0-1,-1 0 1,1-1-1,2 0 0,1-1-20,0 0 0,0-1-1,-1 1 1,1-1-1,3-4 1,-5 5 9,0 0 0,-1-1 0,1 1 0,0 1 0,0-1 0,0 0 0,1 1 0,-1-1 0,0 1 0,1 0 0,-1 0 0,0 0 0,8 0 0,-8 2 12,1 0-1,0 0 1,0 0-1,0 1 1,-1-1-1,1 1 1,-1 0-1,1 0 1,-1 0 0,0 0-1,0 1 1,1-1-1,-2 1 1,1 0-1,3 4 1,7 9 2,18 29-1,-26-37 2,55 90 67,-5 3 0,-3 2-1,65 193 1,-110-274-11,6 33 0,-11-48-30,-1 0-1,-1 1 1,0-1 0,1 0 0,-2 1 0,1-1 0,-1 0 0,-3 12 0,3-17-18,1 0 0,-1-1 1,1 1-1,-1 0 0,0-1 0,0 1 0,1-1 1,-1 1-1,0-1 0,0 0 0,0 1 0,-1-1 1,1 0-1,0 0 0,0 0 0,-1 0 0,1 0 1,-1 0-1,1 0 0,-1 0 0,1 0 0,-1-1 1,1 1-1,-1-1 0,0 1 0,1-1 0,-1 0 1,0 1-1,1-1 0,-1 0 0,0 0 0,1 0 1,-1 0-1,0-1 0,1 1 0,-1 0 0,0-1 1,1 1-1,-1-1 0,-1 0 0,-5-2 8,1-1 0,-1 0 0,1 0 0,0 0 0,1-1 0,-1 0 0,-7-7 1,2 0-9,0-1 0,1 0 1,0-1-1,1-1 1,0 1-1,2-2 1,-10-20-1,8 11 29,1 0 0,1 0 0,2-1 0,-5-35 0,7 17-136,1 0 1,3 0-1,1 0 1,3 0-1,13-69 0,-14 100-99,-1 1 0,1 0 0,1-1 0,0 1 0,1 0 0,0 1 0,11-19 0,-1 11-208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2.985"/>
    </inkml:context>
    <inkml:brush xml:id="br0">
      <inkml:brushProperty name="width" value="0.05" units="cm"/>
      <inkml:brushProperty name="height" value="0.05" units="cm"/>
    </inkml:brush>
  </inkml:definitions>
  <inkml:trace contextRef="#ctx0" brushRef="#br0">123 373 11170,'-1'-1'38,"1"-1"0,-1 1 0,0 0 0,0 0 0,1-1 0,-1 1 0,0 0 0,0 0 0,0 0 0,-1 0 0,1 0-1,0 1 1,0-1 0,0 0 0,-1 0 0,1 1 0,0-1 0,-1 1 0,1-1 0,-1 1 0,1-1 0,0 1 0,-1 0 0,1 0 0,-1 0-1,1 0 1,-1 0 0,1 0 0,-1 0 0,1 0 0,0 1 0,-1-1 0,1 0 0,-1 1 0,1-1 0,0 1 0,-1 0 0,1-1-1,0 1 1,0 0 0,-1 0 0,1 0 0,0 0 0,0 0 0,0 0 0,0 0 0,-1 1 0,-3 5 86,-1 0 0,1 0 0,0 0 1,1 0-1,0 1 0,-6 15 0,4-5-28,1 0 1,0 1-1,2-1 0,0 1 0,1 0 0,1 0 0,1 0 0,1 0 1,0-1-1,5 21 0,-5-34-68,1 0 1,-1 0-1,1 0 1,0 0-1,0 0 1,1 0-1,5 7 1,-8-11-24,1 0 0,0 0 0,-1 0 0,1 0 0,0 0 0,0 0 0,0-1 0,0 1 0,0 0 0,0-1 0,0 1 0,0 0 0,0-1 0,0 0 1,0 1-1,0-1 0,0 0 0,1 1 0,-1-1 0,0 0 0,0 0 0,0 0 0,0 0 0,1 0 0,-1 0 0,0 0 0,0 0 0,0-1 0,0 1 0,0 0 0,1-1 0,-1 1 0,0-1 0,0 1 0,0-1 0,0 1 0,0-1 0,0 0 1,0 0-1,0 0 0,5-5 6,0 0 0,-1 0 0,0-1 0,0 1 0,0-1 0,-1 0 0,0-1 0,5-14 1,0-2 12,9-40 1,-12 39-19,-2 0 0,0-1 1,-2 1-1,-1-1 0,-3-39 0,2 63-6,0 0 0,0 1-1,0-1 1,0 0-1,-1 1 1,1-1-1,-1 0 1,1 1 0,-1-1-1,0 1 1,1-1-1,-1 1 1,0-1 0,0 1-1,0 0 1,0-1-1,-2-1 1,3 3 0,-1 0 0,1 0 0,0 0-1,-1 0 1,1 0 0,0 0 0,0 0 0,-1 0 0,1 0 0,0 0 0,-1 0 0,1 0-1,0 0 1,0 0 0,-1 0 0,1 0 0,0 0 0,0 1 0,-1-1 0,1 0-1,0 0 1,0 0 0,-1 0 0,1 0 0,0 1 0,0-1 0,0 0 0,-1 0-1,1 1 1,0-1 0,0 0 0,-7 19 1,6-5 23,-1 0 0,2 0 0,0 0 1,1 0-1,4 24 0,-4-31-4,0 0-1,1 0 1,0 0 0,0 0 0,0-1-1,1 1 1,0-1 0,1 1-1,-1-1 1,1 0 0,0-1 0,1 1-1,4 5 1,-7-10-12,0 0 0,-1 0 0,1 0 0,0 0 0,-1 0 0,1 0 1,0-1-1,0 1 0,0-1 0,0 1 0,0-1 0,0 0 0,-1 1 0,1-1 0,0 0 0,0 0 0,0-1 0,0 1 0,0 0 0,0-1 0,0 1 0,0-1 0,0 1 1,-1-1-1,1 0 0,0 0 0,0 0 0,-1 0 0,1 0 0,-1 0 0,3-2 0,3-3 14,1-1 0,-1 0 0,0-1 0,9-12 0,0-5-5,-1 0 0,-2-1 0,0-1 0,-2 0 0,13-44 0,-10 29-51,-14 42 32,0-1 0,0 1 0,0-1 0,0 1 0,0 0 0,0-1 0,0 1 0,1-1 0,-1 1 0,0 0 0,0-1 0,0 1 0,0 0 0,1-1 0,-1 1 0,0 0-1,0-1 1,1 1 0,-1 0 0,0 0 0,1-1 0,-1 1 0,0 0 0,0 0 0,1-1 0,-1 1 0,1 0 0,-1 0 0,0 0 0,1 0 0,-1 0 0,0-1 0,1 1 0,-1 0 0,1 0 0,-1 0 0,0 0 0,1 0 0,-1 0-1,1 0 1,-1 0 0,0 1 0,1-1 0,-1 0 0,0 0 0,1 0 0,-1 0 0,1 0 0,-1 1 0,0-1 0,1 0 0,-1 0 0,0 1 0,0-1 0,1 0 0,-1 0 0,0 1 0,0-1 0,1 0 0,-1 1 0,0-1 0,0 0 0,0 1-1,1 0 1,18 32-51,-12-19 43,-6-12 11,0 0 0,1 0-1,-1 0 1,1-1 0,-1 1-1,1 0 1,0-1 0,-1 1 0,1-1-1,0 0 1,0 1 0,0-1-1,0 0 1,0 0 0,0 0 0,0-1-1,1 1 1,-1 0 0,0-1-1,0 0 1,1 1 0,2-1 0,-2 0 1,-1-1-1,1 0 1,-1 1 0,0-1 0,1 0 0,-1 0 0,1 0 0,-1 0 0,0-1 0,0 1 0,0-1 0,0 1 0,0-1 0,0 0 0,0 0 0,-1 0 0,1 0 0,0 0 0,1-4 0,7-10 9,-2-1 0,0 0 0,-1-1 0,8-28 0,11-77 17,-19 88-32,-7 34 3,0 1 1,0 0 0,-1 0-1,1-1 1,0 1 0,1 0-1,-1 0 1,0-1-1,0 1 1,0 0 0,0 0-1,0-1 1,0 1-1,0 0 1,0 0 0,0-1-1,0 1 1,1 0-1,-1 0 1,0 0 0,0-1-1,0 1 1,1 0 0,-1 0-1,0 0 1,0 0-1,0-1 1,1 1 0,-1 0-1,0 0 1,0 0-1,1 0 1,-1 0 0,6 7-4,6 20 9,-11-22-4,3 5-3,1 0 0,0-1 0,1 1 0,11 14 0,-16-23-7,0 1-1,0-1 1,1 1-1,-1-1 1,1 0 0,-1 0-1,1 0 1,0 1 0,-1-2-1,1 1 1,0 0-1,0 0 1,-1 0 0,4 0-1,-3-1-5,-1 0 0,0 0 0,0-1 0,1 1 0,-1 0 0,0 0 0,1-1 0,-1 1 0,0-1 0,0 1 0,0-1 0,0 0 0,0 1 0,1-1 0,-1 0 0,0 0 0,-1 0 0,1 0 0,0 0 0,0 0 0,0 0-1,0 0 1,-1 0 0,2-2 0,1-4-10,0 0 0,0 0 0,-1-1 0,0 1 0,0-1 0,0 1 0,0-11 0,2-31-119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3.618"/>
    </inkml:context>
    <inkml:brush xml:id="br0">
      <inkml:brushProperty name="width" value="0.05" units="cm"/>
      <inkml:brushProperty name="height" value="0.05" units="cm"/>
    </inkml:brush>
  </inkml:definitions>
  <inkml:trace contextRef="#ctx0" brushRef="#br0">33 230 12579,'-15'46'1080,"12"-40"-995,1 1 1,-1 0 0,1 0-1,0 0 1,0 0 0,1 0-1,0 0 1,0 15 0,2-19-84,0-1 1,1 1 0,-1-1-1,1 1 1,0-1 0,0 0-1,0 0 1,0 0 0,0 0 0,0 0-1,0-1 1,1 1 0,-1 0-1,0-1 1,6 3 0,9 7-1,34 31 6,-2 3 0,-3 1 0,-1 2 0,54 78 0,-85-106 15,-1 1 0,-1 1-1,0-1 1,13 38 0,-21-48 37,-1 0 0,0 0 0,-1 0 0,0 0 1,-1 1-1,0-1 0,-1 0 0,0 1 0,-1-1 1,0 0-1,0 0 0,-5 14 0,5-22-25,0 1-1,0-1 1,-1 1-1,1-1 1,-1 0-1,0 0 1,0 0-1,0 0 1,0 0-1,0 0 1,-1-1-1,1 1 0,-1-1 1,0 1-1,-3 1 1,4-3-22,0 0 1,0 0-1,0-1 1,0 1-1,0 0 1,-1-1-1,1 1 1,0-1-1,0 0 1,-1 0 0,1 0-1,0 0 1,0 0-1,-1-1 1,1 1-1,0-1 1,0 1-1,0-1 1,-1 0-1,1 0 1,0 0-1,0 0 1,0 0-1,0 0 1,-2-2-1,-3-3-17,0-1 0,0 0 0,0 0 0,1 0 0,0-1 0,0 0 0,1 0 0,0 0 0,1-1 0,0 0 0,0 0 0,0 0 0,1 0 0,1 0 0,0-1 0,-2-17 0,1-3-24,1 0-1,2 0 1,1 0-1,5-35 0,40-143 20,-3 17-40,-39 164-9,-1 0 0,-1 0 1,-2-1-1,0 1 0,-5-29 0,3 45 25,0 0-1,0 1 1,-1-1 0,-1 0-1,0 1 1,0 0 0,-1 0-1,-7-12 1,11 21 31,1 0 0,0 1 1,-1-1-1,1 0 0,-1 1 0,1-1 0,-1 1 0,1-1 1,-1 0-1,1 1 0,-1-1 0,0 1 0,1-1 0,-1 1 1,0 0-1,1-1 0,-1 1 0,0 0 0,1-1 1,-1 1-1,0 0 0,0 0 0,1 0 0,-3-1 0,3 2 7,-1-1 0,1 1-1,-1-1 1,0 1-1,1-1 1,-1 1-1,1-1 1,-1 1 0,1 0-1,-1-1 1,1 1-1,0 0 1,-1-1-1,1 1 1,0 0-1,-1-1 1,1 1 0,0 0-1,0 1 1,-2 4 38,2-1 0,-1 1 1,0 0-1,1 0 0,1 8 0,2 5 58,2-1 0,0 0 0,1 0 0,0-1 0,2 0 0,14 25 0,-14-29-42,0 0 0,1-1 1,0 0-1,1 0 0,1-1 1,-1 0-1,2-1 0,17 12 1,-22-17-58,0-1 0,1-1 0,-1 1 0,1-1 0,0-1 1,0 1-1,13 1 0,-19-3-11,0-1 0,1 0 0,-1 1 0,0-1 0,1 0 0,-1 0 0,0 0 0,0-1 0,1 1 0,-1-1 0,0 1 0,1-1 0,-1 0 0,0 1 0,0-1 0,0-1 0,0 1 0,0 0 0,0 0 0,0-1 0,0 1 0,-1-1 0,1 1 0,0-1 0,-1 0 0,1 0 0,-1 0 0,0 1 0,0-1 0,1-1 0,0-2 0,2-17-68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4.015"/>
    </inkml:context>
    <inkml:brush xml:id="br0">
      <inkml:brushProperty name="width" value="0.05" units="cm"/>
      <inkml:brushProperty name="height" value="0.05" units="cm"/>
    </inkml:brush>
  </inkml:definitions>
  <inkml:trace contextRef="#ctx0" brushRef="#br0">0 27 15331,'8'-2'992,"-4"-1"-1024,-4-2-168,1 0-480,-1-1 712,-3 3-272,-4 0-32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2.413"/>
    </inkml:context>
    <inkml:brush xml:id="br0">
      <inkml:brushProperty name="width" value="0.05" units="cm"/>
      <inkml:brushProperty name="height" value="0.05" units="cm"/>
    </inkml:brush>
  </inkml:definitions>
  <inkml:trace contextRef="#ctx0" brushRef="#br0">31 32 11891,'-5'9'716,"1"0"1,0-1 0,0 1 0,1 1 0,0-1-1,1 0 1,-3 16 0,5-24-659,0 1 0,0-1-1,-1 1 1,1 0 0,0-1-1,1 1 1,-1-1 0,0 1 0,0 0-1,1-1 1,-1 1 0,1-1 0,-1 1-1,1-1 1,0 1 0,1 2-1,-1-3-32,0-1-1,0 1 1,0 0-1,0-1 1,0 1 0,0-1-1,0 1 1,1-1-1,-1 1 1,0-1-1,0 0 1,0 0-1,1 0 1,-1 1-1,0-1 1,0 0-1,0-1 1,1 1-1,-1 0 1,0 0-1,0 0 1,0-1-1,2 0 1,12-4 9,0-1 0,0 0 1,-1-1-1,18-12 0,-22 13-87,0 0-1,0 0 1,1 0-1,0 2 1,-1-1-1,2 1 0,-1 1 1,0 0-1,18-2 1,-28 5 50,0 0 0,0 0 1,1 0-1,-1 0 0,0 1 1,0-1-1,0 0 0,1 0 0,-1 1 1,0-1-1,0 1 0,0-1 1,0 1-1,0-1 0,0 1 1,0 0-1,0 0 0,0-1 0,0 1 1,0 0-1,0 0 0,-1 0 1,1 0-1,0 0 0,-1 0 1,1 0-1,0 0 0,-1 0 0,1 0 1,-1 0-1,0 1 0,1-1 1,-1 0-1,0 0 0,0 0 1,0 3-1,1 5 71,-1 0 0,-1 0 0,0-1-1,-2 12 1,0 1 277,3-21-336,0 1 0,0-1 0,0 0 0,0 1 0,0-1 1,0 1-1,0-1 0,1 1 0,-1-1 0,0 0 0,0 1 0,0-1 1,0 0-1,1 1 0,-1-1 0,0 1 0,0-1 0,1 0 0,-1 1 1,0-1-1,1 0 0,-1 0 0,0 1 0,1-1 0,-1 0 0,1 0 0,-1 1 1,0-1-1,1 0 0,-1 0 0,1 0 0,-1 0 0,0 0 0,1 0 1,-1 0-1,1 0 0,-1 0 0,1 0 0,-1 0 0,0 0 0,1 0 0,-1 0 1,1 0-1,-1 0 0,1 0 0,-1 0 0,0-1 0,1 1 0,-1 0 1,0 0-1,1 0 0,0-1 0,27-13 73,-25 12-73,43-26-65,-21 11-269,39-17 0,-57 30 188,1 1 1,-1 0 0,1 1-1,0 0 1,0 0 0,0 1-1,0 0 1,0 0-1,0 0 1,9 2 0,-15-1 109,-1 0 0,0 0 0,0 0 1,1 0-1,-1 1 0,0-1 0,0 0 1,0 1-1,0-1 0,1 1 0,-1-1 0,0 1 1,0 0-1,0-1 0,0 1 0,0 0 1,0 0-1,-1 0 0,1 0 0,0 0 1,0 0-1,1 1 0,-2 1-7,1-1 0,0 1 0,0 0 0,-1 0 0,0-1 0,1 1 1,-1 5-1,0-5 68,0 0 0,0 0 0,0 0-1,1 0 1,-1 0 0,3 6 0,-3-9-25,0 0-1,1 1 1,-1-1 0,0 0-1,0 1 1,1-1-1,-1 0 1,0 0-1,1 1 1,-1-1-1,0 0 1,1 0 0,-1 1-1,0-1 1,1 0-1,-1 0 1,0 0-1,1 0 1,-1 0-1,1 0 1,-1 0-1,0 0 1,1 0 0,-1 0-1,1 0 1,-1 0-1,0 0 1,1 0-1,-1 0 1,1 0-1,-1 0 1,0 0 0,1 0-1,-1-1 1,1 1-1,-1 0 1,16-9 37,-14 7-51,62-46-450,-46 33 129,0 0 0,37-20 0,-53 34 325,-1 0-1,0 0 0,1 0 1,-1 1-1,1-1 0,-1 0 1,0 1-1,1-1 0,0 1 1,-1 0-1,1 0 0,-1-1 1,1 1-1,-1 0 0,1 0 1,-1 0-1,1 1 0,0-1 1,-1 0-1,1 1 0,-1-1 1,1 1-1,0 0 0,0 0 44,-1 1 0,0-1 0,0 1-1,1-1 1,-1 1 0,0 0 0,-1-1-1,1 1 1,0 0 0,0 0 0,-1-1-1,1 1 1,-1 0 0,0 0 0,1 0 0,-1 0-1,0 0 1,0 3 0,-2 24 627,1 8 237,1-37-882,0 0 0,0 1 1,0-1-1,0 0 0,0 0 1,0 0-1,0 1 0,0-1 0,0 0 1,0 0-1,0 0 0,0 0 0,1 1 1,-1-1-1,0 0 0,0 0 1,0 0-1,0 1 0,0-1 0,0 0 1,0 0-1,0 0 0,1 0 0,-1 0 1,0 1-1,0-1 0,0 0 1,0 0-1,0 0 0,1 0 0,-1 0 1,0 0-1,0 0 0,0 0 0,1 0 1,-1 0-1,0 0 0,0 1 0,0-1 1,1 0-1,-1 0 0,0 0 1,0 0-1,0 0 0,0-1 0,1 1 1,-1 0-1,0 0 0,0 0 0,0 0 1,1 0-1,-1 0 0,0 0 1,0 0-1,0 0 0,0 0 0,1 0 1,-1-1-1,0 1 0,0 0 0,9-12 776,-2-5-472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4.732"/>
    </inkml:context>
    <inkml:brush xml:id="br0">
      <inkml:brushProperty name="width" value="0.05" units="cm"/>
      <inkml:brushProperty name="height" value="0.05" units="cm"/>
    </inkml:brush>
  </inkml:definitions>
  <inkml:trace contextRef="#ctx0" brushRef="#br0">122 284 11907,'-4'-11'412,"0"1"1,-1-1 0,-11-17-1,14 24-300,-1 0-1,0 1 1,1-1-1,-1 1 0,0 0 1,-1 0-1,1 0 1,0 0-1,-1 1 1,0-1-1,1 1 0,-8-3 1,10 4-88,0 1-1,-1 0 1,1 0-1,0 0 1,0 0 0,-1 0-1,1 0 1,0 0 0,0 0-1,0 0 1,-1 1-1,1-1 1,0 0 0,0 1-1,0-1 1,0 1 0,0-1-1,0 1 1,0 0 0,0-1-1,0 1 1,0 0-1,0 0 1,0 0 0,0 0-1,0 0 1,1 0 0,-1 0-1,0 0 1,1 0-1,-1 0 1,1 0 0,-1 0-1,1 0 1,0 0 0,-1 1-1,1 1 1,-3 5 20,2 0-1,-1 0 1,1 1-1,-1 9 1,2-3-34,0 1 1,1-1-1,0 1 0,1-1 1,1 0-1,1 1 0,0-1 1,1-1-1,0 1 0,11 19 1,-11-25-16,1 0 0,-1 0 0,1-1 0,1 0 0,-1 0 0,1 0-1,1-1 1,-1 0 0,1-1 0,1 0 0,-1 0 0,1 0 0,0-1 0,0-1 0,0 0 0,16 5 0,39 3-26,-50-11 12,0 1 0,1 1 0,23 8 0,-33-9 17,-1 0-1,1 0 0,-1 0 0,0 1 0,0 0 0,0 0 1,0 0-1,-1 0 0,1 0 0,-1 1 0,0 0 0,0 0 1,0 0-1,0 0 0,3 6 0,1 6 0,-1 0 0,-1 1 0,0 0 0,-1 0 0,3 22 1,-3-3 46,-1 56 1,-3-72-21,0-13-5,1 1 0,-1-1 0,-1 0-1,1 0 1,-1 0 0,0 0 0,-1 0 0,0 0-1,0 0 1,-4 8 0,6-14-18,0-1 0,-1 0 1,1 1-1,0-1 0,0 0 1,-1 0-1,1 1 0,0-1 0,-1 0 1,1 0-1,0 0 0,-1 1 1,1-1-1,-1 0 0,1 0 0,0 0 1,-1 0-1,1 0 0,-1 0 1,1 0-1,0 0 0,-1 0 0,1 0 1,-1 0-1,1 0 0,0 0 1,-1 0-1,1 0 0,-1 0 0,1 0 1,0 0-1,-1-1 0,1 1 1,0 0-1,-1 0 0,1 0 0,0-1 1,-1 1-1,1 0 0,0 0 1,-1-1-1,1 1 0,0 0 0,0-1 1,-1 1-1,1 0 0,0-1 1,0 1-1,-1-1 0,-10-20 5,4 3-44,1 0 0,2 0 0,0-1 0,0 0 0,2 0 0,0-27 0,10-117-173,13-13 72,9-161 103,-30 323 49,0 0-1,-1 1 0,-1-1 1,0 0-1,-4-13 1,6 24-9,-1 1 1,0-1 0,0 1 0,1-1-1,-2 1 1,1-1 0,0 1-1,0 0 1,-1 0 0,1-1 0,-1 1-1,0 0 1,0 1 0,1-1 0,-1 0-1,0 0 1,-1 1 0,1-1 0,0 1-1,0 0 1,-1 0 0,1 0 0,-1 0-1,1 0 1,-1 0 0,1 0 0,-1 1-1,1-1 1,-1 1 0,0 0 0,1 0-1,-6 0 1,4 1 1,0 0 0,1 0 0,-1 1 0,0-1-1,0 1 1,1 0 0,-1 0 0,1 0 0,-1 0 0,1 1 0,0-1 0,0 1 0,0 0-1,0 0 1,1 0 0,-1 0 0,1 0 0,0 1 0,0-1 0,0 1 0,0-1-1,0 1 1,1 0 0,-2 6 0,2-6-4,-1 1 0,1 0-1,0 0 1,0 0 0,1 0 0,0 0 0,0 0-1,0 0 1,0 0 0,1 0 0,-1 0 0,1 0-1,1 0 1,-1-1 0,1 1 0,-1 0-1,1-1 1,1 1 0,4 7 0,-2-7-8,0 0-1,0-1 1,1 1 0,-1-1 0,1 0 0,0 0-1,1-1 1,-1 0 0,1 0 0,-1 0 0,1-1-1,0 0 1,0 0 0,0-1 0,0 1 0,0-2-1,0 1 1,0-1 0,11-1 0,-5 0-32,-1 0-1,0-1 1,0 0 0,-1-1 0,1-1 0,-1 0-1,1 0 1,-1-1 0,0 0 0,17-13 0,-4-1-92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5.791"/>
    </inkml:context>
    <inkml:brush xml:id="br0">
      <inkml:brushProperty name="width" value="0.05" units="cm"/>
      <inkml:brushProperty name="height" value="0.05" units="cm"/>
    </inkml:brush>
  </inkml:definitions>
  <inkml:trace contextRef="#ctx0" brushRef="#br0">1 338 14547,'6'39'137,"2"-1"0,2 0 0,1-1 0,2 0-1,2-1 1,1 0 0,31 49 0,-44-81-133,0 0 0,0 0 1,1 0-1,-1-1 0,1 1 0,0-1 0,0 0 1,0 0-1,7 3 0,-11-6 0,1 1 0,1-1 0,-1 1 0,0-1 0,0 0 0,0 0 0,0 1 0,0-1 0,0 0 0,0 0 0,0 0 0,0 0 0,0 0 0,0-1 0,0 1 0,1 0 0,-1 0 0,0-1 0,0 1 0,1-1 0,-1 0 3,1 0 1,-1-1-1,0 1 1,0 0-1,0-1 0,0 1 1,0-1-1,0 1 0,0-1 1,0 0-1,0 1 1,-1-1-1,1 0 0,-1 0 1,1 1-1,-1-1 0,0-2 1,1-5 28,0-1 0,-1 1 0,-1-1 0,1 1 0,-1-1 0,-1 1 0,0 0 1,-3-10-1,-29-74 311,33 90-332,-14-32 383,-1 1-1,-2 1 1,-1 0 0,-38-48 0,57 80-368,0 1 0,0-1 0,0 0 0,0 1 0,1-1-1,-1 0 1,0 1 0,1-1 0,-1 0 0,0 1 0,1-1 0,-1 1-1,1-1 1,-1 1 0,1-1 0,-1 1 0,1-1 0,-1 1-1,1-1 1,-1 1 0,1 0 0,1-1 0,22-16-82,-15 11 81,82-63-152,-28 19-625,106-63 0,-129 95 450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6.466"/>
    </inkml:context>
    <inkml:brush xml:id="br0">
      <inkml:brushProperty name="width" value="0.05" units="cm"/>
      <inkml:brushProperty name="height" value="0.05" units="cm"/>
    </inkml:brush>
  </inkml:definitions>
  <inkml:trace contextRef="#ctx0" brushRef="#br0">268 136 11690,'-13'-22'842,"-29"-36"0,38 53-681,-1-1 0,0 1 0,0 1 0,0-1 0,0 1 0,-1 0 0,0 0 0,0 0 0,0 1 0,-1 0 0,-9-4 0,14 7-133,-1-1-1,0 1 1,1 0 0,-1-1 0,1 1 0,-1 0-1,1 1 1,-1-1 0,1 0 0,-1 1 0,1-1-1,-1 1 1,1 0 0,-1 0 0,1 0-1,0 0 1,-1 0 0,1 1 0,0-1 0,0 1-1,0-1 1,0 1 0,0 0 0,1 0-1,-1 0 1,0 0 0,1 0 0,-3 3 0,-2 6 4,0 0 0,0 1 0,1-1-1,-5 19 1,0 1 0,2 2-1,2-1 0,1 1 1,-2 43-1,6-23 47,12 103 1,-6-125-55,1 0 0,1-1 0,1 1 0,20 44 0,-20-56-23,1-2-1,1 1 1,0-1 0,2-1 0,-1 0 0,2 0 0,0-2 0,21 19 0,-28-28-4,2 1-1,-1-2 1,0 1 0,1-1 0,0 0-1,0-1 1,0 1 0,1-2-1,-1 1 1,1-1 0,-1-1 0,1 1-1,0-1 1,15-1 0,-19 0 2,1-1 0,-1 1 0,1-1 0,-1 0 0,1-1 0,-1 1 0,0-1 0,0 0 0,0-1 0,0 1 0,0-1 0,0 0 0,-1 0 0,1 0 0,-1-1 0,0 0 0,0 0 0,0 0 0,0 0 0,-1 0 0,0-1 0,0 1 0,0-1 1,3-7-1,-3 5 8,-1-1 0,1 1 0,-1-1-1,-1 0 1,1 0 0,-2 0 0,1 0 0,-1 0 0,0 0 0,0 0 0,-1 0 0,0 0 0,-1 0 0,0 0 0,0 0 0,0 0 0,-1 1 0,0-1 0,-1 1 0,-7-11 0,7 11-1,0 1 0,-1 0 0,1 1 0,-2-1 0,1 1 0,0 0 0,-1 0 0,0 1-1,0-1 1,-1 1 0,1 1 0,-1-1 0,0 1 0,1 0 0,-2 1 0,1-1 0,0 2 0,0-1 0,-1 1 0,1 0-1,0 0 1,-12 1 0,15 0-3,0 1-1,0 0 1,0 0-1,0 0 1,0 0-1,0 0 1,0 1-1,0 0 1,1 0-1,-1 0 1,1 0-1,-1 0 1,-3 4-1,6-5-1,0 0 0,-1 1 0,1-1-1,0 0 1,0 1 0,0-1 0,0 1 0,0 0 0,0-1-1,0 1 1,1 0 0,-1-1 0,1 1 0,-1 0-1,1 0 1,-1-1 0,1 1 0,0 0 0,0 0 0,0 0-1,0 0 1,0 0 0,0-1 0,1 1 0,-1 0 0,1 0-1,-1 0 1,1-1 0,0 1 0,-1 0 0,3 1 0,-1 1-2,0-1 0,1 0 1,0 0-1,0 0 1,0 0-1,0 0 0,0-1 1,1 0-1,-1 1 1,1-1-1,0 0 0,-1-1 1,1 1-1,0-1 0,0 1 1,0-1-1,0 0 1,0-1-1,6 1 0,-1 0-10,0-1-1,0 0 1,0 0-1,0-1 1,0 0-1,-1-1 1,1 0-1,13-4 1,-5-2-14,-1 0 0,1-1 0,-1-1-1,-1 0 1,0-1 0,-1-1 0,0 0 0,0-1 0,18-23 0,-20 21 2,-1-1 1,0 0-1,0-1 0,-2 0 0,0-1 0,-1 0 0,-1 0 0,9-37 1,-21 75 41,3-9-14,-1 0 0,-1 22 0,3 3 45,2 0-1,1 0 0,12 62 1,-5-69-21,1-12 22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7.234"/>
    </inkml:context>
    <inkml:brush xml:id="br0">
      <inkml:brushProperty name="width" value="0.05" units="cm"/>
      <inkml:brushProperty name="height" value="0.05" units="cm"/>
    </inkml:brush>
  </inkml:definitions>
  <inkml:trace contextRef="#ctx0" brushRef="#br0">0 1128 12251,'5'-1'240,"0"-1"1,0 1 0,1 0 0,-1 0 0,0 1-1,7 0 1,24-4 761,-25 1-956,0-1 1,0-1-1,0 0 0,0 0 1,-1-1-1,0 0 1,0-1-1,-1 0 0,0 0 1,0-1-1,0 0 1,-1-1-1,-1 0 0,1 0 1,10-19-1,-12 18-1,-1 0 0,0 0 0,0 0 0,-1 0 0,-1-1 0,0 0 0,0 1 0,-1-1 0,0 0-1,-1 0 1,0-1 0,-1 1 0,0 0 0,-1 0 0,0 0 0,-1 0 0,-3-12 0,3 17-2,0 0 1,-1 1 0,0-1-1,0 0 1,0 1-1,-1-1 1,0 1 0,0 0-1,0 0 1,0 1-1,-1-1 1,-10-7 0,12 10-24,0 0 1,0 0-1,-1 0 1,1 1-1,-1-1 1,1 1-1,-1 0 1,1 0 0,-1 0-1,0 0 1,1 1-1,-1 0 1,0-1-1,1 1 1,-1 0-1,0 1 1,0-1-1,1 1 1,-1 0-1,0 0 1,1 0-1,-1 0 1,1 0 0,-4 3-1,1 0-10,0 0-1,1 0 1,0 1-1,0-1 1,0 1-1,0 0 1,1 1-1,0-1 1,0 1-1,0 0 1,1 0-1,0 0 1,-5 12-1,3-2-6,0 1 0,0 0 0,2-1 0,-3 26 0,5-21-1,0 0 0,2 0-1,0 0 1,1 0 0,7 27 0,-7-38-10,1 1 0,0-1 0,1 0 1,0 0-1,1 0 0,0 0 0,0-1 0,1 0 1,0 0-1,1-1 0,14 15 0,-18-19 0,0-2 0,1 1 0,0 0 0,-1-1 0,1 1 0,0-1 0,0 0 0,0 0 0,0-1 0,0 1 0,0-1 0,1 0 0,-1 0 0,0-1 0,1 1 0,-1-1 0,1 0 0,-1 0 0,1 0 0,-1 0 0,0-1 0,1 0 0,-1 0 0,0 0-1,0-1 1,1 1 0,-1-1 0,0 0 0,0 0 0,-1 0 0,1-1 0,0 1 0,4-6 0,3-2-7,0 0 1,-1-2-1,0 1 0,-1-1 1,0-1-1,-1 1 0,0-2 1,9-23-1,7-24 15,-2-2 0,16-84 0,6-132-5,-29 63-14,-14 184 37,-3 1 0,0-1 0,-2 1 1,-14-53-1,16 78-8,0 0 0,0 0 1,-1 1-1,0-1 0,0 1 1,0-1-1,-1 1 0,-7-9 0,10 13-6,0-1 0,-1 1 0,1 0 0,0 0 0,-1 0 0,1 0 0,-1 0 0,1 0-1,-1 0 1,0 1 0,1-1 0,-1 0 0,0 1 0,1 0 0,-1-1 0,0 1 0,0 0 0,1 0-1,-1 0 1,0 0 0,0 0 0,0 0 0,1 0 0,-1 1 0,0-1 0,1 1 0,-1-1 0,0 1-1,1 0 1,-1-1 0,0 1 0,-2 2 0,0 1 1,-1 0 1,1 0-1,0 1 1,0-1-1,0 1 0,1 0 1,0 0-1,-1 0 0,2 0 1,-1 1-1,1-1 0,0 1 1,-2 7-1,-2 9-4,1 1 0,-1 25-1,2-11-1,3 0 0,1 1-1,1-1 1,3 0-1,11 57 1,-9-69-67,1 1-1,1-1 1,1-1 0,1 1 0,1-2-1,1 1 1,1-2 0,27 36 0,-32-48 25,1-1 0,0 0 1,0 0-1,0-1 1,1-1-1,0 1 1,1-2-1,0 1 0,0-1 1,0-1-1,1 0 1,0-1-1,12 3 1,26 0-171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7.725"/>
    </inkml:context>
    <inkml:brush xml:id="br0">
      <inkml:brushProperty name="width" value="0.05" units="cm"/>
      <inkml:brushProperty name="height" value="0.05" units="cm"/>
    </inkml:brush>
  </inkml:definitions>
  <inkml:trace contextRef="#ctx0" brushRef="#br0">184 519 13059,'-9'1'53,"0"1"0,0 0-1,1 0 1,-1 0 0,1 1 0,0 1 0,0-1 0,0 1 0,0 0 0,1 1-1,-1 0 1,1 0 0,0 1 0,1 0 0,-1 0 0,1 0 0,1 1 0,-1 0-1,1 0 1,0 0 0,0 1 0,1 0 0,0 0 0,1 0 0,0 0 0,0 1-1,1-1 1,0 1 0,0-1 0,1 1 0,0 0 0,0 0 0,2 15 0,0-16-23,0 0 1,0-1 0,1 1-1,0-1 1,0 0 0,1 0 0,0 0-1,0 0 1,1 0 0,0-1-1,8 11 1,-10-14-20,0 0-1,0-1 1,1 0-1,-1 1 1,1-1-1,0 0 1,0 0 0,-1-1-1,1 1 1,0 0-1,0-1 1,1 0-1,-1 0 1,0 0-1,0 0 1,1 0 0,-1-1-1,0 1 1,1-1-1,-1 0 1,0 0-1,1 0 1,-1-1 0,0 1-1,1-1 1,-1 1-1,0-1 1,5-2-1,0-1 0,-1 0 0,1 0 0,-1 0 0,0-1 1,0-1-1,0 1 0,-1-1 0,0 0 0,10-12 0,2-6 5,21-39 0,-21 30 17,-2-1 0,-1-1 0,-2 0 0,-1-1 0,-2 0-1,-1-1 1,-2 0 0,-2 0 0,-1-1 0,-2 1 0,-2-1 0,-1 0 0,-11-62 0,9 81 35,-1-1 1,-8-19 0,10 35-46,1 0 1,-1 0-1,0-1 1,0 2-1,0-1 1,0 0-1,-1 0 1,0 1-1,0-1 0,0 1 1,0 0-1,0 0 1,0 0-1,-7-4 1,9 6-17,0 1 1,0 0-1,0-1 1,0 1-1,0 0 1,-1 0-1,1-1 0,0 1 1,0 0-1,0 0 1,0 0-1,0 0 1,0 1-1,0-1 1,0 0-1,0 0 0,0 1 1,0-1-1,0 0 1,0 1-1,0-1 1,0 1-1,0-1 0,0 1 1,1 0-1,-1-1 1,0 1-1,0 0 1,0 0-1,1-1 1,-1 1-1,1 0 0,-1 0 1,0 0-1,1 0 1,-1 0-1,1 0 1,0 0-1,-1 0 1,1 0-1,0 1 0,-3 6 24,1-1-1,0 1 1,0 0-1,0 13 0,1 8-46,1-1-1,1 1 0,2 0 1,1-1-1,1 0 0,2 0 0,0 0 1,2-1-1,1 0 0,25 48 1,-28-64-26,0 1 1,1-1 0,0-1-1,0 0 1,1 0-1,1 0 1,0-1 0,0-1-1,0 1 1,1-2 0,1 1-1,13 6 1,20-1-148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8.371"/>
    </inkml:context>
    <inkml:brush xml:id="br0">
      <inkml:brushProperty name="width" value="0.05" units="cm"/>
      <inkml:brushProperty name="height" value="0.05" units="cm"/>
    </inkml:brush>
  </inkml:definitions>
  <inkml:trace contextRef="#ctx0" brushRef="#br0">47 29 12139,'-5'-8'544,"-8"-12"1059,5 20-737,1 11-39,3 7-751,1 0-1,0-1 0,1 2 0,1-1 1,1 0-1,2 27 0,-1-41-81,-1 1-1,1 0 1,0 0-1,0 0 1,1 0-1,-1-1 0,1 1 1,5 8-1,-6-11-5,0-1 1,0 0-1,0 0 0,0 0 0,0 0 0,0 0 0,0 0 0,1 0 0,-1 0 1,0 0-1,1 0 0,-1-1 0,0 1 0,1-1 0,-1 1 0,1-1 1,-1 1-1,1-1 0,-1 0 0,1 0 0,-1 0 0,1 0 0,0 0 0,-1 0 1,1 0-1,-1 0 0,1 0 0,-1-1 0,1 1 0,-1-1 0,3-1 0,8-4-106,0 0 0,-1-1 0,0-1 0,-1 1 0,0-2 0,0 0 0,13-15 0,26-21-361,-48 43 465,1 1 0,-1 0 0,1-1 0,-1 1-1,1 0 1,-1 0 0,1 0 0,0 0 0,0 1-1,-1-1 1,1 0 0,0 1 0,0-1 0,0 1-1,0-1 1,0 1 0,0 0 0,0 0-1,0 0 1,0 0 0,0 0 0,-1 1 0,1-1-1,0 0 1,0 1 0,4 1 0,-4 0 13,1 0 0,-1 1 0,1-1 0,-1 1 0,0 0 0,0 0 0,0 0 0,0 0 0,0 0 0,-1 0 0,1 0 0,-1 0 0,0 0 0,1 7 0,4 14 40,-1 1 1,-2-1 0,0 1-1,-2 0 1,-3 46-1,-2-35 117,-1 0-1,-2-1 0,-15 49 1,15-62 0,-2 0 1,-12 25-1,18-42-122,0 1 0,-1 0-1,1-1 1,-1 0 0,0 0 0,0 0-1,-1-1 1,1 1 0,-1-1 0,0 0-1,0 0 1,-11 5 0,14-8-41,0 0 0,-1-1 0,1 1 0,0 0 0,-1-1 0,1 1 0,-1-1 0,1 0 0,-1 0 0,1 0 0,-1 0 1,1 0-1,-1-1 0,1 1 0,-1-1 0,1 1 0,-4-3 0,2 1-49,0 0 0,0 0 0,1-1 0,0 1 0,-1-1 0,1 0 0,0 0 0,0 0 0,-4-6 0,1-1-310,-1-1 0,2 1-1,-1-1 1,2-1 0,-1 1-1,-3-15 1,7 21 244,0 1 1,0-1-1,0 0 0,1 1 0,-1-1 1,1 0-1,0 0 0,0 1 0,2-6 0,7-4-478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18.786"/>
    </inkml:context>
    <inkml:brush xml:id="br0">
      <inkml:brushProperty name="width" value="0.05" units="cm"/>
      <inkml:brushProperty name="height" value="0.05" units="cm"/>
    </inkml:brush>
  </inkml:definitions>
  <inkml:trace contextRef="#ctx0" brushRef="#br0">210 159 9954,'2'-2'337,"0"-1"0,0 0 0,-1 0-1,1 0 1,-1 0 0,1 0 0,-1-1 0,0 1 0,1-6 0,6-15 907,-6 21-1101,0-1 0,-1 0 0,1 1 0,-1-1 0,1 0 0,-1 0 0,-1 0 0,1 0 0,0 0 0,-1 0 0,0-5 0,0 7-105,-1 0-1,1 0 0,-1 0 0,0 1 1,0-1-1,0 0 0,0 0 1,0 0-1,0 1 0,0-1 1,-1 1-1,1-1 0,0 1 0,-1-1 1,1 1-1,-1 0 0,0 0 1,1-1-1,-1 1 0,0 0 0,0 1 1,0-1-1,0 0 0,-2 0 1,-3-2-25,0 1 1,1 0 0,-1 1 0,0-1-1,0 1 1,0 1 0,0-1-1,0 1 1,0 1 0,0-1-1,0 1 1,0 0 0,0 1 0,0-1-1,0 2 1,1-1 0,-13 6-1,14-4-9,-1-1-1,1 1 1,0 0-1,0 0 0,0 0 1,1 1-1,0 0 0,0 0 1,0 0-1,0 0 0,1 1 1,0-1-1,0 1 1,0 0-1,1 0 0,0 0 1,0 0-1,0 0 0,1 1 1,-1 6-1,1-2-43,1-1-1,0 1 1,0 0-1,1-1 1,1 1-1,0-1 1,0 1-1,1-1 1,0 0 0,1 0-1,0 0 1,1 0-1,11 17 1,-13-23-10,0 1 0,0 0 0,1-1 1,0 0-1,0 0 0,0 0 0,0 0 0,1-1 1,0 0-1,-1 0 0,1 0 0,0 0 0,0-1 1,1 0-1,-1 0 0,0 0 0,1 0 1,-1-1-1,1 0 0,0 0 0,-1-1 0,1 0 1,0 0-1,-1 0 0,1 0 0,0-1 0,9-2 1,32-14-313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20.122"/>
    </inkml:context>
    <inkml:brush xml:id="br0">
      <inkml:brushProperty name="width" value="0.05" units="cm"/>
      <inkml:brushProperty name="height" value="0.05" units="cm"/>
    </inkml:brush>
  </inkml:definitions>
  <inkml:trace contextRef="#ctx0" brushRef="#br0">70 226 13683,'-6'6'179,"-1"0"0,2 0 1,-1 1-1,1 0 0,-1 0 0,2 0 1,-1 1-1,1-1 0,-5 16 1,6-17-150,1 0 0,0 1 0,0 0 0,1-1 0,0 1 0,0 0 1,1 0-1,-1 0 0,2 0 0,-1-1 0,1 1 0,2 13 0,-2-19-27,-1 0 0,0 1-1,0-1 1,1 0 0,-1 1-1,1-1 1,-1 0 0,1 0-1,0 0 1,-1 1 0,1-1-1,0 0 1,0 0 0,0 0-1,0 0 1,0 0 0,0-1-1,0 1 1,0 0 0,0 0-1,0-1 1,0 1 0,1 0-1,-1-1 1,0 1 0,0-1-1,1 0 1,-1 1 0,0-1-1,1 0 1,-1 0 0,0 0-1,1 0 1,-1 0-1,0 0 1,1 0 0,-1 0-1,0-1 1,1 1 0,-1 0-1,0-1 1,0 1 0,1-1-1,-1 0 1,0 1 0,1-2-1,4-1 3,-1 0-1,0-1 1,0 0-1,0 0 1,-1-1-1,0 1 1,0-1-1,6-8 1,-4 4 39,-1-1 0,-1 1 0,0-1 0,0 0 0,-1 0 0,0 0 1,0 0-1,-1-1 0,-1 1 0,0-1 0,0-13 0,-5 11 129,-2 18-51,-4 22-5,6-9-126,1 0 0,0 1 0,2-1 0,0 1 0,1 0 0,4 32 0,-2-41-48,0 1 0,0-1 1,1 0-1,0 0 1,1 0-1,0 0 0,1-1 1,0 0-1,1 0 1,-1 0-1,2 0 0,-1-1 1,11 10-1,4 1-160,-2 0 0,29 37 0,-41-46 207,-1 0 1,0 0-1,-1 1 1,0-1 0,0 1-1,-1 0 1,-1 1-1,4 20 1,-3-7 38,-2-1 1,-1 1-1,0-1 0,-7 48 1,4-56 49,-1 0 0,-1 0 0,0-1 1,-2 1-1,1-1 0,-2 0 1,0-1-1,-13 20 0,18-30-40,-1 0 0,0-1 0,0 1 0,0-1 0,0 0 0,0 0 0,-7 4 0,9-6-40,0-1 1,0 1-1,0-1 1,1 1-1,-1-1 1,0 0 0,0 1-1,0-1 1,-1 0-1,1 0 1,0 0-1,0 0 1,0 0-1,0 0 1,0 0 0,0 0-1,0 0 1,0 0-1,0-1 1,0 1-1,0 0 1,0-1-1,0 1 1,0-1 0,0 1-1,0-1 1,1 1-1,-1-1 1,0 0-1,0 1 1,0-1 0,1 0-1,-1 0 1,0 0-1,1 1 1,-1-1-1,0-2 1,-3-6-58,0 0 0,0-1 1,1 0-1,1 1 0,-1-1 0,2 0 1,-1 0-1,1 0 0,1-20 0,0 14-11,1-114-349,20-159-1,-7 151 488,-14 129-48,2 4 5,-2 0 1,1 0-1,-1 0 0,0-1 1,0 1-1,0 0 0,0 0 1,-1 0-1,0 0 0,0 0 1,-1 0-1,1 0 0,-1 0 1,-4-7-1,6 12-27,0 0 1,0 0-1,0 0 0,0-1 1,0 1-1,0 0 1,0 0-1,-1-1 0,1 1 1,0 0-1,0 0 0,0-1 1,0 1-1,0 0 1,0 0-1,0-1 0,0 1 1,0 0-1,1 0 0,-1-1 1,0 1-1,0 0 0,0 0 1,0 0-1,0-1 1,0 1-1,0 0 0,1 0 1,-1-1-1,0 1 0,0 0 1,0 0-1,0 0 1,1 0-1,-1-1 0,0 1 1,0 0-1,0 0 0,1 0 1,-1 0-1,0 0 0,0 0 1,1 0-1,-1 0 1,0 0-1,0-1 0,1 1 1,-1 0-1,0 0 0,0 0 1,1 0-1,-1 1 1,15-1-87,-14 1 98,1 0 0,-1 0 0,0 0 0,1-1 0,-1 1 0,1 0 0,-1-1 0,1 1 0,0-1 0,-1 1-1,1-1 1,-1 0 0,1 0 0,0 0 0,-1 0 0,1 0 0,0 0 0,1 0 0,0-2 55,-1 1 0,0-1 0,1 0 0,-1 0 0,0 0 1,0 0-1,0 0 0,0-1 0,0 1 0,2-4 0,5-5 200,-7 9-224,0 0-1,0 1 1,-1-1-1,1 0 1,-1 0-1,0 0 1,1 0-1,-1 0 1,0 0-1,1-4 1,-2 5-41,0 1 0,0 0 0,0 0 0,0 0 0,0 0 0,1 0 0,-1 0 1,0 0-1,0-1 0,0 1 0,0 0 0,0 0 0,0 0 0,0 0 0,1 0 1,-1 0-1,0 0 0,0 0 0,0 0 0,0 0 0,0 0 0,0 0 0,1 0 0,-1 0 1,0 0-1,0 0 0,0 0 0,0 0 0,0 0 0,1 0 0,-1 0 0,0 0 1,0 0-1,0 0 0,0 0 0,0 0 0,0 0 0,1 0 0,-1 0 0,0 0 0,0 0 1,0 0-1,0 1 0,0-1 0,0 0 0,0 0 0,0 0 0,1 0 0,-1 0 1,0 0-1,0 0 0,0 1 0,0-1 0,0 0 0,0 0 0,0 0 0,0 0 0,0 0 1,0 0-1,0 1 0,0-1 0,0 0 0,0 0 0,0 0 0,0 0 0,0 0 1,0 1-1,8 13-27,-5-10 2,-3-4 25,0 1-1,0-1 1,0 0 0,0 0-1,0 1 1,0-1-1,0 0 1,0 0 0,0 0-1,0 1 1,0-1-1,0 0 1,0 0-1,1 0 1,-1 1 0,0-1-1,0 0 1,0 0-1,0 0 1,1 0-1,-1 0 1,0 1 0,0-1-1,0 0 1,1 0-1,-1 0 1,0 0-1,0 0 1,0 0 0,1 0-1,-1 0 1,0 0-1,0 0 1,0 0-1,1 0 1,-1 0 0,0 0-1,0 0 1,1 0-1,-1 0 1,0 0 0,0 0-1,1 0 1,-1 0-1,0 0 1,0 0-1,0 0 1,1 0 0,-1 0-1,0-1 1,0 1-1,4-17 105,-6-32 124,2 41-203,-1-9 40,2 5-34,-2 1 1,1-1-1,-1 1 1,-1 0-1,0 0 1,-7-20-1,9 35 20,0-3-53,-1 0 1,1 0-1,0 0 0,0 0 1,0 0-1,0-1 0,0 1 1,0 0-1,0 0 0,0 0 1,1 0-1,-1 0 0,0-1 1,0 1-1,1 1 0,14 33-32,22 35-1,-30-58 17,1 0 0,0 0 0,1-1 0,0 0 0,1-1 0,15 13 0,-23-22 6,0 1 1,-1-1 0,1 1-1,0-1 1,0 0 0,0 0-1,0 0 1,0 0-1,0 0 1,0 0 0,1-1-1,-1 1 1,0-1 0,0 1-1,1-1 1,-1 0-1,0 0 1,1 0 0,-1 0-1,0 0 1,0-1 0,1 1-1,-1-1 1,0 1 0,0-1-1,0 0 1,0 0-1,0 0 1,1 0 0,-2 0-1,1 0 1,0 0 0,0-1-1,0 1 1,-1-1-1,4-3 1,1-2-20,-1-1-1,1 0 1,-1 0-1,-1-1 1,1 0 0,-2 0-1,6-15 1,0-5-26,-2-1-1,0 0 1,-2 0-1,-1 0 1,-1-47-1,-6 57-40,3 20 92,0-1 1,0 1-1,0 0 1,0-1-1,0 1 1,0 0 0,-1 0-1,1 0 1,0-1-1,0 1 1,0 0-1,0 0 1,-1-1-1,1 1 1,0 0-1,0 0 1,0 0 0,0 0-1,-1-1 1,1 1-1,0 0 1,0 0-1,-1 0 1,1 0-1,0 0 1,0 0-1,-1 0 1,1 0 0,0 0-1,0 0 1,-1 0-1,0 0-4,0 1 1,0 0-1,0 0 0,0 1 0,0-1 1,0 0-1,0 0 0,1 0 0,-1 0 0,0 1 1,1-1-1,-1 0 0,1 1 0,0-1 1,-1 1-1,1-1 0,0 0 0,0 3 0,0-3 4,-8 58-263,8-54 265,-1 0-1,1 1 1,1-1-1,-1 0 1,1 1 0,0-1-1,0 0 1,3 9-1,1-9-60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20.520"/>
    </inkml:context>
    <inkml:brush xml:id="br0">
      <inkml:brushProperty name="width" value="0.05" units="cm"/>
      <inkml:brushProperty name="height" value="0.05" units="cm"/>
    </inkml:brush>
  </inkml:definitions>
  <inkml:trace contextRef="#ctx0" brushRef="#br0">0 8 14539,'5'0'576,"-4"0"-560,-1-5 0,-4 3 80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21.280"/>
    </inkml:context>
    <inkml:brush xml:id="br0">
      <inkml:brushProperty name="width" value="0.05" units="cm"/>
      <inkml:brushProperty name="height" value="0.05" units="cm"/>
    </inkml:brush>
  </inkml:definitions>
  <inkml:trace contextRef="#ctx0" brushRef="#br0">124 169 13763,'-4'-22'503,"2"9"-358,0-1 1,-1 1-1,-1 0 0,0 0 1,0 0-1,-2 1 0,-7-15 1,12 25-105,-1 0 1,1 0 0,-1 0 0,1 0 0,-1 0 0,0 1 0,1-1-1,-1 0 1,0 1 0,0 0 0,-4-3 0,5 4-35,0 0 1,0 0 0,0-1-1,0 1 1,0 0-1,0 0 1,0 0-1,-1 0 1,1 0-1,0 0 1,0 1-1,0-1 1,0 0-1,0 0 1,1 1-1,-1-1 1,0 1-1,0-1 1,0 1 0,0-1-1,0 1 1,0-1-1,1 1 1,-1 0-1,0-1 1,0 1-1,1 0 1,-1 0-1,1 0 1,-1 0-1,1-1 1,-1 3-1,-4 6-13,1 0-1,0 0 1,1 0-1,0 1 1,0-1-1,1 1 0,0 0 1,1 0-1,0 12 1,0 13-50,5 47 0,2-36-4,2 0 1,2-1-1,2 0 0,1 0 0,22 44 0,-2-16-193,4-1-1,50 73 0,-77-129 207,35 52-265,57 115 0,-91-146 391,-10-36-73,-1 0-1,0 0 1,0 0-1,0-1 1,0 1 0,0 0-1,0 0 1,0 0 0,0 0-1,0-1 1,0 1 0,-1 0-1,1 0 1,0 0 0,0-1-1,-1 2 1,0-2-1,1 1 1,-1-1-1,1 0 1,-1 0-1,1 0 1,-1 1-1,1-1 1,-1 0-1,0 0 1,1 0-1,-1 0 1,1 0-1,-1 0 0,1 0 1,-1 0-1,1-1 1,-1 1-1,1 0 1,-1 0-1,1 0 1,-1 0-1,1-1 1,-1 1-1,1 0 1,-1 0-1,1-1 0,-1 1 1,0-1-1,-5-4 18,0 1-1,1-1 0,-1 0 1,1-1-1,0 1 0,1-1 1,-1 0-1,1 0 0,0 0 0,-4-11 1,-6-13 21,-10-31 0,23 57-41,-15-46-2,2-2 0,2 0 0,-8-91 0,8-159 66,9 160 158,3 133-206,-1-25 185,-10-66 1,9 92-168,1-1 1,-1 1-1,-1 0 1,0 0-1,0 1 1,0-1-1,-1 1 1,0-1 0,-1 1-1,1 1 1,-1-1-1,-1 0 1,-9-8-1,15 15-38,0-1 0,0 1 0,0 0 0,0 0 0,-1 0 0,1-1 0,0 1 0,0 0 0,0 0 0,-1 0 0,1-1 0,0 1 0,0 0 0,-1 0 0,1 0 0,0 0 0,-1 0 0,1 0 0,0 0 0,0 0 0,-1-1 0,1 1 0,0 0 0,0 0 0,-1 0 0,1 0 0,0 1 0,-1-1 0,1 0 0,0 0-1,0 0 1,-1 0 0,1 0 0,0 0 0,-1 0 0,0 12-27,12 27-6,-8-28 26,15 49-5,3-2 0,2 0-1,58 101 1,-30-75-33,107 130 0,-136-186 0,-2 0-1,0 1 0,29 62 1,-43-78 64,0 0 0,-1 1-1,-1 0 1,0 0 0,-1 0 0,0 1 0,-1-1-1,-1 1 1,0-1 0,-1 1 0,0-1 0,-4 17-1,3-26 49,0 0 0,-1 0 0,1 0 0,-1-1 0,-1 1 0,-3 6 0,5-10-45,1 0 0,-1 0 0,1 0 0,-1 0 0,0 0 1,0 0-1,1 0 0,-1-1 0,0 1 0,0 0 0,0 0 0,0-1 0,0 1 0,0-1 1,0 1-1,0-1 0,0 1 0,0-1 0,0 0 0,0 0 0,0 1 0,0-1 1,0 0-1,0 0 0,0 0 0,0 0 0,-1 0 0,1 0 0,0 0 0,0-1 1,0 1-1,0 0 0,0-1 0,0 1 0,0 0 0,-2-2 0,-4-3 43,1 0 0,-1-1-1,1 1 1,1-1 0,-1-1 0,1 1-1,0-1 1,0 0 0,1 0-1,0 0 1,0-1 0,-4-12-1,0-2-33,1-1 0,1 1 0,-4-33-1,7 36-53,1-1 0,0 1-1,2-1 1,0 1 0,1-1 0,1 1-1,1 0 1,1-1 0,1 1 0,9-25-1,77-145 3,-74 157-8,25-47-8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5.821"/>
    </inkml:context>
    <inkml:brush xml:id="br0">
      <inkml:brushProperty name="width" value="0.05" units="cm"/>
      <inkml:brushProperty name="height" value="0.05" units="cm"/>
    </inkml:brush>
  </inkml:definitions>
  <inkml:trace contextRef="#ctx0" brushRef="#br0">325 2 11282,'-13'-1'153,"0"1"0,0 0-1,0 0 1,1 2 0,-1-1-1,0 2 1,0 0 0,1 0-1,-1 1 1,1 1 0,0 0-1,1 0 1,-1 1 0,1 1-1,0 0 1,0 1 0,1 0 0,-11 11-1,13-12-102,0 1-1,0 1 1,1-1-1,0 1 0,1 0 1,0 1-1,1-1 1,0 1-1,0 0 1,1 1-1,0-1 1,1 1-1,0 0 1,1 0-1,0 0 1,0 0-1,1 0 0,1 0 1,0 0-1,1 0 1,2 15-1,-2-20-42,1 0-1,0 0 0,1 0 0,-1-1 0,1 1 1,0 0-1,1-1 0,-1 0 0,1 0 1,0 0-1,0 0 0,1-1 0,-1 1 1,1-1-1,0 0 0,0-1 0,1 1 0,-1-1 1,1 0-1,-1 0 0,1-1 0,0 0 1,0 0-1,0 0 0,0-1 0,1 1 1,-1-1-1,0-1 0,0 0 0,1 1 1,-1-2-1,0 1 0,1-1 0,-1 0 0,0 0 1,0-1-1,0 0 0,0 0 0,0 0 1,0-1-1,-1 0 0,10-6 0,-12 8 13,-1-1-1,0 0 1,1 0-1,-1 0 1,0 0-1,0-1 1,0 1-1,-1 0 1,1-1-1,0 0 0,-1 1 1,0-1-1,1 0 1,-1 0-1,0 1 1,-1-1-1,1 0 1,0 0-1,-1 0 1,0 0-1,1 0 1,-1 0-1,0 0 1,-1 0-1,1 0 1,0 0-1,-1 0 0,0 0 1,0 0-1,0 0 1,0 0-1,0 1 1,0-1-1,-1 0 1,1 1-1,-1-1 1,0 1-1,0 0 1,0-1-1,0 1 1,0 0-1,0 0 0,-1 0 1,1 0-1,-1 1 1,1-1-1,-1 1 1,0-1-1,0 1 1,1 0-1,-1 0 1,-6-1-1,8 2-14,0 0 0,1-1 0,-1 1 0,0 0 0,0 0 0,0 0-1,0 0 1,0 0 0,0 0 0,0 0 0,0 0 0,0 0 0,0 0 0,0 1 0,0-1 0,0 0-1,0 1 1,0-1 0,0 0 0,0 1 0,1-1 0,-1 1 0,0 0 0,0-1 0,1 1 0,-1 0-1,0-1 1,0 1 0,0 1 0,1-2-6,0 0 0,0 1-1,0-1 1,0 0 0,0 1-1,0-1 1,0 0 0,0 1-1,0-1 1,0 0 0,0 1 0,0-1-1,0 0 1,0 1 0,0-1-1,1 0 1,-1 1 0,0-1-1,0 0 1,0 0 0,0 1 0,1-1-1,-1 0 1,0 0 0,0 1-1,1-1 1,-1 0 0,0 0-1,1 1 1,0-1-8,0 1-1,1 0 1,-1-1-1,0 1 1,1-1-1,-1 0 1,1 1 0,-1-1-1,1 0 1,-1 0-1,3 0 1,12-1-186,0 0 0,22-6-1,6 0-258,-43 6 440,0 1 1,0 0-1,1 0 0,-1 0 1,0 0-1,0 0 1,1 0-1,-1 0 1,0 0-1,0 0 1,0 1-1,1-1 1,-1 0-1,0 1 1,0-1-1,0 1 1,0 0-1,0-1 1,0 1-1,0 0 0,0-1 1,0 1-1,0 0 1,0 0-1,0 0 1,-1 0-1,1 0 1,0 0-1,-1 0 1,1 0-1,0 0 1,-1 0-1,1 2 1,0 3-9,0 0 1,0 0-1,0 0 1,-1 0-1,0 10 1,-1-4 30,0 20 13,0-22-40,1 1 0,0-1 1,1 1-1,-1 0 0,2-1 1,5 21-1,-7-30 18,0-1 0,0 1 0,0 0 0,0-1 0,1 1 0,-1 0 0,0 0 0,0-1 0,1 1 0,-1 0 0,1-1 1,-1 1-1,1-1 0,-1 1 0,1-1 0,-1 1 0,1 0 0,-1-1 0,1 0 0,-1 1 0,1-1 0,0 1 0,-1-1 0,1 0 0,0 1 0,-1-1 0,1 0 0,0 0 0,0 0 1,-1 0-1,1 1 0,0-1 0,0 0 0,-1 0 0,1 0 0,0 0 0,0-1 0,-1 1 0,1 0 0,0 0 0,0 0 0,-1-1 0,1 1 0,0 0 0,-1-1 0,1 1 1,0 0-1,-1-1 0,1 1 0,0-1 0,20-15-38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7.102"/>
    </inkml:context>
    <inkml:brush xml:id="br0">
      <inkml:brushProperty name="width" value="0.05" units="cm"/>
      <inkml:brushProperty name="height" value="0.05" units="cm"/>
    </inkml:brush>
  </inkml:definitions>
  <inkml:trace contextRef="#ctx0" brushRef="#br0">195 1 13899,'0'0'19,"0"0"-1,1 0 1,-1 0-1,0 0 1,0 0-1,0 0 1,0 0-1,1 0 1,-1 0 0,0 0-1,0 0 1,0 0-1,0 0 1,1 0-1,-1 0 1,0 0-1,0 0 1,0 0 0,0 0-1,0 0 1,1 0-1,-1 0 1,0 0-1,0 1 1,0-1-1,0 0 1,0 0 0,1 0-1,-1 0 1,0 0-1,0 0 1,0 0-1,0 1 1,0-1-1,0 0 1,0 0 0,0 0-1,0 0 1,1 0-1,-1 1 1,0-1-1,0 0 1,0 0-1,1 13 187,-2 18-254,0-28 109,-10 88 347,-40 154 0,-53 85 509,99-317-866,0 0 27,0 0 0,0 1 0,2 0-1,-1-1 1,2 1 0,0 0-1,0 16 1,2-29-66,0 1 0,0-1 1,0 0-1,0 0 0,0 0 0,1 0 0,-1 0 1,0 0-1,1 0 0,-1 0 0,0 0 0,1 0 1,-1 0-1,1 0 0,0 0 0,-1 0 0,1 0 1,0 0-1,0 0 0,-1 0 0,1-1 0,0 1 1,0 0-1,0-1 0,0 1 0,0-1 0,0 1 0,0-1 1,0 1-1,0-1 0,0 0 0,0 1 0,0-1 1,1 0-1,-1 0 0,1 0 0,3 0 20,0-1 0,-1 1 1,1-1-1,0 0 0,0-1 0,7-2 0,168-75 401,-1 0-155,-144 66-188,0 2 0,1 1 0,45-6 1,-33 11-45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48.693"/>
    </inkml:context>
    <inkml:brush xml:id="br0">
      <inkml:brushProperty name="width" value="0.05" units="cm"/>
      <inkml:brushProperty name="height" value="0.05" units="cm"/>
    </inkml:brush>
  </inkml:definitions>
  <inkml:trace contextRef="#ctx0" brushRef="#br0">780 89 5361,'0'-2'173,"-1"1"1,1-1-1,0 0 0,-1 0 0,1 1 0,-1-1 1,0 0-1,1 0 0,-1 1 0,0-1 0,0 1 1,0-1-1,0 1 0,0-1 0,0 1 0,-1 0 1,1-1-1,0 1 0,-1 0 0,1 0 0,-1 0 1,1 0-1,-1 0 0,-2-1 0,-6-2 9,-1 0-1,1 1 1,-14-3-1,-7-2-26,13 2-68,-1 1 0,0 0 1,0 2-1,-27-3 1,-80 5 184,115 1-234,1 1-1,0 1 1,-1 0-1,1 0 1,0 1 0,0 0-1,1 1 1,-1 0-1,1 1 1,0 0-1,0 0 1,0 1 0,1 0-1,-1 0 1,-7 9-1,-8 10 42,1 2-1,2 0 0,-22 35 0,33-48-104,-28 40-4,19-29 43,1 1 1,-19 37 0,32-53 17,1 1-1,0-1 1,1 1 0,0 0 0,0 1 0,1-1-1,1 0 1,0 1 0,0-1 0,2 14 0,1-1-11,1 1 0,2-2 1,0 1-1,1 0 0,2-1 0,0 0 1,2-1-1,20 35 0,-29-54-22,0-1-1,0 0 1,0 0-1,1 0 0,-1 0 1,1 0-1,0 0 0,-1-1 1,1 1-1,0-1 1,0 1-1,0-1 0,0 1 1,0-1-1,0 0 1,1 0-1,-1 0 0,4 1 1,-3-2 2,1-1 0,-1 1 0,1 0 0,-1-1 0,0 0 0,1 1 0,-1-1 0,0-1 0,1 1 0,-1 0 0,0-1 0,3-2 0,145-86 85,-86 56-72,-1-3 0,101-77 0,-143 97 36,-2-2 1,0 0 0,0-1-1,-2-1 1,-1 0-1,-1-2 1,0 0 0,-2-1-1,-1 0 1,16-39 0,-22 45-26,-3 7 111,0 0 0,3-18 0,-6 25-134,-1 0 0,1 0 1,-1 0-1,0 1 0,-1-1 1,1 0-1,-1 0 1,1 0-1,-1 0 0,0 1 1,-3-8-1,-9-19-569,9 18 420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52.181"/>
    </inkml:context>
    <inkml:brush xml:id="br0">
      <inkml:brushProperty name="width" value="0.05" units="cm"/>
      <inkml:brushProperty name="height" value="0.05" units="cm"/>
    </inkml:brush>
  </inkml:definitions>
  <inkml:trace contextRef="#ctx0" brushRef="#br0">1 739 6233,'8'-10'487,"0"-1"0,0 0 0,-1 0 0,7-14 0,4-7-386,95-134-159,-95 142 20,2 1 1,1 1-1,1 1 1,39-29-1,-60 50 39,49-36 177,-1-1 0,65-64 0,-94 80 76,-6 7-140,-1 0 0,0 0 0,-1-1 0,0-1 0,-1 0 0,16-33 0,-32 58-349,0 0 0,-1 0-1,1-1 1,-2 0 0,1 0-1,-15 12 1,-53 40-534,-31 8 513,77-52 254,1 0 0,1 2 0,1 1 0,1 0 0,-27 28 0,25-15-16,1 2 0,-35 62 1,-26 82 503,118-240-218,3 2-1,3 2 1,77-93 0,-65 100-775,2 2 0,98-70 1,-146 115 435,-6 5 46,-15 9 69,-25 18 126,2 0-70,-1-1-83,2 2 0,1 1-1,2 2 1,-37 40 0,60-57-126,6-9-100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2.377"/>
    </inkml:context>
    <inkml:brush xml:id="br0">
      <inkml:brushProperty name="width" value="0.05" units="cm"/>
      <inkml:brushProperty name="height" value="0.05" units="cm"/>
    </inkml:brush>
  </inkml:definitions>
  <inkml:trace contextRef="#ctx0" brushRef="#br0">1 327 11723,'5'-5'50,"0"0"0,0 1 0,1 0 1,-1 0-1,1 0 0,0 1 0,0-1 1,1 1-1,-1 1 0,1-1 0,-1 1 1,1 0-1,0 1 0,9-2 0,14 1-81,-1 0-1,34 3 1,-33 0 134,31 0-33,-1-3-1,1-2 0,-1-3 1,0-2-1,72-22 0,23-26 48,16-5 76,-110 51 99,-60 12 108,-9 3-231,-11 4 27,-103 29 282,-132 22 0,-129-1-565,354-50 48,20-1-13,9-7 48,0 0 1,0 1 0,0-1 0,0 0 0,0 1 0,0-1 0,0 0 0,0 1 0,0-1-1,0 0 1,0 1 0,1-1 0,-1 0 0,0 1 0,0-1 0,0 0 0,0 1-1,1-1 1,-1 0 0,0 1 0,0-1 0,1 0 0,-1 0 0,0 0 0,0 1 0,1-1-1,-1 0 1,0 0 0,1 0 0,-1 1 0,1-1 0,5 2-17,0 0 0,1 0 0,-1 0 1,1-1-1,-1 0 0,1 0 0,0-1 0,-1 1 0,1-2 1,12-1-1,-8 2 0,37-5-62,94-20 0,46-26 12,-98 26 30,52-12-108,2 7 1,152-12-1,420-30 80,-663 67 65,0 3 0,0 2-1,0 3 1,62 10 0,1 6-32,-108-17 23,-6 0 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3.490"/>
    </inkml:context>
    <inkml:brush xml:id="br0">
      <inkml:brushProperty name="width" value="0.05" units="cm"/>
      <inkml:brushProperty name="height" value="0.05" units="cm"/>
    </inkml:brush>
  </inkml:definitions>
  <inkml:trace contextRef="#ctx0" brushRef="#br0">0 0 11747,'2'0'151,"2"0"-5,-1 0-1,0 0 0,0 1 0,0-1 0,0 0 0,6 3 0,-8-3-116,0 1 0,0-1 0,-1 1 0,1-1 0,0 1 1,0 0-1,-1-1 0,1 1 0,0 0 0,-1 0 0,1 0 0,-1-1 0,1 1 0,-1 0 0,1 0 0,-1 0 0,1 0 0,-1 0 0,0 0 0,0 0 0,0 0 0,1 0 0,-1 0 0,0 0 1,0 1-1,33 357 361,-33-354-406,0 24-452,0-29 457,0 1 0,0-1 0,0 1 0,-1-1 0,1 0 0,0 1-1,0-1 1,0 0 0,0 1 0,-1-1 0,1 0 0,0 1 0,-1-1 0,1 0 0,0 0-1,0 1 1,-1-1 0,1 0 0,0 0 0,-1 1 0,1-1 0,0 0 0,-1 0 0,0 0 3,0 0 0,0 0 0,0 0 0,0 0 0,0 0 1,0 0-1,0-1 0,1 1 0,-1 0 0,0-1 0,0 1 1,0 0-1,1-1 0,-1 1 0,-1-2 0,-17-13-189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3.980"/>
    </inkml:context>
    <inkml:brush xml:id="br0">
      <inkml:brushProperty name="width" value="0.05" units="cm"/>
      <inkml:brushProperty name="height" value="0.05" units="cm"/>
    </inkml:brush>
  </inkml:definitions>
  <inkml:trace contextRef="#ctx0" brushRef="#br0">5 69 14291,'-4'-10'1072,"4"7"-896,0 0-104,10 3 344,9 0-112,11-1-151,5 1-65,14-1-40,0-2-8,8 0 24,-1-1-8,-3-2-232,-3 3-185,-11-7 305,-3 4-48,-12-10-40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4.488"/>
    </inkml:context>
    <inkml:brush xml:id="br0">
      <inkml:brushProperty name="width" value="0.05" units="cm"/>
      <inkml:brushProperty name="height" value="0.05" units="cm"/>
    </inkml:brush>
  </inkml:definitions>
  <inkml:trace contextRef="#ctx0" brushRef="#br0">1 238 8242,'0'2'79,"1"0"1,0-1 0,0 1-1,0 0 1,0 0 0,0-1-1,0 1 1,1-1 0,-1 1-1,0-1 1,1 1-1,-1-1 1,1 0 0,0 0-1,-1 1 1,1-1 0,0-1-1,0 1 1,0 0 0,0 0-1,-1-1 1,1 1-1,0-1 1,0 1 0,0-1-1,0 0 1,0 0 0,0 0-1,0 0 1,0 0 0,0 0-1,0-1 1,0 1 0,0-1-1,0 1 1,2-2-1,3-1 120,0 0-1,-1 0 0,1-1 1,-1 0-1,0 0 0,0-1 1,0 1-1,8-11 0,-4 4 132,0 0 0,-1-1-1,-1 0 1,14-25 0,-20 31-248,1 0 0,0-1 1,-1 1-1,-1 0 0,1-1 0,-1 0 1,0 1-1,0-1 0,-1 1 1,0-1-1,0 0 0,0 1 1,-2-9-1,1 13-63,1 1-1,0-1 1,-1 0 0,1 0-1,-1 0 1,0 1-1,0-1 1,1 0 0,-1 1-1,0-1 1,0 1 0,-1-1-1,1 1 1,0-1 0,0 1-1,-1 0 1,1 0-1,-1 0 1,1-1 0,-1 1-1,1 1 1,-1-1 0,0 0-1,1 0 1,-1 1 0,0-1-1,0 1 1,1-1-1,-1 1 1,0 0 0,0-1-1,-3 1 1,2 1-8,-1-1-1,1 1 1,0-1-1,0 1 1,0 0-1,0 0 1,0 1-1,0-1 1,1 0-1,-1 1 1,0 0-1,1 0 1,-1 0-1,1 0 1,-1 0-1,1 0 1,0 0-1,-2 4 1,-2 3-5,0 1 0,2 0 0,-1 0 1,1 1-1,0-1 0,1 1 0,1 0 0,-1 0 1,0 13-1,2-10-16,0 0-1,1-1 1,1 1 0,0 0 0,1-1-1,0 1 1,5 13 0,-6-23-22,0 0-1,1 0 1,-1 0 0,1 0 0,0-1 0,0 1-1,1 0 1,-1-1 0,1 0 0,0 0 0,5 6-1,-6-8-12,-1 0-1,1 0 0,-1-1 1,1 1-1,-1 0 1,1-1-1,-1 1 0,1-1 1,0 0-1,-1 1 0,1-1 1,0 0-1,-1 0 0,1 0 1,-1 0-1,1 0 1,0-1-1,-1 1 0,1 0 1,0-1-1,-1 1 0,1-1 1,-1 0-1,1 1 1,-1-1-1,1 0 0,-1 0 1,0 0-1,0 0 0,1 0 1,-1 0-1,1-2 0,5-4-44,-1 0-1,0 0 1,0 0-1,-1-1 1,0 0-1,0 0 1,-1-1-1,4-10 1,12-36-409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4.838"/>
    </inkml:context>
    <inkml:brush xml:id="br0">
      <inkml:brushProperty name="width" value="0.05" units="cm"/>
      <inkml:brushProperty name="height" value="0.05" units="cm"/>
    </inkml:brush>
  </inkml:definitions>
  <inkml:trace contextRef="#ctx0" brushRef="#br0">134 1 13059,'-8'30'959,"-19"50"1,19-62-796,1 0-1,1 0 1,1 1-1,1 0 1,0 0-1,1 0 1,0 25-1,3-41-155,0 0 0,0-1 1,1 1-1,-1 0 0,1 0 0,0-1 0,0 1 0,0-1 0,0 1 0,0-1 0,0 1 1,1-1-1,-1 1 0,1-1 0,0 0 0,-1 0 0,5 3 0,-3-3-7,0 1-1,1-1 0,0 0 0,-1 0 1,1 0-1,0-1 0,0 0 1,0 1-1,0-1 0,7 0 1,3 1-29,1-2 0,-1 0 0,0-1 0,1 0 1,23-6-1,-30 5-2,-1 1 0,1 0-1,0 0 1,-1 1 0,1 0 0,0 0 0,-1 0 0,1 1-1,0 1 1,-1-1 0,1 1 0,-1 1 0,10 3 0,-12-3 11,0 0 0,0 0 0,0 1 1,0 0-1,-1-1 0,1 2 0,-1-1 0,0 0 1,0 1-1,-1 0 0,1 0 0,-1 0 1,0 0-1,-1 0 0,1 1 0,-1-1 0,3 11 1,-3-9 31,-1 0 0,0 0 0,-1 0 0,1 0 0,-1 0 0,-1 0 1,1 0-1,-1 0 0,0 0 0,-1 0 0,0 0 0,0-1 0,0 1 1,-1-1-1,0 1 0,0-1 0,-1 0 0,1 0 0,-1 0 0,-1-1 1,1 1-1,-6 4 0,-1 1 35,0 0-1,-1-2 1,0 1 0,0-2-1,-1 1 1,0-2 0,-1 0-1,0 0 1,-17 5-1,19-8-67,0-1-1,0-1 1,0 1-1,0-2 1,0 0-1,-1 0 1,1-1-1,0-1 1,0 0-1,-1 0 1,1-1-1,0-1 0,0 0 1,-15-7-1,-13-15-59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5.238"/>
    </inkml:context>
    <inkml:brush xml:id="br0">
      <inkml:brushProperty name="width" value="0.05" units="cm"/>
      <inkml:brushProperty name="height" value="0.05" units="cm"/>
    </inkml:brush>
  </inkml:definitions>
  <inkml:trace contextRef="#ctx0" brushRef="#br0">0 173 14003,'9'9'1008,"7"-11"-952,14-8-40,9-6 264,11-11-448,4 0-512,8-6 608,1 0-64,-3 0-48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8.406"/>
    </inkml:context>
    <inkml:brush xml:id="br0">
      <inkml:brushProperty name="width" value="0.05" units="cm"/>
      <inkml:brushProperty name="height" value="0.05" units="cm"/>
    </inkml:brush>
  </inkml:definitions>
  <inkml:trace contextRef="#ctx0" brushRef="#br0">0 130 12819,'17'-29'729,"-9"14"-593,0 0-1,13-15 1,-18 26-132,0 0 1,1 1-1,-1-1 0,1 1 1,-1 0-1,1 0 1,0 1-1,0-1 1,0 1-1,0 0 0,1 0 1,6-2-1,-10 3-4,0 1 0,0 0 0,0-1 1,0 1-1,0 0 0,0 0 0,0 0 0,0 0 0,0 0 0,0 0 0,0 0 0,0 1 0,0-1 0,0 0 0,0 1 0,0-1 0,0 0 0,0 1 0,0-1 0,0 1 0,0 0 0,0-1 0,1 2 0,-1-1 2,1 1 0,-1 0 0,0 0 0,1 0 0,-1 0 0,0 0 0,0 0 0,-1 0-1,1 0 1,1 4 0,-1 3 14,1 1 1,-1 0-1,-1 18 0,-1-14 11,-2 1 0,1 0 0,-2-1 0,0 1 0,-1-1 0,0 0 0,-1-1 0,0 1 0,-10 13 0,-19 46 126,33-66-168,-1 0 0,2 0 0,-1 1 0,1-1 0,0 1 0,1-1 0,-1 1 1,2 12-1,-1-17-12,1-1 0,-1 0 1,0 0-1,1 1 0,-1-1 0,1 0 1,-1 0-1,1 0 0,0 0 1,0 0-1,0 0 0,0 0 1,1 0-1,-1 0 0,0 0 1,1-1-1,-1 1 0,1 0 1,0-1-1,-1 0 0,1 1 0,0-1 1,0 0-1,0 0 0,0 0 1,0 0-1,0 0 0,0 0 1,0 0-1,1-1 0,-1 1 1,0-1-1,3 0 0,18-2-186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8.854"/>
    </inkml:context>
    <inkml:brush xml:id="br0">
      <inkml:brushProperty name="width" value="0.05" units="cm"/>
      <inkml:brushProperty name="height" value="0.05" units="cm"/>
    </inkml:brush>
  </inkml:definitions>
  <inkml:trace contextRef="#ctx0" brushRef="#br0">118 0 12275,'-9'4'96,"0"1"1,0 0 0,0 0 0,0 1 0,1 0 0,0 0 0,0 1 0,1 0-1,-7 8 1,10-10-84,1 1 0,0-1-1,0 0 1,1 1 0,-1-1-1,1 1 1,0 0 0,1 0-1,-1 0 1,1 0 0,0 0-1,1 0 1,0 0 0,0 0 0,0 0-1,2 10 1,-1-8 1,1 1 1,0-1-1,0 0 1,1 0-1,0 0 0,0 0 1,1 0-1,0-1 1,1 0-1,-1 0 0,1 0 1,1 0-1,-1-1 1,1 0-1,0 0 0,1 0 1,11 7-1,-12-9-6,1 0-1,-1-1 0,1 0 1,-1 0-1,1 0 1,0-1-1,0 0 0,0-1 1,1 0-1,-1 0 1,0 0-1,0-1 0,1 0 1,-1 0-1,0-1 1,0 0-1,1 0 0,-1-1 1,0 0-1,13-5 1,-12 3 28,-1 0 0,1-1 0,0 1 0,-1-2 0,0 1 1,0-1-1,-1 0 0,0-1 0,0 0 0,0 1 0,-1-2 0,0 1 1,0-1-1,4-10 0,-6 14-7,-1-1 1,-1 1-1,1-1 1,-1 1-1,0-1 1,0 1-1,0-1 1,-1 0-1,1 1 0,-1-1 1,0 0-1,0 0 1,-1 1-1,0-1 1,0 0-1,0 1 1,0-1-1,-1 1 0,1-1 1,-1 1-1,0 0 1,0 0-1,-1 0 1,0 0-1,1 0 1,-1 0-1,0 1 0,-6-6 1,0 2-31,1 1 0,-1 0 0,0 1-1,0 0 1,0 0 0,-1 1 0,0 0 0,0 1 0,0 0-1,0 1 1,0 0 0,0 0 0,-18 0 0,11 5-180,17-3 178,-1 0 1,1 1-1,0-1 1,0 0 0,-1 0-1,1 0 1,0 0-1,0 1 1,0-1 0,-1 0-1,1 0 1,0 1 0,0-1-1,0 0 1,0 0-1,-1 1 1,1-1 0,0 0-1,0 0 1,0 1 0,0-1-1,0 0 1,0 1-1,0-1 1,0 0 0,0 0-1,0 1 1,0-1-1,0 0 1,0 1 0,0-1-1,0 0 1,0 1 0,0-1-1,0 0 1,0 0-1,0 1 1,1-1 0,-1 0-1,0 0 1,0 1 0,0-1-1,0 0 1,1 0-1,-1 1 1,0-1 0,0 0-1,1 0 1,-1 0-1,0 0 1,0 1 0,1-1-1,-1 0 1,0 0 0,1 0-1,14 11-77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27.914"/>
    </inkml:context>
    <inkml:brush xml:id="br0">
      <inkml:brushProperty name="width" value="0.05" units="cm"/>
      <inkml:brushProperty name="height" value="0.05" units="cm"/>
    </inkml:brush>
  </inkml:definitions>
  <inkml:trace contextRef="#ctx0" brushRef="#br0">160 138 11546,'6'-7'268,"24"-28"1282,34-54 0,-62 83-433,-10 11-507,-13 15-33,4-1-389,0 0 0,2 1 0,1 1-1,0 0 1,-18 39 0,-39 123 250,58-143-319,2 0 1,1 1-1,-5 58 1,13-80-94,1 0 0,1 0 1,0 0-1,2 0 0,0 0 1,1 0-1,1-1 0,1 1 1,11 28-1,-12-40-60,-1-1 1,1 1-1,0-1 0,0 0 0,1 0 0,0 0 1,0-1-1,0 1 0,1-1 0,-1-1 1,1 1-1,13 7 0,-9-7-7,1 0 0,0-1 1,0 0-1,0-1 0,1 0 0,-1 0 0,15 0 1,28-1-163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9.297"/>
    </inkml:context>
    <inkml:brush xml:id="br0">
      <inkml:brushProperty name="width" value="0.05" units="cm"/>
      <inkml:brushProperty name="height" value="0.05" units="cm"/>
    </inkml:brush>
  </inkml:definitions>
  <inkml:trace contextRef="#ctx0" brushRef="#br0">60 56 13107,'7'-7'151,"0"1"1,1 0-1,0 0 1,0 0-1,0 1 1,1 1-1,15-7 1,-22 10-143,1 0 1,-1 1-1,0-1 1,0 0 0,1 1-1,-1 0 1,1 0-1,-1 0 1,0 0-1,1 0 1,-1 0-1,1 1 1,-1-1-1,0 1 1,1-1-1,-1 1 1,0 0-1,0 0 1,0 0-1,0 0 1,0 0-1,0 1 1,0-1-1,0 1 1,0-1-1,0 1 1,-1 0-1,1-1 1,-1 1 0,1 0-1,-1 0 1,0 0-1,1 0 1,-1 0-1,0 1 1,1 3-1,0-1 20,-1 1 0,0-1-1,1 0 1,-2 1 0,1-1 0,-1 1 0,0-1-1,0 1 1,0-1 0,-1 0 0,1 1-1,-1-1 1,-1 1 0,1-1 0,-1 0-1,0 0 1,0 0 0,-4 7 0,-6 7 121,0 0 0,-1 0 0,-18 18 0,19-22-58,-13 14 92,4-4-31,-20 29-1,36-47-149,1 1 1,-1 0 0,1 0-1,1 0 1,0 0 0,0 1-1,0-1 1,-2 17 0,5-22-27,-1 0 1,1 0 0,0 0 0,0 0 0,0 0 0,1 0 0,-1 1 0,1-1 0,0 0 0,0 0 0,0 0 0,0-1 0,0 1 0,1 0 0,-1 0 0,1 0 0,-1-1 0,1 1 0,0-1 0,0 0 0,1 1 0,-1-1-1,0 0 1,1 0 0,-1 0 0,1-1 0,0 1 0,-1 0 0,1-1 0,0 0 0,0 0 0,0 0 0,3 1 0,3 0-67,-1-1-1,0 1 1,1-1 0,0-1 0,-1 0 0,1 0-1,-1-1 1,1 0 0,-1 0 0,1-1-1,8-2 1,30-15-159,0-7-48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09.741"/>
    </inkml:context>
    <inkml:brush xml:id="br0">
      <inkml:brushProperty name="width" value="0.05" units="cm"/>
      <inkml:brushProperty name="height" value="0.05" units="cm"/>
    </inkml:brush>
  </inkml:definitions>
  <inkml:trace contextRef="#ctx0" brushRef="#br0">1 158 12683,'1'-6'100,"1"-1"1,0 1 0,0-1-1,1 1 1,-1 0 0,1 0-1,1 0 1,-1 0 0,1 0-1,0 1 1,0 0-1,1 0 1,0 0 0,-1 0-1,2 1 1,-1-1 0,7-3-1,0 1-32,0-1-1,1 2 0,0-1 0,0 2 1,0 0-1,1 1 0,16-4 1,-22 7-54,0 0 1,0 0 0,0 0 0,0 1-1,0 1 1,0-1 0,-1 1 0,1 0 0,0 1-1,13 4 1,-18-5-8,0 1 0,0-1-1,0 0 1,0 1 0,-1 0 0,1-1-1,-1 1 1,1 0 0,-1 1 0,0-1-1,1 0 1,-1 1 0,-1-1 0,1 1 0,0-1-1,0 1 1,-1 0 0,0 0 0,1 0-1,-1 0 1,0 0 0,0 0 0,-1 0-1,1 0 1,-1 0 0,1 0 0,-1 0-1,0 0 1,-1 5 0,-1 3 33,0 1 1,0-1-1,-2 0 1,1 0 0,-1 0-1,-1 0 1,0-1-1,-8 13 1,-59 78 277,55-79-244,-22 27 77,-32 44 93,62-79-250,1 0 0,0 0 0,1 1-1,1 0 1,-6 16 0,11-27-14,0-1-1,0 1 1,1-1 0,-1 1 0,1 0-1,0-1 1,0 1 0,0 0 0,0-1-1,2 6 1,-2-8 2,1 1 1,0 0-1,-1-1 1,1 1-1,0-1 0,0 0 1,0 1-1,0-1 0,0 0 1,0 1-1,1-1 0,-1 0 1,0 0-1,0 0 0,1 0 1,-1 0-1,1 0 1,-1-1-1,1 1 0,-1 0 1,1-1-1,0 1 0,-1-1 1,1 0-1,3 1 0,5 0-136,1 0 0,-1-1 0,1-1 0,0 1-1,-1-2 1,17-3 0,66-22-558,-86 24 707,76-27-367,4-6-32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7:11.476"/>
    </inkml:context>
    <inkml:brush xml:id="br0">
      <inkml:brushProperty name="width" value="0.05" units="cm"/>
      <inkml:brushProperty name="height" value="0.05" units="cm"/>
    </inkml:brush>
  </inkml:definitions>
  <inkml:trace contextRef="#ctx0" brushRef="#br0">363 1174 10842,'20'-5'269,"0"1"0,0 1-1,0 1 1,1 1-1,-1 1 1,23 2 0,10-1-361,173 1 65,165-2-23,0-23 27,243-68 141,-430 59-75,-81 15 86,184-4 0,-250 21-90,1 3 0,-1 3 0,0 2 0,0 2 0,82 26 0,-110-25-38,0-2 0,1-2 0,1 0-1,-1-2 1,35 1 0,-54-6 40,-1 0-1,0 0 1,0-1-1,0 0 1,0-1-1,-1 0 1,1-1 0,0 0-1,-1-1 1,0 1-1,1-2 1,-1 1-1,-1-1 1,1-1-1,-1 0 1,0 0 0,0 0-1,-1-1 1,10-11-1,5-12 81,-1-1-1,-1 0 0,-2-1 0,14-36 1,45-143-167,-64 171 150,-2 0 0,-2-1 0,-2 0 0,2-54 0,-8 78-80,-1 0 0,0 1 0,-2-1 0,0 0 0,-1 1 0,-1-1 0,0 1 0,-1 0 0,-1 0 0,0 1 0,-1-1 1,-1 2-1,-15-23 0,20 33-38,-1 0-1,0 0 1,0 0 0,0 0 0,0 1 0,0 0 0,-1 0 0,0 0 0,0 0 0,0 1 0,0 0 0,0 0 0,0 0 0,-6-1-1,-8 0 20,0 0-1,-33 0 1,24 2-25,-223-18 8,-89-3-16,-3 21 12,25 23 59,-313 4 98,318-46-72,-192-4-24,-183 56 35,630-27-62,36-4-18,-66 7 18,77-6-17,0 0 1,-1 1-1,1 0 1,0 1-1,-13 7 1,22-10-6,0 0 1,0 0-1,0 1 0,0-1 0,0 1 1,1-1-1,-1 1 0,0 0 0,1-1 1,0 1-1,-1 0 0,1 0 1,0 0-1,0 0 0,0 0 0,0 1 1,1-1-1,-1 0 0,0 0 1,1 1-1,0-1 0,-1 0 0,1 1 1,0-1-1,0 0 0,0 0 1,1 1-1,-1-1 0,0 0 0,2 4 1,1 6-46,1-1 0,0 1 1,1-1-1,8 14 1,-11-23 35,75 122-600,-48-81 291,26 50 1,-49-79 311,0 0 0,-1 1 0,-1-1 1,0 1-1,2 26 0,1 80 109,-5-70-56,2 44-359,4-1 0,32 150 1,-39-242 282,0 2-19,0 1 1,0-1-1,0 1 0,0-1 1,-1 1-1,0-1 1,0 1-1,-1 8 0,-5 5-254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38.786"/>
    </inkml:context>
    <inkml:brush xml:id="br0">
      <inkml:brushProperty name="width" value="0.05" units="cm"/>
      <inkml:brushProperty name="height" value="0.05" units="cm"/>
    </inkml:brush>
  </inkml:definitions>
  <inkml:trace contextRef="#ctx0" brushRef="#br0">1 2195 12099,'25'14'-1643,"-21"-13"1557,0 0 0,0 0 1,0-1-1,0 0 0,0 1 1,0-1-1,1-1 1,-1 1-1,0-1 0,0 1 1,0-1-1,0 0 0,0-1 1,0 1-1,0-1 0,-1 1 1,1-1-1,5-4 1,4-3 465,1 1 0,0 1 0,1 0 1,16-5-1,3-2-281,-14 4-256,0-2 1,-1 1-1,19-17 1,-4 4-541,-18 15 534,-1 1 0,1 0 1,0 2-1,1 0 0,0 0 0,26-4 0,-19 5 758,0-1 0,33-15 1,278-110-741,-247 99 117,-53 17-394,59-35-1,2-1 123,-83 45 319,16-6 47,-1-1 0,-1-1 1,0-2-1,-1-1 0,32-26 0,-20 5-96,-30 28 36,2 0-1,-1 1 1,2 0 0,-1 0-1,18-10 1,-2 3 59,-1-1 1,-1-2-1,42-39 1,-44 37 3,1 0 0,1 2 0,49-31-1,28 1-97,31-18-258,85-82 41,1-2 675,-98 78-460,148-119-1,-209 144-221,202-154-76,-224 177 595,56-52 0,-76 60-293,0 0-1,-1-2 1,-1 0-1,21-36 0,-25 37-292,-5 9-75,-1 0 0,0 0 1,-1 0-1,6-16 1,-10 22-159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40.049"/>
    </inkml:context>
    <inkml:brush xml:id="br0">
      <inkml:brushProperty name="width" value="0.05" units="cm"/>
      <inkml:brushProperty name="height" value="0.05" units="cm"/>
    </inkml:brush>
  </inkml:definitions>
  <inkml:trace contextRef="#ctx0" brushRef="#br0">1 1689 5025,'18'-1'717,"0"-1"0,31-7 0,0-1-459,26 0-357,-1-5 1,0-2 0,-1-3 0,-2-4-1,107-50 1,-62 18 307,-45 23-244,-2-3 1,65-45-1,114-126-1150,-157 125 937,48-23 1141,-24 20 384,-93 67-1040,-1-1 0,37-44 1,-27 18-278,46-82 0,-55 85-196,3 1 1,57-74-1,-53 84 274,2 2 0,1 0 1,1 3-1,1 0 0,41-22 0,-42 26 252,-1-2 0,-2-2 1,37-38-1,-54 52-397,-3-2-65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5:42.138"/>
    </inkml:context>
    <inkml:brush xml:id="br0">
      <inkml:brushProperty name="width" value="0.05" units="cm"/>
      <inkml:brushProperty name="height" value="0.05" units="cm"/>
    </inkml:brush>
  </inkml:definitions>
  <inkml:trace contextRef="#ctx0" brushRef="#br0">0 1815 712,'36'-25'669,"1"2"-1,2 2 1,74-30-1,-6 9 1349,-32 15-2424,-2-4-1,88-51 1,10-13 1017,-99 58 745,-2-4 0,84-63 1,-33 3-839,38-30-828,-114 97 179,137-109-415,-136 102 398,73-80 0,-66 57 113,-16 17 392,1 3 0,3 1-1,70-58 1,13 17 380,-74 52-739,-2-3 0,50-44 0,-44 20-145,-9 8 276,-44 50-145,-1 1 1,1-1 0,-1 0 0,1 0 0,-1 1-1,0-1 1,1 0 0,-1 0 0,0 1 0,1-1-1,-1 0 1,0 0 0,0 0 0,0 1 0,0-1-1,1 0 1,-1 0 0,-1 0 0,1 0 0,0-1-1,-1-6-36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6:01.368"/>
    </inkml:context>
    <inkml:brush xml:id="br0">
      <inkml:brushProperty name="width" value="0.05" units="cm"/>
      <inkml:brushProperty name="height" value="0.05" units="cm"/>
    </inkml:brush>
  </inkml:definitions>
  <inkml:trace contextRef="#ctx0" brushRef="#br0">836 6 5513,'-29'-5'2715,"19"7"-2481,0 1 0,-1 0-1,1 0 1,1 1-1,-1 0 1,0 1 0,1 0-1,0 0 1,-11 9-1,6-4-12,-22 11 353,-73 30 0,73-36-391,1 2-1,-49 31 1,56-27-83,1 1 0,1 1-1,-25 29 1,26-25-77,1 1-1,2 1 1,0 1 0,-32 61-1,38-60-15,-38 84 3,46-95-6,0 0 0,2 0 1,-7 39-1,13-50-5,0-1 1,0 1-1,1 0 1,0 0-1,1-1 1,0 1-1,0 0 1,1-1-1,0 0 1,0 0-1,1 0 1,0 0-1,1 0 1,0-1-1,6 8 1,-8-12 2,1-1 0,-1 1 1,1-1-1,-1 0 0,1 0 0,0 0 1,0 0-1,0-1 0,0 0 1,0 0-1,0 0 0,9 1 0,-7-1 1,0 0 1,1 1-1,-1-1 0,0 2 0,8 3 0,-12-5-4,-1 0 1,1 0-1,0 0 1,0 0-1,0 0 0,0 0 1,0-1-1,0 1 1,1 0-1,-1-1 1,0 0-1,0 1 0,0-1 1,0 0-1,1 0 1,-1-1-1,0 1 1,0 0-1,0-1 1,0 1-1,1-1 0,-1 1 1,0-1-1,0 0 1,2-1-1,20-4 39,-3 2-44,15-12 37,-6 3-1,39-12 0,-47 18-45,0 0-1,0-2 0,-1-1 0,28-17 0,-23 10 2,0-2 1,-2 0-1,0-2 1,-1 0-1,-1-2 0,-1-1 1,-2 0-1,18-29 0,118-191-404,-143 223 387,-1 0 1,0-1-1,-2 0 1,-1-1-1,-1 0 0,0 0 1,-2 0-1,-1-1 1,3-41-1,-8 60 42,0 0-1,0 1 1,0-1-1,0 0 1,-1 1-1,1 0 0,-1-1 1,0 1-1,-1 0 1,1 0-1,-1 0 1,0 0-1,0 0 1,0 1-1,0-1 1,-1 1-1,1 0 0,-1 0 1,-6-4-1,3 2 15,-1 0 0,0 0 0,-1 1 0,1 0 0,-1 1 0,1 0 0,-1 0 0,0 0 0,-10 0 0,11 2-15,1 1 0,0 0 0,-1 0 0,1 1 0,0 0 0,0 0 0,0 1 0,0 0 0,0 0 0,0 1 0,-7 3 0,-5 4-1,0 1-1,-23 19 1,-24 14-407,64-43 359,2 0 33,-1-1 1,1 1-1,-1-1 0,1 0 0,-1 1 0,1-1 0,-1 0 0,0 1 1,1-1-1,-1 0 0,0 0 0,1 0 0,-1 0 0,0 1 1,1-1-1,-1 0 0,0 0 0,1 0 0,-1 0 0,0 0 1,1-1-1,-1 1 0,0 0 0,1 0 0,-2-1 0,-3-8-120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6:03.001"/>
    </inkml:context>
    <inkml:brush xml:id="br0">
      <inkml:brushProperty name="width" value="0.05" units="cm"/>
      <inkml:brushProperty name="height" value="0.05" units="cm"/>
    </inkml:brush>
  </inkml:definitions>
  <inkml:trace contextRef="#ctx0" brushRef="#br0">0 482 6561,'50'-56'2201,"-19"17"-2029,2 3 0,47-43 0,85-54-105,-125 102-28,-2-2 1,37-42-1,-272 253 2776,84-81-2556,17-10 64,104-93-414,0 0 0,1 1 0,11-6 0,9-4 14,268-183-1526,-230 137 1013,-128 97 2572,22-10-1840,-71 48-56,-140 121-1,247-192-673,5-5 139,16-12-137,33-30-79,-40 35 415,331-269-6346,-319 255 7605,-33 34 1295,0-1-1,-17 13 1,-59 39-1352,69-51-543,-109 87-2316,100-84 1532,1-7-121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12.192"/>
    </inkml:context>
    <inkml:brush xml:id="br0">
      <inkml:brushProperty name="width" value="0.05" units="cm"/>
      <inkml:brushProperty name="height" value="0.05" units="cm"/>
    </inkml:brush>
  </inkml:definitions>
  <inkml:trace contextRef="#ctx0" brushRef="#br0">19 244 10570,'-3'-6'138,"0"-1"0,0 0 0,1 0 0,0 0-1,0 0 1,1 0 0,0 0 0,0-1 0,0 1 0,1 0 0,1-1-1,-1 1 1,1 0 0,0 0 0,0-1 0,1 1 0,0 0 0,1 0-1,-1 1 1,1-1 0,5-7 0,-8 14-132,0 0 1,0-1 0,0 1-1,0 0 1,0 0-1,0-1 1,0 1-1,0 0 1,1-1-1,-1 1 1,0 0 0,0 0-1,0-1 1,1 1-1,-1 0 1,0 0-1,0 0 1,0-1 0,1 1-1,-1 0 1,0 0-1,0 0 1,1 0-1,-1 0 1,0 0-1,1-1 1,-1 1 0,0 0-1,1 0 1,-1 0-1,0 0 1,0 0-1,1 0 1,-1 0-1,0 0 1,1 0 0,-1 0-1,0 0 1,1 0-1,-1 1 1,0-1-1,0 0 1,1 0-1,-1 0 1,0 0 0,1 0-1,-1 1 1,0-1-1,0 0 1,0 0-1,1 0 1,-1 1 0,0-1-1,0 0 1,0 0-1,1 1 1,-1-1-1,0 0 1,5 20 194,-3 39-10,-9 97-1,0 23-91,8-167-99,-1 0 0,2 0-1,5 22 1,-7-32-1,1 0 0,0 0-1,0 0 1,0 0 0,0 0 0,0 0 0,0 0-1,0 0 1,1 0 0,-1-1 0,1 1 0,2 2-1,-3-4 1,0 1 0,0 0 0,0-1 0,1 0 0,-1 1 0,0-1-1,0 0 1,1 1 0,-1-1 0,0 0 0,0 0 0,1 0 0,-1 0-1,0 0 1,0 0 0,1-1 0,-1 1 0,0 0 0,0-1 0,0 1 0,1-1-1,-1 1 1,2-2 0,6-3-3,0-1 1,0 0-1,-1-1 0,0 0 0,0 0 1,13-16-1,38-57 3,-48 64 5,4-6 53,20-38-1,-31 52-18,-1 0 0,1-1 0,-1 0 0,-1 1 0,1-1-1,-1 0 1,-1 0 0,1-11 0,-2 19-24,0 0-1,0 0 1,0-1 0,0 1-1,0 0 1,-1-1 0,1 1-1,0 0 1,-1 0 0,1-1 0,-1 1-1,1 0 1,-1 0 0,1 0-1,-1 0 1,0-1 0,0 1-1,0 0 1,1 0 0,-1 1 0,0-1-1,0 0 1,-2-1 0,1 1 5,0 0 0,1 1 1,-1-1-1,0 1 0,0-1 1,0 1-1,0 0 0,0 0 1,0 0-1,0 0 0,0 0 1,0 0-1,0 0 0,-2 1 0,1 0 2,-1 0-1,1 0 0,0 0 0,-1 0 1,1 1-1,0-1 0,0 1 0,0 0 1,0 0-1,0 0 0,1 0 0,-1 0 1,1 1-1,-1-1 0,1 1 0,0-1 1,-3 5-1,5-6-20,0-1 0,-1 1 1,1 0-1,0-1 1,0 1-1,0-1 0,0 1 1,0-1-1,-1 1 0,1 0 1,0-1-1,0 1 0,1-1 1,-1 1-1,0-1 0,0 1 1,0 0-1,0-1 0,0 1 1,1-1-1,-1 1 1,0-1-1,0 1 0,1-1 1,-1 1-1,0-1 0,1 1 1,-1-1-1,1 0 0,-1 1 1,0-1-1,1 1 0,-1-1 1,1 0-1,-1 0 0,1 1 1,-1-1-1,1 0 1,-1 0-1,1 1 0,0-1 1,-1 0-1,1 0 0,-1 0 1,1 0-1,-1 0 0,1 0 1,0 0-1,-1 0 0,1 0 1,-1 0-1,1 0 1,-1 0-1,2-1 0,3 1-4,1-1 0,-1 0 1,1 0-1,8-3 0,12-7-54,0-2 1,-1 0 0,-1-2-1,0-1 1,-1-1 0,-1 0-1,37-40 1,-48 45-55,-16 15 35,-17 19 109,0 5 201,2 2 1,-20 32 0,40-61-230,0 1 0,-1-1-1,1 1 1,0 0 0,0-1 0,-1 1-1,1-1 1,0 1 0,0-1-1,0 1 1,0 0 0,0-1 0,0 1-1,0-1 1,0 1 0,0 0 0,0-1-1,0 1 1,0-1 0,0 1-1,0 0 1,0-1 0,0 1 0,1-1-1,-1 1 1,0-1 0,1 1 0,-1-1-1,0 1 1,1-1 0,-1 1 0,0-1-1,1 1 1,-1-1 0,1 0-1,-1 1 1,1-1 0,-1 0 0,1 1-1,-1-1 1,1 0 0,-1 0 0,1 1-1,0-1 1,-1 0 0,1 0-1,-1 0 1,1 0 0,0 0 0,-1 0-1,2 0 1,41 3-68,-30-3 41,172 17-329,-181-17 347,-1 0 1,1-1-1,-1 1 1,1 0-1,-1-1 0,0 0 1,1 0-1,-1 0 1,0 0-1,0 0 1,0-1-1,1 0 1,-2 1-1,1-1 0,0 0 1,0 0-1,4-5 1,2-2 28,-1-1 0,0-1 0,9-16 0,4-3 455,-21 29-468,1 1-1,-1 0 1,1-1-1,-1 1 1,1 0-1,0-1 1,-1 1-1,1 0 1,-1 0-1,1 0 1,0 0-1,-1 0 1,1 0-1,-1 0 1,1 0 0,0 0-1,-1 0 1,1 0-1,-1 0 1,1 0-1,-1 0 1,1 0-1,0 1 1,-1-1-1,1 0 1,-1 1-1,1-1 1,-1 0-1,2 1 1,21 15-30,-9-7 1,-9-7-24,0-1 0,0 0 0,0 0 0,0 0 0,0-1 0,0 1 1,0-1-1,0 0 0,0-1 0,0 1 0,0-1 0,0 0 0,0-1 0,0 1 0,0-1 0,5-2 1,-4 1-40,1 1 0,-1 0 1,0 0-1,1 1 0,0 0 1,-1 0-1,13 1 0,-16 0 83,0 1-1,0 0 1,-1 0-1,1 1 0,0-1 1,-1 0-1,0 1 1,1 0-1,-1-1 1,0 1-1,0 0 0,1 0 1,-1 0-1,-1 0 1,1 1-1,0-1 1,2 5-1,-1-3 27,-1 0 1,2 0-1,-1-1 0,0 1 1,5 3-1,-6-6-20,0 0 1,-1 0-1,1 0 0,0 0 1,-1 0-1,1-1 1,0 1-1,0-1 0,0 1 1,-1-1-1,1 0 0,0 0 1,0 0-1,0 0 1,0 0-1,0 0 0,-1 0 1,4-1-1,2-2-1,1 1 0,-1-1 0,0-1 1,1 1-1,-1-1 0,-1-1 0,1 1 0,-1-1 0,0 0 0,0 0 1,9-11-1,-1 0-90,-1-1 1,0-1-1,11-20 1,-23 67-79,-2-19 229,1 1-1,0 0 1,1-1 0,1 1 0,3 16 0,-4-25-57,-1 0-1,1-1 0,-1 1 0,1 0 0,0-1 0,-1 1 1,1-1-1,0 1 0,0-1 0,0 1 0,0-1 1,0 0-1,0 1 0,1-1 0,-1 0 0,0 0 1,1 0-1,-1 0 0,1 0 0,-1 0 0,1-1 1,-1 1-1,1 0 0,0-1 0,-1 1 0,1-1 0,0 0 1,-1 1-1,1-1 0,0 0 0,0 0 0,-1 0 1,1 0-1,0 0 0,0-1 0,-1 1 0,1-1 1,0 1-1,-1-1 0,1 1 0,-1-1 0,1 0 1,1-1-1,11-5 8,-1 0-1,0-2 1,14-10 0,-18 11-25,1 1 1,0 1 0,0-1-1,0 1 1,1 1 0,17-6-1,-26 10 2,0 1 0,0 0 0,0 0 0,0 0 0,-1 0 0,1 0 0,0 0 0,0 0 0,0 1 0,0-1 0,0 1 0,0-1 0,0 1 0,0 0 0,-1 0 0,3 1 0,-2-1 3,-1 0 0,1 0-1,0 0 1,0-1 0,0 1-1,0-1 1,0 1-1,0-1 1,0 1 0,0-1-1,0 0 1,0 0 0,0 0-1,0 0 1,3-1 0,8-4 26,-1 0 0,0-1 0,-1 0 1,0-1-1,0-1 0,0 0 0,-1 0 1,0-1-1,0 0 0,14-18 0,-23 26 5,0-1 0,0 1 0,0-1 0,-1 0 0,1 1 0,0-1 0,-1 0 0,1 1 0,-1-1 0,0 0 0,1 0 0,-1 0 0,0 1 0,0-1 0,0 0 0,0 0 0,-1 1 0,1-1 0,0 0 0,-1 0 0,0-1 0,1 2-16,-1 0 0,1 1 0,0-1 1,-1 0-1,1 1 0,0-1 0,-1 0 0,1 1 1,-1-1-1,1 1 0,-1-1 0,0 1 0,1-1 1,-1 1-1,1 0 0,-1-1 0,0 1 0,1 0 1,-1-1-1,0 1 0,1 0 0,-1 0 1,0 0-1,0-1 0,1 1 0,-1 0 0,0 0 1,0 0-1,1 0 0,-1 0 0,0 1 0,1-1 1,-1 0-1,0 0 0,0 0 0,1 0 0,-1 1 1,0-1-1,1 0 0,-1 1 0,0-1 0,1 1 1,-1-1-1,1 1 0,-1-1 0,1 1 0,-1-1 1,0 1-1,-26 27 236,26-27-251,0 0 0,0 0 0,0 0 1,0 0-1,0 1 0,1-1 0,-1 0 0,0 0 0,1 1 0,-1-1 0,1 0 0,-1 1 0,1-1 0,0 0 0,0 1 1,-1-1-1,1 1 0,0-1 0,0 1 0,0-1 0,1 0 0,-1 3 0,6 6-36,-1 0 1,1-1-1,1 0 0,-1 0 0,1-1 0,14 13 1,-19-19 29,0 0 0,1 0 0,-1-1 0,1 1 0,-1-1 0,1 1 0,0-1 0,-1 0 0,1 0 0,0 0 0,0 0 0,0-1 0,0 1 0,0-1 0,0 0 0,0 0 0,0 0 0,0 0 0,0 0 0,0-1 0,-1 1 0,1-1 0,0 0 0,0 0 0,0 0 0,0 0 0,-1 0 0,1-1 0,-1 1 0,4-3 0,6-5-27,0-1 0,-1-1 0,16-18 0,-15 16-70,0 0 1,18-15 0,-29 27 91,1 1 1,-1-1 0,0 0 0,0 0 0,0 0 0,1 1 0,-1-1 0,0 1 0,0-1-1,1 1 1,-1-1 0,1 1 0,-1 0 0,0 0 0,1 0 0,-1-1 0,1 1 0,-1 1-1,0-1 1,1 0 0,1 0 0,0 2-3,-1-1 0,1 1-1,0-1 1,0 1 0,-1 0 0,1 0 0,2 3 0,-3-3 18,0-1-1,0 1 1,0 0 0,0-1 0,0 1 0,0-1 0,1 1 0,-1-1 0,0 0 0,1 0 0,-1 0 0,1 0 0,-1-1 0,1 1 0,0-1 0,3 1 0,4-2-76,-1-1 0,1 0 1,-1-1-1,1 0 0,10-5 0,32-9-546,9 11-373,-50 6 710,0-1 1,1 0 0,-1 0-1,0-2 1,0 1-1,0-1 1,16-7 0,1-4-107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13.299"/>
    </inkml:context>
    <inkml:brush xml:id="br0">
      <inkml:brushProperty name="width" value="0.05" units="cm"/>
      <inkml:brushProperty name="height" value="0.05" units="cm"/>
    </inkml:brush>
  </inkml:definitions>
  <inkml:trace contextRef="#ctx0" brushRef="#br0">37 414 9914,'-1'6'417,"-1"0"-1,1 1 1,-2-1-1,1 0 1,-1 0 0,-3 6-1,3-7-211,1-1 1,-1 0-1,1 0 0,1 1 0,-1-1 0,1 1 1,-1 0-1,1-1 0,1 1 0,-1 0 0,0 5 1,2-9-198,-1-1 0,0 0 1,0 1-1,0-1 0,0 0 0,0 1 1,1-1-1,-1 0 0,0 0 1,0 1-1,0-1 0,1 0 1,-1 0-1,0 1 0,0-1 1,1 0-1,-1 0 0,0 0 0,1 1 1,-1-1-1,0 0 0,1 0 1,-1 0-1,0 0 0,1 0 1,-1 0-1,0 1 0,1-1 0,-1 0 1,0 0-1,1 0 0,-1 0 1,0 0-1,1-1 0,-1 1 1,0 0-1,1 0 0,-1 0 1,0 0-1,1 0 0,-1 0 0,1-1 1,13-6 54,-1-7-64,-1-1 1,-1 0 0,0-1 0,-1 0-1,12-29 1,-15 32-8,26-60 31,26-82 0,-71 203 252,2 0 0,2 1 1,-3 86-1,11-129-248,0 1-1,0-1 0,1 0 0,0 0 1,2 7-1,-3-12-24,0 1 0,1-1 0,-1 0 0,1 1 0,0-1 0,-1 0 0,1 1 0,0-1 0,0 0 0,0 0 0,0 0 0,0 0 0,0 0 0,0 0 0,0 0 0,0 0 0,0 0 0,1 0 0,-1-1 0,0 1 0,1 0 0,-1-1 0,0 1 0,1-1 0,-1 0 0,2 1 0,8-1-25,-1 0 0,0-1-1,0-1 1,1 1 0,-1-2 0,17-5-1,16-3-54,-38 10 76,0 0 0,0 0 0,-1 0 0,1-1 0,0 0 0,-1 0 0,1 0 0,-1 0 0,0-1 0,0 0 1,0 0-1,0 0 0,0 0 0,-1-1 0,1 1 0,-1-1 0,0 0 0,0 0 0,0 0 0,-1 0 0,0-1 0,1 1 0,-1-1 0,-1 1 0,1-1 0,-1 0 0,0 0 0,0 1 0,0-1 1,0 0-1,-1 0 0,0 0 0,0 0 0,-1 0 0,1 0 0,-2-6 0,2 10 3,-1-1 0,1 1 0,0 0 0,-1-1-1,1 1 1,-1 0 0,0 0 0,1-1 0,-1 1 0,0 0 0,0 0 0,1 0 0,-1 0 0,-2-2 0,2 3 0,1 0 0,-1-1 0,1 1-1,-1 0 1,0 0 0,1-1 0,-1 1 0,0 0 0,1 0 0,-1 0 0,1 0 0,-1 0 0,0 0 0,1 0 0,-1 0 0,0 0 0,1 0 0,-1 1 0,0-1 0,1 0 0,-1 0 0,0 1 0,-1 0 0,0 1 0,-1-1-1,1 1 1,1 0 0,-1 0 0,0 0 0,0 0 0,1 0 0,-1 0 0,1 0 0,0 0 0,-1 0-1,1 1 1,-1 3 0,0 0 3,0 0 1,1 1-1,-1-1 0,1 1 0,0-1 0,1 1 0,0 0 0,0-1 0,0 1 1,3 11-1,-2-15-6,0 0 1,0 1 0,0-1 0,0 0 0,1 0 0,0 0 0,-1 0-1,1 0 1,0 0 0,0 0 0,1-1 0,-1 1 0,0-1-1,1 1 1,0-1 0,-1 0 0,1 0 0,0 0 0,0-1-1,0 1 1,1-1 0,2 2 0,3 0-5,0-1 1,0 0-1,0 0 0,0-1 0,1 0 1,-1-1-1,0 0 0,0 0 1,1-1-1,-1 0 0,0-1 0,0 0 1,0 0-1,0-1 0,0 0 1,-1 0-1,1-1 0,-1-1 1,0 1-1,0-1 0,-1-1 0,1 1 1,-1-1-1,0 0 0,-1-1 1,1 0-1,-1 0 0,9-14 1,13-34-11,-2-1 1,-2-1-1,-3-2 1,14-65-1,-24 73 296,-11 51-275,0 0-1,0-1 1,0 1-1,0 0 1,1 0-1,-1 0 0,0 0 1,0 0-1,0 0 1,0 0-1,0-1 1,0 1-1,0 0 1,0 0-1,0 0 1,1 0-1,-1 0 0,0-1 1,0 1-1,0 0 1,0 0-1,0 0 1,0 0-1,0-1 1,0 1-1,0 0 1,0 0-1,0 0 0,0 0 1,0-1-1,-1 1 1,1 0-1,0 0 1,0 0-1,0 0 1,0 0-1,0-1 0,0 1 1,0 0-1,0 0 1,0 0-1,0 0 1,-1 0-1,1 0 1,0 0-1,0-1 1,0 1-1,0 0 0,0 0 1,-1 0-1,1 0 1,0 0-1,0 0 1,0 0-1,0 0 1,0 0-1,-1 0 1,1 0-1,-6 7 105,0 12-85,1 1-1,2 0 0,0 0 1,-1 37-1,9 80-40,-3-107 4,7 38-239,-5-48 229,-2 0 0,1 20 1,-31-75-1165,-85-113 210,112 148 1008,1 0 1,0-1 0,-1 1 0,1 0 0,0-1 0,-1 1 0,1 0 0,0-1 0,-1 1 0,1 0 0,0-1 0,0 1 0,-1-1 0,1 1 0,0-1 0,0 1 0,0-1-1,0 1 1,0 0 0,-1-1 0,1 1 0,0-1 0,0 1 0,0-1 0,0 1 0,1-1 0,-1 1 0,0-1 0,0 1 0,0-1 0,0 1 0,0-1 0,0 1 0,1 0-1,-1-1 1,0 1 0,0-1 0,1 1 0,-1 0 0,0-1 0,1 1 0,-1 0 0,0-1 0,1 1 0,-1 0 0,1-1 0,-1 1 0,1 0 0,28-3 571,-11 2-535,-4-2 48,0-1 0,-1-1 0,1 0 0,-1 0-1,0-2 1,-1 0 0,0 0 0,0-1 0,14-12 0,4-5 56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0.685"/>
    </inkml:context>
    <inkml:brush xml:id="br0">
      <inkml:brushProperty name="width" value="0.05" units="cm"/>
      <inkml:brushProperty name="height" value="0.05" units="cm"/>
    </inkml:brush>
  </inkml:definitions>
  <inkml:trace contextRef="#ctx0" brushRef="#br0">0 2 10490,'22'-1'1040,"-2"4"-687,-4 0-145,-8 11 1160,-2 10-1072,-2 3-184,-4-1-16,0-3-72,0-3-64,-1-7-712,-2-3 680,-1-4-80,-8-2-72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4.185"/>
    </inkml:context>
    <inkml:brush xml:id="br0">
      <inkml:brushProperty name="width" value="0.05" units="cm"/>
      <inkml:brushProperty name="height" value="0.05" units="cm"/>
    </inkml:brush>
  </inkml:definitions>
  <inkml:trace contextRef="#ctx0" brushRef="#br0">382 41 13643,'-1'-3'163,"-1"1"0,0-1 0,1 1 1,-1 0-1,0 0 0,0 0 0,0 0 0,-1 0 0,1 0 0,0 0 1,-1 1-1,1 0 0,-1-1 0,-5-1 0,-1 1-131,1-1 0,-1 2 1,0-1-1,0 1 0,0 0 0,-1 1 0,1 0 0,0 1 0,0 0 1,0 0-1,0 1 0,0 0 0,1 1 0,-1 0 0,0 0 1,1 1-1,0 0 0,0 0 0,-9 7 0,5-2-41,0 1-1,1 0 1,0 1 0,1 0-1,0 0 1,1 1 0,0 1-1,1-1 1,1 1 0,-12 26-1,10-17 2,2 1 1,0 0-1,1 0 0,1 1 0,-2 28 0,6-35-26,0 1 0,2-1 0,0 1 0,0-1 0,2 1 0,0-1 0,10 31 0,-9-40-12,0 1-1,0 0 1,1-1-1,0 0 0,1 0 1,0 0-1,0-1 0,1 0 1,-1 0-1,2-1 0,-1 1 1,1-2-1,0 1 0,0-1 1,0 0-1,10 4 0,-8-5 2,0 0-1,1 0 0,0-1 0,-1 0 1,1-1-1,0 0 0,0-1 0,0-1 1,0 1-1,1-1 0,-1-1 0,0 0 1,18-5-1,-28 6 59,1 0 0,0-1-1,-1 1 1,1 0 0,-1-1 0,1 1 0,-1-1-1,1 0 1,-1 1 0,1-1 0,-1 0 0,0 0 0,0 0-1,1 0 1,-1 0 0,0 0 0,0 0 0,0-1 0,0 1-1,0 0 1,0 0 0,0-1 0,-1 1 0,1-1 0,0 1-1,0-3 1,-1 2 15,-1 0 0,1 0 1,-1 1-1,1-1 0,-1 1 0,1-1 0,-1 0 0,0 1 0,0-1 1,0 1-1,0 0 0,0-1 0,0 1 0,0 0 0,-1 0 0,1-1 0,0 1 1,-1 0-1,1 0 0,-1 1 0,1-1 0,-1 0 0,-2-1 0,-11-4 110,-1 0 0,1 1 0,-22-4 1,36 5-485,7-2 154,8-3-103,74-41-1182,22-10-34,-107 58 1472,0 1-1,0 0 1,0 0 0,0 0 0,0 0 0,0 0 0,0 1 0,7-1-1,-9 1 40,-1 0 0,1 0 0,-1 0 0,1 0 0,-1 0 0,1 1 0,-1-1-1,1 0 1,-1 0 0,1 1 0,-1-1 0,1 0 0,-1 1 0,1-1-1,-1 0 1,1 1 0,-1-1 0,0 1 0,1-1 0,-1 0 0,1 2 0,-1-1 13,1 0 1,-1 0 0,0 0 0,0 1 0,1-1 0,-1 0-1,0 0 1,0 1 0,0-1 0,0 0 0,-1 0 0,1 1 0,-1 1-1,-4 15 312,0 0 0,-15 29 0,11-26 176,-9 29 1,17-49-499,1-1-1,0 1 0,0 0 1,-1-1-1,1 1 1,0 0-1,0 0 1,0-1-1,0 1 1,0 0-1,0 0 0,0-1 1,0 1-1,0 0 1,1-1-1,-1 1 1,0 0-1,0-1 1,1 1-1,-1 1 0,1-2-21,-1 0-1,1 1 0,-1-1 0,1 0 0,-1 0 0,1 1 0,-1-1 0,1 0 0,-1 0 0,1 0 1,-1 0-1,1 0 0,0 0 0,-1 0 0,1 0 0,-1 0 0,1 0 0,-1 0 0,1 0 1,-1 0-1,1-1 0,34-15-985,-26 11 1009,8-4-341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4.847"/>
    </inkml:context>
    <inkml:brush xml:id="br0">
      <inkml:brushProperty name="width" value="0.05" units="cm"/>
      <inkml:brushProperty name="height" value="0.05" units="cm"/>
    </inkml:brush>
  </inkml:definitions>
  <inkml:trace contextRef="#ctx0" brushRef="#br0">1 548 10354,'0'1'18,"1"0"0,0 0 1,0-1-1,0 1 0,0 0 0,0 0 0,-1-1 0,1 1 0,1-1 0,-1 1 0,0-1 1,0 1-1,0-1 0,0 0 0,0 1 0,0-1 0,0 0 0,1 0 0,-1 0 1,0 0-1,0 0 0,0 0 0,0 0 0,1 0 0,0-1 0,33-6 25,-33 6-14,14-4 61,-1-1-1,0 0 1,0-1-1,0 0 1,-1-1-1,13-11 1,-19 14 7,-1 0 1,-1-1 0,1 0-1,-1 0 1,0-1 0,0 0-1,-1 0 1,0 0 0,0-1-1,-1 0 1,0 1 0,6-16-1,-10 22-61,1-1-1,-1 0 0,1 1 1,-1-1-1,0 0 0,1 1 1,-1-1-1,0 0 0,0 1 1,0-1-1,-1 0 0,1 0 1,0 1-1,-1-1 0,1 1 1,-1-1-1,1 0 1,-1 1-1,0-1 0,1 1 1,-1-1-1,0 1 0,-2-3 1,1 3-11,1 0 0,0 1 0,-1-1 1,1 0-1,0 1 0,-1-1 0,1 1 0,-1-1 1,1 1-1,-1 0 0,1 0 0,-1-1 1,1 1-1,-1 0 0,1 0 0,-1 1 1,0-1-1,1 0 0,-1 0 0,1 1 1,-1-1-1,1 1 0,0-1 0,-1 1 1,1 0-1,-2 0 0,-4 4 17,0-1 1,0 1-1,1 0 0,0 1 0,0-1 1,0 1-1,0 0 0,1 1 0,-6 9 1,-1 4-27,0 0 0,-9 23 0,16-32-20,1 0-1,0 0 1,1 0 0,0 0 0,1 0 0,-2 19 0,4-27-1,0 0 0,0 0 0,0 0 0,0 0 0,0 0 1,1-1-1,-1 1 0,1 0 0,0 0 0,0 0 0,0-1 0,0 1 1,0-1-1,1 1 0,-1-1 0,1 1 0,-1-1 0,1 0 0,0 1 1,0-1-1,0 0 0,0 0 0,1-1 0,-1 1 0,0 0 0,1-1 1,-1 1-1,1-1 0,-1 0 0,1 0 0,0 0 0,3 1 0,2-1-2,0 0 0,0-1-1,0 0 1,0 0 0,0 0-1,0-1 1,0 0 0,0-1-1,-1 0 1,1 0 0,0 0-1,-1-1 1,0 0 0,1-1-1,-1 0 1,0 0-1,-1 0 1,11-10 0,1-1-12,-1-1 1,0 0 0,-1-2 0,-1 0-1,16-23 1,2-15 76,-1-1 0,-3-1 0,-3-1 0,-2-2 0,19-78 0,-43 138-55,2-6 34,0 0-1,0 0 1,0 0-1,-1 0 1,0 0-1,-1-11 1,0 17-34,0 1 1,0 0-1,0 0 0,0-1 1,0 1-1,0 0 0,0 0 1,0 0-1,0-1 0,0 1 1,0 0-1,0 0 0,0 0 1,0-1-1,-1 1 0,1 0 1,0 0-1,0 0 0,0 0 1,0-1-1,0 1 0,-1 0 1,1 0-1,0 0 1,0 0-1,0 0 0,-1 0 1,1-1-1,0 1 0,0 0 1,0 0-1,-1 0 0,1 0 1,0 0-1,0 0 0,0 0 1,-1 0-1,1 0 0,0 0 1,0 0-1,0 0 0,-1 0 1,1 0-1,0 0 0,0 0 1,-1 0-1,1 1 0,0-1 1,-10 7 95,-7 12-43,2 2 1,0 0 0,1 0 0,1 1 0,-20 47 0,21-38-82,2-1 0,0 1 0,3 1-1,0 0 1,2 0 0,2 0 0,1 0 0,1 1 0,2-1 0,1 1-1,1-1 1,2 0 0,10 36 0,-13-63-39,-1 0 1,1 0-1,0 0 0,0 0 1,1 0-1,0 0 0,0-1 1,0 1-1,5 5 0,-7-9 17,0 0-1,1 0 1,-1 0-1,0 0 1,1 0 0,-1 0-1,1 0 1,0 0-1,-1 0 1,1-1 0,0 1-1,-1-1 1,1 1-1,0-1 1,0 0-1,-1 0 1,1 0 0,0 0-1,0 0 1,0 0-1,-1 0 1,1 0-1,0-1 1,0 1 0,-1-1-1,1 1 1,0-1-1,-1 0 1,1 0-1,-1 1 1,1-1 0,1-2-1,23-19-267,2-10-83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5.246"/>
    </inkml:context>
    <inkml:brush xml:id="br0">
      <inkml:brushProperty name="width" value="0.05" units="cm"/>
      <inkml:brushProperty name="height" value="0.05" units="cm"/>
    </inkml:brush>
  </inkml:definitions>
  <inkml:trace contextRef="#ctx0" brushRef="#br0">161 150 10594,'-16'15'254,"0"2"0,2-1 0,0 2-1,1 0 1,1 0 0,0 2 0,1-1-1,2 1 1,0 1 0,1-1 0,1 2-1,1-1 1,-6 37 0,12-52-222,-1 0 0,1 0 1,0-1-1,0 1 0,2 6 0,-2-11-28,0 0-1,0 0 0,1-1 1,-1 1-1,0 0 1,1 0-1,-1 0 1,0 0-1,1 0 0,-1 0 1,1 0-1,0-1 1,-1 1-1,1 0 1,0 0-1,-1-1 0,1 1 1,0-1-1,0 1 1,-1 0-1,1-1 1,0 1-1,0-1 0,0 0 1,0 1-1,0-1 1,0 0-1,0 1 0,0-1 1,0 0-1,0 0 1,-1 0-1,1 0 1,0 0-1,0 0 0,0 0 1,0 0-1,2-1 1,3 0-2,0-1 0,0 0 0,0-1-1,0 0 1,-1 0 0,1 0 0,0 0 0,-1-1 0,6-5 0,44-44 1,-49 46-1,32-35 17,-2-1-1,-2-1 1,-2-3 0,-2 0 0,-2-2 0,22-54 0,-37 70 61,-11 21 26,-6 13 28,-7 15 51,-1 18 7,2 0-1,0 1 1,3 0 0,1 0-1,-2 47 1,6-53-68,2 39-1,1-56-291,0-1-1,1 0 0,1 0 0,-1 0 0,2 0 0,5 15 0,-8-24 140,0 0 0,0 0 0,0 0 0,0 0 0,0 0 0,1 0 1,-1-1-1,1 1 0,-1 0 0,1-1 0,-1 1 0,1-1 0,0 1 0,0-1 0,0 0 0,-1 0 0,1 0 0,1 0 1,-1 0-1,0 0 0,4 1 0,15-7-346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6.180"/>
    </inkml:context>
    <inkml:brush xml:id="br0">
      <inkml:brushProperty name="width" value="0.05" units="cm"/>
      <inkml:brushProperty name="height" value="0.05" units="cm"/>
    </inkml:brush>
  </inkml:definitions>
  <inkml:trace contextRef="#ctx0" brushRef="#br0">1 129 13147,'0'-3'66,"0"-1"-1,0 1 1,1-1 0,-1 0 0,1 1 0,0-1-1,0 1 1,1-1 0,-1 1 0,1 0 0,-1 0-1,1-1 1,0 1 0,0 0 0,0 1-1,1-1 1,2-3 0,-5 6-65,1 0 0,-1 0 0,0 0 0,0 0 0,0 0 0,0 0 0,0 0 0,0-1 0,0 1 0,1 0 0,-1 0 0,0 0 0,0 0 0,0 0 0,0 0 0,0 0 0,0 0 0,1 0 0,-1 0 0,0 0 0,0 0 0,0 0 0,0 0 0,0 0 0,0 0 0,1 1 0,-1-1 0,0 0 0,0 0 0,0 0 0,0 0 0,0 0 0,0 0 0,0 0 0,1 0 0,-1 0 0,0 0 0,0 0 0,0 1 0,0-1 0,0 0 0,0 0 0,0 0 0,0 0 0,0 0 0,0 0 0,0 0 0,0 1 0,2 9 28,-1 10 5,-16 76 118,10-73-77,1 1 0,0-1 0,1 41 0,3-62-71,0-1-1,0 0 0,0 0 1,1 1-1,-1-1 0,0 0 1,0 0-1,1 1 0,-1-1 1,1 0-1,-1 0 1,1 0-1,-1 0 0,1 0 1,0 0-1,-1 0 0,1 0 1,1 2-1,-1-3-1,0 1 1,0-1-1,0 0 0,-1 0 0,1 0 1,0 1-1,0-1 0,0 0 0,-1 0 1,1 0-1,0 0 0,0 0 0,0 0 1,0 0-1,-1-1 0,1 1 0,0 0 0,0 0 1,0-1-1,1 0 0,5-3 2,-1 0 0,1-1 1,-1 1-1,10-10 0,-15 12-6,63-62-489,-3-2 0,77-109 0,-129 162 298,-13 21 90,-3 5 137,-50 106 680,50-100-571,0-1-1,1 1 1,1 0 0,-4 34 0,8-51-131,1 0 0,0 0 0,0 0 0,0 0 0,0 0 1,0 0-1,0 0 0,0 0 0,1 0 0,-1-1 0,1 1 0,-1 0 0,1 0 0,0 0 1,0 0-1,0-1 0,0 1 0,0 0 0,0-1 0,0 1 0,2 1 0,-2-3-8,1 1-1,-1 0 1,1-1-1,-1 0 1,1 1-1,-1-1 0,1 0 1,-1 0-1,1 0 1,-1 0-1,1 0 1,-1 0-1,1 0 0,-1-1 1,1 1-1,-1 0 1,1-1-1,-1 1 1,0-1-1,1 0 1,-1 1-1,0-1 0,1 0 1,-1 0-1,0 0 1,0 0-1,2-1 1,18-17-25,-1-1 0,-1 0 1,-1-2-1,-1 0 0,-1 0 1,0-2-1,14-30 0,-25 42 4,3-6 38,-6 17 11,-4 10 16,-2 4 28,-8 29 86,12-39-152,-1 0 0,1 0 0,-1-1 0,1 1 0,0 0 0,0 0 0,0 0 0,1 0 0,-1 0 0,1 0 0,1 3 0,-2-5-8,1 0 0,-1-1 0,1 1 0,0-1 0,-1 1 0,1-1 0,0 1 0,-1-1 0,1 1 0,0-1 0,-1 0 0,1 1 0,0-1 0,0 0 0,0 0 0,-1 1 0,1-1 1,0 0-1,0 0 0,0 0 0,-1 0 0,1 0 0,0 0 0,0 0 0,0 0 0,0-1 0,-1 1 0,1 0 0,0 0 0,0-1 0,-1 1 0,1 0 0,0-1 0,1 0 0,29-17 18,-27 15-18,19-13 0,-17 12-4,0-1 0,0 1-1,0 0 1,1 0 0,-1 1 0,1 0 0,13-5 0,-18 8 2,-1 0 0,0 0-1,1 0 1,-1 0 0,1 0-1,-1 0 1,1 1 0,-1-1-1,1 0 1,-1 1 0,1-1-1,-1 1 1,0-1 0,1 1-1,-1 0 1,0-1 0,0 1-1,1 0 1,-1 0 0,0 0-1,0 0 1,0 0 0,0 0-1,0 0 1,1 3 0,3 3 0,-1 1 0,0 0 1,4 12-1,7 12 15,-13-30-14,-1 0 0,1 0-1,0-1 1,0 1 0,-1 0 0,1-1-1,1 1 1,-1-1 0,0 1 0,0-1-1,0 0 1,1 0 0,-1 0-1,1 0 1,-1-1 0,1 1 0,-1 0-1,1-1 1,-1 0 0,1 0-1,-1 0 1,1 0 0,-1 0 0,1 0-1,-1-1 1,1 1 0,-1-1 0,1 1-1,-1-1 1,1 0 0,-1 0-1,3-2 1,8-4-179,0 0-1,0-1 1,0 0-1,13-13 0,-22 17 24,5-2-134,-3 2-409,-1-1-1,1 1 1,-1-1 0,9-11-1,-14 16 669,0 0 0,1 0 0,-1-1 1,0 1-1,0 0 0,0 0 0,0 0 0,0 0 0,0 0 0,0 0 0,0-1 0,0 1 0,0 0 0,1 0 0,-1 0 0,0 0 1,0-1-1,0 1 0,0 0 0,0 0 0,0 0 0,0 0 0,0 0 0,0-1 0,0 1 0,0 0 0,-1 0 0,1 0 0,0 0 1,0 0-1,0-1 0,0 1 0,0 0 0,0 0 0,0 0 0,0 0 0,0 0 0,0-1 0,-1 1 0,1 0 0,0 0 0,0 0 1,0 0-1,0 0 0,0 0 0,0 0 0,-1 0 0,1 0 0,0 0 0,0 0 0,0-1 0,0 1 0,0 0 0,-1 0 0,1 0 0,0 0 1,-8-1-990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6.642"/>
    </inkml:context>
    <inkml:brush xml:id="br0">
      <inkml:brushProperty name="width" value="0.05" units="cm"/>
      <inkml:brushProperty name="height" value="0.05" units="cm"/>
    </inkml:brush>
  </inkml:definitions>
  <inkml:trace contextRef="#ctx0" brushRef="#br0">0 4 14659,'0'-3'1168,"2"3"-1032,2 1-160,0 1 408,5 0-704,2-2-248,9 0 424,2 0-104,7 5-72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6.998"/>
    </inkml:context>
    <inkml:brush xml:id="br0">
      <inkml:brushProperty name="width" value="0.05" units="cm"/>
      <inkml:brushProperty name="height" value="0.05" units="cm"/>
    </inkml:brush>
  </inkml:definitions>
  <inkml:trace contextRef="#ctx0" brushRef="#br0">127 277 12627,'-5'0'94,"0"1"1,0 0-1,1 0 0,-1 0 1,1 0-1,-1 1 1,1 0-1,-1 0 1,1 0-1,0 1 1,0-1-1,0 1 0,0 0 1,1 0-1,-1 0 1,-2 4-1,-1 0-23,1 0 0,0 1 0,0 0 0,1 0 0,0 0 0,-7 17-1,11-22-49,0-1 0,1 1-1,-1-1 1,0 1 0,1-1-1,0 1 1,-1 0 0,1-1-1,0 1 1,0 0 0,1-1-1,0 5 1,-1-6-15,1 0 0,-1 0 0,0 0 0,1-1 0,-1 1 0,1 0 0,0 0 0,-1 0 0,1-1 1,0 1-1,-1 0 0,1-1 0,0 1 0,0 0 0,0-1 0,-1 1 0,1-1 0,0 1 0,0-1 0,0 0 0,0 1 0,0-1 0,0 0 0,0 0 0,0 0 0,0 1 0,0-1 0,0 0 0,0 0 0,0 0 0,0-1 0,0 1 0,0 0 1,2-1-1,4-1 4,0 0 1,0 0 0,-1-1 0,1 0 0,0-1 0,-1 1-1,0-1 1,0 0 0,11-10 0,4-7-5,21-23 0,-42 44-6,23-26-11,-2-1 1,-1-1 0,-1-1-1,-1-1 1,-2 0 0,-1-2-1,11-33 1,-23 56 14,0 1 0,-1 0 1,-1-1-1,2-16 0,-3 25-2,0 0-1,0 0 0,0 0 1,0 0-1,0 0 0,0 0 1,0 0-1,0-1 1,0 1-1,0 0 0,0 0 1,1 0-1,-1 0 0,0 0 1,0 0-1,0-1 0,0 1 1,0 0-1,0 0 0,0 0 1,0 0-1,0 0 1,0 0-1,0-1 0,-1 1 1,1 0-1,0 0 0,0 0 1,0 0-1,0 0 0,0 0 1,0 0-1,0-1 1,0 1-1,0 0 0,0 0 1,0 0-1,0 0 0,-1 0 1,1 0-1,0 0 0,0 0 1,0 0-1,0 0 1,0 0-1,0 0 0,0 0 1,-1-1-1,1 1 0,0 0 1,0 0-1,0 0 0,0 0 1,0 0-1,0 0 0,0 0 1,-1 0-1,1 0 1,0 0-1,0 0 0,0 1 1,0-1-1,-8 10 79,-4 16 61,0 5-64,1 1 0,2 1 0,2-1 0,1 1 0,1 0-1,2 1 1,1-1 0,3 38 0,0-61-95,0-1 0,0 0 0,1 0 0,5 13-1,0-8-89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7.873"/>
    </inkml:context>
    <inkml:brush xml:id="br0">
      <inkml:brushProperty name="width" value="0.05" units="cm"/>
      <inkml:brushProperty name="height" value="0.05" units="cm"/>
    </inkml:brush>
  </inkml:definitions>
  <inkml:trace contextRef="#ctx0" brushRef="#br0">69 135 10746,'-5'1'208,"0"-1"0,-1-1-1,1 1 1,0-1 0,0 0-1,0 0 1,0 0 0,0-1-1,-5-2 1,9 4-167,0-1 0,0 0 0,0 1 0,0-1 0,1 0 1,-1 1-1,0-1 0,0 0 0,1 0 0,-1 0 0,1 1 0,-1-1 0,1 0 0,-1 0 0,1 0 0,-1 0 0,1 0 0,0 0 0,-1-2 0,1 1 23,0 0 0,0 0 0,1 0 0,-1-1-1,1 1 1,-1 0 0,1 0 0,-1 0 0,1 0 0,0 0-1,0 1 1,0-1 0,2-3 0,3-3 40,0 0-1,0 0 1,0 1 0,13-10 0,-16 14-92,1 0 1,-1 0-1,1 0 0,0 1 1,0 0-1,0 0 1,0 0-1,0 0 0,1 0 1,-1 1-1,0 0 1,6-1-1,-9 2-10,0 0 1,0 0-1,-1 0 0,1 0 1,0 0-1,0 0 0,0 1 1,0-1-1,0 0 0,-1 0 1,1 1-1,0-1 0,0 0 1,0 1-1,-1-1 0,1 1 0,0-1 1,-1 1-1,1-1 0,0 1 1,-1 0-1,1-1 0,0 2 1,1 0 0,-1 0 0,-1 0 0,1 0 0,0 0 0,0 0 0,-1 1 0,0-1 0,1 0 0,-1 4 0,0 5 5,0 1-1,-5 23 0,4-28-4,-10 45 1,-24 74 1,-8 33 2,43-156-8,-3 30-18,2-32 18,1-1-1,0 1 0,0 0 0,0-1 0,0 1 0,1 0 1,-1-1-1,0 1 0,0 0 0,0-1 0,0 1 0,1 0 1,-1-1-1,0 1 0,1 0 0,-1-1 0,0 1 0,1-1 0,-1 1 1,1-1-1,-1 1 0,1-1 0,-1 1 0,1-1 0,-1 1 1,1-1-1,0 0 0,-1 1 0,1-1 0,0 0 0,-1 0 1,1 1-1,0-1 0,-1 0 0,1 0 0,0 0 0,-1 0 0,1 0 1,0 0-1,0 0 0,5-1-22,0-1 1,0 0-1,0 0 1,-1 0-1,1-1 0,-1 1 1,1-1-1,-1-1 1,5-3-1,44-39-420,-51 43 406,41-41-465,-26 25 25,24-20-1,-42 39 469,1-1-1,-1 1 1,0-1-1,1 1 1,-1-1 0,1 1-1,-1 0 1,1-1-1,-1 1 1,1 0-1,-1-1 1,1 1-1,-1 0 1,1 0 0,-1-1-1,1 1 1,-1 0-1,1 0 1,0 0-1,-1 0 1,1 0 0,-1 0-1,1 0 1,0 0-1,-1 0 1,1 0-1,-1 0 1,1 0-1,0 0 1,-1 0 0,1 0-1,-1 1 1,1-1-1,-1 0 1,1 1-1,-1-1 1,1 0 0,-1 1-1,1-1 1,-1 0-1,1 1 1,-1-1-1,0 1 1,1-1-1,-1 1 1,1-1 0,-1 1-1,0-1 1,0 1-1,1-1 1,-1 1-1,0-1 1,0 1 0,0 0-1,2 6 59,-1-1-1,0 1 1,-1-1-1,0 9 1,1-4 37,-1 8 93,3 23 173,-2-40-314,-1 1 0,1 0 0,-1-1 0,1 1 0,0-1 0,0 1 0,0-1 0,1 1 0,-1-1 0,0 0 0,4 5 0,-4-7-28,0 1 1,0-1-1,0 1 0,0-1 1,0 1-1,0-1 1,0 1-1,0-1 1,0 0-1,0 0 0,1 1 1,-1-1-1,0 0 1,0 0-1,0 0 1,0 0-1,0-1 1,1 1-1,-1 0 0,0 0 1,0-1-1,0 1 1,0 0-1,0-1 1,0 1-1,0-1 1,0 0-1,0 1 0,0-1 1,0 0-1,0 1 1,-1-1-1,2-1 1,32-34 35,-27 29-31,15-20 8,-14 16-21,0 1 0,1 0 1,0 1-1,1 0 0,0 0 0,12-8 0,-21 17 2,0-1 0,-1 0 0,1 1 0,0-1 0,0 1-1,0-1 1,0 1 0,0 0 0,0-1 0,0 1 0,0 0-1,0 0 1,0-1 0,0 1 0,0 0 0,0 0 0,0 0 0,0 0-1,0 1 1,0-1 0,0 0 0,0 0 0,0 0 0,0 1-1,0-1 1,0 1 0,0-1 0,0 1 0,0-1 0,0 1 0,0-1-1,-1 1 1,1 0 0,0 0 0,0-1 0,-1 1 0,1 0-1,0 0 1,-1 0 0,1 0 0,-1 0 0,1-1 0,-1 1-1,1 2 1,2 6 32,-1 0-1,0-1 1,-1 1-1,2 14 1,-1 0 55,-1-21-77,-1 0 0,1 0 1,-1 0-1,1 0 0,0 0 0,0 0 0,0 0 1,0 0-1,0 0 0,2 2 0,-2-3-7,-1-1 0,1 1-1,0-1 1,0 1 0,-1-1-1,1 1 1,0-1 0,0 0 0,0 1-1,0-1 1,0 0 0,0 1-1,-1-1 1,1 0 0,0 0 0,0 0-1,0 0 1,0 0 0,0 0-1,0 0 1,0 0 0,0-1 0,0 1-1,0 0 1,0-1 0,-1 1-1,1 0 1,1-1 0,8-5-7,0-1 1,-1 0-1,0 0 1,0-1-1,-1 0 0,0 0 1,10-14-1,-4 5-67,1 0-23,43-45-384,-52 56 382,0 0 0,1 1-1,0 0 1,0 0-1,0 1 1,1 0 0,11-5-1,-17 9 80,-1-1 0,0 1-1,0 0 1,1 0 0,-1-1-1,0 1 1,1 0 0,-1 0-1,0 0 1,1 1 0,-1-1-1,0 0 1,1 0 0,-1 1-1,0-1 1,0 1 0,0-1-1,1 1 1,-1 0 0,0-1-1,0 1 1,0 0 0,0 0-1,0 0 1,0-1 0,0 1-1,0 0 1,0 0 0,-1 1-1,1-1 1,0 0 0,-1 0-1,1 0 1,-1 0 0,1 1-1,-1-1 1,1 3 0,2 5 0,-1 1 0,1 0 0,0 19 0,-3-22 26,3 36 127,-3-31-29,0 0-1,1 1 1,0-1-1,1 0 1,1 1-1,4 12 1,-7-25-104,0 0 1,0 1 0,0-1-1,1 0 1,-1 1 0,0-1-1,0 0 1,0 1 0,1-1-1,-1 0 1,0 1-1,0-1 1,1 0 0,-1 1-1,0-1 1,1 0 0,-1 0-1,0 0 1,1 1 0,-1-1-1,0 0 1,1 0 0,-1 0-1,0 0 1,1 0 0,-1 1-1,1-1 1,-1 0 0,0 0-1,1 0 1,11-8 69,8-20-60,16-37-245,47-73-1954,-80 135 2109,-1 0 0,0 0 1,1 0-1,0 0 0,0 0 0,0 1 1,0-1-1,5-2 0,-8 5 67,1 0 0,0-1 0,0 1 1,-1 0-1,1 0 0,0-1 0,0 1 0,0 0 0,0 0 0,-1 0 1,1 0-1,0 0 0,0 0 0,0 1 0,0-1 0,-1 0 0,1 0 1,0 0-1,0 1 0,0-1 0,-1 0 0,1 1 0,0-1 0,0 1 1,-1-1-1,1 1 0,-1-1 0,1 1 0,0 0 0,-1-1 0,1 1 1,-1-1-1,1 1 0,-1 0 0,1 0 0,-1-1 0,0 1 0,1 0 1,-1 0-1,0 0 0,0-1 0,0 1 0,1 1 0,7 35 465,-8-32-383,1 0-1,-1 1 1,1-1 0,1 0 0,-1 0 0,1 0-1,-1-1 1,2 1 0,-1 0 0,0-1-1,1 1 1,3 4 0,-6-9-77,0 0 0,1 0-1,-1 0 1,0 0 0,0 0 0,0 0 0,1 0-1,-1 1 1,0-1 0,0 0 0,1 0 0,-1 0-1,0 0 1,0 0 0,0 0 0,1 0 0,-1-1 0,0 1-1,0 0 1,0 0 0,1 0 0,-1 0 0,0 0-1,0 0 1,0 0 0,1 0 0,-1 0 0,0 0 0,0-1-1,0 1 1,0 0 0,1 0 0,-1 0 0,0 0-1,0-1 1,0 1 0,0 0 0,0 0 0,0 0-1,0-1 1,1 1 0,3-10-75,-1-6-131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8.380"/>
    </inkml:context>
    <inkml:brush xml:id="br0">
      <inkml:brushProperty name="width" value="0.05" units="cm"/>
      <inkml:brushProperty name="height" value="0.05" units="cm"/>
    </inkml:brush>
  </inkml:definitions>
  <inkml:trace contextRef="#ctx0" brushRef="#br0">17 1 13443,'8'8'920,"-5"13"-648,-1 6-64,-2 10 288,0 6-144,0 4-16,0 6-32,-2-5-47,-1-4-129,2-7-304,1-4-145,0-13 81,-3-8 128,-6-16-112,-2-11-40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8.827"/>
    </inkml:context>
    <inkml:brush xml:id="br0">
      <inkml:brushProperty name="width" value="0.05" units="cm"/>
      <inkml:brushProperty name="height" value="0.05" units="cm"/>
    </inkml:brush>
  </inkml:definitions>
  <inkml:trace contextRef="#ctx0" brushRef="#br0">2 217 14571,'-2'-9'920,"10"2"-808,5-4-40,9-4 168,7 1-80,13-4-80,9 0-8,12-2 0,3 3-88,3 3-264,-2-1-456,-3 0 648,-9-8-128,-12 3-64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9.224"/>
    </inkml:context>
    <inkml:brush xml:id="br0">
      <inkml:brushProperty name="width" value="0.05" units="cm"/>
      <inkml:brushProperty name="height" value="0.05" units="cm"/>
    </inkml:brush>
  </inkml:definitions>
  <inkml:trace contextRef="#ctx0" brushRef="#br0">133 72 11915,'0'-1'69,"0"0"1,0 0 0,0 0-1,1 0 1,-1 0 0,0 0 0,0 0-1,0 0 1,0 1 0,-1-1 0,1 0-1,0 0 1,0 0 0,0 0 0,-1 0-1,1 0 1,-1 1 0,1-1-1,0 0 1,-1 0 0,1 0 0,-1 1-1,0-1 1,1 0 0,-1 1 0,1-1-1,-1 1 1,0-1 0,0 0-1,1 1 1,-1-1 0,0 1 0,0 0-1,0-1 1,0 1 0,1 0 0,-1-1-1,0 1 1,0 0 0,0 0 0,0 0-1,0 0 1,-1 0 0,-1 0 20,0 0 0,-1 0 0,1 0 0,0 1 1,0-1-1,0 1 0,0 0 0,0 0 0,0 0 0,0 0 1,-5 3-1,2 1-58,1 0 0,-1 0 1,1 1-1,0 0 0,1-1 0,-1 2 1,1-1-1,1 0 0,-1 1 1,1 0-1,0 0 0,-4 12 1,5-13-29,0 0 1,1 0 0,0 0 0,0 0 0,0 0 0,1 0 0,-1 0 0,1 0-1,1 0 1,-1 0 0,1 0 0,0 0 0,1 0 0,-1 0 0,1 0 0,3 5 0,-4-9-5,0-1 0,0 1 1,0-1-1,0 1 1,1-1-1,-1 0 0,0 0 1,1 1-1,-1-1 0,1 0 1,-1 0-1,1 0 1,0-1-1,-1 1 0,1 0 1,0-1-1,-1 1 1,1-1-1,0 1 0,0-1 1,0 0-1,-1 0 1,1 0-1,0 0 0,0 0 1,0 0-1,-1 0 1,1-1-1,0 1 0,0-1 1,-1 1-1,3-2 1,4-1 0,0 0 0,-1-1 0,1 0 0,-1-1 0,12-9 1,3-5-62,-1-1 1,-1-1 0,-1 0-1,0-2 1,-2 0-1,-1-1 1,24-47 0,-35 58-26,-5 13 83,0 0 1,0 0-1,0 0 0,0 0 0,0 0 1,0 0-1,0 0 0,0 0 0,0 0 1,0 0-1,0 0 0,0 1 1,-1-1-1,1 0 0,0 0 0,0 0 1,0 0-1,0 0 0,0 0 0,0 0 1,0 0-1,0 0 0,0 0 1,0 0-1,0 0 0,0 0 0,0 0 1,0 0-1,0 0 0,0 0 0,-1 0 1,1 0-1,0 0 0,0 0 1,0 0-1,0 0 0,0 0 0,0 0 1,0 0-1,0 0 0,0 0 0,0 0 1,0 0-1,0 0 0,0 0 1,0 0-1,0 0 0,0 0 0,-1 0 1,1-1-1,0 1 0,0 0 0,0 0 1,0 0-1,0 0 0,0 0 0,0 0 1,0 0-1,0 0 0,0 0 1,0 0-1,0 0 0,0 0 0,0 0 1,0 0-1,-14 20-66,4 1 158,-11 35-1,19-49-66,0-1 0,0 1 0,1 0 0,0-1 0,0 1-1,1 0 1,0 0 0,0 0 0,0 0 0,2 7 0,-2-14-20,1 1 0,-1 0 0,1 0-1,-1 0 1,0 0 0,1-1 0,0 1 0,-1 0 0,1 0 0,-1-1 0,1 1 0,0 0 0,-1-1-1,1 1 1,0-1 0,0 1 0,0-1 0,-1 1 0,1-1 0,0 0 0,0 1 0,0-1 0,0 0-1,0 0 1,0 1 0,0-1 0,0 0 0,0 0 0,-1 0 0,1 0 0,0 0 0,0 0 0,0-1 0,0 1-1,0 0 1,0 0 0,0-1 0,0 1 0,-1 0 0,2-1 0,4-2-6,1 1 0,-1-1 1,-1-1-1,9-5 0,8-8-90,-1-1 0,-1-2-1,26-30 1,-31 33 18,-14 71 188,-1-52-108,0 0 0,0-1-1,0 1 1,0-1 0,1 1-1,-1 0 1,0-1-1,1 1 1,0-1 0,-1 1-1,1-1 1,0 1 0,0-1-1,-1 0 1,1 1-1,0-1 1,1 0 0,-1 0-1,0 0 1,0 1 0,0-1-1,1 0 1,1 0-1,-1 0 1,1 0 0,-1 0 0,1-1 0,-1 1 0,1-1 0,0 0 0,-1 0 0,1 0 0,-1 0 0,1 0 0,0 0 0,-1-1 0,3 0 0,8-3-6,0-1 0,-1 0 0,1-1 0,15-9 0,12-13-59,-31 20 14,1 1 0,0 0 0,21-10 0,-31 17 45,1 0-1,0-1 1,-1 1-1,1 0 0,0 0 1,0-1-1,-1 1 1,1 0-1,0 0 1,-1 0-1,1 0 0,0 0 1,0 0-1,-1 0 1,1 0-1,0 0 0,-1 0 1,1 1-1,0-1 1,-1 0-1,1 0 0,0 1 1,-1-1-1,1 0 1,0 1-1,-1-1 1,1 1-1,-1-1 0,1 1 1,-1-1-1,1 1 1,-1-1-1,1 1 0,-1-1 1,1 1-1,-1 0 1,0-1-1,1 1 0,-1-1 1,0 1-1,0 0 1,1 0-1,-1-1 1,0 1-1,0 1 0,1 4 29,0 1-1,-1-1 0,0 0 1,-1 9-1,0-4 15,1 1 12,0-6-28,-1 0 1,1 0 0,0 0 0,1 0-1,-1 0 1,1 0 0,0 0 0,1 0 0,0-1-1,0 1 1,4 9 0,-5-15-48,-1 1 1,1-1-1,-1 1 1,1-1-1,-1 0 1,1 1-1,-1-1 1,1 0-1,0 1 1,-1-1-1,1 0 1,-1 0-1,1 1 1,0-1-1,-1 0 1,1 0-1,0 0 1,-1 0-1,1 0 1,0 0-1,-1 0 0,1 0 1,0 0-1,-1-1 1,1 1-1,0 0 1,-1 0-1,1-1 1,0 1-1,-1 0 1,1-1-1,-1 1 1,1 0-1,-1-1 1,1 1-1,-1-1 1,1 1-1,-1-1 1,1 1-1,-1-1 1,1 1-1,-1-1 1,1 0-1,20-30-373,-18 26 370,14-22-278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1.097"/>
    </inkml:context>
    <inkml:brush xml:id="br0">
      <inkml:brushProperty name="width" value="0.05" units="cm"/>
      <inkml:brushProperty name="height" value="0.05" units="cm"/>
    </inkml:brush>
  </inkml:definitions>
  <inkml:trace contextRef="#ctx0" brushRef="#br0">1 233 10994,'5'-15'238,"1"-1"-1,0 1 0,1 0 0,1 1 0,0-1 0,1 2 1,1-1-1,0 1 0,17-17 0,-19 23-165,0 0 0,0 0 1,0 1-1,1 0 0,0 0 0,0 1 1,1 0-1,-1 1 0,1 0 0,0 1 1,0 0-1,0 0 0,1 1 0,-1 0 1,19 0-1,-23 2-44,1 0 1,-1 1-1,0 0 1,0 0-1,0 0 1,0 1 0,0 0-1,0 0 1,-1 1-1,1-1 1,-1 1-1,1 1 1,4 3-1,-3-1-9,0 0 0,0 0 0,-1 1 0,0 0 0,-1 0 0,1 1 0,-1-1 0,5 12 0,-4-6 5,0 0 0,-1 1 0,-1 0 0,0 0 0,-1 1 0,0-1 0,-1 1-1,-1 0 1,0-1 0,-3 29 0,1-34 21,-1-1 0,-1 0-1,0 1 1,0-1 0,0-1-1,-1 1 1,0 0 0,-1-1-1,0 0 1,0 0 0,-9 9-1,-5 4 72,-2 0-1,-25 18 0,20-18-131,-52 30 0,68-44-44,0-1-1,-1 0 1,1-1 0,-1 0-1,0 0 1,0-2 0,0 1-1,-20 1 1,27-4 41,0 0 0,0-1-1,0 1 1,1-1 0,-1 0 0,-4-1-1,-17-10-168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09.733"/>
    </inkml:context>
    <inkml:brush xml:id="br0">
      <inkml:brushProperty name="width" value="0.05" units="cm"/>
      <inkml:brushProperty name="height" value="0.05" units="cm"/>
    </inkml:brush>
  </inkml:definitions>
  <inkml:trace contextRef="#ctx0" brushRef="#br0">97 1 11690,'0'2'178,"0"1"0,-1-1 0,1 0 0,-1 1 0,0-1 0,0 1 0,0-1 0,0 0 0,0 1 0,0-1 0,-1 0 0,1 0 0,-1 0 0,-2 3 0,-32 26 1295,23-21-1167,4-3-78,7-6-207,1 0-1,-1 0 0,1 0 1,-1 0-1,1 0 0,-1 0 1,1 0-1,0 1 0,0-1 1,-1 1-1,1-1 0,0 1 1,0-1-1,1 1 0,-1-1 1,-1 4-1,2-5-33,0 1 1,1-1-1,-1 1 1,0-1-1,1 0 0,-1 1 1,0-1-1,0 1 1,1-1-1,-1 0 1,1 1-1,-1-1 0,0 0 1,1 1-1,-1-1 1,1 0-1,-1 0 0,1 1 1,-1-1-1,1 0 1,-1 0-1,1 0 1,-1 0-1,1 1 0,-1-1 1,1 0-1,-1 0 1,1 0-1,-1 0 1,1 0-1,0-1 0,25 1-276,-20 0 177,14-1-104,32 1-171,-49 0 369,-1 1 1,0-1-1,0 0 0,1 1 1,-1-1-1,0 1 0,0 0 1,0 0-1,1 0 1,-1 0-1,0 0 0,0 0 1,-1 0-1,1 1 0,0-1 1,0 1-1,2 3 1,-3-4 29,0 1 0,-1 0 1,1-1-1,-1 1 1,0 0-1,1 0 0,-1-1 1,0 1-1,0 0 1,0 0-1,0 0 0,0-1 1,-1 1-1,1 0 1,0 0-1,-1-1 1,1 1-1,-1 0 0,0-1 1,0 1-1,0 0 1,-1 1-1,-26 36 553,25-35-481,-35 34 621,35-36-719,0 1 0,0-1 0,-1 1 0,1-1 0,-1 0 1,1 0-1,-1-1 0,0 1 0,1-1 0,-9 2 1,12-3-17,-1 0 0,1 0 0,0 0 1,0 0-1,-1 0 0,1 0 0,0 0 0,-1 0 1,1 0-1,0 0 0,-1 0 0,1 0 1,0-1-1,0 1 0,-1 0 0,1 0 1,0 0-1,0 0 0,-1-1 0,1 1 1,0 0-1,0 0 0,0 0 0,-1-1 1,1 1-1,0 0 0,0 0 0,0-1 1,0 1-1,-1 0 0,1-1 0,0 1 1,0 0-1,0 0 0,0-1 0,0 1 1,0 0-1,0-1 0,0 1 0,0 0 1,0-1-1,0 1 0,0 0 0,0 0 1,0-1-1,6-15-367,6 2-94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8:10.132"/>
    </inkml:context>
    <inkml:brush xml:id="br0">
      <inkml:brushProperty name="width" value="0.05" units="cm"/>
      <inkml:brushProperty name="height" value="0.05" units="cm"/>
    </inkml:brush>
  </inkml:definitions>
  <inkml:trace contextRef="#ctx0" brushRef="#br0">142 263 11162,'-11'6'300,"1"-1"-1,-1 2 1,1-1-1,1 2 1,0-1-1,0 1 0,0 1 1,1-1-1,0 1 1,0 1-1,1 0 1,1 0-1,0 0 1,-9 20-1,14-28-276,0 1-1,0-1 1,0 0 0,1 0-1,-1 1 1,1-1 0,-1 0-1,1 1 1,0-1 0,0 1-1,0-1 1,1 0 0,-1 1-1,0-1 1,1 0 0,-1 1-1,1-1 1,0 0 0,0 0-1,0 1 1,0-1 0,0 0-1,0 0 1,1 0 0,2 3-1,-2-4-17,0 0 0,0 0-1,1 1 1,-1-1 0,0-1-1,0 1 1,1 0-1,-1-1 1,1 1 0,-1-1-1,1 0 1,-1 1 0,0-1-1,1 0 1,-1-1 0,1 1-1,-1 0 1,1-1 0,-1 1-1,0-1 1,1 0 0,-1 0-1,0 0 1,5-2-1,6-5-10,0 0-1,-1 0 0,0-2 0,0 1 1,-1-1-1,0-1 0,0 0 0,-1-1 1,-1 0-1,11-18 0,-3 2-39,-2-1 0,-1 0 0,19-58 0,-28 73 34,0-1 1,-1 1 0,-1-1-1,-1 0 1,0 0 0,-1 1-1,0-18 1,-1 31 14,0-1 0,0 0 1,0 1-1,-1-1 0,1 1 0,0-1 0,-1 1 0,1-1 0,-1 1 1,0-1-1,1 1 0,-1-1 0,0 1 0,0 0 0,0-1 0,0 1 1,0 0-1,0 0 0,0 0 0,-3-2 0,3 3 4,0-1 0,0 1-1,0 0 1,-1 0 0,1 0 0,0 0-1,0 0 1,-1 0 0,1 0-1,0 1 1,0-1 0,0 0 0,-1 1-1,1-1 1,0 0 0,0 1 0,0 0-1,0-1 1,0 1 0,-1 1-1,-6 4 60,0 1 0,0 0 1,1 0-1,-10 13 0,-76 112 486,80-100-468,12-32-94,1 1 1,0 0-1,-1-1 1,1 1-1,0 0 1,0 0-1,0-1 1,-1 1 0,1 0-1,0-1 1,0 1-1,0 0 1,0 0-1,0-1 1,0 1-1,1 0 1,-1 0-1,0-1 1,0 1-1,0 0 1,1 0 0,-1-1-1,0 1 1,1 0-1,-1-1 1,0 1-1,1-1 1,-1 1-1,1 0 1,-1-1-1,1 1 1,0-1-1,-1 1 1,1-1-1,-1 0 1,1 1 0,0-1-1,-1 0 1,1 1-1,0-1 1,1 1-1,13-1-296,0 0 0,29-5 0,-13 1 3,-7 2 91,-12 0 116,0 1 1,-1 0-1,1 1 1,0 0-1,14 2 0,-23-1 112,-1-1 1,1 1-1,0 0 0,-1 0 0,1 0 0,0 0 0,-1 0 0,1 1 0,-1-1 0,0 1 0,1 0 0,-1 0 0,0 0 0,0 0 0,0 0 0,0 0 0,-1 0 0,1 0 0,-1 1 0,1-1 0,-1 1 0,0-1 0,0 1 0,0 0 1,0-1-1,1 7 0,0-1 122,0 1 1,-1-1 0,0 1 0,-1 0 0,0 0 0,0-1-1,-1 1 1,0 0 0,-3 13 0,3-20-20,-2-2-115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2.612"/>
    </inkml:context>
    <inkml:brush xml:id="br0">
      <inkml:brushProperty name="width" value="0.05" units="cm"/>
      <inkml:brushProperty name="height" value="0.05" units="cm"/>
    </inkml:brush>
  </inkml:definitions>
  <inkml:trace contextRef="#ctx0" brushRef="#br0">18 244 12347,'-5'0'479,"-7"2"104,12-2-580,0 1-1,0-1 1,0 1 0,0-1 0,0 1 0,0-1 0,0 1 0,0-1-1,0 0 1,0 1 0,0-1 0,0 1 0,0-1 0,0 1 0,1-1-1,-1 1 1,0-1 0,0 0 0,0 1 0,1-1 0,-1 1 0,0-1-1,1 0 1,-1 1 0,0-1 0,1 0 0,-1 1 0,0-1 0,1 0-1,-1 0 1,1 1 0,3 2-1,0 0 0,0 1 1,0-2-1,0 1 0,0 0 0,1-1 0,-1 0 0,1 0 0,5 1 0,46 11 33,-11-8 10,0-2-1,1-2 1,-1-1-1,71-10 1,178-41 178,-32-11-23,116-22 125,148 30 590,-318 38-598,-185 15-287,-18 0-101,1 0 1,-1 0-1,1-1 1,-1 0-1,6-1 1,-11 1 56,0-1 0,0 1 0,0 0 1,0-1-1,0 1 0,-1 0 0,1 0 0,-1-1 0,1 1 0,-1 0 1,1 0-1,-2-2 0,-11-16-113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6:54.218"/>
    </inkml:context>
    <inkml:brush xml:id="br0">
      <inkml:brushProperty name="width" value="0.05" units="cm"/>
      <inkml:brushProperty name="height" value="0.05" units="cm"/>
    </inkml:brush>
  </inkml:definitions>
  <inkml:trace contextRef="#ctx0" brushRef="#br0">739 0 7858,'-32'2'321,"1"1"0,-1 1 1,1 1-1,0 2 1,0 1-1,1 2 0,0 1 1,1 1-1,0 1 1,-53 35-1,58-31-512,0 2 0,2 0 0,0 2 0,1 0-1,-23 33 1,10-9 185,-50 94-1,69-111 21,1 0 0,2 0 0,-12 39 0,21-57-12,1-1 0,0 0-1,1 1 1,-1-1 0,2 1-1,0-1 1,0 1-1,0-1 1,1 1 0,1-1-1,0 0 1,0 1 0,0-1-1,2 0 1,3 10 0,7 5 12,1 1 1,1-2 0,1 0-1,1-1 1,1-1 0,1-1-1,0-1 1,2 0 0,0-2-1,33 20 1,-18-15-13,1-2 1,1-2-1,0-2 0,1-1 0,1-2 1,51 9-1,246 62 69,-101-23-43,12-15-66,-39-9 31,-152-24 30,90 34 0,267 92-19,-328-117-55,2-4-1,168 13 0,-108-29-41,0-6 0,-1-6-1,213-43 1,358-46 137,-628 91-78,508-48 114,-5-28-933,-549 75 703,295-61-1022,-277 54 1031,0-4 0,-2-2 0,74-38 0,-54 13 90,-2-3 0,93-76 0,-148 106 52,-1 0 0,-1-1 0,0-1 0,19-27 0,-31 34 7,0 0-1,-1 0 1,-1-1 0,0 0 0,-1 0-1,-1-1 1,-1 0 0,6-26 0,-8 22-87,0-1 1,-1 1 0,-1-1 0,-2 1 0,0-1 0,-1 0 0,-1 1 0,-1 0-1,-1 0 1,0 0 0,-16-36 0,-2 11-101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46:55.904"/>
    </inkml:context>
    <inkml:brush xml:id="br0">
      <inkml:brushProperty name="width" value="0.05" units="cm"/>
      <inkml:brushProperty name="height" value="0.05" units="cm"/>
    </inkml:brush>
  </inkml:definitions>
  <inkml:trace contextRef="#ctx0" brushRef="#br0">4690 313 6721,'-698'-75'1125,"-254"-30"-5554,616 99 5481,0 22 355,213-9-1242,-504 62 37,-151 18 1964,610-72-1726,-312 35 434,443-47-874,-57-4-1,33 0-1765,133-11-1606,153-43 3322,-4 0 68,362-15 7,-384 51-1,397-7-16,22 3-1,-302 6 1,544-39 113,-478 28-233,-365 27 101,196-9-182,-177 11 178,-1 1-1,0 2 1,0 1-1,34 10 1,-51-9 47,-1 0-1,-1 1 1,1 1 0,24 16 0,57 47 256,4 2 45,-66-50-232,149 95 362,-138-84-339,77 71 0,130 171 13,-2 15-303,-237-274 174,-1 0 1,0 1-1,-2 1 1,14 26 0,-23-39 59,0 1 0,-1 0 0,1 0 0,-1 1 0,-1-1 0,0 0 1,0 1-1,0-1 0,-1 1 0,0-1 0,0 1 0,-1-1 1,1 0-1,-2 1 0,1-1 0,-6 13 0,1-5-19,-2 0-1,0 0 1,-1-1 0,0 0-1,-1-1 1,-1 0-1,0-1 1,0 0 0,-1 0-1,-1-2 1,0 1-1,-23 13 1,-8 2-257,-2-2 0,-85 32 0,66-33-72,0-2 0,-1-3 0,-1-3 0,-84 8 0,76-17 93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7.613"/>
    </inkml:context>
    <inkml:brush xml:id="br0">
      <inkml:brushProperty name="width" value="0.05" units="cm"/>
      <inkml:brushProperty name="height" value="0.05" units="cm"/>
    </inkml:brush>
  </inkml:definitions>
  <inkml:trace contextRef="#ctx0" brushRef="#br0">6292 350 5281,'-10'-7'-91,"1"1"0,-1 0 0,0 1 0,-1 0 0,1 1 0,-1 0 0,0 1 0,0 0 0,0 0 0,0 1 0,-16 0 0,-17-1 638,-68 7-1,101-4-484,-224 18 4085,-104 5-634,238-21-3077,-138-14-1,-240-80-646,128 19-155,-472-16 1293,329 44-408,314 25-867,-323 8 0,-15 71-233,6 42 837,360-66-84,-194 71 0,266-75-167,2 4-1,0 3 0,-142 95 0,195-115 0,1 1 1,0 2-1,2 0 0,-33 39 0,42-44-7,2 1 1,1 0 0,0 0-1,1 1 1,0 0-1,2 1 1,0 0-1,-5 25 1,6-14-18,2 0-1,0 0 1,2 0 0,2 0-1,1 0 1,1 0-1,1 0 1,8 32 0,-5-39-11,0 1 1,2-1 0,1 0-1,0-1 1,2 0-1,1 0 1,0-1 0,2-1-1,0 0 1,24 25 0,-5-14-18,1-1 1,1-2-1,1-1 1,2-3 0,0 0-1,42 17 1,9-1-32,160 47 0,-98-47 64,1-7-1,264 24 1,315-34-20,-356-33-181,-1-16 0,402-80 0,395-132 235,-1030 208-2,1281-354-365,-1184 298-410,-162 54 174,75-43 0,-129 62 524,1 0 0,-2-2 0,0-1 0,0-1 0,-2 0-1,18-21 1,-31 31 116,0 0 0,-1-1-1,0 0 1,0 0 0,-1-1-1,0 0 1,0 1-1,3-15 1,-5 16 9,-1 1 0,-1-1 0,1 1-1,-1-1 1,0 1 0,0-1 0,-1 1 0,0-1 0,0 1 0,-1-1-1,1 1 1,-1 0 0,-5-10 0,1 6 22,0-1 0,-1 1 0,0 0 1,0 1-1,-1 0 0,-1 0 0,1 1 0,-2 0 0,1 0 0,-1 1 0,-18-11 0,-4 1 32,-1 1 0,-56-18 0,8 9-311,-1 4 1,-163-20-1,-169 14-308,206 24 278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5.087"/>
    </inkml:context>
    <inkml:brush xml:id="br0">
      <inkml:brushProperty name="width" value="0.05" units="cm"/>
      <inkml:brushProperty name="height" value="0.05" units="cm"/>
    </inkml:brush>
  </inkml:definitions>
  <inkml:trace contextRef="#ctx0" brushRef="#br0">254 40 10082,'0'0'14,"19"-33"1769,-15 26-518,-12 24-222,-9 15-527,-18 35-245,-33 85 0,-26 135-169,52-154-90,42-132-30,0 0 0,0 0-1,0 0 1,0-1 0,-1 1 0,1 0-1,0 0 1,-1-1 0,1 1-1,-1 0 1,1 0 0,-1-1-1,1 1 1,-1-1 0,1 1 0,-1 0-1,0-1 1,-1 1 0,2-1 11,0 0 0,-1-1 0,1 1 0,0-1 0,-1 1 0,1-1 0,0 1 0,0-1 0,-1 1 0,1-1 0,0 0 0,0 1 0,0-1 0,0 1 0,0-1 0,0 0 0,0 1 0,0-1 0,0 1 0,0-1 0,0 1 0,0-1 0,0 0 0,0 1 0,1-1 0,-1 1 0,0-1 1,6-27-120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5.592"/>
    </inkml:context>
    <inkml:brush xml:id="br0">
      <inkml:brushProperty name="width" value="0.05" units="cm"/>
      <inkml:brushProperty name="height" value="0.05" units="cm"/>
    </inkml:brush>
  </inkml:definitions>
  <inkml:trace contextRef="#ctx0" brushRef="#br0">199 0 12603,'1'2'90,"-1"0"0,1-1 1,0 1-1,-1 0 0,1 0 1,0 0-1,-1 0 0,0-1 1,0 1-1,1 0 0,-1 0 1,0 0-1,-1 0 1,1 4-1,-10 29 115,3-10 235,4-9-380,1 0 0,1 0 0,0 1 0,1-1 0,1 0 0,1 0 0,0 1 0,8 28 0,5 0-73,34 73 0,-7-23-350,-39-88 195,0 1 0,-1-1 0,0 1 1,0 0-1,-1 0 0,1 10 0,-2-16 104,0 0 1,0 0-1,0 0 0,0 0 0,-1 0 1,1 0-1,-1 0 0,1 0 0,-1 0 1,0 0-1,0 0 0,0 0 0,0 0 1,0 0-1,0-1 0,-1 1 0,1-1 1,0 1-1,-1-1 0,1 1 0,-1-1 1,0 0-1,1 1 0,-1-1 0,0 0 1,0 0-1,0 0 0,-2 0 1,-20 6-474</inkml:trace>
  <inkml:trace contextRef="#ctx0" brushRef="#br0" timeOffset="1">7 458 11562,'-6'-5'1257,"6"1"-913,1 3-128,5 1 1184,5 1-1048,5-2-136,7-7-112,4-2-40,8-7-144,3-3-176,1-3 224,-3-3 0,-3 2-96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6.085"/>
    </inkml:context>
    <inkml:brush xml:id="br0">
      <inkml:brushProperty name="width" value="0.05" units="cm"/>
      <inkml:brushProperty name="height" value="0.05" units="cm"/>
    </inkml:brush>
  </inkml:definitions>
  <inkml:trace contextRef="#ctx0" brushRef="#br0">16 89 13251,'0'25'808,"-3"12"-736,-1 6-48,0 10 144,1 4-96,3 11-8,-2 2-16,4-6 16,1-3-80,5-11-200,1-9-176,2-21-792,-1-14 1016,2-27-200,2-15-88</inkml:trace>
  <inkml:trace contextRef="#ctx0" brushRef="#br0" timeOffset="1">177 0 11602,'0'22'1081,"0"8"-825,-3 10-24,-1 5 376,4 9-248,0 2 16,2 6-64,6-2-48,0-3-80,2 0-104,2-8-208,-1-6-136,-2-10-1232,-2-10 1328,-3-23-224,-2-10-112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6.529"/>
    </inkml:context>
    <inkml:brush xml:id="br0">
      <inkml:brushProperty name="width" value="0.05" units="cm"/>
      <inkml:brushProperty name="height" value="0.05" units="cm"/>
    </inkml:brush>
  </inkml:definitions>
  <inkml:trace contextRef="#ctx0" brushRef="#br0">0 159 13883,'2'2'48,"0"1"-1,0-1 1,0 0 0,0 0 0,0 0-1,1 0 1,-1 0 0,1-1 0,-1 1-1,1-1 1,0 0 0,0 1 0,-1-1-1,1 0 1,0-1 0,0 1 0,0 0-1,0-1 1,0 0 0,0 0 0,0 0-1,0 0 1,0 0 0,0 0-1,0-1 1,4-1 0,5-1-41,1 0 0,-1-1-1,0 0 1,-1-1 0,12-7 0,-5 3 3,-1-2 0,24-18 0,-36 25-6,0 0-1,0-1 0,-1 1 0,0-1 0,0 0 0,0 0 1,0 0-1,-1-1 0,1 1 0,-1-1 0,-1 0 0,3-6 1,-5 11-3,1 0 1,-1 0-1,0 1 1,1-1 0,-1 0-1,0 0 1,0 0-1,0 0 1,1 0 0,-1 0-1,0 1 1,0-1-1,0 0 1,-1 0 0,1 0-1,0 0 1,0 0-1,0 0 1,-1 0-1,1 1 1,0-1 0,-1 0-1,1 0 1,-1 0-1,1 1 1,-1-1 0,1 0-1,-1 1 1,0-1-1,1 0 1,-1 1 0,0-1-1,1 1 1,-1-1-1,0 1 1,0-1 0,1 1-1,-1-1 1,0 1-1,0 0 1,0 0 0,0-1-1,0 1 1,0 0-1,1 0 1,-1 0-1,0 0 1,0 0 0,-2 0-1,-2 1 11,1-1 1,-1 1-1,0 0 0,1 1 0,-1-1 0,1 1 1,-1 0-1,-6 3 0,2 1 18,0 1 1,0-1-1,1 2 0,0-1 1,0 1-1,0 0 1,1 1-1,1 0 0,-9 14 1,10-15-5,1 0 1,0 0-1,1 0 1,0 1-1,0 0 1,1-1-1,0 1 1,0 0-1,1 0 1,0 0-1,1 0 1,0 10-1,0-16-41,0 0 1,1 0-1,-1 0 0,1-1 1,-1 1-1,1 0 0,0 0 1,0 0-1,1-1 0,-1 1 1,1 0-1,-1-1 0,1 0 0,0 1 1,-1-1-1,1 0 0,1 0 1,-1 0-1,0 0 0,0 0 1,1 0-1,-1-1 0,1 1 1,2 1-1,-1-2-68,0 0 0,0 0 0,0 0 1,0-1-1,0 1 0,0-1 0,0 0 0,0 0 1,0-1-1,0 1 0,0-1 0,0 0 0,0 0 1,0 0-1,0 0 0,0-1 0,3-2 0,22-11-246,2-5-131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1.832"/>
    </inkml:context>
    <inkml:brush xml:id="br0">
      <inkml:brushProperty name="width" value="0.05" units="cm"/>
      <inkml:brushProperty name="height" value="0.05" units="cm"/>
    </inkml:brush>
  </inkml:definitions>
  <inkml:trace contextRef="#ctx0" brushRef="#br0">1 13 13107,'7'-8'1216,"3"3"-912,4 8-136,2 9 504,4 9-296,6 6-64,4 5-144,3 2-55,3-2-25,1-2-64,0-10-168,2-7-153,-5-15-1247,-5-11 1336,-2-11-144,-5-3-160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6.927"/>
    </inkml:context>
    <inkml:brush xml:id="br0">
      <inkml:brushProperty name="width" value="0.05" units="cm"/>
      <inkml:brushProperty name="height" value="0.05" units="cm"/>
    </inkml:brush>
  </inkml:definitions>
  <inkml:trace contextRef="#ctx0" brushRef="#br0">114 0 12307,'-2'1'116,"1"-1"-1,-1 0 1,0 1 0,1-1 0,-1 1 0,1-1 0,-1 1 0,1 0 0,-1-1 0,1 1 0,-1 0-1,1 0 1,-1 0 0,1 0 0,-1 2 0,-19 22 496,14-16 32,0-1-560,0 1 0,0 0 0,1 1 0,0 0 0,1 0 0,0 0 0,1 0 0,0 1 0,-4 18 0,7-28-93,1-1 1,0 1-1,0 0 0,0 0 1,0 0-1,0-1 1,0 1-1,0 0 1,0 0-1,0-1 0,0 1 1,0 0-1,1 0 1,-1 0-1,0-1 1,0 1-1,1 0 0,-1-1 1,1 1-1,-1 0 1,0-1-1,1 1 0,0 0 1,-1-1-1,1 1 1,-1-1-1,2 1 1,-1 0-10,1-1 0,-1 1 1,1-1-1,-1 0 0,1 0 1,-1 1-1,1-1 0,-1 0 1,1 0-1,-1-1 0,1 1 1,-1 0-1,3-1 0,7-3-87,-1 0-1,1 0 0,10-7 1,-14 8 45,21-12-104,-15 7 138,1 1 1,-1 1 0,1 0 0,1 1-1,20-5 1,-35 9 36,1 1-1,0 0 1,0 0-1,0 0 0,0-1 1,0 1-1,0 0 1,0 0-1,0 0 1,0 1-1,0-1 1,0 0-1,-1 0 0,1 0 1,0 1-1,0-1 1,0 0-1,0 1 1,0-1-1,-1 1 1,1-1-1,0 1 0,0-1 1,-1 1-1,1 0 1,0-1-1,-1 1 1,1 0-1,0 0 1,0 1-1,0 0 30,-1 0 1,0 0-1,1 1 1,-1-1-1,0 0 0,0 1 1,0-1-1,0 0 0,0 1 1,-1-1-1,1 0 1,-2 3-1,-2 9 310,-1 0-1,-13 24 1,17-36-317,-8 17 307,-19 34 360,25-49-646,1 0 1,-1 0-1,0 0 0,0 0 0,-1-1 0,1 1 0,-1-1 1,1 0-1,-5 3 0,7-6-14,1 0 0,-1 1 0,1-1 0,-1 0 0,1 0 0,-1 1 0,1-1 0,-1 0 0,1 0 0,0 0 0,-1 0 0,0 0 0,1 0 0,-1 0 0,1 0 0,-1 0 0,1 0 0,-1 0 0,1 0 0,-1 0 0,1 0 0,0 0 0,-1-1 0,1 1 0,-1 0 0,1 0 0,-1-1 0,1 1 0,-1 0 0,1 0 0,0-1 0,-1 1 0,1-1 0,0 1 0,-1 0 0,1-1 0,0 1 0,-1-1 0,1 1 0,0-1 0,-6-19 230,5 1 12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8.203"/>
    </inkml:context>
    <inkml:brush xml:id="br0">
      <inkml:brushProperty name="width" value="0.05" units="cm"/>
      <inkml:brushProperty name="height" value="0.05" units="cm"/>
    </inkml:brush>
  </inkml:definitions>
  <inkml:trace contextRef="#ctx0" brushRef="#br0">3 263 10010,'-1'-5'151,"1"1"-1,-1-1 1,1 1-1,-1-1 1,1 1-1,1-1 1,-1 1-1,0-1 1,1 1-1,0 0 1,0-1-1,1 1 1,-1 0-1,1 0 1,2-5-1,5-8 213,-1 2 0,16-21 0,-20 31-310,1-1-1,-1 1 1,1 0 0,0 0-1,1 0 1,6-4 0,-11 8-47,0 0 1,0 0 0,0 1 0,0-1-1,0 0 1,0 1 0,0-1-1,0 1 1,0-1 0,0 1-1,0 0 1,1 0 0,-1-1-1,0 1 1,0 0 0,0 0-1,0 0 1,1 0 0,-1 0-1,0 0 1,0 1 0,0-1-1,0 0 1,0 0 0,1 1-1,-1-1 1,0 1 0,0-1-1,0 1 1,0 0 0,0-1 0,0 1-1,0 0 1,-1 0 0,1-1-1,0 1 1,0 0 0,-1 0-1,1 0 1,0 0 0,-1 0-1,1 0 1,-1 0 0,1 0-1,-1 0 1,1 2 0,2 7 5,0-1 0,-1 1 0,-1-1 0,1 1 1,-2 0-1,1 13 0,-7 63 23,4-64-14,-1 0-5,2-11-8,0 0 0,0 0 0,2 20 0,-1-31-8,0 1 0,0-1 0,0 1 0,0-1 0,0 1 0,0-1 0,0 1 1,0-1-1,0 0 0,1 1 0,-1-1 0,0 1 0,0-1 0,0 0 0,1 1 0,-1-1 0,0 0 0,1 1 0,-1-1 0,0 0 0,0 1 0,1-1 0,-1 0 0,1 0 1,-1 1-1,0-1 0,1 0 0,-1 0 0,0 0 0,1 1 0,-1-1 0,1 0 0,0 0 0,15-7 2,12-18-22,6-15-246,49-77-1,-42 57-57,-41 60 320,0 0 0,0-1 0,1 1 0,-1-1 0,0 1 0,0 0 0,1-1 0,-1 1 0,0 0 0,0-1 0,1 1 0,-1 0 1,0 0-1,1-1 0,-1 1 0,1 0 0,-1 0 0,0-1 0,1 1 0,-1 0 0,1 0 0,-1 0 0,0 0 0,1 0 0,-1 0 1,1 0-1,0 0 0,6 10 8,-2 32 161,-3-27-99,0-2 2,1 0-1,0 0 1,0 0-1,2-1 1,-1 0 0,2 0-1,7 14 1,-11-23-54,0 0 1,0 0-1,0 0 1,0 0-1,1 0 1,-1-1-1,1 1 1,0-1-1,-1 0 1,1 0-1,0 0 1,0 0-1,1 0 1,-1-1-1,0 1 0,0-1 1,1 0-1,-1 0 1,1 0-1,-1-1 1,1 1-1,-1-1 1,1 0-1,0 0 1,-1 0-1,1 0 1,-1 0-1,1-1 1,-1 0-1,1 0 1,4-1-1,1-2-1,-1 0-1,1-1 0,-1 0 1,0 0-1,0-1 1,0 0-1,-1 0 0,0-1 1,0 0-1,0 0 1,-1 0-1,0-1 0,5-10 1,-1 3 1,-2 0 0,0-1 0,-1 0 0,-1 0 0,-1-1 0,6-26 0,-9 32 2,0 1 1,-1-1-1,-1-18 0,0 27-12,0 0 0,0 0 0,0 0 0,0 0 0,-1 0 0,1-1 0,0 1 0,-1 0 0,0 0 0,0 0 0,1 0 0,-1 1 0,0-1 0,-1 0 0,1 0 0,0 0 0,0 1-1,-1-1 1,1 1 0,-1-1 0,1 1 0,-1-1 0,0 1 0,0 0 0,-2-1 0,3 1 0,0 1 1,0 0-1,0 0 0,0-1 0,0 1 1,0 0-1,0 0 0,0 0 0,0 0 1,0 1-1,0-1 0,0 0 0,0 0 1,0 0-1,0 1 0,0-1 0,0 1 1,0-1-1,1 1 0,-1-1 0,0 1 1,-1 0-1,0 1 9,0 0 0,0 0 0,0 0-1,0 1 1,1-1 0,-1 1 0,-2 4 0,1 2 39,-1 0 0,1 1 0,-3 16-1,5-19-20,0 0 0,1 0-1,0 0 1,0 0 0,0-1-1,3 10 1,-3-15-28,0 0 0,0 0 0,0 0 1,0 0-1,1 0 0,-1 0 0,0 0 0,0 0 0,1 0 1,-1 0-1,1 0 0,-1 0 0,1-1 0,0 1 0,-1 0 1,1 0-1,0-1 0,-1 1 0,1 0 0,0-1 0,0 1 1,0 0-1,-1-1 0,1 1 0,0-1 0,0 0 0,0 1 1,0-1-1,0 0 0,0 1 0,0-1 0,0 0 0,0 0 1,0 0-1,0 0 0,0 0 0,0 0 0,0 0 0,0 0 1,0 0-1,0-1 0,0 1 0,0 0 0,0-1 0,0 1 1,0-1-1,0 1 0,-1-1 0,1 1 0,1-2 0,4-2-30,-1 1 0,0-2 0,0 1 0,-1-1 0,1 1 0,4-8 0,-6 8-9,1-1-1,-1 1 1,1 0-1,0 0 1,0 1-1,1-1 1,-1 1-1,7-4 1,-10 7 36,-1 0 0,1 0 0,-1 0 0,1 0 0,0 0 0,-1 1 0,1-1-1,-1 0 1,1 0 0,-1 0 0,1 1 0,-1-1 0,1 0 0,-1 1 0,1-1 0,-1 1 0,0-1 0,1 0 0,-1 1 0,1-1 0,-1 1 0,0-1 0,0 1-1,1-1 1,-1 1 0,0-1 0,0 1 0,1-1 0,-1 1 0,0-1 0,0 1 0,0 0 0,0-1 0,0 1 0,0 0 0,6 26 94,-6-23-73,3 11 56,-3-8-28,1 0 0,1-1 0,-1 1 0,1-1 0,4 11 0,-6-17-48,1 1 0,-1-1 0,0 0 0,1 1-1,-1-1 1,0 0 0,1 1 0,-1-1 0,0 0 0,1 0 0,-1 1 0,1-1 0,-1 0 0,0 0-1,1 0 1,-1 0 0,1 0 0,-1 0 0,1 0 0,-1 1 0,1-1 0,-1 0 0,0 0-1,1-1 1,-1 1 0,1 0 0,-1 0 0,1 0 0,-1 0 0,0 0 0,1 0 0,-1-1-1,1 1 1,-1 0 0,0 0 0,1 0 0,-1-1 0,1 1 0,-1 0 0,0-1 0,1 1-1,-1 0 1,0-1 0,0 1 0,1 0 0,-1-1 0,16-20-24,-14 19 16,6-10-25,18-23-75,-25 33 94,1 0 1,0 0-1,0 0 0,1 0 0,-1 0 1,0 0-1,1 1 0,-1-1 0,1 1 1,-1 0-1,5-2 0,-6 3 10,0 0-1,1 0 1,-1 0-1,0 0 1,0 0 0,0 0-1,0 0 1,0 1 0,0-1-1,0 0 1,-1 1-1,1-1 1,0 1 0,0-1-1,0 1 1,0-1-1,0 1 1,0 0 0,-1 0-1,1-1 1,0 1 0,-1 0-1,1 0 1,0 0-1,-1-1 1,1 1 0,-1 0-1,0 0 1,1 2-1,13 34 10,-11-25 3,-2-9-4,0 0 0,0 0 0,1-1 0,-1 1 0,0 0 0,1-1 0,0 1 0,0 0 0,0-1 0,0 0 0,4 5 0,-4-7-3,-1 1-1,1 0 1,-1 0-1,1-1 1,0 1-1,-1-1 1,1 0-1,0 1 1,-1-1-1,1 0 1,0 0-1,-1 0 1,1 0-1,0 0 1,-1 0-1,1-1 1,0 1-1,-1-1 1,1 1-1,-1-1 1,1 1-1,-1-1 1,3-1-1,15-10-54,-1 0 0,0-1-1,0-1 1,-2 0 0,0-1-1,28-34 1,-44 48-11,0 1 0,1-1 1,-1 1-1,1 0 0,-1-1 0,0 1 1,1-1-1,-1 0 0,0 1 0,0-1 0,1 1 1,-1-1-1,0 1 0,0-1 0,0 1 1,0-1-1,0 0 0,0 1 0,0-1 1,0 1-1,0-1 0,0 0 0,0 1 0,0-1 1,0 1-1,0-1 0,0 1 0,-1-1 1,1 0-1,0 1 0,0-1 0,-1 1 1,1-1-1,0 1 0,-1-1 0,1 1 1,-1 0-1,1-1 0,-1 0 0,-6-8-64,0-8-308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8.664"/>
    </inkml:context>
    <inkml:brush xml:id="br0">
      <inkml:brushProperty name="width" value="0.05" units="cm"/>
      <inkml:brushProperty name="height" value="0.05" units="cm"/>
    </inkml:brush>
  </inkml:definitions>
  <inkml:trace contextRef="#ctx0" brushRef="#br0">123 0 13363,'-6'17'219,"1"1"0,1-1 0,1 1 0,0 0 1,1 0-1,1 1 0,1-1 0,0 0 0,2 0 0,0 0 1,9 34-1,5 4-170,3-1-1,35 70 1,-34-81-181,-19-42 46,0 0-1,-1 1 1,1-1-1,0 0 1,0 0-1,-1 0 0,1 0 1,-1 1-1,0-1 1,0 0-1,0 0 1,0 1-1,0-1 0,-1 3 1,1-4 28,0-1 0,0 0 0,0 1-1,-1-1 1,1 0 0,0 1 0,0-1 0,-1 0 0,1 1 0,0-1 0,-1 0 0,1 0-1,0 1 1,-1-1 0,1 0 0,0 0 0,-1 0 0,1 0 0,0 0 0,-1 1 0,1-1 0,-1 0-1,1 0 1,0 0 0,-1 0 0,1 0 0,-1 0 0,0 0 0,-19-9-931,-14-15-799,-44-41 1,10-2 5021,66 65-3066,0 0-1,0 0 0,0 0 0,1 0 0,-1-1 0,1 1 0,-1-1 0,-1-5 0,3 8-97,-1-1 0,1 0 0,0 0-1,0 0 1,0 0 0,0 0-1,0 0 1,0 0 0,0 0 0,1 0-1,-1 1 1,0-1 0,0 0-1,1 0 1,-1 0 0,0 0-1,1 0 1,-1 1 0,1-1 0,-1 0-1,1 0 1,0 1 0,-1-1-1,1 0 1,0 1 0,-1-1-1,1 1 1,0-1 0,0 1 0,1-1-1,59-32 1094,-46 26-1410,0 0-1,-1-2 1,0 1-1,0-2 1,-1 1-1,23-23 1,-34 30 209,-1 0 0,1 1 0,-1-1 1,0 0-1,0 0 0,0 0 0,0 0 1,1-3-1,0-17-417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9.060"/>
    </inkml:context>
    <inkml:brush xml:id="br0">
      <inkml:brushProperty name="width" value="0.05" units="cm"/>
      <inkml:brushProperty name="height" value="0.05" units="cm"/>
    </inkml:brush>
  </inkml:definitions>
  <inkml:trace contextRef="#ctx0" brushRef="#br0">1 0 14987,'0'0'912,"8"3"-840,4 0-96,12 0 64,8 0-320,11-3 184,7 2-48,9-2-40</inkml:trace>
  <inkml:trace contextRef="#ctx0" brushRef="#br0" timeOffset="1">671 76 13875,'-23'32'826,"-3"0"1,-48 46-1,66-71-738,8-7-94,0 0 1,0 0-1,0 0 0,0 0 0,0 0 1,0-1-1,0 1 0,0 0 0,0 0 1,0 0-1,0 0 0,0 0 1,0 0-1,0-1 0,0 1 0,0 0 1,0 0-1,0 0 0,-1 0 0,1 0 1,0 0-1,0 0 0,0 0 0,0 0 1,0-1-1,0 1 0,0 0 0,-1 0 1,1 0-1,0 0 0,0 0 0,0 0 1,0 0-1,0 0 0,0 0 0,-1 0 1,1 0-1,0 0 0,0 0 1,0 0-1,0 0 0,0 0 0,0 0 1,-1 0-1,1 0 0,0 0 0,0 0 1,0 0-1,0 0 0,0 0 0,0 1 1,-1-1-1,1 0 0,0 0 0,0 0 1,0 0-1,0 0 0,0 0 0,5-8-212,0 0 0,0 1 0,1-1 0,0 1 0,1 0-1,0 1 1,0-1 0,0 1 0,15-8 0,-18 11 170,1 1 0,-1 0 0,1 0 0,0 0 0,-1 1 0,1 0 0,0 0 0,0 0 0,0 0 0,0 1 0,0-1 0,0 2 0,0-1 0,0 0 0,0 1 0,0 0 0,0 0 0,0 0 0,8 4 0,-10-3 91,1-1-1,-1 1 1,0 0 0,1 0 0,-1 0-1,0 1 1,0-1 0,0 1 0,-1 0-1,1-1 1,-1 1 0,1 0 0,-1 1 0,0-1-1,0 0 1,0 1 0,-1-1 0,1 1-1,-1-1 1,0 1 0,0 0 0,0 0-1,0-1 1,-1 1 0,0 0 0,0 4-1,0 2 177,-2 0-1,0 0 1,0-1-1,0 1 1,-1-1-1,-1 1 1,0-1-1,0 0 1,0 0-1,-12 15 0,1-3 504,-1-1-1,-38 36 0,22-30-381,31-25-358,0 0 0,0-1 1,0 1-1,0 0 0,0-1 0,-1 1 0,1-1 0,0 1 0,0-1 0,-1 1 0,1-1 0,0 0 0,0 0 0,-1 0 0,1 0 0,0 0 0,-1 0 1,1 0-1,0 0 0,0 0 0,-1-1 0,1 1 0,0 0 0,0-1 0,-1 1 0,1-1 0,0 0 0,0 1 0,-1-2 0,0-2-11,0 0-1,0-1 1,0 1-1,1-1 1,0 1-1,0-1 1,0 0-1,0 1 1,1-1 0,0 0-1,0 0 1,0-4-1,0 6 7,3-46-348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19.548"/>
    </inkml:context>
    <inkml:brush xml:id="br0">
      <inkml:brushProperty name="width" value="0.05" units="cm"/>
      <inkml:brushProperty name="height" value="0.05" units="cm"/>
    </inkml:brush>
  </inkml:definitions>
  <inkml:trace contextRef="#ctx0" brushRef="#br0">39 466 10946,'-30'119'2215,"27"-102"-1755,0 0 0,2 0 0,0 0 0,2 34 0,-1-48-419,1-1 1,-1 1-1,0 0 1,1-1-1,0 1 1,0 0-1,-1-1 1,2 1-1,-1-1 1,0 0-1,0 1 1,1-1-1,-1 0 1,1 0-1,0 1 0,0-1 1,-1-1-1,5 4 1,-4-4-24,-1-1 0,1 1 1,0-1-1,0 0 0,0 1 0,0-1 1,0 0-1,0 0 0,0 0 0,-1 0 1,1-1-1,0 1 0,0 0 0,0-1 1,0 1-1,0-1 0,-1 0 0,1 1 0,0-1 1,-1 0-1,1 0 0,0 0 0,-1-1 1,1 1-1,-1 0 0,0 0 0,2-3 1,10-8 24,-1-2 0,0 1 0,-1-1 0,-1-1 0,11-19 0,37-86 75,-44 85-165,-2 1 1,-1-1-1,-1-1 0,-3 0 1,-1 0-1,-1-1 1,-2 1-1,-2-1 1,-4-45-1,2 71 9,0 1 0,-1 0 0,-1-1 0,0 1 0,-7-16 0,10 24 35,-1 0 0,0 0 0,0 0 0,0 0 0,0 1 0,0-1 0,0 0 0,-1 1 0,1-1 0,-1 1 0,1-1 0,-1 1 0,1-1 0,-1 1 0,0 0 0,1 0 0,-1 0 0,0 0 0,0 0 0,0 0 0,0 1 0,0-1 0,0 1 0,0-1 0,0 1 0,0 0 0,0 0 0,0-1 0,0 2 0,0-1 0,0 0 0,0 0 0,0 1 0,0-1 0,-3 1 0,0 2 41,-1 0 0,1 0-1,0 1 1,0-1 0,0 1 0,0 0-1,1 1 1,-1-1 0,1 1-1,0 0 1,1 0 0,-4 6 0,-8 12 332,-14 34 0,26-51-323,-5 10 129,0 0 1,1 1-1,1 0 0,0 0 1,1 1-1,-4 32 1,9-48-194,0-1 1,0 1 0,0-1 0,0 1-1,1 0 1,-1-1 0,0 0 0,1 1-1,0-1 1,-1 1 0,1-1 0,0 0-1,-1 1 1,1-1 0,0 0-1,0 0 1,0 1 0,0-1 0,1 0-1,-1 0 1,0 0 0,0 0 0,1-1-1,-1 1 1,0 0 0,1-1 0,-1 1-1,1 0 1,1 0 0,6 1-219,0 0 1,1 0-1,17 1 0,-3 0-149,-17-1 359,-1-1 0,0 1 1,0 1-1,0-1 0,-1 1 1,1 0-1,0 0 1,-1 1-1,0-1 0,0 1 1,0 1-1,0-1 0,-1 1 1,1-1-1,-1 1 1,-1 0-1,1 1 0,-1-1 1,1 1-1,-2-1 0,1 1 1,-1 0-1,3 9 1,-1-1 85,-1 1 1,0 0-1,-1 1 1,0-1-1,-2 0 1,1 1-1,-2-1 1,-4 28-1,2-34-506,1-14 240,0-23 27,2 25 138,0-31-271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0.453"/>
    </inkml:context>
    <inkml:brush xml:id="br0">
      <inkml:brushProperty name="width" value="0.05" units="cm"/>
      <inkml:brushProperty name="height" value="0.05" units="cm"/>
    </inkml:brush>
  </inkml:definitions>
  <inkml:trace contextRef="#ctx0" brushRef="#br0">0 40 12995,'1'-9'685,"1"-16"85,1 20-153,2 13 501,5 22-738,-1 2 0,9 61 0,-2 70 166,-13-127-393,1 25 39,15 119 176,-18-173-364,1-1-1,-1 0 1,1 0-1,0 0 1,1-1-1,4 10 1,-6-15-5,-1 1 1,1 0-1,0 0 0,-1 0 1,1 0-1,0-1 0,0 1 0,-1 0 1,1-1-1,0 1 0,0 0 1,0-1-1,0 1 0,0-1 1,0 0-1,0 1 0,0-1 1,1 1-1,0-2-1,-1 1 0,0 0 0,1 0 1,-1 0-1,0-1 0,1 1 0,-1-1 0,0 1 0,0-1 0,1 1 0,-1-1 0,0 0 0,0 0 0,0 1 1,0-1-1,0 0 0,0 0 0,1-2 0,6-6-33,-1 0-1,0-1 1,-1 0-1,0 0 1,8-18 0,19-58-233,-33 85 267,7-18-66,2-7-118,0-1 1,5-32-1,-18 97 461,1 1 1,2-1-1,8 69 0,-7-103-240,1 1 0,0 0 1,0 0-1,0-1 1,1 1-1,0-1 0,0 1 1,0-1-1,3 5 1,-4-8-30,0-1 1,-1 1 0,1 0-1,0 0 1,0 0 0,0 0-1,0-1 1,0 1 0,0 0-1,0-1 1,0 1 0,0-1-1,0 0 1,1 1 0,-1-1-1,0 0 1,0 1 0,0-1-1,0 0 1,1 0 0,-1 0 0,0 0-1,0 0 1,0 0 0,1 0-1,-1-1 1,0 1 0,0 0-1,0-1 1,0 1 0,0-1-1,1 1 1,-1-1 0,0 1-1,0-1 1,0 0 0,-1 0-1,1 1 1,0-1 0,1-1-1,9-8-28,-1-1 0,0 1 0,0-1-1,-1-1 1,-1 0 0,11-20 0,35-82-723,-45 94 539,-9 20 198,0 0 0,0 0 0,0 0 0,1 0 0,-1 0 0,0 1 0,0-1 0,0 0 0,0 0 0,0 0 0,0 0 0,1 0 0,-1 0 0,0 0 0,0 1 0,0-1 1,0 0-1,0 0 0,1 0 0,-1 0 0,0 0 0,0 0 0,0 0 0,0 0 0,1 0 0,-1 0 0,0 0 0,0 0 0,0 0 0,0 0 0,1 0 0,-1 0 0,0 0 0,0 0 0,0 0 0,0 0 0,1 0 0,-1 0 0,0-1 0,0 1 0,0 0 0,0 0 0,0 0 1,1 0-1,-1 0 0,0 0 0,0 0 0,0-1 0,0 1 0,0 0 0,0 0 0,0 0 0,0 0 0,0 0 0,1-1 0,-1 1 0,0 0 0,2 15 20,-15 165 1422,14-221-803,-8-66-1,2 47-526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0.866"/>
    </inkml:context>
    <inkml:brush xml:id="br0">
      <inkml:brushProperty name="width" value="0.05" units="cm"/>
      <inkml:brushProperty name="height" value="0.05" units="cm"/>
    </inkml:brush>
  </inkml:definitions>
  <inkml:trace contextRef="#ctx0" brushRef="#br0">4 1 17020,'-3'24'1136,"3"-5"-992,0-3-128,7-2 104,3-3-336,7-5-408,5 1-544,5 0 887,1 3-183,7 2-184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1.280"/>
    </inkml:context>
    <inkml:brush xml:id="br0">
      <inkml:brushProperty name="width" value="0.05" units="cm"/>
      <inkml:brushProperty name="height" value="0.05" units="cm"/>
    </inkml:brush>
  </inkml:definitions>
  <inkml:trace contextRef="#ctx0" brushRef="#br0">42 530 14699,'-1'21'496,"-1"-1"0,-1 0-1,-1 0 1,-7 21 0,4-18 154,2 1-1,-4 33 1,11-44-352,6-14-163,16-21-185,-11 6-100,-1-1 1,0 0 0,-1 0 0,9-21 0,31-83-657,-33 67 489,-3 0 0,-2-1-1,-2-1 1,-3 1-1,2-96 1,-10 140 297,1 5 22,-1 1 0,1-1-1,-2 0 1,1 1 0,-1-1 0,1 1 0,-2 0 0,1-1 0,0 1 0,-1 0 0,-4-8 0,6 12 5,0 1 1,-1-1 0,1 0-1,-1 1 1,1-1-1,-1 0 1,1 1 0,-1-1-1,1 1 1,-1-1 0,0 1-1,1-1 1,-1 1-1,0 0 1,1-1 0,-1 1-1,0 0 1,0-1-1,1 1 1,-1 0 0,0 0-1,0 0 1,1 0 0,-1 0-1,0 0 1,0 0-1,1 0 1,-1 0 0,0 0-1,0 0 1,0 0 0,1 0-1,-1 1 1,0-1-1,0 0 1,1 1 0,-1-1-1,0 0 1,1 1-1,-1-1 1,1 1 0,-1-1-1,0 1 1,1-1 0,-1 1-1,0 0 1,-4 5 87,-1 1 1,1-1-1,-7 13 1,8-13-19,-28 45 698,3 2-1,-41 100 0,66-145-705,1 1 0,1 0 0,0 0 0,-2 12 0,4-19-88,-1 0 0,1 1 0,0-1 0,0 0 1,1 0-1,-1 0 0,0 0 0,1 0 1,-1 0-1,1 0 0,0 0 0,0 0 0,-1 0 1,1 0-1,0-1 0,1 1 0,-1 0 1,0-1-1,0 1 0,1 0 0,-1-1 0,1 0 1,-1 1-1,3 0 0,16 9-520,-1-1-1,32 11 1,-32-14 255,0 1 0,0 1 0,23 15 0,-20-7 174,30 28 0,-23-18 222,-27-25-91,-1 0 1,1-1-1,-1 0 0,1 1 0,0-1 0,-1 0 1,1 1-1,0-1 0,0 0 0,0-1 1,0 1-1,0 0 0,0 0 0,0-1 1,0 1-1,0-1 0,0 0 0,0 0 0,1 0 1,-1 0-1,0 0 0,0 0 0,0 0 1,0-1-1,0 1 0,0-1 0,0 1 0,0-1 1,0 0-1,0 0 0,0 0 0,0 0 1,0 0-1,-1 0 0,1 0 0,0-1 0,-1 1 1,1-1-1,-1 1 0,1-1 0,-1 0 1,0 1-1,0-1 0,0 0 0,0 0 1,0 0-1,1-4 0,3-5-50,-1 0 0,0 0 1,-1-1-1,0 1 0,0-1 0,-2 0 1,1 0-1,-2 0 0,1 0 0,-2 0 0,-2-19 1,3 30 17,0 0 0,0 0 0,0 0 0,-1 0 1,1 0-1,0 0 0,-1 0 0,1 0 1,-1 0-1,1 0 0,-1 0 0,1 0 0,-1 1 1,1-1-1,-1 0 0,0 0 0,1 1 1,-1-1-1,0 0 0,0 1 0,0-1 0,1 0 1,-1 1-1,0 0 0,0-1 0,0 1 0,0-1 1,0 1-1,0 0 0,-1-1 0,0 2 13,1-1 0,-1 0 0,1 1 0,0-1 0,-1 1 0,1-1 0,0 1 0,-1 0 0,1-1 0,0 1-1,0 0 1,0 0 0,0 0 0,0 0 0,0 0 0,0 0 0,0 0 0,0 1 0,0-1 0,0 0 0,0 2 0,-4 9 135,0 0 0,2-1 1,-1 1-1,2 1 1,-1-1-1,2 0 1,-1 0-1,2 1 1,0-1-1,0 1 1,1-1-1,4 19 1,-4-27-129,0 0 1,0 0-1,1 0 1,-1 0-1,1 0 1,0 0-1,0 0 1,1-1 0,-1 1-1,5 4 1,-6-7-12,0 0 0,1 0 1,-1 0-1,1 1 0,-1-2 1,1 1-1,-1 0 0,1 0 1,-1 0-1,1-1 0,0 1 1,-1-1-1,1 1 1,0-1-1,-1 0 0,1 0 1,0 1-1,0-1 0,-1-1 1,1 1-1,0 0 0,0 0 1,-1-1-1,1 1 0,0 0 1,-1-1-1,3-1 0,15-10-87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2.737"/>
    </inkml:context>
    <inkml:brush xml:id="br0">
      <inkml:brushProperty name="width" value="0.05" units="cm"/>
      <inkml:brushProperty name="height" value="0.05" units="cm"/>
    </inkml:brush>
  </inkml:definitions>
  <inkml:trace contextRef="#ctx0" brushRef="#br0">11 9 10826,'-6'-8'1016,"3"14"-476,1 18 42,6 12-50,2-2 1,15 53-1,30 65 100,-35-109-452,1-1 1,2-1 0,27 41-1,-44-78-167,0-1 0,1 0 0,-1 1 0,1-1 0,0 0 0,0 0 0,4 2 0,-6-4-9,0-1 0,-1 1 1,1-1-1,0 1 1,0-1-1,0 1 0,1-1 1,-1 0-1,0 0 1,0 0-1,0 1 1,0-1-1,0 0 0,0 0 1,0 0-1,0-1 1,0 1-1,0 0 0,0 0 1,0-1-1,0 1 1,0 0-1,0-1 0,0 1 1,0-1-1,0 1 1,0-1-1,0 0 0,0 1 1,0-1-1,-1 0 1,1 0-1,0 1 0,1-3 1,4-5 12,0 0 1,-1-1 0,1 0-1,-2 0 1,1 0-1,-1-1 1,3-9 0,19-79 83,-17 62-60,-1 5-24,52-246-108,-59 263-32,-2 15-271,-6 25-586,-5 49 297,9-34 260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3.257"/>
    </inkml:context>
    <inkml:brush xml:id="br0">
      <inkml:brushProperty name="width" value="0.05" units="cm"/>
      <inkml:brushProperty name="height" value="0.05" units="cm"/>
    </inkml:brush>
  </inkml:definitions>
  <inkml:trace contextRef="#ctx0" brushRef="#br0">54 130 9554,'1'0'73,"0"0"1,-1 0-1,1 0 0,-1 0 0,1 0 0,0 0 1,-1 0-1,1 0 0,-1 0 0,1 1 1,0-1-1,-1 0 0,1 0 0,-1 1 1,1-1-1,-1 0 0,1 0 0,-1 1 1,1-1-1,-1 1 0,1-1 0,-1 0 0,1 1 1,-1-1-1,0 1 0,1-1 0,-1 1 1,0 0-1,1-1 0,-1 1 0,0-1 1,0 1-1,0-1 0,1 1 0,-1 0 1,0-1-1,0 1 0,0-1 0,0 1 1,0 0-1,0-1 0,0 1 0,0-1 0,-1 1 1,1 0-1,0-1 0,0 1 0,0-1 1,-1 2-1,-16 35 1134,11-25-756,-5 11 48,1 2-1,2-1 1,-7 30 0,15-54-489,0 1-1,-1 0 1,1 0 0,0-1 0,0 1-1,0 0 1,0 0 0,0-1 0,0 1 0,0 0-1,0 0 1,0-1 0,0 1 0,0 0-1,1 0 1,-1-1 0,1 2 0,-1-2-7,0 1 1,1-1 0,-1 0 0,0 0 0,1 0-1,-1 0 1,0 0 0,1 0 0,-1 0-1,0 0 1,1 0 0,-1 0 0,0 0 0,0 0-1,1 0 1,-1 0 0,0 0 0,1-1-1,-1 1 1,0 0 0,1 0 0,-1 0 0,0 0-1,0-1 1,1 1 0,-1 0 0,0 0 0,23-22 31,-11 7-33,72-81-1,-70 81-3,2 0 0,0 1-1,35-22 1,-47 33 0,0 1 0,0 0 0,0 0 0,0 1 0,0-1 0,0 1 0,1-1 0,-1 2 0,0-1 0,1 0 1,-1 1-1,1 0 0,-1 0 0,8 1 0,-9-1 6,-1 1-1,1 0 1,-1 0 0,1 0-1,-1 0 1,0 1 0,1-1 0,-1 1-1,0-1 1,0 1 0,0 0 0,0 0-1,0-1 1,-1 2 0,1-1-1,0 0 1,-1 0 0,0 0 0,1 1-1,-1-1 1,0 1 0,0-1 0,0 1-1,-1-1 1,1 4 0,0-6 11,-1 1 0,0-1 0,1 1 0,-1-1 1,0 1-1,0-1 0,0 1 0,0-1 0,1 1 0,-1-1 1,0 1-1,0-1 0,0 1 0,0-1 0,0 1 1,0-1-1,0 1 0,-1-1 0,1 1 0,0-1 0,0 1 1,0-1-1,0 1 0,-1-1 0,1 1 0,0-1 0,0 1 1,-1-1-1,1 1 0,-1 0 0,0-2 7,1 1-1,-1-1 1,1 1-1,-1-1 1,1 0-1,-1 1 1,1-1-1,-1 0 1,1 1-1,-1-1 1,1 0 0,0 1-1,0-1 1,-1 0-1,1 0 1,0 1-1,0-1 1,0 0-1,0 0 1,0 1-1,0-3 1,-5-28 194,-1-1 0,-15-49 0,18 66-242,13 17-74,4 2-30,84 9 151,-70-10-125,3 0 47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2.279"/>
    </inkml:context>
    <inkml:brush xml:id="br0">
      <inkml:brushProperty name="width" value="0.05" units="cm"/>
      <inkml:brushProperty name="height" value="0.05" units="cm"/>
    </inkml:brush>
  </inkml:definitions>
  <inkml:trace contextRef="#ctx0" brushRef="#br0">136 1 12979,'-4'11'1064,"0"9"-840,-3 13-24,-3 9 368,-2 15-232,-4 6 0,1 8 0,-4 0-24,2-1-119,2-5-137,5-13 320,3-12-320,7-15-16,3-7-40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5.296"/>
    </inkml:context>
    <inkml:brush xml:id="br0">
      <inkml:brushProperty name="width" value="0.05" units="cm"/>
      <inkml:brushProperty name="height" value="0.05" units="cm"/>
    </inkml:brush>
  </inkml:definitions>
  <inkml:trace contextRef="#ctx0" brushRef="#br0">19 117 10378,'0'-14'753,"0"10"-535,0 0 1,-1 0 0,1 0-1,-1 0 1,0 0 0,0 0-1,-2-6 1,0 10 1539,0 7-1238,0 8-321,1 24-2,1 0 1,2 0 0,7 43-1,26 116 235,-31-184-377,103 392 940,-136-496-1098,-63-129-1,85 204 53,0 0-25,10 15 52,7 7 19,-5-3-63,0-2 1,0 1-1,0 0 0,1-1 0,-1 0 0,0 0 0,1 0 0,0-1 1,-1 1-1,1-1 0,0 0 0,0 0 0,-1-1 0,1 0 0,0 1 0,0-2 1,0 1-1,0 0 0,0-1 0,-1 0 0,1 0 0,7-3 0,4-2-517,-1 0 0,-1 0-1,1-2 1,-1 0 0,19-14-1,-19 12 78,46-37-1395,-55 43 1837,-1 0 0,0 0 0,0-1 0,0 0 0,-1 1 1,1-1-1,-1-1 0,0 1 0,4-11 0,-7 16 88,0-1 0,0 1 0,0 0 0,0 0 0,0 0 0,1 0 0,-1-1 0,0 1 0,0 0 0,0 0 0,0 0 1,0-1-1,0 1 0,0 0 0,0 0 0,0 0 0,0-1 0,0 1 0,0 0 0,0 0 0,0 0 0,0-1 0,0 1 0,0 0 0,-1 0 0,1 0 0,0-1 0,0 1 0,0 0 0,0 0 0,0 0 0,0 0 0,0-1 0,-1 1 0,1 0 0,0 0 0,-8 2 610,-7 10 238,8-5-637,0 0 0,0 1 0,1 0 0,-1 0 0,2 1 0,-1-1 0,1 1 0,1 1 0,0-1 0,0 1 0,0-1 0,2 1 0,-1 0 0,-2 18 0,5-26-213,0-1 0,0 1 1,0-1-1,0 1 0,0-1 0,0 1 0,1-1 0,-1 1 1,0-1-1,1 0 0,-1 1 0,1-1 0,-1 0 0,1 1 0,0-1 1,-1 0-1,3 2 0,-3-2-11,1-1 1,0 0-1,-1 1 0,1-1 0,0 1 1,0-1-1,0 0 0,-1 0 1,1 0-1,0 1 0,0-1 1,0 0-1,-1 0 0,1 0 1,0 0-1,0 0 0,0 0 1,0 0-1,-1-1 0,1 1 1,0 0-1,1-1 0,2-1-2,0 0-1,0 0 0,1 0 1,-1-1-1,-1 0 1,1 0-1,0 0 1,-1 0-1,5-5 1,10-17-97,-1-1-1,-1 0 1,-1-1 0,-2-1 0,0 0 0,13-45 0,-22 61 23,-7 24 113,-4 17 83,5-14-56,-2 14 166,0 0 1,2 1 0,2-1-1,2 30 1,-1-56-206,-1 0-1,1 1 1,0-1 0,0 0 0,0 0 0,0 0 0,1 0-1,-1 0 1,1 0 0,2 3 0,-3-5-27,0 0 0,-1 0-1,1-1 1,0 1 0,0 0 0,0-1 0,-1 1 0,1-1-1,0 1 1,0-1 0,0 0 0,0 1 0,0-1 0,0 0 0,0 1-1,0-1 1,0 0 0,0 0 0,0 0 0,0 0 0,0 0 0,0 0-1,0 0 1,0-1 0,0 1 0,0 0 0,0-1 0,0 1 0,0 0-1,0-1 1,0 1 0,0-1 0,0 1 0,0-1 0,0 0-1,0 0 1,8-6-51,-1 0-1,0-1 0,-1 0 1,0 0-1,0-1 1,-1 0-1,0 0 0,8-16 1,1-6-232,15-45 1,-16 33 171,-1 0 0,-3 0 1,-1-1-1,-2 0 0,-2 0 0,-1-48 0,-4 89 139,0 0-1,-1 0 0,1 0 1,-1 0-1,1 0 1,-1 0-1,0 0 0,0 0 1,-1 1-1,1-1 1,0 0-1,-1 1 0,-2-4 1,3 5-21,0 0-1,0 0 1,0 1 0,0-1 0,0 1-1,0-1 1,0 1 0,0-1-1,0 1 1,0-1 0,0 1 0,0 0-1,0 0 1,0-1 0,0 1 0,0 0-1,0 0 1,0 0 0,0 0 0,0 0-1,-1 0 1,1 1 0,0-1 0,0 0-1,0 1 1,0-1 0,0 0 0,0 1-1,0-1 1,0 1 0,0 0 0,0-1-1,0 1 1,1 0 0,-1-1 0,0 1-1,0 0 1,-1 2 0,-2 2 0,0 0 1,0 0-1,0 1 1,0 0-1,1 0 1,0 0-1,0 0 1,1 0-1,0 1 1,0-1-1,-2 13 0,0 8-11,-2 42-1,6-62 4,-2 46 11,3-1 1,2 1-1,3 0 0,12 52 1,-16-93-18,1-1 1,1 0 0,0 0-1,8 16 1,-11-25-1,0 0 0,0 0 0,0 0 0,1 0 0,-1-1 0,1 1-1,-1 0 1,1-1 0,0 1 0,-1-1 0,1 0 0,0 0 0,4 2 0,-5-2 0,1-1 0,-1 0 0,1 0 0,-1 0 0,1 0 0,-1 0 0,1 0-1,-1 0 1,1 0 0,-1 0 0,1-1 0,-1 1 0,1-1 0,-1 1 0,1-1 0,-1 1 0,0-1 0,1 0 0,-1 0 0,0 0 0,0 0 0,2-1 0,5-6 1,0 1 0,-1-1 1,0-1-1,-1 1 0,1-1 1,-2 0-1,8-15 0,28-76 17,-34 80-15,18-44 5,-3-1 1,27-135 0,-47 173-35,-2 27 26,0 0-1,0 0 1,0 0 0,-1 0 0,1 1 0,0-1 0,0 0 0,0 0 0,0 0 0,0 0 0,0 0 0,0 0 0,0 0 0,0 0 0,0 1 0,0-1 0,-1 0 0,1 0 0,0 0 0,0 0 0,0 0 0,0 0 0,0 0 0,0 0 0,0 0 0,-1 0-1,1 0 1,0 0 0,0 0 0,0 0 0,0 0 0,0 0 0,0 0 0,-1 0 0,1 0 0,0 0 0,0 0 0,0 0 0,0 0 0,0 0 0,0 0 0,0 0 0,-1 0 0,1 0 0,0 0 0,0 0 0,0-1 0,0 1 0,0 0 0,0 0 0,0 0 0,0 0-1,0 0 1,-1 0 0,1 0 0,0 0 0,0-1 0,0 1 0,0 0 0,0 0 0,0 0 0,0 0 0,0 0 0,0 0 0,0-1 0,-7 12 20,-6 27 150,1 0 1,2 1-1,2 0 1,2 0-1,-4 80 1,10-106-102,0 0 0,1 0 0,0 0 0,1-1 0,3 15 0,-4-24-60,0 0 0,-1 0-1,1 0 1,1-1-1,-1 1 1,0 0-1,1-1 1,-1 1 0,1-1-1,0 1 1,0-1-1,0 0 1,0 0-1,0 0 1,0 0 0,1 0-1,-1 0 1,1 0-1,-1-1 1,1 1 0,0-1-1,-1 0 1,1 0-1,0 0 1,0 0-1,0-1 1,5 2 0,-2-2-26,0 0 0,0-1 0,0 1 0,0-1 0,0 0 0,0-1 0,0 1 0,0-1 0,0 0 0,10-6 0,-6 2-19,0 0-1,-1 0 0,0-1 1,-1-1-1,12-12 1,-4 3-34,-1-2 0,-2 0 0,0-1 0,0 0 0,9-24 0,-22 44 69,21-53-109,-20 49 107,1-1 1,-1 1-1,0-1 0,-1 0 1,1 1-1,-1-1 1,0 0-1,0 1 0,-2-8 1,2 11 4,0 1 1,0-1-1,0 1 0,0-1 1,0 1-1,0-1 1,0 0-1,-1 1 1,1-1-1,0 1 0,0-1 1,-1 1-1,1-1 1,0 1-1,-1-1 1,1 1-1,0-1 1,-1 1-1,1 0 0,-1-1 1,1 1-1,-1 0 1,1-1-1,-1 1 1,1 0-1,-1-1 0,1 1 1,-1 0-1,0 0 1,0 0 2,0 0-1,0 0 1,0 0 0,0 1 0,0-1 0,0 1 0,0-1-1,0 1 1,1-1 0,-1 1 0,0-1 0,0 1 0,0-1-1,-1 3 1,-23 30 111,16-19-56,2 0-1,0 0 1,1 1 0,0 0 0,1 0-1,1 1 1,-5 31 0,8-41-44,1 0 1,0 1-1,0-1 0,1 1 1,0-1-1,0 0 1,0 0-1,1 1 0,4 10 1,-4-13-16,0 0 1,0 0-1,1-1 0,-1 1 1,1-1-1,0 0 1,0 0-1,0 0 0,0 0 1,1 0-1,-1-1 1,1 1-1,-1-1 0,1 0 1,0 0-1,4 1 1,-3-1-5,0-1 0,0 0 1,0 0-1,0 0 0,0-1 1,0 1-1,0-1 0,0-1 1,0 1-1,0-1 0,0 1 1,-1-1-1,1-1 0,0 1 1,0-1-1,0 0 0,-1 0 1,1 0-1,-1 0 0,0-1 1,0 0-1,0 0 0,0 0 1,0 0-1,0-1 0,-1 0 1,0 1-1,4-7 0,20-29-70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6.968"/>
    </inkml:context>
    <inkml:brush xml:id="br0">
      <inkml:brushProperty name="width" value="0.05" units="cm"/>
      <inkml:brushProperty name="height" value="0.05" units="cm"/>
    </inkml:brush>
  </inkml:definitions>
  <inkml:trace contextRef="#ctx0" brushRef="#br0">37 1 11122,'0'2'279,"-1"1"0,1-1 0,-1 1 0,0-1 0,1 0-1,-1 1 1,0-1 0,-2 3 0,-4 12 555,0 15 77,-6 53 1,12-72-859,1-1 1,0 0 0,1 1-1,0-1 1,1 0 0,0 0 0,6 20-1,-6-29-42,-1 1 0,1 0 0,0 0 0,0-1 0,0 1 0,0-1 0,1 0 0,-1 0 0,6 5 0,-6-7-7,-1 1 0,1-1-1,0 0 1,0 0 0,0 0 0,0 0-1,0 0 1,0-1 0,0 1-1,0-1 1,0 1 0,0-1 0,0 0-1,0 1 1,0-1 0,1 0-1,-1 0 1,0-1 0,0 1 0,4-1-1,3-3-2,0 0 1,-1 0-1,1 0 0,-1-1 0,0 0 0,0-1 1,-1 0-1,0 0 0,0 0 0,0-1 0,7-10 1,6-8-2,34-57 0,-14 4-29,-25 46 17,-8 22-9,-3 16 23,-1 26 46,-3-22-21,2 21 107,1 0 0,1-1 0,2 1 1,1-1-1,13 35 0,-19-62-108,1 1 0,-1-1-1,1 0 1,0 0 0,-1 0 0,1 0 0,1-1-1,-1 1 1,0 0 0,1-1 0,0 0 0,-1 1-1,1-1 1,0 0 0,0 0 0,5 2-1,-6-4-11,-1 0-1,1 1 0,0-1 1,0 0-1,0 0 0,0 0 1,0 0-1,0 0 0,0 0 1,0-1-1,0 1 0,0-1 0,0 1 1,0-1-1,0 0 0,0 1 1,0-1-1,-1 0 0,1 0 1,0-1-1,-1 1 0,1 0 1,-1-1-1,1 1 0,-1 0 0,0-1 1,0 0-1,1 1 0,0-4 1,3-3 18,0-1 0,-1 1 0,0-1 0,0 0 0,-1 0 0,0-1 0,-1 1 0,0 0 0,-1-1 0,0 0 0,0 1 0,-1-16 0,0 17-10,-1-1 0,0 1 0,0 0-1,-1-1 1,0 1 0,-1 0 0,1 0 0,-1 0 0,-1 1 0,0-1-1,0 1 1,0 0 0,-1 0 0,-9-11 0,13 17-17,0 0 0,0 0 0,0 0 0,0 0 0,-1 0 0,1 0 0,0 0 0,0 1 0,-1-1 0,1 0 0,-1 1 0,1-1 0,0 1 0,-1-1 1,1 1-1,-1 0 0,1 0 0,-1 0 0,1-1 0,-1 1 0,1 1 0,-1-1 0,1 0 0,-1 0 0,-2 1 0,3 0-9,1-1-1,-1 1 1,0 0-1,0-1 1,1 1 0,-1 0-1,1 0 1,-1 0 0,1-1-1,-1 1 1,1 0-1,-1 0 1,1 0 0,-1 0-1,1 0 1,0 0-1,0 0 1,0 0 0,-1 0-1,1 0 1,0 0-1,0 0 1,0 0 0,0 0-1,1 0 1,-1 0-1,0 0 1,0 0 0,1 0-1,-1 0 1,0-1 0,1 1-1,-1 0 1,1 0-1,-1 0 1,1 0 0,0 0-1,0 0 1,0 0-59,0 0 0,0 1 0,0-1 0,0 0-1,0 0 1,1-1 0,-1 1 0,0 0 0,0 0 0,1-1 0,-1 1 0,1 0 0,-1-1 0,0 0 0,1 1 0,-1-1 0,1 0 0,-1 0 0,1 1-1,-1-1 1,1 0 0,-1-1 0,1 1 0,-1 0 0,1 0 0,-1-1 0,1 1 0,1-1 0,6-2-321,-1 0 0,0 0 0,12-6 0,4-6-181,2 2-153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7.490"/>
    </inkml:context>
    <inkml:brush xml:id="br0">
      <inkml:brushProperty name="width" value="0.05" units="cm"/>
      <inkml:brushProperty name="height" value="0.05" units="cm"/>
    </inkml:brush>
  </inkml:definitions>
  <inkml:trace contextRef="#ctx0" brushRef="#br0">1 229 11026,'2'1'149,"0"0"0,0 0 0,0 0 0,0-1 0,0 1 0,0-1 0,1 1 0,-1-1 0,0 0 0,0 0 0,0 0 0,1 0 0,-1 0 0,0-1 0,0 1 0,0-1 0,0 1 0,0-1-1,1 0 1,-1 1 0,0-1 0,0 0 0,-1-1 0,1 1 0,0 0 0,2-2 0,7-6 169,-1 1-1,0-2 1,10-10 0,-12 11-203,3-2 4,-2 0 0,11-15 0,-18 24-112,0-1 0,0 0 0,-1 1 0,1-1 0,-1 0 0,0 0 0,1 0 0,-1 0-1,-1 0 1,1 0 0,0-1 0,-1 1 0,0 0 0,1 0 0,-1 0 0,-1-7 0,1 10-6,0-1 0,0 1 1,-1-1-1,1 1 0,0-1 0,0 1 0,-1-1 1,1 1-1,0-1 0,-1 1 0,1 0 1,0-1-1,-1 1 0,1-1 0,-1 1 0,1 0 1,0 0-1,-1-1 0,1 1 0,-1 0 0,1 0 1,-1-1-1,1 1 0,-1 0 0,1 0 1,-1 0-1,1 0 0,-2 0 0,-17 4 26,-16 18 44,25-14-24,0 1-1,1 1 1,0-1-1,0 2 1,1-1-1,0 1 1,1 0-1,1 1 1,0 0-1,0 0 0,1 0 1,-5 17-1,9-27-34,1 0-1,-1 0 1,1 0-1,0 0 1,0 0-1,-1 0 1,1 0-1,0 0 1,1 0-1,-1 0 1,0 0-1,0 0 1,1 0-1,0 0 1,-1 0-1,1 0 1,0-1-1,1 4 1,-1-4-10,1 0 0,-1 0-1,0 0 1,0-1 0,0 1 0,1-1 0,-1 1 0,0-1 0,0 1 0,1-1 0,-1 0 0,1 1 0,-1-1 0,0 0 0,1 0 0,-1 0 0,0 0 0,1 0 0,-1-1 0,0 1 0,1 0 0,-1 0 0,0-1 0,1 1 0,-1-1 0,0 0 0,3-1 0,13-6-126,0-1 1,24-18 0,-23 14-56,29-14 0,-38 23 118,0 0 0,0 0 0,0 1 0,0 0 0,1 1 0,12-2 0,-18 3 39,1 1 0,0 0 1,0 1-1,-1-1 1,1 1-1,0 0 1,-1 0-1,1 0 0,-1 1 1,1-1-1,-1 1 1,0 0-1,1 0 0,6 6 1,-1 0 30,-1 0 1,0 0-1,0 1 1,-1 0-1,13 20 1,27 53 537,-45-77-495,-3-4-29,0 0 0,1 0 1,-1 0-1,1 0 0,-1 0 0,1 0 0,-1 0 1,1 0-1,-1 0 0,1-1 0,0 1 0,-1 0 1,1 0-1,0-1 0,0 1 0,0 0 1,0-1-1,-1 1 0,1-1 0,0 1 0,0-1 1,0 1-1,0-1 0,2 0 0,-3 0-4,1-1 1,0 1-1,0-1 0,0 1 1,-1-1-1,1 0 0,0 1 1,0-1-1,-1 0 0,1 0 1,-1 1-1,1-1 0,-1 0 1,1 0-1,-1 0 0,1 0 1,-1 0-1,0 0 0,1-1 0,2-11 100,-1 1 0,2-21 0,-2 8-144,-2 0 1,0 1-1,-8-47 0,5 54-116,-1 0-1,0 1 1,-1 0-1,-1 0 1,-1 0-1,-13-23 0,14 30-106,5 10 4,14 15 14,-5-11 151,0 0 0,0 0 0,0-1 0,1 0 0,-1-1 0,1 0 0,0 0 0,0-1 0,0 0 0,0-1 1,13 1-1,21-1-107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8.101"/>
    </inkml:context>
    <inkml:brush xml:id="br0">
      <inkml:brushProperty name="width" value="0.05" units="cm"/>
      <inkml:brushProperty name="height" value="0.05" units="cm"/>
    </inkml:brush>
  </inkml:definitions>
  <inkml:trace contextRef="#ctx0" brushRef="#br0">54 298 13643,'-10'22'378,"1"0"0,1 1 0,1 0 1,1 0-1,1 0 0,-3 46 0,7-64-283,2 0 0,-1-1 0,0 1-1,1-1 1,0 1 0,1 4 0,-2-8-79,1 0 0,-1-1 1,0 1-1,1 0 0,-1 0 0,0 0 1,1-1-1,-1 1 0,1 0 1,-1-1-1,1 1 0,0 0 0,-1-1 1,1 1-1,0-1 0,-1 1 0,1-1 1,0 1-1,0-1 0,-1 0 1,1 1-1,0-1 0,0 0 0,0 0 1,0 1-1,-1-1 0,1 0 0,0 0 1,0 0-1,0 0 0,0 0 1,0 0-1,0 0 0,-1 0 0,1-1 1,0 1-1,0 0 0,0 0 1,0-1-1,0 0 0,5-1-18,0-2 0,-1 1 0,1 0 0,-1-1 1,0 0-1,0 0 0,0-1 0,-1 1 0,5-6 0,34-50-330,-23 26 81,-1 0 0,-1-1 0,-2 0 0,-2-2 0,-1 0 0,-2 0 0,-2-1 0,-1 0 0,3-44 0,-11 48 94,-2 26 193,-2 8 38,-5 13 154,0 10 215,2 1 1,0 0 0,-6 39 0,-4 80 1435,15-121-1573,-2 38 464,4-54-669,0-1 1,1 1-1,-1 0 0,1 0 1,0-1-1,1 1 0,2 7 1,-3-11-97,-1-1 1,1 0-1,0 0 1,0 1 0,0-1-1,0 0 1,0 0-1,0 0 1,0 0 0,0 0-1,0 0 1,1 0-1,-1-1 1,0 1-1,0 0 1,1-1 0,-1 1-1,1-1 1,-1 1-1,0-1 1,1 1 0,-1-1-1,1 0 1,-1 0-1,1 0 1,-1 0 0,1 0-1,-1 0 1,1 0-1,-1-1 1,1 1-1,-1 0 1,1-1 0,-1 1-1,3-2 1,4-2-147,0 0 1,0 0-1,0 0 1,11-10-1,5-6-504,-1-2 0,-1-1 0,-1 0 0,-1-2 0,18-27 0,-25 36 152,-10 16 364,-3 7 201,-5 11 237,5-18-299,-4 13 372,0 0 0,2 0 0,-2 17 0,3-26-272,1 0 0,0 0-1,0 0 1,0 0 0,0 0-1,1 0 1,-1 0-1,1 0 1,0 0 0,0-1-1,1 1 1,-1 0 0,1-1-1,-1 1 1,4 3-1,-3-5-69,-1-1-1,1 0 0,-1 0 0,1 0 1,0 0-1,0 0 0,-1 0 0,1 0 1,0-1-1,0 1 0,0-1 0,0 1 0,0-1 1,0 0-1,0 0 0,0 0 0,0 0 1,0 0-1,0 0 0,0 0 0,0-1 1,0 1-1,0-1 0,2 0 0,5-2 21,0-1 1,0 0-1,12-7 0,95-59-627,-115 69 548,1 0 0,0 0 0,0 0 0,0 0 0,0 0 0,0 1 0,0-1 0,1 1 0,-1 0 1,0-1-1,0 1 0,0 0 0,0 0 0,0 1 0,1-1 0,-1 0 0,0 1 0,0-1 0,0 1 0,0-1 0,0 1 0,3 2 0,1 1 60,-1 0 1,1 1 0,-1 0-1,-1 0 1,8 9 0,-8-9 10,0 1 1,1-2 0,-1 1 0,1-1-1,0 1 1,9 5 0,-12-9-61,0 0-1,0 0 1,1-1 0,-1 1 0,0 0 0,0-1 0,1 0 0,-1 0 0,0 1 0,1-1 0,-1-1-1,0 1 1,1 0 0,-1 0 0,0-1 0,0 1 0,1-1 0,-1 0 0,0 0 0,0 0 0,0 0-1,0 0 1,3-2 0,11-10-937,-19 16 674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9.372"/>
    </inkml:context>
    <inkml:brush xml:id="br0">
      <inkml:brushProperty name="width" value="0.05" units="cm"/>
      <inkml:brushProperty name="height" value="0.05" units="cm"/>
    </inkml:brush>
  </inkml:definitions>
  <inkml:trace contextRef="#ctx0" brushRef="#br0">166 115 10594,'-3'-6'343,"-1"0"-1,1 0 0,-1 0 1,0 1-1,-6-7 1,9 11-273,0-1 1,0 1 0,-1 0 0,1 0-1,0 0 1,0 0 0,-1 1 0,1-1-1,-1 0 1,1 0 0,0 1 0,-1-1-1,1 1 1,-1 0 0,0-1 0,1 1-1,-1 0 1,1 0 0,-1 0 0,1 0-1,-1 0 1,0 0 0,1 0 0,-1 0-1,1 1 1,-1-1 0,1 1 0,-3 0-1,-1 2 26,1 1-1,0-1 0,0 1 0,0-1 0,0 1 0,1 0 0,0 1 0,0-1 0,0 0 1,0 1-1,1 0 0,-4 9 0,-2 6 133,-10 38 0,12-32-151,1 1-1,1-1 1,1 1 0,2-1-1,2 47 1,-1-70-71,1 0-1,-1 0 1,1 1-1,0-1 1,-1 0 0,1 0-1,1 0 1,-1 0-1,0 0 1,1-1 0,-1 1-1,5 4 1,-6-6-5,1-1 0,-1 1 0,1-1 0,-1 0 0,1 1 0,-1-1 0,1 0 0,-1 1 0,1-1 0,0 0 0,-1 0 0,1 0 0,0 0 1,-1 1-1,1-1 0,0 0 0,-1 0 0,1 0 0,0 0 0,-1 0 0,1 0 0,-1-1 0,2 1 0,0-1 0,0 0-1,-1 0 1,1 0 0,-1 0 0,1 0-1,-1 0 1,1-1 0,-1 1-1,0-1 1,1 1 0,1-4 0,7-10-11,-1-1 0,-1 0 0,0-1 0,-1 0 0,7-28 0,15-93-72,-24 112 38,-2 1 0,-1-1-1,-2-48 1,0 73 40,0-1 0,-1 1 0,1-1 0,0 0 0,0 1-1,-1-1 1,1 1 0,-1 0 0,1-1 0,-1 1 0,0-1 0,1 1 0,-3-2 0,3 3 3,0 0-1,-1-1 1,1 1 0,0 0-1,-1 0 1,1 0 0,0 0-1,-1 0 1,1 0 0,0 0-1,-1 0 1,1 0 0,0 0-1,-1 1 1,1-1 0,0 0-1,-1 0 1,1 0 0,0 0-1,0 0 1,-1 1 0,1-1-1,0 0 1,-1 0 0,1 0-1,0 1 1,0-1 0,0 0-1,-1 0 1,1 1 0,0-1-1,0 0 1,0 1 0,0-1-1,-1 1 1,-2 3-2,1 1 0,0 0 1,0 0-1,0 0 0,0 0 1,-1 9-1,-1 15 74,1 0 1,2 0-1,0 0 1,2 0-1,2 0 1,0 0-1,2 0 1,1-1-1,16 45 1,-20-68-53,0-1 1,0 0 0,0 0-1,0 0 1,1 0 0,-1 0-1,1 0 1,0-1 0,1 0-1,-1 1 1,5 3 0,-6-6-15,0 0-1,-1 0 1,1-1 0,0 1 0,0 0 0,-1-1-1,1 1 1,0-1 0,0 0 0,0 1 0,-1-1 0,1 0-1,0 0 1,0 0 0,0-1 0,0 1 0,0 0-1,-1-1 1,1 1 0,0-1 0,0 1 0,-1-1 0,1 0-1,0 0 1,-1 0 0,1 0 0,-1 0 0,1 0-1,-1 0 1,2-2 0,5-5-18,-1 0 0,0 0 0,0-1 0,-1 0 1,0 0-1,-1-1 0,0 1 0,6-15 0,-2-1-87,-1 0 0,7-36 0,-13 51 44,0-1 0,-1 1 0,0-17 0,-3 19-43,-2 14 42,-2 15 28,3-5 78,1-1 1,0 1-1,1 0 1,1 0-1,0 0 1,2 0-1,-1 0 1,9 31-1,-10-45-38,1 0 1,0 0-1,0 0 1,0 0-1,0 0 0,0 0 1,0-1-1,0 1 0,1 0 1,-1 0-1,0-1 1,1 1-1,0-1 0,-1 0 1,1 1-1,0-1 0,0 0 1,-1 0-1,4 1 1,-3-1-3,0-1 1,1 1 0,-1-1 0,1 0 0,-1 0-1,0 0 1,1 0 0,-1 0 0,1-1 0,-1 1-1,0-1 1,1 1 0,-1-1 0,0 0 0,1 0 0,-1 0-1,3-2 1,7-5 0,0-1 0,0 0 0,-1-1 0,11-12-1,-7 7-30,25-20 0,-36 32 16,0 0 0,1 0 0,0 1 0,-1-1 0,1 1 0,0 0 0,0 0 0,0 1 0,0-1 0,10 0 0,-11 2-1,0-1 0,-1 2 0,1-1 1,-1 0-1,1 1 0,0 0 0,-1 0 0,1 0 0,-1 0 0,1 0 1,-1 1-1,0 0 0,0-1 0,0 1 0,0 1 0,0-1 0,0 0 0,4 5 1,2 3-2,-1 0 0,0 1 0,11 20 1,-11-16 28,-7-14-20,-1 0-1,0 0 1,1 0-1,-1 0 1,1 0 0,0-1-1,-1 1 1,1 0-1,0 0 1,0 0-1,-1 0 1,1-1 0,0 1-1,0 0 1,0-1-1,0 1 1,0-1-1,0 1 1,0-1 0,0 1-1,0-1 1,0 0-1,0 0 1,0 1-1,0-1 1,2 0 0,-2-1 2,0 1 0,0-1 1,1 0-1,-1 0 0,0 1 1,0-1-1,0 0 0,0 0 0,0 0 1,0 0-1,-1 0 0,1-1 1,0 1-1,-1 0 0,1 0 1,0-1-1,-1 1 0,1 0 1,-1 0-1,1-3 0,4-20 10,-1 1-1,-1-1 0,-1 1 0,-2-39 0,0 45-92,0 9-419,-1 17 85,1 18-287,3-4 208,-2-21 241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29.883"/>
    </inkml:context>
    <inkml:brush xml:id="br0">
      <inkml:brushProperty name="width" value="0.05" units="cm"/>
      <inkml:brushProperty name="height" value="0.05" units="cm"/>
    </inkml:brush>
  </inkml:definitions>
  <inkml:trace contextRef="#ctx0" brushRef="#br0">5 5 14531,'-4'-4'1000,"8"5"-880,2 2-40,4 1 264,3 0-336,5-1-272,5-1-952,5 1 1032,0-2-136,5-1-88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0.279"/>
    </inkml:context>
    <inkml:brush xml:id="br0">
      <inkml:brushProperty name="width" value="0.05" units="cm"/>
      <inkml:brushProperty name="height" value="0.05" units="cm"/>
    </inkml:brush>
  </inkml:definitions>
  <inkml:trace contextRef="#ctx0" brushRef="#br0">73 395 11602,'-11'19'406,"1"1"-1,1 0 1,0 1-1,2 0 1,0 0-1,2 1 0,0 0 1,1-1-1,1 2 1,1-1-1,2 32 1,1-47-286,-1 0 1,2-1 0,-1 1 0,4 9 0,-5-16-106,0 1 0,0 0 0,0 0 0,1 0 0,-1 0 0,0-1 0,1 1 0,-1 0 0,0 0 0,1-1 0,-1 1 0,1 0 0,-1 0 0,1-1 0,0 1 1,-1-1-1,1 1 0,0-1 0,-1 1 0,1-1 0,0 1 0,0-1 0,-1 1 0,1-1 0,0 0 0,0 1 0,0-1 0,-1 0 0,1 0 0,0 0 0,0 0 0,0 0 0,0 0 0,0 0 0,-1 0 0,1 0 1,0 0-1,0 0 0,0 0 0,0-1 0,0 1 0,-1 0 0,1-1 0,0 1 0,0 0 0,-1-1 0,1 1 0,1-2 0,6-6 32,-1 0 0,0-1 0,0 0 0,-1 0 1,0 0-1,9-20 0,-14 27-45,22-45-165,-3-1 0,-1-1 0,-2-1 0,-3-1 0,-1 0 0,-3 0 0,-3-1 0,2-61 0,-8 98 24,-1 1 0,0 0 1,-2 0-1,1 0 0,-2 0 0,-3-14 0,5 26 112,1 1-1,-1-1 1,1 0-1,-1 0 1,0 1 0,0-1-1,0 1 1,0-1-1,0 1 1,-1-1 0,1 1-1,0-1 1,0 1-1,-1 0 1,-2-2-1,3 3 15,0-1-1,0 1 0,0 0 0,-1-1 0,1 1 1,0 0-1,0 0 0,0 0 0,0 0 0,0 0 0,0 0 1,0 1-1,0-1 0,0 0 0,0 0 0,-1 1 1,1-1-1,0 0 0,-1 2 0,-3 1 10,2 0 1,-1 0-1,0 0 1,0 1-1,1 0 0,0-1 1,0 1-1,0 0 0,0 1 1,-2 5-1,-10 25 337,2 0-1,2 1 0,1 1 1,-8 60-1,15-83-212,1-4-18,0 0 0,1 0 1,0 0-1,0 0 0,1 0 0,0 1 1,1-1-1,3 17 0,-3-26-102,-1 0 0,0 0 0,1 0 1,-1-1-1,0 1 0,1 0 0,-1 0 0,1-1 0,-1 1 0,1 0 1,-1-1-1,1 1 0,0-1 0,-1 1 0,1 0 0,0-1 0,0 1 0,-1-1 1,1 0-1,0 1 0,0-1 0,0 0 0,-1 1 0,1-1 0,0 0 0,0 0 1,0 0-1,0 0 0,0 0 0,-1 0 0,1 0 0,0 0 0,0 0 0,0 0 1,0 0-1,0-1 0,-1 1 0,1 0 0,0-1 0,0 1 0,1-1 0,5-2-127,0-1 0,0 0-1,12-9 1,-9 5-20,-6 6 102,11-8-269,0 0-1,1 2 0,0-1 1,18-5-1,-30 12 252,0 1-1,0 0 1,0 0-1,0 0 1,1 1 0,-1-1-1,0 1 1,1 0 0,-1 0-1,0 0 1,1 1 0,-1-1-1,0 1 1,0 0 0,0 1-1,0-1 1,0 1 0,0-1-1,0 1 1,0 1 0,0-1-1,5 5 1,-3-1 20,0 0 0,0 0-1,-1 1 1,1 0 0,-2 0 0,1 0 0,5 13-1,18 57 153,-25-68-47,-3-7-47,1-1 0,-1 0 0,0 0 0,1 0 0,-1 1 0,1-1 0,0 0-1,-1 0 1,1 0 0,0 0 0,1 2 0,3-9 45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0.661"/>
    </inkml:context>
    <inkml:brush xml:id="br0">
      <inkml:brushProperty name="width" value="0.05" units="cm"/>
      <inkml:brushProperty name="height" value="0.05" units="cm"/>
    </inkml:brush>
  </inkml:definitions>
  <inkml:trace contextRef="#ctx0" brushRef="#br0">41 326 13827,'0'2'65,"-14"34"996,-11 57 0,24-82-769,4-9-31,11-18-135,1-9-413,0-2 1,-2 0-1,-1 0 0,15-51 1,-12 18-412,12-79 0,-25 126 646,-1 6 42,0 0 0,0 0 0,-1-1 0,0 1 0,-1-10 0,2 17 16,-1 0 0,0 0 0,0 0 0,0 0 0,0 0 0,0-1-1,0 1 1,0 0 0,0 0 0,0 0 0,0 0 0,0 0 0,0 0 0,0 0-1,0-1 1,0 1 0,0 0 0,0 0 0,0 0 0,0 0 0,0 0 0,0 0-1,0-1 1,0 1 0,0 0 0,0 0 0,0 0 0,0 0 0,0 0 0,0 0 0,0 0-1,0-1 1,0 1 0,0 0 0,0 0 0,0 0 0,-1 0 0,1 0 0,0 0-1,0 0 1,0 0 0,0 0 0,0 0 0,0-1 0,0 1 0,-1 0 0,1 0-1,0 0 1,0 0 0,0 0 0,0 0 0,0 0 0,0 0 0,-1 0 0,1 0-1,0 0 1,0 0 0,0 0 0,0 0 0,0 0 0,-1 0 0,-3 11 359,-2 21 278,-2 27 430,3 1 0,3-1 0,2 0 0,10 72 0,-9-124-1012,0 0 0,0 0 0,1 0 0,0 0 0,1 0 0,3 8 0,-5-14-112,0 0 1,0 1-1,-1-1 1,1 0-1,0 0 1,0 0-1,0 0 1,0 0-1,1 0 1,-1 0-1,0 0 1,0 0-1,0 0 1,1 0 0,-1-1-1,0 1 1,1-1-1,-1 1 1,1-1-1,-1 1 1,0-1-1,1 0 1,-1 0-1,1 0 1,-1 0-1,1 0 1,-1 0-1,1 0 1,-1 0-1,1-1 1,-1 1 0,1 0-1,-1-1 1,0 1-1,1-1 1,-1 0-1,2 0 1,6-5-337,0 0-1,-1-1 1,0 1 0,0-2 0,0 1 0,-1-1 0,7-9 0,-14 17 372,26-31-957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1.135"/>
    </inkml:context>
    <inkml:brush xml:id="br0">
      <inkml:brushProperty name="width" value="0.05" units="cm"/>
      <inkml:brushProperty name="height" value="0.05" units="cm"/>
    </inkml:brush>
  </inkml:definitions>
  <inkml:trace contextRef="#ctx0" brushRef="#br0">114 110 12675,'-3'6'2047,"-2"0"-1653,-18 26 1262,-26 46 0,44-69-1568,0 0 1,1 0 0,0 1-1,1 0 1,0-1 0,0 1-1,1 0 1,0 1 0,1-1-1,0 17 1,1-26-84,-1 1 1,1-1-1,0 1 1,1 0-1,-1-1 0,0 0 1,0 1-1,1-1 1,-1 1-1,1-1 1,-1 1-1,1-1 0,0 0 1,-1 1-1,1-1 1,0 0-1,0 0 1,0 1-1,0-1 0,0 0 1,0 0-1,0 0 1,0 0-1,1 0 1,-1-1-1,0 1 0,1 0 1,-1 0-1,0-1 1,1 1-1,-1-1 1,1 1-1,-1-1 0,1 0 1,-1 0-1,1 0 1,-1 1-1,1-1 1,-1-1-1,1 1 1,-1 0-1,1 0 0,-1 0 1,1-1-1,-1 1 1,0-1-1,2 0 0,5-2-33,0 0-1,0-1 0,0 1 1,-1-2-1,0 1 0,14-11 1,-7 1-94,0 0-1,-1 0 1,0-2 0,-2 1 0,20-35 0,-14 18-235,-2-1 0,15-44 1,-36 99 662,-3 38-1,5-29-15,0-11-76,2 0-1,0 0 1,1 1 0,1-1-1,4 24 1,-4-43-229,0 0 1,0 0 0,0-1-1,0 1 1,0 0-1,0 0 1,0 0-1,1 0 1,-1 0-1,0-1 1,1 1 0,-1 0-1,1 0 1,-1 0-1,1-1 1,-1 1-1,1 0 1,0-1 0,-1 1-1,1 0 1,0-1-1,-1 1 1,1-1-1,0 1 1,1-1-1,-1 0-15,0 0 0,0 0-1,0 0 1,0 0-1,0 0 1,0 0 0,0-1-1,0 1 1,0 0-1,0-1 1,0 1-1,0-1 1,0 1 0,-1-1-1,1 0 1,0 1-1,1-2 1,4-4-72,-1 0 0,0 1 0,0-1 0,-1-1 0,4-6 0,11-28-298</inkml:trace>
  <inkml:trace contextRef="#ctx0" brushRef="#br0" timeOffset="1">473 1 12235,'-6'63'1963,"0"-17"-176,6-46-1775,0 1-1,0-1 1,0 1 0,0-1 0,0 1 0,0-1 0,1 1 0,-1-1-1,0 1 1,0-1 0,0 0 0,0 1 0,1-1 0,-1 1-1,0-1 1,0 1 0,1-1 0,-1 0 0,0 1 0,1-1 0,-1 0-1,0 1 1,1-1 0,-1 0 0,1 1 0,-1-1 0,1 0-1,-1 0 1,0 0 0,1 1 0,-1-1 0,1 0 0,0 0 0,21 1-54,-10-1-23,3 3-51,-1 0 0,0 1 0,0 0 0,0 1 0,20 10 0,-30-13 162,1 0 0,-1 1 0,0 0-1,0 0 1,0 0 0,0 0 0,0 0 0,-1 1 0,1 0 0,-1-1 0,0 1 0,0 1 0,-1-1 0,1 0 0,-1 1 0,0-1 0,0 1 0,0 0 0,1 8 0,-2-9 78,-2 0 1,1 0 0,0 0 0,-1 0 0,0 0 0,0 0 0,0 0 0,-1 0 0,1 0 0,-1-1 0,0 1 0,0-1-1,0 1 1,0-1 0,-1 0 0,-3 5 0,-3 1 293,1 0-1,-2 0 1,-18 14 0,18-16-205,0-1 1,-21 10-1,27-14-232,1 0-1,-1-1 1,0 0-1,0 0 1,0 0 0,0 0-1,0-1 1,0 0-1,0 1 1,1-2 0,-1 1-1,-6-1 1,-4-6-79,4-8-118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1.550"/>
    </inkml:context>
    <inkml:brush xml:id="br0">
      <inkml:brushProperty name="width" value="0.05" units="cm"/>
      <inkml:brushProperty name="height" value="0.05" units="cm"/>
    </inkml:brush>
  </inkml:definitions>
  <inkml:trace contextRef="#ctx0" brushRef="#br0">1 4 13123,'11'-3'1200,"1"10"-672,2 7-152,5 15 376,0 5-47,5 11-89,0 2-88,-1 0-296,-1 1-200,-5-11-528,-6-6-216,-6-13 568,-5-5-184,-23-13-105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2.875"/>
    </inkml:context>
    <inkml:brush xml:id="br0">
      <inkml:brushProperty name="width" value="0.05" units="cm"/>
      <inkml:brushProperty name="height" value="0.05" units="cm"/>
    </inkml:brush>
  </inkml:definitions>
  <inkml:trace contextRef="#ctx0" brushRef="#br0">0 4 12139,'6'-4'1264,"1"6"-848,-1 10-104,1 9 656,-1 6-368,4 4-120,-3 7-151,-1-3-17,-2 1-216,-1-1-200,-4-11 120,-6-4-64,-6-7-48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1.950"/>
    </inkml:context>
    <inkml:brush xml:id="br0">
      <inkml:brushProperty name="width" value="0.05" units="cm"/>
      <inkml:brushProperty name="height" value="0.05" units="cm"/>
    </inkml:brush>
  </inkml:definitions>
  <inkml:trace contextRef="#ctx0" brushRef="#br0">0 252 13787,'9'-18'443,"0"0"-1,1 1 1,1 0 0,1 0-1,0 2 1,1-1-1,30-26 1,-32 32-302,2 0-1,-1 0 1,1 2-1,1-1 0,0 2 1,0 0-1,0 1 1,1 0-1,0 1 1,24-5-1,-35 9-120,1 0-1,-1 0 0,0 1 1,0 0-1,1 0 1,-1 0-1,0 0 0,1 1 1,-1 0-1,0 0 0,0 0 1,0 0-1,0 1 0,0-1 1,0 1-1,0 0 0,0 0 1,0 1-1,-1-1 1,0 1-1,1 0 0,-1-1 1,0 1-1,5 7 0,-3-2-13,0 1 0,-1-1 0,0 1 0,-1-1 0,0 1 0,0 0 0,-1 1 0,0-1 0,0 0 0,0 15 0,-1 9 104,-2-1 0,-1 1 1,-2-1-1,-1 1 0,-1-1 1,-19 56-1,71-133-466,-41 41 251,-1 0-1,1 1 1,0-1 0,0 1-1,0 0 1,0 0 0,0 1-1,11-4 1,-14 6 77,-1 0 1,1-1-1,0 1 1,0 0-1,-1 0 1,1 0-1,0 0 0,0 0 1,-1 0-1,1 1 1,0-1-1,0 1 0,-1-1 1,1 1-1,0-1 1,-1 1-1,1 0 1,-1 0-1,1 0 0,-1 0 1,1 0-1,-1 0 1,0 0-1,1 1 0,-1-1 1,0 0-1,0 1 1,0-1-1,0 1 1,0-1-1,0 1 0,-1-1 1,2 3-1,0 0 13,-1 0-1,0 1 0,1-1 1,-2 0-1,1 0 0,0 1 1,-1-1-1,0 1 1,1-1-1,-2 0 0,1 1 1,-1-1-1,-1 6 0,0-3 99,0 0 0,-1 0 0,0 0-1,0-1 1,0 0 0,-1 1 0,-7 8-1,2-5 121,0 0 0,-1 0 0,0-1 0,0-1-1,0 0 1,-1 0 0,-1-1 0,-17 8 0,6-5 106,-1-1 1,-43 10 0,56-17-548,0 0 0,0 0 0,0-1 0,-1 0 0,1-1 0,0-1 0,0 0 0,-16-3 0,26 4 212,1 0 0,0 0 0,0 0 0,-1-1-1,1 1 1,0 0 0,0 0 0,-1 0-1,1 0 1,0-1 0,0 1 0,0 0 0,-1 0-1,1 0 1,0-1 0,0 1 0,0 0 0,0 0-1,0-1 1,0 1 0,-1 0 0,1 0-1,0-1 1,0 1 0,0 0 0,0-1 0,0 1-1,0 0 1,0 0 0,0-1 0,0 1-1,0 0 1,0 0 0,1-1 0,3-3-518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2.439"/>
    </inkml:context>
    <inkml:brush xml:id="br0">
      <inkml:brushProperty name="width" value="0.05" units="cm"/>
      <inkml:brushProperty name="height" value="0.05" units="cm"/>
    </inkml:brush>
  </inkml:definitions>
  <inkml:trace contextRef="#ctx0" brushRef="#br0">1 139 17260,'6'-31'112,"35"23"-2729,-31 19 3529,-5 21-264,-5 7-127,1 6 151,0 4-344,5 4-168,3-1 0,2-5-104,4-5-160,0-18-392,3-5-600,-1-12 911,0-7-199,-1-17-120</inkml:trace>
  <inkml:trace contextRef="#ctx0" brushRef="#br0" timeOffset="1">397 8 13939,'7'-7'1072,"-4"11"-752,-2 8-104,2 15 392,1 6-127,2 17-153,3 9-40,-1 7-64,1 0-40,-1-3-120,2-6-56,-2-10-96,-4-8-96,-4-17-32,-6-12-1025,-5-12 1065,-7-5-160,-15-12-56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2.822"/>
    </inkml:context>
    <inkml:brush xml:id="br0">
      <inkml:brushProperty name="width" value="0.05" units="cm"/>
      <inkml:brushProperty name="height" value="0.05" units="cm"/>
    </inkml:brush>
  </inkml:definitions>
  <inkml:trace contextRef="#ctx0" brushRef="#br0">0 234 14179,'13'-17'286,"-1"0"0,2 1 0,0 0 0,1 1 1,1 1-1,0 0 0,1 1 0,0 1 0,23-12 0,-15 11-109,0 1 0,1 2 0,0 0 0,1 2 0,0 1 0,41-6 0,-56 12-161,-1 0 1,1 1 0,0 0-1,-1 1 1,1 0 0,-1 1 0,1 0-1,-1 1 1,0 0 0,14 6-1,-21-7 3,0-1 0,-1 1-1,1 0 1,0 0-1,-1 1 1,0-1-1,1 1 1,-1-1-1,0 1 1,0 0 0,-1 0-1,1 1 1,-1-1-1,1 0 1,-1 1-1,0 0 1,0-1-1,-1 1 1,1 0 0,-1 0-1,0 0 1,0 0-1,0 0 1,0 0-1,-1 0 1,0 0-1,0 1 1,0-1-1,0 0 1,-1 0 0,1 0-1,-2 4 1,-2 5 152,0 0 0,-1-1 0,0 0 0,-1 0 0,0 0 0,-1-1 0,-14 19 0,11-18 6,-1 1 0,0-1 0,-1-1 0,0 0 0,-26 17 0,35-26-231,0 0 0,0-1 1,0 1-1,0-1 1,0 1-1,0-1 1,0 0-1,0-1 1,0 1-1,0 0 1,-5-1-1,7 0 33,0 0 0,0 0-1,0-1 1,0 1 0,0-1 0,0 1 0,0-1 0,0 1-1,0-1 1,0 1 0,0-1 0,0 0 0,0 0-1,0 1 1,1-1 0,-1 0 0,0 0 0,1 0-1,-1 0 1,0 0 0,1 0 0,-1 0 0,1 0 0,0 0-1,-1 0 1,1 0 0,0-1 0,0 1 0,-1 0-1,1 0 1,0 0 0,0 0 0,0-2 0,0-21-397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4.020"/>
    </inkml:context>
    <inkml:brush xml:id="br0">
      <inkml:brushProperty name="width" value="0.05" units="cm"/>
      <inkml:brushProperty name="height" value="0.05" units="cm"/>
    </inkml:brush>
  </inkml:definitions>
  <inkml:trace contextRef="#ctx0" brushRef="#br0">132 25 12835,'0'-1'51,"0"1"1,0-1-1,0 0 0,0 0 1,0 0-1,0 0 1,0 0-1,0 1 1,0-1-1,0 0 0,0 0 1,0 0-1,-1 1 1,1-1-1,0 0 1,0 0-1,-1 0 1,1 1-1,-1-1 0,1 0 1,-1 1-1,1-1 1,-1 0-1,1 1 1,-1-1-1,0 1 0,1-1 1,-1 1-1,0-1 1,1 1-1,-1-1 1,0 1-1,0 0 0,1-1 1,-1 1-1,0 0 1,0 0-1,0-1 1,1 1-1,-1 0 0,0 0 1,0 0-1,0 0 1,0 0-1,0 0 1,1 0-1,-1 1 0,0-1 1,0 0-1,-1 1 1,-1 0 86,-1 1 0,0-1 0,1 1 1,0 0-1,-1 0 0,1 1 0,0-1 1,0 1-1,0-1 0,-3 4 0,-2 5-115,1 0 0,-1 0 0,2 1 0,0 0 0,0 0 0,1 1 0,1-1 0,0 1 0,1 0 0,0 0 0,1 0 0,0 1 0,1 17 0,1-30-36,-1-1 1,1 1 0,0 0 0,0 0 0,1 0-1,-1-1 1,0 1 0,0 0 0,0 0-1,0-1 1,1 1 0,-1 0 0,0 0 0,1-1-1,-1 1 1,1 0 0,-1-1 0,0 1-1,1-1 1,-1 1 0,1 0 0,0-1 0,-1 1-1,1-1 1,-1 0 0,1 1 0,0-1-1,0 1 1,-1-1 0,1 0 0,0 1 0,-1-1-1,1 0 1,0 0 0,0 0 0,0 0-1,1 0 1,2 0-65,1-1 0,-1 0 1,1 0-1,-1 0 0,8-4 0,16-3-212,-21 9 262,0 0 1,0 0 0,0 1-1,-1 0 1,1 0-1,0 0 1,-1 1-1,0 0 1,1 0 0,-1 1-1,-1-1 1,1 1-1,0 1 1,-1-1-1,0 1 1,7 8 0,4 4 26,-2 2 1,0 0-1,19 34 1,-20-29 56,-1 1-1,-1 0 1,-1 1 0,-2 0-1,0 0 1,-2 1 0,5 42-1,-10-55 19,-1 0 0,0 0 0,-1 0 0,0 0 0,-1 0 0,-1 0 0,-5 16 0,5-21-9,-1 0 1,0-1 0,0 0-1,0 0 1,-1 0 0,-1 0-1,1-1 1,-1 0-1,0 0 1,-1 0 0,-13 10-1,16-14-46,0 0-1,0-1 1,0 1-1,0-1 1,0 0-1,-1 0 1,1-1-1,0 1 1,-1-1-1,1 0 0,-1 0 1,0 0-1,1-1 1,-1 0-1,0 0 1,1 0-1,-6-1 1,7 0-34,0 0 1,0 0-1,0 0 1,0 0-1,0-1 1,0 1-1,0-1 1,0 0-1,1 0 1,-1 0-1,1 0 1,-1 0 0,1 0-1,0-1 1,0 1-1,0-1 1,0 0-1,1 0 1,-1 1-1,1-1 1,-1 0-1,1 0 1,0-1-1,0 1 1,0-3-1,-1-5-59,0-1-1,1 1 0,0 0 1,1-1-1,0 1 1,1 0-1,1-1 0,-1 1 1,2 0-1,-1 0 0,2 0 1,0 0-1,0 1 0,7-12 1,9-16-130,2 2 1,38-48 0,-54 75 181,79-96-164,-49 63 173,-1-2 0,43-73 0,-74 108 20,0 1 1,0-1 0,-1 1-1,0-1 1,-1 0 0,0 0 0,1-14-1,-3 21-1,0 0-1,0 0 0,0 0 0,0 0 0,0 0 1,-1 0-1,1 0 0,-1 0 0,1 0 1,-1 0-1,0 0 0,0 0 0,0 1 1,0-1-1,0 0 0,-2-2 0,2 3 3,-1 0-1,1 0 0,-1 0 1,0 0-1,0 0 1,1 0-1,-1 1 1,0-1-1,0 1 0,0-1 1,0 1-1,0 0 1,0-1-1,0 1 0,0 0 1,0 0-1,1 0 1,-1 1-1,0-1 0,-4 1 1,-1 1 29,1 1 1,-1-1 0,0 1 0,1 0-1,-1 0 1,1 1 0,0 0-1,1 0 1,-1 1 0,0-1 0,1 1-1,0 0 1,0 1 0,1-1-1,0 1 1,-6 9 0,3-3 51,0 0 0,1 1 1,0-1-1,1 2 0,1-1 0,0 0 1,-4 22-1,7-28-45,1 0 0,-1 0 0,1 0 1,0 0-1,0 0 0,1 0 0,0 0 0,1 0 0,-1 0 1,6 12-1,-6-17-37,0 0 1,0 1 0,1-1 0,-1 0-1,1 0 1,-1 0 0,1 0 0,0 0-1,0 0 1,0-1 0,0 1 0,0-1-1,0 1 1,1-1 0,-1 0-1,0 0 1,1 0 0,-1 0 0,1 0-1,-1 0 1,1-1 0,-1 1 0,1-1-1,0 0 1,-1 0 0,1 0 0,-1 0-1,1 0 1,0-1 0,-1 1-1,6-2 1,3-1-21,1-1 0,-1-1 0,0 1 1,0-2-1,0 1 0,-1-2 0,18-13 0,65-62-305,-58 49 172,38-32-237,-72 64 376,1 0 1,-1 0-1,0 0 0,0 0 0,1 1 0,-1-1 0,0 0 0,1 0 0,-1 1 0,1-1 1,-1 1-1,1-1 0,-1 1 0,1 0 0,-1 0 0,1 0 0,-1 0 0,1 0 0,-1 0 1,3 0-1,-3 1 9,0-1 0,1 1 1,-1 0-1,0 0 1,0-1-1,0 1 0,0 0 1,0 0-1,0 0 0,0 0 1,0 0-1,-1 1 0,1-1 1,0 0-1,0 0 1,-1 0-1,2 3 0,1 6 88,-1 0 0,0 1 0,0-1 0,0 17 1,-2-20-17,1 7 36,-1-2 56,1 1 1,1-1 0,0 1 0,0-1 0,7 19 0,-9-30-151,1 1-1,0-1 1,-1 0 0,1 0 0,0 0 0,0 0-1,-1 0 1,1 0 0,0 0 0,0 0-1,0 0 1,0 0 0,0-1 0,1 1-1,-1 0 1,0-1 0,0 1 0,0-1-1,1 1 1,-1-1 0,0 0 0,0 1-1,1-1 1,-1 0 0,0 0 0,1 0-1,-1 0 1,0 0 0,1 0 0,-1 0-1,0 0 1,1-1 0,-1 1 0,0 0-1,0-1 1,1 1 0,-1-1 0,0 0-1,0 1 1,2-2 0,6-3 23,-1-1 0,1 0 0,-1 0-1,8-8 1,-14 12-34,144-145-447,-114 124 193,-31 22 236,0 0 1,-1 1-1,1-1 1,0 1-1,0-1 0,0 1 1,0-1-1,0 1 1,0 0-1,0-1 0,0 1 1,0 0-1,0 0 1,0 0-1,0 0 0,0 0 1,0 0-1,0 0 0,0 0 1,0 0-1,0 0 1,0 1-1,0-1 0,0 0 1,0 1-1,0-1 1,0 1-1,0-1 0,0 1 1,0-1-1,0 1 1,1 1-1,1 5-2,0-1 0,0 1-1,-1 0 1,0 0 0,0 0 0,-1 1 0,0-1-1,0 0 1,-1 1 0,0-1 0,-1 12-1,1-9 77,0 0-1,0 0 0,1-1 1,0 1-1,1 0 0,3 13 1,-5-23-55,1 1 0,-1 0 0,0-1 0,0 1 1,0-1-1,1 1 0,-1 0 0,0-1 0,1 1 1,-1-1-1,1 1 0,-1-1 0,0 1 0,1-1 1,-1 1-1,1-1 0,-1 1 0,1-1 0,0 0 1,-1 1-1,1-1 0,-1 0 0,1 0 0,0 1 1,-1-1-1,1 0 0,0 0 0,-1 0 0,2 0 1,-1 0 0,1 0 1,-1-1 0,0 1 0,1-1-1,-1 1 1,0-1 0,1 0 0,-1 0-1,0 0 1,0 1 0,0-1 0,0 0-1,2-2 1,4-5 11,1-1 0,10-18 0,-16 23-22,111-173-552,-111 173 530,0 0-11,1 0-1,0 0 0,0 0 0,0 1 1,0-1-1,0 1 0,1-1 0,-1 1 0,1 0 1,5-3-1,-8 6 31,0 0 0,-1-1-1,1 1 1,0 0 0,0 0 0,0-1 0,-1 1 0,1 0 0,0 0-1,0 0 1,0 0 0,0 0 0,-1 1 0,1-1 0,0 0-1,0 0 1,0 0 0,-1 1 0,1-1 0,0 0 0,0 1 0,-1-1-1,1 1 1,0-1 0,-1 1 0,1-1 0,0 1 0,-1-1-1,1 1 1,-1 0 0,1-1 0,-1 1 0,1 0 0,-1-1 0,0 1-1,1 0 1,-1 0 0,0-1 0,1 1 0,-1 0 0,0 0-1,0 0 1,0 1 0,3 7 30,-1 0-1,0 0 0,0 10 0,-1-13 3,2 45 251,-3-37-170,0 1 0,2-1 1,0 1-1,6 25 0,-8-40-141,1 0 1,-1 0-1,0 0 0,0 0 0,0-1 1,0 1-1,0 0 0,0 0 0,0 0 1,0 0-1,1-1 0,-1 1 1,0 0-1,0 0 0,0 0 0,0 0 1,1 0-1,-1 0 0,0-1 0,0 1 1,0 0-1,0 0 0,1 0 0,-1 0 1,0 0-1,0 0 0,0 0 1,1 0-1,-1 0 0,0 0 0,0 0 1,0 0-1,1 0 0,-1 0 0,0 0 1,0 0-1,0 0 0,1 0 0,-1 0 1,0 0-1,0 1 0,0-1 1,0 0-1,1 0 0,-1 0 0,0 0 1,0 0-1,0 0 0,0 1 0,0-1 1,1 0-1,-1 0 0,0 0 0,0 0 1,0 1-1,0-1 0,0 0 1,0 0-1,0 0 0,0 0 0,0 1 1,0-1-1,0 0 0,0 0 0,0 0 1,0 1-1,6-16-472,0-15 13,2-8-179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4.478"/>
    </inkml:context>
    <inkml:brush xml:id="br0">
      <inkml:brushProperty name="width" value="0.05" units="cm"/>
      <inkml:brushProperty name="height" value="0.05" units="cm"/>
    </inkml:brush>
  </inkml:definitions>
  <inkml:trace contextRef="#ctx0" brushRef="#br0">20 217 13883,'0'2'88,"0"-1"1,0 0-1,0 1 0,1-1 0,-1 0 1,1 1-1,-1-1 0,1 0 1,-1 0-1,1 0 0,0 1 1,0-1-1,-1 0 0,1 0 1,0 0-1,0 0 0,0 0 0,0-1 1,0 1-1,0 0 0,0 0 1,1-1-1,1 2 0,-1-2-22,0 0-1,-1 0 1,1 0 0,0-1-1,0 1 1,0 0-1,0-1 1,0 1-1,0-1 1,-1 0 0,1 0-1,0 0 1,0 0-1,-1 0 1,1 0-1,2-2 1,9-7-51,1-1 0,-2-1 0,1 0 1,-2-1-1,1 0 0,-2-1 0,0 0 0,0 0 0,-2-1 1,13-29-1,-20 42-38,0-1-1,0 0 1,0 0 0,-1 1 0,1-1 0,-1 0-1,0 0 1,0 0 0,0 0 0,0 1 0,0-1-1,-1 0 1,0-3 0,0 4 12,1 1 0,-1 0 1,1 0-1,-1 0 0,0 0 0,0 0 0,1 0 1,-1 1-1,0-1 0,0 0 0,0 0 0,0 1 0,0-1 1,0 0-1,0 1 0,0-1 0,0 1 0,0-1 1,0 1-1,-1-1 0,1 1 0,0 0 0,0 0 1,0 0-1,-1 0 0,1 0 0,0 0 0,0 0 0,0 0 1,-1 0-1,1 0 0,-2 1 0,-2 0 21,0 1 0,0 0 0,1 0 1,-1 0-1,0 0 0,1 1 0,0 0 0,-1-1 0,1 2 0,0-1 0,0 0 0,1 1 0,-5 5 0,-3 5 140,1-1 0,-15 26 0,14-19 91,1 1 0,1 0 0,-9 29 0,14-36-120,0-1 1,2 0-1,0 1 0,0 0 0,2-1 0,0 25 0,0-35-136,1 0-1,-1 0 0,1-1 0,0 1 1,-1 0-1,1 0 0,0-1 0,1 1 1,1 3-1,-3-6 3,1 1 0,-1 0-1,1 0 1,0 0 0,0 0 0,0-1 0,-1 1-1,1 0 1,0-1 0,0 1 0,0-1 0,0 1-1,0-1 1,0 1 0,0-1 0,0 0 0,2 1-1,0-1-3,1 0-1,-1-1 1,0 1-1,0-1 1,0 0-1,0 0 1,0 0-1,0 0 0,0 0 1,-1-1-1,1 0 1,0 1-1,-1-1 1,1 0-1,-1 0 0,3-2 1,32-31-235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5"/>
    </inkml:context>
    <inkml:brush xml:id="br0">
      <inkml:brushProperty name="width" value="0.05" units="cm"/>
      <inkml:brushProperty name="height" value="0.05" units="cm"/>
    </inkml:brush>
  </inkml:definitions>
  <inkml:trace contextRef="#ctx0" brushRef="#br0">190 1 15667,'-27'42'1003,"-41"47"0,-19 29 67,80-104-1061,7-14-12,0 0 0,0 0 1,0 0-1,0 0 0,0 0 0,0 0 1,0 0-1,0 0 0,0 0 0,0-1 0,0 1 1,0 0-1,0 0 0,0 0 0,0 0 1,0 0-1,0 0 0,1 0 0,-1 0 1,0 0-1,0 0 0,0 0 0,0 0 1,0 0-1,0 0 0,0 0 0,0 0 0,0 0 1,0 0-1,0 0 0,0 0 0,0 0 1,0 0-1,1 0 0,-1 0 0,0 0 1,0 0-1,0 0 0,0 0 0,0 1 1,0-1-1,0 0 0,0 0 0,0 0 0,0 0 1,0 0-1,0 0 0,0 0 0,0 0 1,0 0-1,0 0 0,0 0 0,0 0 1,0 0-1,0 0 0,0 0 0,0 0 0,0 1 1,0-1-1,22-20-519,-9 7 303,4-1-97,0 1-1,0 1 0,1 1 1,24-12-1,-33 19 218,0 0 0,0 0-1,1 1 1,-1 0-1,1 1 1,0 0 0,0 0-1,0 1 1,0 1 0,0-1-1,11 2 1,-17 0 123,-1-1 1,1 1-1,0 0 0,0 0 0,0 0 1,0 1-1,0-1 0,-1 1 1,1 0-1,-1 0 0,1 0 1,-1 1-1,0-1 0,0 1 1,0 0-1,0 0 0,-1 0 1,1 0-1,-1 0 0,1 0 1,-1 1-1,0-1 0,-1 1 0,1 0 1,-1-1-1,1 1 0,-1 0 1,0 0-1,1 6 0,-2-2 130,1 0-1,-2 0 0,1 0 0,-1 0 0,0 0 1,0-1-1,-1 1 0,0 0 0,-1-1 0,1 1 0,-1-1 1,-1 0-1,1 0 0,-8 9 0,0-1 214,-1-1 0,0 0 0,-1 0 0,-1-2 0,-26 20 0,30-25-303,0 0-1,0-1 1,0-1-1,-1 1 1,0-2-1,0 1 1,0-2-1,0 0 1,-1 0-1,-12 1 1,23-4-106,0 1 0,0-1 0,-1 0 0,1 0 1,0 0-1,-1 0 0,1 0 0,0 0 0,-1 0 0,1-1 1,0 1-1,-1 0 0,1-1 0,0 1 0,0-1 0,0 1 1,-1-1-1,1 0 0,0 0 0,0 1 0,0-1 0,0 0 1,0 0-1,0 0 0,1 0 0,-1 0 0,0 0 0,0 0 1,1 0-1,-1-1 0,0 1 0,1 0 0,-1 0 0,1 0 1,0-1-1,-1-1 0,1-2-43,-1 0-1,2 0 1,-1 0 0,0 0 0,1 0-1,0-1 1,0 2 0,3-7 0,12-31-514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5.416"/>
    </inkml:context>
    <inkml:brush xml:id="br0">
      <inkml:brushProperty name="width" value="0.05" units="cm"/>
      <inkml:brushProperty name="height" value="0.05" units="cm"/>
    </inkml:brush>
  </inkml:definitions>
  <inkml:trace contextRef="#ctx0" brushRef="#br0">120 1 12371,'-1'0'106,"0"0"0,-1 0 1,1 0-1,0 0 0,0 1 1,0-1-1,-1 0 0,1 1 0,0-1 1,0 1-1,0-1 0,0 1 1,0 0-1,0-1 0,0 1 1,0 0-1,0 0 0,0 0 1,0-1-1,0 1 0,1 0 1,-1 0-1,-1 2 0,-1 1 271,-13 13 1042,-25 34 0,37-45-1359,0 0-1,0 1 1,0-1 0,1 1-1,0 0 1,0 0-1,1 1 1,0-1 0,-2 12-1,4-18-69,-1-1-1,1 1 1,0-1-1,0 1 1,0 0-1,0-1 1,0 1 0,0-1-1,0 1 1,1-1-1,-1 1 1,0-1-1,0 1 1,0 0-1,0-1 1,1 1-1,-1-1 1,0 1-1,1-1 1,-1 1-1,0-1 1,1 0-1,-1 1 1,1-1 0,-1 1-1,0-1 1,1 0-1,-1 1 1,1-1-1,-1 0 1,1 0-1,-1 1 1,1-1-1,-1 0 1,1 0-1,0 0 1,-1 1-1,1-1 1,-1 0-1,1 0 1,-1 0-1,1 0 1,0 0 0,-1 0-1,1 0 1,-1-1-1,1 1 1,-1 0-1,1 0 1,-1 0-1,1 0 1,-1-1-1,1 1 1,-1 0-1,2-1 1,38-20-770,-31 15 547,-9 6 233,16-9-410,1 1 0,0 0 0,0 1 0,23-6 0,-36 12 355,0 0-1,0 0 1,0 1 0,0 0-1,1-1 1,-1 1-1,0 1 1,0-1 0,1 1-1,-1 0 1,4 1-1,-5-1 61,-1 0-1,0 0 0,1 1 1,-1-1-1,0 1 0,0-1 1,0 1-1,0 0 0,0 0 1,-1 0-1,1 0 0,-1 0 1,1 0-1,-1 0 0,1 0 1,-1 1-1,0-1 0,0 0 0,1 6 1,-1-1 145,1 0 0,-2 0 0,1 1 0,-1-1 0,0 0 0,0 1 0,-1-1 0,0 0 0,0 0 0,-1 0 0,0 0 0,0 0 0,-1 0 0,-4 8 0,-4 8 701,-2 1-1,-24 32 1,31-47-595,-1-1-1,1 0 0,-14 12 1,18-18-282,0 0 1,-1 0-1,1 0 1,0-1 0,-1 1-1,1-1 1,-1 0-1,1 0 1,-1 0 0,0 0-1,1 0 1,-1-1-1,0 1 1,0-1 0,0 1-1,1-1 1,-1 0-1,0 0 1,-3-1 0,5 1-62,0 0 1,0-1 0,0 1 0,1 0 0,-1-1 0,0 1 0,0-1 0,0 1-1,0-1 1,1 0 0,-1 1 0,0-1 0,0 0 0,1 1 0,-1-1 0,1 0-1,-1 0 1,0 1 0,1-1 0,0 0 0,-1 0 0,1 0 0,-1 0 0,1-1 0,-1-1-47,1 0 0,-1 0 0,1 0 0,0 1 1,0-1-1,0 0 0,1-4 0,5-18-638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35.891"/>
    </inkml:context>
    <inkml:brush xml:id="br0">
      <inkml:brushProperty name="width" value="0.05" units="cm"/>
      <inkml:brushProperty name="height" value="0.05" units="cm"/>
    </inkml:brush>
  </inkml:definitions>
  <inkml:trace contextRef="#ctx0" brushRef="#br0">0 103 16043,'1'1'65,"-1"0"0,0-1 0,1 1 0,0 0-1,-1 0 1,1 0 0,-1 0 0,1-1-1,0 1 1,0 0 0,-1 0 0,1-1-1,0 1 1,0-1 0,0 1 0,0-1 0,0 1-1,0-1 1,0 1 0,-1-1 0,1 0-1,0 0 1,2 1 0,-1-1-6,0 0-1,0-1 1,0 1 0,0-1-1,0 1 1,0-1 0,0 1 0,-1-1-1,1 0 1,0 0 0,3-2-1,4-4-45,0 0-1,0-1 0,11-13 0,-13 14-58,17-25-164,-4 5-277,-18 27 400,-3 5 33,-8 19 91,2-7 150,1 0 1,0 0 0,2 0-1,0 1 1,1 0-1,0 0 1,2 0 0,0 32-1,2-47-146,-1 0 0,1 0-1,-1 0 1,1 0 0,0 0 0,0-1 0,0 1-1,1 0 1,-1-1 0,3 5 0,-3-6-27,0 0 0,0 0 0,0 0 0,1 0 0,-1 0 1,0-1-1,0 1 0,1 0 0,-1 0 0,0-1 1,1 1-1,-1-1 0,1 0 0,-1 1 0,0-1 0,1 0 1,-1 0-1,1 0 0,-1 0 0,1 0 0,-1 0 0,1 0 1,-1 0-1,2-1 0,5-2-37,1 0 0,-2-1 0,1 0 0,0-1 0,-1 0 0,0 0 1,0 0-1,0-1 0,-1 0 0,6-7 0,9-6-172,13-12-181,-16 14-21,0 0-1,0 2 1,2 1 0,38-23 0,-56 36 348,1-1 0,0 1 0,0 0 0,0 0 0,0 0-1,0 1 1,0-1 0,0 1 0,0-1 0,0 1 0,3 0 0,-4 1 45,0-1 1,-1 0 0,1 1 0,-1 0 0,1-1-1,-1 1 1,0 0 0,1 0 0,-1-1 0,0 1-1,1 0 1,-1 1 0,0-1 0,0 0-1,0 0 1,0 0 0,0 1 0,0-1 0,0 0-1,0 1 1,-1-1 0,1 1 0,0 1 0,4 14 299,0 0 0,-1 1 1,-1-1-1,-1 1 0,0 29 1,-1-23 414,7 42 0,-8-65-725,1 0 0,-1 0 0,0 0 0,1 0 0,-1 1 0,0-1 0,1 0 0,-1 0 0,1 0 0,0 0 0,-1 0 0,1 0 0,0 0 0,0 0 0,1 1 1,2-4-239,-1-9 182,-5-15-113,-4-7-101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1.547"/>
    </inkml:context>
    <inkml:brush xml:id="br0">
      <inkml:brushProperty name="width" value="0.05" units="cm"/>
      <inkml:brushProperty name="height" value="0.05" units="cm"/>
    </inkml:brush>
  </inkml:definitions>
  <inkml:trace contextRef="#ctx0" brushRef="#br0">6 184 13163,'-5'-5'1112,"6"1"-736,2-4-152,17-1 944,10 0-727,19-2-105,9-2-64,17-6-16,4-2-40,4-1-144,3 1-112,-4 2-320,-9 2-128,-17 13-937,-13 2 1177,-22 12-248,-8 9-136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2.069"/>
    </inkml:context>
    <inkml:brush xml:id="br0">
      <inkml:brushProperty name="width" value="0.05" units="cm"/>
      <inkml:brushProperty name="height" value="0.05" units="cm"/>
    </inkml:brush>
  </inkml:definitions>
  <inkml:trace contextRef="#ctx0" brushRef="#br0">29 114 12987,'-20'24'1008,"13"-5"-744,5-6-112,20-13 816,15-7-640,24-12-104,6-4-16,14-3-16,5-1 9,7 3-209,1 1-169,-5 10-1399,-14 6 1424,-23 7-216,-14 0-96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3.294"/>
    </inkml:context>
    <inkml:brush xml:id="br0">
      <inkml:brushProperty name="width" value="0.05" units="cm"/>
      <inkml:brushProperty name="height" value="0.05" units="cm"/>
    </inkml:brush>
  </inkml:definitions>
  <inkml:trace contextRef="#ctx0" brushRef="#br0">1 1 12971,'1'12'1152,"2"10"-912,-2 14-112,1 7 352,-1 8-208,-2 5-104,1 0-176,4-3-152,-3-11-728,-1-8 776,-1-9-112,-6-8-96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2.500"/>
    </inkml:context>
    <inkml:brush xml:id="br0">
      <inkml:brushProperty name="width" value="0.05" units="cm"/>
      <inkml:brushProperty name="height" value="0.05" units="cm"/>
    </inkml:brush>
  </inkml:definitions>
  <inkml:trace contextRef="#ctx0" brushRef="#br0">0 91 14219,'22'-12'426,"0"1"-1,1 1 1,0 1-1,43-11 1,-19 10-308,71-6 1,-102 14-125,1 1 1,-1 1 0,0 1 0,1 0 0,-1 1 0,29 7 0,-38-7-3,-1 0 0,1 1 1,-1 0-1,0 0 0,1 0 1,-2 1-1,1 0 0,0 0 1,-1 1-1,1-1 0,-1 1 1,-1 0-1,1 0 0,-1 1 1,0 0-1,0-1 0,0 1 1,4 11-1,-3-4 1,-1 1-1,-1-1 1,0 1 0,0 0-1,-2 0 1,0 0-1,0 1 1,-1-1 0,-4 26-1,-2 0 85,-2-1 0,-16 47 1,-6 4 24,-4-2 1,-68 126 0,88-189-119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3.305"/>
    </inkml:context>
    <inkml:brush xml:id="br0">
      <inkml:brushProperty name="width" value="0.05" units="cm"/>
      <inkml:brushProperty name="height" value="0.05" units="cm"/>
    </inkml:brush>
  </inkml:definitions>
  <inkml:trace contextRef="#ctx0" brushRef="#br0">37 23 13835,'0'0'15,"0"0"0,0 0 1,0 0-1,0 0 0,0-1 0,0 1 0,1 0 1,-1 0-1,0 0 0,0 0 0,0 0 1,0-1-1,0 1 0,0 0 0,0 0 0,0 0 1,0 0-1,0 0 0,0-1 0,0 1 0,0 0 1,0 0-1,0 0 0,0 0 0,-1 0 1,1-1-1,0 1 0,0 0 0,0 0 0,0 0 1,0 0-1,0 0 0,0 0 0,0 0 0,0-1 1,0 1-1,-1 0 0,1 0 0,0 0 1,0 0-1,0 0 0,0 0 0,0 0 0,-1 0 1,1 0-1,0 0 0,0 0 0,0 0 1,0 0-1,0 0 0,-1 0 0,1 0 0,0 0 1,0 0-1,0 0 0,0 0 0,0 0 0,-1 0 1,1 0-1,0 0 0,-10 13 132,6-4-90,0 0 0,1 1 0,0-1 0,0 1 1,1 0-1,1-1 0,-1 1 0,1 18 0,1 8 76,6 40 0,-1-38-6,2 0 1,20 68-1,-20-86-82,0-1 1,2-1-1,0 1 0,1-1 0,0-1 1,2 0-1,13 16 0,-20-28-36,-1 0 0,0-1 0,1 0-1,0 0 1,0 0 0,0 0 0,1-1 0,-1 0-1,1 0 1,0-1 0,0 1 0,0-1 0,0 0-1,6 1 1,-6-3-5,-1 0-1,0 1 0,1-2 1,-1 1-1,0-1 0,1 1 1,-1-1-1,0-1 1,0 1-1,0-1 0,0 0 1,0 0-1,0 0 0,0-1 1,-1 0-1,9-6 1,3-5-1,-1-1 1,0 0 0,-1-1-1,0-1 1,-2 0 0,0-1-1,-1 0 1,12-26 0,-7 9 10,-2-2 0,-1 0 1,13-63-1,-21 77 3,-1-1-1,0-24 1,-5 32 12,-3 12 15,3 5-39,0 0-1,0 0 1,0 0 0,0 1 0,0-1 0,1 0 0,-1 0-1,0 0 1,1 1 0,-1-1 0,1 0 0,-1 1 0,1-1 0,0 1-1,-1 2 1,-4 22 28,1 0 0,2 0 0,0 1 0,2-1 0,1 1 0,1-1 0,1 0 0,1 0 0,1 0 0,17 47 0,-20-68-20,0 0-1,0-1 1,0 1 0,1-1-1,0 1 1,0-1-1,0 0 1,0 0 0,1 0-1,-1-1 1,1 1 0,0-1-1,0 0 1,6 4 0,-7-6 3,1 0 0,-1 0 1,0 0-1,1 0 0,-1 0 1,1-1-1,-1 0 0,1 0 1,0 0-1,-1 0 1,1 0-1,-1-1 0,1 1 1,-1-1-1,0 0 0,1 0 1,-1-1-1,0 1 0,1-1 1,-1 1-1,4-4 0,7-4 40,-1-1 0,-1 0 0,1-1-1,-2 0 1,1-1 0,-2-1-1,0 1 1,13-23 0,-8 12 40,-2-2 1,-1 1-1,-1-2 1,10-34 0,-16 44-54,-1-1 1,-1 0-1,-1 0 1,0-1 0,-1-23-1,-1 36-36,0-1 1,-1 0-1,1 0 0,-1 0 0,0 1 0,-1-1 1,0 1-1,0-1 0,0 1 0,0-1 0,-1 1 1,0 0-1,0 0 0,0 0 0,-1 1 0,1-1 1,-1 1-1,0 0 0,-8-6 0,10 8-10,-1 1 0,1-1 0,0 1-1,-1 0 1,0 0 0,1 0 0,-1 1 0,1-1 0,-1 1-1,0-1 1,0 1 0,1 0 0,-1 0 0,0 0 0,0 0-1,1 0 1,-5 2 0,6-2-31,-1 1 0,0-1 0,1 1-1,-1 0 1,1 0 0,-1-1 0,1 1 0,-1 0 0,1 1-1,0-1 1,-1 0 0,1 0 0,0 1 0,0-1 0,0 0-1,0 1 1,0-1 0,0 1 0,0-1 0,1 1 0,-1 0 0,0-1-1,1 1 1,0 0 0,-1-1 0,1 1 0,0 3 0,-1 2-82,1 0 1,0 0 0,0 0 0,1-1 0,0 1-1,0 0 1,4 11 0,6 3-218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3.727"/>
    </inkml:context>
    <inkml:brush xml:id="br0">
      <inkml:brushProperty name="width" value="0.05" units="cm"/>
      <inkml:brushProperty name="height" value="0.05" units="cm"/>
    </inkml:brush>
  </inkml:definitions>
  <inkml:trace contextRef="#ctx0" brushRef="#br0">0 1 13811,'5'46'1416,"-1"0"-1024,-1 1-208,0 0 481,-1-10-369,1-5-216,2-21-368,0-11-1145,4-17 1193,0-11-224,1-17-136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4.134"/>
    </inkml:context>
    <inkml:brush xml:id="br0">
      <inkml:brushProperty name="width" value="0.05" units="cm"/>
      <inkml:brushProperty name="height" value="0.05" units="cm"/>
    </inkml:brush>
  </inkml:definitions>
  <inkml:trace contextRef="#ctx0" brushRef="#br0">96 555 12555,'9'4'216,"0"-1"1,0 0 0,0 0-1,0-1 1,0 0-1,0-1 1,0 0 0,1 0-1,-1-1 1,0-1-1,1 1 1,-1-1 0,0-1-1,0 0 1,17-5-1,-14 2-125,-1 1 0,1-1 0,-1-1 0,-1 0 0,1 0-1,-1-1 1,0 0 0,-1-1 0,1 0 0,-2-1-1,14-15 1,-21 22-74,0 1-1,0-1 1,0 1-1,0-1 1,0 0-1,0 0 1,0 1-1,-1-1 1,1 0-1,-1 0 1,1 0-1,-1-2 1,0 3-9,0 1 1,0-1-1,0 0 1,0 1-1,0-1 1,0 0-1,0 1 0,0-1 1,-1 0-1,1 1 1,0-1-1,-1 1 1,1-1-1,0 0 1,-1 1-1,1-1 0,-1 1 1,1-1-1,0 1 1,-1 0-1,1-1 1,-1 1-1,-1-1 1,0 0 0,0 0 1,0 1-1,0 0 1,0-1-1,0 1 0,0 0 1,0 0-1,0 0 1,-1 0-1,1 0 1,0 1-1,0-1 1,0 0-1,0 1 1,0 0-1,0 0 1,0-1-1,0 1 1,0 0-1,-2 2 0,-2 2 20,-1 0 0,1 0 0,0 0 0,0 1 0,1 0 0,-1 0-1,2 1 1,-1-1 0,1 1 0,-1 0 0,2 0 0,-1 1-1,-4 13 1,4-7 52,0 1-1,1-1 0,0 1 0,2 0 1,-1-1-1,2 28 0,1-35-36,0 0-1,0 0 1,0 0 0,1 0 0,0 0-1,1 0 1,0-1 0,0 1 0,0-1-1,0 0 1,1 1 0,9 10 0,-11-15-28,1 1 1,-1-1 0,1 0-1,-1 1 1,1-1-1,0 0 1,0-1 0,0 1-1,0 0 1,0-1 0,0 0-1,1 0 1,-1 0-1,0 0 1,1 0 0,-1-1-1,0 1 1,1-1 0,-1 0-1,1 0 1,-1 0 0,0 0-1,1-1 1,-1 1-1,1-1 1,-1 0 0,0 0-1,5-2 1,4-4-90,1 0 0,-1-1 0,-1-1 0,0 1 0,0-2 0,0 1 0,-1-2-1,-1 1 1,0-1 0,0-1 0,-1 1 0,0-2 0,-1 1 0,-1-1 0,0 0 0,-1 0 0,4-15 0,0-23-207</inkml:trace>
  <inkml:trace contextRef="#ctx0" brushRef="#br0" timeOffset="1">6 11 16620,'-6'0'1136,"6"1"-984,3-1-192,4 0 2224,2 0-1840,-2-6-24,0 1 65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4.638"/>
    </inkml:context>
    <inkml:brush xml:id="br0">
      <inkml:brushProperty name="width" value="0.05" units="cm"/>
      <inkml:brushProperty name="height" value="0.05" units="cm"/>
    </inkml:brush>
  </inkml:definitions>
  <inkml:trace contextRef="#ctx0" brushRef="#br0">0 0 13995,'3'43'1067,"14"80"0,-4-41-678,-5-18-121,-3-11 74,3 0 0,23 84 0,-30-133-340,1 1-1,0-1 1,-1 0 0,1 0 0,1 1-1,-1-1 1,1-1 0,5 8 0,-7-10-16,0 0 0,0 0 0,1-1 0,-1 1 1,0 0-1,0-1 0,1 1 0,-1-1 0,0 1 1,1-1-1,-1 0 0,0 1 0,1-1 0,-1 0 0,0 0 1,1 0-1,-1 0 0,1 0 0,-1 0 0,0 0 1,1-1-1,-1 1 0,0 0 0,1-1 0,-1 1 0,0-1 1,0 0-1,1 1 0,-1-1 0,0 0 0,0 0 1,2-1-1,6-6-145,0 0 1,0 0-1,-1-1 1,14-19-1,-14 17 22,1 0-1,0 0 0,18-15 1,-26 25 139,0 0 1,0 0-1,0 1 1,0-1-1,0 0 1,0 0 0,0 1-1,1-1 1,-1 0-1,0 1 1,0-1-1,1 1 1,-1 0-1,0-1 1,1 1-1,-1 0 1,1 0-1,-1 0 1,0 0 0,1 0-1,-1 0 1,0 0-1,1 1 1,-1-1-1,0 0 1,1 1-1,-1-1 1,0 1-1,0-1 1,1 1-1,-1 0 1,0-1 0,0 1-1,0 0 1,0 0-1,0 0 1,0 0-1,0 0 1,0 0-1,0 0 1,0 0-1,-1 0 1,1 1-1,0 0 1,4 8 98,0 0 1,-1 0-1,0 1 0,3 16 0,-4-14-21,19 67 445,-21-79-533,-1 0 1,0-1-1,0 1 0,0 0 0,1-1 0,-1 1 0,0 0 0,0-1 0,1 1 0,-1-1 1,1 1-1,-1 0 0,1-1 0,-1 1 0,0-1 0,1 1 0,0-1 0,0 1 0,6-6-115,2-22 6,-5 1 17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5.051"/>
    </inkml:context>
    <inkml:brush xml:id="br0">
      <inkml:brushProperty name="width" value="0.05" units="cm"/>
      <inkml:brushProperty name="height" value="0.05" units="cm"/>
    </inkml:brush>
  </inkml:definitions>
  <inkml:trace contextRef="#ctx0" brushRef="#br0">73 1 12515,'-6'4'193,"1"-1"1,0 2 0,-1-1 0,2 1 0,-1-1-1,0 1 1,1 1 0,0-1 0,0 0 0,1 1-1,0 0 1,0 0 0,0 0 0,0 0-1,1 0 1,0 1 0,1-1 0,-1 1 0,1 0-1,0-1 1,1 9 0,-1-10-151,1-1-1,1 1 1,-1-1 0,0 1 0,1-1-1,0 1 1,0-1 0,0 0 0,1 1-1,-1-1 1,1 0 0,0 0-1,0 0 1,1 0 0,-1-1 0,1 1-1,0-1 1,0 1 0,0-1-1,0 0 1,1 0 0,-1 0 0,1-1-1,-1 1 1,1-1 0,0 0 0,0 0-1,0 0 1,1 0 0,-1-1-1,0 0 1,5 1 0,-5-1-37,1-1 0,0 0-1,-1 0 1,1 0 0,-1 0 0,1-1 0,-1 1-1,1-1 1,-1-1 0,0 1 0,1 0 0,-1-1 0,0 0-1,0 0 1,0 0 0,0-1 0,-1 1 0,1-1-1,-1 0 1,1 0 0,3-5 0,-3 3-11,0 1 0,0-1 0,0 0 1,-1-1-1,0 1 0,0 0 0,-1-1 0,1 0 0,-1 0 1,-1 1-1,1-1 0,-1 0 0,0-1 0,0 1 0,0-8 1,-2 11-19,1-1 1,-1 1 0,1 0 0,-1 0 0,0 0-1,-1-1 1,1 1 0,0 0 0,-1 1 0,0-1-1,1 0 1,-1 0 0,0 1 0,0-1 0,-1 1-1,-3-4 1,4 4-17,0 1-1,0-1 1,0 1-1,0 0 1,0-1-1,0 1 1,-1 0-1,1 0 1,0 0-1,-1 1 1,1-1-1,0 0 1,-1 1-1,1 0 1,-1 0-1,1-1 1,-1 1-1,1 1 1,-1-1-1,1 0 1,-1 1-1,-2 0 1,4-1 15,1 0 0,0 0 0,0 0 0,-1 0 0,1 0 0,0 0 0,0 0 0,-1 0 0,1 1 0,0-1 0,0 0 0,-1 0 0,1 0 0,0 0 0,0 0 0,-1 1 0,1-1-1,0 0 1,0 0 0,0 0 0,0 1 0,-1-1 0,1 0 0,0 0 0,0 1 0,0-1 0,0 0 0,0 0 0,0 1 0,-1-1 0,1 0 0,0 0 0,0 1 0,0-1 0,0 0 0,0 0 0,0 1 0,0-1 0,0 0 0,0 0 0,1 1 0,-1-1 0,0 0 0,0 1 0,0-1 0,0 0 0,0 0 0,0 1 0,0-1 0,1 0 0,-1 0 0,0 0 0,0 1 0,0-1-1,1 0 1,-1 0 0,0 0 0,0 0 0,0 1 0,1-1 0,-1 0 0,0 0 0,1 0 0,16 9-960,3-5 588,1-2-124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5.467"/>
    </inkml:context>
    <inkml:brush xml:id="br0">
      <inkml:brushProperty name="width" value="0.05" units="cm"/>
      <inkml:brushProperty name="height" value="0.05" units="cm"/>
    </inkml:brush>
  </inkml:definitions>
  <inkml:trace contextRef="#ctx0" brushRef="#br0">33 427 12347,'-10'40'1177,"-9"52"388,17-81-1300,1 1 0,0-1 0,1 1 0,1 0-1,3 22 1,-3-31-206,0 1-1,0 0 0,0-1 1,0 1-1,1-1 0,0 1 1,0-1-1,0 0 0,0 0 1,5 6-1,-6-7-32,1-1 0,0 0 1,-1 1-1,1-1 0,0 0 0,0 0 1,0 0-1,0 0 0,0 0 0,0 0 1,0-1-1,0 1 0,0-1 0,0 1 0,0-1 1,0 0-1,1 0 0,-1 0 0,0 0 1,0 0-1,4-1 0,2-2-14,1 0 0,-1 0 0,1-1 0,-1 0 0,0-1 0,0 1 0,-1-2 0,0 1 0,0-1 0,0 0 0,11-13 0,0-2-104,-1-1-1,25-42 1,-24 33-98,-2-1 0,-1-1 0,20-69 0,-29 81 48,-1 0 0,-1-1 0,-1 1 0,-1-1 0,-1 0 0,-1 0 1,-5-41-1,3 53 93,0 1-1,-1-1 1,0 0 0,-1 1 0,0 0 0,0 0-1,-7-10 1,10 16 48,-1 1 1,1-1-1,-1 1 0,0 0 0,0 0 0,1 0 1,-2 0-1,1 0 0,0 0 0,0 1 0,0-1 1,-1 1-1,1-1 0,-1 1 0,1 0 1,-1 0-1,0 0 0,1 0 0,-1 0 0,0 1 1,0-1-1,1 1 0,-1 0 0,0 0 0,0 0 1,1 0-1,-1 0 0,0 1 0,-5 1 0,1 1 62,-1 1 0,1 0 0,0 0-1,1 0 1,-1 1 0,1 0 0,0 0-1,0 1 1,0 0 0,1 0 0,-8 11-1,-4 8 397,-24 48 0,29-48-143,1 0-1,1 1 1,-13 50-1,22-74-298,1 0 0,-1 0 0,1 0-1,-1 0 1,1 0 0,0 0 0,0 0 0,0 1 0,0-1 0,0 0-1,0 0 1,1 0 0,-1 0 0,1 0 0,-1 0 0,1 0 0,0 0-1,0 0 1,0 0 0,0 0 0,0 0 0,2 2 0,-1-3-29,1 1-1,0-1 1,0 1 0,0-1 0,0 0-1,0 0 1,0-1 0,0 1 0,0-1-1,0 1 1,0-1 0,0 0-1,0 0 1,6-1 0,11 0-96,5-1-97,1 2 0,-1 1 0,33 4 0,-50-4 169,0 1 0,-1 0 0,1 1 0,-1-1 0,1 1 0,-1 1 1,0-1-1,0 1 0,-1 0 0,1 1 0,-1 0 0,0 0 0,0 0 0,-1 1 0,7 7 1,-6-5-258,-1 1 1,0 0-1,5 11 0,-6-11-78,0-1-1,1 1 1,10 14-1,-4-11-90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6.017"/>
    </inkml:context>
    <inkml:brush xml:id="br0">
      <inkml:brushProperty name="width" value="0.05" units="cm"/>
      <inkml:brushProperty name="height" value="0.05" units="cm"/>
    </inkml:brush>
  </inkml:definitions>
  <inkml:trace contextRef="#ctx0" brushRef="#br0">0 326 13491,'0'10'1384,"2"14"-864,-1 6-192,2 12 721,0 2-385,2 4-232,4-1-120,0-8-456,2-12-152,5-23-280,0-10-1073,1-22 1353,-1-7-248,-6-18-184</inkml:trace>
  <inkml:trace contextRef="#ctx0" brushRef="#br0" timeOffset="1">76 0 16508,'-7'28'1088,"3"-5"-984,1 0-24,3-2 120,3-4-296,7-5-360,7-4-24,7-5 360,6-6-128,9-2-65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6.415"/>
    </inkml:context>
    <inkml:brush xml:id="br0">
      <inkml:brushProperty name="width" value="0.05" units="cm"/>
      <inkml:brushProperty name="height" value="0.05" units="cm"/>
    </inkml:brush>
  </inkml:definitions>
  <inkml:trace contextRef="#ctx0" brushRef="#br0">172 1 13771,'-1'3'174,"0"1"-1,0 0 1,-1-1 0,1 1-1,-1-1 1,0 1-1,0-1 1,0 0 0,0 0-1,-5 5 1,-31 28 471,17-17 51,-8 8 81,17-17-513,0 1 0,1 0 1,-13 17-1,24-28-272,0 0 1,0 0-1,0 0 0,0 0 1,0 0-1,-1 0 0,1 1 0,0-1 1,0 0-1,0 0 0,0 0 1,0 0-1,0 0 0,0 1 1,0-1-1,0 0 0,0 0 0,0 0 1,0 0-1,0 1 0,0-1 1,0 0-1,0 0 0,0 0 1,0 0-1,0 1 0,0-1 1,0 0-1,0 0 0,0 0 0,0 0 1,0 0-1,0 1 0,0-1 1,0 0-1,0 0 0,0 0 1,1 0-1,-1 0 0,0 0 0,0 1 1,0-1-1,0 0 0,0 0 1,0 0-1,1 0 0,-1 0 1,0 0-1,0 0 0,14 1-382,22-9-299,-28 7 525,-3 0 55,30-7-877,59-5 0,-85 13 902,1-1 1,-1 1-1,0 1 0,0 0 0,0 0 0,1 0 1,-1 2-1,0-1 0,-1 1 0,1 0 0,15 8 1,-22-9 94,1-1 1,-1 1-1,1 0 1,-1-1-1,0 1 1,0 0-1,0 1 1,0-1-1,0 0 1,0 1-1,-1-1 1,1 1-1,-1-1 1,0 1-1,0-1 1,1 1-1,-2 0 1,2 5-1,-1-3 62,-1-1 0,0 0 1,-1 0-1,1 1 0,-1-1 0,0 0 0,0 0 0,0 0 0,0 0 0,-1 0 0,-3 7 0,-3 1 213,0 1 0,0-1-1,-2-1 1,1 0 0,-1 0-1,-17 14 1,17-17-191,1 0-1,-1-1 1,-1 0-1,0 0 1,1-1-1,-2 0 1,1-1 0,-1 0-1,0-1 1,0-1-1,-19 4 1,30-7-136,-1 1-1,0-1 1,0 0-1,1 0 1,-1 0 0,0 0-1,0-1 1,1 1-1,-1 0 1,0-1 0,1 1-1,-1-1 1,1 0 0,-1 1-1,0-1 1,1 0-1,-1 0 1,1 0 0,0 0-1,-1 0 1,1 0-1,0-1 1,0 1 0,0 0-1,0-1 1,-2-2-1,2 2-6,0-1-1,0 0 0,1 1 1,-1-1-1,1 0 0,0 0 1,-1 0-1,1 0 0,0 0 1,1 1-1,-1-1 0,0 0 1,1 0-1,0 0 0,1-4 1,14-25-513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6.798"/>
    </inkml:context>
    <inkml:brush xml:id="br0">
      <inkml:brushProperty name="width" value="0.05" units="cm"/>
      <inkml:brushProperty name="height" value="0.05" units="cm"/>
    </inkml:brush>
  </inkml:definitions>
  <inkml:trace contextRef="#ctx0" brushRef="#br0">110 1 12059,'-11'56'1966,"-7"107"0,17-132-1536,1 0 0,2 0 0,1 0 1,2 0-1,8 32 0,-11-56-395,1 1 0,0-1 0,0 1 0,1-1 0,0 0 0,0 0 1,0-1-1,1 1 0,0-1 0,10 10 0,-11-13-131,0 1 1,0-1-1,1 0 1,-1-1 0,0 1-1,1-1 1,0 1-1,0-1 1,0-1-1,0 1 1,0-1-1,0 0 1,0 0 0,0 0-1,0-1 1,0 0-1,8 0 1,-11 0 19,-1 0-1,0 0 1,1 0 0,-1-1 0,0 1 0,0 0 0,1-1 0,-1 1 0,0-1-1,0 1 1,1-1 0,-1 0 0,0 0 0,0 1 0,0-1 0,0 0 0,0 0-1,1-1 1,-2 1 36,1 0-1,-1 0 0,0 1 1,0-1-1,0 0 1,0 0-1,0 1 0,0-1 1,0 0-1,0 0 1,0 0-1,0 1 0,-1-1 1,1 0-1,0 0 0,-1 1 1,1-1-1,0 0 1,-1 1-1,1-1 0,0 0 1,-1 1-1,1-1 1,-1 1-1,0-1 0,1 1 1,-1-1-1,1 1 0,-1-1 1,0 1-1,1-1 1,-1 1-1,-1-1 0,-16-10-17,-1 1 0,0 1-1,0 1 1,-26-8 0,-4-2 668,41 15-436,-71-33 2573,79 36-2722,0 0 0,-1 0 0,1 0 0,0 0 0,0-1 1,-1 1-1,1 0 0,0 0 0,0 0 0,0 0 0,-1-1 0,1 1 0,0 0 1,0 0-1,0-1 0,0 1 0,-1 0 0,1 0 0,0-1 0,0 1 0,0 0 1,0 0-1,0-1 0,0 1 0,0 0 0,0-1 0,0 1 0,0 0 0,0 0 1,0-1-1,0 1 0,0 0 0,0-1 0,0 1 0,0 0 0,0 0 1,0-1-1,1 1 0,-1 0 0,0 0 0,0-1 0,0 1 0,0 0 0,1 0 1,-1-1-1,0 1 0,0 0 0,0 0 0,1 0 0,-1 0 0,0-1 0,0 1 1,1 0-1,-1 0 0,0 0 0,0 0 0,1 0 0,-1 0 0,0 0 0,0 0 1,1 0-1,-1 0 0,0-1 0,1 2 0,25-11 93,-20 8-146,14-5-261,4-2-72,44-22-1,-37 11 115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3.723"/>
    </inkml:context>
    <inkml:brush xml:id="br0">
      <inkml:brushProperty name="width" value="0.05" units="cm"/>
      <inkml:brushProperty name="height" value="0.05" units="cm"/>
    </inkml:brush>
  </inkml:definitions>
  <inkml:trace contextRef="#ctx0" brushRef="#br0">0 134 11787,'5'-4'1008,"5"-2"-680,3 0-120,15-5 664,10-2-424,9-4-120,5 0-24,3 1-168,0 0-120,-2 5-928,-6 1 896,-10 8-200,-9-2-72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7.218"/>
    </inkml:context>
    <inkml:brush xml:id="br0">
      <inkml:brushProperty name="width" value="0.05" units="cm"/>
      <inkml:brushProperty name="height" value="0.05" units="cm"/>
    </inkml:brush>
  </inkml:definitions>
  <inkml:trace contextRef="#ctx0" brushRef="#br0">273 356 13963,'-1'-2'73,"0"0"1,-1-1-1,1 1 1,-1 0-1,1 0 1,-1 0-1,0 0 1,0 0-1,0 0 1,0 0-1,0 1 1,0-1-1,0 1 1,-1 0-1,1-1 1,0 1-1,-1 0 1,-3-1-1,2 2 2,0-1-1,-1 0 0,1 1 0,-1 0 0,1 0 1,0 1-1,-1-1 0,1 1 0,0 0 0,-6 2 1,-2 1 21,0 1 0,1 0 1,0 1-1,0 0 0,0 1 1,1 0-1,-10 9 0,10-7-25,1 0-1,1 0 1,-1 1-1,1 0 0,-12 22 1,17-28-45,1 1-1,0-1 1,0 1 0,0 0 0,0 0 0,1-1-1,0 1 1,0 0 0,0 1 0,0-1 0,1 0-1,0 0 1,0 0 0,1 0 0,-1 0 0,1 0-1,2 8 1,-2-11-20,0 0-1,-1-1 1,1 1 0,0 0-1,0-1 1,0 1 0,0 0-1,0-1 1,0 1 0,0-1-1,1 0 1,-1 1 0,1-1-1,-1 0 1,1 0 0,-1 0-1,1 0 1,0 0 0,-1 0-1,1-1 1,0 1 0,0 0-1,-1-1 1,1 1 0,0-1-1,0 0 1,0 0 0,0 0-1,0 0 1,-1 0 0,1 0-1,0 0 1,0 0 0,0-1-1,0 1 1,-1-1 0,5-1-1,1-1-5,0 0-1,1-1 1,-1 0-1,-1 0 1,1 0-1,-1-1 0,11-10 1,6-10-22,-1 0 1,-1-1-1,-2-1 0,-1-1 1,22-44-1,-23 35-12,0-2 0,-3 0-1,19-81 1,-31 110 23,0 0-2,0 1 1,0 0-1,-1 0 1,-1-1-1,1 1 1,-3-15-1,2 23 13,0 0 0,0 0-1,0 1 1,0-1-1,0 0 1,0 1-1,-1-1 1,1 0-1,0 1 1,-1-1-1,1 0 1,0 1-1,-1-1 1,1 0 0,-1 1-1,1-1 1,-1 1-1,0-2 1,0 2 1,1 0 0,0 0 0,-1 0 1,1 0-1,-1 0 0,1 0 0,-1 0 1,1 0-1,0 0 0,-1 0 0,1 0 0,-1 1 1,1-1-1,0 0 0,-1 0 0,1 0 1,0 0-1,-1 1 0,1-1 0,0 0 0,-1 0 1,1 1-1,0-1 0,-1 1 0,-2 2 17,1 0 0,0 0 0,-1 0 0,1 0-1,0 0 1,-2 7 0,-4 13 97,1-1 0,1 2 0,0-1 0,-2 35 0,5-11 194,2 63-1,2-74-142,8 36 0,-8-63-226,1 0 0,0 0 1,0 0-1,1 0 0,1 0 1,-1 0-1,2-1 0,-1 0 1,8 11-1,-11-17 31,1-1 0,-1 1 0,1-1 0,-1 1 0,1-1 0,0 0 0,-1 0 0,1 0 0,0 0 0,0 0 0,0 0 0,0 0 0,0-1 0,0 1 0,0-1-1,0 1 1,0-1 0,0 0 0,0 0 0,0 0 0,0 0 0,0 0 0,0 0 0,0-1 0,0 1 0,0-1 0,0 1 0,0-1 0,0 0 0,0 0 0,0 1 0,0-1 0,0-1 0,-1 1 0,1 0 0,0 0 0,-1-1 0,3-2 0,22-27-371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7.719"/>
    </inkml:context>
    <inkml:brush xml:id="br0">
      <inkml:brushProperty name="width" value="0.05" units="cm"/>
      <inkml:brushProperty name="height" value="0.05" units="cm"/>
    </inkml:brush>
  </inkml:definitions>
  <inkml:trace contextRef="#ctx0" brushRef="#br0">104 21 15115,'-37'84'1571,"-5"12"-884,36-82-548,2 1-1,0-1 0,1 1 0,-3 25 0,6-39-130,-1 1 0,1 0 0,0 0 1,0 0-1,0 0 0,0 0 0,0 0 1,1 0-1,-1-1 0,0 1 0,1 0 0,0 0 1,-1 0-1,1-1 0,0 1 0,0 0 0,0-1 1,0 1-1,0 0 0,1 1 0,0-3-7,-1 1 0,0-1 0,0 1 0,1-1 0,-1 1-1,0-1 1,1 0 0,-1 1 0,0-1 0,1 0 0,-1 0 0,1 0 0,-1 0-1,0 0 1,1-1 0,-1 1 0,0 0 0,1-1 0,-1 1 0,2-2 0,5-1-25,0-1 1,0-1 0,0 1 0,-1-1-1,0-1 1,12-11 0,-5 3-26,-1-1 0,-1 0 0,0-1 0,-1-1 0,0 0 0,-2 0 0,0-1 0,-1 0 0,-1 0 0,0-1 0,-1 0 0,-2 0 0,5-34 0,-9 38 11,-4 12 68,2 4-18,1 0 0,0 1 1,-1-1-1,1 1 0,0-1 0,0 1 0,0-1 0,0 1 0,1 0 0,-1 0 1,-1 2-1,-6 21 121,1 0 0,1 0 0,1 1 1,2-1-1,0 1 0,1 0 0,2 0 0,3 29 1,-2-44-90,0-1-1,1 0 1,0 0 0,7 18 0,-8-26-52,0 0-1,0 1 1,0-1-1,0 0 0,1 0 1,-1 0-1,1 0 1,-1 0-1,1 0 1,0 0-1,2 1 1,-3-2-13,0-1 1,1 1 0,-1 0-1,0-1 1,0 0 0,1 1-1,-1-1 1,0 0-1,1 1 1,-1-1 0,0 0-1,1 0 1,-1 0 0,1 0-1,-1 0 1,0-1 0,1 1-1,-1 0 1,0 0 0,0-1-1,3 0 1,3-3-116,-1 0 0,0 0 0,0 0-1,0 0 1,0-1 0,-1 0 0,1-1 0,-1 1 0,-1-1 0,8-10 0,5-12-191,16-32 0,-19 34 140,24-46-404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8.120"/>
    </inkml:context>
    <inkml:brush xml:id="br0">
      <inkml:brushProperty name="width" value="0.05" units="cm"/>
      <inkml:brushProperty name="height" value="0.05" units="cm"/>
    </inkml:brush>
  </inkml:definitions>
  <inkml:trace contextRef="#ctx0" brushRef="#br0">88 0 13971,'-32'75'1951,"13"-34"-817,-14 50 1,30-73-901,7-12-42,-3-6-172,1 0 0,0 0 0,0 0 0,-1 0 0,1 0 0,-1 0 0,1-1 0,0 1 0,-1-1 0,1 1 0,1-2 0,16-4 24,2 3-25,0 0 0,1 1 0,-1 2 0,0 0 0,41 6 0,-48-4-47,0 1-1,-1 0 0,1 1 1,-1 1-1,0 0 0,0 0 1,-1 2-1,1-1 0,-1 2 1,11 8-1,-21-15 33,0 1 0,0-1 0,0 1 0,-1 0 0,1 0 0,0-1 0,-1 1 0,1 0 0,-1 0 0,0 1 0,1-1 0,-1 0 0,0 0 0,0 1 0,-1-1 0,1 0 0,0 1 0,-1-1 0,1 1 0,-1-1 0,0 1 0,0-1 0,0 1 0,0-1 0,0 1 0,-1-1 0,1 1 0,-1-1 0,0 0 0,1 1 0,-1-1 0,0 0 0,0 1 0,-1-1 0,1 0 0,0 0 0,-1 0 0,1 0 0,-1 0 0,-3 2 0,-9 9 117,-2-1 0,1-1 0,-1 0 1,-1-2-1,0 0 0,-1 0 0,1-2 0,-1 0 0,-1-1 1,1-1-1,-1 0 0,-37 2 0,55-6-161,-8-1 151,1 0 0,-1 0 0,-12-2 0,19 2-59,0-1 0,0 1 0,0-1-1,0 1 1,0-1 0,0 0 0,0 0-1,0 0 1,0 0 0,1 0 0,-1 0-1,0-1 1,1 1 0,-1 0 0,1-1-1,-1 1 1,1-1 0,0 0 0,0 1-1,-1-1 1,0-2 0,-3-28 92,4-6-25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8.642"/>
    </inkml:context>
    <inkml:brush xml:id="br0">
      <inkml:brushProperty name="width" value="0.05" units="cm"/>
      <inkml:brushProperty name="height" value="0.05" units="cm"/>
    </inkml:brush>
  </inkml:definitions>
  <inkml:trace contextRef="#ctx0" brushRef="#br0">0 4 15955,'2'-3'1169,"-1"20"-961,1 13-88,1 19 384,-2 7-160,5 16-160,1 5-8,0 2-32,0-3-104,3-9-320,-1-8-184,-2-19 624,-1-16-240,-2-24-56,-4-17-104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9.103"/>
    </inkml:context>
    <inkml:brush xml:id="br0">
      <inkml:brushProperty name="width" value="0.05" units="cm"/>
      <inkml:brushProperty name="height" value="0.05" units="cm"/>
    </inkml:brush>
  </inkml:definitions>
  <inkml:trace contextRef="#ctx0" brushRef="#br0">1 206 15443,'22'-22'260,"1"0"0,2 1 0,0 2-1,1 0 1,0 2 0,2 1 0,0 1 0,1 1-1,51-17 1,-72 29-220,1 0 1,-1 0-1,0 0 0,1 1 1,-1 1-1,1 0 0,15 1 0,-21-1-22,0 1-1,0 0 0,0-1 0,0 1 0,0 0 1,0 1-1,0-1 0,-1 0 0,1 1 0,0 0 1,-1-1-1,1 1 0,-1 0 0,0 0 0,0 1 1,0-1-1,0 0 0,0 1 0,0-1 0,0 1 1,-1 0-1,0-1 0,1 1 0,0 4 0,1 3 15,-1-1 0,0 1 0,-1-1-1,0 1 1,0 0 0,-1-1-1,-1 1 1,0 0 0,0-1 0,0 1-1,-1-1 1,-1 1 0,-5 13 0,-6 10 35,-1-1 0,-27 42 0,12-22-306,30-52 218,0 0-1,0 1 1,0-1-1,-1 0 1,1 0 0,0 1-1,0-1 1,0 0-1,0 1 1,0-1-1,0 0 1,0 1-1,0-1 1,0 0 0,0 1-1,0-1 1,0 0-1,0 1 1,0-1-1,0 0 1,0 1 0,0-1-1,1 0 1,-1 1-1,0-1 1,0 0-1,0 0 1,0 1 0,1-1-1,-1 0 1,0 0-1,0 1 1,1-1-1,-1 0 1,0 0 0,0 1-1,1-1 1,-1 0-1,0 0 1,0 0-1,1 0 1,-1 0 0,0 0-1,1 1 1,-1-1-1,0 0 1,1 0-1,-1 0 1,0 0 0,1 0-1,-1 0 1,1 0-1,25 0-397,-15 0 183,8 2 118,1 1 0,-1 1 0,0 0 1,0 2-1,25 10 0,-30-10 117,0 0-1,-1 1 1,0 1 0,-1 0-1,1 0 1,-1 1 0,18 19 0,-26-23 55,0 0 0,-1 0 1,1 0-1,-1 0 0,0 0 1,-1 1-1,1 0 0,-1-1 1,0 1-1,-1 0 0,1 0 1,-1 0-1,0 0 0,-1 1 1,0-1-1,1 0 0,-2 0 1,1 0-1,-1 0 0,0 0 1,0 0-1,-1 0 0,0 0 1,0 0-1,-3 7 1,-5 7 213,-1-1 1,0 0-1,-1-1 1,-1 0 0,-28 30-1,14-20 98,-1-1 0,-32 24 0,41-37-286,0-1 0,-1-1 0,0-1 0,-36 16 0,47-24-173,-1 0 0,1-1 0,-13 2 1,20-3 17,0-1 0,1 1 0,-1-1 0,0 0 0,0 0 0,0 0 0,1 0 1,-1 0-1,0-1 0,0 1 0,1 0 0,-1-1 0,0 0 0,0 1 0,1-1 0,-1 0 1,1 0-1,-1 1 0,1-1 0,-1-1 0,1 1 0,-1 0 0,-1-3 0,2 3 40,1 1 0,0-1 0,-1 0 0,1 0-1,0 0 1,0 0 0,0 0 0,0 0-1,0 0 1,0 0 0,0 1 0,0-1 0,0 0-1,0 0 1,0 0 0,0 0 0,1 0-1,-1 0 1,0 0 0,1 1 0,-1-1 0,1 0-1,-1 0 1,1 0 0,-1 1 0,2-2 0,11-7-568</inkml:trace>
  <inkml:trace contextRef="#ctx0" brushRef="#br0" timeOffset="1">1013 235 15307,'-5'-7'1273,"0"10"-1033,-2 10-136,1 7 448,3 11-192,0 8-64,2 8-96,1 5 0,0 5-24,5 1-112,5-3-360,3-3 32,2-12 256,0-11-136,1-31-88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49.615"/>
    </inkml:context>
    <inkml:brush xml:id="br0">
      <inkml:brushProperty name="width" value="0.05" units="cm"/>
      <inkml:brushProperty name="height" value="0.05" units="cm"/>
    </inkml:brush>
  </inkml:definitions>
  <inkml:trace contextRef="#ctx0" brushRef="#br0">381 192 14555,'0'15'1320,"-4"5"-1040,-2 8-112,6 7 801,2 8-657,1 4-80,4 9-80,0 0-40,3 0-96,1-2-80,1-1-136,-4-4-136,-5-10-184,-1-8-1345,-8-17 1529,-8-9-280,-14-17-56</inkml:trace>
  <inkml:trace contextRef="#ctx0" brushRef="#br0" timeOffset="1">0 305 14163,'1'-12'162,"1"-1"0,1 0-1,0 0 1,0 1 0,1 0 0,1 0 0,0 0 0,0 0-1,1 1 1,1-1 0,0 2 0,1-1 0,0 1-1,13-13 1,-7 9 24,2 1-1,0 0 0,0 1 0,1 1 1,0 0-1,30-12 0,-37 19-112,0 0-1,0 1 0,0 1 1,0-1-1,0 2 1,15-2-1,-19 3-34,0 0 1,0 1-1,0-1 1,-1 1-1,1 0 0,0 1 1,0 0-1,-1-1 1,1 2-1,-1-1 0,11 6 1,-11-3-25,0-1 1,1 1-1,-2-1 0,1 1 1,0 1-1,-1-1 1,0 1-1,-1-1 1,1 1-1,-1 0 1,0 1-1,0-1 1,-1 0-1,0 1 0,3 12 1,-2 0-13,-1 0 0,0 0 0,-1 0 0,-2 28 0,-1-35-5,1 0 0,-1 0 0,-1 0 0,0-1 0,-1 1 0,0-1 0,-1 0 0,0 0 0,-1-1 0,0 0 0,0 0 0,-1 0 0,-14 15 0,16-19-51,-1-1 1,0 0-1,0 0 1,0 0-1,-1-1 1,1 0-1,-1 0 1,0 0-1,0-1 1,-1 0-1,1-1 1,-1 1-1,1-2 1,-1 1 0,0-1-1,1 0 1,-1 0-1,0-1 1,0 0-1,0-1 1,-13-2-1,-4-5-179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0.501"/>
    </inkml:context>
    <inkml:brush xml:id="br0">
      <inkml:brushProperty name="width" value="0.05" units="cm"/>
      <inkml:brushProperty name="height" value="0.05" units="cm"/>
    </inkml:brush>
  </inkml:definitions>
  <inkml:trace contextRef="#ctx0" brushRef="#br0">200 380 14579,'1'-7'200,"0"1"0,-1-1 0,1 1 0,-1-1 0,-1 1 0,-1-13 0,2 17-176,-1 1 0,1 0-1,-1-1 1,0 1 0,1 0-1,-1-1 1,0 1 0,0 0-1,0 0 1,0 0 0,0 0 0,0 0-1,0 0 1,0 0 0,0 0-1,-1 0 1,1 0 0,0 1-1,-1-1 1,1 0 0,0 1-1,-1-1 1,1 1 0,-1 0 0,1-1-1,-1 1 1,1 0 0,-1 0-1,1 0 1,-1 0 0,1 0-1,-1 0 1,1 0 0,0 1 0,-1-1-1,1 1 1,-2 0 0,-5 1 35,1 0 0,0 1 0,0 0 0,0 0 0,1 1 0,-1 0 0,1 0 0,0 1 0,0-1 1,0 1-1,0 1 0,1-1 0,0 1 0,-7 11 0,5-8 7,0 2 1,1-1-1,0 1 0,1-1 0,1 1 1,-1 1-1,2-1 0,-4 20 1,6-26-35,0 0 0,1 1-1,0-1 1,0 0 0,0 1 0,1-1 0,-1 0 0,1 0 0,1 1 0,2 6 0,-4-10-27,1-1-1,0 1 0,0 0 1,0-1-1,0 1 0,1-1 1,-1 1-1,0-1 1,0 0-1,1 1 0,-1-1 1,1 0-1,-1 0 0,1 0 1,0 0-1,-1 0 1,1-1-1,0 1 0,0 0 1,0-1-1,-1 1 1,1-1-1,0 0 0,0 1 1,0-1-1,0 0 0,0 0 1,0 0-1,0-1 1,-1 1-1,1 0 0,2-2 1,4 0-11,0-1-1,-1 0 1,0 0 0,1-1 0,-1 0 0,-1 0 0,1-1 0,-1 1 0,0-2-1,0 1 1,0-1 0,0 0 0,6-9 0,4-7-26,-1 0 1,22-45 0,-19 28 7,-1-2 1,-2 0 0,-1 0-1,-3-1 1,9-65 0,-18 100 26,-1 0 0,-1 1 1,1-1-1,-1 0 0,-1 0 1,1 0-1,-1 0 0,0 0 1,-4-11-1,5 17-2,0 1 0,0 0 0,0-1 0,-1 1 0,1 0 0,0-1 0,0 1 0,-1 0-1,1 0 1,0-1 0,-1 1 0,1 0 0,0 0 0,-1-1 0,1 1 0,0 0 0,-1 0 0,1 0 0,0 0 0,-1 0 0,1 0 0,-1-1 0,1 1 0,0 0 0,-1 0 0,1 0-1,-1 0 1,1 0 0,0 0 0,-1 1 0,1-1 0,0 0 0,-1 0 0,1 0 0,-1 0 0,1 0 0,0 1 0,-1-1 0,1 0 0,0 0 0,-1 0 0,1 1 0,-1 0 0,-12 16 36,6 1-17,1 1 1,0 0 0,1 0 0,-1 20-1,-6 84 54,10-88-42,4 47 1,-1-73-30,0 1 1,1-1 0,0 1-1,0-1 1,1 0 0,0 0-1,0 0 1,1 0 0,9 15-1,-10-21-4,-1-1 0,0 0-1,1 1 1,-1-1 0,1 0-1,0 0 1,0 0-1,0-1 1,0 1 0,0-1-1,0 1 1,0-1 0,0 0-1,1 0 1,-1 0 0,0-1-1,1 1 1,-1-1-1,0 0 1,1 0 0,-1 0-1,1 0 1,-1-1 0,0 1-1,1-1 1,-1 0 0,5-2-1,4-1-6,0-1-1,0 0 1,0-1-1,0 0 1,17-13-1,-14 8-3,1-1 0,-1-1 0,-1 0 0,0-2 0,-1 1 0,20-31 0,-24 28 38,-9 16-26,0 1 1,0 0 0,0 0 0,0 0 0,1-1-1,-1 1 1,0 0 0,0 0 0,0-1-1,0 1 1,0 0 0,0-1 0,1 1 0,-1 0-1,0 0 1,0-1 0,0 1 0,0 0 0,0-1-1,0 1 1,0 0 0,0 0 0,0-1-1,-1 1 1,1 0 0,0-1 0,0 1 0,0 0-1,0 0 1,0-1 0,0 1 0,0 0-1,-1 0 1,1-1 0,0 1 0,0 0 0,0 0-1,-1 0 1,1-1 0,0 1 0,0 0-1,-1 0 1,1 0 0,0 0 0,0 0 0,-1-1-1,1 1 1,0 0 0,0 0 0,-1 0 0,1 0-1,0 0 1,-1 0 0,1 0 0,0 0-1,0 0 1,-1 0 0,1 0 0,0 0 0,-1 0-1,0 1 5,0-1 0,0 0 1,-1 1-1,1-1 0,0 1 0,0 0 0,0-1 0,0 1 0,0 0 0,0-1 0,0 1 0,0 0 0,1 0 0,-1 0 0,0 0 0,0 0 1,1 0-1,-1 0 0,1 0 0,-1 0 0,1 0 0,-1 1 0,1-1 0,-1 0 0,1 0 0,0 0 0,0 0 0,0 1 0,0-1 0,0 0 0,0 0 1,0 1-1,0-1 0,0 0 0,0 0 0,1 0 0,-1 1 0,1 0 0,0 1 2,0-1-1,0 1 1,0-1-1,0 1 1,0-1-1,1 1 1,-1-1-1,1 0 1,0 0-1,-1 0 1,1 0-1,0 0 1,0 0-1,0 0 1,0-1-1,1 1 1,3 1-1,4 0 4,0-1 0,0 0 0,1-1 0,-1 0 0,0-1 0,0 0 0,0-1 0,1 0 0,15-4 0,-10 3-6,0 0 0,0 0 0,16 2 0,-29 1-6,-1-1 1,0 1-1,0 0 0,0 0 0,0 0 1,0 0-1,0 0 0,0 0 0,0 1 1,0-1-1,0 1 0,-1-1 0,3 3 1,-4-4 1,1 1 0,-1-1 0,1 1 0,-1-1 0,1 1 0,-1-1 0,1 1 0,-1-1 0,0 1 0,1-1 0,-1 1 0,0 0 1,1-1-1,-1 1 0,0 0 0,0-1 0,0 1 0,0 0 0,0-1 0,1 1 0,-1 0 0,0 0 0,0-1 0,-1 1 0,1 0 0,0-1 1,0 1-1,0 0 0,0-1 0,-1 1 0,1 0 0,0-1 0,0 1 0,-1-1 0,1 1 0,-1 0 0,1-1 0,0 1 0,-1-1 0,1 1 1,-1-1-1,1 1 0,-1-1 0,0 1 0,0-1 7,0 0 0,1 0 1,-1 0-1,1 0 0,-1 0 0,1 0 1,-1 0-1,0 0 0,1 0 1,-1-1-1,1 1 0,-1 0 0,1 0 1,-1 0-1,1-1 0,-1 1 0,1 0 1,-1-1-1,1 1 0,-1-1 1,1 1-1,-1 0 0,1-1 0,0 1 1,-1-1-1,1 1 0,0-1 0,-1 1 1,1-1-1,0 1 0,0-1 1,0 1-1,-1-1 0,1 0 0,0 1 1,0-2-1,-8-26 101,7 25-85,-10-41 61,2-1 0,2 0 1,1 0-1,2-46 0,4 86-109,0 0 0,1 0 0,-1 1 0,1-1 0,0 0 0,0 0-1,1 0 1,-1 1 0,1-1 0,3-5 0,-3 8 13,0-1-1,-1 1 1,1 0 0,0 0-1,0 1 1,0-1 0,0 0-1,0 1 1,0-1 0,1 1 0,-1 0-1,0-1 1,1 1 0,-1 0-1,1 1 1,0-1 0,-1 0-1,1 1 1,-1-1 0,5 1 0,109-5 338,-69 1-358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1.284"/>
    </inkml:context>
    <inkml:brush xml:id="br0">
      <inkml:brushProperty name="width" value="0.05" units="cm"/>
      <inkml:brushProperty name="height" value="0.05" units="cm"/>
    </inkml:brush>
  </inkml:definitions>
  <inkml:trace contextRef="#ctx0" brushRef="#br0">1 15 15635,'3'-14'1169,"-3"18"-929,1 20-120,1 25 376,-1 8-104,2 14-200,-2 2-104,2 6-8,0-2-8,3-14-128,1-11-136,2-24-112,-2-11 256,0-17-48,0-5-48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1.801"/>
    </inkml:context>
    <inkml:brush xml:id="br0">
      <inkml:brushProperty name="width" value="0.05" units="cm"/>
      <inkml:brushProperty name="height" value="0.05" units="cm"/>
    </inkml:brush>
  </inkml:definitions>
  <inkml:trace contextRef="#ctx0" brushRef="#br0">1 178 15859,'10'-3'1153,"13"-8"-929,8-8-72,18-1 472,8-4-352,11 0-176,2-1-32,-5 5-208,-4 1-176,-12 11-216,-10 4 80,-22 4 264,-17 5-120,-29 5-105</inkml:trace>
  <inkml:trace contextRef="#ctx0" brushRef="#br0" timeOffset="1">117 347 14339,'16'6'1128,"20"-19"-848,8-11-96,11-6 337,3-3-209,2-2-360,-2 1 1008,-7 8-872,-6 8 48,-21 12-16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2.218"/>
    </inkml:context>
    <inkml:brush xml:id="br0">
      <inkml:brushProperty name="width" value="0.05" units="cm"/>
      <inkml:brushProperty name="height" value="0.05" units="cm"/>
    </inkml:brush>
  </inkml:definitions>
  <inkml:trace contextRef="#ctx0" brushRef="#br0">0 106 12827,'41'-4'1368,"9"-5"-960,11-5-200,4 0 432,4-4-512,-3 3 568,-6 2-551,-4 3-65,-18 1-96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4.581"/>
    </inkml:context>
    <inkml:brush xml:id="br0">
      <inkml:brushProperty name="width" value="0.05" units="cm"/>
      <inkml:brushProperty name="height" value="0.05" units="cm"/>
    </inkml:brush>
  </inkml:definitions>
  <inkml:trace contextRef="#ctx0" brushRef="#br0">14 3 11458,'0'-1'42,"0"1"-1,1 0 1,-1 0-1,0 0 1,0-1-1,1 1 1,-1 0-1,0 0 0,0 0 1,1 0-1,-1 0 1,0-1-1,0 1 1,1 0-1,-1 0 1,0 0-1,1 0 0,-1 0 1,0 0-1,1 0 1,-1 0-1,0 0 1,0 0-1,1 0 0,-1 0 1,0 0-1,1 0 1,-1 1-1,0-1 1,0 0-1,1 0 1,-1 0-1,0 0 0,1 1 1,1 11 797,-8 29-166,3-28-463,-13 129 786,16-124-914,0-1 1,1 0-1,0 1 0,2-1 1,0 0-1,7 21 0,-9-35-80,0 1 0,0-1 0,1 1 0,-1-1 0,1 0 0,0 1 0,0-1 0,0 0 0,0-1 0,1 1 0,-1 0-1,1-1 1,0 1 0,0-1 0,0 0 0,0 0 0,0 0 0,0 0 0,1 0 0,-1-1 0,7 3 0,-4-3-89,0-1 1,0 1-1,0-1 1,0 0-1,0 0 1,0-1 0,0 0-1,0 0 1,0 0-1,0-1 1,0 0-1,8-4 1,7-3-522,1-2 0,-1-1 1,37-27-1,-20 8-80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2.663"/>
    </inkml:context>
    <inkml:brush xml:id="br0">
      <inkml:brushProperty name="width" value="0.05" units="cm"/>
      <inkml:brushProperty name="height" value="0.05" units="cm"/>
    </inkml:brush>
  </inkml:definitions>
  <inkml:trace contextRef="#ctx0" brushRef="#br0">0 268 13339,'2'20'717,"0"0"0,4 20 0,-4-35-614,-1 1-1,0-1 1,1 0 0,0 0-1,0 0 1,1 0 0,-1-1-1,1 1 1,0 0 0,0-1 0,1 0-1,5 6 1,-8-9-82,1 1 0,-1-1-1,1 0 1,0 0 0,-1 0 0,1 0 0,0-1-1,0 1 1,0 0 0,0-1 0,0 1 0,0-1 0,0 1-1,0-1 1,0 0 0,0 0 0,0 0 0,0 0 0,0-1-1,2 1 1,-1-1-8,1-1 0,-1 1 0,1-1 0,-1 0 0,0 1 0,0-1 0,0-1 0,0 1 0,0 0 0,3-4 0,3-4-21,0 0 0,-1-1-1,-1 0 1,13-24 0,-14 22-39,-1-1-1,0 1 1,0-1 0,-1 0 0,-1-1-1,0 1 1,-2-1 0,1 1 0,-2-18 0,1 30 40,-1 1 0,0 0 0,0 0 0,0 0 0,0 0 0,0 0 1,0-1-1,-1 1 0,1 0 0,0 0 0,0 0 0,-1 0 0,1 0 1,-1 0-1,1 0 0,-1 0 0,0 0 0,1 0 0,-1 0 0,0 0 1,1 0-1,-1 1 0,0-1 0,0 0 0,-1 0 0,1 1 12,0 0-1,0 1 1,0-1 0,0 1-1,0-1 1,0 1-1,0-1 1,0 1-1,1 0 1,-1-1 0,0 1-1,0 0 1,1 0-1,-1-1 1,0 1 0,1 0-1,-1 0 1,1 0-1,-1 0 1,1 0-1,-1 0 1,1 0 0,0 0-1,0 0 1,-1 0-1,1 2 1,-4 8 122,1 1 0,1-1 0,0 1 0,0 0-1,1 0 1,1 0 0,0 0 0,0-1 0,1 1 0,1 0 0,0 0 0,5 16 0,-6-26-104,0 0 1,0 0-1,0 0 1,0 0-1,0 0 1,1-1-1,-1 1 1,1 0-1,-1-1 1,1 1-1,-1-1 1,1 1-1,0-1 1,0 0-1,0 0 1,0 0-1,0 0 1,0 0-1,0 0 1,0-1-1,0 1 1,0-1-1,1 1 1,-1-1-1,0 0 1,0 0-1,0 0 1,1 0-1,-1 0 1,0 0-1,0-1 1,0 1-1,4-2 1,7-1 10,-1-2 1,1 0 0,-1 0 0,16-11 0,-18 11-40,47-29-79,24-13-152,-71 42 179,-1 1 0,1 0 1,0 1-1,1 0 0,-1 0 0,14-1 0,-22 4 50,1-1 0,0 1-1,0 0 1,-1 0 0,1 1-1,0-1 1,0 1 0,-1-1-1,1 1 1,0 0 0,-1 0-1,1 0 1,-1 0 0,1 1-1,-1-1 1,0 1 0,1-1-1,-1 1 1,0 0 0,0 0-1,0 0 1,0 0 0,2 4-1,1 2 107,0 2 0,0-1-1,-1 0 1,6 21-1,0-1 454,-3-17 37,-7-12-577,1 0 1,-1 0-1,0 0 1,0 0-1,0 0 1,1 0-1,-1 0 1,0 0-1,0 0 1,0 0-1,0 0 1,1 0-1,-1 0 1,0 0-1,0 0 1,0 0-1,0-1 1,1 1-1,-1 0 0,0 0 1,0 0-1,0 0 1,0 0-1,1 0 1,-1 0-1,0-1 1,0 1-1,0 0 1,0 0-1,0 0 1,0 0-1,0-1 1,0 1-1,1 0 1,-1 0-1,0-1 1,5-25 603,-6 8-494,0 1 0,-1-1 0,0 1 0,-1 0 1,-9-25-1,1 10-201,-28-57-1,35 80 42,2 5 1,0-1 0,-1 0 0,1 0 0,-1 1 0,0-1 0,0 1 0,0 0 0,-1 0 0,1 0 0,-1 1 0,0-1 0,-6-3 1,10 7 26,0-1 1,0 1-1,0 0 1,-1 0 0,1 0-1,0 0 1,0-1-1,-1 1 1,1 0 0,0 0-1,0 0 1,-1 0 0,1 0-1,0 0 1,0 0-1,-1 0 1,1 0 0,0 0-1,0 0 1,-1 0-1,1 0 1,0 0 0,-1 0-1,1 0 1,0 0 0,0 0-1,-1 0 1,1 0-1,0 0 1,0 0 0,-1 1-1,1-1 1,0 0-1,0 0 1,0 0 0,-1 0-1,1 1 1,0-1-1,0 0 1,-1 1 0,3 12-414,11 16-443,-11-26 827,-1-1 1,0 0-1,1 1 0,-1-1 1,1 0-1,0 0 0,0 0 1,0 0-1,0 0 1,0 0-1,0 0 0,0-1 1,1 1-1,-1-1 0,1 1 1,-1-1-1,1 0 1,-1 0-1,1 0 0,0-1 1,0 1-1,-1-1 0,1 1 1,0-1-1,0 0 0,-1 0 1,1 0-1,0 0 1,5-2-1,17-7-309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3.185"/>
    </inkml:context>
    <inkml:brush xml:id="br0">
      <inkml:brushProperty name="width" value="0.05" units="cm"/>
      <inkml:brushProperty name="height" value="0.05" units="cm"/>
    </inkml:brush>
  </inkml:definitions>
  <inkml:trace contextRef="#ctx0" brushRef="#br0">261 71 15859,'-9'-2'129,"1"1"-1,-1 0 0,1 0 0,-1 1 0,0 0 0,1 1 0,-1 0 0,0 0 0,1 1 1,-1 0-1,1 1 0,0-1 0,0 2 0,0-1 0,0 1 0,0 0 0,1 1 1,0 0-1,0 0 0,0 0 0,1 1 0,-1 0 0,1 0 0,1 1 0,-1 0 1,1 0-1,-6 11 0,4-6 8,0 2 1,1-1 0,1 1-1,0 0 1,-5 26 0,9-35-102,0 0 0,0 0 1,1 0-1,-1 0 0,1 0 0,0 0 1,1 0-1,-1 0 0,1 0 0,0-1 1,0 1-1,1 0 0,-1 0 0,1-1 1,0 1-1,0-1 0,1 1 0,-1-1 1,1 0-1,4 5 0,-5-7-21,0 0-1,1 0 0,-1 0 1,0-1-1,1 1 1,-1-1-1,1 1 0,-1-1 1,1 0-1,0 0 1,0 0-1,-1-1 0,1 1 1,0 0-1,0-1 1,0 0-1,4 0 1,-1-1-18,-1 1 1,0-1 0,0-1 0,1 1 0,-1-1 0,0 0 0,-1 0 0,10-6 0,1-2-65,0-1-1,-1-1 1,0 0 0,16-20-1,-10 9-84,0-1-1,-2-1 1,-1-1-1,-2 0 0,0-1 1,-1-1-1,18-55 1,-32 84 170,0 0 0,0 0 1,0 0-1,0 0 0,0 0 1,0 0-1,0 0 0,0 0 1,0 0-1,1 0 0,-1 0 0,0 0 1,1-1-1,-1 1 0,1 0 1,-1 0-1,1 0 0,-1 0 1,1-1-1,0 1 0,-1 0 1,1-1-1,0 1 0,0 0 0,0-1 1,-1 1-1,1-1 0,0 1 1,0-1-1,1 1 0,0 0 5,1 0 0,-1 0 0,1 0-1,-1 0 1,1-1 0,-1 1 0,1-1-1,0 1 1,-1-1 0,1 0 0,0 0-1,-1 0 1,1-1 0,4 0 0,6-3-51,-1-1 1,0-1 0,0 0-1,13-9 1,-13 8-107,0 0 0,0 1-1,20-7 1,-30 12 123,-1 1 1,0-1-1,0 1 0,1-1 1,-1 1-1,0 0 0,0 0 1,1-1-1,-1 1 0,0 0 1,1 0-1,-1 0 0,0 0 1,1 1-1,-1-1 0,0 0 1,0 0-1,1 1 0,-1-1 1,0 1-1,0-1 0,0 1 1,1 0-1,-1-1 1,0 1-1,0 0 0,0 0 1,0 0-1,0 0 0,-1 0 1,1 0-1,0 0 0,0 0 1,0 0-1,-1 0 0,1 0 1,-1 0-1,1 1 0,-1-1 1,1 0-1,-1 0 0,0 1 1,1 1-1,0 6 43,-1 1 0,0-1 1,0 0-1,-1 0 0,-1 10 0,1-11 18,-6 26 443,-16 55 1,12-54 245,-8 51 0,20-70-582,-1-16-148,1 1-1,-1-1 1,0 0 0,0 1-1,0-1 1,1 0-1,-1 1 1,0-1 0,1 0-1,-1 0 1,0 1 0,0-1-1,1 0 1,-1 0-1,0 1 1,1-1 0,-1 0-1,1 0 1,-1 0 0,0 0-1,1 0 1,-1 0-1,1 0 1,2 0 31,0 0-1,0-1 1,0 0-1,0 1 1,0-1-1,-1 0 1,5-2-1,8-3 17,19-3-770,1 2 1,67-6 0,-42 7-28,-18-2-897,-40 7 1550,0 1-1,0 0 0,0-1 1,0 0-1,0 1 0,-1-1 1,1 0-1,0 0 0,0 0 1,-1 0-1,1-1 1,0 1-1,-1 0 0,1-1 1,-1 1-1,0-1 0,1 1 1,0-3-1,-1-8-581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3.693"/>
    </inkml:context>
    <inkml:brush xml:id="br0">
      <inkml:brushProperty name="width" value="0.05" units="cm"/>
      <inkml:brushProperty name="height" value="0.05" units="cm"/>
    </inkml:brush>
  </inkml:definitions>
  <inkml:trace contextRef="#ctx0" brushRef="#br0">28 119 12867,'-19'3'1232,"12"-1"-688,6 0-160,6-2 760,5-2-343,10-4-273,6-4-128,10-5-376,6-3-232,6-5 240,5-1-112,6-4-88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0:54.108"/>
    </inkml:context>
    <inkml:brush xml:id="br0">
      <inkml:brushProperty name="width" value="0.05" units="cm"/>
      <inkml:brushProperty name="height" value="0.05" units="cm"/>
    </inkml:brush>
  </inkml:definitions>
  <inkml:trace contextRef="#ctx0" brushRef="#br0">119 87 14971,'-3'0'127,"-1"0"-1,1 1 1,0-1-1,0 1 1,0 0-1,0 0 1,0 0-1,0 0 1,0 0-1,0 1 1,1-1-1,-1 1 1,0 0 0,-2 2-1,0 0 53,1 1 0,-1 0 0,1 0 1,0 0-1,0 0 0,-4 9 0,1-2 84,1 1 0,1 0 0,0 1 0,1-1 0,-4 24 1,7-32-192,0 1 0,1 0 1,0 0-1,0 0 0,0 0 1,1 0-1,1 6 0,-2-10-66,1-1 0,-1 0 0,0 0-1,1 1 1,-1-1 0,1 0 0,-1 0 0,1 0-1,0 0 1,0 0 0,-1 0 0,1 0 0,0 0-1,0 0 1,0 0 0,0 0 0,0 0 0,0-1-1,0 1 1,0 0 0,0-1 0,1 1 0,-1-1-1,0 1 1,0-1 0,1 1 0,-1-1-1,0 0 1,0 0 0,1 0 0,-1 0 0,0 0-1,1 0 1,-1 0 0,0 0 0,0 0 0,3-1-1,3-1-75,-1 0 0,1-1 0,-1 0 0,0 0 0,1 0 0,-1-1 0,9-7 0,41-38-694,-29 24 336,-8 7 108,-3 3-147,25-18 0,-37 30 388,0 0-1,0 1 1,0-1-1,1 1 1,-1 0-1,1 0 1,-1 1-1,1-1 1,0 1-1,-1 0 1,1 1-1,5-1 1,-8 1 80,0 0 1,0 0-1,0 1 0,0 0 1,0-1-1,0 1 1,0 0-1,0 0 0,0 0 1,-1 0-1,1 0 0,0 0 1,-1 0-1,1 1 1,-1-1-1,1 1 0,-1-1 1,0 1-1,0-1 1,1 1-1,-1 0 0,0-1 1,-1 1-1,2 3 0,2 4 153,-1 1 0,0 0 0,3 15 0,-5-20-87,4 31 454,-4-27-351,-1-1-1,2 0 1,-1 1-1,1-1 1,0 0-1,1 0 1,-1 0 0,2 0-1,-1-1 1,9 14-1,-10-20-142,-1 1 1,0-1-1,1 0 0,-1 0 0,1 0 1,-1 0-1,1 0 0,0 0 0,-1 0 1,1-1-1,0 1 0,0 0 0,-1-1 1,1 0-1,0 1 0,0-1 0,0 0 1,0 0-1,0 0 0,-1 0 0,1 0 1,0 0-1,0-1 0,0 1 0,0-1 1,-1 1-1,1-1 0,0 0 0,-1 1 0,3-3 1,4-1-21,-1 0 1,0-1-1,0-1 1,0 1-1,7-8 1,63-74-725,8-6-876,-82 90 1502,1-1 0,-1 1 0,1 0 0,0 1 0,0-1 1,1 0-1,4-1 0,-8 4 83,0-1 0,0 1 0,1-1 0,-1 1 0,0 0 0,0 0 0,1 0 1,-1 0-1,0 0 0,1 0 0,-1 0 0,0 0 0,0 1 0,1-1 0,-1 0 0,0 1 0,0-1 0,0 1 1,1-1-1,-1 1 0,0 0 0,0-1 0,0 1 0,0 0 0,0 0 0,0 0 0,0 0 0,0 0 0,-1 0 1,2 1-1,20 40 503,-18-33-325,0-1-1,0 0 1,1 0-1,0 0 1,7 8 0,-10-14-143,-1 0 1,1-1 0,0 1 0,0-1-1,0 1 1,0-1 0,0 0 0,0 0 0,1 0-1,-1 0 1,0 0 0,0 0 0,1 0-1,-1-1 1,1 1 0,-1-1 0,1 0-1,-1 0 1,0 0 0,1 0 0,-1 0 0,1 0-1,-1-1 1,3 0 0,4-2-22,-1 0 1,0 0 0,0-1-1,0 0 1,-1-1-1,1 0 1,-1 0-1,12-11 1,50-55-402,-61 62 313,2-2-83,0-1 0,9-15 0,-17 25 126,-1-1-1,1 1 0,-1-1 0,1 1 1,-1-1-1,0 0 0,0 0 0,0 0 0,-1 1 1,1-1-1,-1 0 0,1 0 0,-1 0 0,0 0 1,0 0-1,0 0 0,-1 0 0,0-4 0,1 6 28,-1 0-1,1 0 1,-1-1-1,1 1 1,-1 0-1,0 0 1,0 0-1,1 1 0,-1-1 1,0 0-1,0 0 1,0 0-1,0 0 1,0 1-1,0-1 0,0 1 1,0-1-1,0 0 1,0 1-1,0 0 1,-1-1-1,-1 1 1,0-1 13,0 1 1,0 0 0,0 0-1,0 0 1,0 1 0,0-1 0,0 1-1,0-1 1,-3 2 0,-1 1 79,-1 0 0,1 1 0,0-1 0,0 1-1,0 1 1,-7 6 0,7-5 46,1 1-1,0 0 0,1 1 1,0-1-1,0 1 1,1 0-1,0 0 1,0 1-1,0-1 1,1 1-1,1 0 0,0 0 1,-2 15-1,3-20-66,1 1-1,0 0 0,0 0 0,0 0 0,1 0 1,-1 0-1,1-1 0,1 1 0,-1 0 0,0-1 1,5 9-1,-4-9-45,0-1 0,0-1 0,1 1 0,-1 0 1,1-1-1,-1 1 0,1-1 0,0 0 0,0 1 0,0-1 0,0-1 1,0 1-1,0 0 0,1-1 0,-1 0 0,0 0 0,7 2 0,1-2-101,-1 1 0,1-1 0,0-1-1,0 0 1,-1-1 0,1 0-1,0 0 1,-1-1 0,12-4 0,16-6-456,41-20 1,-37 15 335,10-2-173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0.047"/>
    </inkml:context>
    <inkml:brush xml:id="br0">
      <inkml:brushProperty name="width" value="0.05" units="cm"/>
      <inkml:brushProperty name="height" value="0.05" units="cm"/>
    </inkml:brush>
  </inkml:definitions>
  <inkml:trace contextRef="#ctx0" brushRef="#br0">24 199 12987,'-2'-2'127,"0"-1"1,-1 0-1,1 0 1,0 0-1,0 0 1,1 0-1,-1 0 1,1 0-1,0-1 1,-1 1-1,1 0 1,1-1-1,-1 1 1,0-1-1,1 1 1,0-7 0,1 2 11,0 1 1,1 0-1,0 0 1,0 0 0,0 0-1,1 0 1,5-7-1,-5 7-63,1 0-1,0 1 1,1 0-1,0 0 0,0 0 1,0 0-1,1 1 0,8-8 1,-12 12-68,0 0 1,-1-1-1,1 1 0,0 0 1,-1 0-1,1 0 0,0 0 1,0 1-1,0-1 1,0 0-1,0 1 0,0-1 1,0 1-1,0 0 0,0 0 1,0 0-1,0 0 1,0 0-1,0 0 0,0 0 1,0 1-1,0-1 0,0 1 1,0-1-1,0 1 1,0 0-1,0 0 0,0 0 1,-1 0-1,1 0 0,0 0 1,-1 1-1,1-1 1,-1 0-1,1 1 0,1 2 1,0 0 1,-1 0 0,1 0-1,-1 1 1,0-1 0,0 1 0,-1 0 0,1 0 0,-1-1 0,0 1 0,0 0 0,-1 0 0,1 0 0,-1 0 0,-1 0 0,1 0 0,0 0 0,-3 9 0,0 0 72,-1 0 1,0 0 0,-1 0 0,-14 25 0,8-18 152,-2 0-1,0-1 0,-1 0 1,-24 25-1,41-48-287,1 1 0,0 0-1,0 0 1,0 1 0,0-1-1,0 1 1,1 0 0,-1 0-1,0 0 1,1 1 0,-1-1 0,0 1-1,6 0 1,1 0-93,1 1 1,-1 0 0,0 0-1,19 5 1,-17-1 55,0 1 0,0 0 0,-1 0 0,0 2 0,0-1 0,-1 1 0,1 1 0,-2 0 0,1 1 1,11 14-1,-17-18 73,0 1 1,0 0-1,0 0 1,-1 1-1,0-1 1,-1 1-1,0 0 1,3 10-1,-4-13 43,-1 0-1,-1 0 0,1 0 1,-1 1-1,0-1 0,0 0 1,0 0-1,-1 1 0,0-1 1,0 0-1,0 0 0,-1 0 1,0 0-1,-2 5 0,-2 2 129,-1 0 0,-1-1-1,0 0 1,-1 0-1,0-1 1,0 0 0,-1-1-1,0 0 1,-1 0 0,0-1-1,-21 11 1,10-7-80,-1-1 1,-1-1-1,1-1 0,-2-1 1,-33 7-1,58-15-119,-1 0 0,1 0 0,0 0-1,-1 0 1,1 0 0,0 0 0,-1 1 0,1-1-1,0 0 1,0 0 0,-1 0 0,1 0 0,0 1 0,-1-1-1,1 0 1,0 0 0,0 0 0,0 1 0,-1-1 0,1 0-1,0 1 1,0-1 0,0 0 0,0 0 0,-1 1-1,1-1 1,0 0 0,0 1 0,0-1 0,0 0 0,0 1-1,0-1 1,0 0 0,0 1 0,0-1 0,0 0 0,0 1-1,0-1 1,0 0 0,0 1 0,0-1 0,0 0-1,1 1 1,-1-1 0,0 0 0,0 0 0,0 1 0,1-1-1,9 15-1198,2-2 571,5 1-181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0.461"/>
    </inkml:context>
    <inkml:brush xml:id="br0">
      <inkml:brushProperty name="width" value="0.05" units="cm"/>
      <inkml:brushProperty name="height" value="0.05" units="cm"/>
    </inkml:brush>
  </inkml:definitions>
  <inkml:trace contextRef="#ctx0" brushRef="#br0">1 1 12115,'0'34'1344,"0"2"-888,2 1-224,3 5 1336,3 2-1304,2 1-32,0-4-120,2-2-136,-3-9-240,-1-3-1304,4-11 1384,-1-4-192,-2-14-136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0.969"/>
    </inkml:context>
    <inkml:brush xml:id="br0">
      <inkml:brushProperty name="width" value="0.05" units="cm"/>
      <inkml:brushProperty name="height" value="0.05" units="cm"/>
    </inkml:brush>
  </inkml:definitions>
  <inkml:trace contextRef="#ctx0" brushRef="#br0">21 194 13163,'-4'-13'1379,"2"16"-467,3 25-16,-1-14-637,0-9-180,3 59 421,-2-59-486,-1-1 0,1 0 0,0 0 0,0 0 0,0 0 0,0 0 0,1 0 0,-1-1 0,1 1 0,0 0 0,0-1 0,5 6 0,-6-8-20,1 0-1,-1 0 0,1 0 0,-1 0 1,1 0-1,0-1 0,0 1 0,-1-1 0,1 1 1,0-1-1,0 1 0,0-1 0,-1 0 1,1 0-1,3 0 0,30-5-199,-27 4 146,9-2-52,16-3-217,2 1 1,49-1-1,-75 6 270,-1 0 1,1 0 0,0 1 0,-1 1-1,1-1 1,-1 2 0,0-1 0,1 1 0,-1 0-1,0 0 1,-1 1 0,1 1 0,0-1-1,-1 1 1,8 6 0,-12-7 45,0-1 1,0 0 0,-1 1-1,1-1 1,-1 1-1,1 0 1,-1 0-1,0 0 1,-1 0-1,1 0 1,-1 0-1,1 1 1,0 5 0,-1-2 40,-1-1 0,0 1 0,0-1 0,-1 0 1,1 1-1,-2-1 0,-2 11 0,-1-2 140,-1 0 0,-1 0 0,0-1 0,-1 0 0,0 0 0,-14 16 0,14-20-11,0-1 1,0-1-1,-1 1 1,0-1-1,-1-1 1,0 0-1,-1 0 1,-12 7-1,19-13-170,0 0 0,0 0 0,0-1 0,0 1 0,-1-1 1,1 0-1,0 0 0,-1-1 0,1 1 0,-1-1 0,1 0 0,-1 0 0,1 0 0,0-1 0,-1 0 0,1 0 0,-1 0 0,1 0 0,0 0 1,0-1-1,0 0 0,0 0 0,0 0 0,0-1 0,1 1 0,-8-6 0,2-1-71,1 1 1,0-2-1,0 1 0,-7-12 0,-4-10-218</inkml:trace>
  <inkml:trace contextRef="#ctx0" brushRef="#br0" timeOffset="1">1 336 13603,'1'-29'1408,"8"2"-952,9-6-192,10-1 673,19-2-385,9 0-120,7 2-296,4 2-224,3 4 136,-2 0-72,-8 10-32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1.675"/>
    </inkml:context>
    <inkml:brush xml:id="br0">
      <inkml:brushProperty name="width" value="0.05" units="cm"/>
      <inkml:brushProperty name="height" value="0.05" units="cm"/>
    </inkml:brush>
  </inkml:definitions>
  <inkml:trace contextRef="#ctx0" brushRef="#br0">0 97 11202,'5'-27'991,"-3"16"-666,0 0 0,1 1 0,0-1 0,4-10 0,-7 21-289,0-1 1,0 1-1,0 0 1,0 0-1,1-1 1,-1 1 0,0 0-1,0 0 1,0-1-1,0 1 1,0 0-1,1 0 1,-1-1 0,0 1-1,0 0 1,1 0-1,-1 0 1,0-1-1,0 1 1,1 0 0,-1 0-1,0 0 1,0 0-1,1 0 1,-1-1-1,0 1 1,0 0 0,1 0-1,-1 0 1,0 0-1,1 0 1,-1 0-1,0 0 1,1 0 0,-1 0-1,1 0 1,6 10 692,2 16-171,8 40-66,28 103-19,-35-138-576,2 0-1,1-1 1,22 37-1,-34-65 41,13 20-205,-13-21 207,-1 0-1,1 0 1,-1 0-1,1 0 1,-1-1-1,1 1 0,0 0 1,-1-1-1,1 1 1,0 0-1,0-1 1,0 1-1,-1-1 0,1 1 1,0-1-1,0 1 1,0-1-1,2 1 1,-4-3-1,0 1 1,1 0 0,-1 0 0,0-1-1,0 1 1,0 0 0,0 0 0,0 0 0,0 0-1,0 0 1,-2-1 0,-16-14-342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2.153"/>
    </inkml:context>
    <inkml:brush xml:id="br0">
      <inkml:brushProperty name="width" value="0.05" units="cm"/>
      <inkml:brushProperty name="height" value="0.05" units="cm"/>
    </inkml:brush>
  </inkml:definitions>
  <inkml:trace contextRef="#ctx0" brushRef="#br0">22 394 11282,'-3'-6'122,"-1"0"0,2-1 0,-1 1 0,1-1 0,0 0 0,0 1 0,1-1 0,0 0 0,0 0 0,1 0 0,-1 0 0,2 0-1,-1 0 1,1 0 0,0 0 0,0 0 0,1 0 0,0 0 0,0 1 0,1-1 0,-1 1 0,6-8 0,3-5 57,0 1 1,2 1 0,0 0 0,1 0-1,0 2 1,19-16 0,-16 15-45,0 2 0,38-24 1,-47 34-107,-1 0 1,1 0 0,0 1 0,0-1 0,0 2 0,1-1 0,-1 1 0,1 1 0,-1 0 0,15-1-1,-21 2-21,1 0-1,-1 0 0,0 1 0,0-1 1,1 1-1,-1-1 0,0 1 0,0 0 1,0 0-1,0 0 0,0 0 0,0 0 0,0 0 1,0 0-1,0 1 0,-1-1 0,1 1 1,0-1-1,-1 1 0,1 0 0,-1 0 1,0-1-1,1 1 0,-1 0 0,0 0 0,0 0 1,-1 0-1,1 1 0,0-1 0,-1 0 1,2 3-1,-1 6 32,0-1-1,-1 1 1,1-1 0,-2 1 0,-2 16 0,-6 23 359,-2-1 0,-2 0 1,-35 82-1,36-104-100,8-23-181,3-6-78,3-11-74,7-10-283,1-1 1,1 1-1,1 0 1,0 1-1,2 1 0,25-31 1,-36 50 247,-1-1-1,1 1 1,0 0 0,-1-1-1,1 1 1,0 0 0,0 1-1,0-1 1,0 1 0,4-2-1,-5 3 49,-1-1-1,0 1 0,1 0 0,-1 0 0,0 0 0,1 0 1,-1 0-1,0 0 0,0 0 0,1 1 0,-1-1 0,0 0 0,1 1 1,-1-1-1,0 1 0,0-1 0,0 1 0,1 0 0,-1-1 0,0 1 1,0 0-1,0 0 0,0 0 0,0 0 0,0 0 0,-1 0 1,1 0-1,0 0 0,0 0 0,0 2 0,3 5-13,-1-1 0,0 1 0,0 0-1,-1-1 1,0 1 0,0 0 0,1 16-1,-2 64 313,-1-68-139,-1 5 199,0-1 1,-2 1 0,-1 0-1,-1-1 1,-8 26-1,9-38-132,0-1 1,-1 0-1,0 0 0,-1 0 0,0 0 0,-1-1 0,0 0 0,-1-1 0,0 0 1,0 0-1,-1 0 0,-13 10 0,18-17-180,0 0 0,0 1 1,0-1-1,0-1 0,0 1 0,0-1 1,-1 1-1,-7 0 0,11-2-89,-1 0 0,1 1-1,0-1 1,-1 0 0,1 0 0,0 0 0,-1 0-1,1-1 1,0 1 0,-1 0 0,1 0 0,0-1-1,-1 1 1,1-1 0,0 1 0,0-1-1,0 0 1,-1 1 0,1-1 0,0 0 0,0 0-1,0 0 1,0 0 0,0 0 0,0 0 0,1 0-1,-1 0 1,0 0 0,0 0 0,1 0 0,-1-1-1,0-1 1,1 2 1,0 1 1,0-1-1,0 1 0,0-1 0,0 0 1,1 1-1,-1-1 0,0 1 1,0-1-1,0 1 0,1-1 0,-1 1 1,0-1-1,1 1 0,-1-1 0,0 1 1,1-1-1,-1 1 0,1-1 1,-1 1-1,0 0 0,1-1 0,-1 1 1,1 0-1,-1 0 0,1-1 0,0 1 1,-1 0-1,1 0 0,-1 0 1,1-1-1,-1 1 0,1 0 0,0 0 1,-1 0-1,1 0 0,-1 0 0,1 0 1,0 0-1,1 0-62,13-2-637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2.687"/>
    </inkml:context>
    <inkml:brush xml:id="br0">
      <inkml:brushProperty name="width" value="0.05" units="cm"/>
      <inkml:brushProperty name="height" value="0.05" units="cm"/>
    </inkml:brush>
  </inkml:definitions>
  <inkml:trace contextRef="#ctx0" brushRef="#br0">78 158 14667,'8'27'1032,"-6"9"-856,-2 4-48,0 2 281,6 1-209,4-3-88,0 0-16,1-16-224,3-8-88,-1-13-201,0-12-783,-9-13 1000,-4-11-184,-8-15-128</inkml:trace>
  <inkml:trace contextRef="#ctx0" brushRef="#br0" timeOffset="1">32 16 12947,'-12'-11'1344,"2"6"-976,5 10-192,0 2 792,7 3-528,2-2-215,6 0-442,6-4-87,8-4 240,6 0-64,8-4-40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6.573"/>
    </inkml:context>
    <inkml:brush xml:id="br0">
      <inkml:brushProperty name="width" value="0.05" units="cm"/>
      <inkml:brushProperty name="height" value="0.05" units="cm"/>
    </inkml:brush>
  </inkml:definitions>
  <inkml:trace contextRef="#ctx0" brushRef="#br0">11 320 8114,'9'2'239,"0"0"0,0 0 1,0-1-1,0 0 0,1 0 1,-1-1-1,0-1 0,0 1 1,11-3-1,-15 2-132,0 0 1,0 0-1,-1-1 1,1 1-1,0-1 0,-1 0 1,1 0-1,-1 0 1,0-1-1,0 1 1,0-1-1,0 0 0,0 0 1,0-1-1,-1 1 1,0-1-1,0 0 1,5-7-1,-7 10-63,-1 0 0,1 0 1,-1 0-1,1 0 0,-1 0 0,1 0 1,-1 0-1,0 0 0,1 0 0,-1 0 1,0 0-1,0 0 0,0 0 0,0 0 1,0 0-1,0 0 0,0-1 0,0 1 1,-1 0-1,1 0 0,0 0 0,-1 0 1,1 0-1,-1-1 0,0 1 1,0 0 1,0 0-1,-1 0 0,1 0 1,0 1-1,0-1 0,-1 0 1,1 1-1,0-1 0,-1 1 1,1-1-1,0 1 0,-1 0 1,1 0-1,0 0 0,-3-1 0,-3 1 95,-1 1 1,1-1-1,0 1 0,-1 0 0,-13 5 0,11-2-53,1 0 1,0 0-1,1 1 1,-1 0-1,1 1 1,-15 12-1,20-15-68,-1 0-1,1 0 1,0 1-1,0-1 1,0 1 0,0 0-1,1 0 1,-1 0-1,1 0 1,0 0-1,0 0 1,1 1 0,-1-1-1,1 1 1,0-1-1,-1 9 1,3-10-28,-1-1 0,1 1 1,0-1-1,0 1 0,0-1 1,0 1-1,0-1 0,0 0 1,1 0-1,-1 1 0,1-1 0,0 0 1,-1 0-1,1 0 0,0-1 1,0 1-1,0 0 0,0-1 1,3 2-1,3 2-34,1 1 0,0-2 0,15 7 0,-20-10 46,0 1 1,1-1-1,-1-1 0,0 1 0,0-1 0,1 0 0,-1 0 0,0 0 0,1 0 0,-1-1 0,0 1 0,0-1 0,1 0 0,-1-1 1,0 1-1,0-1 0,0 0 0,0 0 0,-1 0 0,1 0 0,5-4 0,5-7 77,1 1-1,-1-2 0,19-23 1,-17 17-3,127-158 382,-137 170-412,-1 0 0,0 0 0,-1-1 0,0 0 0,0 0 0,4-16 0,-8 23-36,1-1 1,-1 1-1,1 0 0,-1 0 1,0 0-1,0-1 0,0 1 0,0 0 1,0 0-1,-1 0 0,1-1 1,-1 1-1,1 0 0,-1 0 1,0 0-1,0 0 0,0 0 1,0 0-1,0 0 0,0 0 1,0 0-1,-1 1 0,1-1 1,-1 0-1,0 1 0,1-1 1,-1 1-1,0 0 0,0-1 1,0 1-1,1 0 0,-1 0 1,0 0-1,-4 0 0,3 0-13,1 0 0,-1 1 0,0 0-1,0 0 1,1 0 0,-1 0-1,0 0 1,1 0 0,-1 1 0,0-1-1,1 1 1,-1 0 0,0 0-1,1 0 1,-1 0 0,1 0-1,0 0 1,-1 1 0,1-1 0,0 1-1,0 0 1,0 0 0,0-1-1,-3 5 1,-5 5-9,0 1-1,0 1 1,-7 14 0,12-20 7,0 2 1,0 0 1,1 0 0,-1 1 0,2-1-1,-1 1 1,1 0 0,1 0-1,0 0 1,0 0 0,1 1-1,1-1 1,-1 0 0,2 11 0,0-15-26,0 0 0,0 0 0,0 0 0,1-1 0,-1 1 0,1 0 0,1-1 0,-1 0 1,1 0-1,0 1 0,0-1 0,0-1 0,1 1 0,0-1 0,0 1 0,0-1 0,0 0 0,1 0 1,0-1-1,-1 1 0,1-1 0,0 0 0,1-1 0,6 4 0,-6-4-134,-1-1 0,1 0-1,-1 0 1,1 0-1,0-1 1,-1 1 0,1-1-1,-1 0 1,1-1 0,0 0-1,-1 0 1,1 0 0,-1 0-1,1-1 1,-1 0 0,0 0-1,0 0 1,9-6 0,15-8-473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4.995"/>
    </inkml:context>
    <inkml:brush xml:id="br0">
      <inkml:brushProperty name="width" value="0.05" units="cm"/>
      <inkml:brushProperty name="height" value="0.05" units="cm"/>
    </inkml:brush>
  </inkml:definitions>
  <inkml:trace contextRef="#ctx0" brushRef="#br0">22 24 15291,'1'-10'1409,"-1"5"-993,-4 1-176,-1 5 552,3 2-296,-1 3-584,1-2-112,-3-9-24,3-8-24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3.091"/>
    </inkml:context>
    <inkml:brush xml:id="br0">
      <inkml:brushProperty name="width" value="0.05" units="cm"/>
      <inkml:brushProperty name="height" value="0.05" units="cm"/>
    </inkml:brush>
  </inkml:definitions>
  <inkml:trace contextRef="#ctx0" brushRef="#br0">55 25 13995,'-1'7'191,"-17"102"1453,17-97-1491,0 0 0,1 0 1,1 0-1,0 1 1,0-1-1,7 22 1,-8-32-134,1 0 1,-1 0-1,1-1 1,0 1-1,0 0 1,0 0-1,0-1 1,0 1-1,0-1 1,0 1-1,0-1 1,1 1-1,-1-1 1,1 0 0,-1 1-1,1-1 1,2 1-1,-3-1-12,0-1-1,1 0 1,-1 0 0,0 0-1,0 1 1,1-1 0,-1 0-1,0 0 1,1-1 0,-1 1-1,0 0 1,0 0 0,1-1-1,-1 1 1,0-1 0,0 1-1,0-1 1,1 1 0,-1-1-1,0 0 1,0 1 0,0-1-1,0 0 1,0 0 0,0 0-1,-1 0 1,2-1 0,4-5 19,-1 0 0,0-1 0,0 1-1,-1-1 1,0 0 0,0 0 0,-1 0 0,0-1 0,-1 1 0,0-1 0,2-17 0,-3 18 12,0 0 1,-1 0 0,0-1-1,0 1 1,-1 0-1,0 0 1,0 0-1,-1 0 1,0 0 0,-1 0-1,0 0 1,-7-14-1,8 20-15,0-1-1,0 0 1,0 1-1,0 0 1,-1-1-1,1 1 0,-1 0 1,0 0-1,1 0 1,-1 1-1,0-1 1,0 1-1,0-1 1,0 1-1,0 0 1,-1 0-1,1 1 0,0-1 1,0 1-1,-1-1 1,1 1-1,-6 0 1,6 0-24,1 1 0,0-1 1,-1 1-1,1-1 0,-1 1 0,1 0 1,0-1-1,-1 1 0,1 1 0,0-1 1,0 0-1,0 0 0,0 1 1,0-1-1,0 1 0,0 0 0,0 0 1,1-1-1,-1 1 0,1 0 1,-1 0-1,1 0 0,0 1 0,0-1 1,-1 0-1,2 0 0,-1 1 1,0-1-1,0 1 0,1 2 0,-1-4-22,1 1 0,0-1 0,-1 1 0,1-1 0,0 0 0,0 1 0,0-1 0,0 1 0,0-1 0,1 1 0,-1-1 0,0 1 0,1-1 0,-1 0 0,1 1 0,-1-1 0,1 0 0,0 1 0,0-1 0,-1 0 0,1 0 0,0 0 0,0 0 0,0 1 0,0-1 0,0-1 0,1 1 0,-1 0-1,0 0 1,0 0 0,1-1 0,-1 1 0,0 0 0,1-1 0,-1 1 0,0-1 0,1 0 0,-1 1 0,1-1 0,-1 0 0,1 0 0,-1 0 0,1 0 0,-1 0 0,1 0 0,-1-1 0,0 1 0,1 0 0,1-1 0,26-6-234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3.562"/>
    </inkml:context>
    <inkml:brush xml:id="br0">
      <inkml:brushProperty name="width" value="0.05" units="cm"/>
      <inkml:brushProperty name="height" value="0.05" units="cm"/>
    </inkml:brush>
  </inkml:definitions>
  <inkml:trace contextRef="#ctx0" brushRef="#br0">271 13 14139,'4'-9'712,"-6"6"-232,-14 15-98,6-1-181,0 1-1,2 0 1,-1 1 0,2 0 0,-11 24 0,-22 75 333,32-85-351,1 1 1,-5 44-1,11-63-143,0 0 0,1-1 0,0 1 0,1 0 0,-1 0 0,2 0 0,-1-1 0,1 1-1,1-1 1,-1 1 0,1-1 0,7 12 0,-9-17-34,1-1 1,0 0-1,0 0 0,-1 1 0,1-1 0,0 0 0,1-1 0,-1 1 1,0 0-1,1-1 0,-1 1 0,1-1 0,-1 0 0,1 0 0,-1 0 1,1 0-1,0 0 0,0 0 0,-1-1 0,1 1 0,0-1 0,0 0 1,0 0-1,0 0 0,-1 0 0,1-1 0,0 1 0,0-1 0,0 1 1,-1-1-1,4-1 0,7-4-53,0 1 1,-1-1-1,0-1 1,22-16-1,-15 9-299,-1-1 1,23-22-1,-34 29 185,0 0 1,-1 0 0,1 0-1,-2-1 1,1 0-1,-1 0 1,6-16 0,-8 6-290</inkml:trace>
  <inkml:trace contextRef="#ctx0" brushRef="#br0" timeOffset="1">5 331 11779,'-4'4'1112,"6"-6"-648,8-7-128,15-8 752,8-3-336,13-3-264,4 0-87,3-2-105,0 3-136,-3 6-360,-6 3-161,-15 7 305,-12 5-144,-20 5-56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4.023"/>
    </inkml:context>
    <inkml:brush xml:id="br0">
      <inkml:brushProperty name="width" value="0.05" units="cm"/>
      <inkml:brushProperty name="height" value="0.05" units="cm"/>
    </inkml:brush>
  </inkml:definitions>
  <inkml:trace contextRef="#ctx0" brushRef="#br0">36 142 8786,'-21'26'888,"11"-11"-496,5-8-88,11-13 688,8-5-311,9-11-153,7-4-40,13-1-80,3-2-8,2 4-120,0 0-152,-11 14-800,-2 4 672,-15 7-88,-13 2-120</inkml:trace>
  <inkml:trace contextRef="#ctx0" brushRef="#br0" timeOffset="1">68 236 13763,'15'-10'976,"17"-16"-752,5-4-64,15-2 184,2 1-224,6-2 8,1 0 8,-5 10 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04.437"/>
    </inkml:context>
    <inkml:brush xml:id="br0">
      <inkml:brushProperty name="width" value="0.05" units="cm"/>
      <inkml:brushProperty name="height" value="0.05" units="cm"/>
    </inkml:brush>
  </inkml:definitions>
  <inkml:trace contextRef="#ctx0" brushRef="#br0">31 1031 12011,'-9'10'389,"-12"18"206,21-27-591,0-1 0,-1 0 1,1 0-1,0 0 0,0 1 0,0-1 1,0 0-1,0 0 0,0 0 0,0 1 1,0-1-1,1 0 0,-1 0 0,0 1 1,0-1-1,0 0 0,0 0 0,0 0 1,0 1-1,0-1 0,0 0 0,1 0 0,-1 0 1,0 0-1,0 1 0,0-1 0,0 0 1,0 0-1,1 0 0,-1 0 0,0 0 1,0 0-1,0 1 0,1-1 0,-1 0 1,0 0-1,0 0 0,0 0 0,1 0 1,-1 0-1,0 0 0,0 0 0,1 0 1,-1 0-1,0 0 0,0 0 0,1 0 1,15 0 190,-15 0-182,57-7 343,1-2 0,95-28 0,-119 28-267,640-180 702,789-310-867,-585 211-88,-741 251 140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35.144"/>
    </inkml:context>
    <inkml:brush xml:id="br0">
      <inkml:brushProperty name="width" value="0.05" units="cm"/>
      <inkml:brushProperty name="height" value="0.05" units="cm"/>
    </inkml:brush>
  </inkml:definitions>
  <inkml:trace contextRef="#ctx0" brushRef="#br0">0 1018 10314,'1'-2'85,"0"0"0,0 0 0,0 0 0,0 0-1,1 0 1,-1 1 0,0-1 0,1 0 0,-1 1 0,1-1 0,0 1-1,-1 0 1,1-1 0,0 1 0,0 0 0,0 0 0,3-1 0,38-10 205,-29 8-202,481-91-17,-426 87-171,18-1 50,107-25 1,82-55 115,16-4 157,-122 55 9,278-80 282,22-78-918,-85 38 225,-294 123 226,-67 26-56,-2 2-80,0-1 0,0-2-1,-1 0 1,33-23 0,-53 33 51,-1 0 0,1 0-1,-1-1 1,1 1 0,-1 0 0,1-1 0,-1 1-1,1 0 1,-1-1 0,0 1 0,1-1 0,-1 1-1,0 0 1,1-1 0,-1 1 0,0-1 0,0 1-1,1-1 1,-1 1 0,0-1 0,0 1 0,0-1-1,0 0 1,0 1 0,0-1 0,0 1 0,0-1-1,0 0 1,0 0-34,-1 1-1,1-1 0,-1 1 1,0-1-1,1 1 0,-1-1 1,0 1-1,1-1 1,-1 1-1,0 0 0,1-1 1,-1 1-1,0 0 0,0 0 1,1-1-1,-3 1 0,-34-3-1609,37 3 1673,-61 3-57,1 2 0,0 3 0,0 2 0,1 3 0,-76 27 0,-278 128 1134,399-161-1109,-333 161 543,49-22-714,-734 266-3453,522-207 3643,494-198 140,11-6-63,0 1 1,0 0-1,0 1 1,0-1-1,1 1 1,-1 0-1,1 0 1,-6 5-1,10-8-56,0 0 0,0 1 0,0-1 0,0 0 0,0 0 0,0 0 0,0 0 0,0 0 0,0 1 0,0-1-1,0 0 1,-1 0 0,1 0 0,0 0 0,0 1 0,0-1 0,0 0 0,0 0 0,1 0 0,-1 0 0,0 1 0,0-1 0,0 0 0,0 0-1,0 0 1,0 0 0,0 1 0,0-1 0,0 0 0,0 0 0,0 0 0,0 0 0,1 0 0,-1 0 0,0 1 0,0-1 0,0 0 0,0 0-1,0 0 1,1 0 0,-1 0 0,0 0 0,0 0 0,0 0 0,0 0 0,1 0 0,-1 0 0,0 0 0,0 0 0,0 0 0,0 0 0,1 0-1,-1 0 1,0 0 0,0 0 0,0 0 0,0 0 0,1 0 0,-1 0 0,0 0 0,0 0 0,0 0 0,0 0 0,0 0 0,1 0 0,-1-1-1,17 0-264,49-13-59,-21 5 28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35.558"/>
    </inkml:context>
    <inkml:brush xml:id="br0">
      <inkml:brushProperty name="width" value="0.05" units="cm"/>
      <inkml:brushProperty name="height" value="0.05" units="cm"/>
    </inkml:brush>
  </inkml:definitions>
  <inkml:trace contextRef="#ctx0" brushRef="#br0">1 296 7186,'99'-37'848,"-6"-1"-496,-10 6-80,0 0 640,-5 2-384,-4 1-104,-14 3-120,-2 3-48,-17 2-88,-8 4-16,-21 7-56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1.548"/>
    </inkml:context>
    <inkml:brush xml:id="br0">
      <inkml:brushProperty name="width" value="0.05" units="cm"/>
      <inkml:brushProperty name="height" value="0.05" units="cm"/>
    </inkml:brush>
  </inkml:definitions>
  <inkml:trace contextRef="#ctx0" brushRef="#br0">0 1 13731,'9'1'800,"1"6"-744,-1 14-56,-11 10 104,1 11-88,2-2 8,-1 0-8,6-1-8,-2-2-40,1-4-184,-1-5-400,-4-7 520,-4-6-56,-9-10-96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2.101"/>
    </inkml:context>
    <inkml:brush xml:id="br0">
      <inkml:brushProperty name="width" value="0.05" units="cm"/>
      <inkml:brushProperty name="height" value="0.05" units="cm"/>
    </inkml:brush>
  </inkml:definitions>
  <inkml:trace contextRef="#ctx0" brushRef="#br0">0 320 13931,'3'-14'113,"1"0"1,1 0-1,0 0 1,1 0-1,1 1 1,0 0-1,0 0 1,1 1-1,1 0 1,0 0-1,1 1 0,0 0 1,17-13-1,-9 7-40,2 2-1,0 0 1,1 2-1,40-21 1,-46 28-51,-1 0 1,1 1-1,-1 0 1,1 2 0,1-1-1,-1 2 1,0 0-1,31 1 1,-39 1-16,0 1-1,-1-1 1,1 2 0,0-1 0,-1 1-1,1 0 1,9 5 0,-13-6-7,0 1-1,0 0 1,0 0 0,0 0 0,0 0 0,-1 1-1,1-1 1,-1 1 0,1 0 0,-1 0 0,0-1-1,0 1 1,0 1 0,-1-1 0,1 0 0,1 6-1,-1 0 4,0-1-1,-1 1 0,-1 0 0,1 0 1,-1 0-1,-1 0 0,0-1 0,0 1 1,-1 0-1,0-1 0,0 1 0,-1-1 1,-6 15-1,-4 4 101,-1 0 0,-31 43 0,29-46 45,-1-1 0,-1-1 0,-34 32 0,60-59-261,1 1 0,-1-1 0,1 1 0,0 1 0,0-1 0,0 2 0,0-1 0,0 1 0,14-1 0,-16 2 48,0 1 0,0 0 0,0 0 1,0 0-1,0 1 0,0 0 0,7 2 1,-10-2 47,-1 0 1,0 1 0,0-1-1,0 1 1,0-1 0,0 1 0,0 0-1,-1 0 1,1 0 0,0 0 0,-1 1-1,0-1 1,1 1 0,-1-1 0,3 5-1,-3-2 35,1 0-1,0 0 1,-1 1-1,0-1 0,0 1 1,-1-1-1,1 1 1,-1-1-1,-1 1 1,1 0-1,-1-1 0,0 1 1,0 0-1,0 0 1,-1-1-1,0 1 1,0 0-1,-2 5 1,0-4 88,0 0 0,-1 0 0,0 0 0,0 0 0,0-1 0,-1 1 0,0-1 1,0 0-1,-1-1 0,1 1 0,-1-1 0,-11 7 0,-5 3 56,-1-1 1,-1-1-1,0-1 0,-1-1 0,0-1 0,-1-1 0,1-1 1,-2-2-1,-36 5 0,53-13-955,15-5-13,18-8 62,3 2 158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2.605"/>
    </inkml:context>
    <inkml:brush xml:id="br0">
      <inkml:brushProperty name="width" value="0.05" units="cm"/>
      <inkml:brushProperty name="height" value="0.05" units="cm"/>
    </inkml:brush>
  </inkml:definitions>
  <inkml:trace contextRef="#ctx0" brushRef="#br0">1 55 13139,'14'8'984,"-8"19"-760,-6 5-88,-3 12 408,1 7-208,2 3-120,5 0-24,3-3-40,8-3-64,-2-10-200,4-7-160,-4-12-1312,0-8 1408,-2-8-240,-1-3-96</inkml:trace>
  <inkml:trace contextRef="#ctx0" brushRef="#br0" timeOffset="1">342 0 13947,'0'23'848,"1"7"-712,1 5-64,3 10 144,0 3-96,2 5 16,-1 0-8,1-6-128,-2-4-72,1-10-240,0-6-280,-3-12 440,-3-14-56,0 5-128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3.020"/>
    </inkml:context>
    <inkml:brush xml:id="br0">
      <inkml:brushProperty name="width" value="0.05" units="cm"/>
      <inkml:brushProperty name="height" value="0.05" units="cm"/>
    </inkml:brush>
  </inkml:definitions>
  <inkml:trace contextRef="#ctx0" brushRef="#br0">10 263 11707,'-2'-3'65,"1"0"1,-1 0 0,1 0 0,0-1 0,1 1-1,-1 0 1,0-1 0,1 1 0,0 0 0,0-1 0,0 1-1,0-1 1,0 1 0,1 0 0,-1-1 0,1 1-1,0 0 1,0-1 0,0 1 0,1 0 0,-1 0 0,1 0-1,0 0 1,-1 0 0,1 1 0,1-1 0,2-3 0,7-7 161,1 1-1,1 0 1,0 1 0,0 0 0,1 1 0,0 1 0,17-7 0,0 1-121,0 2 0,56-15 0,-65 22-45,0 1 0,42-4-1,-59 9-55,-1-1 0,0 1 0,1 0-1,-1 1 1,1 0 0,-1-1 0,1 2-1,-1-1 1,0 0 0,0 1-1,0 0 1,0 1 0,0-1 0,0 1-1,-1 0 1,1 0 0,-1 0 0,5 4-1,-7-5 23,-1 1-1,1-1 1,-1 0-1,0 0 1,0 1-1,0-1 1,0 1-1,0-1 1,0 1-1,-1-1 1,1 1-1,-1-1 1,0 1-1,0 0 1,0-1-1,0 1 1,0-1-1,0 1 0,-1 0 1,1-1-1,-1 1 1,0-1-1,0 1 1,0-1-1,0 1 1,0-1-1,0 0 1,-3 3-1,-3 6 159,0-1 1,-1 1-1,0-2 0,-14 14 0,11-12-123,-2 0 0,0-1 0,0 0-1,-1-1 1,0 0 0,0-1 0,-20 8 0,18-13-127,15-3 60,1 0 0,0 0 0,-1 0 0,1 0 0,0 0 0,-1 0 0,1-1 0,0 1 0,-1 0 0,1 0 0,0 0 0,-1 0 0,1-1 0,0 1 0,0 0 0,-1 0 0,1-1 0,0 1 0,0 0 0,-1 0 0,1-1 0,0 1 0,0 0 0,0-1 0,-1 1 0,1 0 0,0-1 0,0 1 0,0 0 0,0-1 0,0 1 0,0 0 0,0-1 0,0 1 0,0 0 0,0-1 0,0 1 0,0 0 0,0-1 0,0 1 0,0 0 0,0-1 0,0 1 0,1 0 0,-1-1 0,0 1 0,0 0 0,1-1 0,5-13-241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5.439"/>
    </inkml:context>
    <inkml:brush xml:id="br0">
      <inkml:brushProperty name="width" value="0.05" units="cm"/>
      <inkml:brushProperty name="height" value="0.05" units="cm"/>
    </inkml:brush>
  </inkml:definitions>
  <inkml:trace contextRef="#ctx0" brushRef="#br0">85 1 13195,'28'56'1252,"31"86"0,-52-120-1184,-1 0-1,-1 0 1,-1 1 0,-1-1 0,-1 1-1,-1 0 1,-3 35 0,-2-24-75,-3 0 0,0 0 0,-3 0 1,-19 50-1,-71 122 2013,78-170-1730,3-16 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3.542"/>
    </inkml:context>
    <inkml:brush xml:id="br0">
      <inkml:brushProperty name="width" value="0.05" units="cm"/>
      <inkml:brushProperty name="height" value="0.05" units="cm"/>
    </inkml:brush>
  </inkml:definitions>
  <inkml:trace contextRef="#ctx0" brushRef="#br0">214 0 11955,'-16'23'960,"-8"16"-616,-3 2-96,-5 12 504,1 9-112,0 10-48,3-1-64,12 4-79,7-5-17,14-4-96,2-6-48,14-10-248,7-4-168,9-21-312,2-10 224,4-15 112,0-8-80,-5-19-81</inkml:trace>
  <inkml:trace contextRef="#ctx0" brushRef="#br0" timeOffset="1">416 237 12107,'4'7'952,"3"14"-680,1 7-128,0 13 560,2 5-432,0 9-104,2 2-8,-2-3-80,-2-1-104,0-8-160,-4-8-736,-4-15 792,-3-10-88,-6-14-136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3.929"/>
    </inkml:context>
    <inkml:brush xml:id="br0">
      <inkml:brushProperty name="width" value="0.05" units="cm"/>
      <inkml:brushProperty name="height" value="0.05" units="cm"/>
    </inkml:brush>
  </inkml:definitions>
  <inkml:trace contextRef="#ctx0" brushRef="#br0">3 157 14355,'0'-2'72,"-1"0"0,1 0 0,-1 0 1,1-1-1,0 1 0,0 0 0,0 0 0,0 0 0,0-1 0,0 1 0,1 0 0,-1 0 1,1 0-1,-1 0 0,1-1 0,0 1 0,1-2 0,1 0 11,-1 0 0,1 0 0,0 0-1,0 1 1,1-1 0,-1 1 0,7-5 0,3-1 63,1 0 0,0 1 1,26-11-1,-21 12-113,1 0 0,0 1 1,1 1-1,-1 1 0,1 1 1,0 0-1,28 1 0,-38 3-34,1 0-1,-1 0 1,0 1-1,1 0 1,-1 1-1,17 7 1,-22-7-7,0 0 1,1 0 0,-1 1-1,0 0 1,-1 0-1,1 0 1,-1 1-1,0 0 1,0 0 0,0 0-1,5 9 1,-6-7 18,-1-1 0,0 1 0,0 0 0,0 0 1,-1 0-1,0 0 0,0 0 0,-1 1 0,0-1 1,0 1-1,-1-1 0,0 1 0,-1-1 0,1 0 0,-1 1 1,0-1-1,-1 0 0,0 1 0,-3 7 0,-6 12 166,0-1-1,-2 0 0,-24 38 0,17-32 253,-41 50 1,53-73-355,0 0 0,0-1 1,-1 0-1,0-1 0,0 0 1,-1 0-1,0 0 1,0-2-1,-19 9 0,26-13-98,1 0 1,0 0-1,0 0 0,0-1 1,-1 1-1,1-1 0,0 0 1,-1 0-1,1 0 0,0 0 0,-1 0 1,1 0-1,0 0 0,-1-1 1,1 1-1,0-1 0,0 0 1,-1 0-1,1 0 0,0 0 0,0 0 1,0 0-1,0 0 0,-2-3 1,1 1-6,0-1 0,1 1 0,-1-1-1,1 1 1,0-1 0,0 0 0,0 0 0,1 0 0,-1 0 0,1 0 0,0-1 0,0-5 0,-5-34-260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4.418"/>
    </inkml:context>
    <inkml:brush xml:id="br0">
      <inkml:brushProperty name="width" value="0.05" units="cm"/>
      <inkml:brushProperty name="height" value="0.05" units="cm"/>
    </inkml:brush>
  </inkml:definitions>
  <inkml:trace contextRef="#ctx0" brushRef="#br0">37 1 15795,'0'2'1033,"0"20"-849,2 4-64,2 10 304,3 8-192,2 5-72,2 1 16,4-1-32,1 2-96,-1-3-272,1-7-176,-4-4-224,-2-4-377,-8-10 713,-2-7-168,-8-12-184</inkml:trace>
  <inkml:trace contextRef="#ctx0" brushRef="#br0" timeOffset="1">3 356 11666,'-3'-6'1425,"3"2"-945,3 0-176,3-3 952,5-2-720,4-1-208,2-2-440,3 0-224,1 2 280,1-1-64,-2 7-136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4.955"/>
    </inkml:context>
    <inkml:brush xml:id="br0">
      <inkml:brushProperty name="width" value="0.05" units="cm"/>
      <inkml:brushProperty name="height" value="0.05" units="cm"/>
    </inkml:brush>
  </inkml:definitions>
  <inkml:trace contextRef="#ctx0" brushRef="#br0">1 471 11811,'2'0'130,"0"0"0,0-1 0,0 1 0,0-1 0,0 0 0,0 0 0,0 1 0,0-1 0,0-1 0,0 1 0,-1 0 0,4-3 0,21-21 167,-16 15-119,10-10-94,-1-1 0,-1 0-1,0-2 1,22-38 0,-31 44-80,-1 0 1,0 0 0,-1-1 0,-1 0 0,-1-1 0,0 1 0,3-33 0,-8 44 6,1-1 0,-1 1 0,-1 0 0,1 0 1,-1-1-1,-1 1 0,-2-9 0,3 14-1,1 0 0,-1 0 0,1 0 0,-1 1 0,0-1 0,0 0 0,0 1 1,0-1-1,0 1 0,0-1 0,0 1 0,-1 0 0,1-1 0,0 1 0,-1 0 0,1 0 0,-1 0 0,0 0 0,1 0 0,-1 0 0,0 0 0,1 1 1,-1-1-1,0 0 0,0 1 0,0 0 0,1-1 0,-1 1 0,0 0 0,0 0 0,0 0 0,-2 0 0,0 1 25,0 1-1,1-1 0,-1 0 1,0 1-1,1 0 1,-1 0-1,1 0 0,-1 0 1,1 1-1,0-1 1,0 1-1,0 0 1,0 0-1,1 0 0,-1 0 1,1 0-1,-3 4 1,-5 10 172,1 0 1,-9 22 0,15-32-145,-11 27 317,1 1 0,-11 48 0,20-68-288,1 1-1,1-1 0,1 1 0,0-1 1,1 1-1,0 0 0,1-1 0,4 20 1,-3-30-116,0 1 0,0 0 1,0-1-1,0 0 1,1 1-1,0-1 1,0 0-1,0 0 1,1-1-1,0 1 1,0-1-1,0 1 1,0-1-1,1 0 1,-1-1-1,1 1 0,0-1 1,0 0-1,8 3 1,-3-2-62,1 0 0,1 0 1,-1-1-1,0-1 0,1 0 0,-1 0 0,1-1 1,21-1-1,16-5-200</inkml:trace>
  <inkml:trace contextRef="#ctx0" brushRef="#br0" timeOffset="1">434 473 12627,'1'11'1360,"3"-1"-984,2-1-232,3-1 1208,-2-6-1192,3-2-8,1-4-152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5.385"/>
    </inkml:context>
    <inkml:brush xml:id="br0">
      <inkml:brushProperty name="width" value="0.05" units="cm"/>
      <inkml:brushProperty name="height" value="0.05" units="cm"/>
    </inkml:brush>
  </inkml:definitions>
  <inkml:trace contextRef="#ctx0" brushRef="#br0">0 35 12467,'1'-3'96,"0"1"1,1 0 0,-1 0-1,1 0 1,-1 0 0,1 0-1,-1 0 1,1 0 0,0 0-1,0 1 1,0-1 0,0 1 0,0 0-1,0-1 1,1 1 0,-1 0-1,0 0 1,1 0 0,-1 0-1,4 0 1,-2 1 0,-1 0 0,1 0 0,0 0 0,-1 1 0,1-1 0,-1 1 0,1 0 0,-1 0 0,1 0 0,-1 1 0,1-1 0,4 4 0,3 2 16,-1 0-1,-1 1 1,1 0-1,-2 0 1,1 1-1,-1 0 1,12 18-1,-7-6-53,-1 1 0,-1 0 0,-1 1 0,-1 0 0,-1 1 0,-1 0 0,-1 0 0,-1 0 0,-1 1 0,-2 0 0,0-1 0,-2 27 0,-1-31-221,0 0 1,-2 1-1,-1-1 0,0 0 0,-1-1 0,-1 1 0,-1-1 0,-1 0 0,-1-1 1,0 0-1,-1 0 0,-1-1 0,-1 0 0,0-1 0,-16 16 0,4-14-215,3-8-110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6.875"/>
    </inkml:context>
    <inkml:brush xml:id="br0">
      <inkml:brushProperty name="width" value="0.05" units="cm"/>
      <inkml:brushProperty name="height" value="0.05" units="cm"/>
    </inkml:brush>
  </inkml:definitions>
  <inkml:trace contextRef="#ctx0" brushRef="#br0">0 246 12779,'5'3'1032,"10"-2"-736,4-4-144,5-15 536,11-1-232,8-10-216,7-1-80,9-3-224,4 0-128,-3-1 176,0 5 8,-17 8-112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1:17.411"/>
    </inkml:context>
    <inkml:brush xml:id="br0">
      <inkml:brushProperty name="width" value="0.05" units="cm"/>
      <inkml:brushProperty name="height" value="0.05" units="cm"/>
    </inkml:brush>
  </inkml:definitions>
  <inkml:trace contextRef="#ctx0" brushRef="#br0">0 152 12019,'12'-5'896,"8"-5"-696,4 2-96,8-2 200,8-2-72,9-4-96,4-3-88,1-2-16,5-4-24,-3-1-40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5.040"/>
    </inkml:context>
    <inkml:brush xml:id="br0">
      <inkml:brushProperty name="width" value="0.05" units="cm"/>
      <inkml:brushProperty name="height" value="0.05" units="cm"/>
    </inkml:brush>
  </inkml:definitions>
  <inkml:trace contextRef="#ctx0" brushRef="#br0">0 0 13387,'9'1'1072,"2"2"-928,-11 9-32,-1 12 208,0 11-112,1 3-48,5 10-48,4 2-32,1-2-16,-1 0-48,2-5-112,-1-6-112,-4-7-504,-6-6-1000,-7-6 1408,-6-4-184,-9-8-217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5.547"/>
    </inkml:context>
    <inkml:brush xml:id="br0">
      <inkml:brushProperty name="width" value="0.05" units="cm"/>
      <inkml:brushProperty name="height" value="0.05" units="cm"/>
    </inkml:brush>
  </inkml:definitions>
  <inkml:trace contextRef="#ctx0" brushRef="#br0">1 213 13291,'0'-2'60,"0"0"1,0 0 0,0 0-1,0 0 1,1 0-1,-1 0 1,1 0-1,0 0 1,0 0 0,-1 0-1,1 0 1,0 0-1,1 0 1,-1 1-1,0-1 1,0 0 0,1 1-1,-1-1 1,1 1-1,-1 0 1,4-2 0,4-4-4,0 1 1,19-9 0,-20 11 102,52-27 177,93-33 0,-123 54-295,1 1 0,0 1 0,0 2 0,1 1 0,41-1 0,-65 6-36,1 0-1,-1 0 0,1 1 0,-1 0 0,1 1 0,11 3 0,-17-3-4,0-1-1,0 0 0,0 1 0,-1-1 0,1 1 0,0 0 1,-1 0-1,1 0 0,-1 0 0,0 0 0,0 1 1,0-1-1,0 0 0,0 1 0,0 0 0,-1-1 0,1 1 1,-1 0-1,0 0 0,0 0 0,1 5 0,0 3-1,-1 1 0,0-1-1,0 1 1,-1 0-1,-1-1 1,0 1 0,-1-1-1,0 1 1,-6 15-1,-2 7 4,-30 58 0,23-58 15,-1-1 0,-43 57-1,39-64-82,12-22-120,9-4 177,1 0-1,0 0 1,0-1 0,-1 1-1,1 0 1,0 0-1,0 0 1,0-1 0,-1 1-1,1 0 1,0 0-1,0 0 1,0-1 0,0 1-1,-1 0 1,1 0-1,0-1 1,0 1 0,0 0-1,0 0 1,0-1-1,0 1 1,0 0 0,0-1-1,0 1 1,0 0-1,0 0 1,0-1 0,0 1-1,0 0 1,0 0-1,0-1 1,0 1 0,0 0-1,0-1 1,0 1-1,1 0 1,-1-1 0,2-5-87,1-1 0,-1 1 1,1 0-1,1 0 0,-1 0 1,1 0-1,0 1 0,1-1 1,5-5-1,-7 8 29,1-1 1,0 1-1,0-1 1,0 1-1,0 0 1,0 1-1,1-1 1,-1 1-1,1 0 0,0 0 1,0 0-1,-1 1 1,8-2-1,-9 3 54,-1 0 0,1 0 1,0 0-1,-1 1 0,1-1 0,-1 1 0,1 0 0,-1-1 0,1 1 1,-1 0-1,1 1 0,-1-1 0,0 0 0,0 1 0,1-1 0,-1 1 0,0-1 1,0 1-1,-1 0 0,1 0 0,0 0 0,0 0 0,-1 0 0,0 1 0,1-1 1,-1 0-1,0 1 0,0-1 0,1 4 0,2 7 62,0-1 0,-1 1 0,0-1 0,1 21 0,-2-19 104,-1 1 0,-1-1-1,0 0 1,-1 1 0,0-1 0,-2 0 0,-6 25 0,7-34-55,0 0 0,0 0 0,0 0 0,-1 0 0,0 0 0,0-1 0,0 1 0,0-1 0,-1 0 0,0 0 0,0 0 1,0-1-1,0 1 0,-1-1 0,1 0 0,-1 0 0,0 0 0,0-1 0,0 0 0,0 0 0,0 0 0,0-1 1,-8 2-1,-13 1-1,0-2 0,0-1 0,0-1 0,1-1 0,-1-1 0,0-1 0,1-1 0,-1-2 0,-30-10 0,41 8-823,21 5-576,33 5-831,-27-1 2256,28-1-872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5.992"/>
    </inkml:context>
    <inkml:brush xml:id="br0">
      <inkml:brushProperty name="width" value="0.05" units="cm"/>
      <inkml:brushProperty name="height" value="0.05" units="cm"/>
    </inkml:brush>
  </inkml:definitions>
  <inkml:trace contextRef="#ctx0" brushRef="#br0">20 1 13803,'-1'35'968,"-6"16"-752,-2-1-120,6 7 264,3-1-96,3-3-64,3-4-128,7-15-304,0-5-232,4-19 384,4-3-40,-1-19-120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5.870"/>
    </inkml:context>
    <inkml:brush xml:id="br0">
      <inkml:brushProperty name="width" value="0.05" units="cm"/>
      <inkml:brushProperty name="height" value="0.05" units="cm"/>
    </inkml:brush>
  </inkml:definitions>
  <inkml:trace contextRef="#ctx0" brushRef="#br0">16 140 13867,'-11'0'1488,"7"0"-1032,5-4-160,11-2 593,10-4-225,13-3-80,15-2-224,9-4-120,11 0-104,3-1-128,-3 3-320,-5 4-152,-12 9 376,-14 4-104,-27 1-88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6.422"/>
    </inkml:context>
    <inkml:brush xml:id="br0">
      <inkml:brushProperty name="width" value="0.05" units="cm"/>
      <inkml:brushProperty name="height" value="0.05" units="cm"/>
    </inkml:brush>
  </inkml:definitions>
  <inkml:trace contextRef="#ctx0" brushRef="#br0">149 21 11891,'0'0'50,"1"0"1,0 0 0,-1 0 0,1 0 0,0 0 0,-1 0 0,1 0 0,0 0 0,-1 1 0,1-1 0,0 0 0,-1 1-1,1-1 1,0 0 0,-1 1 0,1-1 0,-1 1 0,1-1 0,-1 1 0,1-1 0,-1 1 0,1-1 0,-1 1-1,0-1 1,1 1 0,-1 0 0,0-1 0,1 1 0,-1 0 0,0-1 0,0 1 0,1 0 0,5 29 612,-5-23-209,22 100 255,-7-38-741,13 137 1,-28-198-265,-1 0 0,0 0 0,0-1 0,-1 1 0,0 0 0,0-1 0,0 1-1,-1-1 1,-1 1 0,1-1 0,-1 0 0,0 0 0,-1 0 0,-4 7 0,-3-2-419</inkml:trace>
  <inkml:trace contextRef="#ctx0" brushRef="#br0" timeOffset="1">70 509 6769,'-15'-35'846,"2"-1"1,1 0-1,-8-49 0,16 64-399,1 1 1,1-1-1,1 0 1,1 0-1,1 0 1,1 0-1,6-31 1,-6 45-362,0 1 1,0 0-1,1 0 1,0 0-1,0 0 1,0 1-1,1-1 1,-1 1 0,1 0-1,1 0 1,-1 0-1,1 1 1,0-1-1,0 1 1,0 0-1,0 1 1,1-1-1,-1 1 1,1 0 0,0 0-1,0 1 1,0 0-1,0 0 1,7-1-1,3 0-32,-1 1 0,1 0 0,-1 1 0,1 0 0,0 2 0,0 0-1,-1 1 1,31 7 0,-40-8-48,1 1 0,-1 1 0,0-1 0,0 1 0,0 0 0,0 0 0,0 1 0,-1 0 0,8 6 0,-11-8-2,0 0 0,0 0 1,0 0-1,-1 0 0,1 0 1,-1 0-1,1 1 0,-1-1 1,0 0-1,0 1 0,0-1 0,0 1 1,-1-1-1,1 1 0,-1 0 1,1-1-1,-1 1 0,0 0 1,0-1-1,0 1 0,0 0 0,-1-1 1,1 1-1,-1-1 0,1 1 1,-1 0-1,-1 2 0,-3 6 27,-1-1 0,0 1 0,-1-1-1,0 0 1,0 0 0,-1-1 0,0 0 0,-11 8-1,4-4-8,-1 0 0,0-2 0,-1 0 0,-22 11 0,34-19-40,-1 0 0,1-1 1,-1 0-1,0-1 0,1 1 0,-11 1 1,14-3 15,-1 0 1,1 0-1,0 0 1,0 0-1,0-1 1,0 1 0,0 0-1,-1-1 1,1 0-1,0 1 1,0-1-1,0 0 1,0 0-1,1 0 1,-1 0 0,0 0-1,0-1 1,0 1-1,1-1 1,-1 1-1,-2-4 1,-6-20-92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7.015"/>
    </inkml:context>
    <inkml:brush xml:id="br0">
      <inkml:brushProperty name="width" value="0.05" units="cm"/>
      <inkml:brushProperty name="height" value="0.05" units="cm"/>
    </inkml:brush>
  </inkml:definitions>
  <inkml:trace contextRef="#ctx0" brushRef="#br0">38 49 12259,'1'-18'1085,"-3"13"-574,-4 12 44,1 6-340,1 1 1,1-1 0,0 1-1,1 0 1,0-1 0,0 18-1,0-6-45,-3 43 249,3 0-1,9 99 1,-7-164-406,1 7 32,0-1 1,1 0 0,0 0 0,5 16-1,-6-23-39,-1-1 0,1 0-1,-1 0 1,1 0 0,-1 0-1,1 0 1,-1 0 0,1 0-1,0 0 1,0 0 0,-1 0-1,1-1 1,0 1 0,0 0-1,0 0 1,0-1 0,0 1-1,0 0 1,0-1 0,0 1-1,0-1 1,1 0 0,-1 1-1,0-1 1,0 0 0,0 0-1,0 0 1,1 1 0,-1-1-1,0 0 1,0-1-1,0 1 1,0 0 0,1 0-1,-1 0 1,0-1 0,0 1-1,0-1 1,0 1 0,0-1-1,0 1 1,0-1 0,0 1-1,0-1 1,0 0 0,0 0-1,0 1 1,1-2 0,16-15 38,0 0-1,-1-1 1,-1 0 0,21-32 0,-12 16-2,253-341-68,-264 355-173,-25 25 157,-7 7-34,-8 6-14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7.431"/>
    </inkml:context>
    <inkml:brush xml:id="br0">
      <inkml:brushProperty name="width" value="0.05" units="cm"/>
      <inkml:brushProperty name="height" value="0.05" units="cm"/>
    </inkml:brush>
  </inkml:definitions>
  <inkml:trace contextRef="#ctx0" brushRef="#br0">1 1 14899,'23'24'1008,"-5"-11"-848,4-3-104,7-3 281,2 2-145,1-5-256,3-1-185,-2-6-895,-1-4 1016,-1-5-152,0 1-96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8.632"/>
    </inkml:context>
    <inkml:brush xml:id="br0">
      <inkml:brushProperty name="width" value="0.05" units="cm"/>
      <inkml:brushProperty name="height" value="0.05" units="cm"/>
    </inkml:brush>
  </inkml:definitions>
  <inkml:trace contextRef="#ctx0" brushRef="#br0">126 476 10738,'0'-1'84,"-1"0"-1,1 0 0,-1 0 1,0 1-1,1-1 1,-1 0-1,0 1 0,0-1 1,1 0-1,-1 1 1,0-1-1,0 1 0,0-1 1,0 1-1,0 0 1,1-1-1,-1 1 0,0 0 1,0 0-1,0-1 0,0 1 1,0 0-1,0 0 1,0 0-1,0 0 0,0 0 1,0 0-1,0 1 1,0-1-1,0 0 0,0 0 1,0 1-1,0-1 1,0 1-1,1-1 0,-1 1 1,0-1-1,0 1 0,0-1 1,1 1-1,-1 0 1,0-1-1,0 1 0,1 0 1,-1 0-1,-5 5 169,1 0-1,0 1 1,0-1-1,-6 12 0,3-3-58,0 1 0,0 0 0,2 0 0,0 1-1,1 0 1,0 0 0,2 0 0,-3 24-1,6-40-185,-1-1 0,1 1 0,0 0-1,0 0 1,0-1 0,0 1-1,0 0 1,0-1 0,0 1 0,0 0-1,0-1 1,1 1 0,-1 0 0,0 0-1,0-1 1,0 1 0,1-1-1,-1 1 1,0 0 0,1-1 0,-1 1-1,1-1 1,-1 1 0,1-1 0,-1 1-1,1-1 1,-1 1 0,1-1-1,-1 1 1,1-1 0,0 0 0,-1 1-1,2-1 1,0 0-3,-1 0 0,1 0 0,0-1 1,0 1-1,-1-1 0,1 0 0,0 1 0,-1-1 0,1 0 0,-1 0 0,1 0 1,-1 0-1,1 0 0,-1 0 0,2-2 0,83-80-179,8-7-55,-75 74 155,0 1 0,1 1 0,27-14 0,-43 25 52,1 0 1,1 1-1,-1-1 1,0 1-1,0 1 1,1-1-1,-1 1 1,1 0-1,0 0 1,10 0-1,-14 2 21,0-1 0,0 1-1,0-1 1,0 1-1,0 0 1,0 0 0,0 0-1,0 0 1,0 0-1,0 0 1,-1 0 0,1 1-1,-1-1 1,1 1 0,-1-1-1,1 1 1,-1 0-1,0-1 1,1 1 0,-1 0-1,0 0 1,0 0-1,-1 0 1,1 0 0,0 0-1,-1 0 1,1 0-1,-1 0 1,1 0 0,-1 4-1,1 10 72,-1 0-1,0 0 0,-1-1 0,-1 1 1,0 0-1,-8 25 0,3-10 150,7-27-47,2-5-56,8-13-17,19-35-198,-19 31 39,-5 9 27,12-21-158,2 1 0,31-39-1,-49 67 184,0-1-1,0 1 1,0 0-1,0 0 0,0 0 1,0 0-1,0 0 1,1 0-1,-1 0 1,0 0-1,1 0 1,-1 1-1,1-1 0,-1 1 1,1-1-1,-1 1 1,1-1-1,-1 1 1,4 0-1,-4 0 8,0 0-1,0 1 1,0-1-1,0 1 1,0-1 0,1 1-1,-1-1 1,0 1-1,0 0 1,0 0 0,0 0-1,-1-1 1,1 1-1,0 0 1,0 0 0,0 0-1,-1 0 1,1 0-1,0 2 1,3 6 31,0 0 0,-1 1 1,0 0-1,3 16 0,-5-21-6,2 12 60,-1 0 1,0 0-1,-2 0 1,1 1-1,-2-1 1,-1 0-1,-6 31 1,55-207-168,-13 49-216,-35 122 322,0 0 0,0 0 0,1 0 1,1 1-1,3 17 0,-4-29-19,1 0 1,-1 0-1,1 0 0,0 0 1,-1-1-1,1 1 0,0 0 1,0 0-1,-1-1 0,1 1 1,0 0-1,0-1 1,0 1-1,0-1 0,0 1 1,0-1-1,0 1 0,0-1 1,0 0-1,0 1 0,0-1 1,1 0-1,-1 0 0,0 0 1,0 0-1,0 0 0,0 0 1,0 0-1,0 0 0,0-1 1,0 1-1,2-1 0,4-1 5,-1 0 0,1-1-1,11-6 1,-17 8-8,25-14-6,-1-1 0,-1-2 0,-1 0 0,0-1 0,-1-1 0,25-32 0,-46 52 9,0-1 1,-1 0-1,1 1 1,0-1-1,-1 0 1,1 0-1,-1 1 1,1-1-1,-1 0 1,1 0-1,-1 0 1,0 0-1,1 0 1,-1 0-1,0 0 1,0 0-1,0 0 0,1 0 1,-1 0-1,0 1 1,-1-3-1,1 3 5,-1-1-1,1 1 1,-1-1-1,1 1 1,-1 0-1,1-1 1,-1 1-1,1 0 1,-1-1-1,0 1 1,1 0-1,-1 0 1,1 0-1,-1-1 1,0 1-1,1 0 1,-1 0-1,0 0 1,1 0-1,-1 0 1,0 0-1,0 1 1,-6 0 54,1 0 0,0 0 0,-1 1 0,1 0 0,-6 3 0,7-3-40,1 1 1,-1 1-1,1-1 0,0 1 0,0-1 0,0 1 0,0 0 0,1 1 1,0-1-1,0 0 0,0 1 0,0 0 0,1 0 0,-1 0 0,1 0 1,1 0-1,-1 0 0,1 1 0,0-1 0,-1 10 0,0 1-13,1 0 0,1 0-1,0 0 1,1 0 0,7 30 0,-7-38-9,1-1 0,0 0 0,0 0 0,1 0 0,0-1 0,0 1 0,0-1 0,5 7 0,-7-12-2,1 1 1,-1-1 0,1 1 0,-1-1 0,1 1-1,0-1 1,-1 0 0,1 0 0,0 0 0,0 0-1,0 0 1,0 0 0,0 0 0,0-1-1,0 1 1,0-1 0,0 1 0,0-1 0,0 0-1,0 0 1,0 0 0,0 0 0,0 0 0,0 0-1,1-1 1,-1 1 0,0-1 0,0 1 0,0-1-1,0 0 1,-1 0 0,4-2 0,4-2-4,0 0 1,0-1 0,-1 0-1,0-1 1,14-14-1,35-45-6,-46 52 9,33-44-53,-3-1 0,-2-3 1,39-81-1,-76 138 51,7-12-21,-1 0-1,-1-1 1,0 0 0,-1 0-1,6-38 1,-12 55 23,0 0 1,1 0-1,-1 0 0,0 0 1,0 0-1,-1 0 1,1 0-1,0 0 0,0 0 1,0 0-1,-1 0 1,1 1-1,0-1 0,-1 0 1,0-2-1,0 3 2,1-1-1,-1 1 0,1 0 1,-1-1-1,1 1 1,0 0-1,-1 0 1,1-1-1,-1 1 0,1 0 1,-1 0-1,1 0 1,-1 0-1,0 0 1,1-1-1,-1 1 0,1 0 1,-1 0-1,1 0 1,-1 1-1,0-1 0,-2 0 5,0 1 0,1 0-1,-1 0 1,0 1-1,0-1 1,1 0-1,-1 1 1,-3 3-1,-6 5 55,1 1 0,0 0 0,1 1 0,0 0 0,1 1-1,-11 17 1,5-2 125,1 0 0,-12 35 0,20-47-61,1 0 0,1 1 0,-4 28 1,7-41-104,1 0 1,-1 1-1,1-1 0,0 1 1,0-1-1,1 1 1,0-1-1,-1 0 1,1 1-1,1-1 0,-1 0 1,1 0-1,-1 1 1,1-1-1,0-1 1,1 1-1,-1 0 0,1 0 1,3 4-1,-4-7-32,0 1 1,0 0-1,0-1 0,0 0 0,0 1 0,1-1 0,-1 0 1,0 0-1,0 0 0,1-1 0,-1 1 0,1 0 0,-1-1 0,0 0 1,1 1-1,-1-1 0,1 0 0,2 0 0,0-1-32,-1 0 1,0 0-1,1 0 0,-1-1 0,0 0 0,0 0 0,0 0 1,0 0-1,5-4 0,2-2-146,0-1 0,0-1 0,-1 0-1,-1-1 1,12-14 0,2-7-338,-23 32 530,0 0-1,0 1 1,0-1 0,0 0 0,0 0 0,0 0-1,-1 0 1,1 0 0,0 1 0,0-1 0,0 0-1,0 0 1,0 0 0,0 0 0,0 0 0,0 0-1,0 1 1,0-1 0,0 0 0,1 0 0,-1 0-1,0 0 1,0 0 0,0 1 0,0-1 0,0 0-1,0 0 1,0 0 0,0 0 0,0 0-1,0 0 1,0 0 0,1 1 0,-1-1 0,0 0-1,0 0 1,0 0 0,0 0 0,0 0 0,0 0-1,1 0 1,-1 0 0,0 0 0,0 0 0,0 0-1,0 0 1,0 0 0,0 0 0,1 0 0,-1 0-1,0 0 1,0 0 0,0 0 0,0 0 0,0 0-1,1 0 1,-1 0 0,0 0 0,0 0 0,0 0-1,0 0 1,0 0 0,0 0 0,1 0 0,-1 0-1,0-1 1,-4 56 687,-1 0-71,5-51-556,0 1 0,1-1 1,-1 1-1,1-1 0,0 0 1,0 0-1,0 1 0,1-1 1,3 6-1,-4-8-51,0-1 1,0 1-1,0-1 1,0 1-1,1-1 1,-1 0-1,0 0 0,1 0 1,-1 1-1,1-1 1,-1-1-1,1 1 1,0 0-1,-1 0 0,1-1 1,0 1-1,0-1 1,0 1-1,-1-1 1,1 0-1,0 1 0,0-1 1,0 0-1,0 0 1,-1-1-1,1 1 1,0 0-1,0-1 1,0 1-1,2-2 0,4 0-71,1-2 0,0 1 0,-1-1-1,15-10 1,66-50-916,12-8-534,-100 72 1499,-1-1 0,1 0 1,0 1-1,0-1 0,0 0 1,0 1-1,-1-1 0,1 1 1,0 0-1,0-1 0,0 1 1,0 0-1,0-1 0,0 1 1,0 0-1,0 0 0,0 0 0,0 0 1,0 0-1,0 0 0,0 0 1,0 0-1,0 0 0,0 1 1,0-1-1,0 0 0,0 1 1,0-1-1,0 1 0,0-1 1,0 1-1,0-1 0,0 1 1,1 2 50,-1-1 1,0 1-1,0 0 0,0-1 1,0 1-1,0 0 1,-1 0-1,1-1 0,-1 1 1,0 0-1,0 3 1,1 18 383,-1-15-228,0 0 0,0 0 0,1 0-1,0-1 1,1 1 0,0 0 0,0-1-1,6 14 1,-8-20-171,1-1-1,0 0 1,0 1-1,0-1 1,0 0-1,0 0 0,0 0 1,1 0-1,-1 0 1,0 0-1,0 0 1,1 0-1,-1 0 1,1-1-1,-1 1 1,1-1-1,-1 1 1,1-1-1,-1 1 1,1-1-1,-1 0 0,1 0 1,-1 1-1,1-1 1,0 0-1,-1-1 1,1 1-1,-1 0 1,1 0-1,-1-1 1,1 1-1,-1-1 1,1 1-1,-1-1 1,1 0-1,-1 1 0,2-3 1,7-2-34,0-1-1,-1 0 1,0-1 0,8-8-1,-17 15 10,114-112-2801,-107 103 1668,-7 9 1113,0 0 0,0-1 1,0 1-1,0 0 0,0 0 0,-1-1 0,1 1 0,0 0 1,0 0-1,0-1 0,0 1 0,0 0 0,0 0 0,0 0 1,0-1-1,0 1 0,-1 0 0,1 0 0,0 0 1,0 0-1,0-1 0,0 1 0,0 0 0,-1 0 0,1 0 1,0 0-1,0 0 0,0-1 0,-1 1 0,1 0 1,0 0-1,-10-4-509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9.027"/>
    </inkml:context>
    <inkml:brush xml:id="br0">
      <inkml:brushProperty name="width" value="0.05" units="cm"/>
      <inkml:brushProperty name="height" value="0.05" units="cm"/>
    </inkml:brush>
  </inkml:definitions>
  <inkml:trace contextRef="#ctx0" brushRef="#br0">28 34 13355,'-12'-12'1592,"4"4"-936,3 7-416,3-2 1225,3 3-881,9 0-304,0-10-80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39.441"/>
    </inkml:context>
    <inkml:brush xml:id="br0">
      <inkml:brushProperty name="width" value="0.05" units="cm"/>
      <inkml:brushProperty name="height" value="0.05" units="cm"/>
    </inkml:brush>
  </inkml:definitions>
  <inkml:trace contextRef="#ctx0" brushRef="#br0">257 63 10234,'10'-14'931,"-7"10"-580,0 0 0,0 0 0,-1 0 1,0 0-1,1 0 0,1-6 0,-4 10-305,0-1 0,0 1 1,0-1-1,0 1 0,0-1 0,0 1 0,0 0 0,0-1 0,0 1 1,0-1-1,0 1 0,0-1 0,0 1 0,0 0 0,0-1 0,-1 1 1,1-1-1,0 1 0,0 0 0,0-1 0,-1 1 0,1 0 0,0-1 1,-1 1-1,1 0 0,0-1 0,-1 1 0,0-1 47,-1 0 0,1 1 0,-1-1-1,1 1 1,-1 0 0,1 0 0,-1-1 0,1 1 0,-1 0 0,0 0-1,1 0 1,-3 1 0,-15 2 134,1 0-1,-1 2 1,1 0-1,0 1 1,0 1-1,-22 12 1,35-14-351,14-3-8,22-4-127,-25 2 184,2-1-9,-1 1 0,1 0 0,0 0 0,-1 1-1,1 0 1,0 0 0,-1 1 0,14 4 0,-18-4 48,0-1 1,1 1 0,-1 0 0,0 0-1,0 0 1,-1 1 0,1-1-1,0 1 1,-1-1 0,1 1-1,-1 0 1,0 0 0,0 0-1,0 0 1,0 0 0,-1 1 0,1-1-1,-1 1 1,0-1 0,1 6-1,0 2 18,-1 0 0,0-1 0,-1 1 0,0 0 0,-1 0 0,0-1-1,-1 1 1,0 0 0,0-1 0,-1 0 0,-1 1 0,0-1 0,0-1-1,-1 1 1,-9 13 0,2-4 135,-1 0 0,-2-1 0,1 0 1,-2-2-1,0 0 0,-24 18 0,34-29-66,-40 28 274,43-31-308,-1-1 0,1 1 0,0 0 0,0-1 0,-1 0 0,1 1 1,0-1-1,-1-1 0,0 1 0,1 0 0,-1-1 0,-5 0 1,8 0-24,0 0 0,1-1 0,-1 1 0,0 0 0,0-1 0,0 1 1,1 0-1,-1-1 0,0 1 0,1-1 0,-1 0 0,0 1 0,1-1 1,-1 1-1,1-1 0,-1 0 0,1 1 0,-1-1 0,1 0 0,-1 0 1,1 0-1,0 1 0,-1-1 0,1 0 0,0 0 0,-1-1 0,1-26-466,2 16 197,0 1 0,1 0 0,0 0-1,1 0 1,9-18 0,34-51-212,-39 68 360,35-57-514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0.088"/>
    </inkml:context>
    <inkml:brush xml:id="br0">
      <inkml:brushProperty name="width" value="0.05" units="cm"/>
      <inkml:brushProperty name="height" value="0.05" units="cm"/>
    </inkml:brush>
  </inkml:definitions>
  <inkml:trace contextRef="#ctx0" brushRef="#br0">14 0 14083,'-5'18'290,"2"1"1,0 0-1,2-1 0,0 1 0,0 0 1,2 0-1,6 36 0,-1-28-168,1 1 0,2-1 0,1 0 1,19 37-1,-4-18-26,-14-27-84,-1 1-1,0-1 1,8 28-1,-52-99-1582,14 16 1097,7 13 374,0 0 1,-26-32-1,24 43 586,12 13-33,9 8-76,1-2-316,0 0 0,0 0 1,1-1-1,0 0 0,0 0 0,1-1 0,0 0 0,0-1 0,0 1 1,0-2-1,0 1 0,14 2 0,-12-4-116,0 0-1,0 0 0,0-1 1,0 0-1,0-1 1,0 0-1,0-1 1,0 0-1,0 0 1,21-7-1,-10-2-171,-22 10 217,1-1-1,0 1 1,-1 0 0,1 0 0,-1 0-1,1-1 1,-1 1 0,1 0-1,-1-1 1,1 1 0,-1-1 0,0 1-1,1 0 1,-1-1 0,1 1 0,-1-1-1,0 1 1,1-1 0,-1 1-1,0-1 1,0 1 0,1-1 0,-1 1-1,0-1 1,0 0 0,0 1 0,0-1-1,0 1 1,0-1 0,0 1-1,0-1 1,0 0 0,0 1 0,0-1-1,0 0 15,-1 1 0,1 0-1,0 0 1,-1 0-1,1 0 1,-1-1 0,1 1-1,0 0 1,-1 0-1,1 0 1,0 0-1,-1 0 1,1 0 0,-1 0-1,1 0 1,0 0-1,-1 0 1,1 0 0,-1 0-1,1 1 1,0-1-1,-1 0 1,1 0 0,0 0-1,-1 0 1,1 1-1,0-1 1,-1 0 0,1 0-1,0 1 1,0-1-1,-1 0 1,1 1-1,0-1 1,0 0 0,-1 0-1,1 1 1,0-1-1,0 0 1,0 1 0,0-1-1,-1 1 1,-8 16 252,9-16-242,0 0-1,0 0 1,0 0 0,0 0-1,0 0 1,0 0-1,1 0 1,-1 0 0,0 0-1,0 0 1,1 0-1,-1 0 1,1 0 0,-1 0-1,0-1 1,1 1 0,0 0-1,-1 0 1,1 0-1,0 0 1,-1-1 0,1 1-1,0 0 1,0-1-1,-1 1 1,1-1 0,0 1-1,0-1 1,0 1 0,0-1-1,0 1 1,0-1-1,0 0 1,0 0 0,0 1-1,0-1 1,0 0-1,0 0 1,2 0 0,4 0 7,0 0 1,-1 0-1,1-1 1,12-2-1,3-3-130,-1-1-1,34-14 0,17-6-397,-72 27 508,0-1 0,0 1-1,1 0 1,-1 0 0,0 0 0,0 0-1,0-1 1,1 1 0,-1 0 0,0 0-1,0 0 1,1 0 0,-1 0 0,0 0-1,0 0 1,1 0 0,-1 0 0,0 0-1,0 0 1,1 0 0,-1 0 0,0 0 0,0 0-1,1 0 1,-1 0 0,0 0 0,0 0-1,1 0 1,-1 0 0,0 0 0,0 0-1,0 0 1,1 0 0,-1 1 0,0-1-1,0 0 1,0 0 0,1 0 0,-1 0-1,0 1 1,0-1 0,0 0 0,0 0-1,1 0 1,-1 1 0,0-1 0,0 0-1,0 0 1,0 1 0,0-1 0,0 0 0,0 1-1,-6 12 427,1-2 117,6-11-527,0 0 1,-1 1 0,1-1 0,-1 0-1,1 0 1,0 0 0,-1 0 0,1-1-1,-1 1 1,1 0 0,0 0 0,-1 0-1,1 0 1,-1-1 0,1 1-1,-1 0 1,1 0 0,-1-1 0,1 1-1,-1-1 1,1 1 0,-1 0 0,1-2-1,10-4-19,-1-1-1,-1 0 0,1-1 0,-1 0 0,0-1 1,14-17-1,-18 19-83,0-1 0,-1 1 0,1-1 0,-1 1 0,-1-1 1,1 0-1,-2-1 0,1 1 0,-1-1 0,2-12 0,-3-10-185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0.591"/>
    </inkml:context>
    <inkml:brush xml:id="br0">
      <inkml:brushProperty name="width" value="0.05" units="cm"/>
      <inkml:brushProperty name="height" value="0.05" units="cm"/>
    </inkml:brush>
  </inkml:definitions>
  <inkml:trace contextRef="#ctx0" brushRef="#br0">1 0 10946,'6'152'3735,"-1"-4"-2650,-3-128-928,1 1 0,1-1 0,1 1 0,14 36 1,-18-55-153,0 1 0,0-1 1,0 0-1,0 0 0,0 0 1,0 0-1,1 0 0,-1 0 1,0-1-1,1 1 0,0 0 0,-1-1 1,1 1-1,0-1 0,0 1 1,0-1-1,0 0 0,4 2 1,-4-3-4,0 0 0,0 1 0,1-1 0,-1 0 0,0 0 0,0 0 0,0-1 0,0 1 0,1-1 0,-1 1 0,0-1 0,0 1 0,0-1 0,0 0 0,0 0 0,2-2 0,6-4 5,0 0 0,-1-1 0,1-1 0,-2 0 0,13-15 0,8-15-61,-1-1-1,-2-1 1,25-55 0,-45 85-6,-4 8 22,0-1 0,0 1-1,-1-1 1,1 1 0,-1-1-1,0 0 1,0 0-1,0 0 1,0-5 0,-48 67-1776,34-40 1538</inkml:trace>
  <inkml:trace contextRef="#ctx0" brushRef="#br0" timeOffset="0.5">263 348 13923,'8'16'1488,"5"3"-904,-8-5-264,7-2 785,1-2-409,9-5-736,-2-5-1937,9-1 1769,2-3-272,-2-5-264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2.008"/>
    </inkml:context>
    <inkml:brush xml:id="br0">
      <inkml:brushProperty name="width" value="0.05" units="cm"/>
      <inkml:brushProperty name="height" value="0.05" units="cm"/>
    </inkml:brush>
  </inkml:definitions>
  <inkml:trace contextRef="#ctx0" brushRef="#br0">1 588 12931,'5'-2'1528,"-2"9"-573,2 25-157,3 9-320,-7-38-453,0 0-1,0 0 1,1 0-1,0 0 1,-1 0-1,1 0 1,0 0-1,0 0 1,1-1-1,-1 1 1,1-1-1,-1 1 0,1-1 1,0 0-1,-1 0 1,1 0-1,4 1 1,-2-1-17,-1-1 0,0 0 0,0 0 0,0 0 0,1-1 0,-1 0 0,0 0 0,1 0 0,-1 0-1,0 0 1,0-1 0,1 0 0,7-2 0,3-3-22,-1-1 0,0 0-1,0-1 1,0 0 0,-1-1-1,-1-1 1,1 0 0,-2 0-1,1-1 1,-1-1 0,14-20-1,-19 20-83,-13 25 94,5-6 64,0 1 0,1-1 1,0 1-1,0-1 0,1 16 1,0-22-49,0 0 0,0 0 0,0 0 1,1 0-1,-1 0 0,0 0 0,0 0 1,1 0-1,-1 0 0,0 0 0,1 0 1,-1 0-1,1 0 0,-1 0 0,1 0 0,0 0 1,-1 0-1,1 0 0,0 0 0,-1-1 1,1 1-1,0 0 0,0-1 0,0 1 0,0 0 1,0-1-1,0 1 0,0-1 0,0 1 1,0-1-1,0 0 0,0 0 0,0 1 1,0-1-1,0 0 0,0 0 0,1 0 0,-1 0 1,0 0-1,0 0 0,0 0 0,0-1 1,0 1-1,0 0 0,0 0 0,0-1 1,0 1-1,0-1 0,2 0 0,2-1 11,-1-1-1,1 1 1,-1-1 0,1 0-1,-1 0 1,0-1 0,0 1-1,0-1 1,0 0 0,5-8-1,2-4-52,14-29 1,-7 13-143,-20 36 135,1 0 1,0 0 0,1 0 0,-1 0 0,1 0 0,-1 1 0,1-1 0,1 8 0,0-3 69,0 1 0,0 0 0,4 10 0,-5-18-24,0-1-1,1 1 1,-1-1-1,1 0 1,-1 1-1,1-1 0,0 0 1,0 1-1,-1-1 1,1 0-1,0 0 0,0 0 1,0 0-1,0 0 1,0 0-1,0 0 1,1 0-1,-1 0 0,0 0 1,0-1-1,1 1 1,-1 0-1,0-1 0,1 1 1,1 0-1,-1-1 4,1 0-1,-1-1 0,1 1 1,-1 0-1,1-1 0,-1 1 1,0-1-1,1 0 0,-1 0 1,0 0-1,1 0 1,-1 0-1,3-3 0,6-4-12,0 0 0,-1-1 0,0 0 0,10-13 0,0-3-72,-14 17 11,1-1 0,0 1 1,0 0-1,1 1 0,11-9 1,-19 16 58,1-1 0,-1 1 0,0 0 0,0 0 0,1-1 0,-1 1 0,1 0 1,-1 0-1,0 0 0,1 0 0,-1 0 0,0 0 0,1-1 0,-1 1 0,1 0 0,-1 0 0,0 0 0,1 0 1,-1 0-1,1 0 0,-1 1 0,0-1 0,1 0 0,-1 0 0,1 0 0,-1 0 0,0 0 0,1 1 0,-1-1 1,0 0-1,1 0 0,-1 0 0,0 1 0,1-1 0,-1 0 0,0 1 0,0-1 0,1 0 0,-1 0 0,0 1 1,0-1-1,0 1 0,1-1 0,-1 0 0,0 1 0,0-1 0,0 0 0,0 1 0,0-1 0,0 1 0,0-1 1,0 1-1,2 25 70,-2-23-44,-1 11 53,1-10-42,-1 0 0,1 0 0,0 0 0,0 0 0,0 0 0,0 0 0,1 0 0,0 0 0,-1 0 0,2-1 0,-1 1 0,0 0 0,3 4 0,-4-8-26,1 1 0,0-1 1,-1 0-1,1 1 0,0-1 0,-1 0 1,1 1-1,0-1 0,0 0 0,-1 0 1,1 0-1,0 0 0,0 0 0,-1 0 1,1 0-1,0 0 0,0 0 1,-1 0-1,1 0 0,0 0 0,0-1 1,-1 1-1,1 0 0,0 0 0,0-1 1,-1 1-1,1-1 0,-1 1 0,1 0 1,1-2-1,19-17 77,-17 16-67,9-11 2,0-1 0,-2-1 0,1 0 0,-2 0 0,0-1 0,12-29 1,-2-4-173,15-60 0,-31 97 111,28-111-424,-28 105 352,-1 0-1,-1 0 0,0-1 1,-2-23-1,-6 19-64,6 23 173,0 0 0,0 1 1,-1-1-1,1 1 0,0 0 1,0-1-1,-1 1 0,1-1 0,0 1 1,-1-1-1,1 1 0,-1 0 1,1-1-1,0 1 0,-1 0 1,1-1-1,-1 1 0,1 0 0,-1 0 1,1-1-1,-2 1 0,1 0 11,-1 1-1,1-1 1,0 1 0,0 0-1,-1-1 1,1 1-1,0 0 1,0 0 0,0-1-1,0 1 1,0 0-1,0 0 1,0 0-1,0 1 1,0-1 0,0 0-1,1 0 1,-1 0-1,1 1 1,-1-1 0,0 0-1,1 0 1,-1 3-1,-8 17 183,1 0 0,1 1 0,1 0 0,0 1-1,-3 41 1,8-50-144,1-1-1,0 1 1,1 0 0,1-1-1,0 1 1,1-1-1,0 0 1,1 0-1,0 0 1,1 0-1,10 16 1,99 150 11,-113-178-55,8 13-10,-18-25-17,-8-13-24,-29-25-49,-1 3 0,-87-66 1,128 107 120,7 3 111,4 2-87,-5 1-31,34 1 113,0-1 0,0-1 0,-1-2 0,55-9 0,-65 6 74,0 0-1,-1-2 0,0 0 0,0-2 0,0 0 0,-1-1 0,30-20 0,-25 5-51,-7 2 55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3.446"/>
    </inkml:context>
    <inkml:brush xml:id="br0">
      <inkml:brushProperty name="width" value="0.05" units="cm"/>
      <inkml:brushProperty name="height" value="0.05" units="cm"/>
    </inkml:brush>
  </inkml:definitions>
  <inkml:trace contextRef="#ctx0" brushRef="#br0">132 311 11354,'0'-3'116,"2"-4"200,0 0 0,-1 0 0,1 0 0,-2 0 0,1-11 0,-1 17-275,0 0 1,-1 0-1,1 0 0,0-1 1,0 1-1,-1 0 1,1 0-1,0 0 1,-1 0-1,1 0 0,-1 0 1,1 0-1,-1 0 1,0 0-1,0 0 1,1 0-1,-1 1 0,0-1 1,0 0-1,0 0 1,0 1-1,0-1 1,0 1-1,0-1 0,0 0 1,0 1-1,0 0 1,0-1-1,0 1 1,0 0-1,0-1 0,0 1 1,0 0-1,0 0 1,-1 0-1,1 0 1,0 0-1,0 0 0,0 0 1,0 1-1,0-1 1,0 0-1,-2 1 1,-2 1 14,0 0 0,0 0 1,0 0-1,1 0 0,-1 1 0,1 0 1,0 0-1,0 0 0,0 0 1,0 1-1,0-1 0,1 1 1,0 0-1,-1 0 0,1 0 1,1 1-1,-1-1 0,-3 9 0,2-4 21,0 1 0,0 0 0,1 1 0,0-1 0,0 1-1,1-1 1,0 22 0,1-29-53,2 0 0,-1 0 0,0 0 0,1 1 0,-1-1 0,1 0-1,0 0 1,2 4 0,-3-6-17,0 0 1,1-1-1,0 1 0,-1 0 0,1 0 0,-1-1 0,1 1 0,0 0 0,0-1 0,-1 1 0,1 0 0,0-1 1,0 1-1,0-1 0,0 0 0,0 1 0,-1-1 0,1 0 0,0 1 0,0-1 0,0 0 0,0 0 0,0 0 1,0 0-1,0 0 0,0 0 0,0 0 0,0 0 0,0 0 0,0-1 0,0 1 0,1-1 0,3 0 2,1-1-1,-1-1 0,0 1 0,0-1 0,0 0 0,0 0 1,-1 0-1,1-1 0,-1 0 0,4-4 0,38-47-89,-40 46 60,35-50-493,-3-1-1,-2-2 1,42-103 0,-100 235 960,-23 141 0,43-198-309,0-6-28,0 1-1,1 0 1,0 0-1,0-1 1,1 1-1,0 0 1,1 0-1,0 0 1,0-1-1,4 16 1,-4-22-95,-1 0 0,1 0 0,0 0 0,0 0 0,0 0 0,0 0 0,0 0 0,0 0 0,0 0 0,0 0 0,0 0 0,0 0 0,0-1 0,1 1 0,-1-1 0,0 1 0,1-1 0,-1 1 0,0-1 0,1 0 0,-1 1 0,0-1 0,1 0 0,-1 0 0,0 0 0,1 0 0,-1 0 0,1-1 0,-1 1 0,0 0 0,1-1 0,-1 1 0,0-1 0,0 1 0,1-1 0,1-1 0,5-2-30,1 0 1,-1-1-1,15-11 1,-8 5-127,-1 0 1,-1-2 0,1 1-1,-2-1 1,0-1 0,0-1-1,-2 1 1,13-24 0,-20 26-258,-10 14 268,-11 17 160,12-10 72,0 0-1,1 0 1,-8 19 0,12-25-69,0-1 1,0 1-1,0-1 1,0 1-1,0 0 1,1 0-1,-1-1 1,1 1-1,0 0 1,0 0 0,0-1-1,0 1 1,1 0-1,-1 0 1,1-1-1,-1 1 1,1 0-1,0-1 1,0 1-1,2 4 1,-1-6-17,-1 1 0,1-1 0,-1 0 0,1 0 0,-1 0 0,1 0 0,0 0 0,0 0 0,-1 0 0,1-1-1,0 1 1,0-1 0,0 1 0,0-1 0,-1 0 0,1 0 0,2 1 0,37-4 58,-36 3-63,93-19-80,-77 14 13,1 0 1,0 1-1,0 1 0,0 1 1,1 1-1,26 3 0,-43-1 27,0 0 0,0 0-1,0 1 1,-1 0 0,10 5-1,-12-6 28,-1 0-1,0 0 0,0 1 1,0-1-1,0 1 0,0 0 1,0-1-1,0 1 0,-1 0 1,1 0-1,0 0 0,-1 0 1,0 1-1,1-1 0,0 3 1,-2-5 7,0 0 1,1 0-1,-1 1 1,0-1 0,0 0-1,0 1 1,0-1 0,1 0-1,-1 0 1,0 1-1,0-1 1,0 0 0,0 1-1,0-1 1,0 0 0,0 1-1,0-1 1,0 0-1,0 1 1,0-1 0,0 0-1,0 1 1,0-1 0,0 0-1,0 1 1,0-1-1,-1 0 1,1 1 0,0-1-1,0 0 1,0 1-1,0-1 1,-1 0 0,1 0-1,0 1 1,0-1 0,-1 0-1,1 0 1,0 1-1,0-1 1,-1 0 0,1 0-1,0 0 1,-1 0 0,1 0-1,0 1 1,-1-1-1,1 0 1,0 0 0,-1 0-1,1 0 1,0 0 0,-1 0-1,1 0 1,0 0-1,-1 0 1,1 0 0,-2-1 24,0 1 0,1 0 0,-1-1 0,0 0 0,1 1 0,-1-1 1,1 0-1,-1 0 0,1 0 0,-3-2 0,-5-7 72,0 0 0,1-1 0,0 0-1,0-1 1,-10-22 0,-23-64-46,41 97-52,-3-6-29,1 1-1,1 0 1,-1 0 0,0-9 0,2 14 22,-1 0-1,1 0 0,0 0 0,0 0 1,0 0-1,0 1 0,0-1 0,0 0 0,1 0 1,-1 0-1,0 0 0,0 0 0,1 1 1,-1-1-1,0 0 0,1 0 0,-1 0 0,0 1 1,1-1-1,0 0 0,-1 1 0,1-1 1,-1 0-1,1 1 0,0-1 0,-1 1 0,1-1 1,0 1-1,-1-1 0,1 1 0,0 0 1,0-1-1,0 1 0,-1 0 0,1-1 1,0 1-1,0 0 0,0 0 0,0 0 0,0 0 1,1 0-1,6 1 207,0 0 1,0 1 0,0 0-1,0 0 1,0 0 0,14 8-1,5 1-74,14 2 137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8.607"/>
    </inkml:context>
    <inkml:brush xml:id="br0">
      <inkml:brushProperty name="width" value="0.05" units="cm"/>
      <inkml:brushProperty name="height" value="0.05" units="cm"/>
    </inkml:brush>
  </inkml:definitions>
  <inkml:trace contextRef="#ctx0" brushRef="#br0">1 1 13547,'11'64'3811,"-11"-64"-3812,0 1-1,0 0 1,1-1-1,-1 1 1,0 0-1,0-1 1,0 1-1,0 0 0,1-1 1,-1 1-1,0 0 1,1-1-1,-1 1 1,1-1-1,-1 1 1,0-1-1,1 1 1,-1-1-1,1 1 1,-1-1-1,1 1 0,0-1 1,-1 0-1,1 1 1,-1-1-1,1 0 1,1 1-1,-1-1-38,0 0 1,0-1-1,0 1 1,-1-1-1,1 1 0,0 0 1,0-1-1,0 1 0,-1-1 1,1 0-1,0 1 0,0-1 1,-1 0-1,1 1 0,0-1 1,0-1-1,3-4-267,0-1 0,-1 1 0,0 0 0,3-8 0,-4 10 115,-1 2 147,0 1 0,-1 0 0,1 0-1,0 0 1,-1-1 0,0 1-1,1 0 1,-1-1 0,0 1-1,0 0 1,1-1 0,-1 1 0,0 0-1,0-1 1,-1-2 0,-6 28 1298,6-17-980,0-5-228,1-1 0,-1 1 0,1 0 0,0 0 0,0 0-1,-1-1 1,1 1 0,0 0 0,0 0 0,1 0 0,-1 0 0,0-1 0,1 1 0,-1 0 0,1 0 0,-1-1 0,1 1 0,0 0 0,0-1 0,2 4 0,-1-4-53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3.890"/>
    </inkml:context>
    <inkml:brush xml:id="br0">
      <inkml:brushProperty name="width" value="0.05" units="cm"/>
      <inkml:brushProperty name="height" value="0.05" units="cm"/>
    </inkml:brush>
  </inkml:definitions>
  <inkml:trace contextRef="#ctx0" brushRef="#br0">22 1 12059,'-1'0'1814,"1"0"-1693,-4 15 783,-5 27 129,1 78 394,8-104-1317,1 1 0,0 0 0,1-1-1,1 1 1,6 18 0,-8-30-86,1-1 0,0 1 0,0-1 1,1 1-1,3 4 0,-6-9-28,0 1 0,1 0 0,-1-1 0,0 1 1,1-1-1,-1 1 0,1-1 0,-1 1 0,0-1 1,1 1-1,-1-1 0,1 1 0,0-1 0,-1 0 0,1 1 1,-1-1-1,1 0 0,-1 0 0,1 1 0,0-1 1,-1 0-1,1 0 0,0 0 0,-1 0 0,1 0 0,0 0 1,-1 0-1,1 0 0,0 0 0,-1 0 0,1 0 0,0 0 1,-1 0-1,1 0 0,-1-1 0,1 1 0,0 0 1,-1 0-1,1-1 0,-1 1 0,1-1 0,-1 1 0,1 0 1,-1-1-1,1 1 0,-1-1 0,1 1 0,0-2 1,1-2-72,0 0 0,0 0 0,0 0 0,-1 0 1,1 0-1,-1-1 0,0 1 0,-1-1 1,1 1-1,-1 0 0,1-1 0,-2-6 1,-6-59-245,6 68 307,-9-53-281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4.402"/>
    </inkml:context>
    <inkml:brush xml:id="br0">
      <inkml:brushProperty name="width" value="0.05" units="cm"/>
      <inkml:brushProperty name="height" value="0.05" units="cm"/>
    </inkml:brush>
  </inkml:definitions>
  <inkml:trace contextRef="#ctx0" brushRef="#br0">1 101 13187,'9'13'1248,"9"-8"-728,4-5-184,15-3 688,2-7-287,12-4-249,1-3-104,1-2-224,-2-4-88,-8 6-328,-4 4-184,-17 10-665,-5 3 913,-14 7-200,-8 2-128</inkml:trace>
  <inkml:trace contextRef="#ctx0" brushRef="#br0" timeOffset="1">54 353 11931,'4'6'1416,"11"-1"-936,10-13-152,13-9 1128,8-11-880,2 4-135,7-3-185,-4 4-120,-3 6-432,-10 2-337,-10 14 545,-10 4-136,-11 14-168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4.826"/>
    </inkml:context>
    <inkml:brush xml:id="br0">
      <inkml:brushProperty name="width" value="0.05" units="cm"/>
      <inkml:brushProperty name="height" value="0.05" units="cm"/>
    </inkml:brush>
  </inkml:definitions>
  <inkml:trace contextRef="#ctx0" brushRef="#br0">0 231 13075,'23'6'888,"10"-6"-736,4 0-96,11-9 136,-1-1-192,-3-4-1400,-1-5 1296,-7 1-216,-4-1-80</inkml:trace>
  <inkml:trace contextRef="#ctx0" brushRef="#br0" timeOffset="0.08">379 104 11618,'-3'16'871,"-4"38"655,6-50-1376,1 0 0,0-1 0,1 1-1,-1 0 1,0 0 0,1 0 0,0-1 0,0 1-1,0 0 1,0-1 0,3 5 0,-3-7-117,0 0-1,0 0 1,0 0 0,0 0 0,0 0-1,0 0 1,0 0 0,1 0 0,-1-1 0,0 1-1,1 0 1,-1-1 0,0 1 0,1-1 0,-1 0-1,1 1 1,-1-1 0,0 0 0,1 0 0,-1 0-1,1 0 1,-1 0 0,1 0 0,-1 0 0,1 0-1,-1-1 1,0 1 0,1-1 0,2 0-1,3-2 13,1 0-1,-1 0 0,0-1 0,8-5 0,62-48-16,-58 41-78,1 1-1,1 0 0,0 2 0,30-15 1,-49 27 61,0 0 0,1 0 0,-1 1 0,0-1 0,0 0 0,0 1 1,0 0-1,0-1 0,1 1 0,-1 0 0,0 0 0,0 0 1,0 0-1,1 1 0,-1-1 0,0 1 0,0-1 0,0 1 0,0 0 1,0 0-1,0-1 0,0 2 0,0-1 0,0 0 0,0 0 0,0 1 1,-1-1-1,1 0 0,-1 1 0,1 0 0,-1-1 0,1 1 1,-1 0-1,0 0 0,2 3 0,0 1 99,0-1 0,1 0 0,0 0 0,0 0 0,1 0 0,-1-1 0,6 5 0,-8-8-69,0 1 0,1-1-1,-1 0 1,1 1-1,-1-1 1,1 0 0,-1-1-1,1 1 1,0 0-1,-1-1 1,1 0 0,0 1-1,-1-1 1,1 0-1,0 0 1,0-1 0,-1 1-1,1 0 1,3-2-1,4-1 16,-1-1 0,1 0 0,-1-1 0,0 0-1,0-1 1,-1 1 0,1-2 0,9-9 0,57-63-1249,-75 79 1147,0-1 1,1 1 0,-1-1-1,0 1 1,1 0 0,-1-1-1,0 1 1,1-1-1,-1 1 1,0 0 0,1 0-1,-1-1 1,1 1 0,-1 0-1,1 0 1,-1-1 0,1 1-1,-1 0 1,1 0 0,-1 0-1,1 0 1,-1 0 0,1-1-1,0 1 1,-1 0 17,0 0 0,0 0 0,0 0 0,0 0 0,0 0 0,0 0 0,0 0 0,0 0-1,-1 0 1,1 0 0,0 0 0,0 0 0,0 0 0,0 0 0,0 0 0,0 0 0,0 0 0,0-1 0,0 1 0,0 0 0,0 0 0,-1 0-1,1 0 1,0 0 0,0 0 0,0 0 0,0 0 0,0 0 0,0 0 0,0 0 0,0 1 0,0-1 0,-1 0 0,1 0 0,0 0 0,0 0 0,0 0-1,0 0 1,0 0 0,0 0 0,0 0 0,0 0 0,0 0 0,0 0 0,0 0 0,0 0 0,0 0 0,0 0 0,-1 0 0,1 1 0,0-1-1,0 0 1,0 0 0,0 0 0,0 0 0,0 0 0,0 0 0,0 0 0,0 0 0,0 0 0,0 0 0,0 1 0,0-1 0,0 0 0,-5-5-390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5.304"/>
    </inkml:context>
    <inkml:brush xml:id="br0">
      <inkml:brushProperty name="width" value="0.05" units="cm"/>
      <inkml:brushProperty name="height" value="0.05" units="cm"/>
    </inkml:brush>
  </inkml:definitions>
  <inkml:trace contextRef="#ctx0" brushRef="#br0">26 19 13043,'-7'-13'1320,"-3"8"-856,4 5-224,5 7 776,0 3-463,5 0-281,6-7-80,9-5-216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5.731"/>
    </inkml:context>
    <inkml:brush xml:id="br0">
      <inkml:brushProperty name="width" value="0.05" units="cm"/>
      <inkml:brushProperty name="height" value="0.05" units="cm"/>
    </inkml:brush>
  </inkml:definitions>
  <inkml:trace contextRef="#ctx0" brushRef="#br0">23 63 9834,'-3'-15'1840,"-2"21"-255,-4 25 262,7-19-1551,0 0 0,1 0 0,1 0 0,0 0 0,0 0 0,1 0 0,4 17 1,-4-26-276,0 0 0,0 0 0,0 0 0,0-1 0,0 1 0,0-1 0,1 1 0,-1-1 1,1 1-1,0-1 0,0 0 0,0 0 0,0 1 0,0-2 0,0 1 0,1 0 1,-1 0-1,0-1 0,1 1 0,0-1 0,-1 0 0,1 0 0,0 0 0,-1 0 0,1 0 1,0 0-1,0-1 0,0 0 0,0 1 0,0-1 0,0 0 0,0 0 0,-1-1 1,1 1-1,0-1 0,4 0 0,6-2-5,-1-1-1,0 0 1,0-1 0,0 0 0,0-1-1,-1-1 1,0 1 0,0-2 0,-1 1-1,17-17 1,-14 12-33,-1-1 0,-1 0 0,0-1 0,0 0 0,-1-1 0,-1 0 0,9-22 0,-15 32-1,-2 4 9,-1-1 0,1 1 0,0-1 0,-1 1 0,1-1-1,0 1 1,-1-1 0,0 1 0,1-1 0,-1 0 0,0 1 0,0-1-1,0 0 1,0 1 0,0-1 0,0 0 0,-1-1 0,1 2 6,0 1 1,-1 0 0,1 0 0,0 0 0,0 0 0,0 0 0,-1 0 0,1-1 0,0 1-1,0 0 1,-1 0 0,1 0 0,0 0 0,0 0 0,-1 0 0,1 0 0,0 0-1,0 0 1,-1 0 0,1 0 0,0 0 0,0 0 0,-1 0 0,1 0 0,0 0 0,0 1-1,0-1 1,-1 0 0,1 0 0,0 0 0,0 0 0,-1 0 0,1 0 0,0 1 0,0-1-1,0 0 1,0 0 0,-1 1 0,-6 6-6,4-3 18,0 0 0,1 1 0,0-1 0,0 1 0,1 0 0,-1-1 1,1 1-1,0 0 0,0 0 0,0 0 0,1 0 0,0 0 0,0 0 0,0-1 0,2 11 1,-1-8 25,0 0 0,1 1 0,0-1 0,0 0 0,1 0 0,0 0 0,0 0 0,0-1 1,9 12-1,-9-15-21,-1 0 0,1 0 1,0 0-1,0-1 1,1 1-1,-1-1 0,0 0 1,1 0-1,0 0 1,-1 0-1,1-1 0,0 0 1,0 0-1,0 0 1,0 0-1,0 0 1,0-1-1,0 1 0,0-1 1,0 0-1,0-1 1,0 1-1,0-1 0,0 1 1,0-1-1,0 0 1,0-1-1,-1 1 0,1-1 1,0 0-1,-1 1 1,5-4-1,-3 2-3,0-1 1,0 1-1,0-1 0,0 0 1,0 0-1,-1 0 0,0-1 0,0 1 1,0-1-1,0 0 0,-1 0 1,0 0-1,0-1 0,0 1 1,-1-1-1,0 0 0,0 0 1,0 1-1,-1-1 0,2-12 0,-4 15-6,1 1 0,0-1 0,-1 1 0,0-1-1,1 1 1,-1-1 0,0 1 0,0-1 0,0 1-1,-1 0 1,1 0 0,-1-1 0,1 1 0,-1 0-1,1 0 1,-1 0 0,0 1 0,0-1-1,0 0 1,0 1 0,-1-1 0,1 1 0,0 0-1,-5-2 1,4 2-19,0-1 0,0 1 0,0 0 0,0 1 0,0-1 0,-1 0 0,1 1 0,0 0 0,0 0 0,0 0 0,-1 0 0,1 0 0,0 1 0,0-1 0,0 1 0,0 0 0,0 0 0,0 0 0,0 0 0,-4 3 0,7-4-14,-1 0-1,0 1 1,0-1-1,1 1 0,-1 0 1,0-1-1,1 1 1,-1-1-1,1 1 0,-1 0 1,1 0-1,-1-1 1,1 1-1,-1 0 0,1 0 1,0-1-1,-1 1 1,1 0-1,0 0 0,0 0 1,0 0-1,0 0 1,-1-1-1,1 1 0,1 1 1,-1 0-42,0-1 0,1 1 1,0 0-1,-1-1 0,1 1 0,0-1 1,0 1-1,0-1 0,-1 0 0,2 1 1,-1-1-1,2 2 0,0 0-207,1 1-1,0-1 0,0-1 1,0 1-1,0 0 0,1-1 1,-1 0-1,9 3 1,-5-3 31,0-1 1,0 0 0,0 0-1,14-1 1,8-2-388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6.868"/>
    </inkml:context>
    <inkml:brush xml:id="br0">
      <inkml:brushProperty name="width" value="0.05" units="cm"/>
      <inkml:brushProperty name="height" value="0.05" units="cm"/>
    </inkml:brush>
  </inkml:definitions>
  <inkml:trace contextRef="#ctx0" brushRef="#br0">115 2 12347,'24'-1'1208,"30"1"6,-50 0-1120,-1 0 0,0 0 0,1 1-1,-1 0 1,0 0 0,1 0-1,-1 0 1,0 0 0,0 0 0,0 1-1,6 3 1,-8-4-78,0 1 1,-1-1-1,1 0 0,0 0 1,-1 0-1,1 0 0,-1 1 0,1-1 1,-1 0-1,1 0 0,-1 1 1,0-1-1,0 0 0,0 1 1,1-1-1,-1 1 0,0-1 0,-1 0 1,1 1-1,0-1 0,0 0 1,-1 0-1,1 1 0,-1-1 1,1 0-1,-1 1 0,0 0 0,-23 39 90,17-31-57,-58 87 349,31-49 184,3 1 0,-38 78 0,67-123-529,1-1-1,-1 1 1,1-1 0,0 1-1,0-1 1,0 1-1,1 0 1,-1 0-1,1-1 1,0 1-1,0 5 1,0-9-40,0 1 0,1 0 0,-1-1 0,0 1 0,0 0 0,1-1 0,-1 1 0,1 0 0,-1-1 0,0 1 0,1-1 0,-1 1 0,1-1 0,-1 1 0,1-1 0,0 1 0,-1-1-1,1 1 1,-1-1 0,1 0 0,0 1 0,1-1 0,0 1-7,0-1 0,1 0-1,-1 0 1,0 0-1,1 0 1,-1 0 0,0 0-1,0 0 1,1-1 0,3-1-1,25-10-50,0-1-1,-1-2 1,52-34-1,-74 44 8,19-11-215,0-2 0,-2 0 0,0-2 0,43-43 0,-46 34-42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7.405"/>
    </inkml:context>
    <inkml:brush xml:id="br0">
      <inkml:brushProperty name="width" value="0.05" units="cm"/>
      <inkml:brushProperty name="height" value="0.05" units="cm"/>
    </inkml:brush>
  </inkml:definitions>
  <inkml:trace contextRef="#ctx0" brushRef="#br0">0 199 14435,'0'4'1096,"10"-4"-784,5-6-128,13-2 385,5-5-185,7-4-232,6 1-208,3-6 120,3 4-8,-2 0-104</inkml:trace>
  <inkml:trace contextRef="#ctx0" brushRef="#br0" timeOffset="1">490 1 5825,'5'3'552,"-1"0"-760,0 1 176,1-1 384,0 1-56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7.850"/>
    </inkml:context>
    <inkml:brush xml:id="br0">
      <inkml:brushProperty name="width" value="0.05" units="cm"/>
      <inkml:brushProperty name="height" value="0.05" units="cm"/>
    </inkml:brush>
  </inkml:definitions>
  <inkml:trace contextRef="#ctx0" brushRef="#br0">211 51 9354,'-14'7'7483,"0"0"-6983,0 0 0,-21 16 0,19-7-304,0 1 1,2 0-1,0 0 0,-13 23 0,20-28-108,0 1 0,1-1-1,0 1 1,1 1 0,1-1 0,0 1 0,-3 23-1,7-3 145,0-34-226,0 1 1,0 0-1,0 0 1,0-1-1,0 1 1,0 0 0,0-1-1,0 1 1,1-1-1,-1 1 1,0 0-1,0-1 1,1 1-1,-1 0 1,0-1-1,1 1 1,-1-1 0,1 1-1,-1-1 1,1 1-1,-1-1 1,1 1-1,-1-1 1,1 0-1,-1 1 1,1-1-1,0 0 1,-1 1-1,1-1 1,-1 0 0,1 0-1,0 0 1,-1 1-1,1-1 1,0 0-1,-1 0 1,1 0-1,0 0 1,-1 0-1,1 0 1,0 0 0,-1-1-1,1 1 1,0 0-1,-1 0 1,1 0-1,0-1 1,0 0-1,7-3-16,0-1-1,0 0 1,-1-1-1,0 0 1,0 0-1,-1-1 0,10-11 1,41-61-293,-45 61 220,15-20-407,-3-1 1,-1-1-1,28-67 1,-59 127 44,-37 109 935,41-116-423,-12 64 346,14-69-410,1 0-1,0 1 1,1-1-1,0 0 1,1 1-1,2 15 1,-3-24-17,0 1 1,0-1 0,0 1-1,0-1 1,0 0-1,0 1 1,1-1 0,-1 1-1,0-1 1,0 0-1,0 1 1,1-1 0,-1 0-1,0 1 1,0-1 0,1 1-1,-1-1 1,0 0-1,1 0 1,-1 1 0,0-1-1,1 0 1,-1 0 0,0 1-1,1-1 1,-1 0-1,1 0 1,-1 0 0,0 0-1,1 0 1,0 1 0,12-9-448,10-23-234,-22 31 681,56-95-794,-26 33 274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48.263"/>
    </inkml:context>
    <inkml:brush xml:id="br0">
      <inkml:brushProperty name="width" value="0.05" units="cm"/>
      <inkml:brushProperty name="height" value="0.05" units="cm"/>
    </inkml:brush>
  </inkml:definitions>
  <inkml:trace contextRef="#ctx0" brushRef="#br0">132 1 11082,'-17'19'875,"1"1"-1,1 1 1,1 1 0,1 0-1,0 0 1,2 1-1,1 1 1,-7 25-1,15-46-793,1 1-1,1-1 1,-1 0-1,0 1 1,1-1-1,-1 0 1,1 1-1,0-1 1,0 1-1,1-1 1,-1 0-1,1 1 1,1 5-1,-2-8-58,1 0 0,-1-1-1,1 1 1,0 0 0,-1 0-1,1 0 1,0-1 0,-1 1-1,1 0 1,0-1 0,0 1 0,0-1-1,0 1 1,0-1 0,-1 1-1,1-1 1,0 1 0,2-1 0,-1 1-14,1-1 0,0 0-1,-1 0 1,1 0 0,0 0 0,0 0 0,-1 0 0,1-1 0,3-1 0,18-5-267,-1-2-1,0-1 0,31-19 0,35-15-936,-85 42 1106,1 1-1,0-1 0,0 1 1,0 0-1,9-1 0,-12 2 85,-1 0 0,0 0-1,0 0 1,1 0 0,-1 0 0,0 0-1,1 1 1,-1-1 0,0 0 0,0 1-1,0-1 1,1 1 0,-1 0-1,0-1 1,0 1 0,0 0 0,0-1-1,0 1 1,0 0 0,0 0 0,0 0-1,-1 0 1,1 0 0,0 0-1,0 0 1,-1 0 0,1 1 0,-1-1-1,1 2 1,3 13 223,-1 0-1,-1 1 1,-1-1-1,0 1 1,-2 0-1,1-1 1,-5 20-1,1 23 647,3-47-674,0-4-86,1 1 0,0-1 1,0 1-1,1-1 0,0 0 1,0 1-1,4 13 0,-5-22-101,0 0 1,0 0-1,0 1 0,0-1 0,0 0 1,0 0-1,1 0 0,-1 0 0,0 0 1,0 1-1,0-1 0,0 0 0,0 0 1,0 0-1,0 0 0,0 0 0,0 1 1,0-1-1,1 0 0,-1 0 0,0 0 1,0 0-1,0 0 0,0 0 0,0 0 1,1 0-1,-1 0 0,0 1 0,0-1 1,0 0-1,0 0 0,0 0 0,1 0 0,-1 0 1,0 0-1,0 0 0,0 0 0,0 0 1,1 0-1,-1 0 0,0 0 0,0 0 1,0 0-1,0 0 0,1-1 0,-1 1 1,0 0-1,0 0 0,0 0 0,0 0 1,0 0-1,0 0 0,1 0 0,-1 0 1,0 0-1,0-1 0,5-9 737,-4 10-718,17-62 413,-8 22-270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4:53.574"/>
    </inkml:context>
    <inkml:brush xml:id="br0">
      <inkml:brushProperty name="width" value="0.05" units="cm"/>
      <inkml:brushProperty name="height" value="0.05" units="cm"/>
    </inkml:brush>
  </inkml:definitions>
  <inkml:trace contextRef="#ctx0" brushRef="#br0">140 16 8514,'2'-12'2821,"-2"9"-993,-5 7-727,3 0-996,0 0-1,1 0 0,-1 1 0,1-1 0,0 1 0,0-1 1,0 1-1,1-1 0,-1 1 0,1 5 0,-3 19-96,-79 427 48,65-270-35,7-59 82,8-117-236,0-12 0,-1-17-48,2 14 169,-3-15-84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39.436"/>
    </inkml:context>
    <inkml:brush xml:id="br0">
      <inkml:brushProperty name="width" value="0.05" units="cm"/>
      <inkml:brushProperty name="height" value="0.05" units="cm"/>
    </inkml:brush>
  </inkml:definitions>
  <inkml:trace contextRef="#ctx0" brushRef="#br0">0 44 12187,'2'20'1038,"0"0"1,2 0-1,7 26 1,-11-45-1028,0 0 1,1 0-1,-1 0 1,0 0 0,0 0-1,0 0 1,1-1-1,-1 1 1,1 0-1,-1 0 1,0 0 0,1-1-1,-1 1 1,1 0-1,0 0 1,-1-1-1,1 1 1,0-1-1,-1 1 1,1-1 0,0 1-1,0-1 1,-1 1-1,1-1 1,1 1-1,-1-1-8,0 0 0,0-1 0,0 1 0,0 0 0,0-1 0,0 1-1,0 0 1,0-1 0,0 1 0,0-1 0,-1 0 0,1 1 0,0-1 0,0 0-1,-1 1 1,1-1 0,0 0 0,0-1 0,4-5-36,0-1 1,0 0 0,5-13-1,-1-1-46,-1 0-1,-1 0 0,4-26 0,-22 64 333,8-7-221,0 0 0,1 0 0,-1 0 0,2 1 0,-1-1 0,2 1 0,-1-1 0,1 1 0,2 15 0,4-18-26,3-6-12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03.270"/>
    </inkml:context>
    <inkml:brush xml:id="br0">
      <inkml:brushProperty name="width" value="0.05" units="cm"/>
      <inkml:brushProperty name="height" value="0.05" units="cm"/>
    </inkml:brush>
  </inkml:definitions>
  <inkml:trace contextRef="#ctx0" brushRef="#br0">0 3984 5657,'23'1'6379,"1"2"-4170,-11-1-2258,1-1 0,-1 0 0,19-2 1,-11-3 98,0-1 0,0-1 0,-1 0 0,36-18 0,4-1 54,-47 22-95,0 0-1,0 1 0,0 0 1,0 1-1,22 0 0,30-3 13,-48 1-19,0 0 0,0 1-1,0 1 1,0 0 0,0 1-1,0 1 1,0 1 0,0 1 0,32 8-1,-43-9 1,0 0-1,0-1 0,0 0 0,0 0 1,0 0-1,1-1 0,-1 0 0,11-1 0,-1-2 34,-1 0-1,17-6 1,-15 3 9,5-2 24,-19 6-60,0 1 0,1 0 0,-1-1 0,0 1 0,1 0 0,0 1 0,-1-1-1,1 1 1,0-1 0,-1 1 0,5 1 0,4-1-3,-1-1 0,1 0 1,-1 0-1,1-1 0,15-5 1,17-3 6,6 2 10,79-10-15,-108 16 3,1-2-1,-1 0 1,0-1-1,0-1 1,-1-1-1,0-1 0,0-1 1,-1-1-1,19-12 1,-32 17 6,1 0-1,-1 0 1,-1 0-1,1-1 1,-1 0 0,0 0-1,0 0 1,-1-1 0,0 0-1,0 0 1,0 0 0,2-8-1,4-13 181,11-57 0,-8 32-96,21-73 45,-33 118-86,0 1 0,0-1 0,-1 1 0,0-1 0,-2-15 0,0-7-37,7-55-81,-2 56 175,-2 1 0,-2-42 1,-3 44-39,-2 1 0,-14-42 0,-1-5-19,18 63-12,0 0 0,0 0 0,-1 1 0,0-1 0,-1 1 0,0 0 1,-9-11-1,0 2 7,-32-31 0,21 29-39,0 1 0,-1 1 0,-1 1 0,-54-24-1,61 31-24,-67-26 27,61 27-11,1-2-1,1-1 1,-39-22-1,53 26-4,-2 0-9,1-1 0,0 0 0,0-1-1,-15-16 1,9 6-50,1-1 1,1 0-1,1-1 1,-23-45-1,34 57 13,0 0 1,1-1-1,0 1 1,1-1-1,-1 1 1,2-1-1,0-18 1,2 10-76,0 0 0,1 0 1,6-23-1,-6 36 97,0-1-1,0 1 1,1-1 0,-1 1-1,1 0 1,0 0-1,0 1 1,1-1 0,0 1-1,6-5 1,13-14-3,-17 16 3,1-1-1,-1 2 1,1-1-1,12-7 1,-16 11 11,1 1-1,0-1 1,-1 1-1,1 1 1,0-1-1,0 1 1,0 0-1,0 0 1,0 0-1,9 0 1,71 2-28,108 15 0,-104-5-29,111 0 0,-178-10 45,0 2 0,35 7 0,-9-1 0,281 30-10,-221-28 28,101-5-22,-154-6 22,-54 0-8,20-12-76,11-11 66,-20 15 28,0-1 1,14-7-1,-18 12-23,0-1 0,-1 0 0,0 0 0,0-1 0,-1 0 0,10-10 0,-3 1 20,-10 14-3,-1 0 0,0 0 0,0 0 0,1 0 0,-1 0 0,0 1 0,1-1 0,-1 1 0,1-1 0,-1 1 0,1 0 0,4 0 1,16-3-70,8-8 25,-24 10 39,0-1 0,-1 0 0,1-1-1,-1 0 1,0 0 0,0 0-1,0 0 1,0-1 0,-1 0 0,1-1-1,-1 1 1,8-9 0,19-25 2,-23 28 4,-1 1 0,0-2 0,0 1 0,-1-1 0,10-19 0,12-29 37,-18 40-10,16-41 0,-26 57-38,1 1 0,0 0 0,0 0-1,0 0 1,0 0 0,0 0 0,1 0 0,-1 0 0,1 1-1,-1-1 1,1 1 0,0 0 0,-1 0 0,1 0-1,3-1 1,6-3-122,-6 3 99,0 0-1,1 1 1,-1 0 0,1 0 0,-1 0-1,1 1 1,12 0 0,11 0-246,13-1 205,-29 2 64,-1-2 1,0 1 0,19-4 0,-28 3 7,0 0 0,0 0 1,-1-1-1,1 1 0,-1-1 0,1 1 0,-1-1 1,0 0-1,0 0 0,0-1 0,0 1 1,0-1-1,0 1 0,0-1 0,-1 0 0,3-5 1,-2 5 21,0-1 0,-1 1 0,0-1 0,0 0 0,0 0 0,0 0 0,-1 0 0,1 0 0,-1 0 0,0 0 1,0 0-1,-1-1 0,1 1 0,-1 0 0,0-1 0,0 1 0,-1 0 0,1 0 0,-1-1 0,0 1 0,0 0 0,0 0 1,-1 0-1,-2-7 0,-6-13 53,10 20-62,-1 1 0,0 0 0,-1 0 0,1-1 0,0 1 0,-1 0 0,0 0 0,-3-3 0,2 0-18,-1 1-1,1 0 1,0-1 0,0 0 0,1 0-1,0 0 1,0 0 0,0 0 0,1 0-1,-1 0 1,2-1 0,-1-10 0,1 16 1,0 1-15,1-1 17,0 1-1,-1 0 1,1-1-1,-1 1 1,1-1-1,0 1 1,-1-1-1,1 1 0,-1-1 1,1 1-1,-1-1 1,0 1-1,1-1 1,-1 0-1,0 1 1,1-1-1,-1 0 1,0 1-1,0-1 1,1 0-1,-1 1 1,0-1-1,0-1 1,5-19 59,-4 11 8,-1 8-45,0 0-1,0 1 1,0-1 0,0 0-1,0 0 1,0 1 0,0-1 0,-1 0-1,1 0 1,-2-3 0,1 1-26,-1 0 1,1 0 0,1 0-1,-1 0 1,0 0-1,1 0 1,0 0 0,0-1-1,0 1 1,1 0-1,-1 0 1,1 0 0,0 0-1,0 0 1,0 0-1,1 0 1,3-7 0,5-19 31,-10 26-21,0 0 0,0 1 1,0-1-1,-1 0 0,0 1 0,0-1 1,0 1-1,-3-7 0,0-4-29,-9-32-58,13 44 74,7 1-66,1-1 20,-1-1 0,0 1 0,1-1 0,7-5-1,9-3-4,25-9 13,-23 8 27,0 1-1,1 1 1,0 1-1,0 2 1,37-5 0,-62 12 26,0 0 0,1 0 1,-1 0-1,0 0 1,0 0-1,0 0 0,0 1 1,0-1-1,0 1 1,0 0-1,0-1 0,0 1 1,0 0-1,0 0 1,-1 0-1,1 0 0,0 1 1,-1-1-1,4 3 1,-3-1 0,0 0 0,0 0 0,0 1 0,0-1 1,0 1-1,0-1 0,-1 1 0,0-1 0,0 1 1,1 4-1,0 6 15,-1 0 0,0 0 0,0 0 0,-4 25 0,-7 32 64,-2 37 23,12-93-100,0 0 0,1 0 0,1 1 0,0-1 0,5 19 0,-3-20-7,1 0 0,0-1-1,0 0 1,2 0 0,13 22 0,-14-27 0,1 1-1,0-2 1,1 1 0,-1-1 0,1 0 0,1 0 0,-1-1 0,16 8 0,14 10-4,-24-15-1,1 0 0,0-1 0,22 9 0,-32-15 6,-1-1-1,1 0 1,-1 0-1,1 0 0,0 0 1,-1-1-1,1 0 1,0 0-1,-1 0 0,1 0 1,0-1-1,-1 0 1,1 0-1,0 0 0,-1 0 1,9-5-1,-5 2 20,1-2 0,-1 1 0,0-1 1,0 0-1,-1 0 0,11-13 0,34-50 47,-36 47-3,24-28 0,41-25 180,-59 58-217,-1-1-1,-2-1 1,0-1-1,17-24 0,-26 27-19,-1 0 0,-1-1 0,-1 0 0,0-1 0,4-21-1,-2 8-1,41-120 27,-43 134-17,15-31-1,-14 34-3,-1-1 0,9-27 0,-15 39-8,0-1-1,-1 1 1,1 0-1,-1-1 1,0 1-1,0-1 1,-1 1-1,1 0 1,-1-1-1,0 1 1,0 0-1,0-1 1,-1 1-1,1 0 1,-3-4 0,-4-5 8,0-1 1,-1 2 0,-11-13 0,-17-25 8,34 46-23,0-1 0,-1 1 1,1-1-1,-1 1 0,0 0 1,-1 0-1,1 1 0,0-1 1,-1 1-1,0 0 0,0 1 1,0-1-1,-8-2 0,-6-2-61,0 2 1,-29-6-1,31 8 49,-31-6 19,-59-14 9,100 21-11,-1 1-1,0 0 1,0 0-1,0 1 1,1 0-1,-1 0 1,0 0 0,0 1-1,0 1 1,0-1-1,-9 5 1,13-5-7,0 1-1,1 0 1,0 0 0,-1 0-1,1 0 1,-3 4 0,-9 5-26,-46 32-4,12-12 40,-87 48 2,21-16 9,-25 12 1,132-72-13,0 0-1,-1 0 1,1-1 0,-1 0-1,0-1 1,0 0-1,0 0 1,1-1 0,-1 0-1,-11-2 1,-11-2 20,-47-14 1,45 10-15,-41-12 83,65 17-79,-1 0 0,1-1 0,0-1 1,0 1-1,-13-10 0,21 13-14,0 0-1,0-1 1,0 1-1,-1 0 1,1-1-1,0 1 1,1 0 0,-1-1-1,0 1 1,0-1-1,1 1 1,-1-1-1,1 0 1,-1 1-1,1-1 1,0 0 0,-1-2-1,1 0-6,0-1 0,0 0-1,1 1 1,-1-1 0,1 1 0,2-7-1,1 0-8,0 0 0,1 0 0,0 1 0,9-15 0,-5 14 1,1-1 0,0 1 1,1 1-1,0 0 0,19-13 1,-12 10-6,24-25 0,9-22 15,11-11-19,-54 64 15,1 0-1,0 0 0,11-6 1,23-17-20,-28 17 29,2 1 1,-1 1-1,1 0 0,1 2 1,0 0-1,0 1 0,1 0 1,0 2-1,27-7 0,-33 11 0,204-44-7,-151 39 12,-51 7-3,0-2 0,0 1 1,-1-2-1,1 0 1,-1 0-1,0-1 0,0-1 1,14-7-1,-12 4-3,0 1 0,0 0 0,0 1 1,33-7-1,-24 10-19,44 1 1,5-1 29,-29-2-11,-19 1 1,1 2 1,-1 0-1,1 2 0,29 3 0,-23 1 9,0-1-1,64-4 1,-91 1-14,0 1 0,0 0-1,0 0 1,0 0 0,0 0 0,0 1 0,0 0 0,10 6-1,-8-4-5,0-1-1,-1 0 1,1-1-1,12 3 0,5-4-36,1-1 0,-1-1-1,1-1 1,-1-1-1,31-8 1,-27 5 39,1 1 0,-1 1 0,44 1 0,109 4-33,-116-1 141,-55 1-82,1 1 0,0 0 0,-1 0 0,1 2 0,-1-1 0,0 1 0,19 10 0,-29-13-12,1 0 0,-1 0 0,0 0-1,1 0 1,-1 1 0,0-1 0,0 0 0,0 1 0,0-1 0,0 1 0,0-1-1,0 1 1,0-1 0,-1 1 0,1 0 0,-1-1 0,1 4 0,4 34 101,-4-24-87,1 8-15,8 43 15,-9-60-16,0 0 0,1 0 0,0 0 0,1 0 0,-1-1 0,1 1 0,0-1 0,7 8 0,-6-5 0,1-1 0,-1 1 0,0-1-1,-1 1 1,4 14 0,2 1 6,22 67 6,-21-58-8,1 0 0,17 31 0,-24-55-1,1 0 1,-1 0-1,-1 1 1,0-1 0,0 1-1,-1 0 1,1 0-1,-2 0 1,0 0-1,0 0 1,-1 15-1,-4 14 8,-1 0 0,-3 0 0,-1-1 0,-17 46-1,-15 57 15,35-107-15,-5 47 0,11-66-13,-1-1 0,2 0 0,-1 0 0,2 1-1,0-1 1,6 20 0,2-8-9,-8-21 11,0 0-1,0 1 1,-1-1-1,0 1 1,2 6-1,-3-9-1,0 1 0,0-1 1,0 0-1,0 0 0,-1 0 0,1 0 0,-1 0 1,1 0-1,-1 0 0,0 0 0,0 0 0,0 0 1,0 0-1,0 0 0,-3 3 0,-3-1 1,1-15 11,1-14-10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08.656"/>
    </inkml:context>
    <inkml:brush xml:id="br0">
      <inkml:brushProperty name="width" value="0.05" units="cm"/>
      <inkml:brushProperty name="height" value="0.05" units="cm"/>
    </inkml:brush>
  </inkml:definitions>
  <inkml:trace contextRef="#ctx0" brushRef="#br0">1 1451 7834,'22'3'659,"189"20"1161,-167-21-1842,-1-2 0,83-10 1,-37 1 398,0 4 0,104 8 0,-44 0-262,-144-2-21,0-1-1,-1 1 0,1 1 1,-1-1-1,1 0 0,-1 1 0,0 0 1,0 0-1,1 1 0,-1-1 1,3 4-1,-2-3-104,1 0 1,-1 0-1,1 0 1,-1 0 0,8 2-1,-10-5 14,-1 1-1,0-1 1,1 0 0,-1 0-1,1 0 1,-1 0 0,1 0-1,-1 0 1,1-1 0,-1 1-1,0-1 1,1 0-1,-1 0 1,0 1 0,0-1-1,1-1 1,2-1 0,34-23 119,-2-2 1,-1-2-1,-1-1 1,43-50-1,-29 22-34,79-122 0,-111 151-44,-1 0 1,-2-1-1,0-1 1,11-45 0,-19 49 260,7-23-231,-12 48-78,0 1 1,0-1-1,0 1 1,0 0-1,1 0 1,-1-1-1,1 1 1,-1 0-1,1 0 1,0 0-1,0 1 0,0-1 1,0 0-1,0 1 1,4-4-1,-5 5 3,1 0 0,-1 0 0,0 0-1,1-1 1,-1 1 0,0 0 0,0 0-1,1 1 1,-1-1 0,0 0 0,1 0-1,-1 1 1,0-1 0,0 1 0,0-1-1,1 1 1,-1-1 0,0 1 0,1 0 0,27 21 0,-8-6 1,-17-14 1,1 0 0,-1 0 1,1-1-1,0 1 0,-1-1 0,1 0 1,0 0-1,0 0 0,0-1 0,0 1 1,0-1-1,0-1 0,0 1 0,-1-1 1,1 1-1,0-2 0,0 1 0,-1 0 1,9-4-1,2-3 12,0-1 0,-1 0-1,0-1 1,18-17 0,-18 15 5,1 0 0,0 1 0,18-9 0,57-20 19,-61 29-45,-1-1 1,0-2-1,-1-1 1,30-21-1,-20 4 1,-22 18 0,31-23 0,-42 34 6,0 1 0,1-1 1,-1 1-1,1 0 1,-1 0-1,1 0 0,0 1 1,0-1-1,0 1 0,0 1 1,0-1-1,8 0 1,-5 3 1,-1 0 1,1 0-1,-1 0 1,0 1-1,0 0 1,0 0 0,0 0-1,8 7 1,30 13 5,24 0-2,64 24 14,139 70-27,-233-102 19,1-1 0,64 13-1,-58-16-10,71 26-1,-101-28-6,0-1 1,-1 2 0,-1 0-1,0 1 1,0 0 0,-1 1-1,0 1 1,15 19 0,-12-14 4,1 0 1,1-1-1,29 22 1,62 27 23,-76-49-27,-2 2-1,0 1 1,-2 1-1,0 2 1,25 26-1,-36-32 6,-2 1 0,0 1-1,-2 1 1,0 0 0,-1 0 0,-1 1-1,0 1 1,11 33 0,-19-38 17,-3-12-15,0 0 1,0 0 0,1-1-1,-1 1 1,1 0-1,0-1 1,1 1-1,-1-1 1,1 0-1,5 7 1,-8-10 388,2-13-294,-1 1 1,8-22 0,1-5-162,-8 30 58,0 0 0,1 0 0,0 1 0,0-1 0,1 1 0,0-1 0,1 1-1,-1 0 1,1 1 0,1-1 0,9-9 0,-3 5-5,0 1 0,1 0 0,0 1-1,1 0 1,16-7 0,-26 14 11,0 1 1,-1 0-1,1 0 0,0 0 1,0 1-1,0-1 0,0 1 1,0 0-1,0 0 0,0 0 1,6 2-1,-6-2 2,0 1 0,0-1 0,1 0 0,-1 0 0,0 0 0,0 0 0,8-2 0,-4-4 430,-8 6-423,0-1 1,1 1-1,-1 0 0,0-1 1,1 1-1,-1 0 1,0-1-1,1 1 1,-1 0-1,1 0 1,-1-1-1,0 1 1,1 0-1,-1 0 1,1 0-1,-1 0 0,1 0 1,-1 0-1,1 0 1,-1 0-1,1-1 1,-1 2-1,1-1 1,-1 0-1,0 0 1,1 0-1,-1 0 0,1 0 1,-1 0-1,1 0 1,-1 1-1,1-1 1,-1 0-1,0 0 1,1 0-1,0 1 1,38 8-8,-34-8-17,5 2-15,-9-1 1,-7 0-13,-36 12-83,11-1-26,25-12 152,1 1-1,0 0 0,0 0 1,0 1-1,0-1 1,0 1-1,0 0 0,1 0 1,-1 1-1,1-1 0,0 1 1,0 0-1,-4 6 1,-18 33 4,21-34-6,1 0 0,-1-1-1,-1 1 1,0-1 0,0-1 0,0 1-1,-1-1 1,0 0 0,0 0 0,-11 6 0,-9 0 8,23-12-6,1 0 0,0 0 1,0 0-1,0 1 0,0-1 1,0 1-1,0 0 0,1-1 0,-1 2 1,1-1-1,-1 0 0,1 0 1,0 1-1,-1-1 0,1 1 1,0 0-1,-2 5 0,-1 5 12,1-4-14,0 1 1,0-1 0,-10 14 0,13-21 1,-1 0 0,0 1 0,1-1 0,-1 0 0,0 0 0,-1 0 0,1-1 0,0 1 0,0-1 0,-1 1 1,1-1-1,-1 0 0,1 1 0,-1-1 0,1-1 0,-1 1 0,0 0 0,-3 0 0,-7 0 10,9-1-4,0 0 0,-1 0 0,1 1 0,0-1 0,-1 1 0,1 0 0,0 0 0,0 1 0,0-1 0,0 1 0,0 0 0,0 0 1,0 0-1,1 0 0,-1 1 0,1-1 0,-6 7 0,-13 21-29,17-23-1,1 0 0,-1-1 0,0 1 0,-1-1 0,1 0 0,-13 9 0,17-15-1,37 5-292,-1 0 0,55 16 0,-89-20 297,3-1-53,0 1 0,1-1-1,-1 0 1,0 0 0,0 0 0,1 0-1,-1-1 1,0 0 0,1 0 0,-1 0-1,0 0 1,0-1 0,0 1 0,0-1 0,0 0-1,-1-1 1,1 1 0,-1 0 0,4-4-1,0 1 119,-1 1-1,1 0 0,0 1 0,0-1 0,10-2 0,46-9 42,21-6 4,192-88-126,-159 59 36,-111 47 8,26-10 50,42-24 0,-73 37-40,-1-1 0,1 1 0,-1-1-1,1 1 1,-1-1 0,0 1 0,1-1-1,-1 1 1,0-1 0,1 1 0,-1-1 0,0 0-1,0 1 1,0-1 0,1 1 0,-1-1 0,0 0-1,0 1 1,0-1 0,0 1 0,0-1 0,0 0-1,0 1 1,-1-1 0,1 0 0,0 1 0,0-1-1,-8-22 356,4 13-278,-14-54-109,-25-80 80,-60-115 222,94 232-170,1 1 0,-8-44 0,13 50-125,-1 1 0,0 0 1,-2 0-1,0 1 1,-1 0-1,-1 0 1,-13-22-1,-6 5 11,-51-54 0,21 26 80,45 51-58,1 1-1,-2 0 1,1 2 0,-1-1-1,-1 1 1,-25-12 0,-20-13-39,46 24-25,-1-1 1,2-1 0,0 0-1,0-1 1,-16-23 0,-23-24 11,48 57 20,-1 0-1,0 1 1,0-1 0,0 0 0,0 1 0,0 0-1,0 0 1,-1 0 0,1 1 0,-9-3-1,10 2-30,1-1-1,0 1 1,0-1-1,0 0 0,1 0 1,-1 0-1,1 0 0,-2-5 1,-2-2 11,0 0 59,0 1 0,0 0 0,-1 0 0,0 0 1,-1 1-1,0-1 0,-1 2 0,1-1 0,-1 1 1,-18-12-1,23 18-64,-1 0 0,1 0 0,-1 1 0,0-1 0,1 1 0,-1 0 0,0 0 0,1 0-1,-1 1 1,0-1 0,1 1 0,-1 0 0,1 0 0,-1 0 0,-5 2 0,-22 5-125,5-6 16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14.750"/>
    </inkml:context>
    <inkml:brush xml:id="br0">
      <inkml:brushProperty name="width" value="0.05" units="cm"/>
      <inkml:brushProperty name="height" value="0.05" units="cm"/>
    </inkml:brush>
  </inkml:definitions>
  <inkml:trace contextRef="#ctx0" brushRef="#br0">0 175 5841,'29'-9'80,"0"-1"0,0-1-1,-1-2 1,29-18 0,-28 15-471,2 1-1,55-20 1,-75 32 373,1 0 0,0 1-1,0 0 1,0 0 0,0 2 0,0-1 0,0 2-1,-1 0 1,1 0 0,0 1 0,20 5 0,9 8 771,45 22 0,38 13 877,-108-44-1506,0 0 0,-1 1 0,0 0 0,0 1-1,-1 1 1,0 1 0,22 18 0,-2 5 37,43 52 1,-55-59-118,109 106 70,-93-98 66,-2 2 0,-2 1 1,55 77-1,-66-73 30,-3 1 0,-1 0 0,19 64 1,7 16-23,-36-103-131,1-1 0,1 0-1,1-1 1,0 0 0,1-1-1,1 0 1,0-1-1,1-1 1,1 0 0,0-1-1,1-1 1,23 13 0,-17-14 62,1-1 0,0-1 0,47 11 0,-40-12-72,54 20 0,-71-21-42,27 10 26,-2 2 0,38 24 0,-58-35-27,-18-8-4,-1 0 0,1 0 1,-1 0-1,1 0 1,-1 0-1,1 0 0,-1 0 1,1 0-1,-1 0 1,1 0-1,-1-1 0,0 1 1,1 0-1,-1 0 1,1-1-1,-1 1 0,1 0 1,-1-1-1,0 1 1,1 0-1,-1-1 1,0 1-1,1-1 0,0-2 3,1-1 1,-1 1-1,0-1 0,-1 1 0,1-1 0,-1 0 0,1 1 0,-1-6 0,0-40 68,-1 1 0,-3-1 1,-2 1-1,-2 0 0,-2 0 0,-3 1 0,-21-56 0,3 11 251,28 79-397,0-1 0,1 1 0,0-1 0,1 0 0,0-14 0,1 24 72,1-1 0,0 1 0,0 0 0,0 0 0,0-1 0,1 1 0,0 0 0,0 0 0,2-3 0,-4 6 1,1 0-1,-1 0 1,1 1 0,-1-1 0,1 1 0,-1-1 0,1 0 0,0 1 0,-1-1 0,1 1 0,0-1 0,-1 1-1,1 0 1,0-1 0,0 1 0,0 0 0,-1-1 0,1 1 0,0 0 0,1 0 0,-1 0-1,1 0 1,-1 1-1,0-1 1,0 0-1,0 1 1,0-1-1,0 1 0,0 0 1,0-1-1,0 1 1,0 0-1,0 0 1,0 0-1,-1-1 1,1 1-1,0 0 1,0 0-1,-1 0 1,2 2-1,10 20 1,0 0 1,-1 1-1,7 25 0,6 14 2,-16-48-51,-1 0-1,2-1 1,0 0-1,1 0 1,0-1-1,1 0 1,14 13-1,6 7 427,-21-21-422,1-1-1,0-1 1,0 1 0,1-2-1,25 17 1,3-10-1303,-34-14 1342,0 0-1,0 0 1,-1 0 0,1 1-1,-1 0 1,1 0-1,-1 0 1,0 1 0,6 4-1,11 16 804,0 0-293,0-1 1,46 35-1,-65-55-618,0-1 1,0 0-1,0-1 0,0 1 0,1 0 0,-1-1 0,1 0 1,-1 0-1,1 0 0,-1 0 0,1 0 0,-1-1 0,1 0 1,0 1-1,-1-2 0,1 1 0,4-1 0,-5 0-106,0 0 0,0 0 0,0 0 0,0-1 0,0 1 0,0-1-1,-1 0 1,1 0 0,0 0 0,-1 0 0,1 0 0,-1-1 0,0 1 0,0-1-1,0 0 1,0 1 0,0-1 0,1-4 0,11-32-493,-4 11 3330,-9 28-2167,1 1 1,-1-1-1,1 1 0,-1 0 0,1 0 0,-1 0 0,1 0 0,-1 0 1,0 0-1,0 0 0,2 2 0,24 17-1033,-25-19 485,-1-1 0,0 1 0,1-1 0,-1 0 0,1 0 0,-1 0 0,0 1 0,1-1-1,-1 0 1,1-1 0,-1 1 0,0 0 0,1 0 0,-1-1 0,0 1 0,1-1 0,-1 1 0,0-1 0,1 1-1,0-2 1,1 0-100,-1 0 0,0 0 0,1 0-1,-1-1 1,0 1 0,-1 0 0,1-1-1,0 1 1,1-4 0,1-3-227,0 0 0,-1 0 0,0 0 0,3-19 1,-5 23 549,4-31 615,-9 15 2852,3 10-906,5-12-2835,-1-3-305,-4 5 470,-2 1 1,0 0 0,-1 0 0,-12-35-1,-1-2 812,12 38-964,-1 0 1,-1 1 0,0 0 0,-2 0 0,0 0 0,-15-20 0,1 7 328,-1 2 0,-35-34 0,40 44-2,-5-4-54,-29-37 1,52 58-144,0 1 0,0-1 0,1 1 0,-1-1 0,1 0 0,-1 1 0,1-1-1,0 0 1,-1 1 0,1-1 0,0 0 0,0 0 0,0 1 0,0-1 0,1 0 0,-1 0 0,0 1 0,1-1 0,-1 0 0,1 1 0,-1-1 0,1 1 0,0-1 0,1-1 0,-2 2 3,5 1-144,-5 1 128,1-1 97,1-3-3,0 3-74,-1 0-6,1 0 5,-2 0 195,-8-6 200,7-1-416,0 2 24,1 1 0,-1-1 0,0 0 0,0 1 0,-1-1-1,0 1 1,1 0 0,-1-1 0,-1 1 0,1 0 0,-1 0 0,1 0 0,-5-3 0,7 6-5,0 1 1,0-1 0,-1 1 0,1 0 0,-1-1-1,1 1 1,0 0 0,-1-1 0,1 1 0,-1 0-1,1 0 1,-1-1 0,1 1 0,-1 0-1,1 0 1,-1 0 0,1-1 0,-1 1 0,1 0-1,-1 0 1,1 0 0,-1 0 0,1 0 0,-1 0-1,0 0 1,-4-2-503,-13-17 529,0 2 0,-1 0-1,-1 2 1,-36-23 0,37 29 85,17 9-117,1 0 1,-1-1 0,1 1 0,-1-1-1,1 1 1,0-1 0,-1 0-1,1 1 1,0-1 0,-1 0 0,1 0-1,0 0 1,0 0 0,0 0 0,0 0-1,0 0 1,0 0 0,0-1-1,0 1 1,0 0 0,1-1 0,-1 1-1,0 0 1,0-3 0,0-2-55,-25-69-357,23 67 485,0 1 0,-1-1 0,0 1 0,0 0 0,-1 1 0,0-1 0,-10-9 0,4 9 208,6 10-162,5 20-276,0-21 113,1 0 0,-1 0 0,0-1 0,0 1 0,0 0 0,0-1 0,0 1 0,-1 0 0,1 0 0,-1 2 0,0-5 53,0 0 1,0 0 0,0 0-1,0 0 1,0 0 0,0 0-1,0 0 1,0 0 0,1-1-1,-1 1 1,0 0 0,1 0-1,-1-1 1,1 1 0,-1-2-1,1 2-23,0 1 19,0-1 0,0 1-1,0-1 1,-1 1 0,1 0 0,0-1 0,0 1 0,0-1 0,0 1 0,0 0 0,0-1-1,0 1 1,1-1 0,-1 1 0,0 0 0,0-1 0,0 1 0,0 0 0,0-1-1,1 1 1,-1-1 0,0 1 0,0 0 0,1-1 0,-1 1 0,0 0 0,0 0 0,1-1-1,-1 1 1,13 1-32,19 18-9,-25-14-7,6 2-121,1-1 1,-1-1 0,1 1-1,25 4 1,-20-5-5,32 13 0,-37-11 178,-1 1-1,0 0 0,0 1 0,17 16 0,-16-12-17,1-1 1,19 11-1,-29-20-20,1 0 0,0 0 0,0-1 0,0 0 1,0 0-1,0 0 0,1-1 0,-1 0 0,0 0 0,9 0 0,-13-1 39,0 0 1,0 0-1,0 0 0,0 0 0,-1 0 0,1 0 0,0 1 0,0-1 0,0 1 0,-1-1 0,1 1 0,0 0 0,0-1 0,-1 1 1,1 0-1,-1 0 0,1 0 0,-1 1 0,1-1 0,-1 0 0,0 0 0,1 1 0,-1-1 0,0 1 0,0-1 0,0 1 1,0-1-1,0 1 0,-1 0 0,2 2 0,7 12 9,-3-6 24,-5-7-24,0-1 0,0 1 0,1 0 0,-1-1 0,1 0 0,0 1 0,0-1 0,0 0 0,0 0 0,0 0-1,0 0 1,0-1 0,1 1 0,3 2 0,-4-2 38,1 1 0,-1 0 1,0-1-1,0 1 0,0 0 0,-1 0 0,1 1 0,1 2 0,1 2 18,30 47 99,-34-54-41,1 2-65,-1 0 0,1 1 0,-1-1-1,1 0 1,0 1 0,0-1 0,1 0-1,2 6 1,-3-9-40,23 18 314,-20-16-349,1 0 0,-1-1 0,0 1 1,1-1-1,0 0 0,-1 0 0,1 0 0,-1-1 0,1 1 0,0-1 0,0 0 0,8-2 0,13 1-18,-6-19 194,73-80-358,-92 100 194,0 0 0,-1-1 0,1 1 0,-1-1 0,1 1-1,0 0 1,-1-1 0,1 1 0,0 0 0,0 0 0,-1-1-1,1 1 1,0 0 0,-1 0 0,1 0 0,0 0 0,0 0-1,-1 0 1,1 0 0,0 0 0,0 0 0,1 1 0,21 7-38,0 0-48,-20-8 79,-1 0-1,1-1 1,-1 1-1,0-1 1,1 1-1,-1-1 1,0 0-1,1 0 1,-1 0-1,0 0 1,0-1-1,0 1 1,0 0-1,0-1 1,0 1-1,0-1 1,0 0-1,-1 0 1,1 0-1,-1 0 1,1 0-1,-1 0 1,2-3-1,-1 1 18,1-1 0,-1 0 0,0 0 1,0 0-1,0 0 0,-1-1 0,0 1 0,0 0 0,0-9 0,0 13-2,-1 0 0,1 0 0,-1 0 0,1 0 0,-1 0 0,1 0 0,0 0-1,-1 1 1,1-1 0,0 0 0,0 0 0,0 0 0,0 1 0,0-1 0,-1 1 0,1-1-1,0 0 1,0 1 0,0 0 0,1-1 0,-1 1 0,0 0 0,0-1 0,0 1-1,0 0 1,2 0 0,8-4 11,-5 1-19,-1-1 0,1 0 0,-1-1 0,0 1 0,0-1 0,-1 0 0,1 0 0,-1-1 0,5-7 0,1-6-10,14-31 1,-6 10 16,-17 39-5,0-1 0,0 1 0,0 0 1,0-1-1,1 1 0,-1 0 0,0-1 1,1 1-1,-1 0 0,0 0 0,1 0 1,0 0-1,-1 1 0,4-2 0,-4 1-2,1 1-1,-1-1 0,1 0 0,-1 0 1,0 1-1,1-1 0,-1 0 0,0 0 1,1 0-1,-1 0 0,0-1 1,0 1-1,0 0 0,1-2 0,11-30 97,-12 34-80,-1-1 1,0 1-1,0-1 1,0 1-1,0 0 0,1-1 1,-1 1-1,0-1 1,0 1-1,1-1 1,-1 1-1,0-1 1,1 1-1,-1-1 0,1 0 1,-1 1-1,1-1 1,-1 1-1,1-1 1,-1 0-1,1 1 1,-1-1-1,1 0 0,-1 0 1,1 0-1,-1 1 1,1-1-1,0 0 1,0 0-1,2 0-16,0-1-1,0 1 0,0-1 1,0 0-1,0 0 0,0 0 1,0 0-1,0 0 0,0-1 1,-1 1-1,1-1 1,0 1-1,-1-1 0,0 0 1,1 0-1,-1-1 0,0 1 1,0 0-1,0-1 0,0 1 1,2-6-1,-1 4 11,-1 0 0,1 1 0,1-1 0,-1 1 1,0-1-1,1 1 0,0 0 0,7-5 0,-4 6-9,0-1 0,0 1 1,1 0-1,-1 1 0,0-1 0,1 1 1,-1 1-1,1 0 0,12 1 1,-11-1 5,0 0 0,0 0 0,0-1 0,1 0 0,13-3 0,-23 4-4,58-15 184,-52 14-183,-1 0 0,1 0 0,0 1 0,-1 0 0,1 0 1,-1 0-1,1 1 0,7 2 0,-8 0-1011,-10-1 368,-12 0 177,-3-2 55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15.286"/>
    </inkml:context>
    <inkml:brush xml:id="br0">
      <inkml:brushProperty name="width" value="0.05" units="cm"/>
      <inkml:brushProperty name="height" value="0.05" units="cm"/>
    </inkml:brush>
  </inkml:definitions>
  <inkml:trace contextRef="#ctx0" brushRef="#br0">55 1 7882,'-6'0'512,"-4"0"-1384,0 0 928,-2 6-8,-5-1-136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16.483"/>
    </inkml:context>
    <inkml:brush xml:id="br0">
      <inkml:brushProperty name="width" value="0.05" units="cm"/>
      <inkml:brushProperty name="height" value="0.05" units="cm"/>
    </inkml:brush>
  </inkml:definitions>
  <inkml:trace contextRef="#ctx0" brushRef="#br0">69 333 5913,'-6'9'432,"-1"-1"0,0 0 0,-14 13 0,6-7 283,15-14-659,0 1-1,0-1 0,0 0 0,0 1 0,-1-1 0,1 1 0,0-1 0,0 0 0,-1 0 0,1 1 0,0-1 0,-1 0 0,1 1 0,0-1 0,-1 0 1,1 0-1,0 0 0,-1 1 0,1-1 0,0 0 0,-1 0 0,1 0 0,-1 0 0,1 0 0,0 0 0,-1 0 0,1 0 0,-1 0 0,1 0 1,0 0-1,-1 0 0,1 0 0,-1 0 0,1 0 0,-1 0 0,1-16 1013,13-21-394,-6 22-632,0 1 0,1 1 0,1-1 0,0 1 0,1 1 0,0-1 0,1 2 0,19-17 0,-12 14 29,1 0 0,1 1 0,1 1 0,-1 1 0,27-10 0,-39 18-66,0-1-1,-1 0 1,1 0 0,-1-1-1,1 0 1,-1 0-1,-1 0 1,8-8-1,1-5 11,27-41 0,-41 57-14,-25 47-605,16-27 478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17.096"/>
    </inkml:context>
    <inkml:brush xml:id="br0">
      <inkml:brushProperty name="width" value="0.05" units="cm"/>
      <inkml:brushProperty name="height" value="0.05" units="cm"/>
    </inkml:brush>
  </inkml:definitions>
  <inkml:trace contextRef="#ctx0" brushRef="#br0">1 1 10490,'5'3'144,"0"1"1,1-1-1,0 0 0,-1-1 0,1 1 0,0-1 1,12 2-1,-3 1-32,263 93-50,-245-86-59,112 38 263,189 38 0,-238-72-192,152 5 0,-114-13 221,372-3 346,-420-7-582,-77 2-28,38-3-427,-44 3 339,-1 0-1,1-1 1,0 0-1,0 1 1,-1-1-1,1 0 1,0 0-1,-1 0 1,1-1-1,-1 1 1,0-1-1,5-2 1,-7 3 52,0 1-1,0 0 1,1 0 0,-1 0-1,0-1 1,0 1 0,0 0-1,0 0 1,0-1 0,1 1-1,-1 0 1,0 0 0,0-1-1,0 1 1,0 0 0,0 0-1,0-1 1,0 1 0,0 0-1,0-1 1,0 1 0,0 0-1,0 0 1,0-1 0,0 1-1,0 0 1,0-1 0,0 1-1,-1 0 1,1 0 0,0-1-1,0 1 1,0 0 0,-12-10-251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17.759"/>
    </inkml:context>
    <inkml:brush xml:id="br0">
      <inkml:brushProperty name="width" value="0.05" units="cm"/>
      <inkml:brushProperty name="height" value="0.05" units="cm"/>
    </inkml:brush>
  </inkml:definitions>
  <inkml:trace contextRef="#ctx0" brushRef="#br0">0 13 8562,'5'-2'76,"-1"0"0,1 0 0,-1 1 0,1-1 0,-1 1-1,1 0 1,0 0 0,0 1 0,-1 0 0,9 0 0,-6 0-30,17-1-76,1 2-1,-1 1 0,0 0 1,0 2-1,32 10 0,116 45-76,-10-2 81,165 9 873,-48-12 903,-217-37-1315,55 12 208,-115-29-644,0 1-1,0-1 0,1 0 1,-1 0-1,0 1 0,0-1 1,0-1-1,1 1 0,-1 0 1,0 0-1,0-1 0,4-1 1,-6 2-6,1 0 0,-1 0 1,0-1-1,0 1 0,1 0 0,-1 0 1,0-1-1,0 1 0,0 0 1,0 0-1,1-1 0,-1 1 0,0 0 1,0 0-1,0-1 0,0 1 1,0 0-1,0-1 0,0 1 1,0 0-1,0-1 0,0 1 0,0 0 1,0-1-1,0 1 0,0 0 1,0-1-1,0 1 0,0-1 1,-11-14-108,-3 1 28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18.663"/>
    </inkml:context>
    <inkml:brush xml:id="br0">
      <inkml:brushProperty name="width" value="0.05" units="cm"/>
      <inkml:brushProperty name="height" value="0.05" units="cm"/>
    </inkml:brush>
  </inkml:definitions>
  <inkml:trace contextRef="#ctx0" brushRef="#br0">1 497 12483,'2'1'44,"0"-1"1,0 1 0,0-1 0,1 0-1,-1 0 1,0 0 0,0 0 0,1 0-1,-1 0 1,0-1 0,0 1 0,1-1-1,-1 1 1,0-1 0,0 0 0,0 0-1,0 0 1,2-1 0,38-27-502,-30 19 300,112-92-1535,-79 62 1695,69-47-1,-71 59 276,117-72 561,-122 79-696,1 1-1,56-18 1,-82 34-131,1 0-1,-1 1 0,1 1 0,0 1 1,0 0-1,23 1 0,84 16 48,-15-1-27,10-10 21,-50-3 378,96 15 0,-96-2 61,-44-9-360,0-1-1,0-1 1,41 3-1,-5-7-100,-80 10-1911,-9-9 1058,18-2 319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19.494"/>
    </inkml:context>
    <inkml:brush xml:id="br0">
      <inkml:brushProperty name="width" value="0.05" units="cm"/>
      <inkml:brushProperty name="height" value="0.05" units="cm"/>
    </inkml:brush>
  </inkml:definitions>
  <inkml:trace contextRef="#ctx0" brushRef="#br0">295 1 11474,'30'0'105,"0"1"-1,-1 1 1,1 1-1,-1 2 1,0 1-1,0 1 1,0 2-1,36 16 1,-55-21-110,-1 1 0,1 0 0,-2 0 0,1 1 0,0 0 0,-1 1 0,0 0 0,-1 0 0,11 13 0,-6-4 183,-1 2-1,-1 0 0,16 34 1,-9-13 160,-1 1 0,14 57 0,-25-77-333,-2-1 1,0 1-1,-2 0 0,0 0 0,-1 0 1,-1 0-1,-4 28 0,3-41-8,-4 29 5,-1 0 0,-17 48 1,20-74 25,-1 1 1,0-1 0,0-1 0,0 1 0,-1-1 0,-1 1 0,0-2-1,0 1 1,-1-1 0,0 0 0,0-1 0,-12 9 0,-28 13 59,0-3 1,-2-1-1,-1-3 1,-95 29 0,123-45-119,1 0 1,-1-2-1,0 0 1,0-2-1,-25 0 1,35-2-96,0-1 0,0 0 0,0-1 0,0-1 1,0 0-1,1-1 0,-1 0 0,1-1 0,0 0 1,-15-10-1,25 14 106,0 0-1,0 0 1,1 0-1,-1 0 1,1 0 0,-1 0-1,1-1 1,-1 1 0,1-1-1,0 1 1,0-1-1,0 0 1,-1 1 0,2-1-1,-1 0 1,0 0 0,0 1-1,0-1 1,1 0 0,-1 0-1,1 0 1,0 0-1,0 0 1,-1-3 0,5-26-305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6.343"/>
    </inkml:context>
    <inkml:brush xml:id="br0">
      <inkml:brushProperty name="width" value="0.05" units="cm"/>
      <inkml:brushProperty name="height" value="0.05" units="cm"/>
    </inkml:brush>
  </inkml:definitions>
  <inkml:trace contextRef="#ctx0" brushRef="#br0">0 21 12611,'7'-12'1018,"-2"4"740,-4 21-740,-3 23-887,-3 115 299,5-124-654,2 0 1,1 0-1,9 40 0,-3-42-109,-6-15 134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40.174"/>
    </inkml:context>
    <inkml:brush xml:id="br0">
      <inkml:brushProperty name="width" value="0.05" units="cm"/>
      <inkml:brushProperty name="height" value="0.05" units="cm"/>
    </inkml:brush>
  </inkml:definitions>
  <inkml:trace contextRef="#ctx0" brushRef="#br0">0 1 13995,'3'10'380,"-1"0"-1,-1 0 1,0 1-1,0 16 1,-2-18-239,1 0 1,1 0-1,0 0 0,0 0 1,5 18-1,-6-27-136,0 1 1,0-1-1,1 0 1,-1 1 0,0-1-1,0 1 1,0-1-1,0 0 1,1 1-1,-1-1 1,0 1-1,0-1 1,1 0-1,-1 1 1,0-1-1,0 0 1,1 0-1,-1 1 1,0-1 0,1 0-1,-1 0 1,1 1-1,-1-1 1,0 0-1,1 0 1,-1 0-1,1 1 1,-1-1-1,0 0 1,1 0-1,-1 0 1,1 0-1,-1 0 1,1 0-1,-1 0 1,0 0 0,1 0-1,0 0 1,0-1-10,1 0 0,-1 0 0,1 0 0,-1 0 0,0 0 0,1 0 0,-1-1 1,0 1-1,0 0 0,1-2 0,21-37-244,-9-8-24,-4 11-81,-12 51 446,0 1 0,1-1 1,0 1-1,1 0 1,4 27-1,-3-40-100,-1 0 0,0 0 0,0-1 0,1 1 0,-1 0 0,1-1 1,0 1-1,0-1 0,-1 1 0,1-1 0,0 1 0,0-1 0,2 2 0,-3-3 4,1 1 0,-1-1 0,1 0 0,0 1-1,-1-1 1,1 0 0,0 1 0,0-1 0,-1 0 0,1 0 0,0 0-1,0 0 1,-1 0 0,1 0 0,0 0 0,0 0 0,-1 0 0,1 0-1,0 0 1,0-1 0,-1 1 0,1 0 0,0 0 0,-1-1 0,1 1-1,0 0 1,-1-1 0,1 1 0,0-1 0,-1 1 0,2-2 0,13-11-62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6.802"/>
    </inkml:context>
    <inkml:brush xml:id="br0">
      <inkml:brushProperty name="width" value="0.05" units="cm"/>
      <inkml:brushProperty name="height" value="0.05" units="cm"/>
    </inkml:brush>
  </inkml:definitions>
  <inkml:trace contextRef="#ctx0" brushRef="#br0">38 1 12859,'1'13'992,"-2"13"-648,-4 5-144,1 13 336,0 5-120,2 6-48,1-1-48,1-1-96,1-4-31,2-10-169,0-8-80,0-14-177,0-4-95,-10-19-1056,-5-12 1024,-3-7-136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7.264"/>
    </inkml:context>
    <inkml:brush xml:id="br0">
      <inkml:brushProperty name="width" value="0.05" units="cm"/>
      <inkml:brushProperty name="height" value="0.05" units="cm"/>
    </inkml:brush>
  </inkml:definitions>
  <inkml:trace contextRef="#ctx0" brushRef="#br0">2 141 11122,'-1'4'1193,"1"-1"-705,1-1-192,12-2 1288,4-2-936,15-3-136,4-3-72,10-3-87,2-2-49,7-3-120,-1 0-168,-6 1-408,-2 2-417,-13 0 649,-5 4-112,-11 4-144</inkml:trace>
  <inkml:trace contextRef="#ctx0" brushRef="#br0" timeOffset="1">838 1 11530,'6'0'1089,"-3"7"-849,-13 11-64,-3 8 728,-10 16-672,-2 5-32,-2 10-8,-3 4-32,-2 0-8,4-3-16,5-11-48,4-6-8,8-19-104,2-9-128,9-19-544,6-14 632,7-20-112,3-10-48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7.739"/>
    </inkml:context>
    <inkml:brush xml:id="br0">
      <inkml:brushProperty name="width" value="0.05" units="cm"/>
      <inkml:brushProperty name="height" value="0.05" units="cm"/>
    </inkml:brush>
  </inkml:definitions>
  <inkml:trace contextRef="#ctx0" brushRef="#br0">143 0 10898,'8'0'1001,"-6"15"-649,-2 5-152,-6 10 880,2 4-688,2 9-168,2 5-8,3-3-56,3 3-32,4-2-32,0-3-32,1-8-24,1-2-72,-5-7-168,0-4-120,-4-5 256,-3-6-32,-1-8-80</inkml:trace>
  <inkml:trace contextRef="#ctx0" brushRef="#br0" timeOffset="1">4 383 12963,'-3'-7'1216,"6"1"-984,12 2-88,5 0 520,9 1-384,6-2-152,3 1-224,2-4-624,3-13 616,-2-1-48,-10-7-104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8.230"/>
    </inkml:context>
    <inkml:brush xml:id="br0">
      <inkml:brushProperty name="width" value="0.05" units="cm"/>
      <inkml:brushProperty name="height" value="0.05" units="cm"/>
    </inkml:brush>
  </inkml:definitions>
  <inkml:trace contextRef="#ctx0" brushRef="#br0">155 1 13043,'4'4'832,"-10"11"-696,-2 3-64,-5 9 200,-1 6-104,-4 10-24,1 2-16,0 2 0,0-2-24,4-5-32,1-4-16,2-12-112,2-5-80,2-28-288,6-20 304,4-8-16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8.709"/>
    </inkml:context>
    <inkml:brush xml:id="br0">
      <inkml:brushProperty name="width" value="0.05" units="cm"/>
      <inkml:brushProperty name="height" value="0.05" units="cm"/>
    </inkml:brush>
  </inkml:definitions>
  <inkml:trace contextRef="#ctx0" brushRef="#br0">154 1 12563,'0'6'165,"1"1"1,-1 0-1,0 0 1,0 0-1,-2 11 1,-1 18-4,5 4-88,2 0 1,1-1 0,2 1-1,2-1 1,1-1 0,27 64-1,-34-96-72,-2-4-9,-1 1 1,1-1-1,1 0 1,-1 1-1,0-1 1,1 0 0,-1 0-1,1 0 1,0 0-1,2 2 1,-2-3-521,-4-7 47,-10-8 137,-7-4 121,-5-4-70</inkml:trace>
  <inkml:trace contextRef="#ctx0" brushRef="#br0" timeOffset="1">0 271 12683,'9'13'1024,"4"-3"-720,1-1-120,9 0 336,0-2-80,4-6-248,3 1-192,-3-5-744,1-6 728,-2-5-160,-2 2-80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9.183"/>
    </inkml:context>
    <inkml:brush xml:id="br0">
      <inkml:brushProperty name="width" value="0.05" units="cm"/>
      <inkml:brushProperty name="height" value="0.05" units="cm"/>
    </inkml:brush>
  </inkml:definitions>
  <inkml:trace contextRef="#ctx0" brushRef="#br0">0 12 6705,'0'0'58,"0"0"-1,0 0 1,1 0-1,-1 0 1,0-1 0,0 1-1,0 0 1,0 0-1,0 0 1,0 0-1,0 0 1,1 0-1,-1 0 1,0-1-1,0 1 1,0 0-1,0 0 1,1 0-1,-1 0 1,0 0-1,0 0 1,0 0-1,0 0 1,1 0-1,-1 0 1,0 0-1,0 0 1,0 0-1,0 0 1,1 0-1,-1 0 1,0 0-1,0 0 1,0 0-1,1 0 1,-1 0-1,0 0 1,0 0-1,0 0 1,0 1 0,0-1-1,1 0 1,-1 0-1,0 0 1,0 0-1,0 0 1,0 0-1,0 1 1,0-1-1,1 0 1,-1 0-1,0 0 1,2 16 1753,-3 25-169,1-37-1446,-3 16 200,2 0 0,1 1-1,0-1 1,2 1 0,5 30 0,-7-50-383,1 1-1,-1 0 1,0-1 0,1 1 0,-1-1-1,1 0 1,-1 1 0,1-1-1,0 1 1,-1-1 0,1 0-1,0 0 1,0 1 0,0-1 0,0 0-1,0 0 1,0 0 0,1 0-1,-1 0 1,0 0 0,0 0-1,1 0 1,-1-1 0,0 1 0,1-1-1,-1 1 1,1-1 0,-1 1-1,1-1 1,-1 0 0,1 1-1,-1-1 1,1 0 0,-1 0 0,1 0-1,0 0 1,-1-1 0,1 1-1,-1 0 1,1-1 0,-1 1 0,3-2-1,1 0-5,1-1 0,0 0 0,-1-1 0,0 1 0,1-1 0,-1 0 0,-1-1 0,9-9 1,1-3-33,-1-1 1,17-31 0,-24 38 58,0 0 0,-1-1 0,-1 1 0,0-1 0,-1 0 0,3-14 0,-9 45 434,1-8-385,0 0-1,1 0 1,0 0 0,1 1 0,0-1 0,1 0 0,0 0 0,5 20-1,-6-31-85,0 1-1,0 0 1,0-1-1,0 1 1,1-1-1,-1 1 0,0-1 1,0 1-1,1-1 1,-1 1-1,0-1 1,1 0-1,-1 1 0,0-1 1,1 1-1,-1-1 1,1 0-1,-1 1 1,0-1-1,1 0 0,-1 1 1,1-1-1,-1 0 1,1 0-1,-1 0 1,1 1-1,0-1 0,0 0 1,0 0-19,-1-1 0,1 1 1,0 0-1,0-1 0,0 1 0,-1-1 0,1 1 1,0-1-1,0 1 0,-1-1 0,1 1 0,-1-1 1,1 0-1,0 1 0,0-2 0,16-30-775,-8 3 263,7-43 1,-8 31 126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9.615"/>
    </inkml:context>
    <inkml:brush xml:id="br0">
      <inkml:brushProperty name="width" value="0.05" units="cm"/>
      <inkml:brushProperty name="height" value="0.05" units="cm"/>
    </inkml:brush>
  </inkml:definitions>
  <inkml:trace contextRef="#ctx0" brushRef="#br0">109 0 11771,'1'1'98,"-1"1"0,1-1 0,-1 1 0,0-1 0,1 0 0,-1 1 0,0-1 0,0 1 0,0-1 0,0 1 0,0-1 0,0 1 0,0-1 0,-1 1 0,1-1 0,0 0 1,-1 1-1,0 1 0,0 2 188,-3 16-80,1 0 0,2 0 0,0 1 0,1-1 0,1 0 0,1 0 0,1 0-1,1 0 1,0 0 0,2-1 0,1 1 0,13 28 0,-16-40-357,-2-6-24,-1 0 1,1 0-1,-1 0 0,1 0 1,-1 0-1,0 0 0,0 0 1,-1 1-1,1-1 0,-1 6 0,0-9 92,0 1 0,0-1 0,-1 0 0,1 0 0,0 1 0,0-1-1,-1 0 1,1 0 0,0 1 0,-1-1 0,1 0 0,0 0 0,-1 0-1,1 0 1,-1 1 0,1-1 0,0 0 0,-1 0 0,1 0 0,-1 0 0,1 0-1,0 0 1,-1 0 0,1 0 0,-1 0 0,1 0 0,0 0 0,-1-1-1,1 1 1,0 0 0,-1 0 0,1 0 0,0 0 0,-1-1 0,1 1-1,0 0 1,-1-1 0,-13-6-941,-3-4 561,0-1 0,-19-19 0,26 21 1230,0 0 1,1-1 0,0 0 0,-8-14 0,16 24-682,0-1 1,0 1-1,0-1 1,0 1-1,0 0 0,1-1 1,-1 1-1,1-1 1,-1 0-1,1 1 1,-1-1-1,1 1 1,0-1-1,0 0 0,0 1 1,0-1-1,0 0 1,0 1-1,1-1 1,-1 0-1,0 1 1,1-1-1,-1 1 0,1-1 1,0 1-1,-1-1 1,1 1-1,0-1 1,0 1-1,0 0 1,0-1-1,0 1 0,0 0 1,0 0-1,1 0 1,-1 0-1,0 0 1,1 0-1,2-1 1,5-3-19,1 0 0,0 1 1,0 1-1,21-5 1,-18 5-76,135-34-318,-92 25 205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20.074"/>
    </inkml:context>
    <inkml:brush xml:id="br0">
      <inkml:brushProperty name="width" value="0.05" units="cm"/>
      <inkml:brushProperty name="height" value="0.05" units="cm"/>
    </inkml:brush>
  </inkml:definitions>
  <inkml:trace contextRef="#ctx0" brushRef="#br0">1 19 11130,'13'18'1073,"-3"6"-833,-3 8-104,0 3 424,-1 5-232,-3 2-104,-1 0-336,-2-5 136,0-13-32,-4-9-24</inkml:trace>
  <inkml:trace contextRef="#ctx0" brushRef="#br0" timeOffset="1">252 1 11859,'8'16'888,"-4"14"-680,-1 5-112,0 13 408,0 2-320,0 4-80,-3-1-88,0-5-144,-3-5-240,-1-16 296,1-6-40,-6-16-56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20.531"/>
    </inkml:context>
    <inkml:brush xml:id="br0">
      <inkml:brushProperty name="width" value="0.05" units="cm"/>
      <inkml:brushProperty name="height" value="0.05" units="cm"/>
    </inkml:brush>
  </inkml:definitions>
  <inkml:trace contextRef="#ctx0" brushRef="#br0">0 87 13139,'10'-9'250,"1"2"1,0-1-1,0 1 1,1 1 0,0 0-1,0 1 1,0 0-1,1 0 1,-1 2-1,15-3 1,15-2 207,74-3-1,-113 11-445,7-1 26,-1 1 0,1 0 0,0 0 0,-1 1 0,15 3 0,-22-3-35,0-1 0,-1 1 1,1-1-1,0 1 0,-1 0 1,1 0-1,-1 0 0,1-1 0,-1 1 1,0 1-1,1-1 0,-1 0 1,0 0-1,0 0 0,0 1 0,0-1 1,0 1-1,0-1 0,0 1 1,0-1-1,-1 1 0,1-1 1,0 1-1,-1 0 0,0-1 0,1 1 1,-1 0-1,0-1 0,0 1 1,0 0-1,0 0 0,0-1 1,0 1-1,0 0 0,-1-1 0,1 1 1,0 0-1,-2 1 0,-5 20 48,0 0-1,-20 36 1,-8 25 151,32-75-159,0 1-1,1 0 1,0 0 0,1 0-1,0 0 1,1 19-1,0-26-57,1 0-1,-1 0 0,1 0 1,0-1-1,0 1 0,0 0 0,0 0 1,0-1-1,1 1 0,-1-1 0,1 0 1,0 1-1,0-1 0,0 0 0,0 0 1,0 0-1,0 0 0,0 0 0,0 0 1,1-1-1,-1 1 0,1-1 1,0 0-1,4 2 0,-3-2-53,-1 1-1,1-2 1,-1 1 0,1 0-1,0-1 1,-1 1 0,1-1-1,-1 0 1,1 0 0,0-1-1,-1 1 1,1-1 0,-1 0-1,1 0 1,-1 0-1,1 0 1,-1 0 0,0-1-1,6-3 1,13-15-306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21.023"/>
    </inkml:context>
    <inkml:brush xml:id="br0">
      <inkml:brushProperty name="width" value="0.05" units="cm"/>
      <inkml:brushProperty name="height" value="0.05" units="cm"/>
    </inkml:brush>
  </inkml:definitions>
  <inkml:trace contextRef="#ctx0" brushRef="#br0">61 0 14755,'-1'9'306,"0"0"-1,0-1 0,-1 1 1,-4 11-1,-2 9 42,-6 39-5,2 0 0,-3 118 1,15-183-354,0 1 1,0-1 0,0 1-1,1-1 1,-1 0-1,1 1 1,0-1 0,0 1-1,0-1 1,1 0-1,1 4 1,-2-5-1,1 0-1,-1-1 1,1 1-1,-1-1 1,1 1-1,0-1 1,0 0 0,-1 0-1,1 0 1,0 0-1,0 0 1,0 0-1,0 0 1,0 0 0,0-1-1,0 1 1,1-1-1,-1 0 1,3 1-1,25-1-193,0-1-1,-1-1 0,60-12 1,-11 2-93,-34 4 211,-7-7-45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7:40.849"/>
    </inkml:context>
    <inkml:brush xml:id="br0">
      <inkml:brushProperty name="width" value="0.05" units="cm"/>
      <inkml:brushProperty name="height" value="0.05" units="cm"/>
    </inkml:brush>
  </inkml:definitions>
  <inkml:trace contextRef="#ctx0" brushRef="#br0">16 4 13955,'0'2'908,"-8"37"60,6-32-814,0 1 0,1 0-1,0 0 1,0 0 0,0 0-1,1 0 1,0 0-1,1 0 1,1 10 0,-1-17-142,-1 0 1,0 0-1,0-1 0,0 1 1,1 0-1,-1-1 1,0 1-1,1 0 0,-1-1 1,1 1-1,-1-1 1,1 1-1,-1 0 1,1-1-1,-1 1 0,1-1 1,-1 0-1,1 1 1,0-1-1,-1 1 1,1-1-1,0 0 0,-1 1 1,1-1-1,0 0 1,-1 0-1,2 1 0,0-1-3,0-1-1,-1 1 0,1 0 0,0 0 1,0-1-1,0 1 0,-1-1 0,1 1 1,0-1-1,3-1 0,1-2-28,1 0 0,-1 0 0,0-1-1,8-8 1,4-7-66,-1 0-1,-1-1 1,17-31 0,-39 63 244,1 0 0,0-1 0,-5 17 0,8-22-158,1 0 0,0 0 0,0 0 0,0 0-1,1 1 1,-1-1 0,1 0 0,0 0-1,1 0 1,-1 1 0,1-1 0,0 0-1,4 10 1,-2-9-33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56.455"/>
    </inkml:context>
    <inkml:brush xml:id="br0">
      <inkml:brushProperty name="width" value="0.05" units="cm"/>
      <inkml:brushProperty name="height" value="0.05" units="cm"/>
    </inkml:brush>
  </inkml:definitions>
  <inkml:trace contextRef="#ctx0" brushRef="#br0">20 1 11891,'-2'198'3824,"0"43"-4357,-10-264-2886,8 12 2722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56.826"/>
    </inkml:context>
    <inkml:brush xml:id="br0">
      <inkml:brushProperty name="width" value="0.05" units="cm"/>
      <inkml:brushProperty name="height" value="0.05" units="cm"/>
    </inkml:brush>
  </inkml:definitions>
  <inkml:trace contextRef="#ctx0" brushRef="#br0">1 158 12203,'4'-2'499,"0"0"0,0 1 0,0-1 0,1 1 0,-1-1 0,6 1 0,26-10-228,210-102 320,-235 108-644,-5 2-261,0 0 0,1 1 0,0 0 0,-1 0 0,1 0 0,0 1 0,0 0 0,8 0 0,-14 1-250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57.283"/>
    </inkml:context>
    <inkml:brush xml:id="br0">
      <inkml:brushProperty name="width" value="0.05" units="cm"/>
      <inkml:brushProperty name="height" value="0.05" units="cm"/>
    </inkml:brush>
  </inkml:definitions>
  <inkml:trace contextRef="#ctx0" brushRef="#br0">0 66 11923,'17'3'2575,"-5"-4"-2298,0-1 0,0 0 0,0-1 0,0 0 1,0-1-1,-1 0 0,21-11 0,-20 9-337,1 0-1,-1 1 1,1 1 0,-1 0-1,1 1 1,14-3 0,-25 6-25,0 0 1,-1 0 0,1 0-1,0 0 1,0 0-1,-1 0 1,1 1-1,0-1 1,-1 0 0,1 1-1,0 0 1,-1-1-1,1 1 1,0 0 0,-1 0-1,1 0 1,-1 0-1,0 0 1,1 0-1,-1 0 1,0 0 0,0 0-1,1 1 1,-1-1-1,0 0 1,0 1 0,-1-1-1,1 1 1,1 1-1,1 9-424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57.714"/>
    </inkml:context>
    <inkml:brush xml:id="br0">
      <inkml:brushProperty name="width" value="0.05" units="cm"/>
      <inkml:brushProperty name="height" value="0.05" units="cm"/>
    </inkml:brush>
  </inkml:definitions>
  <inkml:trace contextRef="#ctx0" brushRef="#br0">48 15 11034,'0'-1'93,"1"0"0,0-1 0,-1 1-1,1 0 1,0 0 0,0 1-1,-1-1 1,1 0 0,0 0 0,0 0-1,0 0 1,0 1 0,0-1 0,2 0-1,-3 1-52,0 0 0,0 0 0,1 0 0,-1 1 0,0-1-1,0 0 1,1 0 0,-1 0 0,0 1 0,0-1 0,1 0 0,-1 0 0,0 1-1,0-1 1,0 0 0,0 1 0,1-1 0,-1 0 0,0 1 0,0-1-1,0 0 1,0 1 0,0-1 0,0 0 0,0 0 0,0 1 0,0-1-1,0 0 1,0 1 0,0-1 0,0 1 0,-5 39 1389,-12 42-400,-12 158 0,31-215-1473,-1-20 288,-1 0 0,1 0 0,-1 0 0,0 0 1,0 0-1,-1 0 0,1 0 0,-1 0 0,0 0 1,-2 5-1,-2-5-195,-2-2-101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2:58.142"/>
    </inkml:context>
    <inkml:brush xml:id="br0">
      <inkml:brushProperty name="width" value="0.05" units="cm"/>
      <inkml:brushProperty name="height" value="0.05" units="cm"/>
    </inkml:brush>
  </inkml:definitions>
  <inkml:trace contextRef="#ctx0" brushRef="#br0">0 273 13195,'3'-14'196,"2"-1"0,-1 1 1,1 0-1,1 1 0,1 0 1,0 0-1,0 0 0,2 1 1,-1 0-1,16-17 0,-13 17-117,1 1 0,1-1 0,0 2 0,0 0 0,1 0 0,0 2 0,1-1 0,29-11 0,-40 19-74,0-1 0,1 1-1,-1 0 1,1 0 0,-1 0 0,1 0 0,-1 1 0,1 0 0,-1 0 0,1 0 0,-1 1 0,1-1 0,-1 1-1,9 3 1,-10-3 9,-1 0 1,0 1-1,1-1 0,-1 1 0,0 0 0,0-1 0,0 1 0,0 0 0,-1 0 0,1 0 0,0 1 1,-1-1-1,0 0 0,1 1 0,-1-1 0,0 1 0,0-1 0,0 1 0,0-1 0,-1 1 0,1 0 0,-1-1 1,0 1-1,0 0 0,0 4 0,0 4 94,-1 0 0,0 0 0,-1 0 0,0 0 1,0-1-1,-9 21 0,-33 61 714,19-41-521,23-47-317,0 0-1,1 0 1,-1 0 0,1 0-1,0 1 1,0-1 0,1 0-1,-1 0 1,1 1-1,0-1 1,0 0 0,0 1-1,1-1 1,0 0-1,-1 1 1,2-1 0,-1 0-1,0 0 1,1 0-1,0 0 1,0 0 0,0 0-1,0-1 1,1 1-1,-1-1 1,1 1 0,0-1-1,0 0 1,6 5 0,8 5-49,0 0 1,1-1 0,0-1 0,34 14 0,-38-18 96,29 12-40,-27-12-27,0 0 0,0 0 0,-1 2-1,16 11 1,-31-20 30,0 0 1,0 0-1,0 0 0,-1 0 1,1 0-1,0 0 0,0 1 1,0-1-1,0 0 0,0 0 1,0 0-1,0 0 1,0 0-1,-1 0 0,1 0 1,0 0-1,0 0 0,0 1 1,0-1-1,0 0 0,0 0 1,0 0-1,0 0 0,0 0 1,0 0-1,0 1 0,0-1 1,0 0-1,0 0 0,0 0 1,0 0-1,0 0 0,0 1 1,0-1-1,0 0 0,0 0 1,0 0-1,0 0 0,0 0 1,0 0-1,0 1 1,0-1-1,0 0 0,0 0 1,1 0-1,-1 0 0,0 0 1,0 0-1,0 0 0,0 0 1,0 0-1,0 1 0,0-1 1,0 0-1,1 0 0,-1 0 1,0 0-1,0 0 0,0 0 1,0 0-1,0 0 0,0 0 1,1 0-1,-1 0 0,0 0 1,0 0-1,0 0 0,0 0 1,1 0-1,-13-1-96,-2-4-9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03.336"/>
    </inkml:context>
    <inkml:brush xml:id="br0">
      <inkml:brushProperty name="width" value="0.05" units="cm"/>
      <inkml:brushProperty name="height" value="0.05" units="cm"/>
    </inkml:brush>
  </inkml:definitions>
  <inkml:trace contextRef="#ctx0" brushRef="#br0">1 3 11194,'8'-2'1001,"-5"9"-809,-2 9-112,-1 4 768,2 7-768,-1 3-48,4 3-24,-1 1-8,-1-2 8,5-3 0,-2-4 0,1 0 0,-4-10-144,1 0-240,-2-7-656,-2-6 888,-6-2-121,2-6-119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03.821"/>
    </inkml:context>
    <inkml:brush xml:id="br0">
      <inkml:brushProperty name="width" value="0.05" units="cm"/>
      <inkml:brushProperty name="height" value="0.05" units="cm"/>
    </inkml:brush>
  </inkml:definitions>
  <inkml:trace contextRef="#ctx0" brushRef="#br0">1 121 12051,'47'2'2291,"-28"-5"-2151,0-1-1,-1-1 1,1 0 0,26-12 0,66-39-9,-66 33-377,-43 21 226,16-6-1147,-14 10 427,-7 7 301,-6 5-54</inkml:trace>
  <inkml:trace contextRef="#ctx0" brushRef="#br0" timeOffset="1">170 271 11074,'0'6'921,"1"-2"-577,4-1-104,3-2 432,4-1-96,5-1-112,2-3-56,1-2-144,1 2-160,-1 4-704,-3 3-1112,-8 8 1472,-5 5-264,-5 10-217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04.298"/>
    </inkml:context>
    <inkml:brush xml:id="br0">
      <inkml:brushProperty name="width" value="0.05" units="cm"/>
      <inkml:brushProperty name="height" value="0.05" units="cm"/>
    </inkml:brush>
  </inkml:definitions>
  <inkml:trace contextRef="#ctx0" brushRef="#br0">6 14 10122,'-4'8'1080,"2"-1"-760,2-2-135,5-2 959,3-2-712,1-1-64,7-4-40,1 1-24,3-3-152,3 0-112,0 1 96,1-2 0,-1 1-136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04.792"/>
    </inkml:context>
    <inkml:brush xml:id="br0">
      <inkml:brushProperty name="width" value="0.05" units="cm"/>
      <inkml:brushProperty name="height" value="0.05" units="cm"/>
    </inkml:brush>
  </inkml:definitions>
  <inkml:trace contextRef="#ctx0" brushRef="#br0">99 38 10938,'1'-4'173,"7"-22"1870,-10 19-855,-11 13-327,-2 6-475,-23 23 0,33-30-366,0 0 0,1 0 0,0 0 0,0 1 0,1 0-1,0-1 1,0 1 0,-4 11 0,7-16-26,-1 0 1,1 0-1,0 0 1,0 0-1,0 0 0,0 0 1,0 0-1,0 0 0,0 0 1,0 0-1,0 1 1,0-1-1,1 0 0,-1 0 1,0 0-1,1 0 0,-1 0 1,1 0-1,-1 0 1,1-1-1,1 3 0,-1-2-21,1 1-1,0 0 1,0-1-1,0 1 1,0-1-1,0 0 1,0 0-1,1 0 0,2 2 1,6 0-128,1 0 1,0 0-1,14 0 1,-19-2 86,-2 0 30,1-1-20,0 1 1,0 0-1,-1 1 0,1-1 1,8 4-1,-12-4 48,0 0 0,0 1-1,-1-1 1,1 0-1,0 1 1,0 0 0,-1-1-1,1 1 1,-1 0 0,0-1-1,1 1 1,-1 0 0,0 0-1,0 0 1,0 0 0,0 1-1,0-1 1,0 3-1,2 7 51,-1 1 0,0 0 0,-1 0 0,-1 0 0,0 0 0,-1 0 0,0 0 0,-4 17-1,1-12 266,0 0-1,-2 0 1,0 0-1,-1-1 1,-11 20-1,16-34-211,0 0 0,0 0 0,-1 0-1,1 0 1,-1 0 0,0-1 0,1 1-1,-1-1 1,0 0 0,-1 0 0,1 0-1,0 0 1,-7 2 0,9-4-106,0 1-1,0-1 1,-1 1-1,1-1 1,0 0 0,0 0-1,-1 0 1,1 0 0,0 0-1,-1 0 1,1 0 0,0 0-1,0 0 1,-1-1 0,1 1-1,0 0 1,0-1-1,0 1 1,-1-1 0,1 0-1,0 1 1,0-1 0,0 0-1,0 1 1,0-1 0,0 0-1,0 0 1,0 0-1,1 0 1,-1 0 0,0 0-1,0 0 1,1 0 0,-1 0-1,1-1 1,-1 1 0,1 0-1,-1 0 1,1 0-1,0-1 1,-1-1 0,0-6-235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05.220"/>
    </inkml:context>
    <inkml:brush xml:id="br0">
      <inkml:brushProperty name="width" value="0.05" units="cm"/>
      <inkml:brushProperty name="height" value="0.05" units="cm"/>
    </inkml:brush>
  </inkml:definitions>
  <inkml:trace contextRef="#ctx0" brushRef="#br0">7 7 10914,'0'0'111,"0"-1"0,0 1 0,1-1 1,-1 1-1,0 0 0,0-1 0,1 1 0,-1-1 0,0 1 0,1 0 0,-1-1 0,1 1 0,-1 0 0,0 0 0,1-1 0,-1 1 0,1 0 0,-1 0 0,1 0 0,-1 0 0,1 0 0,-1-1 0,1 1 0,-1 0 1,1 0-1,0 0 0,0 18 776,4 116-557,-1 34-645,-4-165 278,0 0 6,0 1 1,0-1 0,0 0-1,0 1 1,-1-1 0,1 0 0,-1 0-1,0 1 1,0-1 0,0 0-1,0 0 1,-1 0 0,1 0-1,-4 5 1,-8-1-130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6:03.244"/>
    </inkml:context>
    <inkml:brush xml:id="br0">
      <inkml:brushProperty name="width" value="0.05" units="cm"/>
      <inkml:brushProperty name="height" value="0.05" units="cm"/>
    </inkml:brush>
  </inkml:definitions>
  <inkml:trace contextRef="#ctx0" brushRef="#br0">1 94 10074,'0'-1'97,"0"0"-1,1 0 1,-1 1-1,1-1 1,-1 0 0,1 1-1,0-1 1,-1 0-1,1 1 1,0-1-1,-1 1 1,1-1-1,0 1 1,0-1 0,0 1-1,-1-1 1,1 1-1,0 0 1,2-1-1,22-7-538,-18 6 528,9-3-154,-5 1 60,0 0 1,1 1 0,-1 0-1,1 1 1,-1 0 0,1 1-1,0 0 1,19 2-1,160 20 181,200 31-1,-70-12-124,-46-7 96,-205-22-22,238 32 613,281-18-449,-400-28-172,210-30 0,724-144-138,-823 142 211,-100 15 442,-156 16 623,-43 4-1276,-1 1 1,1 0-1,0 0 1,-1 0-1,1 0 1,-1 0-1,1 0 1,-1 0-1,0 0 1,1 0-1,-1 0 1,0 0-1,0 0 0,0 1 1,0-1-1,0 1 1,2 25-90,-2-26 102,2 44-192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05.650"/>
    </inkml:context>
    <inkml:brush xml:id="br0">
      <inkml:brushProperty name="width" value="0.05" units="cm"/>
      <inkml:brushProperty name="height" value="0.05" units="cm"/>
    </inkml:brush>
  </inkml:definitions>
  <inkml:trace contextRef="#ctx0" brushRef="#br0">4 197 12843,'-1'-2'74,"0"1"1,1 0-1,0-1 1,-1 1-1,1-1 1,0 1-1,0-1 1,0 1-1,0-1 1,0 1-1,0-1 1,0 1-1,0-1 1,1 1-1,-1-1 1,0 1-1,1-1 1,0 1-1,-1 0 1,1-1-1,0 1 1,-1 0-1,1 0 1,0-1-1,2-1 1,2-3 55,0 0-1,0 0 1,1 1 0,5-6 0,9-3-85,-1 1 0,2 1 0,0 1-1,0 1 1,1 0 0,34-10 0,-21 11-23,-1 1-1,1 2 0,62-4 1,-85 9-22,0 1 0,0 1 1,0-1-1,0 2 1,21 4-1,-30-5-4,-1 0 0,1 0 0,0 0 0,-1 0 0,1 0 0,-1 1 0,1-1 0,-1 1 0,0 0 0,1 0 1,-1 0-1,0 0 0,0 0 0,-1 0 0,1 0 0,0 0 0,-1 1 0,1-1 0,-1 1 0,0-1 0,0 1 0,0 0 0,0 0 0,0-1 0,0 1 0,-1 0 1,0 0-1,1 0 0,-1 4 0,-1 2 33,0 0 1,0 0-1,-1-1 1,0 1 0,0-1-1,-1 1 1,0-1-1,-1 0 1,0 0-1,0 0 1,-1-1 0,-7 11-1,8-12-16,0-1 0,-1 0-1,1-1 1,-1 1 0,0-1 0,0 1 0,0-1-1,-1-1 1,0 1 0,1-1 0,-1 0-1,0 0 1,-1-1 0,1 0 0,0 0-1,-13 2 1,17-4-4,0 0 0,1 0 0,-1 0 0,0 0 0,1-1 0,-1 1 0,1 0 0,-1-1 0,1 1 0,-1-1 0,1 0 0,-1 0 0,1 1 0,-1-1 0,1 0 0,0 0 0,-1 0 0,1 0 0,0 0 0,0-1 0,0 1 0,0 0 0,0-1 0,0 1 0,0 0 0,0-1 0,1 1 0,-1-1 0,0 1 0,1-1 0,-1-2 0,-8-18-23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0.062"/>
    </inkml:context>
    <inkml:brush xml:id="br0">
      <inkml:brushProperty name="width" value="0.05" units="cm"/>
      <inkml:brushProperty name="height" value="0.05" units="cm"/>
    </inkml:brush>
  </inkml:definitions>
  <inkml:trace contextRef="#ctx0" brushRef="#br0">0 2 12483,'8'-2'808,"-3"11"-696,-5 8-56,0 12 184,2 2-72,-1 8-104,2 4-8,0 0 8,0-2-8,0-5-24,-1-1-40,-2-11-160,2-1-80,-8-9 200,-4-2-32,-4-2-48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0.480"/>
    </inkml:context>
    <inkml:brush xml:id="br0">
      <inkml:brushProperty name="width" value="0.05" units="cm"/>
      <inkml:brushProperty name="height" value="0.05" units="cm"/>
    </inkml:brush>
  </inkml:definitions>
  <inkml:trace contextRef="#ctx0" brushRef="#br0">1 229 12979,'0'-6'95,"0"-1"0,0 1 0,0 0 1,1-1-1,0 1 0,0 0 0,0 0 0,1 0 1,0 0-1,0 0 0,1 0 0,4-7 1,-2 4-29,1 1 0,0 0 0,0 1 1,1 0-1,0 0 0,0 0 0,12-8 1,-4 5-61,1 1 1,0 0-1,0 1 1,1 1-1,-1 0 0,2 1 1,-1 1-1,24-4 1,-29 7-27,1 1-1,-1 1 1,1 0 0,0 0 0,-1 1-1,1 1 1,-1 0 0,14 4 0,-22-5 10,1 1-1,-1 0 1,0 0 0,1 0 0,-1 0 0,0 1-1,-1-1 1,1 1 0,0 0 0,5 6 0,-7-6 6,0 0 1,0-1 0,-1 1 0,1 0-1,-1 0 1,1 0 0,-1 0 0,0 0-1,-1 0 1,1 1 0,0-1 0,-1 0-1,0 0 1,1 0 0,-1 1 0,-1-1-1,1 4 1,-2 2 37,-1 0 0,1-1 0,-2 1 0,1 0 1,-1-1-1,0 0 0,-1 0 0,1 0 0,-2-1 0,1 1 0,-1-1 0,-9 8 0,3-3 43,-1 0-1,-1-1 0,0 0 1,0-1-1,-24 12 0,32-19-72,1 0-1,-1 0 0,0-1 0,-9 2 0,14-4 0,0 1-1,0-1 1,0 0-1,0 0 1,0 0 0,0 0-1,-1 0 1,1 0-1,0 0 1,0 0-1,0 0 1,0-1-1,0 1 1,0 0-1,0-1 1,0 1-1,0-1 1,0 1 0,0-1-1,0 1 1,0-1-1,0 0 1,0 1-1,0-1 1,1 0-1,-1 0 1,0 0-1,1 0 1,-1 0-1,-1-1 1,-2-11-63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0.883"/>
    </inkml:context>
    <inkml:brush xml:id="br0">
      <inkml:brushProperty name="width" value="0.05" units="cm"/>
      <inkml:brushProperty name="height" value="0.05" units="cm"/>
    </inkml:brush>
  </inkml:definitions>
  <inkml:trace contextRef="#ctx0" brushRef="#br0">131 0 8762,'-6'10'742,"0"0"-1,-14 16 1,-6 10 200,14-15-796,0 1 0,1 1 1,-12 34-1,20-46-61,0 0 1,0 0 0,1 0-1,1 0 1,-1 0 0,2 1-1,0-1 1,0 0 0,1 0 0,2 14-1,-2-23-57,-1-1-1,0 1 1,1 0 0,-1 0-1,1-1 1,-1 1-1,1 0 1,0-1 0,-1 1-1,1 0 1,0-1-1,0 1 1,0-1 0,1 0-1,-1 1 1,0-1-1,0 0 1,1 0 0,-1 0-1,1 0 1,-1 0-1,1 0 1,-1 0 0,1 0-1,0 0 1,-1-1-1,1 1 1,0-1 0,0 1-1,-1-1 1,1 0-1,0 0 1,0 0 0,0 0-1,-1 0 1,1 0-1,0 0 1,0 0 0,-1-1-1,1 1 1,0-1-1,0 1 1,-1-1 0,1 0-1,-1 0 1,1 0-1,0 1 1,2-3-1,3-3 59,0-1-1,0 1 0,0-1 1,-1 0-1,0 0 0,0-1 1,-1 0-1,0 0 0,7-14 1,-4 3 48,0 0 1,-1 0 0,6-29 0,-11 35-100,0 0 0,0 0 0,-1 0 0,-2-20 1,1 29-36,0 0 1,0 1-1,-1-1 1,0 0-1,0 0 1,0 0-1,0 1 1,0-1 0,-1 1-1,1-1 1,-1 1-1,0-1 1,0 1-1,0 0 1,-1 0-1,1 0 1,-1 0-1,0 0 1,-3-2 0,4 4-17,0 0 0,1 0 0,-1 1 0,0-1 1,0 1-1,0-1 0,0 1 0,0 0 1,0 0-1,0 0 0,1 0 0,-1 0 1,0 0-1,0 0 0,0 0 0,-3 2 1,4-2-26,0 0 1,0 1 0,0-1 0,0 0 0,0 1 0,0-1 0,0 1 0,1-1 0,-1 1 0,0 0 0,0-1-1,0 1 1,1 0 0,-1-1 0,0 1 0,1 0 0,-1 0 0,1 0 0,-1 0 0,1-1 0,-1 1 0,1 0-1,0 0 1,-1 0 0,1 0 0,0 0 0,0 0 0,0 0 0,0 0 0,0 0 0,0 0 0,0 1 0,2 1-189,6-3-88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1.399"/>
    </inkml:context>
    <inkml:brush xml:id="br0">
      <inkml:brushProperty name="width" value="0.05" units="cm"/>
      <inkml:brushProperty name="height" value="0.05" units="cm"/>
    </inkml:brush>
  </inkml:definitions>
  <inkml:trace contextRef="#ctx0" brushRef="#br0">199 16 12683,'8'14'888,"-5"15"-704,-2 4-80,-1 7 232,0 4-160,-1 5-24,0 1 0,-2-2-56,0-7-64,1-9-48,-2-7-56,-3-9-104,-2-3-104,-8-10-824,-4-3 944,-2-7-152,-3-8-56</inkml:trace>
  <inkml:trace contextRef="#ctx0" brushRef="#br0" timeOffset="1">1 141 8322,'2'-8'213,"1"0"-1,1 1 1,0-1 0,0 1 0,0 0 0,1 0-1,0 1 1,0-1 0,0 1 0,1 0 0,0 1-1,0-1 1,1 1 0,-1 0 0,1 1 0,0 0-1,1 0 1,-1 0 0,1 1 0,15-5 0,-4 4 62,0 0 0,0 1 1,21-1-1,-31 3-224,1 1 0,0 1 1,0-1-1,0 2 0,0-1 0,-1 1 0,18 7 1,-25-9-31,0 1-1,1 0 1,-1 1 0,0-1 0,0 0 0,-1 0 0,1 1 0,0-1-1,0 1 1,-1 0 0,1-1 0,-1 1 0,1 0 0,-1 0 0,0 0-1,0 0 1,0 0 0,0 0 0,0 0 0,0 1 0,0-1 0,-1 0-1,1 0 1,-1 1 0,0-1 0,0 0 0,1 1 0,-2-1 0,1 0-1,0 3 1,-3 7 136,1 0-1,-2 0 1,1 0 0,-10 19-1,-1 5 123,12-30-243,0 1 0,0-1 0,1 0 0,0 1 0,1-1-1,-1 9 1,1-13-44,1 0-1,-1 0 1,0 0-1,1 0 0,-1 0 1,1 0-1,0 0 1,-1 0-1,1-1 0,0 1 1,0 0-1,1 0 0,-1-1 1,0 1-1,0-1 1,1 1-1,-1-1 0,1 0 1,-1 1-1,1-1 1,0 0-1,-1 0 0,1 0 1,2 1-1,6 2-140,-1 1 77,0-1 0,1 0 0,16 4 0,1-5-62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2.411"/>
    </inkml:context>
    <inkml:brush xml:id="br0">
      <inkml:brushProperty name="width" value="0.05" units="cm"/>
      <inkml:brushProperty name="height" value="0.05" units="cm"/>
    </inkml:brush>
  </inkml:definitions>
  <inkml:trace contextRef="#ctx0" brushRef="#br0">39 0 12555,'-4'26'952,"-2"5"-872,0 12-32,-1 2 160,4 6-152,-1 0 8,2-4-8,2-4-16,3-13-32,2-6-24,-1-11-40,0-3-48,-4-14-1360,-6-6 1280,-1-4-112,-3-5-105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2.887"/>
    </inkml:context>
    <inkml:brush xml:id="br0">
      <inkml:brushProperty name="width" value="0.05" units="cm"/>
      <inkml:brushProperty name="height" value="0.05" units="cm"/>
    </inkml:brush>
  </inkml:definitions>
  <inkml:trace contextRef="#ctx0" brushRef="#br0">5 118 12579,'-5'-5'1152,"7"3"-888,5-1-16,5-3 472,8-3-256,5-2-48,8-3-96,5-1-47,6 1-65,0 1-96,2 2-232,-1 2-161,-5 5-215,-4 2-192,-16 4 456,-9 2-104,-15 3-104</inkml:trace>
  <inkml:trace contextRef="#ctx0" brushRef="#br0" timeOffset="1">112 225 12139,'2'10'1016,"9"-7"-616,3-3-160,5-3 312,1-1-64,7-8-88,5 1-160,4-3-352,-2-2-424,5 2 448,-6-2-80,-6 3-128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3.330"/>
    </inkml:context>
    <inkml:brush xml:id="br0">
      <inkml:brushProperty name="width" value="0.05" units="cm"/>
      <inkml:brushProperty name="height" value="0.05" units="cm"/>
    </inkml:brush>
  </inkml:definitions>
  <inkml:trace contextRef="#ctx0" brushRef="#br0">15 0 12507,'-3'29'1064,"1"7"-912,0 7-56,-1 0 344,0 5-304,1 0 0,2-7-192,0-3-176,0-15 192,5-12 0,5-15-72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3:13.869"/>
    </inkml:context>
    <inkml:brush xml:id="br0">
      <inkml:brushProperty name="width" value="0.05" units="cm"/>
      <inkml:brushProperty name="height" value="0.05" units="cm"/>
    </inkml:brush>
  </inkml:definitions>
  <inkml:trace contextRef="#ctx0" brushRef="#br0">1 0 12443,'1'0'65,"0"0"1,0 1 0,0-1 0,0 0-1,0 0 1,0 1 0,0-1 0,0 1-1,0-1 1,0 1 0,0-1 0,-1 1-1,1 0 1,0-1 0,0 1 0,-1 0-1,1 0 1,0-1 0,-1 1 0,1 0 0,0 0-1,-1 0 1,1 1 0,10 27 281,-7-17-133,11 28 6,12 38 45,4-1 1,47 81-1,-78-157-256,0-1 0,0 1 0,0-1-1,0 0 1,1 1 0,-1-1 0,0 1 0,0-1 0,0 0-1,1 1 1,-1-1 0,0 0 0,1 1 0,-1-1 0,0 0 0,1 0-1,-1 1 1,0-1 0,1 0 0,-1 0 0,0 1 0,1-1 0,-1 0-1,1 0 1,-1 0 0,1 0 0,2-10 149,-5-26 20,2 30-142,-4-42 108,-20-196 3,24 234-58,5 17-18,2 2-39,12 15 0,-1 0-9,0-2 0,2 0 0,0-1-1,38 28 1,-57-47-16,1-1 1,-1 0-1,1 0 0,-1 0 0,1 0 1,-1-1-1,1 1 0,-1 0 0,1-1 0,0 1 1,-1-1-1,1 1 0,0-1 0,-1 0 0,1 0 1,0 0-1,0 0 0,-1 0 0,1 0 0,0 0 1,2-1-1,-2 0 3,0 0-1,-1 0 1,0 0 0,1-1 0,-1 1 0,0 0 0,0-1-1,1 1 1,-1 0 0,0-1 0,0 0 0,-1 1-1,1-1 1,0 1 0,0-1 0,-1 0 0,1-1 0,2-10 28,-1 0 1,0 0-1,-1 1 1,-1-19-1,0 28-39,0 2-14,0-14 12,0 0 1,-4-20 0,3 32-100,1 0 1,-1 0-1,1 0 1,-1 0-1,0 0 1,0 0-1,-1 0 1,1 1-1,0-1 1,-1 0-1,0 1 1,0 0-1,0-1 1,0 1-1,0 0 1,0 0-1,0 0 0,-5-3 1,6 2-523,8 2 245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23.659"/>
    </inkml:context>
    <inkml:brush xml:id="br0">
      <inkml:brushProperty name="width" value="0.05" units="cm"/>
      <inkml:brushProperty name="height" value="0.05" units="cm"/>
    </inkml:brush>
  </inkml:definitions>
  <inkml:trace contextRef="#ctx0" brushRef="#br0">115 1482 10274,'0'1'19,"1"0"0,0 0 1,-1 0-1,1 0 0,-1 0 0,1 0 0,0 0 0,0 0 0,-1-1 0,1 1 0,0 0 0,0 0 1,0-1-1,0 1 0,0-1 0,0 1 0,0-1 0,0 1 0,0-1 0,0 0 0,0 1 1,0-1-1,0 0 0,1 0 0,-1 0 0,0 0 0,0 0 0,0 0 0,0 0 0,0 0 1,0 0-1,0-1 0,2 0 0,5-1 5,-1-1 1,0 0-1,0 0 0,7-5 1,-1 0 89,62-31 549,155-56-1,-151 71-609,153-24 0,-90 40 54,-39 5-90,106-12 191,-209 15-180,0 0 1,0 0 0,0 0-1,1 0 1,-1 0 0,0 0 0,0 0-1,1 0 1,-1 0 0,0 0-1,0 0 1,0 0 0,1 0-1,-1 0 1,0-1 0,0 1-1,0 0 1,0 0 0,1 0-1,-1 0 1,0 0 0,0-1-1,0 1 1,0 0 0,0 0-1,1 0 1,-1-1 0,0 1-1,0 0 1,0 0 0,0 0-1,0-1 1,0 1 0,0 0-1,0 0 1,0 0 0,0-1 0,0 1-1,0 0 1,0 0 0,0-1-1,-6-12 668,-17-16-125,19 24-458,-26-28 25,-56-48 0,11 12-146,71 65-20,-1 0 1,0 0-1,0 1 0,-1-1 0,1 1 0,-1 0 0,-8-3 0,9 4-26,1 0 23,1 0 1,0 0-1,0-1 1,0 1-1,1 0 1,-1-1-1,1 0 1,-1 0-1,1 0 1,0 0-1,0 0 1,0 0-1,-3-7 1,3 4 1,0 0 1,-1 0-1,2 0 0,-1-1 1,1 1-1,0 0 0,0-9 1,1 15 21,-1-1 5,0-1-1,0 1 1,0-1-1,0 1 1,1-1-1,-1 0 1,1 1-1,-1-1 0,1 0 1,0 1-1,-1-1 1,1 0-1,0 1 1,0-1-1,0 0 1,1-2-1,-1-3-2,-30-185 17,26 172 11,3 11-13,0 0-1,-1 1 1,-5-15 0,-11-18 23,-2 2 1,-2 1 0,-37-51-1,37 58-11,-15-22 58,-85-93 1,121 145-83,0 0 0,1-1 0,-1 1 0,1 0-1,-1-1 1,1 1 0,-1 0 0,1-1 0,0 1 0,0-1 0,0 1 0,0-1 0,0 1 0,0-1 0,0 1 0,0 0-1,1-1 1,-1 1 0,0-1 0,1 1 0,-1 0 0,1-1 0,0 1 0,-1 0 0,1 0 0,2-3 0,6-21-212,-9 24 208,0-1 1,0 1-1,0 0 0,0 0 1,0 0-1,0 0 1,-1 0-1,1 0 1,0 0-1,0 0 0,-1 0 1,1 0-1,-1 0 1,1 0-1,-1 0 0,1 0 1,-1 1-1,0-1 1,1 0-1,-1 0 1,0 1-1,0-1 0,-1-1 1,-4-3 22,-1 0 0,1 1 0,-1 0 0,0 0 0,-1 0 0,1 1 0,0 0 0,-1 1 0,0-1 0,0 1 0,0 1 0,-8-1 0,12 2-23,1 0 0,-1 0-1,0 0 1,1 0 0,-1 1 0,0 0-1,1-1 1,-1 2 0,1-1 0,-1 0-1,1 1 1,-1-1 0,1 1 0,0 0-1,0 0 1,0 0 0,0 1-1,0-1 1,0 1 0,1-1 0,-1 1-1,1 0 1,0 0 0,0 0 0,0 0-1,0 1 1,1-1 0,-1 0 0,1 1-1,0-1 1,-1 1 0,1 4-1,-12 35-64,-10 33-185,-60 137-1,11-88-52,25-47 432,39-62-110,1 0 1,-7 23-1,-9 19-152,26-59-398,3-5 278,-6 5 244,0 1 0,0-1 0,1 1 1,-1 0-1,0-1 0,0 1 0,0 0 0,0-1 1,0 1-1,0 0 0,0-1 0,1 1 0,-1 0 1,0-1-1,0 1 0,1 0 0,-1-1 0,0 1 0,0 0 1,1 0-1,-1-1 0,0 1 0,1 0 0,-1 0 1,0 0-1,1-1 0,-1 1 0,0 0 0,1 0 1,-1 0-1,0 0 0,1 0 0,-1 0 0,1 0 1,5 12-166,-1 22 100,-5-24 109,-1 0 0,0 0-1,-1 1 1,0-1 0,0 0 0,-1 0-1,0-1 1,-1 1 0,0-1 0,-1 1-1,-11 16 1,0-2-15,-2-1-1,-40 41 1,58-64-30,-1 0 1,1 1-1,-1-1 1,1 0-1,-1 1 1,1-1-1,0 0 1,-1 1-1,1-1 1,0 1-1,-1-1 1,1 0-1,0 1 1,0-1-1,-1 1 1,1-1-1,0 1 1,0-1-1,0 1 1,0-1-1,0 1 1,-1 0-1,1-1 1,0 1 0,0-1-1,0 1 1,1-1-1,-1 1 1,0-1-1,0 1 1,0-1-1,0 1 1,0-1-1,1 1 1,-1-1-1,0 1 1,0-1-1,1 1 1,1 0-17,0 1 0,-1-1 1,1 0-1,0 0 1,0-1-1,0 1 1,0 0-1,0-1 0,0 1 1,3 0-1,50 3-290,-55-4 321,56-4-193,-41 2 162,0 1 1,-1 0-1,1 2 0,27 2 1,-40-2 36,0-1 0,-1 1 0,1-1 1,0 1-1,-1-1 0,1 1 0,-1 0 0,1 0 1,-1 0-1,1 0 0,-1 0 0,0 0 0,1 0 1,-1 0-1,0 1 0,0-1 0,0 0 0,0 1 1,0-1-1,1 3 0,-1-1 12,0 0 0,0 0 1,0 1-1,-1-1 0,1 0 0,-1 1 1,0-1-1,0 0 0,0 1 0,-1 3 1,-1 8 87,-2-1 0,0 1 0,-9 23 0,11-33-79,-8 20 55,0-1-1,-2 0 1,-1-1 0,-1-1-1,0 0 1,-36 40-1,57-71 69,-5 7-149,-1 1 0,0-1 0,1 0 0,0 0 0,0 1 0,-1-1 0,1 1 1,0-1-1,3-1 0,-4 4-1,1 0 1,-1-1-1,1 1 1,-1 0-1,1-1 0,-1 1 1,0 0-1,1 0 1,-1 0-1,0 0 1,0 0-1,2 3 1,6 3-4,-1-1 3,0 0 1,0 0-1,-1 0 1,0 1-1,0 0 1,-1 1-1,0-1 1,0 1-1,0 1 0,-1-1 1,4 10-1,-6-12-50,1 0-1,0-1 1,0 1-1,7 6 0,-10-11 34,-1-1 0,1 1 0,-1-1-1,1 1 1,-1-1 0,1 1 0,-1-1-1,1 1 1,0-1 0,-1 1 0,1-1-1,0 1 1,-1-1 0,1 0 0,0 0-1,0 1 1,-1-1 0,1 0-1,0 0 1,0 0 0,-1 0 0,1 0-1,0 0 1,0 0 0,-1 0 0,1 0-1,0 0 1,0 0 0,-1 0 0,1-1-1,0 1 1,0 0 0,-1 0 0,1-1-1,0 1 1,-1-1 0,1 1 0,0 0-1,-1-1 1,1 0 0,-1 1 0,1-1-1,-1 1 1,1-1 0,-1 1 0,1-1-1,-1 0 1,0 1 0,1-1 0,-1 0-1,0 0 1,1-1 0,3-14-212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7:51.478"/>
    </inkml:context>
    <inkml:brush xml:id="br0">
      <inkml:brushProperty name="width" value="0.05" units="cm"/>
      <inkml:brushProperty name="height" value="0.05" units="cm"/>
    </inkml:brush>
  </inkml:definitions>
  <inkml:trace contextRef="#ctx0" brushRef="#br0">0 0 10786,'25'2'1269,"-19"-1"-1235,204 6-219,-86-7 182,522 31 752,-364-15-732,155 12-15,353 10 50,756-96 199,-1070 18-146,-456 39 87,-10 2 26,-10-1-213,0 0-1,0 0 1,0 0 0,0 0-1,0 0 1,0 0 0,0 0-1,0 0 1,1 0 0,-1 0-1,0 0 1,0 0 0,0 0-1,0 0 1,0 0 0,0 0-1,0 0 1,0 0 0,0 0-1,0 0 1,0 0 0,1 0-1,-1 0 1,0 0 0,0 0-1,0 0 1,0 0 0,0 1-1,0-1 1,0 0 0,0 0-1,0 0 1,0 0 0,0 0-1,0 0 1,0 0 0,0 0-1,0 0 1,0 0 0,0 1-1,0-1 1,0 0 0,0 0-1,0 0 1,0 0 0,0 0-1,0 0 1,0 0 0,0 0-1,0 0 1,0 0 0,0 1-1,0-1 1,0 0 0,0 0-1,-6 3-29,-7-2-39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24.702"/>
    </inkml:context>
    <inkml:brush xml:id="br0">
      <inkml:brushProperty name="width" value="0.05" units="cm"/>
      <inkml:brushProperty name="height" value="0.05" units="cm"/>
    </inkml:brush>
  </inkml:definitions>
  <inkml:trace contextRef="#ctx0" brushRef="#br0">288 14 8730,'-3'-1'125,"0"0"-1,-1 0 1,1 0-1,0 0 1,-1 1 0,1 0-1,-1 0 1,1 0 0,0 0-1,-1 0 1,1 0 0,-5 2-1,-41 13 470,37-10-520,0 1 0,1 1 0,-1 0 0,1 0 0,0 1 0,1 1 0,0-1 0,0 2 0,1-1 0,1 1 0,-1 1 0,1 0 0,1 0 0,-7 14 0,8-15-67,1 0 1,1 0-1,-1 1 0,2 0 1,-1-1-1,1 1 1,1 1-1,0-1 0,1 0 1,0 0-1,1 1 0,0-1 1,0 0-1,1 1 0,1-1 1,0 0-1,4 12 1,-4-17-5,1 1 0,0-1 0,0 0 0,0-1 1,1 1-1,0 0 0,0-1 0,0 0 0,1 0 1,0 0-1,0-1 0,0 1 0,0-1 0,1 0 1,-1-1-1,1 1 0,0-1 0,0-1 0,0 1 1,1-1-1,-1 0 0,1 0 0,-1-1 0,1 1 1,0-2-1,-1 1 0,13-1 0,-5-1 42,0 0-1,0-1 0,0 0 0,-1-1 1,1-1-1,-1-1 0,0 1 1,0-2-1,0 0 0,-1 0 0,0-1 1,17-13-1,-12 5 68,0 0 0,-1 0-1,-1-2 1,0 0 0,22-35-1,-30 42-30,-1-1 0,0 0-1,-1 0 1,0 0 0,-1-1-1,0 0 1,-1 0 0,0 0-1,-1 0 1,0 0 0,-1 0-1,0-15 1,-2 23-47,1 0-1,-1 0 1,0 0-1,0 0 1,0 0-1,0 0 1,-1 0-1,0 0 1,0 0 0,0 1-1,0-1 1,0 1-1,-1-1 1,1 1-1,-1 0 1,0 0-1,0 0 1,0 0-1,-1 1 1,1-1 0,-1 1-1,1 0 1,-1 0-1,0 0 1,0 0-1,0 1 1,0 0-1,-5-2 1,-11-1 24,0 1-1,0 0 1,0 2 0,-31 0-1,35 2-118,-2-1-41,8 0 66,1 0 1,-1 0-1,1 0 0,-1-2 1,1 1-1,-14-5 0,3-4-68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02.443"/>
    </inkml:context>
    <inkml:brush xml:id="br0">
      <inkml:brushProperty name="width" value="0.05" units="cm"/>
      <inkml:brushProperty name="height" value="0.05" units="cm"/>
      <inkml:brushProperty name="color" value="#004F8B"/>
    </inkml:brush>
  </inkml:definitions>
  <inkml:trace contextRef="#ctx0" brushRef="#br0">0 297 4585,'2'11'572,"0"0"-1,1-1 1,0 1 0,1-1 0,-1 1-1,2-1 1,8 14 0,-10-19-378,1 0 0,0-1 0,-1 1 1,2-1-1,-1 0 0,0 0 0,1-1 0,0 1 0,0-1 0,0 0 1,0 0-1,0-1 0,1 1 0,-1-1 0,10 2 0,5 1-61,0-1 0,0-1 1,31 2-1,-42-5-77,1-1 0,-1 0 1,0 0-1,0-1 1,1 0-1,-1 0 0,0-1 1,-1 0-1,17-8 1,-22 9-20,1 0 1,-1 0 0,0 0-1,-1 0 1,1-1 0,0 1 0,0-1-1,-1 0 1,0 1 0,1-1 0,-1 0-1,0 0 1,-1-1 0,1 1 0,0 0-1,-1-1 1,0 1 0,0-1 0,0 1-1,0-1 1,0 1 0,-1-1-1,0 0 1,1 1 0,-1-1 0,-1-5-1,1-11 219,-5-39-1,3 50-109,0 1 0,0 0 0,-1 0-1,1 0 1,-2 0 0,1 0 0,-7-9 0,0 3-111,1-1 141,0 0 0,-18-18 0,22 28-106,0 0-1,0 1 1,-1-1-1,1 1 1,-1 1 0,0-1-1,0 1 1,0 0-1,-11-3 1,-42-13-5,58 18 7,0 1 0,0-1 0,0 0 0,0 0 0,0 0 0,0 0 0,0 0 0,1 0 0,-1 0 0,0 0 0,0 0 0,1 0 0,-1 0 0,1 0 0,-1-1 0,1 1 0,-1 0 0,1 0 0,0-1 0,0 1 0,0 0 0,-1-2 0,-1-6 89,-7-22 100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57.702"/>
    </inkml:context>
    <inkml:brush xml:id="br0">
      <inkml:brushProperty name="width" value="0.05" units="cm"/>
      <inkml:brushProperty name="height" value="0.05" units="cm"/>
      <inkml:brushProperty name="color" value="#004F8B"/>
    </inkml:brush>
  </inkml:definitions>
  <inkml:trace contextRef="#ctx0" brushRef="#br0">375 31 10650,'-13'0'66,"0"1"0,0 0-1,0 1 1,0 0 0,0 1-1,0 1 1,0 0 0,1 0-1,0 1 1,0 1-1,0 0 1,1 1 0,0 0-1,0 0 1,1 2 0,-1-1-1,2 1 1,-10 10 0,4-1-64,1-1 0,0 2 1,1-1-1,1 2 0,1 0 1,1 0-1,1 1 1,0 0-1,-9 38 0,13-36-2,1 0 1,1 0-1,0 0 0,2 1 0,1-1 0,1 0 0,1 0 1,1 0-1,6 26 0,-6-37-9,1 0-1,0 0 1,1 0 0,0 0-1,1-1 1,1 1 0,0-2-1,0 1 1,1-1-1,0 0 1,0 0 0,1-1-1,1 0 1,0-1 0,0 0-1,0-1 1,1 0 0,12 6-1,-10-7 7,1 0-1,-1-1 1,1-1 0,0 0-1,0 0 1,0-2-1,1 0 1,-1 0 0,1-2-1,-1 1 1,1-2 0,17-2-1,-14-1 43,-1 0-1,0-1 1,0 0-1,0-2 1,-1 0-1,0 0 1,0-2-1,-1 0 1,18-14 0,-15 9 52,-1-1 0,-1 0 0,0-1 0,-1-1 0,-1 0 0,0-1 1,-2-1-1,0 0 0,-1-1 0,-1 0 0,-1 0 0,0-1 1,-2-1-1,0 1 0,-2-1 0,4-28 0,-7 32-22,-1 0 0,-1 0 0,-1 1 0,0-1 0,-1 0 0,-1 1 0,-1 0 0,-1 0 0,0 0-1,-1 0 1,-11-21 0,10 25-33,-1-1 0,-1 2 0,0-1 0,0 1 0,-1 1 0,-1 0 0,0 0 0,-1 1-1,1 1 1,-2 0 0,0 0 0,0 1 0,-18-8 0,14 9 89,1 1 0,-1 0 0,0 1 0,0 1-1,-1 0 1,1 2 0,-1 0 0,0 1 0,0 0 0,1 2 0,-1 0 0,0 1 0,1 0 0,-1 2 0,1 0 0,0 1-1,-18 8 1,1 0 241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01.295"/>
    </inkml:context>
    <inkml:brush xml:id="br0">
      <inkml:brushProperty name="width" value="0.05" units="cm"/>
      <inkml:brushProperty name="height" value="0.05" units="cm"/>
      <inkml:brushProperty name="color" value="#004F8B"/>
    </inkml:brush>
  </inkml:definitions>
  <inkml:trace contextRef="#ctx0" brushRef="#br0">27 34 8610,'-24'2'2889,"24"-2"-2854,0 0 0,0 0 0,-1 0 0,1 0 0,0 0-1,0 0 1,0 0 0,0 0 0,0 0 0,0 1 0,0-1-1,-1 0 1,1 0 0,0 0 0,0 0 0,0 0 0,0 0 0,0 0-1,0 0 1,0 1 0,0-1 0,0 0 0,-1 0 0,1 0-1,0 0 1,0 0 0,0 0 0,0 1 0,0-1 0,0 0 0,0 0-1,0 0 1,0 0 0,0 0 0,0 1 0,0-1 0,0 0-1,0 0 1,0 0 0,0 0 0,0 0 0,1 1 0,10 7 557,-1-3-537,0-1 0,0-1 1,1 0-1,-1 0 1,1-1-1,0 0 1,0-1-1,0 0 1,19-1-1,-11-1-37,1-1 0,-1-1 0,1-1 0,28-10 0,-2-5 3,-37 14-6,1 0 1,1 1-1,-1 0 1,1 1-1,-1 0 1,13-2-1,-22 5-6,1 0 1,-1 0-1,0 0 1,1 0-1,-1 0 0,0 0 1,1 0-1,-1 0 1,0 1-1,0-1 0,1 0 1,-1 1-1,0-1 1,0 1-1,1 0 0,-1-1 1,0 1-1,0 0 1,0 0-1,0-1 0,0 1 1,0 0-1,0 0 0,0 0 1,-1 0-1,1 0 1,0 1-1,-1-1 0,1 0 1,0 0-1,-1 0 1,1 1-1,-1-1 0,0 0 1,0 0-1,1 1 1,-1-1-1,0 0 0,0 1 1,0-1-1,0 2 1,-1 7 144,0 0 1,0 0 0,-1-1 0,-4 16-1,2-8-64,-79 614 419,82-604-481,2-17 18,0-13 88,17 6-1826,-9-7 1369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29.790"/>
    </inkml:context>
    <inkml:brush xml:id="br0">
      <inkml:brushProperty name="width" value="0.05" units="cm"/>
      <inkml:brushProperty name="height" value="0.05" units="cm"/>
      <inkml:brushProperty name="color" value="#004F8B"/>
    </inkml:brush>
  </inkml:definitions>
  <inkml:trace contextRef="#ctx0" brushRef="#br0">28 377 7762,'-9'3'1105,"-7"1"957,13-5-741,7-4 253,43-40-734,60-72-1,-3 2-708,-102 113-131,-1 1 0,1-1 0,-1 1 0,1-1 0,-1 1-1,1 0 1,0 0 0,0 0 0,0 0 0,-1 0 0,1 0 0,0 0 0,0 0 0,0 1 0,5-1 0,-7 1 0,1 0 1,-1 0 0,1 0 0,-1 0 0,1 0-1,0 1 1,-1-1 0,1 0 0,-1 0-1,1 1 1,-1-1 0,1 0 0,-1 1 0,0-1-1,1 1 1,-1-1 0,1 0 0,-1 1 0,0-1-1,1 2 1,5 19 28,-5 19 31,5 43 68,-5-76-104,1 0 0,-1 0 1,1 0-1,0 0 0,1 0 0,0-1 0,0 1 0,7 10 0,-10-16-16,1 1 0,0-1-1,0 0 1,0 0 0,0 0-1,1 1 1,-1-1 0,0-1 0,0 1-1,1 0 1,-1 0 0,0 0-1,1-1 1,-1 1 0,1-1-1,-1 1 1,1-1 0,-1 1-1,1-1 1,0 0 0,2 0-1,-1 0 4,-1-1 0,1 1 0,0-1 0,-1 0-1,1 0 1,0 0 0,-1 0 0,1 0 0,-1-1 0,0 1-1,4-3 1,2-3 16,0-1 0,0 0 0,-1 0 0,0-1 0,8-10 0,-4 0-128,0-1 1,-1 0 0,-1 0 0,0 0 0,-2-1 0,-1-1-1,0 1 1,5-43 0,-11 41-91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06.797"/>
    </inkml:context>
    <inkml:brush xml:id="br0">
      <inkml:brushProperty name="width" value="0.05" units="cm"/>
      <inkml:brushProperty name="height" value="0.05" units="cm"/>
      <inkml:brushProperty name="color" value="#004F8B"/>
    </inkml:brush>
  </inkml:definitions>
  <inkml:trace contextRef="#ctx0" brushRef="#br0">22 500 9242,'-2'0'218,"-13"2"786,12-3-232,10-3 379,44-14-571,1 2 1,88-14-1,112 0-94,-250 29-484,112-14 14,-1-5-1,-1-5 0,-1-5 0,133-55 0,-202 69-13,234-86 11,-191 74 3,113-20 0,-154 40-8,111-16 31,-155 24-39,0 0 0,1 0 0,-1 0 0,0 0 0,1 0 0,-1 0 0,0 0 0,1 0 0,-1 0 0,0 0 0,0 0 0,1 0 0,-1 0 0,0 0 0,1 0 0,-1 0 0,0 1 0,1-1 0,-1 0 0,0 0 0,0 0 0,1 0 0,-1 0 0,0 1 0,0-1 0,1 0 0,-1 0 1,0 0-1,0 1 0,0-1 0,0 0 0,1 1 0,-1-1 0,0 0 0,0 0 0,0 1 0,0-1 0,0 0 0,0 1 0,0-1 0,1 0 0,-1 0 0,0 1 0,0-1 0,0 0 0,0 1 0,0-1 0,-1 0 0,1 1 0,0-1 0,0 0 0,0 0 0,0 1 0,0-1 0,0 0 0,0 1 0,-1-1 0,1 0 0,0 0 0,0 1 0,0-1 0,0 0 0,-1 0 0,1 0 0,0 1 0,0-1 0,-1 0 0,1 0 0,-20 22 0,18-19 0,-17 14 2,0 0 0,0-2 0,-2 0 0,0-1 0,-1-1 0,0-2 0,-41 17 0,-175 44 14,227-69-16,-696 128-186,297-65 108,392-63 79,-124 29 20,128-28-19,0 1 0,1 0 0,0 1 0,0 1 0,0 0 0,1 0 0,-21 17-1,31-22-3,1-1-1,-1 0 0,1 1 0,0-1 0,0 0 0,0 1 0,0 0 0,0-1 1,0 1-1,0 0 0,0-1 0,1 1 0,-2 3 0,2-4 2,0-1 0,0 0-1,0 1 1,0-1 0,0 0 0,0 1-1,1-1 1,-1 1 0,0-1-1,0 0 1,0 1 0,0-1 0,0 0-1,1 1 1,-1-1 0,0 0 0,0 1-1,0-1 1,1 0 0,-1 1-1,0-1 1,1 0 0,-1 0 0,1 1-1,14 1-20,6-7 1,0 0 1,0-1-1,0-1 0,19-10 1,18-6 5,191-57-9,178-70-106,-252 69 69,136-54 19,-276 124 22,60-12 1,-79 20-31,1 1 1,0 1-1,0 0 1,-1 1-1,1 1 1,17 3 0,-33-4 36,-1 0 1,1 0 0,0 0-1,0 0 1,0 0 0,0 1 0,0-1-1,-1 0 1,1 1 0,0-1-1,0 0 1,-1 1 0,1-1-1,0 1 1,0 0 0,0 0 0,-1-1 8,0 1 1,0-1 0,0 0 0,0 1 0,0-1 0,0 0-1,0 1 1,0-1 0,0 0 0,0 1 0,0-1-1,0 0 1,0 1 0,-1-1 0,1 0 0,0 1 0,0-1-1,0 0 1,-1 0 0,1 1 0,0-1 0,0 0-1,0 0 1,-1 1 0,1-1 0,0 0 0,-1 0 0,1 1-1,-34 16 5,21-11 9,-81 47 91,40-21-57,-2-3 0,-83 32 0,56-35 18,-124 22-1,-91-4 18,2 0-62,266-39-20,-122 26 10,118-23-21,0 3 0,-43 18 1,72-27 4,-25 14-68,28-15 60,0 0 0,1 0-1,-1 1 1,1-1 0,-1 0 0,1 1-1,-1-1 1,1 1 0,0-1 0,0 1 0,0 0-1,0-1 1,-2 5 0,3-6 10,0 1-1,0-1 1,0 1-1,0-1 1,0 1 0,1-1-1,-1 1 1,0-1 0,0 1-1,0-1 1,0 1 0,1-1-1,-1 0 1,0 1-1,0-1 1,1 1 0,-1-1-1,0 1 1,1-1 0,-1 0-1,0 1 1,1-1 0,-1 0-1,1 1 1,-1-1 0,1 0-1,-1 0 1,1 0-1,-1 1 1,1-1 0,-1 0-1,1 0 1,-1 0 0,1 0-1,-1 0 1,1 0 0,-1 0-1,1 0 1,-1 0-1,1 0 1,-1 0 0,1 0-1,0 0 1,25-2-159,227-54-257,-108 19 396,256-39-344,-6 2-607,-282 47 569,158-59 0,71-56 574,-336 139-152,2 0 15,-5 1-14,-1 1 1,1 0 0,-1-1-1,1 1 1,0 1-1,0-1 1,0 0 0,-1 1-1,1-1 1,0 1-1,0 0 1,3 0 0,-5 0-12,-1 0 0,0 0 1,1 0-1,-1 0 1,0 0-1,1 1 0,-1-1 1,0 0-1,0 0 0,1 0 1,-1 0-1,0 0 1,1 0-1,-1 1 0,0-1 1,0 0-1,0 0 1,1 1-1,-1-1 0,0 0 1,0 0-1,0 1 0,1-1 1,-1 0-1,0 0 1,0 1-1,0-1 0,0 0 1,0 1-1,0-1 1,1 0-1,-1 1 0,-5 11 58,-15 11 15,-6-2-10,0-1 1,-2-2-1,0-1 1,-1-1 0,-53 21-1,2-8 216,-86 19 0,-145 10 388,-4-27-282,-10 2-220,219-18-169,-108 31 1,-60 34-265,194-61 193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19.132"/>
    </inkml:context>
    <inkml:brush xml:id="br0">
      <inkml:brushProperty name="width" value="0.05" units="cm"/>
      <inkml:brushProperty name="height" value="0.05" units="cm"/>
      <inkml:brushProperty name="color" value="#004F8B"/>
    </inkml:brush>
  </inkml:definitions>
  <inkml:trace contextRef="#ctx0" brushRef="#br0">3373 207 8546,'-2'-3'202,"1"0"0,-1 0 0,0 0 0,1 0 1,-1 0-1,0 0 0,-1 1 0,1-1 0,0 1 0,-6-4 0,-33-21 691,9 6-971,14 7-140,-1 1 0,-1 1 1,0 1-1,0 1 0,-39-14 0,26 14 127,1 2 0,-1 1 0,-44-4 0,-17 7 764,-173 14 0,243-8-506,-453 27 367,-78 6-1253,377-21 760,-216 45-1,329-44 158,0 4 0,-77 33 0,97-32 5,2 2 0,0 1 0,-75 57 0,72-43-52,2 1 0,1 3 1,2 1-1,-41 55 0,60-66-134,1 0 0,2 1 0,1 0 0,2 2-1,1 0 1,2 1 0,-16 62 0,21-60-50,2 1 0,2-1 0,1 1 0,1 0 0,3 0 0,0 0 0,11 53 0,-7-68 4,0-2 1,1 1-1,2 0 1,0-1-1,1-1 1,1 1-1,1-2 1,0 1 0,2-2-1,0 1 1,1-2-1,1 0 1,31 27-1,-19-23-187,1-2 0,0-1-1,2-2 1,0 0 0,0-2 0,2-1 0,-1-2-1,2-1 1,46 8 0,6-5-641,1-3-1,129-3 1,-89-8 101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19.577"/>
    </inkml:context>
    <inkml:brush xml:id="br0">
      <inkml:brushProperty name="width" value="0.05" units="cm"/>
      <inkml:brushProperty name="height" value="0.05" units="cm"/>
      <inkml:brushProperty name="color" value="#004F8B"/>
    </inkml:brush>
  </inkml:definitions>
  <inkml:trace contextRef="#ctx0" brushRef="#br0">264 1513 6969,'667'-392'2566,"-478"262"-681,235-210 1,-398 317-1828,-2-1 1,0-1 0,25-34 0,-43 50-65,1 0-1,-2-1 0,0 0 1,0 0-1,0 0 0,-1 0 1,-1-1-1,0 0 0,0 0 1,-1 0-1,-1 0 1,0 0-1,0-21 0,-3 18 6,0-1-1,0 0 0,-1 1 0,-1 0 1,-1 0-1,0 0 0,-1 0 1,0 1-1,-1 0 0,0 0 1,-1 1-1,-1 0 0,0 0 1,0 1-1,-1 0 0,-1 1 0,0 0 1,-20-14-1,12 11 39,-2 0 0,0 2 0,0 0 1,0 2-1,-2 0 0,1 2 0,-1 0 0,0 2 0,0 0 0,0 1 1,-26 0-1,-4 4 50,1 2 0,-1 2 0,-91 20 1,-154 55-52,245-64-79,-413 129-181,303-97 119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22.683"/>
    </inkml:context>
    <inkml:brush xml:id="br0">
      <inkml:brushProperty name="width" value="0.05" units="cm"/>
      <inkml:brushProperty name="height" value="0.05" units="cm"/>
      <inkml:brushProperty name="color" value="#004F8B"/>
    </inkml:brush>
  </inkml:definitions>
  <inkml:trace contextRef="#ctx0" brushRef="#br0">235 135 7682,'-6'-23'536,"-5"2"-432,-2-1-88,-3 2-128,-2 3-264,-10 1-569,-6 6 849,-16 6-192,-9 2-128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23.313"/>
    </inkml:context>
    <inkml:brush xml:id="br0">
      <inkml:brushProperty name="width" value="0.05" units="cm"/>
      <inkml:brushProperty name="height" value="0.05" units="cm"/>
      <inkml:brushProperty name="color" value="#004F8B"/>
    </inkml:brush>
  </inkml:definitions>
  <inkml:trace contextRef="#ctx0" brushRef="#br0">2693 54 7346,'-446'-12'2276,"306"5"-1557,49 6-633,0 3 1,-1 4-1,2 4 1,-1 5-1,2 3 0,0 4 1,1 3-1,2 5 1,0 4-1,3 3 0,1 3 1,2 4-1,2 4 1,-111 88-1,-268 272-87,427-379 61,2 1 0,1 1 1,1 2-1,2 1 0,-36 65 0,52-81-17,0-1-1,1 1 0,1 0 0,1 0 1,0 1-1,1-1 0,1 1 0,1 0 0,1 0 1,0 0-1,2 0 0,0 0 0,1 0 0,9 36 1,-4-30-41,2 1 1,1-2 0,1 0-1,0 0 1,2-1 0,1 0-1,1-1 1,29 33-1,-21-32-74,0 0-1,2-1 1,0-2-1,1-1 1,2 0 0,41 20-1,-21-17-63,1-2 0,1-3 0,1-1 0,0-3 0,1-2 0,1-2-1,-1-2 1,84-1 0,8-11-25,0-6 0,268-57 0,273-115 360,-597 158-171,179-58 224,477-220 0,-580 223-146,223-150 0,-322 185-2,-1-3-1,-4-3 1,-1-3 0,-3-2-1,95-122 1,-137 158-16,0 0 0,-2-1 1,-1-1-1,0 0 0,-2 0 1,0-1-1,-1 0 0,6-37 1,-12 49-39,0-1 0,-2 0 0,1 0 0,-1 1 0,-1-1 0,0 0 1,-1 0-1,0 1 0,-1-1 0,0 1 0,-1 0 0,0 0 1,0 0-1,-1 0 0,-1 1 0,0 0 0,-1 0 0,1 1 0,-13-14 1,5 11-16,1 0 0,-2 1 1,1 0-1,-2 1 0,1 1 1,-1 1-1,0 0 1,-1 1-1,0 0 0,0 2 1,-1 0-1,1 1 0,-30-3 1,7 3-128,-1 1 0,0 3-1,1 1 1,-79 13 0,25 6-50,-114 40 0,46-6-23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8:13.941"/>
    </inkml:context>
    <inkml:brush xml:id="br0">
      <inkml:brushProperty name="width" value="0.05" units="cm"/>
      <inkml:brushProperty name="height" value="0.05" units="cm"/>
    </inkml:brush>
  </inkml:definitions>
  <inkml:trace contextRef="#ctx0" brushRef="#br0">32 101 10834,'-7'3'550,"4"-2"-454,1 0 0,-1 0-1,0 0 1,1 0 0,-1 0 0,1 1 0,-4 2 0,28 5-4374,2 0 4828,10 0 1138,37 6 0,93 4-1144,632-12-445,-530-11-25,1228-65-217,-750 19 604,-559 39-423,307-12 1,-58 4-33,228 12 69,-517 8-59,971 4 15,-1036-7 1593,-108 7-3132,11-4 1148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24.356"/>
    </inkml:context>
    <inkml:brush xml:id="br0">
      <inkml:brushProperty name="width" value="0.05" units="cm"/>
      <inkml:brushProperty name="height" value="0.05" units="cm"/>
      <inkml:brushProperty name="color" value="#004F8B"/>
    </inkml:brush>
  </inkml:definitions>
  <inkml:trace contextRef="#ctx0" brushRef="#br0">1341 79 8418,'-22'-12'206,"1"1"0,-2 1 1,1 1-1,-2 1 0,1 1 1,-1 1-1,-42-6 0,33 10-82,1 1 0,-1 1 0,1 2 0,-1 1 0,-40 9 0,18 2-90,0 3 1,2 2-1,0 2 1,1 3-1,2 1 1,-68 47-1,73-42 60,2 2 0,2 2 0,1 2 0,-65 76 0,84-86-4,1 0 0,2 1 0,1 1 0,1 0 0,1 2 0,2 0 0,1 0 0,1 1 0,-8 40 0,16-53-78,1-1 0,0 1 0,2-1 0,0 1 1,1-1-1,1 1 0,0-1 0,1 0 0,1 0 1,1 0-1,0 0 0,11 21 0,-9-24-29,0 0 0,1-1 0,1 0 0,0-1 0,0 0 0,1 0 0,1-1 0,0 0 0,0-1 0,1 0 0,1-1-1,-1-1 1,1 1 0,18 7 0,-8-7-35,1-1 0,-1-2-1,1 0 1,1-1-1,-1-1 1,0-1 0,1-2-1,0 0 1,-1-2 0,36-5-1,-5-3-32,0-2 1,0-3-1,76-29 0,-40 5 83,125-70-1,73-71 423,-207 123-14,-3-3-1,-3-4 0,115-121 1,-175 166-279,0-2 1,-2 1-1,16-29 0,-25 40-88,-1 0 0,0-1 0,-1 1 0,0-1 0,0 0 0,-1 0 0,0 0-1,0 0 1,-1 0 0,-1 0 0,0-17 0,-1 20-27,0 1 1,-1-1-1,0 0 0,0 1 1,0-1-1,-1 1 0,1 0 0,-1 0 1,-1 0-1,1 0 0,-1 1 1,0-1-1,0 1 0,0 0 0,0 0 1,-1 0-1,-7-5 0,-5-1 1,0 0 0,-1 0 0,-35-12 0,15 10-15,-1 0 0,0 3 0,-57-7 0,26 10-74,-76 3 0,90 5 3,0 3 0,0 2 0,1 3 0,0 2 0,1 3 0,1 2 0,0 2 0,2 3 0,-67 37 0,-40 32-90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48.721"/>
    </inkml:context>
    <inkml:brush xml:id="br0">
      <inkml:brushProperty name="width" value="0.05" units="cm"/>
      <inkml:brushProperty name="height" value="0.05" units="cm"/>
      <inkml:brushProperty name="color" value="#004F8B"/>
    </inkml:brush>
  </inkml:definitions>
  <inkml:trace contextRef="#ctx0" brushRef="#br0">0 110 8050,'16'-8'1229,"31"-17"-132,-29 15-982,0 0 0,1 1 0,0 1 1,38-10-1,-36 14-115,1 1 0,-1 1 0,1 1 0,23 2 0,84 13 17,18 1-1,-131-15-24,0-2-1,-1 0 1,0-1 0,1 0-1,18-7 1,-15 4 17,-1 1 0,0 1 1,22-2-1,-7 6 23,0 1 0,60 10 1,-57-6 105,-1-1 1,45-1 0,-71-3-95,0-1-1,0 0 1,0 0 0,1-1-1,-1-1 1,11-3 0,-16 3-70,-3-1-24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36.159"/>
    </inkml:context>
    <inkml:brush xml:id="br0">
      <inkml:brushProperty name="width" value="0.05" units="cm"/>
      <inkml:brushProperty name="height" value="0.05" units="cm"/>
      <inkml:brushProperty name="color" value="#004F8B"/>
    </inkml:brush>
  </inkml:definitions>
  <inkml:trace contextRef="#ctx0" brushRef="#br0">8 191 9106,'-7'-5'1583,"16"6"-1056,-8-1-510,1 1 0,-1-1 0,0 0 0,0 1 0,1-1 0,-1 1 0,0-1 0,0 1 0,0-1 0,1 1 0,-1 0 0,0 0 0,0 0 0,0 0 0,0 0 0,0 0 0,-1 0 0,1 0 0,0 0 0,0 0 0,-1 0 0,1 0 0,0 0 0,-1 1 0,1-1 0,-1 0-1,0 1 1,1-1 0,-1 0 0,0 3 0,2 7 99,-1 0-1,0 20 0,-1-16-58,7 78-60,35 174 0,-37-239-95,-2-1 1,0 29-1,-2-29 123,1-1 0,7 33 0,-9-58-37,1 0-1,-1 0 1,0 0-1,1 0 1,-1 0-1,1 0 1,-1 0 0,1 0-1,0-1 1,-1 1-1,1 0 1,0 0-1,0 0 1,0-1-1,-1 1 1,1 0-1,0-1 1,0 1-1,0-1 1,0 1 0,0-1-1,0 1 1,2-1-1,28 4-197,-5-2 224,-1 6 61,40 16 0,-50-17-126,-1-1 0,1 0 0,1-1 0,-1-1 1,1 0-1,0-2 0,22 2 0,35-7-201,-42 1 44,60 4 0,-77-1 145,1-2 0,-1 0 0,0 0 0,0-1 0,1-1 0,-1 0 0,16-7 0,-13 5 2,2 0 0,-1 1 0,27-3 0,-31 6 2,-1-1 1,1-1-1,-1-1 0,1 1 1,-1-2-1,0 0 1,0-1-1,-1 0 0,0-1 1,22-15-1,-13 6 232,-1-1-1,-1 0 0,0-2 1,29-37-1,-40 45-126,-1-1 1,0 0-1,0 0 0,-2-1 1,0 0-1,7-26 1,11-85 32,-18 86-41,-1 18 6,4-28 239,-3 0 1,1-73-1,-7 115-189,0 0-1,0 0 0,-1 0 0,0 0 0,0 0 0,0 1 1,-1-1-1,-4-6 0,3 4-65,1 1 0,-1 0 0,-4-16 0,3-13-43,5 30 7,0-1 0,-1 1 0,0-1 1,0 1-1,-1-1 0,0 1 0,0 0 0,0-1 1,-6-8-1,1 10 5,-2 6-3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36.772"/>
    </inkml:context>
    <inkml:brush xml:id="br0">
      <inkml:brushProperty name="width" value="0.05" units="cm"/>
      <inkml:brushProperty name="height" value="0.05" units="cm"/>
      <inkml:brushProperty name="color" value="#004F8B"/>
    </inkml:brush>
  </inkml:definitions>
  <inkml:trace contextRef="#ctx0" brushRef="#br0">1 378 7394,'4'0'1104,"5"-6"-416,2-5-240,5-9 848,6-5-335,3-6-281,3-4-64,3 1-224,2-2-136,-1 3-168,-1 2-88,-2 2-168,-2 5-144,-10 2 232,-1 1-32,-9 2-72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37.432"/>
    </inkml:context>
    <inkml:brush xml:id="br0">
      <inkml:brushProperty name="width" value="0.05" units="cm"/>
      <inkml:brushProperty name="height" value="0.05" units="cm"/>
      <inkml:brushProperty name="color" value="#004F8B"/>
    </inkml:brush>
  </inkml:definitions>
  <inkml:trace contextRef="#ctx0" brushRef="#br0">0 423 9690,'6'-5'1112,"1"-7"-752,5 2-96,-1-6 713,9-5-457,5-5-72,9-5-136,8-7-56,4-2-80,2-3-96,0-1-568,-3-1-1008,-3 7 1296,-3 6-177,-12 11-191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41.331"/>
    </inkml:context>
    <inkml:brush xml:id="br0">
      <inkml:brushProperty name="width" value="0.05" units="cm"/>
      <inkml:brushProperty name="height" value="0.05" units="cm"/>
      <inkml:brushProperty name="color" value="#004F8B"/>
    </inkml:brush>
  </inkml:definitions>
  <inkml:trace contextRef="#ctx0" brushRef="#br0">87 0 7658,'0'7'3811,"-7"10"-3300,6-14-266,-27 117 254,18-73-342,6-27-135,2 1 0,0 21-1,1-21-10,-1 0-1,-4 22 0,0-19 64,-10 62 94,15-81-30,0 2-459,3-10-67,-2-2 199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42.901"/>
    </inkml:context>
    <inkml:brush xml:id="br0">
      <inkml:brushProperty name="width" value="0.05" units="cm"/>
      <inkml:brushProperty name="height" value="0.05" units="cm"/>
      <inkml:brushProperty name="color" value="#004F8B"/>
    </inkml:brush>
  </inkml:definitions>
  <inkml:trace contextRef="#ctx0" brushRef="#br0">483 13 7690,'4'-12'1774,"0"11"-457,2 22 73,0 0-1378,16 22 42,1 0 1,3-2 0,43 56-1,-61-88-53,-1 1 0,-1 0-1,1 1 1,-2 0 0,1 0-1,-1 0 1,5 18 0,-10-27 30,0-1 1,0 1 0,1-1-1,-1 0 1,1 1 0,-1-1 0,1 0-1,0 1 1,0-1 0,-1 0-1,1 0 1,2 2 0,-35 17 1059,-10-3-614,0-2 0,-58 12 1,0 0-371,59-13-78,23-8-6,0 0 0,-1 0 0,0-2 0,0-1 0,-34 3 1,28-6-14,-57 1-27,73 0-15,-1 0 0,1 1 0,0 0 0,0 0 0,0 1 0,-11 5 0,19-8 23,1 0-1,0 0 1,0 0-1,0 0 1,-1 0-1,1 0 1,0 0 0,0 0-1,0 0 1,0 0-1,-1 0 1,1 0-1,0 0 1,0 0-1,0 0 1,-1 0 0,1 0-1,0 0 1,0 0-1,0 0 1,-1 0-1,1 0 1,0 0 0,0 0-1,0 0 1,0 0-1,-1 0 1,1-1-1,0 1 1,0 0 0,0 0-1,0 0 1,0 0-1,0 0 1,-1-1-1,1 1 1,0 0 0,0 0-1,0 0 1,0 0-1,0-1 1,0 1-1,0 0 1,0 0 0,0 0-1,0-1 1,-2-14-183,0-1 64,-7 5-12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44.345"/>
    </inkml:context>
    <inkml:brush xml:id="br0">
      <inkml:brushProperty name="width" value="0.05" units="cm"/>
      <inkml:brushProperty name="height" value="0.05" units="cm"/>
      <inkml:brushProperty name="color" value="#004F8B"/>
    </inkml:brush>
  </inkml:definitions>
  <inkml:trace contextRef="#ctx0" brushRef="#br0">155 786 10074,'-13'-10'340,"0"0"1,0-2-1,1 1 0,0-1 1,1-1-1,1 0 0,0-1 1,0 0-1,2 0 0,-8-17 1,11 22-348,1 0 0,1 0 1,-1-1-1,2 0 0,-1 1 1,1-1-1,1 0 0,0 0 1,0 0-1,1 0 0,1-19 1,1 25 4,-1 1 0,1-1 1,-1 1-1,1-1 1,0 1-1,1 0 1,-1 0-1,0 0 0,1 0 1,0 0-1,-1 1 1,6-5-1,43-26-10,-33 23 7,22-14-49,0 2 0,2 2-1,0 2 1,1 2 0,0 1-1,87-16 1,-107 25-31,0-1 0,-1 0 0,0-2 0,0-1 0,-1 0 0,32-23 0,-33 20 86,0 2 1,0-1 0,1 2 0,0 1 0,1 1 0,41-10-1,-45 16-46,1 0-1,22 2 0,-14 1-29,-26-2 74,0 0 0,0 0-1,1 0 1,-1 0 0,0-1 0,0 1-1,0 0 1,0 0 0,0-1-1,0 1 1,0-1 0,-1 1-1,1-1 1,0 1 0,-1-1 0,1 1-1,-1-4 1,4-4-2,-2 7-19,-1 0 1,1 0 0,-1 0 0,1 1 0,0-1-1,0 1 1,0-1 0,0 1 0,0 0 0,0-1-1,0 1 1,3-1 0,-4 2 4,1-1-1,-1 1 1,1-1 0,-1 0-1,0 1 1,1-1 0,-1 0-1,0 0 1,1 0 0,-1 0-1,0 0 1,0 0 0,0 0-1,0 0 1,0 0-1,0-1 1,-1 1 0,1 0-1,0-1 1,0 1 0,-1 0-1,1-1 1,-1 1 0,0-1-1,1 1 1,-1-1 0,0 1-1,0-1 1,0-1-1,0-1-110,0 4-28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45.233"/>
    </inkml:context>
    <inkml:brush xml:id="br0">
      <inkml:brushProperty name="width" value="0.05" units="cm"/>
      <inkml:brushProperty name="height" value="0.05" units="cm"/>
      <inkml:brushProperty name="color" value="#004F8B"/>
    </inkml:brush>
  </inkml:definitions>
  <inkml:trace contextRef="#ctx0" brushRef="#br0">0 1 8314,'4'4'269,"-1"-1"0,0 1 0,1 0-1,-1-1 1,1 0 0,0 0 0,0 0 0,0 0 0,9 4 0,2 2-272,58 34 399,130 55 0,-126-64-372,119 72 0,-190-102-160,-5-3 107,1 1 0,-1-1 0,1 0 0,0 0-1,-1 0 1,1 0 0,0 0 0,-1 0 0,1-1 0,0 1 0,0 0 0,0-1 0,0 0-1,0 1 1,0-1 0,3 0 0,2-5-138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51.531"/>
    </inkml:context>
    <inkml:brush xml:id="br0">
      <inkml:brushProperty name="width" value="0.05" units="cm"/>
      <inkml:brushProperty name="height" value="0.05" units="cm"/>
      <inkml:brushProperty name="color" value="#004F8B"/>
    </inkml:brush>
  </inkml:definitions>
  <inkml:trace contextRef="#ctx0" brushRef="#br0">0 7 4545,'68'-7'1848,"-67"7"-1786,-29 6 6367,20-6-6721,5 1 119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25:57.111"/>
    </inkml:context>
    <inkml:brush xml:id="br0">
      <inkml:brushProperty name="width" value="0.05" units="cm"/>
      <inkml:brushProperty name="height" value="0.05" units="cm"/>
    </inkml:brush>
  </inkml:definitions>
  <inkml:trace contextRef="#ctx0" brushRef="#br0">172 172 12963,'-6'0'174,"0"0"0,0 1 1,-1-1-1,1 1 0,0 1 1,0-1-1,0 1 0,-8 4 1,3-1 57,0 0 1,0 1-1,-13 9 1,18-11-152,1 1 0,0-1 1,0 1-1,0 0 0,1 1 0,-6 8 1,8-12-59,1 0 1,0 0 0,0 0 0,0 0 0,0 0 0,0 0 0,0 0 0,1 0-1,-1 1 1,1-1 0,-1 0 0,1 0 0,0 1 0,0-1 0,0 0 0,0 1-1,0-1 1,1 0 0,-1 0 0,1 1 0,-1-1 0,1 0 0,1 2 0,-1-2-21,0-1-1,1 1 1,-1-1 0,0 0 0,1 0 0,-1 1 0,1-1 0,-1 0 0,1 0 0,0-1 0,0 1 0,-1 0 0,1 0 0,0-1 0,0 1 0,0-1 0,-1 0 0,1 0 0,0 1 0,0-1 0,0 0 0,0 0 0,0-1 0,3 0 0,4 0-61,-1-1 0,1 0 0,0 0 1,8-5-1,-1 1-134,-1-2 0,0 0 0,0-1 1,-1 0-1,0-1 0,-1-1 0,18-18 1,-9 6-142,-2-2 0,0 0 0,17-30 0,-34 49 339,1 1-1,-1 0 1,0-1-1,0 1 1,0-1 0,-1 0-1,0 0 1,0 0-1,-1 0 1,0-1 0,0 1-1,0 0 1,0-10 0,-1 16 5,0 0 1,0 0-1,0 0 1,0 0 0,0-1-1,0 1 1,0 0-1,0 0 1,0 0 0,0 0-1,0 0 1,0-1 0,0 1-1,0 0 1,0 0-1,0 0 1,0 0 0,0-1-1,-1 1 1,1 0-1,0 0 1,0 0 0,0 0-1,0 0 1,0 0 0,0-1-1,0 1 1,0 0-1,0 0 1,-1 0 0,1 0-1,0 0 1,0 0-1,0 0 1,0 0 0,0 0-1,-1 0 1,1 0-1,0 0 1,0-1 0,0 1-1,0 0 1,0 0 0,-1 0-1,1 0 1,0 0-1,0 0 1,0 0 0,0 0-1,-1 1 1,1-1-1,0 0 1,0 0 0,-8 9 387,-3 15 90,6-11-348,1 1 0,0 0 0,1 1 0,0-1 0,1 0 0,1 1 0,1 26 0,0-35-146,1 1 0,-1-1 0,1 1 0,1-1 0,-1 0 0,1 1 0,0-1 0,1 0 1,-1 0-1,1 0 0,0-1 0,1 1 0,0-1 0,-1 0 0,1 0 0,1 0 0,-1 0 0,1-1 0,8 7 0,21 6-122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8:55.415"/>
    </inkml:context>
    <inkml:brush xml:id="br0">
      <inkml:brushProperty name="width" value="0.05" units="cm"/>
      <inkml:brushProperty name="height" value="0.05" units="cm"/>
    </inkml:brush>
  </inkml:definitions>
  <inkml:trace contextRef="#ctx0" brushRef="#br0">1 194 11122,'3'-3'69,"0"1"0,1 0 0,-1 0-1,1 0 1,0 0 0,-1 1 0,1-1 0,0 1-1,0 0 1,0 0 0,5 0 0,7-3 4,214-48 11,2 9-1,397-20 1,-325 51 89,435 40 1,-176 8-128,2-22-27,-233-7-19,205-1 9,39 1 314,2-1-2011,-579-11 1382,-11-16-66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53.035"/>
    </inkml:context>
    <inkml:brush xml:id="br0">
      <inkml:brushProperty name="width" value="0.05" units="cm"/>
      <inkml:brushProperty name="height" value="0.05" units="cm"/>
      <inkml:brushProperty name="color" value="#004F8B"/>
    </inkml:brush>
  </inkml:definitions>
  <inkml:trace contextRef="#ctx0" brushRef="#br0">168 151 10266,'0'-1'46,"0"0"0,0 0 0,0 0 0,0 0 0,0 0 0,0 1 0,0-1-1,0 0 1,0 0 0,0 0 0,1 0 0,-1 0 0,0 0 0,1 0 0,-1 0 0,0 0 0,1 0 0,-1 1 0,1-1-1,-1 0 1,1 0 0,0 1 0,-1-1 0,1 0 0,1 0 0,26-19 1451,-3 3-843,4-15-661,-24 25 4,1 0 0,0 0 1,1 0-1,0 1 0,8-7 0,-11 11 1,1 0 0,-1 1 0,1-1 0,-1 1 0,1 0 0,0 0 1,-1 0-1,1 1 0,0-1 0,7 1 0,49 6-17,-57-6 19,14 4-6,0 0 1,0 1-1,-1 1 1,1 1-1,-2 0 1,1 1-1,-1 1 1,0 1-1,-1 0 0,0 1 1,0 0-1,15 17 1,-23-22-25,-6-5 44,0-1 0,-1 0-1,1 1 1,0-1 0,-1 1-1,1 0 1,-1-1 0,1 1-1,-1 0 1,1-1 0,-1 1-1,0 0 1,1-1 0,-1 1-1,0 0 1,1 0 0,-1-1-1,0 1 1,0 0 0,0 0 0,0-1-1,0 1 1,0 0 0,0 0-1,0 0 1,0-1 0,0 2-1,1 3-10,-1-1-1,1 0 1,0 1-1,1-1 0,-1 0 1,5 8-1,2 8 12,-6-14 17,0 1 0,0 0 0,-1 0 0,0-1 0,0 1 0,0 11 0,-2-15 3,1 0-1,-1-1 1,0 1 0,0 0-1,0 0 1,0 0 0,-1 0-1,1-1 1,-1 1 0,1-1-1,-1 1 1,0-1 0,0 0-1,0 1 1,0-1 0,0 0-1,-5 2 1,-11 10 57,-1-1 0,-1-1 0,0-1 0,-1 0 1,0-2-1,0 0 0,-1-2 0,-34 8 0,9-7 106,-2-1 0,-96-1 0,116-6-204,-1 0 0,1-2 1,-1-2-1,-45-10 0,74 14-53,-1-1-1,1 1 0,0-1 0,0 1 0,-1-1 1,1 1-1,0-1 0,0 0 0,0 1 0,0-1 1,0 0-1,0 0 0,0 0 0,0 0 0,-2-2 1,3 2 30,0 1 1,0-1 0,0 1 0,0-1 0,1 1 0,-1-1-1,0 0 1,0 1 0,0-1 0,0 1 0,1-1 0,-1 1 0,0-1-1,0 1 1,1-1 0,-1 1 0,0-1 0,1 1 0,-1 0 0,1-1-1,-1 1 1,1-1 0,-1 1 0,1 0 0,-1-1 0,1 1-1,-1 0 1,1 0 0,-1 0 0,1-1 0,-1 1 0,1 0 0,-1 0-1,1 0 1,-1 0 0,1 0 0,0 0 0,0 0 0,18-5-366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54.062"/>
    </inkml:context>
    <inkml:brush xml:id="br0">
      <inkml:brushProperty name="width" value="0.05" units="cm"/>
      <inkml:brushProperty name="height" value="0.05" units="cm"/>
      <inkml:brushProperty name="color" value="#004F8B"/>
    </inkml:brush>
  </inkml:definitions>
  <inkml:trace contextRef="#ctx0" brushRef="#br0">799 12 11450,'2'-2'74,"0"1"-1,0 0 1,0 0-1,0-1 1,0 1-1,1 1 1,-1-1-1,0 0 1,0 1-1,1-1 1,-1 1-1,0-1 1,1 1-1,-1 0 1,0 0-1,1 0 1,-1 0-1,0 1 1,1-1-1,-1 1 1,0-1-1,3 2 1,1 0-85,0 0 1,0 1-1,0-1 0,0 1 1,0 0-1,9 8 1,-11-7 22,0-1 1,0 0-1,0 1 0,0 0 1,-1 0-1,0 0 1,0 1-1,4 6 0,-6-8 30,0 0 0,0 0 0,0 0-1,-1 1 1,1-1 0,-1 0-1,0 0 1,0 1 0,0-1-1,0 0 1,-1 0 0,1 1 0,-1-1-1,0 0 1,-1 4 0,-1 3 82,-1 1 0,-1 0 0,0-1 1,0 0-1,-1 0 0,0 0 1,0-1-1,-1 0 0,-9 10 0,9-13-76,1-1 0,-1 1 0,0-1 0,-1 0 0,1-1-1,-1 0 1,0 0 0,0 0 0,0-1 0,-1 0-1,1-1 1,-12 2 0,-25 2 111,-53-1 0,-25 2-69,107-5-60,0-1 0,0-1 0,0-1 0,-28-4 0,-61-18 15,-9-3-52,99 24 7,1 1 1,-1 0-1,1 1 0,-1 1 0,-28 4 0,41-4-17,0 0 0,1-1 0,-1 0 0,0 1 0,1-1 0,-1 0-1,0 0 1,1 0 0,-1 0 0,0 0 0,0 0 0,1 0 0,-1-1-1,0 1 1,1-1 0,-1 1 0,1-1 0,-1 1 0,1-1 0,-1 0-1,1 0 1,-1 0 0,1 0 0,0 0 0,-1 0 0,1 0 0,0-1-1,0 1 1,0 0 0,0-1 0,0 1 0,0 0 0,0-1-1,0 1 1,1-1 0,-1 0 0,1 1 0,-1-1 0,1 0 0,-1 1-1,1-4 1,-3-28-85,4-5-68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5:55.045"/>
    </inkml:context>
    <inkml:brush xml:id="br0">
      <inkml:brushProperty name="width" value="0.05" units="cm"/>
      <inkml:brushProperty name="height" value="0.05" units="cm"/>
      <inkml:brushProperty name="color" value="#004F8B"/>
    </inkml:brush>
  </inkml:definitions>
  <inkml:trace contextRef="#ctx0" brushRef="#br0">23 27 6489,'-12'-4'990,"3"2"1369,9 2-2306,0 1 1,0-1-1,0 0 1,-1 1 0,1-1-1,0 0 1,0 1-1,0-1 1,0 0 0,0 1-1,0-1 1,0 0-1,0 1 1,0-1-1,0 0 1,0 1 0,0-1-1,0 0 1,0 0-1,0 1 1,1-1-1,-1 0 1,0 1 0,0-1-1,0 0 1,0 1-1,1-1 1,-1 0 0,0 1-1,6 10 91,6 18 16,2-1-1,1-1 0,26 36 0,-36-56-181,0-1-1,0 0 0,1 0 1,0 0-1,0-1 0,0 0 1,1 0-1,0 0 0,0-1 1,0 0-1,0-1 0,0 1 1,1-1-1,0-1 0,-1 1 1,1-1-1,0-1 1,13 2-1,-12-3 15,0 0 1,0 0-1,0-1 1,0 0-1,-1-1 0,16-4 1,-22 6 68,0-1 0,0 0 0,0 0 0,1 0 1,-1 0-1,0 0 0,0-1 0,-1 1 0,1-1 0,0 1 1,0-1-1,-1 0 0,1 1 0,-1-1 0,1 0 0,-1 0 0,0 0 1,0 0-1,0-1 0,0 1 0,0 0 0,0 0 0,-1 0 1,1-1-1,-1 1 0,1 0 0,-1-1 0,0 1 0,0-4 1,-1-2 169,0 0 1,0 0 0,-1 0 0,0 0 0,-1 0-1,1 1 1,-1-1 0,-1 1 0,0-1-1,0 1 1,-9-11 0,6 9-162,0 0 0,-1 1-1,-1 0 1,1 0 0,-1 1-1,0 1 1,-18-11 0,20 14-346,5 2 181,-1 0 0,1 0-1,0 0 1,-1 0 0,1 0-1,0-1 1,0 1 0,-3-4-1,3-5-156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2.756"/>
    </inkml:context>
    <inkml:brush xml:id="br0">
      <inkml:brushProperty name="width" value="0.05" units="cm"/>
      <inkml:brushProperty name="height" value="0.05" units="cm"/>
      <inkml:brushProperty name="color" value="#004F8B"/>
    </inkml:brush>
  </inkml:definitions>
  <inkml:trace contextRef="#ctx0" brushRef="#br0">16 415 13123,'-2'-2'111,"1"0"0,-1 0 0,1 0 0,-1 0 0,1-1 0,0 1 0,0 0 0,0-1 0,0 1 0,0 0 0,1-1 0,-1 1 0,1-4 0,0 5-90,0-1 1,0 1-1,1 0 1,-1 0-1,1-1 0,-1 1 1,1 0-1,-1 0 1,1 0-1,0 0 0,-1 0 1,1 0-1,0 0 1,0 0-1,0 0 1,0 0-1,0 0 0,0 1 1,0-1-1,0 0 1,0 1-1,0-1 0,0 1 1,1-1-1,-1 1 1,0-1-1,0 1 1,2 0-1,18-5 56,0 2-1,1 0 1,-1 1 0,1 1 0,24 3-1,-6-2-44,201-4-155,348-49 1,687-163 34,-889 156-11,-370 57 78,38-3-40,-51 6 49,0 0 0,0 0 1,0 0-1,0 0 0,0 1 1,0 0-1,0 0 0,0 0 1,0 0-1,5 3 0,-9-4 10,0 0 0,0 0 0,1 0 0,-1 1 0,0-1 0,0 0 0,0 0 0,1 1 0,-1-1-1,0 0 1,0 0 0,0 1 0,0-1 0,1 0 0,-1 0 0,0 1 0,0-1 0,0 0 0,0 1 0,0-1 0,0 0 0,0 1-1,0-1 1,0 0 0,0 0 0,0 1 0,0-1 0,0 0 0,0 1 0,0-1 0,0 0 0,0 1 0,0-1 0,-1 0 0,1 0-1,0 1 1,0-1 0,0 0 0,0 0 0,-1 1 0,1-1 0,0 0 0,-1 1 0,-11 9-36,-4-3 20,-1 0 0,0-1 0,0-1 0,-19 3 0,7-1 15,-282 55 72,84-20-22,-1013 286-1020,916-230 555,174-56 171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2.887"/>
    </inkml:context>
    <inkml:brush xml:id="br0">
      <inkml:brushProperty name="width" value="0.05" units="cm"/>
      <inkml:brushProperty name="height" value="0.05" units="cm"/>
      <inkml:brushProperty name="color" value="#004F8B"/>
    </inkml:brush>
  </inkml:definitions>
  <inkml:trace contextRef="#ctx0" brushRef="#br0">112 0 12587,'-2'2'173,"-1"1"1,1-1-1,0 0 1,-1 1-1,1-1 1,0 1-1,-1 3 1,-3 6-27,1 0 0,0 0 0,1 1 0,0-1-1,1 1 1,-1 16 0,-4 81 125,8-107-261,3 66 62,-1-53-143,-1 0 0,-1-1 0,0 1-1,-1 0 1,-5 25 0,6-41 40,0 0 1,1 1-1,-1-1 0,0 0 1,-1 1-1,1-1 0,0 0 1,0 0-1,0 1 0,0-1 1,0 0-1,0 0 0,0 1 1,0-1-1,0 0 0,0 0 1,-1 1-1,1-1 0,0 0 1,0 0-1,0 0 0,0 1 1,-1-1-1,1 0 1,0 0-1,0 0 0,-1 0 1,1 0-1,0 1 0,0-1 1,0 0-1,-1 0 0,1 0 1,0 0-1,-1 0 0,1 0 1,0 0-1,0 0 0,-1 0 1,1 0-1,0 0 0,0 0 1,-1 0-1,1 0 0,0 0 1,0 0-1,-1 0 0,1 0 1,0 0-1,0 0 0,-1-1 1,1 1-1,0 0 1,-1 0-1,-9-12-751,9 10 846,-14-20-504,-1-7-135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3.365"/>
    </inkml:context>
    <inkml:brush xml:id="br0">
      <inkml:brushProperty name="width" value="0.05" units="cm"/>
      <inkml:brushProperty name="height" value="0.05" units="cm"/>
      <inkml:brushProperty name="color" value="#004F8B"/>
    </inkml:brush>
  </inkml:definitions>
  <inkml:trace contextRef="#ctx0" brushRef="#br0">0 68 14739,'3'-2'144,"0"1"0,-1 0-1,1 0 1,0 0 0,0 1 0,0-1-1,-1 1 1,1-1 0,0 1 0,0 0-1,0 0 1,0 0 0,0 0 0,0 1-1,0-1 1,3 2 0,16 1 109,-1-5-278,0-1 1,0 0-1,0-1 0,-1-2 1,38-13-1,17-6-1316,-74 25 1210,1-1 0,-1 1 0,1-1 0,-1 1 0,0-1 0,1 1-1,-1 0 1,1 0 0,-1 0 0,1 0 0,-1 0 0,1 0 0,-1 0 0,1 1-1,-1-1 1,0 0 0,1 1 0,-1-1 0,1 1 0,-1-1 0,0 1-1,0 0 1,3 1 0,-4 0 12,1-1 1,0 1-1,-1-1 0,1 1 0,-1-1 1,0 1-1,0-1 0,1 1 0,-1-1 1,0 1-1,0-1 0,-1 1 0,1-1 1,0 1-1,0 0 0,-1-1 0,1 1 1,-1-1-1,1 0 0,-1 1 0,-1 2 1,-9 17-820</inkml:trace>
  <inkml:trace contextRef="#ctx0" brushRef="#br0" timeOffset="1">122 204 11707,'0'4'1152,"5"0"-616,3-2-216,11-1 672,1-1-208,7-1-264,3-5-39,2-1-137,-2-2-160,-1 2-288,-5 3-176,-7 1-457,-7 1 609,-6 10-136,-4 3-80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3.854"/>
    </inkml:context>
    <inkml:brush xml:id="br0">
      <inkml:brushProperty name="width" value="0.05" units="cm"/>
      <inkml:brushProperty name="height" value="0.05" units="cm"/>
      <inkml:brushProperty name="color" value="#004F8B"/>
    </inkml:brush>
  </inkml:definitions>
  <inkml:trace contextRef="#ctx0" brushRef="#br0">0 134 13219,'7'16'1232,"5"-8"-992,5-9-88,3-3 400,6-8-296,4 1-112,0-7-304,3-3-24,-4-6 128,-1-3-40,-3-3-80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4.299"/>
    </inkml:context>
    <inkml:brush xml:id="br0">
      <inkml:brushProperty name="width" value="0.05" units="cm"/>
      <inkml:brushProperty name="height" value="0.05" units="cm"/>
      <inkml:brushProperty name="color" value="#004F8B"/>
    </inkml:brush>
  </inkml:definitions>
  <inkml:trace contextRef="#ctx0" brushRef="#br0">56 90 11723,'-22'69'1820,"14"-49"-1422,2 0 0,0 1 0,-3 23 0,7-25-161,0-1-1,2 1 0,3 31 1,-3-44-197,1 1 0,0 0 0,1 0 0,0-1 0,0 1 0,0-1 0,1 0 0,0 1 0,0-1 0,1 0 0,0-1 0,0 1 0,6 6 0,-8-10-37,0 0 1,1 0-1,-1 0 1,1 0-1,0-1 1,-1 1-1,1-1 1,0 0-1,0 0 1,0 0-1,0 0 1,0 0-1,0-1 1,0 1-1,0-1 1,0 0-1,0 0 1,0 0-1,0 0 0,0 0 1,0-1-1,0 1 1,0-1-1,0 0 1,0 0-1,0 0 1,0 0-1,0-1 1,-1 1-1,1-1 1,4-3-1,3-2 7,0-1 1,-1 0-1,0-1 0,0 0 0,0-1 0,9-15 1,-2 0 84,-3 0 0,0-1 0,15-41 0,-13 27 55,-14 39-138,0-1-1,-1 0 1,1 1-1,0-1 1,0 0-1,0 1 1,0-1-1,0 1 1,0-1-1,0 1 1,2-2-1,4 4 76,1 11-42,-4-1 5,7 15 34,-11-25-75,1 0 0,0 1 0,-1-1 0,1 0 1,0 0-1,0 0 0,-1 0 0,1 0 0,0 0 0,0 0 0,0 0 0,0-1 0,0 1 0,0 0 0,1-1 0,0 2 0,-1-2 5,0 0 0,0 0 0,-1-1 0,1 1 0,0 0 0,0 0 0,0 0 0,0-1 0,0 1 0,-1 0 0,1-1 0,0 1 0,0-1 0,-1 1 0,1-1 0,0 1 0,-1-1 0,1 1 0,0-1 0,-1 0 0,2-1 0,12-18 152,-13 18-141,20-33 160,-2-2-1,28-76 1,-38 82-175,-7 24-41,-7 20-114,-2 4-319,5-14 338,0 0-1,1 0 0,0 0 0,-1 0 0,1 0 0,0 0 0,1 1 0,-2 3 0,2 0-206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4.763"/>
    </inkml:context>
    <inkml:brush xml:id="br0">
      <inkml:brushProperty name="width" value="0.05" units="cm"/>
      <inkml:brushProperty name="height" value="0.05" units="cm"/>
      <inkml:brushProperty name="color" value="#004F8B"/>
    </inkml:brush>
  </inkml:definitions>
  <inkml:trace contextRef="#ctx0" brushRef="#br0">151 5 13107,'12'-4'1050,"-12"13"-504,-19 26-171,10-18-90,-13 28 124,-45 102 545,56-120-764,2 0 0,1 1 0,-7 43 0,14-66-161,0 1-1,0-1 1,1 1 0,0-1-1,0 1 1,1-1-1,1 9 1,-1-13-37,-1 1 1,1-1 0,-1 1 0,1-1-1,0 0 1,0 1 0,0-1-1,0 0 1,0 1 0,0-1-1,0 0 1,0 0 0,0 0 0,0 0-1,1 0 1,-1 0 0,0-1-1,1 1 1,-1 0 0,1 0-1,-1-1 1,1 1 0,-1-1 0,1 0-1,-1 1 1,1-1 0,-1 0-1,1 0 1,2 0 0,11-1-215,1-1 0,-1 0 0,0-1 1,0-1-1,0 0 0,0-1 0,-1-1 1,19-9-1,-18 8 137,27-11-351</inkml:trace>
  <inkml:trace contextRef="#ctx0" brushRef="#br0" timeOffset="1">502 128 14715,'-2'16'1208,"-5"16"-824,-3 3-199,-1 10 479,1-1-184,1-2-136,0-2-104,5-8-256,1-7-152,3-9-336,5-7 8,-1-11 328,-1-5-80,2-4-161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5.239"/>
    </inkml:context>
    <inkml:brush xml:id="br0">
      <inkml:brushProperty name="width" value="0.05" units="cm"/>
      <inkml:brushProperty name="height" value="0.05" units="cm"/>
      <inkml:brushProperty name="color" value="#004F8B"/>
    </inkml:brush>
  </inkml:definitions>
  <inkml:trace contextRef="#ctx0" brushRef="#br0">0 138 12339,'1'-4'207,"-1"1"0,1-1 0,0 1 0,0 0 1,0-1-1,1 1 0,-1 0 0,1 0 0,0 0 1,-1 0-1,1 0 0,1 0 0,-1 1 0,0-1 1,1 0-1,4-2 0,6-6 330,29-18 1,-40 28-540,8-5 35,0 0-1,0 1 0,1 0 0,-1 1 0,1 0 1,0 1-1,0 0 0,1 1 0,-1 0 1,21 0-1,-27 2-31,0 0 1,0 1-1,0-1 0,0 1 1,0 0-1,0 0 1,0 1-1,0 0 0,0-1 1,-1 2-1,1-1 1,-1 0-1,0 1 0,1 0 1,-1 0-1,0 0 0,-1 1 1,1-1-1,-1 1 1,1 0-1,-1 0 0,0 0 1,-1 0-1,1 0 1,-1 1-1,4 8 0,-3-2 63,0-1 0,-1 1 0,0 0 0,-1 0-1,0 0 1,0 0 0,-2 0 0,1 0 0,-1 0-1,-1 0 1,0 0 0,0 0 0,-1 0 0,-1-1 0,-7 16-1,7-15 62,-1-1-1,0 0 0,-1 0 0,0-1 0,-1 0 1,0 0-1,-1 0 0,1-1 0,-1 0 1,-1 0-1,0-1 0,0 0 0,0-1 1,-1 0-1,-11 5 0,14-8-124,-1-1 0,0 0 0,1 0 0,-1-1 1,0 0-1,0 0 0,0-1 0,0 0 0,-9-2 0,11 2-211,1-1 0,-1 0 0,1 0-1,0-1 1,-1 1 0,1-1 0,0-1 0,0 1 0,0-1-1,0 1 1,0-1 0,1-1 0,-8-5 0,11 8 114,1 0 68,-1 1 1,1 0-1,0 0 1,-1-1-1,1 1 0,0 0 1,-1-1-1,1 1 1,0 0-1,-1-1 0,1 1 1,0 0-1,0-1 1,-1 1-1,1-1 1,0 1-1,0-1 0,0 1 1,0 0-1,-1-1 1,1 1-1,0-1 1,0 1-1,0-1 0,0 1 1,0-1-1,0 1 1,0-1-1,0 1 0,1-1 1,-1 1-1,0 0 1,0-1-1,0 1 1,0-1-1,1 1 0,-1-1 1,9-4-678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9:48.121"/>
    </inkml:context>
    <inkml:brush xml:id="br0">
      <inkml:brushProperty name="width" value="0.05" units="cm"/>
      <inkml:brushProperty name="height" value="0.05" units="cm"/>
    </inkml:brush>
  </inkml:definitions>
  <inkml:trace contextRef="#ctx0" brushRef="#br0">61 1 9466,'0'1'1128,"-1"-1"-1000,-2 2 472,-3 1-552,-1-1-736,-5 3 616,-3 2-48,-1 0-128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5.772"/>
    </inkml:context>
    <inkml:brush xml:id="br0">
      <inkml:brushProperty name="width" value="0.05" units="cm"/>
      <inkml:brushProperty name="height" value="0.05" units="cm"/>
      <inkml:brushProperty name="color" value="#004F8B"/>
    </inkml:brush>
  </inkml:definitions>
  <inkml:trace contextRef="#ctx0" brushRef="#br0">76 1 12907,'1'0'69,"-1"0"0,1 1 0,-1-1 0,1 1 1,-1-1-1,1 1 0,-1-1 0,0 1 0,1-1 0,-1 1 1,1 0-1,-1-1 0,0 1 0,0-1 0,1 1 1,-1 0-1,0-1 0,0 1 0,0 0 0,0-1 0,0 1 1,0 0-1,0 0 0,-2 20 36,1-16 81,-12 69 872,-17 119 473,24-137-1129,1 78 1,5-131-412,0-1-1,1 1 1,-1 0 0,1-1 0,-1 1 0,1 0-1,2 3 1,-3-6 4,0 0 1,0 1-1,0-1 0,0 0 1,0 0-1,0 0 0,0 0 1,0 0-1,0 0 0,0 0 1,0 0-1,0 0 0,0 1 1,0-1-1,0 0 0,1 0 1,-1 0-1,0 0 0,0 0 1,0 0-1,0 0 0,0 0 1,0 0-1,0 0 0,0 0 0,0 0 1,0 0-1,1 0 0,-1 0 1,0 0-1,0 0 0,0 0 1,0 0-1,0 0 0,0 1 1,0-2-1,0 1 0,1 0 1,-1 0-1,0 0 0,0 0 1,0 0-1,0 0 0,0 0 1,0 0-1,0 0 0,0 0 1,0 0-1,0 0 0,1 0 1,-1 0-1,0 0 0,0 0 0,2-13-347,-3-21-296,-2 0 0,-2 1 0,-1 0 0,-13-44-1,16 66 753,6 21 311,5 15 275,-7-23-622,0 1 1,0-1-1,0 0 1,0 0 0,1 0-1,-1 0 1,1 0-1,-1 0 1,1 0 0,0-1-1,-1 1 1,1 0-1,0-1 1,0 1 0,0-1-1,0 0 1,1 0-1,-1 0 1,0 0 0,3 1-1,-3-2-34,1 0 0,0 0 0,-1 0 0,1 0 0,-1-1 0,1 1 0,-1-1 0,1 1 0,-1-1-1,1 0 1,-1 0 0,1 0 0,-1 0 0,0-1 0,0 1 0,1 0 0,-1-1 0,0 0 0,2-2 0,10-9-79,0-2 0,-1 0 0,-1-1 0,0 0 0,-1 0 0,-1-1 0,0-1 0,-2 0 0,0 0 0,-1-1 0,0 0 0,-2 0 0,5-31 0,-9 47 31,-1 0-1,0 0 1,0 0-1,0 0 0,-1 0 1,1 0-1,-2-5 1,2 8 12,0 0 1,0-1-1,0 1 1,0 0-1,0-1 1,-1 1-1,1 0 1,0-1-1,0 1 1,0 0-1,-1 0 1,1-1-1,0 1 1,0 0-1,0 0 1,-1 0-1,1-1 1,0 1-1,-1 0 1,1 0-1,0 0 1,-1 0 0,1 0-1,0-1 1,0 1-1,-1 0 1,0 0 2,0 1 0,0-1 0,1 0 1,-1 1-1,0-1 0,0 0 1,1 1-1,-1-1 0,0 1 1,1-1-1,-1 1 0,1-1 0,-1 1 1,1-1-1,-1 1 0,0 1 1,-4 4 38,1 1 1,0 1 0,0-1 0,0 0 0,1 1 0,1 0-1,-4 14 1,-9 61 355,13-71-321,0 4 18,-7 67 356,8-73-401,1 0 0,0-1 1,1 1-1,0 0 0,0-1 0,5 14 0,-5-21-52,-1 0-1,1 0 1,0 0 0,0 0-1,0-1 1,1 1-1,-1 0 1,0-1 0,1 1-1,-1-1 1,1 1 0,0-1-1,-1 0 1,1 1 0,0-1-1,0 0 1,0 0 0,-1 0-1,1-1 1,0 1-1,0 0 1,0-1 0,1 1-1,-1-1 1,0 0 0,0 1-1,0-1 1,0 0 0,0 0-1,0-1 1,0 1 0,0 0-1,3-2 1,-2 2-57,0-1 0,0 0 0,0 0 0,-1 0 0,1 0-1,0 0 1,-1 0 0,1-1 0,-1 0 0,1 1 0,-1-1 0,0 0 0,0 0 0,0 0 0,0 0 0,0-1 0,0 1 0,-1 0 0,1-1 0,-1 1-1,1-1 1,-1 0 0,1-4 0,-2 7-5,0-1 0,0 0-1,0 1 1,0-1 0,0 1-1,0-1 1,0 0 0,-1 1-1,1-1 1,0 1 0,0-1-1,-1 0 1,1 1 0,-1-1-1,1 1 1,0-1-1,-1 1 1,1-1 0,-1 1-1,1 0 1,-1-1 0,1 1-1,-1 0 1,1-1 0,-1 1-1,1 0 1,-1-1 0,0 1-1,1 0 1,-1 0 0,1 0-1,-1 0 1,0-1 0,1 1-1,-1 0 1,0 0 0,1 0-1,-1 0 1,1 1 0,-1-1-1,0 0 1,1 0 0,-1 0-1,0 0 1,1 1 0,-1-1-1,1 0 1,-1 0 0,1 1-1,-1 0 1,-3 2-242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6.157"/>
    </inkml:context>
    <inkml:brush xml:id="br0">
      <inkml:brushProperty name="width" value="0.05" units="cm"/>
      <inkml:brushProperty name="height" value="0.05" units="cm"/>
      <inkml:brushProperty name="color" value="#004F8B"/>
    </inkml:brush>
  </inkml:definitions>
  <inkml:trace contextRef="#ctx0" brushRef="#br0">12 35 15523,'2'5'1409,"-2"0"-969,-2-1-216,1-1 456,-2-3-344,1-7 128,1 2-264,-1-9-200,0-12-48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6.621"/>
    </inkml:context>
    <inkml:brush xml:id="br0">
      <inkml:brushProperty name="width" value="0.05" units="cm"/>
      <inkml:brushProperty name="height" value="0.05" units="cm"/>
      <inkml:brushProperty name="color" value="#004F8B"/>
    </inkml:brush>
  </inkml:definitions>
  <inkml:trace contextRef="#ctx0" brushRef="#br0">91 13 9258,'1'-1'190,"1"-1"-1,-1 1 1,1 0 0,0 0-1,-1 0 1,1 0 0,0 0-1,0 1 1,0-1 0,0 1 0,0-1-1,-1 1 1,1-1 0,0 1-1,0 0 1,0 0 0,0 0-1,0 0 1,4 1 0,-3 0-42,0 0 0,0 1 1,0-1-1,0 1 0,0-1 0,0 1 0,-1 0 1,1 0-1,-1 0 0,1 0 0,2 3 1,4 7 126,0 0 0,-1 0 0,-1 1 0,8 16 0,-14-28-243,10 23 88,-1 0 1,-1 1-1,-1 0 0,-1 1 1,-1-1-1,-2 1 0,0 1 1,-2-1-1,-1 43 0,-2-49-91,-1 0 0,-1 0 1,-1 0-1,0 0 0,-2-1 0,0 0 0,-1 0 0,-1 0 0,-1-1 1,0 0-1,-1-1 0,-1 0 0,-15 17 0,20-27-32,1 0-1,-2-1 1,1 1 0,-1-2-1,0 1 1,0-1 0,-1 0-1,1 0 1,-1-1 0,0 0-1,-1 0 1,1-1 0,-1 0-1,1-1 1,-13 2 0,-20-4-45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7.204"/>
    </inkml:context>
    <inkml:brush xml:id="br0">
      <inkml:brushProperty name="width" value="0.05" units="cm"/>
      <inkml:brushProperty name="height" value="0.05" units="cm"/>
      <inkml:brushProperty name="color" value="#004F8B"/>
    </inkml:brush>
  </inkml:definitions>
  <inkml:trace contextRef="#ctx0" brushRef="#br0">0 198 14715,'5'-7'103,"0"0"0,1 1 0,0 0 0,0 0-1,0 0 1,0 1 0,1 0 0,0 0 0,8-4 0,-3 1 51,15-10-221,39-18 1,-56 31 32,0 0-1,1 1 1,-1 1 0,1-1 0,0 2 0,0 0-1,15-2 1,-24 4 38,1 0-1,-1 0 1,1 1 0,-1-1-1,0 0 1,1 1-1,-1 0 1,0-1 0,0 1-1,1 0 1,-1 0-1,0 0 1,0 1 0,0-1-1,0 0 1,0 1-1,-1-1 1,1 1 0,0 0-1,-1-1 1,1 1-1,-1 0 1,3 3 0,0 4 38,0 0 0,0 0 0,0 1 0,2 14 0,8 17 112,-13-38-140,0-1 0,1 1-1,-1-1 1,0 1 0,1-1 0,0 0 0,0 1-1,0-1 1,0 0 0,0 0 0,0-1 0,0 1-1,0 0 1,1-1 0,-1 1 0,1-1 0,-1 0-1,1 0 1,-1 0 0,1 0 0,0 0 0,4 0-1,-2-1 7,0 0 0,-1 0 0,1-1-1,-1 0 1,1 1 0,-1-2-1,0 1 1,1-1 0,-1 1 0,0-1-1,0 0 1,0 0 0,5-5 0,5-3 49,0-1 1,-1-1-1,0 0 1,19-26-1,38-60 232,-63 87-267,-3 9 26,-3 10-59,-2 17-224,0-15-60,1-5 91,0-5 174,0 1 0,0 0-1,-1 0 1,1-1 0,0 1 0,0 0 0,0 0 0,0-1 0,1 1 0,-1 0 0,0-1 0,0 1 0,0 0 0,0 0 0,1-1 0,-1 1 0,0 0 0,1-1 0,-1 1 0,1 0 0,3 1-189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7.774"/>
    </inkml:context>
    <inkml:brush xml:id="br0">
      <inkml:brushProperty name="width" value="0.05" units="cm"/>
      <inkml:brushProperty name="height" value="0.05" units="cm"/>
      <inkml:brushProperty name="color" value="#004F8B"/>
    </inkml:brush>
  </inkml:definitions>
  <inkml:trace contextRef="#ctx0" brushRef="#br0">105 30 14035,'10'-13'1063,"-8"9"-355,-4 13-161,-2 5-349,0 0 1,1 0-1,0 0 1,1 1-1,1-1 1,0 1-1,1 16 1,1-22-178,1-1 1,-1 1 0,1-1-1,1 0 1,0 0 0,0 0-1,0 0 1,1 0 0,0-1-1,1 1 1,-1-1 0,1 0-1,9 9 1,13 11 6,-12-12-67,0 0-1,-2 1 1,24 34-1,-34-45 26,0 0-1,-1 0 1,1 1-1,-1-1 1,0 1-1,-1-1 1,1 1-1,-1 0 1,-1-1-1,1 1 0,-1 0 1,1 0-1,-2 0 1,1 0-1,-1-1 1,0 1-1,0 0 1,0-1-1,-3 7 1,-1-2 24,0 0 0,0 0 0,-1-1 0,0 1 0,-1-1 0,0-1 0,0 1 0,-1-1 0,0 0 0,0-1 0,-17 11 0,20-14 4,-1-1 0,1 0 0,-1-1 0,0 1 0,1-1-1,-1 0 1,0-1 0,0 1 0,0-1 0,-7 0 0,8-1-13,1 0 1,0 0-1,0-1 1,0 0-1,0 0 1,0 0-1,0 0 1,0 0-1,0-1 1,0 1-1,1-1 1,-1 0-1,0-1 1,1 1-1,0-1 1,-4-3 0,3 3-13,1 0 0,0-1 0,0 0 1,1 0-1,-1 0 0,1 0 1,-1 0-1,1 0 0,1-1 1,-1 1-1,1-1 0,-1 1 1,1-1-1,0 0 0,1 1 0,-1-1 1,1 0-1,0 1 0,0-1 1,1 0-1,-1 0 0,1 1 1,0-1-1,1 1 0,2-9 1,0 2-10,1 1 1,0 0-1,0 0 1,1 0-1,0 1 1,1 0-1,0 0 1,0 1-1,1 0 1,9-8-1,14-7 63,2 2 0,0 1 0,44-19 0,47-28 219,-109 58-215,0-2 0,-1 0 0,0-1 0,-1 0-1,20-23 1,-29 29-23,0 1 0,0-1 0,0 0 0,-1 0 0,0 0 0,0-1 0,2-7 0,-4 12-17,-1 0-1,1 0 1,-1-1 0,0 1 0,1 0 0,-1 0-1,0 0 1,0 0 0,-1 0 0,1 0-1,0 0 1,-1 0 0,1-1 0,-1 1 0,0 0-1,1 0 1,-1 1 0,0-1 0,0 0-1,0 0 1,-1 0 0,1 1 0,0-1 0,-1 0-1,1 1 1,-1-1 0,-1 0 0,-2-2 0,-1 1 1,0 0 0,0 1-1,0 0 1,0-1-1,0 2 1,0-1 0,0 1-1,-1 0 1,1 0 0,0 1-1,-1 0 1,-8 0-1,2 1-14,1 1 0,0 0-1,-1 1 1,1 0-1,0 0 1,-12 7-1,15-6-60,1 0-1,0 1 1,0 0-1,0 1 0,0-1 1,1 2-1,0-1 1,0 1-1,1 0 1,-10 14-1,13-17 6,1 0 0,0-1-1,0 1 1,0 1 0,0-1 0,1 0-1,-1 0 1,1 1 0,0-1 0,0 1-1,1-1 1,-1 0 0,1 1 0,0-1 0,1 1-1,-1-1 1,1 1 0,-1-1 0,1 1-1,1-1 1,-1 0 0,1 1 0,-1-1-1,6 7 1,11 13-324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8.174"/>
    </inkml:context>
    <inkml:brush xml:id="br0">
      <inkml:brushProperty name="width" value="0.05" units="cm"/>
      <inkml:brushProperty name="height" value="0.05" units="cm"/>
      <inkml:brushProperty name="color" value="#004F8B"/>
    </inkml:brush>
  </inkml:definitions>
  <inkml:trace contextRef="#ctx0" brushRef="#br0">68 51 15571,'-21'43'2022,"2"-8"-1312,16-27-502,-18 49 651,20-54-808,0 0 1,1 0-1,-1 1 0,1-1 0,-1 0 0,1 0 1,0 0-1,0 0 0,1 0 0,-1 0 0,1 1 0,-1-1 1,1 0-1,0 0 0,0 0 0,2 2 0,-2-3-35,0-1-1,0 0 1,0 0-1,0 0 1,1 0 0,-1 0-1,0 0 1,0-1-1,1 1 1,-1 0-1,1-1 1,-1 1-1,1-1 1,-1 1-1,1-1 1,-1 0-1,1 0 1,-1 1-1,1-1 1,-1 0 0,1 0-1,-1-1 1,1 1-1,0 0 1,-1 0-1,2-1 1,3-1-2,0 0 0,0 0 1,0 0-1,0-1 0,7-4 1,-3 1-10,-1-1 1,0-1 0,0 0 0,0 0-1,-1 0 1,0-1 0,-1-1-1,0 1 1,11-22 0,-15 27-21,-1-1 0,0 0 1,0 0-1,-1-1 1,1 1-1,-1 0 0,0 0 1,-1-1-1,1 1 1,-1-10-1,-1 12-14,0-1 1,1 1-1,-1 0 1,0-1-1,0 1 1,-1 0-1,1 0 1,-1 0-1,0 0 1,0 0-1,0 0 1,0 0-1,0 0 0,0 1 1,-1-1-1,1 1 1,-6-4-1,5 4-35,0 0 1,0 0-1,0 1 0,-1-1 0,1 1 0,0 0 0,-1 0 0,1 0 0,-1 0 0,1 0 0,-1 1 0,1 0 1,-1 0-1,1 0 0,-1 0 0,1 0 0,-1 1 0,1-1 0,-1 1 0,1 0 0,-1 0 0,1 0 1,-5 3-1,3-2-40,1 1 0,-1 0 0,1 0 1,0 0-1,-1 1 0,2-1 0,-1 1 0,0 0 1,1 0-1,-1 0 0,1 0 0,0 1 1,1-1-1,-1 1 0,-1 5 0,-3 13-274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8.894"/>
    </inkml:context>
    <inkml:brush xml:id="br0">
      <inkml:brushProperty name="width" value="0.05" units="cm"/>
      <inkml:brushProperty name="height" value="0.05" units="cm"/>
      <inkml:brushProperty name="color" value="#004F8B"/>
    </inkml:brush>
  </inkml:definitions>
  <inkml:trace contextRef="#ctx0" brushRef="#br0">59 169 8282,'-2'-95'2538,"-5"120"2268,-12 50-3019,7-18-1206,-7 85 0,21-124-522,-2-17-59,0-1 1,0 0-1,0 0 1,0 0-1,0 1 0,0-1 1,0 0-1,0 0 1,0 0-1,1 0 1,-1 1-1,0-1 1,0 0-1,0 0 0,0 0 1,0 0-1,0 0 1,1 1-1,-1-1 1,0 0-1,0 0 1,0 0-1,1 0 0,-1 0 1,0 0-1,0 0 1,0 0-1,0 0 1,1 0-1,-1 0 1,0 0-1,0 0 0,1 0 1,-1 0-1,0 0 1,0 0-1,1 0 1,0-1-10,1 0 0,0-1 0,-1 1 0,0-1 1,1 1-1,-1-1 0,0 0 0,1 1 0,-1-1 0,0 0 1,-1 0-1,3-3 0,5-17-140,-1 1-1,-1-1 1,0 0-1,4-44 1,-6 17-348,-3-60 1,-1 105 463,0-2-5,0 1 0,0 0 0,0 0 0,-1 0 1,0 0-1,0 0 0,0 0 0,-4-8 0,5 13 38,0-1-1,0 1 1,0 0 0,-1 0-1,1 0 1,0 0 0,0 0-1,-1 0 1,1-1 0,0 1-1,0 0 1,-1 0 0,1 0-1,0 0 1,0 0 0,-1 0-1,1 0 1,0 0 0,0 0-1,-1 0 1,1 0 0,0 0-1,-1 0 1,1 0 0,0 0-1,0 1 1,-1-1 0,1 0-1,0 0 1,0 0 0,0 0-1,-1 0 1,1 0 0,0 1-1,0-1 1,0 0-1,-1 0 1,1 0 0,0 1-1,0-1 1,0 0 0,0 0-1,-1 1 1,1-1 0,0 0-1,0 0 1,0 1 0,0-1-1,-7 17 92,0 15 266,2 0 0,1 1 0,1 0 0,3 50 0,0-78-294,1 0 0,-1-1 0,1 1 0,0 0 1,0-1-1,0 1 0,3 5 0,-3-10-51,-1 1 0,0-1 1,0 1-1,1-1 0,-1 1 1,1-1-1,-1 1 0,0-1 1,1 1-1,-1-1 0,1 1 0,-1-1 1,1 0-1,-1 1 0,1-1 1,0 0-1,-1 1 0,1-1 1,-1 0-1,1 0 0,0 0 0,0 1 1,1-2-8,-1 1 0,0 0 0,0-1 0,0 1 0,0 0 0,0-1 0,1 0 0,-1 1 0,0-1 0,0 0 0,0 1 0,-1-1 0,1 0 0,0 0 0,0 0 0,0 0 0,0-1 0,9-10-105,-1-1 0,0 0 1,-1-1-1,9-20 0,22-65-901,-19 46 290,-10 29 257,-10 40 428,-1 1 1,-3 17-1,-15 51 911,11-51-324,0 0 1,3 1 0,-2 42-1,7-76-546,-1 0 0,1 0 0,0 0-1,0 0 1,1 0 0,-1 0 0,0 0-1,0 0 1,0-1 0,0 1 0,1 0 0,-1 0-1,1 0 1,-1 0 0,0 0 0,1-1 0,-1 1-1,1 0 1,0 0 0,0 0-16,-1-1 0,1 0 0,-1 0 0,1 0 0,-1 0-1,1 1 1,0-1 0,-1 0 0,1 0 0,-1 0 0,1 0 0,-1 0 0,1 0 0,0-1 0,-1 1 0,1 0 0,-1 0 0,1 0 0,-1 0-1,1-1 1,-1 1 0,2-1 0,3-2-94,0-1-1,0 0 0,0 0 0,5-6 1,-6 7 23,29-33-733,-22 24 463,-1 1-1,1-1 1,1 2 0,0 0-1,1 0 1,13-8-1,-25 18 341,-1 0-1,1-1 0,-1 1 0,1 0 1,0-1-1,-1 1 0,1 0 0,-1 0 1,1 0-1,0 0 0,-1-1 0,1 1 1,-1 0-1,1 0 0,0 0 0,-1 0 1,1 0-1,0 0 0,-1 1 0,1-1 0,0 0 1,-1 0-1,1 0 0,-1 1 0,1-1 1,0 0-1,-1 0 0,1 1 0,-1-1 1,1 1-1,-1-1 0,1 0 0,-1 1 1,0-1-1,1 1 0,-1-1 0,1 1 1,-1-1-1,0 1 0,1 0 0,-1-1 0,0 1 1,0-1-1,1 1 0,-1 0 0,0-1 1,0 1-1,0-1 0,0 1 0,0 0 1,0-1-1,0 2 0,0 5 177,1 0 0,-1 0 0,-2 12 0,1-16-117,-9 60 1269,5-35-396,-2 28 0,7-56-923,0 1 1,0-1-1,0 0 0,0 1 0,0-1 1,0 1-1,0-1 0,0 0 0,0 1 1,0-1-1,0 1 0,0-1 0,0 1 1,0-1-1,0 0 0,1 1 0,-1-1 0,0 1 1,0-1-1,0 0 0,1 1 0,-1-1 1,0 0-1,0 1 0,1-1 0,-1 0 1,0 0-1,1 1 0,-1-1 0,0 0 1,1 0-1,-1 1 0,0-1 0,1 0 1,-1 0-1,0 0 0,1 0 0,-1 1 0,1-1 1,-1 0-1,1 0 0,-1 0 0,0 0 1,1 0-1,-1 0 0,1 0 0,-1 0 1,0 0-1,1 0 0,-1-1 0,1 1 1,-1 0-1,0 0 0,1 0 0,-1 0 0,1-1 1,-1 1-1,0 0 0,1 0 0,-1-1 1,23-15-423,-19 12 298,20-19-1378,46-35 0,-55 49 830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19.427"/>
    </inkml:context>
    <inkml:brush xml:id="br0">
      <inkml:brushProperty name="width" value="0.05" units="cm"/>
      <inkml:brushProperty name="height" value="0.05" units="cm"/>
      <inkml:brushProperty name="color" value="#004F8B"/>
    </inkml:brush>
  </inkml:definitions>
  <inkml:trace contextRef="#ctx0" brushRef="#br0">35 64 11907,'-8'-25'1672,"3"12"-712,1-1-408,1 8 1529,-1 1-985,4 6-336,0 2-160,-1 0-392,-1 0-288,2 0 1673,0-2-1473,-4-2 56,1-7 88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0.289"/>
    </inkml:context>
    <inkml:brush xml:id="br0">
      <inkml:brushProperty name="width" value="0.05" units="cm"/>
      <inkml:brushProperty name="height" value="0.05" units="cm"/>
      <inkml:brushProperty name="color" value="#004F8B"/>
    </inkml:brush>
  </inkml:definitions>
  <inkml:trace contextRef="#ctx0" brushRef="#br0">38 0 12603,'0'10'1008,"0"11"-768,-3 1-120,-2 9 536,-1 6-304,-1 6-232,2 1-40,0-1-8,2-3-32,1-8-24,1-5-32,2-13-128,4-3-96,-4-11 200,3-5-48,-4-12-40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0.764"/>
    </inkml:context>
    <inkml:brush xml:id="br0">
      <inkml:brushProperty name="width" value="0.05" units="cm"/>
      <inkml:brushProperty name="height" value="0.05" units="cm"/>
      <inkml:brushProperty name="color" value="#004F8B"/>
    </inkml:brush>
  </inkml:definitions>
  <inkml:trace contextRef="#ctx0" brushRef="#br0">1 48 15163,'4'4'912,"6"-4"-880,3 0-16,6-3 72,4-1-72,8-5-80,6 1-88,5-1-184,4 0-344,-9 4 560,-4 0-104,-14 7-104</inkml:trace>
  <inkml:trace contextRef="#ctx0" brushRef="#br0" timeOffset="1">6 311 13323,'3'3'992,"10"-3"-768,-1-6-96,11-2 248,1-2-112,6-2-176,2-2-176,-2 7-1328,-4 1 1304,-6 6-200,-3 4-120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9:49.382"/>
    </inkml:context>
    <inkml:brush xml:id="br0">
      <inkml:brushProperty name="width" value="0.05" units="cm"/>
      <inkml:brushProperty name="height" value="0.05" units="cm"/>
    </inkml:brush>
  </inkml:definitions>
  <inkml:trace contextRef="#ctx0" brushRef="#br0">0 8 12259,'44'-3'1561,"242"-2"-1455,1 23-221,-55-3 92,51-1 43,372 14 19,-80-12 105,437 6 81,-213-27-10,443 3-192,67 61 299,-1203-52-315,610 35 23,-433-39 416,-282-3-377,0 0-1,0 0 0,-1 0 0,1 0 1,0 0-1,0 0 0,-1 1 1,1-1-1,0 0 0,0 0 0,-1 0 1,1 1-1,0-1 0,0 0 1,-1 1-1,1-1 0,0 1 0,-1-1 1,1 1-1,-1-1 0,1 1 1,0-1-1,-1 1 0,1 0 0,-1-1 1,0 1-1,1 0 0,0 1 661,-22-29-2068,6 9 1061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1.224"/>
    </inkml:context>
    <inkml:brush xml:id="br0">
      <inkml:brushProperty name="width" value="0.05" units="cm"/>
      <inkml:brushProperty name="height" value="0.05" units="cm"/>
      <inkml:brushProperty name="color" value="#004F8B"/>
    </inkml:brush>
  </inkml:definitions>
  <inkml:trace contextRef="#ctx0" brushRef="#br0">4 682 13547,'-3'3'992,"10"-3"-808,4-8-88,9-6 208,8-5-192,5-6-248,3-5-856,7-6 872,-2 0-144,2-13-112</inkml:trace>
  <inkml:trace contextRef="#ctx0" brushRef="#br0" timeOffset="1">584 1 13979,'-30'10'1184,"-4"11"-976,-8 15 56,2 6 320,4 7-87,5 1-73,11 1-88,7-1 8,17-4-32,12-3-56,11-8-288,3-2-136,4-6-376,1-1-256,-7-8 640,-2 1-177,-3-6-135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1.704"/>
    </inkml:context>
    <inkml:brush xml:id="br0">
      <inkml:brushProperty name="width" value="0.05" units="cm"/>
      <inkml:brushProperty name="height" value="0.05" units="cm"/>
      <inkml:brushProperty name="color" value="#004F8B"/>
    </inkml:brush>
  </inkml:definitions>
  <inkml:trace contextRef="#ctx0" brushRef="#br0">21 13 12243,'-7'28'532,"2"1"0,1 0 1,1 1-1,2-1 0,3 49 1,-1-73-465,0 0 1,0 0-1,0 0 0,1-1 1,3 8-1,-5-12-59,0 1 0,0 0 0,0-1 0,1 1 0,-1-1 0,0 1 0,1 0 1,-1-1-1,0 1 0,1-1 0,-1 1 0,1-1 0,-1 1 0,1-1 0,-1 1 0,1-1 0,-1 0 0,1 1 0,0-1 0,-1 0 0,1 1 0,-1-1 0,1 0 0,0 0 0,-1 0 0,1 1 0,0-1 0,-1 0 0,1 0 0,0 0 0,-1 0 0,1 0 0,0 0 0,-1 0 0,1-1 0,0 1 0,-1 0 0,1 0 0,0 0 0,-1-1 0,1 1 0,-1 0 0,1-1 0,0 1 0,-1 0 0,1-1 0,-1 1 0,1-1 0,-1 1 0,1-2 0,4-3-7,-1 0 0,0-1 0,0 0-1,-1 0 1,0 0 0,0 0-1,3-8 1,14-51-227,-17 53 164,24-114-677,-33 187 1151,2-32-72,2 1 0,0-1 0,2 1-1,5 41 1,-5-70-323,0 0-1,1 0 0,-1 0 0,0 0 0,0 1 0,0-1 0,1 0 0,-1 0 0,1 0 1,-1 0-1,1 0 0,-1 0 0,1 0 0,0 0 0,-1 0 0,1 0 0,0-1 0,0 1 1,-1 0-1,1 0 0,0-1 0,2 2 0,-2-2-6,0 0 0,0 0 0,0 0-1,0 0 1,0 0 0,0 0 0,0 0 0,0-1 0,0 1 0,0 0-1,0 0 1,0-1 0,0 1 0,0-1 0,0 1 0,0-1 0,-1 1-1,1-1 1,1-1 0,4-3-22,-1 0-1,1-1 1,-1 0 0,-1 0-1,7-11 1,0-1-149,-1 0 0,-1-1-1,-1 0 1,0-1 0,-2 1-1,0-2 1,-1 1 0,2-26-1,-7 42 109,0 1-1,0 0 0,0-1 1,0 1-1,-1 0 1,0-1-1,1 1 0,-3-3 1,3 5 40,0 1 1,0-1 0,0 1-1,-1 0 1,1-1 0,0 1-1,-1-1 1,1 1-1,0 0 1,-1-1 0,1 1-1,-1-1 1,1 1 0,0 0-1,-1 0 1,1-1 0,-1 1-1,1 0 1,-1 0-1,1-1 1,-1 1 0,0 0-1,0 0 4,0 0 0,0 0 0,0 1 0,1-1 0,-1 0 0,0 1 0,0-1 0,0 0 0,0 1 0,0-1 0,1 1-1,-1-1 1,0 1 0,0-1 0,1 1 0,-1 0 0,0 0 0,-5 6-182,2 0 0,-1 0-1,1 0 1,0 1 0,0 0 0,1-1 0,0 1 0,0 0-1,-2 17 1,7-38-139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2.213"/>
    </inkml:context>
    <inkml:brush xml:id="br0">
      <inkml:brushProperty name="width" value="0.05" units="cm"/>
      <inkml:brushProperty name="height" value="0.05" units="cm"/>
      <inkml:brushProperty name="color" value="#004F8B"/>
    </inkml:brush>
  </inkml:definitions>
  <inkml:trace contextRef="#ctx0" brushRef="#br0">35 19 13755,'13'-1'2270,"-9"0"-2078,1 0 0,-1 1 0,0 0 0,0 0 1,8 1-1,-12-1-197,1 1 1,-1-1 0,1 0 0,-1 0-1,0 0 1,1 0 0,-1 1 0,0-1-1,1 0 1,-1 0 0,0 0 0,1 1-1,-1-1 1,0 0 0,1 1 0,-1-1-1,0 0 1,0 1 0,1-1 0,-1 0-1,0 1 1,0-1 0,0 1 0,1 0-1,-1 0 18,-1 0 0,1 0-1,0 0 1,0 0 0,0 0-1,0 0 1,-1 0 0,1 1 0,-1-1-1,1 0 1,-1 0 0,1 0-1,-2 1 1,2-1-12,0-1 0,-1 1 0,1-1 0,0 1 0,-1 0 0,1-1-1,0 1 1,-1-1 0,1 0 0,-1 1 0,1-1 0,-1 1 0,1-1 0,-1 1 0,1-1 0,-1 0 0,1 0 0,-1 1 0,1-1-1,-1 0 1,1 0 0,-1 1 0,0-1 0,1 0 0,-1 0 0,0 0 0,1 0 0,-2 0 0,-11-10 42,13 9-41,-1 0 0,1 1-1,-1-1 1,0 0 0,1 1-1,-1-1 1,0 0-1,0 1 1,0-1 0,1 1-1,-1-1 1,0 1 0,0-1-1,0 1 1,0-1-1,0 1 1,0 0 0,0 0-1,0 0 1,0-1 0,0 1-1,0 0 1,-1 0-1,-3 5 20,-1-3 12,5-2-33,1 0 1,-1 0-1,1-1 1,0 1-1,-1 0 1,1-1-1,-1 1 1,1-1-1,0 1 1,-1-1-1,1 1 1,0 0-1,-1-1 0,1 1 1,0-1-1,0 1 1,0-1-1,-1 1 1,1-1-1,0 1 1,0-1-1,0 0 1,0 1-1,0-1 1,0 1-1,0-1 1,0 1-1,0-1 1,0 1-1,0-1 1,0 1-1,1-2 1,2-18 15,-3 19-54,-13 4-1745,6-2 1499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4.077"/>
    </inkml:context>
    <inkml:brush xml:id="br0">
      <inkml:brushProperty name="width" value="0.05" units="cm"/>
      <inkml:brushProperty name="height" value="0.05" units="cm"/>
      <inkml:brushProperty name="color" value="#004F8B"/>
    </inkml:brush>
  </inkml:definitions>
  <inkml:trace contextRef="#ctx0" brushRef="#br0">190 1 11178,'-4'0'188,"1"1"1,-1 0-1,1 0 0,-1 0 0,1 0 0,0 0 0,-1 1 0,1 0 0,0 0 0,0 0 0,0 0 0,0 0 0,0 0 0,1 1 0,-1-1 0,-3 5 1,-4 6 130,0 0 1,-9 17 0,4-3-79,1 1 1,2 0-1,1 1 0,1 0 0,2 1 0,0 0 1,3 1-1,0-1 0,2 1 0,1 0 0,1 0 0,5 35 1,-3-57-254,0 0 0,1 1 1,0-1-1,0 0 1,8 16-1,-10-23-17,1 0 0,0-1 0,0 1-1,0 0 1,0-1 0,0 1 0,0 0-1,1-1 1,-1 0 0,1 1 0,-1-1 0,1 0-1,-1 1 1,1-1 0,0 0 0,-1 0-1,1-1 1,0 1 0,0 0 0,0 0 0,0-1-1,-1 1 1,1-1 0,0 0 0,0 1-1,0-1 1,0 0 0,0 0 0,0 0-1,0-1 1,0 1 0,0 0 0,0-1 0,2 0-1,1-1-10,-1 0-1,0 0 1,1 0-1,-1 0 1,0-1-1,0 0 1,-1 1-1,1-2 1,0 1-1,3-5 1,18-26-281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4.583"/>
    </inkml:context>
    <inkml:brush xml:id="br0">
      <inkml:brushProperty name="width" value="0.05" units="cm"/>
      <inkml:brushProperty name="height" value="0.05" units="cm"/>
      <inkml:brushProperty name="color" value="#004F8B"/>
    </inkml:brush>
  </inkml:definitions>
  <inkml:trace contextRef="#ctx0" brushRef="#br0">243 0 14275,'0'2'193,"0"1"1,1-1-1,-1 0 0,0 0 0,0 1 0,0-1 1,-1 0-1,0 4 0,-4 39 385,2 1 0,3 58 0,-2 29-881,2-132 257,0 1-1,0-1 1,0 0 0,0 0 0,0 0-1,0 1 1,0-1 0,-1 0-1,1 0 1,0 0 0,-1 0 0,1 0-1,-1 0 1,0 0 0,1 0-1,-1 0 1,0 0 0,1 0 0,-1 0-1,-2 1 1,2-2 6,0 0 0,1 0 0,-1 0 0,0 0 0,0 0-1,0 0 1,0 0 0,0 0 0,0-1 0,1 1 0,-1 0 0,0-1 0,0 1 0,0-1-1,1 1 1,-1-1 0,0 1 0,0-1 0,1 1 0,-1-1 0,1 0 0,-1 1 0,0-1-1,1 0 1,-1 0 0,1 1 0,-1-3 0,-14-19-351,-4-6-45</inkml:trace>
  <inkml:trace contextRef="#ctx0" brushRef="#br0" timeOffset="1">5 37 13611,'-4'-12'1360,"11"6"-792,6 3-184,5 3 785,7 0-329,8 0-336,2 0-96,10 0-272,-1-1-184,-1 1-456,-4 0-104,-16 1 448,-7 3-120,-15 3-120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5.179"/>
    </inkml:context>
    <inkml:brush xml:id="br0">
      <inkml:brushProperty name="width" value="0.05" units="cm"/>
      <inkml:brushProperty name="height" value="0.05" units="cm"/>
      <inkml:brushProperty name="color" value="#004F8B"/>
    </inkml:brush>
  </inkml:definitions>
  <inkml:trace contextRef="#ctx0" brushRef="#br0">1 187 12883,'0'10'1320,"6"-6"-952,5-5-168,5-5 880,4-3-864,2-2-120,5-3-104,1-1 80,-2 1-96,0 1-48</inkml:trace>
  <inkml:trace contextRef="#ctx0" brushRef="#br0" timeOffset="1">454 0 13315,'6'6'1120,"-9"13"-760,-9 7-112,-2 9 728,2 6-495,2 4-201,0 3-8,8-1-160,-1-1-104,3-12-280,1-4-160,-1-15-1033,-1-10 1209,-8-12-200,0-11-200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5.579"/>
    </inkml:context>
    <inkml:brush xml:id="br0">
      <inkml:brushProperty name="width" value="0.05" units="cm"/>
      <inkml:brushProperty name="height" value="0.05" units="cm"/>
      <inkml:brushProperty name="color" value="#004F8B"/>
    </inkml:brush>
  </inkml:definitions>
  <inkml:trace contextRef="#ctx0" brushRef="#br0">0 92 14467,'10'-8'278,"-1"1"0,1 0 0,1 1 0,-1 0 0,1 0 0,0 1 0,16-5 0,-21 8-213,-1 0 1,1 1 0,0 0 0,0 0 0,0 0-1,0 1 1,0 0 0,0 0 0,0 0 0,0 1-1,0-1 1,-1 2 0,1-1 0,0 1 0,0 0-1,10 5 1,-15-7-61,1 1 1,0 0-1,-1 0 0,0 1 1,1-1-1,-1 0 0,0 0 0,0 1 1,1-1-1,-1 1 0,0-1 1,0 1-1,-1-1 0,1 1 0,0-1 1,0 1-1,-1 0 0,1 0 1,-1-1-1,1 3 0,-1 0 5,0-1-1,0 1 0,-1-1 1,1 1-1,-1-1 1,0 1-1,0-1 1,0 0-1,-3 7 0,-3 4 71,-1 0-1,-1-1 1,-17 21-1,21-28-14,-24 27 208,19-24-161,1 1 0,1 1 1,0-1-1,0 1 0,1 0 1,0 1-1,-6 15 0,13-25-105,-1-1-1,0 1 0,1 0 1,0 0-1,-1 0 1,1 0-1,0 0 1,0 0-1,0 0 0,0 0 1,1 0-1,-1 0 1,0 0-1,1 0 0,-1 0 1,1-1-1,0 1 1,0 0-1,0 0 1,0 0-1,0-1 0,0 1 1,0-1-1,0 1 1,1-1-1,-1 1 1,0-1-1,1 0 0,0 1 1,-1-1-1,1 0 1,-1 0-1,1 0 0,0-1 1,0 1-1,0 0 1,0-1-1,2 2 1,10 1-231,-1 0 1,1-1 0,-1 0 0,21 0-1,-22-1-121,8 0-202,-7 0 281,-1 0-1,19-2 0,-5-3-179</inkml:trace>
  <inkml:trace contextRef="#ctx0" brushRef="#br0" timeOffset="1">348 5 11899,'8'-5'1424,"0"7"-736,5 5-256,-1 4 1809,2 4-1561,-1 5-248,-3 4-16,-3 9-144,-4 9-48,-6 9-168,-6 7-96,-6 2-304,-5 1-184,-6 4 408,1-2-72,-5-10-96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6:26.593"/>
    </inkml:context>
    <inkml:brush xml:id="br0">
      <inkml:brushProperty name="width" value="0.05" units="cm"/>
      <inkml:brushProperty name="height" value="0.05" units="cm"/>
      <inkml:brushProperty name="color" value="#004F8B"/>
    </inkml:brush>
  </inkml:definitions>
  <inkml:trace contextRef="#ctx0" brushRef="#br0">0 187 13163,'2'-7'131,"-1"0"0,1 1 0,0-1 0,1 1 0,0-1 0,0 1-1,0 0 1,0 0 0,1 0 0,0 1 0,1-1 0,-1 1 0,11-9 0,-3 3-14,0 1 1,1 0-1,1 1 0,27-14 0,-31 18-71,1 0 0,0 1 0,0 0 0,0 1 0,0 0 0,19-1 0,-27 3-38,-1 1 1,1 0-1,-1 0 1,1 0-1,0 0 1,-1 0-1,1 1 1,-1-1-1,1 1 0,-1 0 1,1 0-1,-1 0 1,1 0-1,-1 0 1,0 0-1,1 1 0,-1-1 1,0 1-1,0-1 1,0 1-1,0 0 1,-1 0-1,1 0 1,0 0-1,-1 0 0,1 0 1,-1 0-1,0 1 1,0-1-1,0 0 1,0 1-1,0-1 1,0 1-1,0 4 0,1 7 64,-1 0 0,-1 0-1,0-1 1,-1 1-1,0 0 1,-4 14-1,-2 29 374,7-55-426,-1-1-1,1 0 1,0 0 0,0 0 0,0 1-1,0-1 1,1 0 0,-1 0-1,0 0 1,0 1 0,1-1-1,-1 0 1,1 0 0,-1 0 0,1 0-1,-1 0 1,1 0 0,0 0-1,1 2 1,-1-3-4,0 1 0,0-1 0,0 1 0,0-1 0,0 0 0,1 0 0,-1 1 0,0-1 0,0 0-1,0 0 1,0 0 0,1 0 0,-1-1 0,0 1 0,0 0 0,0 0 0,0-1 0,0 1 0,1 0 0,-1-1 0,2-1 0,13-7 32,-1-1 1,0 0-1,0-1 1,-1-1-1,20-20 1,-11 9-85,-11 13-19,8-9-329,2 0 0,23-15 0,-45 34 372,0 0 1,1 0-1,-1 0 1,0-1-1,1 1 1,-1 0-1,0 0 1,0 0-1,1 0 1,-1 0-1,0 0 1,1 0-1,-1 0 0,0 0 1,1 0-1,-1 0 1,0 0-1,1 0 1,-1 0-1,0 0 1,1 0-1,-1 1 1,0-1-1,1 0 1,-1 0-1,0 0 1,0 0-1,1 1 0,-1-1 1,0 0-1,0 0 1,1 1-1,-1-1 1,0 0-1,0 0 1,0 1-1,0-1 1,1 0-1,-1 1 9,4 6-281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5.793"/>
    </inkml:context>
    <inkml:brush xml:id="br0">
      <inkml:brushProperty name="width" value="0.05" units="cm"/>
      <inkml:brushProperty name="height" value="0.05" units="cm"/>
      <inkml:brushProperty name="color" value="#004F8B"/>
    </inkml:brush>
  </inkml:definitions>
  <inkml:trace contextRef="#ctx0" brushRef="#br0">38 0 6993,'-7'17'849,"0"11"-457,-2 12-144,5 7 880,0 5-752,1-4-48,1 1-40,2-12-112,2-2-48,-1-20-32,1-12-176,-1-6 80,-2-15-16,-5-15-16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6.284"/>
    </inkml:context>
    <inkml:brush xml:id="br0">
      <inkml:brushProperty name="width" value="0.05" units="cm"/>
      <inkml:brushProperty name="height" value="0.05" units="cm"/>
      <inkml:brushProperty name="color" value="#004F8B"/>
    </inkml:brush>
  </inkml:definitions>
  <inkml:trace contextRef="#ctx0" brushRef="#br0">0 127 11626,'13'-9'937,"4"3"-689,1-2-96,7-1 344,4-2-168,1-4-152,0-2 0,2 3-152,-2 0-112,-6 4-720,-1 0 728,-11 7-96,-2 4-80</inkml:trace>
  <inkml:trace contextRef="#ctx0" brushRef="#br0" timeOffset="1">103 231 10650,'-10'6'920,"10"-4"-671,5-2-105,10-12 696,7-1-536,8-4-200,3 1-96,4 2-600,-2 0 560,-10 9-64,-6 4-64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17.968"/>
    </inkml:context>
    <inkml:brush xml:id="br0">
      <inkml:brushProperty name="width" value="0.05" units="cm"/>
      <inkml:brushProperty name="height" value="0.05" units="cm"/>
    </inkml:brush>
  </inkml:definitions>
  <inkml:trace contextRef="#ctx0" brushRef="#br0">0 0 12491,'8'23'254,"9"40"1,-2-3-487,34 118-898,-8 2 1,28 278-1,-24 287 854,15 149 2777,48-209-1491,35-6-452,40 216-231,-122-532-253,120 613 128,-45-394-118,23 104-49,-27 8-19,-29 82 14,40 238-32,-138-980-15,-4-21-21,2 1 0,-1 0 0,2 0 0,0-1-1,7 17 1,-10-29-8,-2-3 10,-3-7-11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6.884"/>
    </inkml:context>
    <inkml:brush xml:id="br0">
      <inkml:brushProperty name="width" value="0.05" units="cm"/>
      <inkml:brushProperty name="height" value="0.05" units="cm"/>
      <inkml:brushProperty name="color" value="#004F8B"/>
    </inkml:brush>
  </inkml:definitions>
  <inkml:trace contextRef="#ctx0" brushRef="#br0">7 588 9650,'-5'24'1200,"3"-5"-768,9-13-208,6-5 1457,10-5-1377,6-5-96,8-5-104,6-3-96,2-5-488,0-2 456,-6-6-64,-3-1-48</inkml:trace>
  <inkml:trace contextRef="#ctx0" brushRef="#br0" timeOffset="1">579 0 11586,'-11'4'897,"-11"21"-697,-6 3-64,-7 8 360,1 3-136,1 3-64,6 2-24,5 3-48,6-1-16,15 0-24,4-2-32,17-3-56,4-6-40,9-9-144,-1-9-112,2-17 176,2-11-48,0-15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7.390"/>
    </inkml:context>
    <inkml:brush xml:id="br0">
      <inkml:brushProperty name="width" value="0.05" units="cm"/>
      <inkml:brushProperty name="height" value="0.05" units="cm"/>
      <inkml:brushProperty name="color" value="#004F8B"/>
    </inkml:brush>
  </inkml:definitions>
  <inkml:trace contextRef="#ctx0" brushRef="#br0">16 389 11923,'-2'2'120,"1"1"0,-1-1 0,0 1 0,1-1 0,0 1 0,-1 0 0,1-1 0,0 1 0,1 0 0,-1 0 0,0 0 0,1 0 0,-1 4 0,1-6-112,0 0-1,0 1 1,1-1 0,-1 0-1,0 0 1,1 0-1,-1 1 1,0-1-1,1 0 1,0 0 0,-1 0-1,1 0 1,-1 0-1,1 0 1,0 0 0,0 0-1,0 0 1,0 0-1,0 0 1,-1-1-1,1 1 1,1 0 0,-1-1-1,0 1 1,0-1-1,0 1 1,0-1 0,0 1-1,0-1 1,1 0-1,-1 1 1,0-1 0,0 0-1,1 0 1,1 0-1,0 0 12,0 0 0,0 0 0,-1-1 0,1 1 0,0-1 0,0 1 0,-1-1 0,1 0 0,0 0 0,-1 0 0,1-1 0,-1 1 0,0 0 0,1-1 0,-1 0 0,0 0 0,0 1 0,0-1 0,0 0 0,0-1 0,0 1 0,-1 0 0,1 0 0,-1-1 0,2-2 0,-3 5-12,0 0 1,0 0-1,1-1 1,-1 1-1,0 0 1,0 0-1,0 0 1,0-1-1,0 1 1,1 0-1,-1 0 1,0 0-1,0 0 1,0 0-1,1 0 1,-1 0-1,0-1 1,0 1-1,0 0 1,1 0-1,-1 0 1,0 0-1,0 0 1,1 0-1,-1 0 1,0 0-1,0 0 1,1 0-1,-1 0 1,0 0-1,0 0 1,0 0-1,1 1 1,-1-1-1,0 0 1,0 0-1,0 0 1,1 0-1,-1 0 1,0 0-1,0 0 1,0 1-1,0-1 1,1 0-1,-1 0 1,0 0-1,0 0 0,0 1 1,0-1-1,0 0 1,1 0-1,-1 0 1,0 1-1,0-1 1,0 0-1,0 0 1,0 1-1,0-1 1,0 0-1,8 19 183,-7-14-120,1 0-30,0 1 1,1-1-1,-1 0 0,1 0 0,0 0 0,1-1 1,-1 1-1,1-1 0,0 1 0,0-1 0,0-1 0,0 1 1,1 0-1,7 3 0,-9-5-24,1-1 1,-1 1-1,1-1 0,0 0 1,0-1-1,0 1 0,0 0 1,-1-1-1,1 0 0,0 0 1,0 0-1,0-1 1,0 1-1,0-1 0,0 0 1,-1 0-1,1 0 0,0-1 1,-1 1-1,1-1 0,-1 0 1,5-3-1,-2 1-1,1-1 1,-1 0-1,-1 0 0,1-1 1,-1 0-1,0 0 0,0 0 1,0-1-1,-1 1 0,0-1 1,-1 0-1,1 0 0,3-12 1,-6 16-12,0 0 1,0 0-1,0 0 1,-1 0-1,1-1 1,-1 1-1,0 0 1,0 0-1,0-1 1,0 1-1,0 0 1,-1 0-1,1-1 1,-1 1-1,0 0 1,0 0 0,0 0-1,-1 0 1,1 0-1,-1 0 1,1 0-1,-1 1 1,0-1-1,0 1 1,0-1-1,0 1 1,-1 0-1,1-1 1,-1 1-1,1 0 1,-1 1-1,0-1 1,0 0-1,0 1 1,-4-2 0,7 3-5,-1-1 1,0 1-1,1-1 1,-1 1-1,0 0 1,1 0-1,-1-1 1,0 1-1,1 0 1,-1 0-1,0 0 1,0 0-1,1 0 1,-1 0-1,0 0 1,0 0 0,1 0-1,-1 0 1,0 0-1,0 0 1,1 0-1,-1 1 1,0-1-1,1 0 1,-1 0-1,0 1 1,1-1-1,-1 1 1,1-1-1,-1 1 1,0-1 0,0 1-1,1 0-12,0 0 0,0 0 1,0-1-1,0 1 0,0 0 0,1 0 0,-1 0 1,0-1-1,0 1 0,1 0 0,-1 0 1,0 0-1,1-1 0,-1 1 0,1 0 0,-1-1 1,1 1-1,-1 0 0,1-1 0,-1 1 0,1-1 1,0 1-1,-1-1 0,1 1 0,0-1 0,-1 1 1,1-1-1,0 0 0,0 1 0,0-1 0,5 3-80,-1-1 0,1 0 0,0 0 0,0 0 0,0-1 0,0 1 0,11 0 0,6-2-120</inkml:trace>
  <inkml:trace contextRef="#ctx0" brushRef="#br0" timeOffset="1">448 0 12707,'-1'3'92,"0"0"1,1 0 0,-1-1-1,1 1 1,-1 0-1,1 0 1,0 0 0,0 0-1,0-1 1,1 1 0,-1 0-1,1 0 1,0 0-1,1 4 1,21 39 52,-11-24-31,6 13-25,26 73 0,-40-93-85,0 0-1,-1 1 1,-1-1-1,0 0 1,-1 1 0,-1-1-1,0 1 1,-3 16 0,0-11-3,-1-1 1,-1 1 0,-1-1 0,-11 26-1,14-38-2,-1-1 1,1 1-1,-2-1 0,1 0 0,-1 0 0,0 0 1,0-1-1,-1 0 0,0 0 0,0 0 0,0-1 1,-1 0-1,-11 7 0,-21 1-7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8.337"/>
    </inkml:context>
    <inkml:brush xml:id="br0">
      <inkml:brushProperty name="width" value="0.05" units="cm"/>
      <inkml:brushProperty name="height" value="0.05" units="cm"/>
      <inkml:brushProperty name="color" value="#004F8B"/>
    </inkml:brush>
  </inkml:definitions>
  <inkml:trace contextRef="#ctx0" brushRef="#br0">95 2 9154,'1'-1'1256,"-5"10"-616,-4 6-280,-8 15 1425,3 9-841,-4 8-440,1 1-112,4 2-144,4-1-32,6-6-136,2-6-96,10-13-272,3-8-152,3-9 336,-2-3-80,-8 1-96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8.812"/>
    </inkml:context>
    <inkml:brush xml:id="br0">
      <inkml:brushProperty name="width" value="0.05" units="cm"/>
      <inkml:brushProperty name="height" value="0.05" units="cm"/>
      <inkml:brushProperty name="color" value="#004F8B"/>
    </inkml:brush>
  </inkml:definitions>
  <inkml:trace contextRef="#ctx0" brushRef="#br0">100 0 12115,'-11'38'952,"-2"-1"-824,-6 10-24,4 1 240,0 2-208,4-3-16,2-5-24,2-8-48,7-12-152,6-7-224,-2-9 272,-1-6-32,-3-3-72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9.287"/>
    </inkml:context>
    <inkml:brush xml:id="br0">
      <inkml:brushProperty name="width" value="0.05" units="cm"/>
      <inkml:brushProperty name="height" value="0.05" units="cm"/>
      <inkml:brushProperty name="color" value="#004F8B"/>
    </inkml:brush>
  </inkml:definitions>
  <inkml:trace contextRef="#ctx0" brushRef="#br0">1 205 12875,'4'-10'1072,"5"-4"-920,12-3-80,11-1 368,14-4-280,2 0-72,10 1-80,-2 0-16,-3 6-192,-5 3-56,-12 5 200,-7 4-16,-10 3-72</inkml:trace>
  <inkml:trace contextRef="#ctx0" brushRef="#br0" timeOffset="1">581 0 12683,'0'20'1032,"-2"9"-888,-9 13-24,-1 3 288,-3 10-256,-1 1 16,-2 3-24,1-5-16,2-10-32,2-5-16,5-16-48,2-4-24,6-18-112,-3-4-136,10-21-736,5-10 864,4-20-128,4-4-88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9.732"/>
    </inkml:context>
    <inkml:brush xml:id="br0">
      <inkml:brushProperty name="width" value="0.05" units="cm"/>
      <inkml:brushProperty name="height" value="0.05" units="cm"/>
      <inkml:brushProperty name="color" value="#004F8B"/>
    </inkml:brush>
  </inkml:definitions>
  <inkml:trace contextRef="#ctx0" brushRef="#br0">143 1 11010,'-6'30'1201,"-5"8"-849,-5 8-96,0 3 728,5 0-520,3-3-112,8-6-112,3-3-56,7-8-80,3-5-64,3-7-224,0-1-120,-2-3-728,-4-3-288,-6-3 1000,-4-1-225,-5-5-199</inkml:trace>
  <inkml:trace contextRef="#ctx0" brushRef="#br0" timeOffset="1">1 421 10242,'0'-9'1072,"7"0"-615,3-2-201,12-2 696,6-1-184,11-5-424,7 2-104,4-3-88,3 1-88,1-2-184,1 3 144,-6 3-56,-5-5-16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10.241"/>
    </inkml:context>
    <inkml:brush xml:id="br0">
      <inkml:brushProperty name="width" value="0.05" units="cm"/>
      <inkml:brushProperty name="height" value="0.05" units="cm"/>
      <inkml:brushProperty name="color" value="#004F8B"/>
    </inkml:brush>
  </inkml:definitions>
  <inkml:trace contextRef="#ctx0" brushRef="#br0">15 245 13403,'-1'0'45,"0"-1"0,0 0 0,0 0-1,0 1 1,0-1 0,0 0 0,0 0 0,0 0 0,1 0 0,-1 0 0,0 0 0,1 0 0,-1 0 0,1 0-1,-1 0 1,1 0 0,0 0 0,-1-1 0,1 1 0,0 0 0,0 0 0,0 0 0,0 0 0,0-1 0,0 1-1,0 0 1,0 0 0,0 0 0,0-1 0,1 1 0,0-2 0,0-4 32,1 0 1,0 0-1,1 1 1,3-8-1,0 3 14,0 0 0,1 1 0,1-1 0,0 1 0,11-11 0,-14 16-86,0 1 1,0-1-1,0 1 0,0 0 1,1 1-1,0-1 0,-1 1 1,1 0-1,0 0 0,1 1 0,9-3 1,-14 5-6,-1 0 0,1 0 0,-1-1 0,1 1 0,-1 1 0,1-1 0,-1 0 0,1 0 0,-1 0 0,0 1 0,1-1 0,-1 1 0,1-1 0,-1 1 0,0-1 0,1 1 0,-1 0 0,0 0 0,0 0 0,0 0 1,1 0-1,-1 0 0,0 0 0,0 0 0,0 0 0,-1 0 0,1 0 0,0 1 0,0-1 0,-1 0 0,1 1 0,-1-1 0,1 1 0,0 1 0,1 5 3,0 0 0,-1 1 0,0 0 0,0 14 0,-1-17-1,-3 58 42,1-48-16,1 0-1,1 0 0,2 26 1,-2-41-26,1 0 1,-1 0-1,0 0 0,0 0 1,0 0-1,0 0 0,1 0 1,-1 0-1,1 0 0,-1 0 1,0 0-1,1 0 1,0 0-1,-1-1 0,1 1 1,-1 0-1,1 0 0,0-1 1,0 1-1,-1 0 1,1-1-1,0 1 0,0-1 1,0 1-1,0-1 0,0 1 1,0-1-1,0 0 1,0 1-1,0-1 0,0 0 1,0 0-1,0 1 0,0-1 1,0 0-1,0 0 0,0 0 1,0-1-1,0 1 1,0 0-1,0 0 0,0 0 1,0-1-1,0 1 0,-1-1 1,1 1-1,0 0 1,0-1-1,0 0 0,1 0 1,6-3 8,-1-1 0,1 0 0,-1-1 0,10-9 0,9-10-48,-2-1-1,0-1 1,-2-1 0,-1-1 0,-1-1 0,19-41 0,-37 67-37,0 1 1,-1-1 0,0 1-1,0-1 1,0 0 0,0 1-1,0-1 1,0-7 0,-1 10-61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0.389"/>
    </inkml:context>
    <inkml:brush xml:id="br0">
      <inkml:brushProperty name="width" value="0.05" units="cm"/>
      <inkml:brushProperty name="height" value="0.05" units="cm"/>
      <inkml:brushProperty name="color" value="#004F8B"/>
    </inkml:brush>
  </inkml:definitions>
  <inkml:trace contextRef="#ctx0" brushRef="#br0">303 82 5809,'11'-74'5584,"-11"73"-5530,0 1-1,0 0 1,0 0-1,1 0 1,-1-1-1,0 1 1,0 0 0,0 0-1,0 0 1,0-1-1,0 1 1,0 0-1,0 0 1,-1-1-1,1 1 1,0 0 0,0 0-1,0 0 1,0-1-1,0 1 1,0 0-1,0 0 1,0 0-1,0 0 1,-1-1 0,1 1-1,0 0 1,0 0-1,0 0 1,0 0-1,-1 0 1,1-1-1,0 1 1,0 0 0,0 0-1,-1 0 1,-10 0 773,-14 7-488,23-6-170,-15 5-139,0 1 1,1 1 0,0 0-1,1 1 1,0 1-1,0 1 1,1 0-1,1 0 1,0 2 0,0-1-1,1 2 1,1 0-1,0 0 1,-14 25 0,18-25 0,-1 1 1,2-1-1,0 1 1,1 0-1,0 1 1,1-1-1,-2 21 1,5-24-22,0 0 0,1 0 0,0 0 0,1 0 0,1 0 0,0-1 0,0 1 0,1 0 0,0-1 0,7 14 0,-8-20-8,0-1-1,0 0 1,0 1-1,0-1 0,1 0 1,0 0-1,0-1 1,0 1-1,0-1 0,1 1 1,-1-1-1,1 0 1,0 0-1,0-1 0,0 1 1,0-1-1,0 0 1,0 0-1,1 0 0,-1 0 1,1-1-1,0 0 1,-1 0-1,1 0 0,0-1 1,-1 1-1,1-1 1,0 0-1,0-1 0,0 1 1,-1-1-1,1 0 1,0 0-1,-1 0 0,1-1 1,-1 1-1,0-1 1,1 0-1,6-5 0,0 0 10,1-1 0,-2 0-1,1 0 1,-1-1 0,-1-1-1,0 0 1,0 0 0,-1-1-1,0 0 1,0 0 0,-2-1-1,1 1 1,-2-2 0,1 1-1,5-22 1,-10 32-8,-1 0 0,1 1-1,-1-1 1,0 0 0,0 1 0,1-1 0,-1 1 0,0-1-1,0 0 1,-1 1 0,1-1 0,0 0 0,0 1-1,-1-1 1,1 0 0,-1 1 0,0-1 0,1 1-1,-1-1 1,0 1 0,0 0 0,0-1 0,0 1 0,0 0-1,0-1 1,0 1 0,0 0 0,-1 0 0,1 0-1,0 0 1,-1 0 0,1 0 0,-1 1 0,1-1-1,-1 0 1,1 1 0,-1-1 0,0 1 0,1-1 0,-1 1-1,1 0 1,-1 0 0,0 0 0,1 0 0,-3 0-1,-10 1 39,0 0 0,0 2 0,1-1 0,-1 2 0,1 0 0,-1 0-1,1 1 1,0 1 0,1 0 0,-18 12 0,23-10-304,15-8-54,16-7 33,-6 0 110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1.078"/>
    </inkml:context>
    <inkml:brush xml:id="br0">
      <inkml:brushProperty name="width" value="0.05" units="cm"/>
      <inkml:brushProperty name="height" value="0.05" units="cm"/>
      <inkml:brushProperty name="color" value="#004F8B"/>
    </inkml:brush>
  </inkml:definitions>
  <inkml:trace contextRef="#ctx0" brushRef="#br0">52 1 12355,'-2'3'227,"1"0"0,-1-1 0,1 1 0,-1 0 1,0-1-1,-4 5 0,-7 9 322,9-10-365,1-1 0,0 1 0,0 0 1,1 0-1,0 0 0,-3 11 0,5-15-167,0 0 0,0-1-1,0 1 1,0 0-1,0 0 1,0-1-1,0 1 1,0 0-1,1-1 1,-1 1 0,1 0-1,0-1 1,-1 1-1,1 0 1,0-1-1,0 1 1,0-1 0,0 0-1,0 1 1,0-1-1,0 0 1,0 1-1,1-1 1,-1 0-1,0 0 1,1 0 0,-1 0-1,1 0 1,-1-1-1,3 2 1,15 5-42,0-1 0,0-1-1,0 0 1,23 1 0,43 11-73,-77-15 91,1 1 0,-1 1 1,1-1-1,-1 1 0,0 0 0,0 1 0,7 5 0,-13-8 7,-1 0 0,1-1 1,0 1-1,-1 0 0,0-1 0,1 1 0,-1 0 1,0 0-1,0 0 0,0 0 0,0 0 1,-1 1-1,1-1 0,0 0 0,-1 0 0,0 0 1,1 1-1,-1-1 0,0 0 0,0 0 0,0 1 1,-1-1-1,1 0 0,0 0 0,-1 1 0,0-1 1,1 0-1,-1 0 0,0 0 0,-2 4 0,-3 4 20,0 1-1,0-1 1,-1 0 0,-12 12-1,-3 4 78,-1-2 0,-27 22 1,40-38-53,-1 0 0,1 0 0,-1-1 0,-1-1 0,1 0 0,-1 0 0,0-1 0,-15 4 1,26-9-44,0 1 1,-1-1 0,1 0 0,0 1-1,0-1 1,0 0 0,-1 0 0,1 0-1,0 0 1,0 0 0,0 0-1,-1 0 1,1-1 0,0 1 0,0 0-1,0-1 1,-1 1 0,1-1 0,0 1-1,0-1 1,0 1 0,0-1 0,-2-1-1,2 0-2,1 1-1,-1-1 0,0 1 1,0-1-1,1 1 0,-1-1 1,1 1-1,0-1 0,-1 1 1,1-1-1,0 0 0,0 1 1,0-1-1,0 1 0,0-4 1,2-2-12,-1-1 1,1 0-1,0 0 1,1 1-1,-1 0 1,6-10-1,7-4-7,0 0-1,1 1 1,1 1-1,1 1 0,24-20 1,-11 10 10,3-3 13,31-30 15,-59 55-16,0 0-1,-1-1 0,0 0 1,-1 0-1,1 0 0,-1 0 1,5-14-1,-8 20-1,-1-1 1,1 1-1,-1 0 0,1 0 0,-1-1 0,0 1 0,0 0 0,0-1 0,0 1 1,1 0-1,-2 0 0,1-1 0,0 1 0,0 0 0,0-1 0,-1 1 1,1 0-1,0 0 0,-1-1 0,1 1 0,-1 0 0,0 0 0,1 0 1,-1 0-1,0-1 0,0 1 0,0 0 0,1 1 0,-1-1 0,0 0 0,0 0 1,-1 0-1,1 0 0,0 1 0,0-1 0,0 1 0,0-1 0,-1 1 1,1-1-1,0 1 0,0-1 0,-1 1 0,1 0 0,0 0 0,-1 0 1,-1 0-1,-5-1 5,-1 1 0,0 0 0,1 1 0,-1 0 0,-14 3 0,3 1-76,0 1 0,1 1 1,0 1-1,0 0 0,0 1 1,1 1-1,-31 24 0,49-34 68,0 0 1,0 0 0,0 0-1,0 0 1,0 0 0,0 0-1,0 0 1,0 0-1,0 0 1,0 1 0,0-1-1,0 0 1,0 0 0,-1 0-1,1 0 1,0 0 0,0 0-1,0 0 1,0 0-1,0 0 1,0 0 0,0 0-1,0 0 1,0 0 0,0 0-1,-1 0 1,1 0-1,0 0 1,0 0 0,0 0-1,0 0 1,0 0 0,0 0-1,0 0 1,0 0-1,-1 0 1,1 0 0,0 0-1,0 0 1,0 0 0,0 0-1,0 0 1,0 0-1,0 0 1,0 0 0,0 0-1,0 0 1,0 0 0,0-1-1,-1 1 1,1 0-1,0 0 1,0 0 0,0 0-1,0 0 1,0 0 0,0 0-1,0 0 1,0 0-1,0-1 1,-6-13-138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3.258"/>
    </inkml:context>
    <inkml:brush xml:id="br0">
      <inkml:brushProperty name="width" value="0.05" units="cm"/>
      <inkml:brushProperty name="height" value="0.05" units="cm"/>
      <inkml:brushProperty name="color" value="#004F8B"/>
    </inkml:brush>
  </inkml:definitions>
  <inkml:trace contextRef="#ctx0" brushRef="#br0">38 31 10226,'0'0'47,"0"-1"0,0 0 0,0 1 0,0-1 0,0 0 0,0 1 0,0-1 0,0 1 0,-1-1 0,1 0 0,0 1 0,0-1 0,-1 1 0,1-1 0,0 0 0,-1 1 0,1-1 0,0 1 0,-1-1 0,1 1 0,-1-1 0,0 0 0,-6 10 627,-4 24 37,6 2-506,2 1-1,1-1 0,4 42 1,0-34 74,-6 65 0,1-91 37,3-13 60,0-11-61,24-142 615,0 6-980,-15 28-67,-9 120 112,0 6-12,0 0 0,3 19 0,-2-27 15,-1 0 0,1 0 0,-1-1 0,1 1 0,0 0 0,0 0 0,1-1 1,-1 1-1,0-1 0,1 1 0,-1-1 0,1 1 0,0-1 0,0 0 0,0 0 0,0 0 0,5 3 0,-7-4 1,1-1 0,0 1 0,0-1 0,-1 0 0,1 1 0,0-1 0,0 0 0,-1 0 0,1 0 0,0 0 0,0 0 0,-1 1 0,1-1 0,0-1 0,0 1 0,0 0 0,-1 0 0,1 0 0,0 0 0,0 0 0,-1-1 0,1 1 0,0 0 0,0-1 0,-1 1 0,1-1 0,0 1 0,-1 0 0,1-1 0,-1 1 0,1-1 0,-1 0 0,1 1 0,-1-1 0,1 1 0,-1-1 0,1 0 0,-1 0 0,9-23-73,-9 22 58,0 5 2,-1 15 0,0 15 3,4 43 0,-1-64 15,-1-1 0,1 1 0,1-1 0,0 0 1,1 0-1,0 0 0,7 14 0,-10-23-20,-1-1 0,1 1 1,0 0-1,0 0 0,1-1 1,-1 1-1,0-1 0,1 1 1,-1-1-1,0 0 0,1 1 1,0-1-1,-1 0 0,1 0 1,0 0-1,-1 0 1,1 0-1,0-1 0,0 1 1,0 0-1,0-1 0,0 0 1,0 1-1,3-1 0,-2 0-107,0-1-1,0 0 0,0 0 0,0 0 1,0 0-1,0-1 0,0 1 1,0-1-1,-1 0 0,1 0 0,-1 0 1,1 0-1,-1 0 0,4-4 1,8-8-239,3-1-99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34.498"/>
    </inkml:context>
    <inkml:brush xml:id="br0">
      <inkml:brushProperty name="width" value="0.05" units="cm"/>
      <inkml:brushProperty name="height" value="0.05" units="cm"/>
    </inkml:brush>
  </inkml:definitions>
  <inkml:trace contextRef="#ctx0" brushRef="#br0">0 108 10690,'61'-22'1411,"39"-12"-1548,-21 17 273,0 3 0,1 4 0,84 0 0,244 17 336,-386-6-488,601 64 89,-355-30 6,-154-22-45,377 36 77,30-36-68,-107-4-16,1087 5-44,-1235-21 17,635-13 23,2 30-29,597-18 6,-226-37 0,-302 29-3,-910 16 3,26-1 0,681 1 0,-3 27 2,-763-27-2,166 7 0,-169-7-7,1 0 0,-1 0 1,1 1-1,-1-1 1,1 0-1,-1 0 0,1 1 1,-1-1-1,0 0 0,1 1 1,-1-1-1,1 0 1,-1 1-1,0-1 0,1 0 1,-1 1-1,0-1 1,0 1-1,1-1 0,-1 1 1,0-1-1,0 0 1,0 1-1,0-1 0,1 1 1,-1-1-1,0 1 1,0-1-1,0 1 0,0-1 1,0 1-1,0-1 1,0 1-1,0-1 0,0 1 1,-1-1-1,1 1 1,0-1-1,0 1 0,-2 10-63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3.748"/>
    </inkml:context>
    <inkml:brush xml:id="br0">
      <inkml:brushProperty name="width" value="0.05" units="cm"/>
      <inkml:brushProperty name="height" value="0.05" units="cm"/>
      <inkml:brushProperty name="color" value="#004F8B"/>
    </inkml:brush>
  </inkml:definitions>
  <inkml:trace contextRef="#ctx0" brushRef="#br0">33 148 11787,'-7'17'992,"1"3"-680,-2 0-144,0 0 424,6-1-192,0-5-192,2-2-144,6-7-328,5-5-1472,4-10 1528,3-1-192,2-8-153</inkml:trace>
  <inkml:trace contextRef="#ctx0" brushRef="#br0" timeOffset="1">92 0 13731,'-16'13'856,"6"-3"-776,0-1-64,10-1-16,0-3 48,14-5-56,4-5-8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04.193"/>
    </inkml:context>
    <inkml:brush xml:id="br0">
      <inkml:brushProperty name="width" value="0.05" units="cm"/>
      <inkml:brushProperty name="height" value="0.05" units="cm"/>
      <inkml:brushProperty name="color" value="#004F8B"/>
    </inkml:brush>
  </inkml:definitions>
  <inkml:trace contextRef="#ctx0" brushRef="#br0">25 1 12059,'-8'12'436,"6"-10"-516,0 0 0,0 0 0,0 1-1,1-1 1,-1 1 0,1 0 0,0-1-1,-2 5 1,10-6-1505,-7-1 1557,1 0-1,-1-1 1,0 1-1,1 0 1,-1 0-1,1 0 1,-1 0-1,1 0 1,-1 0-1,1 0 1,-1 0-1,1 0 0,-1 0 1,0 0-1,1 0 1,-1 0-1,1 0 1,-1 0-1,1 0 1,-1 1-1,1-1 1,-1 0-1,0 0 1,1 0-1,-1 1 1,0-1-1,1 0 1,-1 1-1,0-1 1,1 0-1,-1 1 1,0-1-1,1 0 0,-1 1 1,0 7 310,0 0 1,-1 0-1,0 0 0,-2 11 0,-4 24 983,7-40-1173,0 0 1,0-1-1,0 1 1,1-1-1,-1 1 1,1 0-1,-1-1 1,1 1-1,0-1 1,0 1-1,0-1 1,2 4-1,-3-5-73,1 0-1,0-1 1,0 1 0,0 0 0,0-1-1,0 1 1,0 0 0,0-1-1,0 1 1,0-1 0,0 1-1,0-1 1,0 0 0,1 0-1,-1 1 1,0-1 0,0 0-1,0 0 1,0 0 0,1 0-1,-1 0 1,0 0 0,0-1 0,0 1-1,0 0 1,0 0 0,1-1-1,-1 1 1,0-1 0,0 1-1,0-1 1,0 0 0,0 1-1,0-1 1,0-1 0,7-2 28,-1-2 1,0 1-1,8-9 1,-4 3 22,0 0-1,10-14 1,-19 21-19,1 0 0,-1 0 0,1 0 1,-1 0-1,0 0 0,0 0 0,-1-1 0,1 1 0,-1 0 1,0-1-1,1-7 0,-2 11-33,0 0 1,0 1-1,0-1 1,0 0-1,-1 1 1,1-1-1,0 0 1,0 1-1,0-1 1,0 0-1,-1 1 1,1-1-1,0 1 1,-1-1-1,1 1 0,0-1 1,-1 0-1,1 1 1,-1 0-1,1-1 1,0 1-1,-1-1 1,1 1-1,-1-1 1,0 1-1,1 0 1,-1-1-1,1 1 1,-1 0-1,0-1 1,-1 1 20,0 0 1,-1-1-1,1 1 1,0 0-1,0 0 1,0 0-1,0 1 1,-1-1 0,-2 1-1,-3 2 78,-1-1-1,1 2 1,-14 6 0,4 3-23,11-4-33,6-9-60,1 0 0,0 1-1,0-1 1,0 0 0,0 0 0,0 1 0,0-1-1,0 0 1,0 0 0,0 1 0,0-1 0,0 0-1,0 0 1,0 0 0,0 1 0,0-1 0,1 0-1,-1 0 1,0 1 0,0-1 0,0 0 0,0 0-1,0 0 1,0 1 0,1-1 0,-1 0 0,0 0-1,0 0 1,0 0 0,0 1 0,1-1 0,-1 0-1,0 0 1,0 0 0,1 0 0,7 1 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2.513"/>
    </inkml:context>
    <inkml:brush xml:id="br0">
      <inkml:brushProperty name="width" value="0.05" units="cm"/>
      <inkml:brushProperty name="height" value="0.05" units="cm"/>
      <inkml:brushProperty name="color" value="#004F8B"/>
    </inkml:brush>
  </inkml:definitions>
  <inkml:trace contextRef="#ctx0" brushRef="#br0">264 31 8866,'0'-1'34,"0"1"0,1-1 0,-1 0 0,0 0 0,0 0 0,0 0 0,0 0 0,0 0 0,0 1 0,0-1 0,0 0 1,0 0-1,0 0 0,0 0 0,-1 0 0,1 0 0,0 1 0,-1-1 0,1 0 0,0 0 0,-1 0 0,1 1 0,-1-1 0,1 0 0,-1 1 0,0-1 0,0 0 0,-1 0 9,0 0 0,1 0-1,-1 0 1,0 0 0,0 1 0,0-1-1,0 1 1,0-1 0,0 1-1,0 0 1,-3-1 0,-5 2 145,1-1 1,0 1-1,0 1 1,-14 3-1,13-2-73,0 0 0,0 1 0,0 0 0,0 1 0,0 0 0,1 1 0,0-1 0,0 2 0,-12 11 0,15-11-55,0 0 0,0 0 1,1 0-1,1 0 1,-1 1-1,1 0 1,0 0-1,1 0 1,0 0-1,0 0 1,1 1-1,-2 10 0,0 3 41,2 0 0,0 1 0,1-1 0,2 1 0,2 24-1,-1-37-70,-1 0-1,1 0 0,1 0 0,0 0 0,1 0 1,-1 0-1,2-1 0,0 0 0,0 0 0,0 0 0,1 0 1,0-1-1,10 10 0,-13-15-21,0 0 0,1 0 0,0 0 0,-1-1 0,1 1 0,0-1 0,1 0 0,-1 0 0,0 0-1,0-1 1,1 0 0,-1 0 0,1 0 0,-1 0 0,1 0 0,7-1 0,-4-1-1,-1 0-1,0 0 0,0 0 1,0-1-1,0 0 1,0-1-1,0 0 0,0 0 1,11-7-1,-5 1 2,1-1 0,-2-1 0,1 1-1,-1-2 1,-1 0 0,0 0 0,-1-1 0,16-25-1,-22 31-1,-1 0-1,1-1 0,-1 1 0,-1-1 0,1 1 0,-2-1 1,1 0-1,-1 0 0,0 0 0,0-10 0,-1 15-3,0 1 0,0-1 0,-1 0 0,1 0 0,-1 0 0,0 0 0,0 0 0,0 1 0,0-1 0,0 0 0,-1 1 0,1-1 0,-1 1 0,1 0-1,-1-1 1,0 1 0,0 0 0,0 0 0,0 0 0,-1 0 0,1 1 0,0-1 0,-1 0 0,1 1 0,-1 0 0,0-1 0,1 1 0,-1 0 0,0 1 0,-4-2 0,-4 1 0,1 0 0,-1 0-1,1 1 1,-1 1 0,1 0 0,-1 0 0,1 1 0,0 0 0,0 1-1,0 0 1,0 1 0,0 0 0,0 0 0,1 1 0,0 0 0,0 1 0,1 0-1,-1 0 1,1 1 0,0 0 0,1 1 0,0-1 0,0 2 0,-6 8-1,12-15-8,-1 0-1,1 0 0,0 0 0,0 0 0,0 0 1,0 0-1,1 1 0,-1-1 0,0 0 0,1 0 0,-1 1 1,1-1-1,0 0 0,0 1 0,0-1 0,0 0 0,0 1 1,1-1-1,-1 0 0,1 0 0,-1 1 0,1-1 1,0 0-1,0 0 0,0 0 0,0 0 0,0 0 0,0 0 1,1 0-1,-1 0 0,1 0 0,-1-1 0,1 1 1,0-1-1,0 1 0,-1-1 0,1 1 0,0-1 0,0 0 1,0 0-1,1 0 0,-1 0 0,0-1 0,0 1 0,0 0 1,1-1-1,-1 1 0,0-1 0,1 0 0,-1 0 1,4 0-1,1-1-5,0 1 1,0-1 0,0 0 0,10-3-1,36-16-76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2.945"/>
    </inkml:context>
    <inkml:brush xml:id="br0">
      <inkml:brushProperty name="width" value="0.05" units="cm"/>
      <inkml:brushProperty name="height" value="0.05" units="cm"/>
      <inkml:brushProperty name="color" value="#004F8B"/>
    </inkml:brush>
  </inkml:definitions>
  <inkml:trace contextRef="#ctx0" brushRef="#br0">101 29 10130,'-18'21'602,"4"-7"-282,2 0 0,0 1-1,-18 30 1,28-41-280,0-1 1,0 1 0,0 0-1,1 0 1,-1 0 0,1 0 0,0 0-1,0 1 1,1-1 0,-1 0-1,1 0 1,0 1 0,0-1-1,0 0 1,1 0 0,0 1 0,-1-1-1,2 0 1,-1 0 0,0 0-1,1 0 1,3 6 0,-3-7-20,0 0 0,1 0 1,-1 0-1,1 0 0,0-1 0,0 1 1,0-1-1,0 0 0,1 0 0,-1 0 1,0 0-1,1-1 0,0 1 0,-1-1 1,1 0-1,0 0 0,-1 0 1,1 0-1,0-1 0,0 0 0,0 0 1,0 0-1,-1 0 0,8-1 0,1-1 7,0 0-1,1-1 0,-1 0 1,0-1-1,0 0 0,16-9 1,-9 3 1,0-2 1,0 0 0,27-23 0,-40 30-5,-1 0 0,1 0 0,-1-1 1,0 0-1,0 0 0,0 0 0,-1-1 0,0 0 1,0 1-1,-1-1 0,0-1 0,0 1 0,2-13 1,-4 18-13,-1 1 1,0-1-1,0 0 1,0 0-1,0 0 1,0 0-1,0 0 1,-1 0-1,1 1 1,-1-1-1,1 0 1,-1 0-1,0 1 1,0-1-1,0 0 1,0 1-1,0-1 1,0 1-1,0-1 1,-2-2-1,-1 1 11,1 1 1,-1-1-1,1 1 1,-1 0-1,0 0 0,0 0 1,0 0-1,-7-1 0,-7-1 51,1 0 0,-1 2 0,-23-1-1,40 3-70,-15-1 5,1 1 0,-1 0 1,1 1-1,0 1 0,-1 1 0,-17 4 0,32-6-19,-1-1 1,1 0-1,0 1 0,0-1 0,0 1 1,0-1-1,-1 1 0,1 0 0,0-1 1,0 1-1,0 0 0,0 0 0,1 0 1,-1 0-1,0 0 0,0 0 0,0 1 1,3 6-52,13 0 28,22 0-42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3.760"/>
    </inkml:context>
    <inkml:brush xml:id="br0">
      <inkml:brushProperty name="width" value="0.05" units="cm"/>
      <inkml:brushProperty name="height" value="0.05" units="cm"/>
      <inkml:brushProperty name="color" value="#004F8B"/>
    </inkml:brush>
  </inkml:definitions>
  <inkml:trace contextRef="#ctx0" brushRef="#br0">46 51 9682,'-12'28'1020,"-12"42"-1,21-59-863,1 0 0,0-1-1,1 1 1,0 0 0,0 0-1,1 0 1,2 15 0,-2-24-124,1 0-1,-1-1 1,0 1 0,1 0 0,-1 0-1,1 0 1,0 0 0,-1-1 0,1 1 0,0 0-1,0-1 1,0 1 0,1-1 0,-1 1 0,0-1-1,3 3 1,-3-3-14,0-1-1,1 1 1,-1 0 0,0-1-1,1 0 1,-1 1 0,0-1-1,1 0 1,-1 1 0,0-1-1,1 0 1,-1 0 0,0 0-1,1 0 1,-1-1 0,0 1-1,1 0 1,1-1 0,1-1-2,0 1 0,0-1-1,0 0 1,-1 0 0,1-1 0,0 1 0,-1-1 0,0 0 0,0 0 0,0 0 0,0 0 0,0-1 0,4-5 0,-2-1-6,0-1 0,-1 1 0,0-1 0,-1 0 0,0 0 0,0 0 0,-1 0 0,1-14 0,-3 17-4,1 1 0,-1-1 0,0 0 0,-1 1 0,0-1 0,0 1 0,-1-1 0,0 1-1,0-1 1,0 1 0,-1 0 0,0 0 0,-5-8 0,7 14 1,1 0 0,-1 0-1,0-1 1,0 1 0,0 0 0,0 0 0,0 0-1,0 0 1,0 0 0,0 0 0,0 0 0,0 0-1,0 0 1,0 1 0,-1-1 0,1 0 0,0 1-1,-1-1 1,1 1 0,0-1 0,-1 1 0,1 0 0,-1-1-1,1 1 1,-1 0 0,1 0 0,0 0 0,-1 0-1,1 1 1,-1-1 0,1 0 0,-1 0 0,1 1-1,-2 0 1,1 0 13,0 1 0,1-1-1,-1 1 1,1-1 0,-1 1-1,1 0 1,-1 0 0,1 0 0,0 0-1,0 0 1,0 0 0,0 0-1,0 0 1,0 0 0,1 0 0,-1 0-1,1 1 1,-1-1 0,1 0-1,0 4 1,0-2 8,0 0-1,0 0 1,1 0 0,0 0-1,-1 0 1,1 0-1,1 0 1,-1-1 0,0 1-1,1 0 1,0-1 0,0 1-1,0-1 1,0 1-1,0-1 1,1 0 0,0 0-1,-1 0 1,1-1 0,0 1-1,0-1 1,1 1-1,-1-1 1,1 0 0,-1 0-1,1 0 1,-1-1-1,1 1 1,7 1 0,-2-1-2,1 0-1,-1 0 1,1-1 0,-1 0 0,1 0 0,0-1 0,-1-1 0,1 0-1,0 0 1,-1-1 0,14-3 0,-9 0-58,-1-1 0,1 0 1,-1-1-1,13-9 0,-21 13-4,0 0 0,-1 0 0,1-1 0,-1 1 0,0-1 0,0 0-1,-1 0 1,1-1 0,-1 1 0,0-1 0,0 0 0,0 1 0,-1-1 0,2-6 0,-3 11 30,-1 0 1,0 0-1,0-1 0,0 1 0,0 0 1,0 0-1,1 0 0,-1-1 1,0 1-1,0 0 0,0 0 0,0 0 1,0-1-1,0 1 0,0 0 1,0 0-1,0-1 0,0 1 0,0 0 1,0 0-1,0 0 0,0-1 1,0 1-1,0 0 0,0 0 0,0-1 1,0 1-1,0 0 0,0 0 1,-1 0-1,1-1 0,0 1 1,0 0-1,0 0 0,0 0 0,0-1 1,-1 1-1,1 0 0,0 0 1,0 0-1,0 0 0,0 0 0,-1-1 1,1 1-1,0 0 0,0 0 1,-1 0-1,1 0 0,0 0 0,-14 8-118,-13 19 113,20-17 61,1 1 0,0 0 1,0 0-1,-5 16 1,9-23-25,1 0 1,0 0 0,0 0 0,0 0-1,0 0 1,0 1 0,1-1 0,0 0-1,0 0 1,0 0 0,0 0 0,1 0-1,0 1 1,0-1 0,0 0 0,2 6-1,-2-9-14,0 1 0,0-1 0,0 0 0,0 0 0,0 1 0,0-1 0,0 0 0,0 0 0,1 0 0,-1 0 0,0 0-1,1-1 1,-1 1 0,0 0 0,1-1 0,-1 1 0,1-1 0,-1 1 0,3 0 0,-1-1-2,1 0 1,-1 0-1,0 0 1,1 0-1,-1 0 0,1-1 1,-1 0-1,5-1 1,1-1-25,0 0 0,0-1 1,-1-1-1,0 1 1,11-9-1,-3 0-102,-1 0 0,13-18-1,-3 6-173,-25 25 286,0 0 1,0 0-1,0 0 0,0 1 0,0-1 1,0 0-1,0 0 0,0 0 0,0 1 0,0-1 1,0 0-1,0 0 0,0 0 0,0 0 0,1 0 1,-1 1-1,0-1 0,0 0 0,0 0 1,0 0-1,0 0 0,0 0 0,1 0 0,-1 0 1,0 1-1,0-1 0,0 0 0,0 0 0,1 0 1,-1 0-1,0 0 0,0 0 0,0 0 1,0 0-1,1 0 0,-1 0 0,0 0 0,0 0 1,0 0-1,0 0 0,1 0 0,-1 0 1,0 0-1,0 0 0,0 0 0,0 0 0,1 0 1,-1-1-1,0 1 0,0 0 0,0 0 0,0 0 1,0 0-1,1 0 0,-1 0 0,0 0 1,0-1-1,0 1 0,0 0 0,0 0 0,0 0 1,0 0-1,1 0 0,-1-1 0,0 1 0,0 0 1,0 0-1,-2 13 3,1-6 21,-3 5 64,1-1 1,1 1-1,0 0 0,1 0 0,0 0 1,1 0-1,0 0 0,3 17 0,-3-27-71,0-1 0,1 0 0,-1 0 0,0 0 0,1 0 1,-1 0-1,1-1 0,-1 1 0,1 0 0,0 0 0,-1 0 0,1 0 0,0 0 0,0-1 0,-1 1 0,1 0 0,0-1 0,0 1 0,0-1 0,0 1 0,0-1 0,2 1 0,-1 0 2,0-1 0,0 0 0,0 1-1,1-1 1,-1 0 0,0 0 0,0-1 0,0 1 0,0 0 0,4-2 0,1 0-20,0-1 1,0 0 0,-1 0-1,1-1 1,10-7 0,-11 7-188,0-1 1,0-1 0,0 1-1,-1-1 1,1 0 0,-1-1-1,-1 1 1,1-1-1,-1 0 1,0 0 0,5-14-1,-9 5-216,-6 4-141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4.297"/>
    </inkml:context>
    <inkml:brush xml:id="br0">
      <inkml:brushProperty name="width" value="0.05" units="cm"/>
      <inkml:brushProperty name="height" value="0.05" units="cm"/>
      <inkml:brushProperty name="color" value="#004F8B"/>
    </inkml:brush>
  </inkml:definitions>
  <inkml:trace contextRef="#ctx0" brushRef="#br0">8 1 11835,'-5'28'896,"3"1"-656,2 4-112,5-4 296,4-1-136,4-3-144,0-4-40,-3-7-40,-5-2 0,-3-11-72</inkml:trace>
  <inkml:trace contextRef="#ctx0" brushRef="#br0" timeOffset="1">12 237 10954,'-3'7'648,"-1"2"-568,1 1-23,3 1 135,3 1-48,0-2 16,1 1-8,-1-1 24,-2 0-72,1-5-752,-2-4 664,0 1-136,-3-7-40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4.865"/>
    </inkml:context>
    <inkml:brush xml:id="br0">
      <inkml:brushProperty name="width" value="0.05" units="cm"/>
      <inkml:brushProperty name="height" value="0.05" units="cm"/>
      <inkml:brushProperty name="color" value="#004F8B"/>
    </inkml:brush>
  </inkml:definitions>
  <inkml:trace contextRef="#ctx0" brushRef="#br0">3 129 12179,'-1'16'872,"-1"2"-664,2 4-96,2 1 280,1 1-128,2-1-80,0 0-24,0-3-48,3-4-24,-1-5-72,0-2-48,1-6-168,2-3-256,-1-4-904,-2-5 1160,0-1-192,1-1-129</inkml:trace>
  <inkml:trace contextRef="#ctx0" brushRef="#br0" timeOffset="1">148 143 8970,'-6'9'976,"-4"10"-496,-1 2-168,2 4 584,3 2-183,5 1-137,1-3-72,4-4-168,2-4-72,3-6-72,3-4-40,1-7-80,0-3-56,2-9-136,-5-3-400,-8-8 456,-2-3-40,-8-9-80</inkml:trace>
  <inkml:trace contextRef="#ctx0" brushRef="#br0" timeOffset="2">58 29 12019,'-3'7'952,"1"2"-712,-1-4-128,6 2 504,3 1-304,4-4-320,2-6-1616,-2-12 1464,0-9-136,-3-7-160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5.399"/>
    </inkml:context>
    <inkml:brush xml:id="br0">
      <inkml:brushProperty name="width" value="0.05" units="cm"/>
      <inkml:brushProperty name="height" value="0.05" units="cm"/>
      <inkml:brushProperty name="color" value="#004F8B"/>
    </inkml:brush>
  </inkml:definitions>
  <inkml:trace contextRef="#ctx0" brushRef="#br0">1 1 10138,'-1'12'85,"3"24"-650,-2-35 507,0-1 1,0 1 0,1 0-1,-1 0 1,0 0 0,0 0-1,1 0 1,-1-1 0,1 1-1,-1 0 1,1 0 0,-1-1-1,1 1 1,-1 0 0,1-1-1,0 1 1,-1-1 0,1 1-1,0-1 1,0 1 0,-1-1-1,1 1 1,0-1 0,0 0-1,0 1 1,-1-1 0,1 0-1,0 0 1,0 0 0,0 1-1,0-1 1,0 0 0,0 0-1,0 0 1,13-2-906,-10 1 918,-1 1-1,0-1 1,1 1-1,-1 0 1,1 0-1,5 1 1,-8-1 115,0 1-1,-1-1 1,1 0 0,0 1-1,0-1 1,-1 1 0,1-1 0,0 1-1,-1-1 1,1 1 0,-1-1 0,1 1-1,0 0 1,-1-1 0,0 1 0,1 0-1,-1-1 1,1 1 0,-1 0 0,0 0-1,1-1 1,-1 1 0,0 0 0,0 0-1,0 0 1,1 0 0,-1-1-1,0 1 1,0 0 0,0 0 0,-1 0-1,1 1 1,-1 4 392,0 0 0,0 0-1,-1 0 1,0 0 0,0 0-1,-4 6 1,4-7-194,-1 0 0,1 0 1,0 1-1,1-1 0,0 0 0,-1 1 0,1 7 0,1-13-262,0 0 1,0 0-1,0 1 0,0-1 0,0 0 0,0 0 0,0 0 0,0 0 0,0 1 1,0-1-1,0 0 0,0 0 0,0 0 0,0 0 0,0 0 0,0 0 0,0 1 0,0-1 1,0 0-1,0 0 0,0 0 0,0 0 0,1 0 0,-1 0 0,0 1 0,0-1 0,0 0 1,0 0-1,0 0 0,0 0 0,1 0 0,-1 0 0,0 0 0,0 0 0,0 0 1,0 0-1,0 0 0,1 0 0,-1 0 0,0 0 0,0 0 0,0 0 0,0 0 0,1 0 1,8-4 69,7-9-58,-9 6-10,0-1 0,-1 0 1,0-1-1,-1 0 0,1 0 1,-2 0-1,6-14 0,-9 23-9,-1-1 0,0 1 0,0-1-1,1 1 1,-1-1 0,0 1 0,0-1-1,0 1 1,0-1 0,0 1 0,0-1-1,0 1 1,0-1 0,0 1 0,0-1-1,0 1 1,0-1 0,0 1 0,0-1-1,0 1 1,0-1 0,0 1 0,-1-1-1,1 1 1,0-1 0,0 1 0,-1-1-1,1 1 1,0-1 0,-1 1 0,1 0-1,-1-1 1,-1 0-13,1 1 1,0 0-1,0 0 0,0 0 0,-1 0 0,1 0 0,0 0 1,0 0-1,0 1 0,0-1 0,-1 0 0,1 1 0,-2 0 1,-36 20-227,18-7 153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6.096"/>
    </inkml:context>
    <inkml:brush xml:id="br0">
      <inkml:brushProperty name="width" value="0.05" units="cm"/>
      <inkml:brushProperty name="height" value="0.05" units="cm"/>
      <inkml:brushProperty name="color" value="#004F8B"/>
    </inkml:brush>
  </inkml:definitions>
  <inkml:trace contextRef="#ctx0" brushRef="#br0">36 0 8394,'-4'11'330,"0"0"0,1 1 0,0-1-1,1 1 1,1-1 0,0 1 0,0 13 0,0 8 233,-4 19 67,-5 81 548,9-111-1054,2 0 1,0 0-1,2-1 0,5 23 1,-8-43-120,0 0 0,0 0 0,1 0 0,-1 0 0,0 0 0,1 1 1,-1-1-1,1 0 0,-1 0 0,1 0 0,0 0 0,-1 0 0,3 1 0,-3-2-5,0 0 0,0 0-1,1 0 1,-1 0-1,0 0 1,0 0-1,1 0 1,-1 0 0,0 0-1,0 0 1,1 0-1,-1 0 1,0 0 0,0 0-1,1 0 1,-1 0-1,0-1 1,0 1-1,1 0 1,-1 0 0,0 0-1,0 0 1,0-1-1,1 1 1,-1 0 0,0 0-1,0-1 1,0 1-1,0 0 1,1 0 0,-1 0-1,0-1 1,0 1-1,0-1 1,2-2-117,-1-1 1,0 0 0,1 0-1,-1 0 1,-1 0 0,2-6-1,-2-5-404,-1 0 0,-3-25 0,1 18 253,-2-17-255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6.644"/>
    </inkml:context>
    <inkml:brush xml:id="br0">
      <inkml:brushProperty name="width" value="0.05" units="cm"/>
      <inkml:brushProperty name="height" value="0.05" units="cm"/>
      <inkml:brushProperty name="color" value="#004F8B"/>
    </inkml:brush>
  </inkml:definitions>
  <inkml:trace contextRef="#ctx0" brushRef="#br0">2 155 8978,'4'-15'1120,"6"6"-592,0 2-240,6 3 1281,3 1-865,8-6-440,6-2-96,7-4-104,4 1-88,-1-2-528,0 0-913,-10 2 1249,-7 0-176,-19 7-168</inkml:trace>
  <inkml:trace contextRef="#ctx0" brushRef="#br0" timeOffset="1">0 444 11098,'0'4'929,"5"2"-785,8-5-64,5-1 408,7-4-400,5-3-8,4-2-32,3 0-48,-2 1 0,-4 5 8,-11 7-8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39.533"/>
    </inkml:context>
    <inkml:brush xml:id="br0">
      <inkml:brushProperty name="width" value="0.05" units="cm"/>
      <inkml:brushProperty name="height" value="0.05" units="cm"/>
    </inkml:brush>
  </inkml:definitions>
  <inkml:trace contextRef="#ctx0" brushRef="#br0">2 29 10890,'-2'-3'236,"6"1"-159,18-5-230,31-3-209,-6 6 464,1 2 0,0 2 0,71 10 0,8-1 255,907 7 389,-550-12-470,254-5 357,306 7-355,733 100-324,-1103-54 76,0-55-45,90-69-6,-179 13 35,3 32 66,-134 35 39,282-6-16,-655-7-56,38-2 415,-118 7-469,0 1 0,0-1 1,0 0-1,-1 0 0,1 1 0,0-1 1,0 0-1,-1 1 0,1-1 0,0 1 0,-1-1 1,1 1-1,-1-1 0,1 1 0,0 0 1,-1-1-1,1 1 0,-1 0 0,0-1 0,1 1 1,-1 0-1,0-1 0,1 2 0,0 7-34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7:27.105"/>
    </inkml:context>
    <inkml:brush xml:id="br0">
      <inkml:brushProperty name="width" value="0.05" units="cm"/>
      <inkml:brushProperty name="height" value="0.05" units="cm"/>
      <inkml:brushProperty name="color" value="#004F8B"/>
    </inkml:brush>
  </inkml:definitions>
  <inkml:trace contextRef="#ctx0" brushRef="#br0">0 484 12299,'0'0'1024,"6"-6"-1096,4-4-16,7-9 80,2-2-56,-1-9-56</inkml:trace>
  <inkml:trace contextRef="#ctx0" brushRef="#br0" timeOffset="1">163 190 12475,'-4'42'635,"2"-30"-536,0 0 0,1 0 0,1 0 0,0 1 0,2 15 1,-1-25-92,-1-1 1,1 1 0,0 0-1,0-1 1,0 1 0,0-1-1,0 1 1,0-1 0,1 0-1,-1 1 1,1-1 0,0 0-1,0 0 1,0 0 0,0 0-1,0 0 1,0-1 0,0 1 0,1 0-1,-1-1 1,0 0 0,1 0-1,-1 0 1,1 0 0,0 0-1,-1 0 1,1 0 0,4 0-1,-1-1-127,1 1-1,-1-1 1,0-1-1,1 1 1,-1-1-1,0 0 1,0 0-1,1-1 1,-1 0-1,0 0 1,0 0-1,-1-1 1,1 0-1,-1 0 1,1 0-1,6-6 1,-5 4-4,-1-1 1,0 1 0,0-1-1,0 0 1,-1-1 0,0 1-1,0-1 1,-1 0 0,1 0-1,-2-1 1,1 1 0,2-9-1,-4 6 360,-5 9 589,-6 16 817,8-10-1459,1 0 1,-1 0-1,1 0 0,-1 0 1,2 0-1,-1-1 0,0 1 1,1 0-1,0 0 0,0 0 1,2 5-1,-2-8-169,-1-1-1,1 0 1,-1 0 0,1 0 0,-1 0-1,1 0 1,0 1 0,-1-1-1,1 0 1,0 0 0,0-1-1,0 1 1,0 0 0,0 0 0,0 0-1,0-1 1,0 1 0,0 0-1,0-1 1,0 1 0,1-1 0,-1 1-1,0-1 1,0 0 0,0 1-1,1-1 1,-1 0 0,0 0 0,1 0-1,-1 0 1,0 0 0,0 0-1,1 0 1,-1-1 0,0 1 0,0 0-1,1-1 1,-1 1 0,0-1-1,0 1 1,0-1 0,0 1 0,0-1-1,0 0 1,0 0 0,0 1-1,2-3 1,2-2-9,1 0 0,0 0 0,-1-1 0,0 0 0,-1 0 1,1-1-1,-1 1 0,0-1 0,-1 0 0,0 0 0,0 0 0,3-8 0,0-7-118,0 0 0,5-42 0,-11 58 70,2-4-100,-1 0-1,0 0 1,0 0 0,-1 0 0,-1 0-1,0 0 1,0 0 0,-1 0 0,-3-13-1,5 22 107,-1 1-1,1-1 0,0 0 0,-1 0 0,1 1 1,0-1-1,-1 0 0,1 0 0,-1 1 1,1-1-1,-1 0 0,1 1 0,-1-1 0,1 1 1,-1-1-1,0 1 0,1-1 0,-1 1 0,0-1 1,0 1-1,0-1 0,0 1 1,1 0 1,-1 0-1,1 1 0,-1-1 1,0 0-1,1 0 0,-1 0 1,1 0-1,0 1 0,-1-1 1,1 0-1,-1 1 0,1-1 1,-1 0-1,1 1 0,0-1 0,-1 0 1,1 1-1,0-1 0,-1 1 1,1-1-1,0 0 0,-1 2 1,0 0-30,0-1 0,0 1 0,1 0 0,-1 0 0,1 0 0,-1 0 0,1 0 0,-1 0 1,1-1-1,0 1 0,0 0 0,0 0 0,0 0 0,0 0 0,1 0 0,-1 0 0,1 3 0,7 4-279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24.406"/>
    </inkml:context>
    <inkml:brush xml:id="br0">
      <inkml:brushProperty name="width" value="0.05" units="cm"/>
      <inkml:brushProperty name="height" value="0.05" units="cm"/>
      <inkml:brushProperty name="color" value="#004F8B"/>
    </inkml:brush>
  </inkml:definitions>
  <inkml:trace contextRef="#ctx0" brushRef="#br0">53 0 13563,'-5'5'203,"1"0"1,0 0-1,0 0 0,1 0 1,-1 1-1,1-1 1,0 1-1,1 0 0,-4 11 1,2-7-129,1 1 0,1-1 0,0 1 0,1-1 0,0 1 0,0 0 0,1-1 0,0 1 1,3 16-1,4 7-10,17 53 1,-4-21-15,-13-27-33,-7-37-26,0 1 0,1 0 0,-1-1 0,0 1 0,-1 0 0,1-1 0,0 1 0,-1-1 1,0 1-1,1 0 0,-3 4 0,3-7-1,0 0 0,0 0 0,-1 1 0,1-1 0,0 0 0,0 0 0,0 0 0,0 0 0,0 1 0,0-1 0,-1 0 0,1 0 0,0 0 0,0 0 0,0 1 0,-1-1 0,1 0 0,0 0 0,0 0 0,0 0 0,-1 0 0,1 0 0,0 0 0,0 0 0,0 0 0,-1 0 0,1 1 0,0-1 0,0 0 0,-1 0 0,1-1 0,0 1 0,0 0 0,-1 0 0,1 0 0,0 0 0,0 0 0,0 0 0,-1 0 0,1 0 0,0 0 0,0 0 0,0 0 0,-1-1 0,1 1 0,0 0 0,0 0 0,0 0 0,0 0 0,-1-1 0,1 1 0,0 0 0,0 0 0,0 0 0,0-1 0,0 1 0,-7-14-138,7 13 152,-8-23-113,-1-9-43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24.834"/>
    </inkml:context>
    <inkml:brush xml:id="br0">
      <inkml:brushProperty name="width" value="0.05" units="cm"/>
      <inkml:brushProperty name="height" value="0.05" units="cm"/>
      <inkml:brushProperty name="color" value="#004F8B"/>
    </inkml:brush>
  </inkml:definitions>
  <inkml:trace contextRef="#ctx0" brushRef="#br0">0 144 15155,'9'-7'1064,"5"3"-871,6-2-97,16-5 352,7-2-184,6-6-144,2-1-16,1 1-128,-6-1-56,-9 6-80,-7 4-48,-11 10-120,-9 6-49,-10 9-135,-7 4-592,-8 0 848,-2 5-104,-6 0-48</inkml:trace>
  <inkml:trace contextRef="#ctx0" brushRef="#br0" timeOffset="1">25 325 13195,'7'11'1392,"3"-1"-968,7-5-24,7-3 568,8-3-319,4-5-57,4-4-160,1-3-160,-3 2-400,-4-1-232,-7 5-776,-8 4 952,-9 6-225,-7 6-143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25.262"/>
    </inkml:context>
    <inkml:brush xml:id="br0">
      <inkml:brushProperty name="width" value="0.05" units="cm"/>
      <inkml:brushProperty name="height" value="0.05" units="cm"/>
      <inkml:brushProperty name="color" value="#004F8B"/>
    </inkml:brush>
  </inkml:definitions>
  <inkml:trace contextRef="#ctx0" brushRef="#br0">0 166 15307,'23'-2'1209,"3"-5"-1065,0-7-128,4-4 384,6-3-728,0-1-145,-2-5 369,-2 0-88,-2 0-80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25.800"/>
    </inkml:context>
    <inkml:brush xml:id="br0">
      <inkml:brushProperty name="width" value="0.05" units="cm"/>
      <inkml:brushProperty name="height" value="0.05" units="cm"/>
      <inkml:brushProperty name="color" value="#004F8B"/>
    </inkml:brush>
  </inkml:definitions>
  <inkml:trace contextRef="#ctx0" brushRef="#br0">197 1 15123,'-2'1'99,"-1"-1"0,0 1-1,0 0 1,1 1 0,-1-1-1,1 0 1,-1 1-1,1 0 1,0-1 0,-1 1-1,1 0 1,-3 4 0,-24 30 26,21-27 97,-2 4-230,0 1 0,1-1 0,0 1 1,1 1-1,0 0 0,1 0 0,1 0 0,-8 32 0,13-45-41,1-1-1,0 1 1,0 0-1,-1-1 1,1 1-1,1 0 1,-1 0-1,0-1 1,0 1-1,0 0 1,1-1-1,-1 1 1,1 0-1,0-1 1,0 3-1,0-4-10,-1 1 0,1 0 0,0-1 0,0 1-1,-1 0 1,1-1 0,0 1 0,0-1 0,-1 1 0,1-1-1,0 0 1,0 1 0,0-1 0,0 0 0,0 0 0,0 1-1,0-1 1,0 0 0,0 0 0,1 0 0,6-1-349,-1-1 1,1 1-1,-1-1 0,0-1 1,13-4-1,9-4-3,-28 11 440,0 0 0,-1 0 0,1 0 0,-1 0 0,1 0 1,-1-1-1,1 1 0,0 0 0,-1 0 0,1 0 1,-1 1-1,1-1 0,0 0 0,-1 0 0,1 0 1,-1 0-1,1 0 0,-1 1 0,1-1 0,-1 0 1,1 0-1,-1 1 0,1-1 0,-1 1 0,1-1 1,-1 0-1,1 1 0,-1-1 0,0 1 0,1-1 1,-1 1-1,1 0 0,-1 1 51,1-1 0,-1 1 0,0 0 0,0-1 0,0 1 0,0 0 0,0-1 0,0 1 0,0 0 0,-1-1 0,0 3 0,-2 5 264,0 0 0,0 0 0,-6 9 0,0-1-66,-1 0 0,0 0 1,-1-1-1,-1-1 1,-1 0-1,0 0 0,-1-1 1,-30 22-1,44-35-259,-1-1 0,1 1 1,-1-1-1,1 1 0,-1-1 0,1 0 0,-1 1 1,0-1-1,1 0 0,-1 0 0,1 1 1,-1-1-1,0 0 0,1 0 0,-1 0 0,0 0 1,1 0-1,-1 0 0,0 0 0,0 0 0,1-1-15,-1 1 0,1-1 0,0 1 0,0-1 0,0 1-1,0-1 1,0 1 0,0-1 0,-1 1 0,1-1 0,1 1 0,-1-1-1,0 1 1,0-1 0,0 1 0,0-1 0,0 1 0,0-1 0,1 1-1,-1-1 1,0 1 0,0-1 0,1 0 0,7-17 9</inkml:trace>
  <inkml:trace contextRef="#ctx0" brushRef="#br0" timeOffset="1">240 105 14923,'-20'66'780,"-23"118"0,40-164-757,1 1 1,1 0-1,0 0 1,2-1 0,0 1-1,2 0 1,0 0-1,1-1 1,1 0 0,9 25-1,-13-45-17,-1 1 1,0 0-1,0-1 0,0 1 0,0-1 1,1 1-1,-1-1 0,0 1 0,0-1 0,1 0 1,-1 1-1,0-1 0,1 1 0,-1-1 1,1 1-1,-1-1 0,0 0 0,1 1 1,-1-1-1,2 1 0,3-8 65,0-23-64,-5 27-20,56-339-2155,-56 339 2150,2-3-15,-1 0 0,1-1 0,0 1 1,4-7-1,-5 13 37,-1-1 1,0 1-1,0-1 1,1 1-1,-1-1 1,1 1-1,-1-1 1,0 1-1,1-1 1,-1 1-1,1 0 1,-1-1-1,1 1 1,-1 0-1,1-1 1,-1 1-1,1 0 1,-1 0-1,1 0 1,-1-1-1,2 1 1,-1 0 12,0 1 0,0-1 0,0 0 0,-1 1 0,1-1 0,0 1 0,0-1 0,0 1 0,-1-1 0,1 1 0,0-1 0,-1 1 0,1 0 0,0-1 0,-1 1 0,1 0 0,-1 0 0,1-1 0,-1 2 0,9 12 160,-1 1 0,0 0 0,-1 1 0,-1-1 0,0 1-1,-2 0 1,5 24 0,-9-37-155,0 0 0,0-1 0,0 1 1,0 0-1,0 0 0,-1-1 0,1 1 0,-1 0 0,0-1 0,0 1 0,0-1 0,0 1 0,0-1 0,0 0 0,-1 1 1,-2 2-1,1-1 5,-1-1 1,1 1 0,-1-1 0,0 0 0,0 0-1,0-1 1,-1 1 0,-6 2 0,-5 1-77,0-1 0,0-1-1,-1 0 1,-21 1 0,8-3-104,28-2 144,1 0 0,-1 0 0,1 0 0,-1 0 0,1-1 0,-1 1 0,1 0 0,-1-1 0,1 1 0,0-1 0,-1 0 0,1 1-1,0-1 1,-1 0 0,1 0 0,0 0 0,-2-1 0,-1-10-142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26.228"/>
    </inkml:context>
    <inkml:brush xml:id="br0">
      <inkml:brushProperty name="width" value="0.05" units="cm"/>
      <inkml:brushProperty name="height" value="0.05" units="cm"/>
      <inkml:brushProperty name="color" value="#004F8B"/>
    </inkml:brush>
  </inkml:definitions>
  <inkml:trace contextRef="#ctx0" brushRef="#br0">22 146 14619,'-1'0'42,"0"0"-1,0 0 0,0 0 1,0 0-1,0-1 0,0 1 1,0 0-1,0-1 1,0 1-1,0-1 0,1 1 1,-1-1-1,0 1 0,0-1 1,0 0-1,1 1 1,-1-1-1,0 0 0,1 1 1,-1-1-1,1 0 1,-1 0-1,1 0 0,-1 0 1,1 1-1,0-1 0,-1 0 1,1 0-1,0 0 1,0 0-1,0 0 0,-1 0 1,1 0-1,0 0 1,0 0-1,0 0 0,1 0 1,-1 0-1,0 0 0,0 0 1,0 0-1,1 0 1,-1 1-1,1-1 0,-1 0 1,0 0-1,1 0 0,0-1 1,2-2 5,0 0-1,0 0 1,0 0 0,0 0 0,0 0-1,1 1 1,0 0 0,5-5 0,-5 6-42,-1 0 1,1 0 0,0 0-1,-1 0 1,1 1-1,0-1 1,0 1 0,0 0-1,0 0 1,0 1-1,0-1 1,1 1 0,-1 0-1,0 0 1,0 0 0,0 1-1,0-1 1,0 1-1,5 2 1,3 1 47,0 2 1,-1 0-1,0 0 0,19 15 1,-21-15-1,-1 1 0,1-1 0,0-1 0,1 0 0,-1 0 1,1-1-1,0 0 0,13 3 0,-14-6-19,-1-1 0,1 0 0,-1 0 0,0-1 0,1 0-1,-1 0 1,0-1 0,0 0 0,0-1 0,0 1 0,0-2 0,0 1 0,9-7-1,-8 5-56,-1 0-1,-1 0 1,1-1-1,-1 0 1,0-1-1,0 0 1,-1 0-1,0 0 1,0-1-1,-1 0 1,7-12-1,-11 19-7,-1-1 0,1 1-1,-1 0 1,1 0 0,-1 0 0,1-1-1,-1 1 1,0 0 0,1 0 0,-1-1-1,0 1 1,0 0 0,0-1 0,0 1-1,0 0 1,-1 0 0,1-2-1,-1 2 1,1 0 0,0 1 0,-1-1 0,1 1 0,-1-1 0,1 1 0,-1-1 0,1 1 0,-1 0 0,0-1 0,1 1-1,-1 0 1,1-1 0,-1 1 0,0 0 0,1 0 0,-1-1 0,0 1 0,1 0 0,-1 0 0,0 0 0,1 0 0,-2 0-1,-2 0-40,1 0-1,-1 1 0,0 0 0,0-1 0,1 1 1,-1 1-1,0-1 0,1 0 0,-1 1 0,-3 2 0,-17 12-339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26.830"/>
    </inkml:context>
    <inkml:brush xml:id="br0">
      <inkml:brushProperty name="width" value="0.05" units="cm"/>
      <inkml:brushProperty name="height" value="0.05" units="cm"/>
      <inkml:brushProperty name="color" value="#004F8B"/>
    </inkml:brush>
  </inkml:definitions>
  <inkml:trace contextRef="#ctx0" brushRef="#br0">129 1 16612,'1'4'156,"-1"1"0,0-1 0,0 1 0,-1 0 0,1-1 1,-1 1-1,-2 4 0,-1 20 88,3-24-243,1 1 1,0-1-1,1 1 0,-1 0 0,1-1 1,0 0-1,1 1 0,-1-1 0,1 0 0,3 8 1,-3-10-56,0-1 0,0 1 0,0-1 0,0 1 0,1-1 1,-1 1-1,1-1 0,-1 0 0,1 0 0,0-1 0,0 1 1,0 0-1,0-1 0,0 0 0,0 0 0,0 0 0,0 0 0,5 1 1,36 3-762,-29-4 282,31 7-1,-42-7 477,0 0-1,-1 1 1,1-1-1,0 1 1,-1-1-1,1 1 1,-1 0-1,1 1 1,-1-1 0,0 1-1,0-1 1,4 5-1,-6-5 80,0-1 0,0 1 0,0 0 0,0-1 1,0 1-1,0 0 0,0 0 0,-1 0 0,1-1 0,-1 1 0,1 0 0,-1 0 0,0 0 0,0 0 1,0 0-1,0 0 0,0 0 0,-1 3 0,0-1 54,0 0 1,0 0-1,-1 0 1,1 0-1,-1-1 1,0 1-1,-1 0 1,-2 3-1,-4 4 203,0 0-1,-1-1 0,-1 0 0,-11 8 0,-8 5 463,-38 23-1,57-40-674,1 0-1,-1-1 1,1 0-1,-1-1 1,-1 0 0,1-1-1,0-1 1,-13 2-1,22-3-102,0-1-1,0 0 0,0 0 1,-1 0-1,1 0 0,0 0 1,0 0-1,0-1 0,0 1 1,0-1-1,0 0 0,0 1 1,0-1-1,0 0 0,0 0 1,0 0-1,0 0 0,1-1 1,-1 1-1,0 0 0,1-1 1,-1 1-1,1-1 0,0 0 0,-2-1 1,1-2-32,0 0 1,0 1 0,1-1-1,-1 0 1,1 0 0,0 0-1,0 0 1,1 0 0,-1-8-1,1-17-373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27.389"/>
    </inkml:context>
    <inkml:brush xml:id="br0">
      <inkml:brushProperty name="width" value="0.05" units="cm"/>
      <inkml:brushProperty name="height" value="0.05" units="cm"/>
      <inkml:brushProperty name="color" value="#004F8B"/>
    </inkml:brush>
  </inkml:definitions>
  <inkml:trace contextRef="#ctx0" brushRef="#br0">0 156 14339,'12'-2'1296,"3"-4"-936,1-1-184,6-3 1177,6 0-1041,11-4-440,1 0-120,6-4-248,0 1-129,0 3 449,-5-2-128,0 3-88</inkml:trace>
  <inkml:trace contextRef="#ctx0" brushRef="#br0" timeOffset="1">629 1 12603,'-1'3'168,"0"-1"-1,-1 1 1,1 0 0,-1-1 0,0 1 0,0-1-1,0 0 1,0 0 0,0 0 0,-3 3 0,-5 4 117,-13 18 172,1 2 1,1 0 0,2 1-1,1 0 1,2 2-1,0 0 1,3 1-1,0 0 1,-12 58-1,22-82-364,2 1-1,-1 0 0,1-1 0,1 1 1,0 0-1,2 16 0,-2-25-81,0 1 0,1 0 1,-1 0-1,1 0 0,0 0 0,0-1 0,-1 1 0,1 0 0,0-1 0,0 1 0,0-1 1,1 1-1,-1-1 0,0 0 0,1 1 0,1 1 0,-1-2-16,0 0-1,1-1 1,-1 1 0,0 0-1,0-1 1,0 0-1,0 1 1,0-1 0,1 0-1,-1 0 1,0 0-1,0 0 1,0 0 0,0-1-1,1 1 1,-1-1-1,4-1 1,4-2-59,0-1-1,0 0 1,-1 0 0,1-1 0,-1 0-1,0-1 1,-1 0 0,0-1-1,0 1 1,0-2 0,11-15 0,-6 6-86,-1-1-1,0-1 1,-1 0 0,13-36 0,-20 44 67,0 0-1,-1-1 0,0 0 1,-1 0-1,-1 0 0,0 0 1,-1 0-1,-1-21 0,0 29 62,1 0 0,-1 0 0,0 0 0,0 0 0,-1 1-1,1-1 1,-1 0 0,0 1 0,-1-1 0,1 1 0,-1-1-1,0 1 1,0 0 0,0 0 0,0 1 0,-1-1 0,1 0-1,-1 1 1,0 0 0,0 0 0,0 0 0,-1 1 0,1-1 0,-9-2-1,9 4 15,0 0-1,0 0 1,0 0-1,0 1 0,0 0 1,0-1-1,-1 2 1,1-1-1,0 0 1,0 1-1,0 0 0,0 0 1,0 0-1,0 0 1,0 1-1,0 0 1,0-1-1,0 2 0,1-1 1,-1 0-1,1 1 1,0-1-1,0 1 1,0 0-1,-3 3 0,-1 1-4,1 1 0,0 0 0,1 0 0,-1 1-1,2 0 1,-1-1 0,1 2 0,0-1 0,-3 16 0,-1 22-39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56.053"/>
    </inkml:context>
    <inkml:brush xml:id="br0">
      <inkml:brushProperty name="width" value="0.05" units="cm"/>
      <inkml:brushProperty name="height" value="0.05" units="cm"/>
      <inkml:brushProperty name="color" value="#004F8B"/>
    </inkml:brush>
  </inkml:definitions>
  <inkml:trace contextRef="#ctx0" brushRef="#br0">36 309 11234,'-4'-2'303,"1"2"-36,0-1 0,0 0-1,0 0 1,0 0 0,0 0 0,0-1 0,-3-2 0,6 4-231,-1-1-1,1 1 0,-1-1 1,1 0-1,-1 1 1,1-1-1,0 0 0,0 1 1,-1-1-1,1 0 1,0 1-1,0-1 1,0 0-1,-1 1 0,1-1 1,0 0-1,0 0 1,0 1-1,0-1 0,0 0 1,1 0-1,-1 1 1,0-1-1,0 0 1,0 0-1,1 1 0,-1-1 1,0 0-1,1 1 1,-1-1-1,0 1 0,1-1 1,-1 0-1,1 1 1,-1-1-1,1 1 0,0-1 1,14-18 48,0 1 0,1 1 0,1 0 0,1 2 0,0-1 0,32-18 0,-49 33-80,0 1-1,0-1 1,0 0-1,0 0 1,0 1-1,0-1 1,0 1 0,0-1-1,0 1 1,1-1-1,-1 1 1,0 0-1,0 0 1,0 0 0,1-1-1,-1 1 1,0 0-1,0 0 1,1 1-1,-1-1 1,0 0 0,0 0-1,1 1 1,-1-1-1,0 0 1,0 1-1,2 0 1,-1 1 21,0 1 1,-1-1-1,1 1 1,0-1-1,-1 1 1,1 0-1,-1-1 1,0 1-1,1 3 1,4 10 64,-4-13-67,-1 0-1,1 1 1,0-1-1,0 0 0,0 0 1,0 0-1,0-1 1,1 1-1,-1 0 0,1-1 1,0 0-1,0 0 0,0 1 1,0-2-1,0 1 1,0 0-1,0-1 0,7 3 1,-4-3-9,0 0 0,-1 0 1,1-1-1,0 0 0,0 0 1,-1 0-1,1-1 0,0 0 1,-1 0-1,11-4 1,5-3-2,-2-1 1,1 0 0,-1-2 0,0 0 0,19-17 0,-37 28-14,66-56 69,-62 52-76,-1 0 0,1-1 0,-1 0 0,0 0 0,0 0 0,0-1 0,-1 1 0,0-1 0,0 0 0,4-11 0,-6 11-564,-1-3-273,-2 4 552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56.712"/>
    </inkml:context>
    <inkml:brush xml:id="br0">
      <inkml:brushProperty name="width" value="0.05" units="cm"/>
      <inkml:brushProperty name="height" value="0.05" units="cm"/>
      <inkml:brushProperty name="color" value="#004F8B"/>
    </inkml:brush>
  </inkml:definitions>
  <inkml:trace contextRef="#ctx0" brushRef="#br0">0 364 13843,'58'-71'1094,"-29"40"-1134,-5 4-48,1 1 0,1 1 0,49-36-1,-73 59 85,0 1 0,0 0 0,1 0 0,-1 0 0,0 0 0,0 0 0,0 0 0,1 0 0,-1 1 0,5-1 0,-6 1 7,-1 0 0,1 0 1,0 1-1,0-1 1,0 0-1,-1 1 0,1-1 1,0 0-1,-1 1 1,1-1-1,0 1 1,-1-1-1,1 1 0,0-1 1,-1 1-1,1-1 1,-1 1-1,1 0 0,-1-1 1,0 1-1,1 0 1,-1 0-1,1-1 0,-1 1 1,0 0-1,0 0 1,1-1-1,-1 1 1,0 0-1,0 0 0,0 0 1,0-1-1,0 1 1,0 0-1,0 0 0,-1 1 1,1 13 105,-2 0 0,0-1 0,0 1 0,-6 17 0,4-18 38,0 1 0,1 0-1,1 0 1,0 17 0,2-31-134,-1 0 0,1 0 0,0 1 0,0-1 0,0 0 0,0 0 0,1 0 0,-1 0 0,0 1 0,0-1 0,1 0 0,-1 0 0,1 0 1,-1 0-1,1 0 0,-1 0 0,1 0 0,0 0 0,-1 0 0,1 0 0,0 0 0,0 0 0,0-1 0,0 1 0,-1 0 0,1 0 0,0-1 0,0 1 0,0-1 0,1 1 0,-1-1 1,0 1-1,0-1 0,0 0 0,0 1 0,0-1 0,0 0 0,1 0 0,-1 0 0,0 0 0,0 0 0,2 0 0,3-1 8,0-1-1,-1 1 1,1-1-1,0 0 1,-1-1-1,0 1 1,8-5-1,8-6-68,-1-2-1,0 0 0,-1-1 1,-1-1-1,0 0 1,-2-2-1,0 0 0,-1 0 1,0-2-1,20-40 0,-33 56-17,1-1 0,-1 0-1,0 0 1,0 0-1,-1 0 1,1 0 0,-1 0-1,-1-1 1,1 1-1,-1 0 1,0-1 0,-1 1-1,-1-9 1,2 12-49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45.457"/>
    </inkml:context>
    <inkml:brush xml:id="br0">
      <inkml:brushProperty name="width" value="0.05" units="cm"/>
      <inkml:brushProperty name="height" value="0.05" units="cm"/>
    </inkml:brush>
  </inkml:definitions>
  <inkml:trace contextRef="#ctx0" brushRef="#br0">0 346 10842,'10'-15'353,"-6"9"-458,-1 0-1,1 0 1,1 0 0,-1 0-1,1 1 1,0 0 0,0 0 0,1 0-1,0 1 1,-1-1 0,1 1-1,1 1 1,7-5 0,13 0-66,1 1 1,0 1-1,0 1 1,1 1-1,39 1 1,32-4 758,443-56 2678,730-33-2743,-815 74-495,681-14-40,-148 94 88,-356-11-28,-425-37-45,891 54 28,-199-30-26,-107-6 0,294 62 2,-75-5 1,-790-70-9,639 34-15,-1-50-16,316-104 35,-964 75 3,104-12 24,-273 37 262,0 3 0,73 4 0,-116-2-284,0 1 0,0-1-1,1 0 1,-1 1 0,0-1-1,0 1 1,0 0 0,0-1-1,0 1 1,0 0 0,0 0-1,0 1 1,0-1 0,-1 0-1,3 2 1,-40-32-603,7 4 466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58.046"/>
    </inkml:context>
    <inkml:brush xml:id="br0">
      <inkml:brushProperty name="width" value="0.05" units="cm"/>
      <inkml:brushProperty name="height" value="0.05" units="cm"/>
      <inkml:brushProperty name="color" value="#004F8B"/>
    </inkml:brush>
  </inkml:definitions>
  <inkml:trace contextRef="#ctx0" brushRef="#br0">28 267 10738,'0'-1'91,"-1"0"0,1 0 0,-1 0 0,1 0-1,-1-1 1,1 1 0,-1 0 0,1 0 0,0-1-1,0 1 1,0 0 0,0 0 0,0-1 0,0 1 0,0 0-1,0-1 1,0 1 0,0 0 0,1 0 0,-1-1-1,1 1 1,-1 0 0,1-2 0,19-27 943,-20 29-1006,19-21 174,1 1 0,1 0-1,0 1 1,2 1 0,0 2 0,1 0-1,44-23 1,-64 38-189,43-19 62,-44 21-65,-1-1 1,1 0 0,0 0-1,-1 1 1,1-1-1,0 1 1,-1 0 0,1 0-1,0 0 1,-1 0-1,1 1 1,0-1 0,-1 1-1,1-1 1,4 3-1,-6-3 1,0 1-1,0 0 0,0 0 0,0 0 0,0 0 1,0 0-1,0 1 0,0-1 0,0 0 0,0 0 1,0 1-1,-1-1 0,1 0 0,-1 1 0,1-1 1,-1 1-1,1-1 0,-1 1 0,0-1 0,0 0 1,0 1-1,0-1 0,0 1 0,0-1 0,0 1 0,0-1 1,-1 3-1,0 3 42,-1 1 1,0 0-1,-1-1 1,-3 9 0,-7 9 115,-1 1 0,-1-2 1,-1 0-1,-35 40 1,-87 78 562,97-106-534,29-26-120,0 0 0,1 0 0,0 1 0,-14 20 0,24-31-76,1 0 1,0 1 0,-1-1-1,1 1 1,0-1 0,-1 0 0,1 1-1,0-1 1,0 0 0,0 1-1,-1-1 1,1 1 0,0-1-1,0 1 1,0-1 0,0 1-1,0-1 1,0 1 0,-1-1 0,1 1-1,0-1 1,1 1 0,-1-1-1,0 1 1,0-1 0,0 0-1,0 1 1,0-1 0,0 1 0,0-1-1,1 1 1,-1-1 0,0 1-1,0-1 1,1 0 0,-1 1-1,0-1 1,1 0 0,-1 1 0,0-1-1,1 0 1,-1 1 0,1-1-1,-1 0 1,0 0 0,1 1-1,-1-1 1,1 0 0,-1 0-1,1 0 1,-1 0 0,1 1 0,0-1-1,31 1-99,-27-2 62,42-3-741,-1-3-1,71-20 1,15-3-1069,-86 23 1203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58.463"/>
    </inkml:context>
    <inkml:brush xml:id="br0">
      <inkml:brushProperty name="width" value="0.05" units="cm"/>
      <inkml:brushProperty name="height" value="0.05" units="cm"/>
      <inkml:brushProperty name="color" value="#004F8B"/>
    </inkml:brush>
  </inkml:definitions>
  <inkml:trace contextRef="#ctx0" brushRef="#br0">38 1 15659,'-8'4'953,"-2"6"-889,3 4-64,3 5 160,0 1-152,2 7-24,-1-1-32,3 4-144,0 0-81,5-3-191,-1-5-248,3-11 512,5-5-104,-1-13-120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8:58.922"/>
    </inkml:context>
    <inkml:brush xml:id="br0">
      <inkml:brushProperty name="width" value="0.05" units="cm"/>
      <inkml:brushProperty name="height" value="0.05" units="cm"/>
      <inkml:brushProperty name="color" value="#004F8B"/>
    </inkml:brush>
  </inkml:definitions>
  <inkml:trace contextRef="#ctx0" brushRef="#br0">184 160 14051,'0'2'100,"-1"0"1,1 0-1,0 0 0,-1 0 0,0 0 1,1 0-1,-1 0 0,0 0 1,0 0-1,0-1 0,0 1 0,0 0 1,-3 2-1,-22 22 209,6-6 395,16-16-660,1 1 1,0 0-1,0 0 1,0 0 0,1 1-1,-1-1 1,1 0-1,0 1 1,1 0 0,-2 10-1,3-15-46,-1 1-1,1-1 1,0 1-1,0 0 1,0-1-1,0 1 0,1-1 1,-1 1-1,0 0 1,1-1-1,-1 1 1,1-1-1,-1 1 1,1-1-1,0 1 1,0-1-1,0 0 1,-1 1-1,1-1 0,1 0 1,-1 0-1,0 1 1,0-1-1,0 0 1,0 0-1,1 0 1,-1-1-1,1 1 1,-1 0-1,0 0 1,1-1-1,-1 1 0,1-1 1,0 1-1,-1-1 1,1 0-1,-1 0 1,1 1-1,0-1 1,-1 0-1,3-1 1,15 0-107,1 0 0,-1-2 1,0 0-1,21-7 0,-20 5-58,1 0-1,40-3 1,-59 8 164,0 0 0,0 0-1,0 0 1,0 1 0,0-1 0,0 0 0,0 1-1,0-1 1,0 1 0,0 0 0,-1-1-1,1 1 1,2 1 0,-3-1 11,0 0-1,-1 0 1,1 0 0,0 0-1,-1-1 1,1 1 0,0 0-1,-1 0 1,1 0 0,-1 0-1,0 1 1,1-1 0,-1 0 0,0 0-1,0 0 1,0 0 0,0 0-1,1 0 1,-2 0 0,1 0-1,0 1 1,0-1 0,0 0-1,0 0 1,-1 2 0,-2 5 77,0-1 0,0 1 0,-1 0-1,1-1 1,-2 0 0,1 0 0,-1 0 0,0-1 0,-11 11 0,-8 7 382,-27 20-1,43-38-356,-11 10 155,-1-1 0,1 0 0,-2-2 0,0-1 0,-1 0-1,0-2 1,-27 10 0,48-20-302,-1 1 0,0-1 0,1 1 0,-1-1 0,0 1 0,0-1 0,1 0 0,-1 0 0,0 0 0,1 0 0,-1 0 0,0 0 0,0-1 0,1 1 0,-1 0 1,0-1-1,1 1 0,-1-1 0,0 0 0,1 0 0,-1 1 0,1-1 0,-1 0 0,1 0 0,0-1 0,-1 1 0,1 0 0,0 0 0,-2-3 0,1-1-106,-1 0-1,2 1 1,-1-1 0,0 0 0,1 0 0,0-1 0,0 1 0,0-10-1,-1-17-362</inkml:trace>
  <inkml:trace contextRef="#ctx0" brushRef="#br0" timeOffset="1">112 200 15211,'25'-6'1281,"2"-5"-1081,2-11-96,5-1 592,10-3-560,4 2-136,2 0-304,-3-2-144,-5 9 368,-5 4-64,-8 6-104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0.422"/>
    </inkml:context>
    <inkml:brush xml:id="br0">
      <inkml:brushProperty name="width" value="0.05" units="cm"/>
      <inkml:brushProperty name="height" value="0.05" units="cm"/>
      <inkml:brushProperty name="color" value="#004F8B"/>
    </inkml:brush>
  </inkml:definitions>
  <inkml:trace contextRef="#ctx0" brushRef="#br0">175 62 13555,'1'0'33,"0"-1"1,-1 1-1,1 0 0,0 0 1,-1 0-1,1 0 0,0 0 1,-1 0-1,1 0 0,0 1 1,-1-1-1,1 0 0,-1 0 1,1 0-1,0 1 0,-1-1 1,1 0-1,-1 1 0,1-1 0,-1 0 1,1 1-1,-1-1 0,1 1 1,-1-1-1,1 0 0,-1 1 1,1 0-1,-1-1 0,0 1 1,1-1-1,-1 1 0,0-1 1,0 1-1,1 0 0,-1-1 1,0 2-1,7 30 73,-6-22-7,8 70-164,-3 0 1,-6 86-1,-1-153 25,2-5-2,-1 0 1,-1 0-1,1 0 0,-1 0 0,-1 0 0,0 0 1,0 0-1,-6 14 0,8-21 24,0-1-1,0 1 1,0-1-1,-1 0 1,1 1 0,0-1-1,0 0 1,-1 1-1,1-1 1,0 0 0,-1 0-1,1 1 1,0-1-1,-1 0 1,1 0-1,0 0 1,-1 1 0,1-1-1,-1 0 1,1 0-1,0 0 1,-1 0 0,1 0-1,-1 0 1,1 0-1,0 0 1,-1 0-1,1 0 1,-1 0 0,1 0-1,0 0 1,-1 0-1,1 0 1,-1 0 0,0-1-1,-14-11-857,-10-23-864,25 35 1733,-33-63-1996,-45-116 0,69 156 2067,4 11 275,1 2 276,-1-1 0,2 0 0,-1 0 0,-2-19 0,6 27-528,0 0 0,-1 1 0,1-1 1,0 0-1,1 1 0,-1-1 0,0 1 0,1-1 1,0 1-1,-1-1 0,1 1 0,0-1 0,0 1 0,1-1 1,-1 1-1,0 0 0,1 0 0,-1 0 0,1 0 1,0 0-1,0 0 0,-1 0 0,1 0 0,1 1 0,-1-1 1,3-1-1,24-12 256,1 1 1,0 2 0,1 1-1,1 1 1,59-10 0,-83 18-305,-1 1 0,1 1 0,-1-1 0,1 1 1,8 1-1,-15 0-31,0-1 1,0 0-1,0 0 0,0 0 0,0 0 1,0 1-1,0-1 0,0 0 1,0 1-1,0-1 0,0 1 1,0-1-1,0 1 0,0 0 1,-1-1-1,1 1 0,0 0 1,0 0-1,-1-1 0,1 1 0,0 0 1,-1 0-1,1 0 0,-1 0 1,1 0-1,-1 0 0,0 0 1,1 0-1,-1 0 0,0 0 1,0 0-1,1 0 0,-1 0 1,0 0-1,0 0 0,0 0 0,0 0 1,0 0-1,-1 0 0,1 0 1,0 0-1,0 0 0,-1 0 1,0 2-1,-3 7 52,0 0-1,-1 0 1,-1 0-1,1-1 1,-2 1-1,1-2 1,-12 13-1,-59 55 428,66-66-403,-18 16 113,-22 21 63,51-47-264,0 0 1,0 0-1,0 0 0,0 0 0,0 1 0,0-1 0,-1 0 0,1 0 0,0 0 1,0 0-1,0 0 0,0 0 0,0 0 0,0 0 0,0 1 0,0-1 0,0 0 0,-1 0 1,1 0-1,0 0 0,0 0 0,0 1 0,0-1 0,0 0 0,0 0 0,0 0 1,0 0-1,0 0 0,0 1 0,0-1 0,0 0 0,0 0 0,0 0 0,0 0 0,0 0 1,0 1-1,0-1 0,1 0 0,-1 0 0,0 0 0,0 0 0,0 0 0,0 0 1,0 1-1,0-1 0,0 0 0,0 0 0,0 0 0,1 0 0,-1 0 0,0 0 1,0 0-1,0 0 0,0 0 0,0 0 0,1 1 0,-1-1 0,14 0-250,22-7-279,-34 6 470,11-2-173,0 0 0,0 1 0,0 1 0,0 0 0,0 1 0,22 2 0,-32-1 211,1-1 1,0 1 0,-1 0 0,1 0 0,0 0 0,-1 0 0,1 1 0,-1 0 0,0-1 0,1 1 0,-1 0 0,0 1-1,0-1 1,0 0 0,-1 1 0,1 0 0,0 0 0,-1 0 0,0 0 0,0 0 0,0 0 0,0 0 0,0 1 0,-1-1-1,1 1 1,-1-1 0,1 6 0,0-1 116,-1 0-1,0 1 1,0-1-1,-1 0 0,0 1 1,-1-1-1,0 0 1,0 1-1,-1-1 1,0 0-1,0 0 1,-1 0-1,0 0 0,0 0 1,-1-1-1,0 1 1,-7 9-1,4-9 54,0 1 1,0-1-1,-1 0 0,0 0 0,0-1 1,-1 0-1,0-1 0,0 0 0,-1 0 1,0-1-1,0 0 0,-18 6 0,5-5-61,-1-1-1,0-1 0,-44 2 0,30-3-462,37-3 282,0 0 1,0 0-1,0 0 1,0 0-1,0 0 1,0 0-1,0 1 1,0-1 0,0 0-1,0 0 1,1 1-1,-1-1 1,0 1-1,0-1 1,0 1-1,1-1 1,-1 1-1,-1 0 1,3 0 49,-1-1 0,0 0-1,0 1 1,0-1 0,1 1 0,-1-1 0,0 1-1,1-1 1,-1 0 0,0 1 0,1-1-1,-1 0 1,1 1 0,-1-1 0,0 0 0,1 1-1,-1-1 1,1 0 0,-1 0 0,1 0 0,-1 1-1,1-1 1,-1 0 0,1 0 0,-1 0 0,1 0-1,-1 0 1,1 0 0,-1 0 0,1 0 0,0 0-1,16 3-573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0.957"/>
    </inkml:context>
    <inkml:brush xml:id="br0">
      <inkml:brushProperty name="width" value="0.05" units="cm"/>
      <inkml:brushProperty name="height" value="0.05" units="cm"/>
      <inkml:brushProperty name="color" value="#004F8B"/>
    </inkml:brush>
  </inkml:definitions>
  <inkml:trace contextRef="#ctx0" brushRef="#br0">65 162 15555,'-9'22'985,"-4"6"-873,-1 7-64,4 5 152,1 0-112,4-1-88,0-2-80,5-13-256,6-6-81,3-21 313,4-10-64,-2-24-88</inkml:trace>
  <inkml:trace contextRef="#ctx0" brushRef="#br0" timeOffset="1">75 0 15355,'-9'10'1008,"4"6"-863,-3 0-153,8 0 48,2-5-217,6-4 129,2-2-24,2-5-72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1.435"/>
    </inkml:context>
    <inkml:brush xml:id="br0">
      <inkml:brushProperty name="width" value="0.05" units="cm"/>
      <inkml:brushProperty name="height" value="0.05" units="cm"/>
      <inkml:brushProperty name="color" value="#004F8B"/>
    </inkml:brush>
  </inkml:definitions>
  <inkml:trace contextRef="#ctx0" brushRef="#br0">70 62 13603,'-21'42'887,"-13"30"-507,31-64-340,0 1-1,1-1 1,0 1 0,0-1 0,1 1 0,0 15 0,0-21-35,1-1 0,0 0 0,1 0 0,-1 0 1,0 0-1,0 1 0,1-1 0,0 0 0,-1 0 1,1 0-1,0 0 0,0 0 0,0 0 0,0 0 1,0-1-1,0 1 0,1 0 0,-1-1 1,1 1-1,-1 0 0,3 0 0,-2 0 0,0-1 0,1 0 0,-1 0 0,1-1 0,-1 1 1,1 0-1,0-1 0,-1 0 0,1 1 0,0-1 0,-1 0 0,1 0 0,-1-1 0,6 0 0,3-2 7,-1 0-1,1 0 1,-1-2-1,0 1 0,0-1 1,17-11-1,-6 1 44,-1-1-1,34-35 0,-44 41 47,-2 0-1,1-1 1,-1 0 0,-1-1-1,0 0 1,10-24-1,-16 34-69,0 0 0,0 1 0,0-1 0,0 0 0,-1 0 0,1 0-1,-1 0 1,0 0 0,1 0 0,-1 0 0,0 0 0,0-1 0,0 1 0,0 0 0,-1 0-1,1 0 1,-1 0 0,1 0 0,-1 0 0,0 0 0,1 1 0,-1-1 0,0 0 0,0 0-1,0 0 1,-1 1 0,1-1 0,0 1 0,-1-1 0,1 1 0,-1-1 0,1 1 0,-1 0 0,0 0-1,1 0 1,-1 0 0,0 0 0,0 0 0,0 0 0,-2 0 0,-6-2 68,1 1 1,-1 1 0,1 0 0,-1 0-1,0 1 1,1 0 0,-14 2 0,-13 3-369,-50 13 0,70-13 108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5.396"/>
    </inkml:context>
    <inkml:brush xml:id="br0">
      <inkml:brushProperty name="width" value="0.05" units="cm"/>
      <inkml:brushProperty name="height" value="0.05" units="cm"/>
      <inkml:brushProperty name="color" value="#004F8B"/>
    </inkml:brush>
  </inkml:definitions>
  <inkml:trace contextRef="#ctx0" brushRef="#br0">0 295 11570,'0'-3'115,"0"0"-1,0 0 0,0 0 1,1 0-1,-1 0 0,1 0 1,0 0-1,-1 0 1,1 0-1,1 0 0,-1 0 1,0 0-1,1 0 0,-1 1 1,4-5-1,32-37 14,-32 39-94,4-5-30,0 0 0,1 1 1,1 0-1,20-13 1,-29 20-4,0 1 0,0-1 0,1 1 0,-1 0 0,1 0 0,-1 0 1,1 1-1,-1-1 0,1 0 0,-1 1 0,1 0 0,0 0 1,-1-1-1,1 1 0,0 1 0,-1-1 0,1 0 0,0 1 0,-1-1 1,1 1-1,-1 0 0,1 0 0,-1 0 0,0 0 0,1 0 1,-1 1-1,0-1 0,0 1 0,0-1 0,0 1 0,0 0 0,2 2 1,4 6 20,0 0 0,10 20 0,-13-20 20,1 0 0,0-1 0,1 0 0,13 15 0,-17-22-25,-1 0 0,1 0-1,-1 0 1,1-1 0,0 1-1,0 0 1,0-1 0,-1 0 0,2 0-1,-1 0 1,0 0 0,0 0-1,0-1 1,0 1 0,0-1-1,1 0 1,-1 0 0,0 0 0,0 0-1,0-1 1,4 0 0,3-2 22,0 0 0,-1-1 0,1 0 0,-1-1 0,0 0 1,0 0-1,-1-1 0,1 0 0,13-14 0,-6 5 55,-1-1 0,0-1 0,18-28 0,-13 10 148,-17 27-214,1 1-1,0 0 1,0 0 0,1 0-1,0 1 1,0 0-1,0 0 1,11-9-1,-6 8-137,3-3-12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6.058"/>
    </inkml:context>
    <inkml:brush xml:id="br0">
      <inkml:brushProperty name="width" value="0.05" units="cm"/>
      <inkml:brushProperty name="height" value="0.05" units="cm"/>
      <inkml:brushProperty name="color" value="#004F8B"/>
    </inkml:brush>
  </inkml:definitions>
  <inkml:trace contextRef="#ctx0" brushRef="#br0">0 95 10178,'28'-15'771,"84"-40"1372,-99 50-1995,-1 1 1,1 0-1,-1 1 0,1 0 1,0 1-1,0 0 1,17 1-1,-28 1-141,0 0-1,-1 0 1,1 0 0,0 0-1,0 1 1,0-1-1,0 0 1,0 1 0,-1-1-1,1 1 1,0 0-1,0 0 1,-1 0 0,1 0-1,-1 0 1,1 0 0,-1 0-1,1 0 1,-1 1-1,1-1 1,-1 0 0,1 2-1,-1 0-2,0-1 0,0 1 0,0 0 0,0-1 0,-1 1 0,1 0 0,-1-1-1,0 1 1,1 0 0,-1-1 0,-1 1 0,1 0 0,-1 4 0,-2 6 5,-1 0 0,0-1 0,-1 1 0,-12 22 0,-4-1 109,-1-1-1,-2-1 1,-1-1-1,-46 43 1,1 0 557,59-60-444,11-14-223,0 0-1,0 0 1,-1 1 0,1-1 0,0 0 0,0 0-1,0 0 1,0 0 0,0 0 0,0 1 0,0-1-1,0 0 1,0 0 0,0 0 0,0 0-1,0 1 1,0-1 0,0 0 0,0 0 0,0 0-1,0 1 1,0-1 0,0 0 0,0 0-1,0 0 1,0 0 0,0 1 0,0-1 0,0 0-1,0 0 1,0 0 0,0 0 0,1 0-1,-1 1 1,0-1 0,0 0 0,0 0 0,3 0 28,0 0 1,-1 0-1,1 0 1,0 0-1,0 0 0,-1-1 1,1 0-1,3 0 1,212-59-1527,-215 59 1416,68-25-671,-38 11 256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7.235"/>
    </inkml:context>
    <inkml:brush xml:id="br0">
      <inkml:brushProperty name="width" value="0.05" units="cm"/>
      <inkml:brushProperty name="height" value="0.05" units="cm"/>
      <inkml:brushProperty name="color" value="#004F8B"/>
    </inkml:brush>
  </inkml:definitions>
  <inkml:trace contextRef="#ctx0" brushRef="#br0">58 1 13899,'10'11'920,"-11"12"-760,-2 3-96,0 8 200,0 1-120,2 2-72,1-1-24,0-7-152,-3-5-64,1-7-168,1-1-440,-9-8 608,-6-3-112,-8-5-80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7.757"/>
    </inkml:context>
    <inkml:brush xml:id="br0">
      <inkml:brushProperty name="width" value="0.05" units="cm"/>
      <inkml:brushProperty name="height" value="0.05" units="cm"/>
      <inkml:brushProperty name="color" value="#004F8B"/>
    </inkml:brush>
  </inkml:definitions>
  <inkml:trace contextRef="#ctx0" brushRef="#br0">1 151 14123,'26'-20'167,"2"1"0,1 1 0,0 2-1,1 1 1,1 1 0,0 2 0,1 1 0,34-8 0,-57 17-161,-1 0 0,1 1 0,-1 0 0,1 1 0,9 0 0,-17 0-6,0 0-1,0 0 1,1 0 0,-1 0 0,0 0-1,0 1 1,0-1 0,0 0 0,1 1-1,-1-1 1,0 1 0,0-1 0,0 1-1,0 0 1,0-1 0,0 1 0,0 0 0,0 0-1,-1 0 1,1 0 0,0-1 0,0 1-1,-1 0 1,1 0 0,-1 0 0,1 1-1,0-1 1,-1 0 0,0 0 0,1 0 0,-1 0-1,0 0 1,0 1 0,1-1 0,-1 0-1,0 0 1,0 0 0,0 1 0,-1-1-1,1 0 1,0 0 0,0 0 0,-1 0-1,1 1 1,-1 0 0,-2 8 9,-1 0-1,-1 0 1,1-1 0,-1 1 0,-1-1-1,0 0 1,0-1 0,-8 9-1,-63 60 394,-6-11 220,82-66-615,1 1 0,-1-1 0,0 1 1,1-1-1,-1 1 0,1-1 0,-1 1 1,1 0-1,-1-1 0,1 1 0,0-1 1,-1 1-1,1 0 0,0 0 0,0-1 1,-1 1-1,1 0 0,0 1 0,0-2-11,0 0 0,0 1 1,0-1-1,1 0 0,-1 1 0,0-1 0,0 0 0,1 1 0,-1-1 0,0 0 0,1 0 0,-1 1 0,0-1 1,0 0-1,1 0 0,-1 1 0,1-1 0,-1 0 0,0 0 0,1 0 0,-1 0 0,0 0 0,1 0 1,0 1-1,35 0-473,-25-1 332,2 0-8,0 0-1,0 2 1,-1-1 0,1 2-1,-1 0 1,1 0-1,18 8 1,-27-9 136,0 1-1,0-1 1,0 0 0,0 1 0,-1 0-1,1 0 1,-1 0 0,1 0 0,-1 1-1,0-1 1,-1 1 0,1 0-1,-1 0 1,1 0 0,-1 0 0,0 0-1,-1 0 1,1 0 0,-1 1-1,1-1 1,-1 1 0,-1-1 0,1 1-1,-1 7 1,1-7 44,-1 1 0,-1-1 0,1 0-1,-1 0 1,0 0 0,0 0 0,0 0 0,-1 0-1,1 0 1,-1 0 0,0-1 0,-1 1 0,1 0 0,-1-1-1,-5 6 1,4-5 34,-1-1 1,0 1-1,0-1 0,-1 0 1,1 0-1,-1-1 0,0 0 0,0 0 1,0 0-1,-11 2 0,-4 0 91,-1 0 1,0-2-1,0-1 0,0-1 0,0 0 0,-23-4 1,28 2-145,-1-2 0,-21-5 1,39 8-24,0 0 0,1 0 0,-1-1-1,0 1 1,0 0 0,0 0 0,0 0 0,0 0 0,0 0 0,0 0 0,0 0-1,1-1 1,-1 1 0,0 0 0,0 0 0,0 0 0,0 0 0,0 0 0,0-1-1,0 1 1,0 0 0,0 0 0,0 0 0,0 0 0,0-1 0,0 1 0,0 0 0,0 0-1,0 0 1,0 0 0,0 0 0,0-1 0,0 1 0,0 0 0,0 0 0,0 0-1,0 0 1,-1 0 0,1-1 0,0 1 0,0 0 0,0 0 0,0 0 0,0 0-1,0 0 1,0 0 0,-1 0 0,1 0 0,0-1 0,0 1 0,0 0 0,0 0 0,0 0-1,-1 0 1,1 0 0,20-6-251,-13 4 211,27-10-184,6-2-56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1:57.175"/>
    </inkml:context>
    <inkml:brush xml:id="br0">
      <inkml:brushProperty name="width" value="0.05" units="cm"/>
      <inkml:brushProperty name="height" value="0.05" units="cm"/>
    </inkml:brush>
  </inkml:definitions>
  <inkml:trace contextRef="#ctx0" brushRef="#br0">0 62 9074,'3'3'-111,"1"0"1,-1-1 0,1 0-1,-1 0 1,1 0-1,0 0 1,0 0-1,-1-1 1,1 0-1,1 0 1,-1 0-1,0 0 1,0-1-1,5 1 1,10-1 655,35-3 0,-27 1 183,142 0-745,-40 3 329,749-54 1226,-631 33-1989,-184 19 449,123 15 0,-71 3 271,170 22 563,4-24-409,85-45-355,-110 6-54,516 1 1,-336 14 6,15 4-35,-2 36 10,433 85 49,-362-46-28,307-4 13,184-2-32,-742-42 18,807 81-20,-279-61 244,289-62 312,-3-62-762,-801 47 152,305-31 226,-281 57 268,-259 9-798,-52 0 111,17-2-438,-20 2 677,1 0 1,-1 0-1,1 0 1,-1 0 0,1 0-1,-1-1 1,1 1-1,-1 0 1,1 0-1,-1-1 1,0 1-1,1 0 1,-1 0-1,1-1 1,-1 1 0,0-1-1,1 1 1,-1 0-1,0-1 1,0 1-1,1-1 1,-1 1-1,0-1 1,0 1-1,0-1 1,1 1-1,-1 0 1,0-1 0,0 1-1,0-1 1,0 1-1,0-1 1,0 1-1,0-2 1,-8-22-351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8.215"/>
    </inkml:context>
    <inkml:brush xml:id="br0">
      <inkml:brushProperty name="width" value="0.05" units="cm"/>
      <inkml:brushProperty name="height" value="0.05" units="cm"/>
      <inkml:brushProperty name="color" value="#004F8B"/>
    </inkml:brush>
  </inkml:definitions>
  <inkml:trace contextRef="#ctx0" brushRef="#br0">59 385 14475,'-14'31'1200,"0"2"-1032,-2 5-96,4-4 545,10-2-553,2-8-64,8-14-192,5-9-113,1-11 241,1-7-40,-4-10-48</inkml:trace>
  <inkml:trace contextRef="#ctx0" brushRef="#br0" timeOffset="0.5">79 75 18436,'-8'8'1168,"-5"-10"-1080,1-5-152,8 3 24,3-2-280,2-4-344,2-2 528,-2-9-168,-1 1-80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08.756"/>
    </inkml:context>
    <inkml:brush xml:id="br0">
      <inkml:brushProperty name="width" value="0.05" units="cm"/>
      <inkml:brushProperty name="height" value="0.05" units="cm"/>
      <inkml:brushProperty name="color" value="#004F8B"/>
    </inkml:brush>
  </inkml:definitions>
  <inkml:trace contextRef="#ctx0" brushRef="#br0">261 27 13203,'-1'-2'62,"0"1"0,0-1-1,0 1 1,0-1 0,0 1 0,0-1 0,0 1 0,-1-1 0,1 1 0,0 0 0,-1 0 0,1 0-1,-1 0 1,1 0 0,-1 0 0,0 0 0,1 0 0,-1 1 0,-3-2 0,1 2 10,0-1 1,0 1 0,1 0 0,-1 0-1,0 0 1,0 0 0,0 1 0,-7 1-1,0 2 57,0-1-1,0 2 0,0 0 0,1 0 0,-15 9 1,13-5-39,0 0 1,0 1 0,1 0-1,-15 18 1,22-24-61,0 1 0,1 1-1,-1-1 1,1 0 0,0 1 0,0 0 0,1 0 0,-1 0 0,1 0 0,1 0-1,-1 0 1,-1 13 0,3-17-20,0 0-1,0 0 1,0 0-1,0 0 1,1 0-1,-1 0 1,0 0-1,1 0 1,0 0-1,-1 0 1,1 0-1,0 0 1,0 0-1,0-1 0,0 1 1,0 0-1,0-1 1,1 1-1,-1-1 1,0 1-1,3 2 1,-1-3-5,0 1 0,0-1 0,0 0 0,0 0 0,0 0 1,1 0-1,-1 0 0,0 0 0,0-1 0,1 0 0,-1 0 0,4 0 0,5-1-3,-1 0 0,0-1 0,1 0 0,-1-1 1,0-1-1,17-7 0,-13 3 3,1 0 0,-1-2-1,-1 1 1,20-18 0,-27 20 15,0 1-1,0-1 1,-1 0-1,0-1 1,-1 1 0,1-1-1,-1 0 1,-1-1-1,7-15 1,-10 22-9,0 0 1,-1 0-1,1 0 1,-1 0 0,1 0-1,-1-1 1,0 1-1,0 0 1,0 0 0,0 0-1,0-1 1,0 1-1,-1 0 1,1 0 0,-1 0-1,0 0 1,1 0-1,-1 0 1,0 0 0,-2-3-1,2 3 2,-1 1 1,0-1-1,0 0 0,0 1 0,0-1 0,0 1 0,0 0 0,0-1 1,0 1-1,-1 0 0,1 1 0,0-1 0,-1 0 0,1 1 0,-1-1 1,1 1-1,-5-1 0,-1 1-45,1 0 0,-1 1 0,1-1 1,0 2-1,-1-1 0,1 1 0,0 0 0,0 0 1,0 1-1,0 0 0,0 0 0,0 0 0,1 1 0,0 0 1,0 1-1,0-1 0,0 1 0,0 0 0,-4 7 1,-8 10-161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0.576"/>
    </inkml:context>
    <inkml:brush xml:id="br0">
      <inkml:brushProperty name="width" value="0.05" units="cm"/>
      <inkml:brushProperty name="height" value="0.05" units="cm"/>
      <inkml:brushProperty name="color" value="#004F8B"/>
    </inkml:brush>
  </inkml:definitions>
  <inkml:trace contextRef="#ctx0" brushRef="#br0">1 27 14059,'9'-11'1080,"-4"1"-1216,-5 4-176,-4 8 1968,0 3-1696,4 3-272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1.081"/>
    </inkml:context>
    <inkml:brush xml:id="br0">
      <inkml:brushProperty name="width" value="0.05" units="cm"/>
      <inkml:brushProperty name="height" value="0.05" units="cm"/>
      <inkml:brushProperty name="color" value="#004F8B"/>
    </inkml:brush>
  </inkml:definitions>
  <inkml:trace contextRef="#ctx0" brushRef="#br0">10 2 13027,'5'1'656,"-8"-1"-480,-9-3-120</inkml:trace>
  <inkml:trace contextRef="#ctx0" brushRef="#br0" timeOffset="1">56 224 9586,'9'24'528,"-9"-10"-1736,-2-6 1256,2-3 400,0-2-568</inkml:trace>
  <inkml:trace contextRef="#ctx0" brushRef="#br0" timeOffset="2">81 317 9754,'3'10'1000,"-1"-3"-720,-2 0-128,2 2 721,1-3-633,-3 1-56,-10-6-136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6.680"/>
    </inkml:context>
    <inkml:brush xml:id="br0">
      <inkml:brushProperty name="width" value="0.05" units="cm"/>
      <inkml:brushProperty name="height" value="0.05" units="cm"/>
      <inkml:brushProperty name="color" value="#004F8B"/>
    </inkml:brush>
  </inkml:definitions>
  <inkml:trace contextRef="#ctx0" brushRef="#br0">6 1 11290,'-6'153'3437,"9"-33"-2987,-2-107-429,1-1 0,0 0 0,1 0 0,0-1 0,1 1 0,0 0 0,10 18 0,-14-29-27,1 0 0,-1 0 0,0 0 0,1-1 0,-1 1 0,1 0 0,0 0 0,-1 0 0,1 0 0,0-1 0,-1 1 0,1 0 0,0-1 0,0 1 0,-1 0 0,1-1 0,0 1 0,0-1 0,0 0 0,0 1 0,0-1 0,0 0 0,0 1 0,0-1 0,0 0 0,0 0 0,0 0 0,0 0 0,0 0 0,0 0 0,0 0 0,0 0 0,0 0 0,0 0 0,0-1 0,0 1 0,0 0 0,0-1 0,1 0 0,0-1-49,0 0-1,0 0 1,0 1-1,0-2 1,0 1-1,-1 0 1,1 0 0,-1 0-1,1-1 1,-1 1-1,0-1 1,0 1 0,0-1-1,0-3 1,1-5-53,0 0 1,-1 0 0,-1-17-1,-2-6-173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7.235"/>
    </inkml:context>
    <inkml:brush xml:id="br0">
      <inkml:brushProperty name="width" value="0.05" units="cm"/>
      <inkml:brushProperty name="height" value="0.05" units="cm"/>
      <inkml:brushProperty name="color" value="#004F8B"/>
    </inkml:brush>
  </inkml:definitions>
  <inkml:trace contextRef="#ctx0" brushRef="#br0">14 158 12675,'-1'-1'77,"0"0"0,0 0 0,0 0 0,0 0 0,0-1 0,0 1 0,0 0 0,0-1 0,0 1 0,1-1 0,-1 1 0,1-1 0,-1 1 0,1-1 0,0 0 0,-1 1 0,1-1 0,0 1 0,0-1 0,0 0 0,0 1 0,0-1 0,1 0 0,-1 1 0,0-1 0,1 1 0,-1-1 0,1 1 0,-1-1 0,1 1 0,0-1 1,0 1-1,0 0 0,0-1 0,0 1 0,0 0 0,0 0 0,0 0 0,0-1 0,3 0 0,5-5 57,0 0 1,1 0-1,0 1 0,1 1 1,-1 0-1,21-6 1,69-16 102,-89 24-203,16-3-61,1 1 0,-1 1 0,1 1 0,0 1 0,0 2 0,0 1 0,52 8 0,-77-8-55,0-1-1,0 1 1,0 0 0,0 0-1,0 1 1,0-1 0,3 3 0,-5-4 60,-1 0 1,0 1-1,0-1 1,1 0-1,-1 0 1,0 1 0,0-1-1,0 0 1,1 1-1,-1-1 1,0 0-1,0 0 1,0 1 0,0-1-1,0 0 1,1 1-1,-1-1 1,0 0-1,0 1 1,0-1 0,0 0-1,0 1 1,0-1-1,0 1 1,0-1-1,0 0 1,-1 1 0,1 0-6,-1 0-1,1 0 1,-1-1 0,0 1 0,1 0 0,-1 0 0,0-1 0,0 1 0,1 0 0,-1-1 0,0 1 0,0-1 0,0 1 0,-1 0 0,-19 9-311</inkml:trace>
  <inkml:trace contextRef="#ctx0" brushRef="#br0" timeOffset="1">64 303 13083,'10'0'1040,"12"-4"-800,7-3-104,11-3 392,4-2-144,9-1-240,0 0-56,-1 3-80,-5 2-96,-11 6-152,-9 2-48,-18 7 224,-3 4-56,-21 4-64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7.738"/>
    </inkml:context>
    <inkml:brush xml:id="br0">
      <inkml:brushProperty name="width" value="0.05" units="cm"/>
      <inkml:brushProperty name="height" value="0.05" units="cm"/>
      <inkml:brushProperty name="color" value="#004F8B"/>
    </inkml:brush>
  </inkml:definitions>
  <inkml:trace contextRef="#ctx0" brushRef="#br0">1 165 13395,'1'21'1152,"5"-6"-944,12-12-80,7-3 392,14-9-272,4-4-88,4-5-48,3-7-64,2-2-200,-7-2-144,-7 1 240,-8-1-16,-9 3-96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8.217"/>
    </inkml:context>
    <inkml:brush xml:id="br0">
      <inkml:brushProperty name="width" value="0.05" units="cm"/>
      <inkml:brushProperty name="height" value="0.05" units="cm"/>
      <inkml:brushProperty name="color" value="#004F8B"/>
    </inkml:brush>
  </inkml:definitions>
  <inkml:trace contextRef="#ctx0" brushRef="#br0">5 52 13099,'-1'2'95,"0"0"0,0 0 1,1 0-1,-1 1 0,1-1 1,0 0-1,-1 1 0,1-1 0,0 0 1,0 0-1,1 1 0,-1-1 1,0 0-1,1 1 0,0-1 1,-1 0-1,1 0 0,0 0 0,0 0 1,2 3-1,1 3-30,0-1 0,0 0 1,1 0-1,6 8 0,-6-10-42,1 1 1,-1-1-1,1 0 0,0-1 0,0 1 1,7 3-1,-12-7-14,1 0-1,-1 0 1,1-1-1,-1 1 1,1-1 0,-1 1-1,1-1 1,-1 1-1,1-1 1,-1 0 0,1 0-1,-1 0 1,1 1-1,0-2 1,-1 1 0,1 0-1,-1 0 1,1 0-1,-1-1 1,1 1 0,-1-1-1,1 1 1,-1-1-1,1 0 1,-1 1 0,0-1-1,1 0 1,-1 0-1,0 0 1,0 0 0,1 0-1,-1 0 1,0-1-1,1-1 1,5-8 48,-1 0 1,-1 0-1,0-1 0,5-15 1,-8 19-49,1-1-1,0 0 1,1 1 0,0 0-1,0 0 1,1 0 0,0 0 0,0 1-1,1 0 1,6-7 0,-12 13-9,1 1 0,-1-1 0,1 1 0,-1-1 0,1 1 0,-1 0 0,1-1 0,-1 1 0,1 0 0,-1-1 0,1 1 0,0 0 0,-1 0 0,1-1 0,-1 1 0,1 0 0,0 0 0,-1 0 0,1 0 0,0 0 0,-1 0 0,1 0 0,0 0 0,-1 0 0,1 0 0,1 1 0,-2-1 3,1 1-1,0 0 1,-1-1-1,1 1 1,0 0-1,-1 0 0,1-1 1,-1 1-1,1 0 1,-1 0-1,0 0 1,1 0-1,-1 0 1,0 0-1,1 1 1,1 43 89,-2-39-85,-5 173 394,6-191-237,0 0 0,6-17 0,-4 16-146,0 1 1,-1 0 0,0-1-1,-1 0 1,0 1 0,-2-18 0,1 30-18,0 0 0,0-1 1,0 1-1,0-1 0,0 1 1,0-1-1,0 1 0,0-1 1,0 1-1,0-1 1,0 1-1,-1 0 0,1-1 1,0 1-1,0-1 0,0 1 1,-1-1-1,1 1 0,0 0 1,0-1-1,-1 1 0,1 0 1,0-1-1,-1 1 0,1 0 1,-1-1-1,1 1 0,0 0 1,-1 0-1,1 0 0,-1-1 1,1 1-1,0 0 0,-1 0 1,1 0-1,-1 0 1,1 0-1,-1 0 0,1 0 1,-2 0-1,1 0 28,-3-4 26,6 4-157,-2 0 90,0 1 0,0-1 0,0 0 0,0 0 1,1 0-1,-1 0 0,0 0 0,0 0 0,0 0 1,0 1-1,0-1 0,0 0 0,0 0 0,0 0 0,0 0 1,0 0-1,1 1 0,-1-1 0,0 0 0,0 0 0,0 0 1,0 0-1,0 1 0,0-1 0,0 0 0,0 0 0,0 0 1,0 0-1,0 1 0,0-1 0,0 0 0,-1 0 1,1 0-1,0 0 0,0 0 0,0 1 0,0-1 0,0 0 1,0 0-1,0 0 0,0 0 0,0 0 0,-1 0 0,1 1 1,0-1-1,0 0 0,0 0 0,0 0 0,0 0 0,0 0 1,-1 0-1,1 0 0,0 0 0,0 0 0,0 0 1,0 0-1,-1 0 0,1 0 0,0 0 0,0 0 0,0 0 1,-6 3-165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9.093"/>
    </inkml:context>
    <inkml:brush xml:id="br0">
      <inkml:brushProperty name="width" value="0.05" units="cm"/>
      <inkml:brushProperty name="height" value="0.05" units="cm"/>
      <inkml:brushProperty name="color" value="#004F8B"/>
    </inkml:brush>
  </inkml:definitions>
  <inkml:trace contextRef="#ctx0" brushRef="#br0">132 4 10458,'0'0'41,"0"0"-1,-1 0 0,1 0 0,0 0 1,0 0-1,0 0 0,0 0 0,0 0 1,0 0-1,0-1 0,0 1 0,0 0 1,0 0-1,0 0 0,0 0 0,0 0 1,0 0-1,0 0 0,0 0 1,0 0-1,0 0 0,0 0 0,0-1 1,0 1-1,0 0 0,0 0 0,0 0 1,0 0-1,0 0 0,0 0 0,0 0 1,0 0-1,0 0 0,0 0 1,0-1-1,0 1 0,0 0 0,0 0 1,0 0-1,0 0 0,0 0 0,0 0 1,0 0-1,0 0 0,0 0 0,0 0 1,0 0-1,0 0 0,1 0 1,-1 0-1,0-1 0,0 1 0,0 0 1,-14 2 782,-20 6-327,28-5-390,-1-1-1,1 1 1,0 0 0,0 1-1,0-1 1,0 1-1,1 0 1,0 1-1,0-1 1,-6 8-1,9-10-68,0 0 0,1 0-1,-1 1 1,1-1-1,0 1 1,0-1-1,0 1 1,0-1-1,0 1 1,1 0-1,-1-1 1,1 1-1,0 0 1,0 0-1,0-1 1,0 1-1,0 0 1,0-1 0,1 1-1,-1 0 1,1-1-1,0 1 1,0 0-1,0-1 1,0 1-1,0-1 1,1 0-1,2 4 1,-1-1-15,0-1 1,1 0 0,0 0-1,0 0 1,0 0 0,0 0-1,1-1 1,-1 0-1,1 0 1,0 0 0,0-1-1,0 0 1,0 1 0,1-2-1,-1 1 1,0-1-1,1 0 1,-1 0 0,1 0-1,-1-1 1,1 1 0,-1-2-1,1 1 1,0 0 0,5-2-1,-3 0-19,-1 1-1,1-1 1,-1 0-1,1-1 1,-1 0-1,0 0 1,0 0-1,0-1 1,-1 0-1,1-1 1,-1 1-1,0-1 1,0 0-1,0-1 1,-1 1-1,0-1 1,6-9-1,-10 13-3,1 0-1,-1 0 0,0 0 1,0 0-1,0 0 0,0 0 1,0 0-1,-1-1 0,1 1 1,-1 0-1,1-1 0,-1 1 0,0 0 1,0 0-1,0-1 0,0 1 1,0 0-1,-1-1 0,1 1 1,-2-4-1,1 4 0,-1-1 0,1 1 0,-1 0 0,0 0 0,0 0 0,0 0 0,0 0-1,0 0 1,0 0 0,0 1 0,0-1 0,-1 1 0,1 0 0,-5-2 0,-8-2-7,1 0 0,-1 2 0,0 0 0,-28-2 1,16 2 7,6 0 16,0 2-1,-32 1 0,53 0-18,0 0-1,0-1 1,-1 1-1,1 0 1,0 0 0,0 0-1,0 0 1,-1 0-1,1 0 1,0 0-1,0 0 1,-1 0-1,1 0 1,0 0 0,0 1-1,-1-1 1,1 0-1,0 0 1,0 0-1,-1 0 1,1 0-1,0 0 1,0 0 0,0 1-1,0-1 1,-1 0-1,1 0 1,0 0-1,0 0 1,0 1-1,0-1 1,-1 0 0,1 0-1,0 0 1,0 1-1,0-1 1,0 0-1,8 7-258,15 2 72,3-2 90,6 1-62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19.936"/>
    </inkml:context>
    <inkml:brush xml:id="br0">
      <inkml:brushProperty name="width" value="0.05" units="cm"/>
      <inkml:brushProperty name="height" value="0.05" units="cm"/>
      <inkml:brushProperty name="color" value="#004F8B"/>
    </inkml:brush>
  </inkml:definitions>
  <inkml:trace contextRef="#ctx0" brushRef="#br0">18 147 11162,'6'-12'235,"2"1"-1,-1 0 1,1 1-1,1 0 1,0 0-1,0 1 1,1 0-1,0 0 1,1 1-1,0 1 1,0 0-1,0 0 0,1 1 1,0 1-1,22-8 1,-32 12-213,0 1 0,0-1-1,1 1 1,-1 0 0,0-1 0,0 1 0,0 0 0,0 0-1,0 0 1,0 1 0,0-1 0,0 0 0,0 1 0,1-1 0,-1 1-1,-1 0 1,1 0 0,0 0 0,0 0 0,0 0 0,0 0-1,2 2 1,-3-1-9,1 0-1,-1 0 0,0 0 0,0 0 1,0 0-1,0 0 0,0 0 0,-1 0 1,1 0-1,-1 0 0,1 1 1,-1-1-1,0 0 0,1 0 0,-1 1 1,0-1-1,-1 0 0,1 0 0,0 1 1,-2 3-1,0 2 7,-1 1 1,0-1-1,-1 1 0,0-1 1,0 0-1,-1 0 0,-6 8 1,-43 49 105,46-57-108,-54 51 116,45-45-87,1 1 1,0 1-1,-19 26 0,34-41-41,0 0 0,0 0 1,0 1-1,0-1 0,0 0 1,1 1-1,-1-1 0,0 1 1,1-1-1,-1 1 0,1-1 1,0 1-1,0-1 0,-1 1 1,1-1-1,0 4 0,1-5 0,-1 1 0,0 0 0,1-1 0,-1 1 0,0-1 0,1 1 0,-1 0 0,1-1 0,-1 1 0,1-1 0,-1 1 0,1-1-1,0 0 1,-1 1 0,1-1 0,0 0 0,-1 1 0,1-1 0,0 0 0,-1 0 0,1 1 0,0-1 0,-1 0 0,2 0 0,5 0 16,-1 1 1,0-2 0,1 1 0,-1-1 0,1 0 0,7-2 0,61-20-84,-1-4 1,94-47 0,-168 74 58,13-9-528,-13 9 498,0 0 0,0 0 0,0 0 0,0-1 0,0 1 0,0 0 0,0 0 0,0 0 0,0 0 0,0-1 0,0 1 0,0 0 0,0 0 0,0 0 0,0 0 0,0 0 0,0 0 0,0-1 1,-1 1-1,1 0 0,0 0 0,0 0 0,0 0 0,0 0 0,0 0 0,0 0 0,0 0 0,-1 0 0,1-1 0,0 1 0,0 0 0,0 0 0,0 0 0,0 0 0,-1 0 0,1 0 0,0 0 0,0 0 0,0 0 0,0 0 0,-1 0 0,1 0 0,0 0 0,0 0 0,-30 1-2773,26-1 2686,-105 5-3629,63-3 2611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21.606"/>
    </inkml:context>
    <inkml:brush xml:id="br0">
      <inkml:brushProperty name="width" value="0.05" units="cm"/>
      <inkml:brushProperty name="height" value="0.05" units="cm"/>
    </inkml:brush>
  </inkml:definitions>
  <inkml:trace contextRef="#ctx0" brushRef="#br0">1 357 10042,'0'-3'87,"1"0"0,0 1 0,0-1 0,-1 1 0,1 0 0,1-1 0,-1 1 0,0 0 0,1 0 0,-1-1 0,1 1-1,-1 0 1,1 0 0,0 1 0,0-1 0,0 0 0,0 1 0,0-1 0,0 1 0,1-1 0,-1 1 0,0 0 0,1 0 0,-1 0 0,3 0 0,7 0 226,0 0 0,19-5 0,-4 1-281,91-8-20,136 3 0,-198 9 5,291 17 96,-61 1-55,367-23-14,-310 0-38,224 7-35,-196 1 22,475-40-116,-659 26 74,327 2 43,-163 8 16,377-9-16,-676 10 6,679 7 30,-170 23-7,266 9-14,0-36-41,758-69 111,-1050 51-27,-10 0 16,67 0-24,-333 11-25,237-30 12,-6 0 23,525-12-19,-527 14 122,-473 31 46,0 1 1,-1-2-1,1 0 0,-1-1 1,24-9-1,-37 13-169,-1 0 1,0 0-1,1 0 0,-1 1 1,1-1-1,-1 0 0,1 0 0,-1 0 1,0 0-1,1 1 0,-1-1 0,1 0 1,-1 0-1,0 1 0,1-1 0,-1 0 1,0 0-1,0 1 0,1-1 0,-1 0 1,0 1-1,0-1 0,1 1 1,-1-1-1,0 0 0,0 1 0,0-1 1,1 1-1,-1-1-113,0 1 1,0-1 0,0 0-1,0 0 1,0 0 0,0 0-1,0 0 1,0 0 0,0 1-1,0-1 1,1 0-1,-1 0 1,0 0 0,0 0-1,0 0 1,0 1 0,0-1-1,0 0 1,0 0 0,0 0-1,0 0 1,0 0-1,0 1 1,0-1 0,-1 0-1,1 0 1,0 0 0,0 0-1,0 0 1,0 1-1,0-1 1,0 0 0,0 0-1,0 0 1,0 0 0,0 0-1,0 0 1,-1 0 0,1 1-1,0-1 1,0 0-1,0 0 1,0 0 0,0 0-1,-1 0 1,-2 0-479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20.378"/>
    </inkml:context>
    <inkml:brush xml:id="br0">
      <inkml:brushProperty name="width" value="0.05" units="cm"/>
      <inkml:brushProperty name="height" value="0.05" units="cm"/>
      <inkml:brushProperty name="color" value="#004F8B"/>
    </inkml:brush>
  </inkml:definitions>
  <inkml:trace contextRef="#ctx0" brushRef="#br0">18 95 10578,'-14'-4'1233,"11"-3"-657,4-2-224,12 1 880,7-3-312,9 3-440,8 1-112,8-2-216,3 1-152,5 0-320,0 3-32,-2 0 248,-4 1-80,-7 3-88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0:59:20.870"/>
    </inkml:context>
    <inkml:brush xml:id="br0">
      <inkml:brushProperty name="width" value="0.05" units="cm"/>
      <inkml:brushProperty name="height" value="0.05" units="cm"/>
      <inkml:brushProperty name="color" value="#004F8B"/>
    </inkml:brush>
  </inkml:definitions>
  <inkml:trace contextRef="#ctx0" brushRef="#br0">65 36 13331,'-1'0'60,"0"-1"-1,0 1 1,1 0 0,-1-1-1,0 1 1,0 0 0,0-1-1,0 1 1,0 0 0,0 0-1,0 0 1,1 0 0,-1 0-1,0 0 1,0 0 0,0 0-1,0 0 1,0 0 0,0 0-1,0 1 1,0-1 0,1 0-1,-1 1 1,0-1 0,0 0-1,0 1 1,0-1 0,1 1-1,-1 0 1,0-1 0,1 1-1,-1-1 1,0 1 0,1 0-1,-1 0 1,1-1 0,-2 3-1,-19 29 847,19-29-835,0 1 1,1 0 0,0-1 0,-1 1 0,1 0 0,1 0 0,-1 0 0,0 0 0,1 0 0,0 0 0,0 0 0,0 0 0,0 0 0,1 0 0,0 0 0,2 7-1,-2-9-58,0 0 0,0-1 0,0 1 0,0 0 0,0-1 0,0 1 0,1-1 0,-1 1 0,1-1 0,-1 1 0,1-1 0,0 0 0,-1 0 0,1 0 0,0 0 0,0 0 0,0-1 0,0 1 0,0 0 0,0-1 0,0 1 0,0-1 0,0 0 0,0 0 0,0 0 0,0 0 0,0 0 0,0 0 0,0 0 0,0-1 0,0 1 0,0-1 0,0 1 0,2-2 0,3-1-48,0 0 0,0-1 0,-1 0 0,1 0 0,-1 0 0,0-1 0,0 0 0,-1 0 0,1-1 0,-1 1 0,0-1 0,7-12 0,19-19-343,-35 82 420,3-40-11,1 1-1,0-1 1,0 0-1,0 0 1,1 0-1,0 0 1,2 8-1,-3-12-23,1 0 0,0 1 0,-1-1-1,1 0 1,0 0 0,0 1 0,0-1 0,-1 0 0,1 0 0,1 0-1,-1 0 1,0 0 0,0 0 0,0-1 0,0 1 0,1 0 0,-1 0-1,0-1 1,0 1 0,1-1 0,-1 1 0,1-1 0,-1 0 0,0 1-1,1-1 1,-1 0 0,1 0 0,-1 0 0,1 0 0,1-1-1,6 0-27,0-1-1,0 0 1,-1-1-1,1 0 0,-1 0 1,0-1-1,14-8 1,-13 7-46,1 0 1,0 1 0,0-1 0,16-3-1,-25 8 71,1 0-1,-1-1 0,1 1 0,-1 0 1,0 1-1,1-1 0,-1 0 1,1 0-1,-1 0 0,0 1 0,1-1 1,-1 1-1,0-1 0,1 1 0,-1 0 1,0-1-1,0 1 0,0 0 0,1 0 1,-1 0-1,0 0 0,0 0 1,0 0-1,0 0 0,-1 0 0,2 2 1,0-1 18,0 0 0,-1 0 0,1 0 0,0-1 1,1 1-1,-1 0 0,0-1 0,3 2 0,0-1-1,1 0 0,0-1-1,0 0 1,0 0-1,1 0 1,-1-1-1,0 0 1,0 0-1,0 0 1,0-1 0,0 0-1,0 0 1,0-1-1,0 0 1,0 0-1,0 0 1,7-4-1,5-4-39,1 0-1,-1-1 1,28-23-1,-39 28 9,3-1-25,0-1-1,-1 0 1,0-1 0,0 0 0,-1-1-1,10-14 1,-25 35 55,-1-1-1,-1 0 0,0 0 1,-10 9-1,17-18-11,0-1 0,0 1 0,0-1 0,0 0-1,1 1 1,-1-1 0,0 0 0,0 0 0,0 0 0,-2-1-1,-11 2-1,10 0 1,0 1 0,-1 0-1,1 0 1,0 0 0,0 0 0,1 1 0,-1 0-1,0 0 1,1 0 0,-5 6 0,7-8 2,1 0 1,0 0 0,0 1 0,0-1 0,0 0 0,0 1 0,0-1 0,0 1 0,1 0-1,-1-1 1,0 1 0,1-1 0,-1 1 0,1 0 0,0-1 0,0 1 0,-1 0-1,1 0 1,0-1 0,0 1 0,1 0 0,-1-1 0,0 1 0,0 0 0,1 0 0,-1-1-1,1 1 1,0-1 0,-1 1 0,1-1 0,0 1 0,0-1 0,0 1 0,0-1-1,0 1 1,3 1 0,-1 1 22,1-1 1,0 0-1,0 0 0,0 0 0,0 0 0,1-1 1,-1 1-1,1-1 0,0 0 0,-1 0 0,1-1 1,0 0-1,9 2 0,-4-2 191,-1 0 0,1-1 0,-1 0 0,1-1 0,-1 0 0,15-3 0,-3-3 82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2.882"/>
    </inkml:context>
    <inkml:brush xml:id="br0">
      <inkml:brushProperty name="width" value="0.05" units="cm"/>
      <inkml:brushProperty name="height" value="0.05" units="cm"/>
      <inkml:brushProperty name="color" value="#004F8B"/>
    </inkml:brush>
  </inkml:definitions>
  <inkml:trace contextRef="#ctx0" brushRef="#br0">106 1 14611,'0'5'495,"0"12"-43,0-1 0,-4 25 0,-7 11-226,-76 435 634,86-477-847,0-5-3,0 1 0,1-1 1,-1 0-1,1 1 0,0-1 1,1 1-1,-1-1 0,1 1 1,0-1-1,2 6 0,-3-10-8,0-1-1,1 0 1,-1 1-1,0-1 1,1 1-1,-1-1 1,0 0-1,1 1 1,-1-1-1,1 0 1,-1 0-1,0 1 1,1-1-1,-1 0 1,1 0-1,-1 0 1,1 1-1,-1-1 1,0 0-1,1 0 1,-1 0-1,1 0 1,-1 0-1,1 0 1,-1 0-1,1 0 0,-1 0 1,1 0-1,-1 0 1,1 0-1,-1 0 1,1-1-1,-1 1 1,1 0-1,-1 0 1,0 0-1,1-1 1,-1 1-1,1 0 1,-1-1-1,0 1 1,1 0-1,-1-1 1,1 1-1,20-20 26,-18 18-22,92-108-36,-13 13-157,-67 81 6,0 1 0,2 0-1,29-19 1,-13 16-562,-31 17 701,-1 1 0,0-1-1,0 1 1,1-1 0,-1 1-1,1 0 1,-1-1 0,0 1 0,1 0-1,-1 0 1,1 0 0,-1 0 0,1 0-1,-1 0 1,0 0 0,1 1 0,-1-1-1,1 0 1,-1 1 0,3 0 0,-4 4-319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3.310"/>
    </inkml:context>
    <inkml:brush xml:id="br0">
      <inkml:brushProperty name="width" value="0.05" units="cm"/>
      <inkml:brushProperty name="height" value="0.05" units="cm"/>
      <inkml:brushProperty name="color" value="#004F8B"/>
    </inkml:brush>
  </inkml:definitions>
  <inkml:trace contextRef="#ctx0" brushRef="#br0">11 2 15779,'-2'-1'1193,"-2"8"-1097,1 7-80,2 6 272,1 11-264,1 3-24,3 10-16,4 4-64,-1 5-176,3 0-112,-2 0-409,1 0 649,-5-6-136,-2-4-80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3.722"/>
    </inkml:context>
    <inkml:brush xml:id="br0">
      <inkml:brushProperty name="width" value="0.05" units="cm"/>
      <inkml:brushProperty name="height" value="0.05" units="cm"/>
      <inkml:brushProperty name="color" value="#004F8B"/>
    </inkml:brush>
  </inkml:definitions>
  <inkml:trace contextRef="#ctx0" brushRef="#br0">127 0 12507,'0'0'85,"-1"0"0,1 0 0,-1 0 0,0 0 0,1 0 1,-1 1-1,0-1 0,1 0 0,-1 0 0,1 0 0,-1 0 0,0 1 0,1-1 1,-1 0-1,1 1 0,-1-1 0,1 0 0,-1 1 0,1-1 0,-1 1 1,1-1-1,-1 1 0,1-1 0,-1 1 0,-12 15-9,12-14 150,-13 20 104,1 1 1,1 1 0,2-1 0,0 2 0,1-1 0,2 1 0,-7 39 0,11-48-297,0 0 1,1 0 0,1 0-1,1 1 1,2 24-1,-1-37-29,-1 0-1,1 0 1,0 0-1,0 0 0,0 0 1,0 0-1,1-1 0,0 1 1,0 0-1,0-1 0,0 1 1,0-1-1,1 0 0,-1 0 1,1 0-1,0 0 0,0 0 1,0 0-1,0-1 0,1 0 1,-1 1-1,1-1 0,-1 0 1,1-1-1,0 1 0,0-1 1,4 1-1,0 0-112,0-1-1,-1 0 1,2 0-1,-1-1 1,0 0-1,0-1 1,0 0-1,-1 0 1,1-1-1,0 0 1,0 0-1,-1 0 1,1-1-1,12-7 1,-10 4-65,-1 0 1,1 0-1,-1-1 1,-1 0-1,0-1 1,0 0-1,0 0 1,-1 0-1,0-1 1,6-10-1,0-5-396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4.232"/>
    </inkml:context>
    <inkml:brush xml:id="br0">
      <inkml:brushProperty name="width" value="0.05" units="cm"/>
      <inkml:brushProperty name="height" value="0.05" units="cm"/>
      <inkml:brushProperty name="color" value="#004F8B"/>
    </inkml:brush>
  </inkml:definitions>
  <inkml:trace contextRef="#ctx0" brushRef="#br0">25 445 14555,'-12'52'1432,"2"1"-1104,7 0-159,3 3 911,6-4-952,3-4-208,5-9-424,2-6-24,-1-20 352,3-13-105,-5-19-143</inkml:trace>
  <inkml:trace contextRef="#ctx0" brushRef="#br0" timeOffset="1">85 392 16131,'-2'-4'59,"1"0"-1,0-1 0,0 1 1,0-1-1,0 1 0,1-1 1,0 1-1,0-1 1,0 1-1,0-1 0,1 1 1,0-1-1,-1 1 0,4-8 1,3-9-178,17-34 1,-14 33 133,-3 6-53,41-84-101,-41 87 137,0 1 0,1 0 0,1 0 0,0 1 0,15-15 0,-23 24 7,1 1 1,-1-1 0,1 1-1,0 0 1,-1-1 0,1 1-1,0 0 1,0 0 0,0 0-1,0 0 1,0 1 0,0-1-1,0 0 1,0 1 0,0-1 0,1 1-1,-1 0 1,4 0 0,-4 0 6,0 1 0,0 0 0,-1-1 0,1 1 1,0 0-1,0 0 0,-1 0 0,1 0 0,0 1 1,-1-1-1,1 0 0,-1 0 0,0 1 0,1-1 0,-1 1 1,2 2-1,2 6 63,0 0 1,-1 0-1,0 1 1,0-1-1,4 21 1,-2 0 87,-1 1 0,-2 0 0,-1 0 0,-1 0 0,-2 0 1,-1 0-1,-2 0 0,-1 0 0,-1-1 0,-2 0 0,-13 37 0,-17 43 517,33-99-1036,2 0-1,-1 1 1,2 0 0,-3 23 0,2-53 52,-5-3-80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4.661"/>
    </inkml:context>
    <inkml:brush xml:id="br0">
      <inkml:brushProperty name="width" value="0.05" units="cm"/>
      <inkml:brushProperty name="height" value="0.05" units="cm"/>
      <inkml:brushProperty name="color" value="#004F8B"/>
    </inkml:brush>
  </inkml:definitions>
  <inkml:trace contextRef="#ctx0" brushRef="#br0">0 112 14395,'0'0'1128,"10"-1"-864,8-5-160,9-2 569,7-4-361,9-4-368,3-1-176,1 0 152,1-2 24,-12 8-73,-11 7 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6.566"/>
    </inkml:context>
    <inkml:brush xml:id="br0">
      <inkml:brushProperty name="width" value="0.05" units="cm"/>
      <inkml:brushProperty name="height" value="0.05" units="cm"/>
      <inkml:brushProperty name="color" value="#004F8B"/>
    </inkml:brush>
  </inkml:definitions>
  <inkml:trace contextRef="#ctx0" brushRef="#br0">57 27 10666,'1'62'2581,"-4"-26"-2162,-11 380 3116,15-407-3483,-2 0 13,1 1 1,1 0-1,0-1 0,1 1 0,-1 0 0,2-1 0,4 13 0,-7-22-60,0 1 1,0-1-1,0 1 0,0-1 0,0 0 0,0 1 0,0-1 0,0 1 0,0-1 0,0 0 0,1 1 0,-1-1 0,0 0 0,0 1 0,0-1 0,1 0 0,-1 0 0,0 1 0,1-1 0,-1 0 0,0 0 0,0 1 0,1-1 0,-1 0 0,0 0 0,1 0 0,-1 1 0,0-1 0,1 0 0,-1 0 0,1 0 0,-1 0 0,0 0 0,1 0 0,-1 0 0,1 0 0,-1 0 0,0 0 0,1 0 0,-1 0 0,0 0 1,1 0-1,-1 0 0,1 0 0,-1 0 0,0-1 0,1 1 0,-1 0 0,0 0 0,1 0 0,-1-1 0,0 1 0,0 0 0,1 0 0,-1-1 0,0 1 0,1 0 0,-1 0 0,0-1 0,0 1 0,0 0 0,1-1 0,-1 1 0,0-1 0,0 1 0,0 0 0,0-1 0,0 1 0,0-1 0,9-29 160,-1-18-201,-3 1 1,-2-85 0,-24-96-286,19 219 315,1-7 12,-2 0 1,0 0 0,-1 0-1,0 1 1,-1-1-1,-10-20 1,14 36 1,1-1 1,0 0-1,-1 0 0,1 0 1,-1 0-1,1 0 1,-1 1-1,0-1 0,1 0 1,-1 1-1,0-1 1,0 0-1,1 1 0,-1-1 1,0 1-1,0-1 0,0 1 1,1-1-1,-1 1 1,0 0-1,0-1 0,-2 1 1,2 0 0,1 0 0,-1 1 0,0-1 0,0 1 0,1-1 1,-1 0-1,0 1 0,1-1 0,-1 1 0,1-1 0,-1 1 0,1 0 1,-1-1-1,1 1 0,-1 0 0,1-1 0,-1 1 0,1 0 0,0-1 1,-1 2-1,-1 4 22,0-1 0,1 0 0,-1 1 1,1-1-1,0 11 0,1-8-25,1 0 0,0 0 1,0 1-1,1-1 0,0 0 0,0 0 1,7 14-1,-6-17-12,-1 0 0,1 0 0,0 0 1,0-1-1,1 1 0,0-1 0,-1 0 1,1 1-1,1-2 0,-1 1 0,1 0 0,5 3 1,-8-6-1,-1-1 0,1 1 0,-1 0 1,1-1-1,-1 1 0,1-1 0,0 1 0,-1-1 1,1 0-1,0 1 0,-1-1 0,1 0 1,0 0-1,-1 0 0,1-1 0,0 1 1,-1 0-1,1-1 0,-1 1 0,4-2 1,-3 1-8,1-1 1,-1 0 0,1 0 0,-1 1 0,0-2 0,0 1 0,0 0 0,0 0 0,0 0 0,-1-1 0,2-2 0,3-6-41,-2 1-1,1-1 1,-1-1 0,4-20-1,-5 22 58,-1 0 0,-1 0 0,0 0 0,0 0 1,-2-20-1,1 30-1,0 0 0,0 0 0,0-1 0,0 1 1,0 0-1,0 0 0,0 0 0,0 0 1,0-1-1,0 1 0,0 0 0,0 0 1,0 0-1,0 0 0,0 0 0,0-1 1,0 1-1,0 0 0,0 0 0,0 0 1,0 0-1,0 0 0,0 0 0,-1-1 1,1 1-1,0 0 0,0 0 0,0 0 1,0 0-1,0 0 0,0 0 0,-1 0 1,1 0-1,0 0 0,0 0 0,0-1 1,0 1-1,0 0 0,-1 0 0,1 0 1,0 0-1,0 0 0,0 0 0,0 0 0,0 0 1,-1 0-1,1 0 0,0 0 0,0 0 1,0 0-1,0 1 0,-1-1 0,1 0 1,0 0-1,0 0 0,0 0 0,0 0 1,0 0-1,-1 0 0,-5 9 151,1 5-12,1 0 1,0-1 0,1 1 0,-2 28 0,2 61 358,4-55-204,13 84 1,-12-118-301,1 0 1,1-1-1,0 1 1,0-1-1,2 0 0,0 0 1,0 0-1,1-1 0,0 0 1,15 18-1,-21-29-15,0 0 0,0 0 0,0 0 0,0 0 0,0 0 0,0 0 0,0 0 0,0 0 0,0 0 0,0-1-1,0 1 1,0 0 0,1-1 0,-1 1 0,0-1 0,1 1 0,-1-1 0,0 0 0,1 0 0,-1 1 0,3-1 0,-3-1-3,0 0 1,0 1 0,0-1-1,-1 0 1,1 0-1,0 0 1,0 0 0,0 0-1,-1 0 1,1 0 0,0 0-1,-1 0 1,1 0 0,-1 0-1,1 0 1,-1 0 0,0 0-1,0-1 1,1 1 0,-1 0-1,0 0 1,0 0-1,0-1 1,0 1 0,0-1-1,2-41-245,-5-55-1,4 96 494,4 8-125,3 11 17,2 6 59,2-1 0,16 27 0,-13-26-177,-13-19 232,10 15-1888,-6-17 220,-2-14 278,-4-2 539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7.087"/>
    </inkml:context>
    <inkml:brush xml:id="br0">
      <inkml:brushProperty name="width" value="0.05" units="cm"/>
      <inkml:brushProperty name="height" value="0.05" units="cm"/>
      <inkml:brushProperty name="color" value="#004F8B"/>
    </inkml:brush>
  </inkml:definitions>
  <inkml:trace contextRef="#ctx0" brushRef="#br0">18 0 16716,'-7'8'1112,"1"-8"-960,2-5 48,7 7-248,2 1-448,4-1 256,1-2 104,0 0-88,0 0-104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0:57.531"/>
    </inkml:context>
    <inkml:brush xml:id="br0">
      <inkml:brushProperty name="width" value="0.05" units="cm"/>
      <inkml:brushProperty name="height" value="0.05" units="cm"/>
      <inkml:brushProperty name="color" value="#004F8B"/>
    </inkml:brush>
  </inkml:definitions>
  <inkml:trace contextRef="#ctx0" brushRef="#br0">85 178 16388,'4'-8'765,"-10"7"-498,4 1-244,0 1 0,0-1 1,0 1-1,1 0 0,-1 0 1,0 0-1,0 0 0,1 0 1,-3 2-1,-1 2 56,0 0 0,1 1 0,0-1 0,0 1 1,1 0-1,0 0 0,0 1 0,0-1 0,1 0 0,0 1 0,0 0 0,0-1 0,1 1 0,0 0 0,0 0 1,1 0-1,0 0 0,0 0 0,1 0 0,2 10 0,-3-13-63,1 0 0,0 0 0,0 0 0,1 0 0,-1 0 0,1 0 0,0 0 0,0-1 0,0 1 0,0-1 0,1 1 0,-1-1 0,1 0 0,0 0 0,0 0 0,0 0 0,1-1 0,-1 1 0,1-1 0,-1 0 0,1 0 0,0 0 0,-1 0 0,1-1 0,0 0 0,0 1 0,0-2 0,1 1 0,-1 0 0,0-1 0,0 1 0,0-1 0,0-1 0,8 0 0,-4 0-22,0-1 1,-1 1-1,1-2 1,0 1-1,-1-1 1,1 0-1,-1-1 1,0 0 0,0 0-1,-1 0 1,1-1-1,10-10 1,-9 7-13,-1 0 0,0 0 0,0-1 0,-1 0 0,0-1 0,0 1 1,-1-1-1,7-21 0,-8 21 4,-2 0 0,1 0 0,-1-1 1,-1 1-1,0 0 0,0-1 0,-1 1 0,0-1 1,-3-15-1,1 19 14,1 0 0,-1 0-1,0 0 1,-1 0 0,0 0 0,0 0 0,-1 0 0,1 1-1,-1 0 1,-1 0 0,1 0 0,-1 0 0,-10-9 0,11 12 15,0 0 1,-1 0-1,1 0 1,-1 0 0,1 1-1,-1-1 1,0 1-1,0 0 1,0 1 0,0-1-1,0 1 1,0 0-1,0 0 1,-1 1 0,1 0-1,0 0 1,0 0-1,-1 0 1,1 1 0,0 0-1,0 0 1,-8 3-1,6-2-57,1 1-1,-1 0 1,1 0-1,0 1 0,0 0 1,1 0-1,-1 0 1,1 1-1,0 0 0,0 0 1,0 0-1,1 0 1,0 1-1,0 0 0,0 0 1,-5 12-1,-20 50-306,17-39 86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22.320"/>
    </inkml:context>
    <inkml:brush xml:id="br0">
      <inkml:brushProperty name="width" value="0.05" units="cm"/>
      <inkml:brushProperty name="height" value="0.05" units="cm"/>
    </inkml:brush>
  </inkml:definitions>
  <inkml:trace contextRef="#ctx0" brushRef="#br0">860 34 12235,'-4'-3'136,"0"0"1,0 0-1,0 0 1,-1 1 0,1 0-1,-1 0 1,1 0-1,-1 0 1,0 0 0,1 1-1,-11-1 1,-5-1 641,-32 1 0,39 1-709,-20 1-81,1 0 0,0 2 0,-61 11 0,80-10 8,0 1 0,0 0-1,1 1 1,-1 0 0,1 1 0,0 1 0,1 0 0,-1 0 0,1 1 0,1 1 0,0-1 0,-10 12 0,-18 27-13,-59 95-1,34-45 9,31-52 1,-44 69-3,67-99 8,2 0-1,-1 0 1,2 1 0,0 0 0,-6 33-1,9-32-6,2 0 0,0 1 0,0-1 1,2 1-1,0 0 0,1-1 0,1 0 0,0 0 0,2 0 0,0 0 0,0 0 0,2-1 0,0 0 0,16 25 0,-15-28-10,0-1 1,1-1-1,1 0 0,-1 0 0,2-1 1,0 0-1,0-1 0,1 0 1,0 0-1,0-2 0,1 1 0,0-2 1,0 0-1,0 0 0,1-1 0,0-1 1,0 0-1,18 2 0,-5-4-1,1 0-1,0-2 1,-1-1-1,1-2 0,-1 0 1,1-2-1,42-12 1,-7-5 17,0-1 0,60-34 0,-63 24 26,55-41 0,-16 9-17,-84 56 14,-4 3 67,-1 0 0,1-1-1,-1 0 1,0-1 0,10-11 0,-48 14-1612,15-2 1221,1-1-107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28.945"/>
    </inkml:context>
    <inkml:brush xml:id="br0">
      <inkml:brushProperty name="width" value="0.05" units="cm"/>
      <inkml:brushProperty name="height" value="0.05" units="cm"/>
      <inkml:brushProperty name="color" value="#004F8B"/>
    </inkml:brush>
  </inkml:definitions>
  <inkml:trace contextRef="#ctx0" brushRef="#br0">29 436 11130,'0'0'42,"-3"-1"95,0 1 1,0-1-1,0 0 1,0 0-1,1 0 1,-1-1-1,-3-1 1,6 3-129,0 0 1,0 0-1,-1-1 0,1 1 1,0 0-1,0 0 1,0-1-1,-1 1 1,1 0-1,0 0 1,0-1-1,0 1 0,0 0 1,0-1-1,0 1 1,0 0-1,-1-1 1,1 1-1,0 0 0,0 0 1,0-1-1,0 1 1,0 0-1,1-1 1,-1 1-1,0-1 1,10-11 263,59-47-141,-40 33-106,1 1 0,43-27 1,-72 51-24,1 0 0,-1 0 0,0 0 0,0 1 1,0-1-1,1 1 0,-1-1 0,0 1 0,0-1 0,1 1 1,-1-1-1,1 1 0,-1 0 0,0 0 0,1 0 0,-1 0 1,0 0-1,1 0 0,-1 0 0,1 1 0,-1-1 0,0 0 1,1 1-1,-1-1 0,0 1 0,3 1 0,-2 0 10,0 0 0,0 0 0,-1 0 0,1 1 0,0-1 0,-1 1 0,0-1 0,1 1 0,-1 0 0,0 0 0,1 5 0,3 10 45,-1-1 14,1-1 1,0 1 0,2-1-1,0-1 1,13 23-1,-18-35-63,0 0 0,0 0-1,1 0 1,-1 0 0,1-1 0,0 1-1,0-1 1,0 1 0,0-1 0,0 0-1,0-1 1,1 1 0,-1 0 0,0-1-1,1 0 1,0 1 0,-1-2 0,1 1-1,0 0 1,-1-1 0,1 1 0,0-1-1,0 0 1,-1-1 0,1 1 0,0 0-1,0-1 1,-1 0 0,1 0 0,6-3-1,-4 2 6,0 0-1,-1-1 0,1 0 1,-1 0-1,0 0 0,0-1 1,0 1-1,0-1 0,-1-1 1,1 1-1,-1-1 0,0 1 1,-1-1-1,1 0 1,-1 0-1,0-1 0,0 1 1,0-1-1,-1 1 0,2-7 1,2-12 65,-1-1 1,0 1-1,1-46 1,-5 43-46,10-48 0,-8 65-221,1 0 0,0 0 0,1 0 1,0 1-1,0 0 0,9-12 0,-2 2-115,-7 10-24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29.543"/>
    </inkml:context>
    <inkml:brush xml:id="br0">
      <inkml:brushProperty name="width" value="0.05" units="cm"/>
      <inkml:brushProperty name="height" value="0.05" units="cm"/>
      <inkml:brushProperty name="color" value="#004F8B"/>
    </inkml:brush>
  </inkml:definitions>
  <inkml:trace contextRef="#ctx0" brushRef="#br0">1 152 11755,'0'-5'67,"0"0"1,0 0 0,0-1 0,1 1 0,0 0 0,0 0-1,0 0 1,1 1 0,0-1 0,0 0 0,0 0 0,0 1 0,1-1-1,-1 1 1,1 0 0,0 0 0,1 0 0,-1 0 0,1 0-1,-1 1 1,1 0 0,5-3 0,-2 0-50,0 1 0,1 0-1,-1 0 1,1 1 0,0 0 0,1 1-1,-1 0 1,1 0 0,0 1 0,-1 0-1,17-2 1,-23 4-11,-1 0 0,0 0 0,1 0 0,-1 0 0,1 0-1,-1 0 1,0 0 0,1 0 0,-1 0 0,0 1 0,1-1 0,-1 1 0,0-1-1,0 1 1,1-1 0,-1 1 0,0 0 0,0 0 0,0-1 0,0 1-1,0 0 1,0 0 0,0 0 0,0 0 0,0 0 0,0 0 0,-1 1 0,1-1-1,0 0 1,-1 0 0,1 0 0,-1 1 0,1-1 0,-1 0 0,0 1 0,0-1-1,1 0 1,-1 1 0,0-1 0,0 0 0,0 3 0,-1 4 47,0 0 0,-1 0 0,1 0 0,-1 0 1,-5 11-1,-59 133 565,5-11-165,50-111-332,1 0 1,-10 56-1,19-81-108,0 1-1,0-1 1,1 1-1,0-1 1,0 1-1,1-1 1,1 8-1,-2-11-9,1 0-1,-1 0 1,1-1 0,0 1-1,0 0 1,0 0 0,0-1-1,0 1 1,0-1-1,0 1 1,0-1 0,1 0-1,-1 1 1,1-1-1,-1 0 1,1 0 0,-1 0-1,1 0 1,0 0 0,-1 0-1,1-1 1,0 1-1,0 0 1,3 0 0,8 1-157,1 0-1,-1-1 1,1-1 0,0 0 0,-1 0 0,1-2 0,-1 1-1,24-7 1,-9 0-336,-1-2 0,0 0 0,30-16-1,-4-3-152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29.897"/>
    </inkml:context>
    <inkml:brush xml:id="br0">
      <inkml:brushProperty name="width" value="0.05" units="cm"/>
      <inkml:brushProperty name="height" value="0.05" units="cm"/>
      <inkml:brushProperty name="color" value="#004F8B"/>
    </inkml:brush>
  </inkml:definitions>
  <inkml:trace contextRef="#ctx0" brushRef="#br0">137 1 13515,'-11'5'153,"-1"1"0,1 0 0,1 1 0,-1 0 1,1 1-1,1 0 0,-1 1 0,-10 13 0,16-17-144,0 0 0,1 0 0,-1 1 0,1 0 0,1 0 0,-1 0 0,1 0 0,0 0 0,0 0 0,1 0 0,0 1 0,0-1 0,0 1 0,1-1 0,0 1 0,0-1 1,1 1-1,1 7 0,0-8-8,-1 1 1,1 0 0,1-1 0,-1 0 0,1 1-1,0-1 1,1 0 0,-1-1 0,1 1 0,0 0-1,1-1 1,-1 0 0,1 0 0,0-1 0,0 1-1,1-1 1,-1 0 0,1 0 0,0-1 0,0 0 0,0 0-1,1 0 1,-1-1 0,1 1 0,-1-2 0,1 1-1,0-1 1,0 0 0,-1 0 0,1-1 0,0 0-1,0 0 1,0-1 0,0 0 0,-1 0 0,1 0-1,0-1 1,-1 0 0,1 0 0,-1-1 0,0 0-1,0 0 1,0 0 0,7-6 0,-6 4 2,-1-2 1,1 1-1,-1-1 1,-1 0-1,1 0 1,-1 0-1,0-1 1,-1 0-1,0 0 1,0 0-1,-1 0 1,0-1-1,0 1 0,-1-1 1,0 0-1,-1 1 1,1-1-1,-1-10 1,-1 14-1,0-1 0,-1 1 0,1 0 0,-1-1 0,0 1 0,0 0 0,-1 0 0,1-1 0,-1 1 0,0 0 0,-1 1 0,1-1-1,-1 0 1,0 1 0,0-1 0,-1 1 0,1 0 0,-1 0 0,0 0 0,0 1 0,0-1 0,0 1 0,-1 0 0,1 0 0,-1 1 0,0-1 0,0 1 0,0 0 0,0 0 0,0 1 0,-6-2 0,2 1-15,-1 0 1,1 1-1,-1 0 1,0 1-1,-15 1 1,21-1-54,0 1 1,0 0-1,0-1 1,0 1-1,0 1 1,0-1-1,0 1 1,1-1-1,-1 1 1,1 0-1,-1 0 1,1 0-1,0 1 1,0-1-1,0 1 1,-3 3-1,5-5 52,1-1 0,-1 0 0,1 1-1,0-1 1,-1 1 0,1-1 0,0 1 0,-1-1 0,1 0 0,0 1 0,-1 0-1,1-1 1,0 1 0,0-1 0,0 1 0,0-1 0,-1 1 0,1-1-1,0 1 1,0 0 0,0-1 0,0 1 0,0-1 0,1 1 0,-1-1-1,0 1 1,0-1 0,0 1 0,0 0 0,0-1 0,1 1 0,-1-1-1,0 1 1,1-1 0,-1 1 0,0-1 0,1 0 0,0 2 0,15-1-311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0.325"/>
    </inkml:context>
    <inkml:brush xml:id="br0">
      <inkml:brushProperty name="width" value="0.05" units="cm"/>
      <inkml:brushProperty name="height" value="0.05" units="cm"/>
      <inkml:brushProperty name="color" value="#004F8B"/>
    </inkml:brush>
  </inkml:definitions>
  <inkml:trace contextRef="#ctx0" brushRef="#br0">224 1 11114,'-17'26'1073,"-12"10"-649,-2 4-160,-2 8 648,0 4-288,5 0-224,4-1-80,8-6-112,5-5-48,9-12-136,2-3-120,5-12-224,2-5-320,0-11 512,4-10-80,-1-22-136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0.724"/>
    </inkml:context>
    <inkml:brush xml:id="br0">
      <inkml:brushProperty name="width" value="0.05" units="cm"/>
      <inkml:brushProperty name="height" value="0.05" units="cm"/>
      <inkml:brushProperty name="color" value="#004F8B"/>
    </inkml:brush>
  </inkml:definitions>
  <inkml:trace contextRef="#ctx0" brushRef="#br0">149 46 12171,'-15'0'416,"-52"2"206,61-2-554,1 1 0,-1 0 1,0 0-1,0 1 0,1 0 0,-1 0 1,0 0-1,-7 5 0,12-7-62,1 0 1,-1 1-1,1-1 0,-1 0 1,1 0-1,-1 1 0,1-1 0,0 0 1,-1 1-1,1-1 0,0 1 1,-1-1-1,1 0 0,0 1 1,0-1-1,-1 1 0,1-1 1,0 1-1,0-1 0,0 1 0,0-1 1,0 1-1,-1-1 0,1 1 1,0-1-1,0 1 0,0-1 1,0 1-1,1-1 0,-1 1 1,0-1-1,0 1 0,0 0 0,1 0 1,0 1 0,0-1 0,0 0 0,0 1-1,0-1 1,0 0 0,1 0 0,-1 0 0,0 0-1,3 2 1,34 16 35,-15-11-23,0 0 0,0-2 0,46 7 0,-59-12-13,0 0 0,1 0-1,-1-1 1,0-1 0,1 0 0,-1 0-1,0-1 1,0 0 0,0-1 0,0 0-1,15-7 1,-22 9-3,-1 0 0,1-1 0,-1 0 0,0 1 0,0-1 0,1 0 0,-1 0 0,0 0 0,-1 0 0,1-1 0,0 1 0,-1-1 0,1 1 0,-1-1 0,0 1 0,2-4 0,-3 4 0,0 0-1,1 0 1,-1 0 0,0 0 0,0 0-1,0 0 1,0 0 0,0 0-1,-1 0 1,1 1 0,0-1 0,-1 0-1,0 0 1,1 0 0,-1 0-1,0 1 1,0-1 0,0 0-1,0 1 1,0-1 0,-1 0 0,1 1-1,0 0 1,-3-3 0,-3-1 7,-1-1 0,0 2 1,0-1-1,0 1 0,0 0 0,-1 1 1,1 0-1,-1 0 0,0 1 0,0 0 1,0 0-1,0 1 0,0 0 0,-13 1 1,13 0 3,-1 1 0,1-1 0,0 2 0,-1-1 0,1 1 1,0 1-1,0-1 0,0 1 0,0 1 0,1 0 0,-1 0 0,1 1 1,-15 11-1,20-13-17,0 0 0,0 0 1,1 1-1,-1-1 0,1 1 0,-1 0 0,1-1 1,1 1-1,-1 0 0,0 1 0,1-1 1,0 0-1,0 0 0,0 0 0,0 1 0,1-1 1,0 0-1,0 1 0,0 4 0,1-2-8,0 0 0,0-1 0,1 1 0,0-1 0,0 1-1,0-1 1,1 0 0,0 0 0,0 0 0,0 0 0,8 10-1,17 9-61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1.123"/>
    </inkml:context>
    <inkml:brush xml:id="br0">
      <inkml:brushProperty name="width" value="0.05" units="cm"/>
      <inkml:brushProperty name="height" value="0.05" units="cm"/>
      <inkml:brushProperty name="color" value="#004F8B"/>
    </inkml:brush>
  </inkml:definitions>
  <inkml:trace contextRef="#ctx0" brushRef="#br0">4 218 12499,'-1'9'93,"0"0"1,0 0-1,1 1 1,0-1 0,0 0-1,1 0 1,1 0-1,0 1 1,0-1-1,0-1 1,1 1 0,1 0-1,-1-1 1,2 1-1,-1-1 1,1 0-1,8 11 1,-12-18-73,0 0 0,1 1 0,-1-1 0,0 0 0,1 0 0,-1 0 0,0 0 0,1 0 1,-1 0-1,1 0 0,0 0 0,-1-1 0,1 1 0,0-1 0,-1 1 0,1-1 0,0 1 0,0-1 0,-1 0 0,1 0 0,3 0 0,-3-1-7,1 0 0,0 1-1,0-1 1,-1-1 0,1 1-1,-1 0 1,1-1 0,-1 1-1,1-1 1,-1 0 0,0 1-1,3-4 1,2-3-1,1 0-1,-1-1 1,-1 0 0,0-1 0,9-17 0,-9 13 11,0 0 0,-2-1-1,1 1 1,-2-1 0,0 0 0,-1 0 0,0 1 0,-1-21 0,-1 26 28,0 1-1,-1 0 1,0-1-1,-1 1 0,1 0 1,-2-1-1,1 1 1,-1 0-1,0 0 0,-1 1 1,0-1-1,0 1 1,0 0-1,-1 0 0,0 0 1,-8-7-1,11 12-24,1 0-1,-1 0 1,0 1-1,0-1 1,0 1 0,0-1-1,-1 1 1,1 0-1,0-1 1,0 1-1,-1 0 1,1 1 0,-1-1-1,1 0 1,-1 1-1,1-1 1,-1 1-1,1 0 1,-1 0 0,0 0-1,1 0 1,-1 0-1,1 1 1,-1-1-1,1 1 1,-1-1 0,1 1-1,-1 0 1,1 0-1,0 0 1,-1 1-1,-3 2 1,1 0-3,1 0 1,-1 1-1,1-1 0,0 1 0,0 0 1,0 1-1,1-1 0,-1 1 0,1-1 1,1 1-1,-1 0 0,-1 7 0,0-1-83,1 0-1,1 0 1,0 1-1,0-1 0,1 1 1,1 0-1,0-1 1,1 1-1,0-1 1,1 1-1,5 17 1,5-2-118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2.797"/>
    </inkml:context>
    <inkml:brush xml:id="br0">
      <inkml:brushProperty name="width" value="0.05" units="cm"/>
      <inkml:brushProperty name="height" value="0.05" units="cm"/>
      <inkml:brushProperty name="color" value="#004F8B"/>
    </inkml:brush>
  </inkml:definitions>
  <inkml:trace contextRef="#ctx0" brushRef="#br0">40 0 11498,'-1'1'63,"0"-1"0,0 0 0,0 1 0,-1-1 0,1 1 0,0-1 0,0 1 0,0 0 0,0-1 0,0 1 0,0 0 0,0 0 0,1 0 0,-1 0-1,0 0 1,0-1 0,1 2 0,-1-1 0,0 0 0,1 0 0,-1 1 0,-10 26 324,8-14-292,1 0 0,0 0 1,1 0-1,0 0 1,1 0-1,2 17 0,1-8-30,1-1 1,0 0-1,10 24 0,-6-24-28,18 31 0,-15-31-27,-11-23-16,0 1 1,0 0 0,0 0 0,0 0-1,0 0 1,0 0 0,0 0 0,0 0-1,0 0 1,1 0 0,-1 0 0,0 0-1,0 0 1,0 0 0,0 0 0,0 0-1,0 0 1,0 0 0,0 0 0,0 0-1,0 0 1,0 0 0,0 0 0,0 0-1,0 0 1,0 0 0,0 0 0,0 0-1,1 0 1,-1 0 0,0 0 0,0 0-1,0 0 1,0 0 0,0 0 0,-2-13-270,-6-18 11,-5 4 144,-1-2-47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3.284"/>
    </inkml:context>
    <inkml:brush xml:id="br0">
      <inkml:brushProperty name="width" value="0.05" units="cm"/>
      <inkml:brushProperty name="height" value="0.05" units="cm"/>
      <inkml:brushProperty name="color" value="#004F8B"/>
    </inkml:brush>
  </inkml:definitions>
  <inkml:trace contextRef="#ctx0" brushRef="#br0">0 92 11827,'11'-6'856,"5"-1"-680,6 0-72,4-3 296,2 0-160,5 0-112,2 0-8,-2 1-48,-2 2-40,-4 1-80,-1 1-72,-6 2-344,-1 1-408,-12 2 704,-1 5-120,-6 3-113</inkml:trace>
  <inkml:trace contextRef="#ctx0" brushRef="#br0" timeOffset="1">90 327 12699,'-4'12'800,"10"-15"-720,7-4-32,10-5 168,4-4-120,6-1-48,1-1 0,-1-3-80,0 3-72,-7 2 96,-5 5-8,-11 8-32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3.897"/>
    </inkml:context>
    <inkml:brush xml:id="br0">
      <inkml:brushProperty name="width" value="0.05" units="cm"/>
      <inkml:brushProperty name="height" value="0.05" units="cm"/>
      <inkml:brushProperty name="color" value="#004F8B"/>
    </inkml:brush>
  </inkml:definitions>
  <inkml:trace contextRef="#ctx0" brushRef="#br0">0 510 13467,'25'-29'623,"41"-35"-1,-41 41-1114,41-48 0,-59 62 437,0-1 1,-1 0-1,0 0 0,-1 0 1,0-1-1,0 0 0,-1 0 1,-1 0-1,3-14 0,-5 29 196,-1 1-1,1-1 1,0 1-1,0-1 1,1 0-1,-1 1 1,1-1-1,0 0 0,0 0 1,0 0-1,6 7 1,-6-8-124,0 1 0,1-1 0,0 1 0,0-1 0,0 0 0,0 0 0,0 0 0,1 0 0,-1 0 0,1-1 0,0 0 0,-1 0 0,1 0 0,0 0 0,7 2 0,-7-4-13,0 0-1,0 0 0,0 0 1,0 0-1,0 0 1,0-1-1,0 0 1,0 0-1,-1 0 0,1 0 1,0-1-1,0 1 1,-1-1-1,1 0 0,-1 0 1,1 0-1,-1-1 1,4-3-1,4-5 27,0 0-1,0-1 1,11-18-1,-14 19 11,42 10 96,-41-2-153,0 0-1,-1-1 1,1 1-1,-1-2 1,0 1-1,-1-1 1,1-1 0,-1 1-1,0-1 1,0-1-1,-1 1 1,1-1 0,-1 0-1,-1 0 1,0-1-1,7-12 1,-11 18-1,0 0 0,0 1 1,0-1-1,-1 0 0,1 0 0,-1 0 1,1 1-1,-1-1 0,0 0 1,0 0-1,0 0 0,0 0 0,0 0 1,0 0-1,0 1 0,-1-1 0,1 0 1,-1 0-1,-1-3 0,3 4 15,-1 1 1,0-1-1,0 1 0,0-1 1,0 1-1,0 0 0,1-1 1,-1 1-1,0-1 0,0 1 0,1-1 1,-1 1-1,0 0 0,1-1 1,-1 1-1,1 0 0,-1-1 1,0 1-1,1 0 0,-1-1 0,1 1 1,-1 0-1,1 0 0,0-1 1,16-7-11,-13 6 4,20-11-8,-16 8 16,1 0-1,-1 0 1,1 2-1,0-1 1,11-3-1,-20 7 5,1 0 0,-1 0 0,1 0-1,-1 0 1,1 0 0,-1 0-1,1 0 1,-1 0 0,1 1 0,-1-1-1,0 0 1,1 0 0,-1 0-1,1 0 1,-1 0 0,1 1-1,-1-1 1,0 0 0,1 0 0,-1 1-1,0-1 1,1 0 0,-1 1-1,0-1 1,1 0 0,-1 1-1,0-1 1,0 1 0,1-1 0,-1 0-1,0 1 1,0-1 0,0 1-1,0-1 1,1 1 0,-1-1 0,0 0-1,0 1 1,0-1 0,0 1-1,0-1 1,0 1 0,0-1-1,0 1 1,0-1 0,-1 1 0,1-1-1,0 0 1,0 1 0,0 0-1,-9 27 103,8-24-90,-7 18 54,-2 4 54,-7 34-1,15-53-110,1 0 1,0 0-1,0 0 0,1 0 0,-1 0 0,2 0 0,-1 0 1,1 0-1,0 0 0,3 9 0,-4-14-28,1 1-1,0-1 1,1 0-1,-1 1 1,0-1-1,1 0 1,-1 0 0,1 0-1,0 0 1,-1 0-1,1-1 1,0 1-1,0 0 1,0-1 0,1 0-1,-1 1 1,0-1-1,0 0 1,1 0-1,-1 0 1,1 0 0,4 0-1,-5 0-21,0-1 0,-1 0 0,1 0 0,0 0 0,0 0 0,0-1 0,0 1 0,-1 0 0,1-1 0,0 0 0,0 1-1,-1-1 1,1 0 0,0 1 0,-1-1 0,1 0 0,-1 0 0,1-1 0,-1 1 0,0 0 0,1 0 0,-1-1 0,0 1 0,0-1 0,0 1 0,0-1 0,0 1 0,0-1 0,0 0-1,-1 1 1,1-1 0,0-2 0,4-15-235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1:01:34.403"/>
    </inkml:context>
    <inkml:brush xml:id="br0">
      <inkml:brushProperty name="width" value="0.05" units="cm"/>
      <inkml:brushProperty name="height" value="0.05" units="cm"/>
      <inkml:brushProperty name="color" value="#004F8B"/>
    </inkml:brush>
  </inkml:definitions>
  <inkml:trace contextRef="#ctx0" brushRef="#br0">11 149 12451,'-10'6'1008,"10"-12"-768,4-10-152,10-4 808,5 0-776,3-3-192,-1 3-80,3 3-224,-4 1-600,1 6 792,-3 3-112,1 7-32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06.04.2022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06.04.2022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06.04.2022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06.04.2022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56359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06.04.2022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06.04.2022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06.04.2022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06.04.2022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06.04.2022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06.04.2022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06.04.2022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06.04.2022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06.04.2022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20.png"/><Relationship Id="rId63" Type="http://schemas.openxmlformats.org/officeDocument/2006/relationships/customXml" Target="../ink/ink30.xml"/><Relationship Id="rId84" Type="http://schemas.openxmlformats.org/officeDocument/2006/relationships/image" Target="../media/image41.png"/><Relationship Id="rId138" Type="http://schemas.openxmlformats.org/officeDocument/2006/relationships/image" Target="../media/image68.png"/><Relationship Id="rId159" Type="http://schemas.openxmlformats.org/officeDocument/2006/relationships/customXml" Target="../ink/ink78.xml"/><Relationship Id="rId170" Type="http://schemas.openxmlformats.org/officeDocument/2006/relationships/image" Target="../media/image84.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15.png"/><Relationship Id="rId53" Type="http://schemas.openxmlformats.org/officeDocument/2006/relationships/customXml" Target="../ink/ink25.xml"/><Relationship Id="rId74" Type="http://schemas.openxmlformats.org/officeDocument/2006/relationships/image" Target="../media/image36.png"/><Relationship Id="rId128" Type="http://schemas.openxmlformats.org/officeDocument/2006/relationships/image" Target="../media/image63.png"/><Relationship Id="rId149" Type="http://schemas.openxmlformats.org/officeDocument/2006/relationships/customXml" Target="../ink/ink73.xml"/><Relationship Id="rId5" Type="http://schemas.openxmlformats.org/officeDocument/2006/relationships/customXml" Target="../ink/ink1.xml"/><Relationship Id="rId95" Type="http://schemas.openxmlformats.org/officeDocument/2006/relationships/customXml" Target="../ink/ink46.xml"/><Relationship Id="rId160" Type="http://schemas.openxmlformats.org/officeDocument/2006/relationships/image" Target="../media/image79.png"/><Relationship Id="rId22" Type="http://schemas.openxmlformats.org/officeDocument/2006/relationships/image" Target="../media/image10.png"/><Relationship Id="rId43" Type="http://schemas.openxmlformats.org/officeDocument/2006/relationships/customXml" Target="../ink/ink20.xml"/><Relationship Id="rId64" Type="http://schemas.openxmlformats.org/officeDocument/2006/relationships/image" Target="../media/image31.png"/><Relationship Id="rId118" Type="http://schemas.openxmlformats.org/officeDocument/2006/relationships/image" Target="../media/image58.png"/><Relationship Id="rId139" Type="http://schemas.openxmlformats.org/officeDocument/2006/relationships/customXml" Target="../ink/ink68.xml"/><Relationship Id="rId85" Type="http://schemas.openxmlformats.org/officeDocument/2006/relationships/customXml" Target="../ink/ink41.xml"/><Relationship Id="rId150" Type="http://schemas.openxmlformats.org/officeDocument/2006/relationships/image" Target="../media/image74.png"/><Relationship Id="rId171" Type="http://schemas.openxmlformats.org/officeDocument/2006/relationships/customXml" Target="../ink/ink84.xml"/><Relationship Id="rId12" Type="http://schemas.openxmlformats.org/officeDocument/2006/relationships/image" Target="../media/image5.png"/><Relationship Id="rId33" Type="http://schemas.openxmlformats.org/officeDocument/2006/relationships/customXml" Target="../ink/ink15.xml"/><Relationship Id="rId108" Type="http://schemas.openxmlformats.org/officeDocument/2006/relationships/image" Target="../media/image53.png"/><Relationship Id="rId129" Type="http://schemas.openxmlformats.org/officeDocument/2006/relationships/customXml" Target="../ink/ink63.xml"/><Relationship Id="rId54" Type="http://schemas.openxmlformats.org/officeDocument/2006/relationships/image" Target="../media/image26.png"/><Relationship Id="rId75" Type="http://schemas.openxmlformats.org/officeDocument/2006/relationships/customXml" Target="../ink/ink36.xml"/><Relationship Id="rId96" Type="http://schemas.openxmlformats.org/officeDocument/2006/relationships/image" Target="../media/image47.png"/><Relationship Id="rId140" Type="http://schemas.openxmlformats.org/officeDocument/2006/relationships/image" Target="../media/image69.png"/><Relationship Id="rId161" Type="http://schemas.openxmlformats.org/officeDocument/2006/relationships/customXml" Target="../ink/ink79.xml"/><Relationship Id="rId1" Type="http://schemas.openxmlformats.org/officeDocument/2006/relationships/slideLayout" Target="../slideLayouts/slideLayout12.xml"/><Relationship Id="rId6" Type="http://schemas.openxmlformats.org/officeDocument/2006/relationships/image" Target="../media/image2.png"/><Relationship Id="rId23" Type="http://schemas.openxmlformats.org/officeDocument/2006/relationships/customXml" Target="../ink/ink10.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119" Type="http://schemas.openxmlformats.org/officeDocument/2006/relationships/customXml" Target="../ink/ink58.xml"/><Relationship Id="rId44" Type="http://schemas.openxmlformats.org/officeDocument/2006/relationships/image" Target="../media/image21.png"/><Relationship Id="rId60" Type="http://schemas.openxmlformats.org/officeDocument/2006/relationships/image" Target="../media/image29.png"/><Relationship Id="rId65" Type="http://schemas.openxmlformats.org/officeDocument/2006/relationships/customXml" Target="../ink/ink31.xml"/><Relationship Id="rId81" Type="http://schemas.openxmlformats.org/officeDocument/2006/relationships/customXml" Target="../ink/ink39.xml"/><Relationship Id="rId86" Type="http://schemas.openxmlformats.org/officeDocument/2006/relationships/image" Target="../media/image42.png"/><Relationship Id="rId130" Type="http://schemas.openxmlformats.org/officeDocument/2006/relationships/image" Target="../media/image64.png"/><Relationship Id="rId135" Type="http://schemas.openxmlformats.org/officeDocument/2006/relationships/customXml" Target="../ink/ink66.xml"/><Relationship Id="rId151" Type="http://schemas.openxmlformats.org/officeDocument/2006/relationships/customXml" Target="../ink/ink74.xml"/><Relationship Id="rId156" Type="http://schemas.openxmlformats.org/officeDocument/2006/relationships/image" Target="../media/image77.png"/><Relationship Id="rId172" Type="http://schemas.openxmlformats.org/officeDocument/2006/relationships/image" Target="../media/image85.png"/><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04" Type="http://schemas.openxmlformats.org/officeDocument/2006/relationships/image" Target="../media/image51.png"/><Relationship Id="rId120" Type="http://schemas.openxmlformats.org/officeDocument/2006/relationships/image" Target="../media/image59.png"/><Relationship Id="rId125" Type="http://schemas.openxmlformats.org/officeDocument/2006/relationships/customXml" Target="../ink/ink61.xml"/><Relationship Id="rId141" Type="http://schemas.openxmlformats.org/officeDocument/2006/relationships/customXml" Target="../ink/ink69.xml"/><Relationship Id="rId146" Type="http://schemas.openxmlformats.org/officeDocument/2006/relationships/image" Target="../media/image72.png"/><Relationship Id="rId167" Type="http://schemas.openxmlformats.org/officeDocument/2006/relationships/customXml" Target="../ink/ink82.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162" Type="http://schemas.openxmlformats.org/officeDocument/2006/relationships/image" Target="../media/image80.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115" Type="http://schemas.openxmlformats.org/officeDocument/2006/relationships/customXml" Target="../ink/ink56.xml"/><Relationship Id="rId131" Type="http://schemas.openxmlformats.org/officeDocument/2006/relationships/customXml" Target="../ink/ink64.xml"/><Relationship Id="rId136" Type="http://schemas.openxmlformats.org/officeDocument/2006/relationships/image" Target="../media/image67.png"/><Relationship Id="rId157" Type="http://schemas.openxmlformats.org/officeDocument/2006/relationships/customXml" Target="../ink/ink77.xml"/><Relationship Id="rId61" Type="http://schemas.openxmlformats.org/officeDocument/2006/relationships/customXml" Target="../ink/ink29.xml"/><Relationship Id="rId82" Type="http://schemas.openxmlformats.org/officeDocument/2006/relationships/image" Target="../media/image40.png"/><Relationship Id="rId152" Type="http://schemas.openxmlformats.org/officeDocument/2006/relationships/image" Target="../media/image75.png"/><Relationship Id="rId173" Type="http://schemas.openxmlformats.org/officeDocument/2006/relationships/customXml" Target="../ink/ink85.xml"/><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 Id="rId121" Type="http://schemas.openxmlformats.org/officeDocument/2006/relationships/customXml" Target="../ink/ink59.xml"/><Relationship Id="rId142" Type="http://schemas.openxmlformats.org/officeDocument/2006/relationships/image" Target="../media/image70.png"/><Relationship Id="rId163" Type="http://schemas.openxmlformats.org/officeDocument/2006/relationships/customXml" Target="../ink/ink80.xml"/><Relationship Id="rId3" Type="http://schemas.openxmlformats.org/officeDocument/2006/relationships/image" Target="../media/image1.jpe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image" Target="../media/image65.png"/><Relationship Id="rId153" Type="http://schemas.openxmlformats.org/officeDocument/2006/relationships/customXml" Target="../ink/ink75.xml"/><Relationship Id="rId174" Type="http://schemas.openxmlformats.org/officeDocument/2006/relationships/image" Target="../media/image86.png"/><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106" Type="http://schemas.openxmlformats.org/officeDocument/2006/relationships/image" Target="../media/image52.png"/><Relationship Id="rId127" Type="http://schemas.openxmlformats.org/officeDocument/2006/relationships/customXml" Target="../ink/ink62.xml"/><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78" Type="http://schemas.openxmlformats.org/officeDocument/2006/relationships/image" Target="../media/image38.png"/><Relationship Id="rId94" Type="http://schemas.openxmlformats.org/officeDocument/2006/relationships/image" Target="../media/image46.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48" Type="http://schemas.openxmlformats.org/officeDocument/2006/relationships/image" Target="../media/image73.png"/><Relationship Id="rId164" Type="http://schemas.openxmlformats.org/officeDocument/2006/relationships/image" Target="../media/image81.png"/><Relationship Id="rId169" Type="http://schemas.openxmlformats.org/officeDocument/2006/relationships/customXml" Target="../ink/ink83.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26" Type="http://schemas.openxmlformats.org/officeDocument/2006/relationships/image" Target="../media/image12.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16" Type="http://schemas.openxmlformats.org/officeDocument/2006/relationships/image" Target="../media/image7.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90" Type="http://schemas.openxmlformats.org/officeDocument/2006/relationships/image" Target="../media/image44.png"/><Relationship Id="rId165" Type="http://schemas.openxmlformats.org/officeDocument/2006/relationships/customXml" Target="../ink/ink81.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s>
</file>

<file path=ppt/slides/_rels/slide10.xml.rels><?xml version="1.0" encoding="UTF-8" standalone="yes"?>
<Relationships xmlns="http://schemas.openxmlformats.org/package/2006/relationships"><Relationship Id="rId26" Type="http://schemas.openxmlformats.org/officeDocument/2006/relationships/image" Target="../media/image101.png"/><Relationship Id="rId21" Type="http://schemas.openxmlformats.org/officeDocument/2006/relationships/customXml" Target="../ink/ink613.xml"/><Relationship Id="rId42" Type="http://schemas.openxmlformats.org/officeDocument/2006/relationships/image" Target="../media/image109.png"/><Relationship Id="rId47" Type="http://schemas.openxmlformats.org/officeDocument/2006/relationships/customXml" Target="../ink/ink626.xml"/><Relationship Id="rId63" Type="http://schemas.openxmlformats.org/officeDocument/2006/relationships/customXml" Target="../ink/ink634.xml"/><Relationship Id="rId68" Type="http://schemas.openxmlformats.org/officeDocument/2006/relationships/image" Target="../media/image122.png"/><Relationship Id="rId84" Type="http://schemas.openxmlformats.org/officeDocument/2006/relationships/image" Target="../media/image130.png"/><Relationship Id="rId89" Type="http://schemas.openxmlformats.org/officeDocument/2006/relationships/customXml" Target="../ink/ink647.xml"/><Relationship Id="rId16" Type="http://schemas.openxmlformats.org/officeDocument/2006/relationships/image" Target="../media/image96.png"/><Relationship Id="rId107" Type="http://schemas.openxmlformats.org/officeDocument/2006/relationships/customXml" Target="../ink/ink656.xml"/><Relationship Id="rId11" Type="http://schemas.openxmlformats.org/officeDocument/2006/relationships/customXml" Target="../ink/ink608.xml"/><Relationship Id="rId32" Type="http://schemas.openxmlformats.org/officeDocument/2006/relationships/image" Target="../media/image104.png"/><Relationship Id="rId37" Type="http://schemas.openxmlformats.org/officeDocument/2006/relationships/customXml" Target="../ink/ink621.xml"/><Relationship Id="rId53" Type="http://schemas.openxmlformats.org/officeDocument/2006/relationships/customXml" Target="../ink/ink629.xml"/><Relationship Id="rId58" Type="http://schemas.openxmlformats.org/officeDocument/2006/relationships/image" Target="../media/image117.png"/><Relationship Id="rId74" Type="http://schemas.openxmlformats.org/officeDocument/2006/relationships/image" Target="../media/image125.png"/><Relationship Id="rId79" Type="http://schemas.openxmlformats.org/officeDocument/2006/relationships/customXml" Target="../ink/ink642.xml"/><Relationship Id="rId102" Type="http://schemas.openxmlformats.org/officeDocument/2006/relationships/image" Target="../media/image139.png"/><Relationship Id="rId5" Type="http://schemas.openxmlformats.org/officeDocument/2006/relationships/customXml" Target="../ink/ink605.xml"/><Relationship Id="rId90" Type="http://schemas.openxmlformats.org/officeDocument/2006/relationships/image" Target="../media/image133.png"/><Relationship Id="rId95" Type="http://schemas.openxmlformats.org/officeDocument/2006/relationships/customXml" Target="../ink/ink650.xml"/><Relationship Id="rId22" Type="http://schemas.openxmlformats.org/officeDocument/2006/relationships/image" Target="../media/image99.png"/><Relationship Id="rId27" Type="http://schemas.openxmlformats.org/officeDocument/2006/relationships/customXml" Target="../ink/ink616.xml"/><Relationship Id="rId43" Type="http://schemas.openxmlformats.org/officeDocument/2006/relationships/customXml" Target="../ink/ink624.xml"/><Relationship Id="rId48" Type="http://schemas.openxmlformats.org/officeDocument/2006/relationships/image" Target="../media/image112.png"/><Relationship Id="rId64" Type="http://schemas.openxmlformats.org/officeDocument/2006/relationships/image" Target="../media/image120.png"/><Relationship Id="rId69" Type="http://schemas.openxmlformats.org/officeDocument/2006/relationships/customXml" Target="../ink/ink637.xml"/><Relationship Id="rId80" Type="http://schemas.openxmlformats.org/officeDocument/2006/relationships/image" Target="../media/image128.png"/><Relationship Id="rId85" Type="http://schemas.openxmlformats.org/officeDocument/2006/relationships/customXml" Target="../ink/ink645.xml"/><Relationship Id="rId12" Type="http://schemas.openxmlformats.org/officeDocument/2006/relationships/image" Target="../media/image94.png"/><Relationship Id="rId17" Type="http://schemas.openxmlformats.org/officeDocument/2006/relationships/customXml" Target="../ink/ink611.xml"/><Relationship Id="rId33" Type="http://schemas.openxmlformats.org/officeDocument/2006/relationships/customXml" Target="../ink/ink619.xml"/><Relationship Id="rId38" Type="http://schemas.openxmlformats.org/officeDocument/2006/relationships/image" Target="../media/image107.png"/><Relationship Id="rId59" Type="http://schemas.openxmlformats.org/officeDocument/2006/relationships/customXml" Target="../ink/ink632.xml"/><Relationship Id="rId103" Type="http://schemas.openxmlformats.org/officeDocument/2006/relationships/customXml" Target="../ink/ink654.xml"/><Relationship Id="rId108" Type="http://schemas.openxmlformats.org/officeDocument/2006/relationships/image" Target="../media/image142.png"/><Relationship Id="rId54" Type="http://schemas.openxmlformats.org/officeDocument/2006/relationships/image" Target="../media/image115.png"/><Relationship Id="rId70" Type="http://schemas.openxmlformats.org/officeDocument/2006/relationships/image" Target="../media/image123.png"/><Relationship Id="rId75" Type="http://schemas.openxmlformats.org/officeDocument/2006/relationships/customXml" Target="../ink/ink640.xml"/><Relationship Id="rId91" Type="http://schemas.openxmlformats.org/officeDocument/2006/relationships/customXml" Target="../ink/ink648.xml"/><Relationship Id="rId96"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91.png"/><Relationship Id="rId15" Type="http://schemas.openxmlformats.org/officeDocument/2006/relationships/customXml" Target="../ink/ink610.xml"/><Relationship Id="rId23" Type="http://schemas.openxmlformats.org/officeDocument/2006/relationships/customXml" Target="../ink/ink614.xml"/><Relationship Id="rId28" Type="http://schemas.openxmlformats.org/officeDocument/2006/relationships/image" Target="../media/image102.png"/><Relationship Id="rId36" Type="http://schemas.openxmlformats.org/officeDocument/2006/relationships/image" Target="../media/image106.png"/><Relationship Id="rId49" Type="http://schemas.openxmlformats.org/officeDocument/2006/relationships/customXml" Target="../ink/ink627.xml"/><Relationship Id="rId57" Type="http://schemas.openxmlformats.org/officeDocument/2006/relationships/customXml" Target="../ink/ink631.xml"/><Relationship Id="rId106" Type="http://schemas.openxmlformats.org/officeDocument/2006/relationships/image" Target="../media/image141.png"/><Relationship Id="rId10" Type="http://schemas.openxmlformats.org/officeDocument/2006/relationships/image" Target="../media/image93.png"/><Relationship Id="rId31" Type="http://schemas.openxmlformats.org/officeDocument/2006/relationships/customXml" Target="../ink/ink618.xml"/><Relationship Id="rId44" Type="http://schemas.openxmlformats.org/officeDocument/2006/relationships/image" Target="../media/image110.png"/><Relationship Id="rId52" Type="http://schemas.openxmlformats.org/officeDocument/2006/relationships/image" Target="../media/image114.png"/><Relationship Id="rId60" Type="http://schemas.openxmlformats.org/officeDocument/2006/relationships/image" Target="../media/image118.png"/><Relationship Id="rId65" Type="http://schemas.openxmlformats.org/officeDocument/2006/relationships/customXml" Target="../ink/ink635.xml"/><Relationship Id="rId73" Type="http://schemas.openxmlformats.org/officeDocument/2006/relationships/customXml" Target="../ink/ink639.xml"/><Relationship Id="rId78" Type="http://schemas.openxmlformats.org/officeDocument/2006/relationships/image" Target="../media/image127.png"/><Relationship Id="rId81" Type="http://schemas.openxmlformats.org/officeDocument/2006/relationships/customXml" Target="../ink/ink643.xml"/><Relationship Id="rId86" Type="http://schemas.openxmlformats.org/officeDocument/2006/relationships/image" Target="../media/image131.png"/><Relationship Id="rId94" Type="http://schemas.openxmlformats.org/officeDocument/2006/relationships/image" Target="../media/image135.png"/><Relationship Id="rId99" Type="http://schemas.openxmlformats.org/officeDocument/2006/relationships/customXml" Target="../ink/ink652.xml"/><Relationship Id="rId101" Type="http://schemas.openxmlformats.org/officeDocument/2006/relationships/customXml" Target="../ink/ink653.xml"/><Relationship Id="rId4" Type="http://schemas.openxmlformats.org/officeDocument/2006/relationships/image" Target="../media/image90.png"/><Relationship Id="rId9" Type="http://schemas.openxmlformats.org/officeDocument/2006/relationships/customXml" Target="../ink/ink607.xml"/><Relationship Id="rId13" Type="http://schemas.openxmlformats.org/officeDocument/2006/relationships/customXml" Target="../ink/ink609.xml"/><Relationship Id="rId18" Type="http://schemas.openxmlformats.org/officeDocument/2006/relationships/image" Target="../media/image97.png"/><Relationship Id="rId39" Type="http://schemas.openxmlformats.org/officeDocument/2006/relationships/customXml" Target="../ink/ink622.xml"/><Relationship Id="rId109" Type="http://schemas.openxmlformats.org/officeDocument/2006/relationships/customXml" Target="../ink/ink657.xml"/><Relationship Id="rId34" Type="http://schemas.openxmlformats.org/officeDocument/2006/relationships/image" Target="../media/image105.png"/><Relationship Id="rId50" Type="http://schemas.openxmlformats.org/officeDocument/2006/relationships/image" Target="../media/image113.png"/><Relationship Id="rId55" Type="http://schemas.openxmlformats.org/officeDocument/2006/relationships/customXml" Target="../ink/ink630.xml"/><Relationship Id="rId76" Type="http://schemas.openxmlformats.org/officeDocument/2006/relationships/image" Target="../media/image126.png"/><Relationship Id="rId97" Type="http://schemas.openxmlformats.org/officeDocument/2006/relationships/customXml" Target="../ink/ink651.xml"/><Relationship Id="rId104" Type="http://schemas.openxmlformats.org/officeDocument/2006/relationships/image" Target="../media/image140.png"/><Relationship Id="rId7" Type="http://schemas.openxmlformats.org/officeDocument/2006/relationships/customXml" Target="../ink/ink606.xml"/><Relationship Id="rId71" Type="http://schemas.openxmlformats.org/officeDocument/2006/relationships/customXml" Target="../ink/ink638.xml"/><Relationship Id="rId92" Type="http://schemas.openxmlformats.org/officeDocument/2006/relationships/image" Target="../media/image134.png"/><Relationship Id="rId2" Type="http://schemas.openxmlformats.org/officeDocument/2006/relationships/notesSlide" Target="../notesSlides/notesSlide10.xml"/><Relationship Id="rId29" Type="http://schemas.openxmlformats.org/officeDocument/2006/relationships/customXml" Target="../ink/ink617.xml"/><Relationship Id="rId24" Type="http://schemas.openxmlformats.org/officeDocument/2006/relationships/image" Target="../media/image100.png"/><Relationship Id="rId40" Type="http://schemas.openxmlformats.org/officeDocument/2006/relationships/image" Target="../media/image108.png"/><Relationship Id="rId45" Type="http://schemas.openxmlformats.org/officeDocument/2006/relationships/customXml" Target="../ink/ink625.xml"/><Relationship Id="rId66" Type="http://schemas.openxmlformats.org/officeDocument/2006/relationships/image" Target="../media/image121.png"/><Relationship Id="rId87" Type="http://schemas.openxmlformats.org/officeDocument/2006/relationships/customXml" Target="../ink/ink646.xml"/><Relationship Id="rId110" Type="http://schemas.openxmlformats.org/officeDocument/2006/relationships/image" Target="../media/image143.png"/><Relationship Id="rId61" Type="http://schemas.openxmlformats.org/officeDocument/2006/relationships/customXml" Target="../ink/ink633.xml"/><Relationship Id="rId82" Type="http://schemas.openxmlformats.org/officeDocument/2006/relationships/image" Target="../media/image129.png"/><Relationship Id="rId19" Type="http://schemas.openxmlformats.org/officeDocument/2006/relationships/customXml" Target="../ink/ink612.xml"/><Relationship Id="rId14" Type="http://schemas.openxmlformats.org/officeDocument/2006/relationships/image" Target="../media/image95.png"/><Relationship Id="rId30" Type="http://schemas.openxmlformats.org/officeDocument/2006/relationships/image" Target="../media/image103.png"/><Relationship Id="rId35" Type="http://schemas.openxmlformats.org/officeDocument/2006/relationships/customXml" Target="../ink/ink620.xml"/><Relationship Id="rId56" Type="http://schemas.openxmlformats.org/officeDocument/2006/relationships/image" Target="../media/image116.png"/><Relationship Id="rId77" Type="http://schemas.openxmlformats.org/officeDocument/2006/relationships/customXml" Target="../ink/ink641.xml"/><Relationship Id="rId100" Type="http://schemas.openxmlformats.org/officeDocument/2006/relationships/image" Target="../media/image138.png"/><Relationship Id="rId105" Type="http://schemas.openxmlformats.org/officeDocument/2006/relationships/customXml" Target="../ink/ink655.xml"/><Relationship Id="rId8" Type="http://schemas.openxmlformats.org/officeDocument/2006/relationships/image" Target="../media/image92.png"/><Relationship Id="rId51" Type="http://schemas.openxmlformats.org/officeDocument/2006/relationships/customXml" Target="../ink/ink628.xml"/><Relationship Id="rId72" Type="http://schemas.openxmlformats.org/officeDocument/2006/relationships/image" Target="../media/image124.png"/><Relationship Id="rId93" Type="http://schemas.openxmlformats.org/officeDocument/2006/relationships/customXml" Target="../ink/ink649.xml"/><Relationship Id="rId98" Type="http://schemas.openxmlformats.org/officeDocument/2006/relationships/image" Target="../media/image137.png"/><Relationship Id="rId3" Type="http://schemas.openxmlformats.org/officeDocument/2006/relationships/customXml" Target="../ink/ink604.xml"/><Relationship Id="rId25" Type="http://schemas.openxmlformats.org/officeDocument/2006/relationships/customXml" Target="../ink/ink615.xml"/><Relationship Id="rId46" Type="http://schemas.openxmlformats.org/officeDocument/2006/relationships/image" Target="../media/image111.png"/><Relationship Id="rId67" Type="http://schemas.openxmlformats.org/officeDocument/2006/relationships/customXml" Target="../ink/ink636.xml"/><Relationship Id="rId20" Type="http://schemas.openxmlformats.org/officeDocument/2006/relationships/image" Target="../media/image98.png"/><Relationship Id="rId41" Type="http://schemas.openxmlformats.org/officeDocument/2006/relationships/customXml" Target="../ink/ink623.xml"/><Relationship Id="rId62" Type="http://schemas.openxmlformats.org/officeDocument/2006/relationships/image" Target="../media/image119.png"/><Relationship Id="rId83" Type="http://schemas.openxmlformats.org/officeDocument/2006/relationships/customXml" Target="../ink/ink644.xml"/><Relationship Id="rId88" Type="http://schemas.openxmlformats.org/officeDocument/2006/relationships/image" Target="../media/image132.png"/></Relationships>
</file>

<file path=ppt/slides/_rels/slide11.xml.rels><?xml version="1.0" encoding="UTF-8" standalone="yes"?>
<Relationships xmlns="http://schemas.openxmlformats.org/package/2006/relationships"><Relationship Id="rId26" Type="http://schemas.openxmlformats.org/officeDocument/2006/relationships/image" Target="../media/image155.png"/><Relationship Id="rId21" Type="http://schemas.openxmlformats.org/officeDocument/2006/relationships/customXml" Target="../ink/ink667.xml"/><Relationship Id="rId42" Type="http://schemas.openxmlformats.org/officeDocument/2006/relationships/image" Target="../media/image163.png"/><Relationship Id="rId47" Type="http://schemas.openxmlformats.org/officeDocument/2006/relationships/customXml" Target="../ink/ink680.xml"/><Relationship Id="rId63" Type="http://schemas.openxmlformats.org/officeDocument/2006/relationships/customXml" Target="../ink/ink688.xml"/><Relationship Id="rId68" Type="http://schemas.openxmlformats.org/officeDocument/2006/relationships/image" Target="../media/image176.png"/><Relationship Id="rId84" Type="http://schemas.openxmlformats.org/officeDocument/2006/relationships/image" Target="../media/image61.png"/><Relationship Id="rId16" Type="http://schemas.openxmlformats.org/officeDocument/2006/relationships/image" Target="../media/image150.png"/><Relationship Id="rId11" Type="http://schemas.openxmlformats.org/officeDocument/2006/relationships/customXml" Target="../ink/ink662.xml"/><Relationship Id="rId32" Type="http://schemas.openxmlformats.org/officeDocument/2006/relationships/image" Target="../media/image158.png"/><Relationship Id="rId37" Type="http://schemas.openxmlformats.org/officeDocument/2006/relationships/customXml" Target="../ink/ink675.xml"/><Relationship Id="rId53" Type="http://schemas.openxmlformats.org/officeDocument/2006/relationships/customXml" Target="../ink/ink683.xml"/><Relationship Id="rId58" Type="http://schemas.openxmlformats.org/officeDocument/2006/relationships/image" Target="../media/image171.png"/><Relationship Id="rId74" Type="http://schemas.openxmlformats.org/officeDocument/2006/relationships/image" Target="../media/image179.png"/><Relationship Id="rId79" Type="http://schemas.openxmlformats.org/officeDocument/2006/relationships/customXml" Target="../ink/ink696.xml"/><Relationship Id="rId5" Type="http://schemas.openxmlformats.org/officeDocument/2006/relationships/customXml" Target="../ink/ink659.xml"/><Relationship Id="rId19" Type="http://schemas.openxmlformats.org/officeDocument/2006/relationships/customXml" Target="../ink/ink666.xml"/><Relationship Id="rId14" Type="http://schemas.openxmlformats.org/officeDocument/2006/relationships/image" Target="../media/image149.png"/><Relationship Id="rId22" Type="http://schemas.openxmlformats.org/officeDocument/2006/relationships/image" Target="../media/image153.png"/><Relationship Id="rId27" Type="http://schemas.openxmlformats.org/officeDocument/2006/relationships/customXml" Target="../ink/ink670.xml"/><Relationship Id="rId30" Type="http://schemas.openxmlformats.org/officeDocument/2006/relationships/image" Target="../media/image157.png"/><Relationship Id="rId35" Type="http://schemas.openxmlformats.org/officeDocument/2006/relationships/customXml" Target="../ink/ink674.xml"/><Relationship Id="rId43" Type="http://schemas.openxmlformats.org/officeDocument/2006/relationships/customXml" Target="../ink/ink678.xml"/><Relationship Id="rId48" Type="http://schemas.openxmlformats.org/officeDocument/2006/relationships/image" Target="../media/image166.png"/><Relationship Id="rId56" Type="http://schemas.openxmlformats.org/officeDocument/2006/relationships/image" Target="../media/image170.png"/><Relationship Id="rId64" Type="http://schemas.openxmlformats.org/officeDocument/2006/relationships/image" Target="../media/image174.png"/><Relationship Id="rId69" Type="http://schemas.openxmlformats.org/officeDocument/2006/relationships/customXml" Target="../ink/ink691.xml"/><Relationship Id="rId77" Type="http://schemas.openxmlformats.org/officeDocument/2006/relationships/customXml" Target="../ink/ink695.xml"/><Relationship Id="rId8" Type="http://schemas.openxmlformats.org/officeDocument/2006/relationships/image" Target="../media/image146.png"/><Relationship Id="rId51" Type="http://schemas.openxmlformats.org/officeDocument/2006/relationships/customXml" Target="../ink/ink682.xml"/><Relationship Id="rId72" Type="http://schemas.openxmlformats.org/officeDocument/2006/relationships/image" Target="../media/image178.png"/><Relationship Id="rId80" Type="http://schemas.openxmlformats.org/officeDocument/2006/relationships/image" Target="../media/image182.png"/><Relationship Id="rId85" Type="http://schemas.openxmlformats.org/officeDocument/2006/relationships/customXml" Target="../ink/ink699.xml"/><Relationship Id="rId3" Type="http://schemas.openxmlformats.org/officeDocument/2006/relationships/customXml" Target="../ink/ink658.xml"/><Relationship Id="rId12" Type="http://schemas.openxmlformats.org/officeDocument/2006/relationships/image" Target="../media/image148.png"/><Relationship Id="rId17" Type="http://schemas.openxmlformats.org/officeDocument/2006/relationships/customXml" Target="../ink/ink665.xml"/><Relationship Id="rId25" Type="http://schemas.openxmlformats.org/officeDocument/2006/relationships/customXml" Target="../ink/ink669.xml"/><Relationship Id="rId33" Type="http://schemas.openxmlformats.org/officeDocument/2006/relationships/customXml" Target="../ink/ink673.xml"/><Relationship Id="rId38" Type="http://schemas.openxmlformats.org/officeDocument/2006/relationships/image" Target="../media/image161.png"/><Relationship Id="rId46" Type="http://schemas.openxmlformats.org/officeDocument/2006/relationships/image" Target="../media/image165.png"/><Relationship Id="rId59" Type="http://schemas.openxmlformats.org/officeDocument/2006/relationships/customXml" Target="../ink/ink686.xml"/><Relationship Id="rId67" Type="http://schemas.openxmlformats.org/officeDocument/2006/relationships/customXml" Target="../ink/ink690.xml"/><Relationship Id="rId20" Type="http://schemas.openxmlformats.org/officeDocument/2006/relationships/image" Target="../media/image152.png"/><Relationship Id="rId41" Type="http://schemas.openxmlformats.org/officeDocument/2006/relationships/customXml" Target="../ink/ink677.xml"/><Relationship Id="rId54" Type="http://schemas.openxmlformats.org/officeDocument/2006/relationships/image" Target="../media/image169.png"/><Relationship Id="rId62" Type="http://schemas.openxmlformats.org/officeDocument/2006/relationships/image" Target="../media/image173.png"/><Relationship Id="rId70" Type="http://schemas.openxmlformats.org/officeDocument/2006/relationships/image" Target="../media/image177.png"/><Relationship Id="rId75" Type="http://schemas.openxmlformats.org/officeDocument/2006/relationships/customXml" Target="../ink/ink694.xml"/><Relationship Id="rId83" Type="http://schemas.openxmlformats.org/officeDocument/2006/relationships/customXml" Target="../ink/ink698.xml"/><Relationship Id="rId1" Type="http://schemas.openxmlformats.org/officeDocument/2006/relationships/slideLayout" Target="../slideLayouts/slideLayout7.xml"/><Relationship Id="rId6" Type="http://schemas.openxmlformats.org/officeDocument/2006/relationships/image" Target="../media/image145.png"/><Relationship Id="rId15" Type="http://schemas.openxmlformats.org/officeDocument/2006/relationships/customXml" Target="../ink/ink664.xml"/><Relationship Id="rId23" Type="http://schemas.openxmlformats.org/officeDocument/2006/relationships/customXml" Target="../ink/ink668.xml"/><Relationship Id="rId28" Type="http://schemas.openxmlformats.org/officeDocument/2006/relationships/image" Target="../media/image156.png"/><Relationship Id="rId36" Type="http://schemas.openxmlformats.org/officeDocument/2006/relationships/image" Target="../media/image160.png"/><Relationship Id="rId49" Type="http://schemas.openxmlformats.org/officeDocument/2006/relationships/customXml" Target="../ink/ink681.xml"/><Relationship Id="rId57" Type="http://schemas.openxmlformats.org/officeDocument/2006/relationships/customXml" Target="../ink/ink685.xml"/><Relationship Id="rId10" Type="http://schemas.openxmlformats.org/officeDocument/2006/relationships/image" Target="../media/image147.png"/><Relationship Id="rId31" Type="http://schemas.openxmlformats.org/officeDocument/2006/relationships/customXml" Target="../ink/ink672.xml"/><Relationship Id="rId44" Type="http://schemas.openxmlformats.org/officeDocument/2006/relationships/image" Target="../media/image164.png"/><Relationship Id="rId52" Type="http://schemas.openxmlformats.org/officeDocument/2006/relationships/image" Target="../media/image168.png"/><Relationship Id="rId60" Type="http://schemas.openxmlformats.org/officeDocument/2006/relationships/image" Target="../media/image172.png"/><Relationship Id="rId65" Type="http://schemas.openxmlformats.org/officeDocument/2006/relationships/customXml" Target="../ink/ink689.xml"/><Relationship Id="rId73" Type="http://schemas.openxmlformats.org/officeDocument/2006/relationships/customXml" Target="../ink/ink693.xml"/><Relationship Id="rId78" Type="http://schemas.openxmlformats.org/officeDocument/2006/relationships/image" Target="../media/image181.png"/><Relationship Id="rId81" Type="http://schemas.openxmlformats.org/officeDocument/2006/relationships/customXml" Target="../ink/ink697.xml"/><Relationship Id="rId86" Type="http://schemas.openxmlformats.org/officeDocument/2006/relationships/image" Target="../media/image184.png"/><Relationship Id="rId4" Type="http://schemas.openxmlformats.org/officeDocument/2006/relationships/image" Target="../media/image144.png"/><Relationship Id="rId9" Type="http://schemas.openxmlformats.org/officeDocument/2006/relationships/customXml" Target="../ink/ink661.xml"/><Relationship Id="rId13" Type="http://schemas.openxmlformats.org/officeDocument/2006/relationships/customXml" Target="../ink/ink663.xml"/><Relationship Id="rId18" Type="http://schemas.openxmlformats.org/officeDocument/2006/relationships/image" Target="../media/image151.png"/><Relationship Id="rId39" Type="http://schemas.openxmlformats.org/officeDocument/2006/relationships/customXml" Target="../ink/ink676.xml"/><Relationship Id="rId34" Type="http://schemas.openxmlformats.org/officeDocument/2006/relationships/image" Target="../media/image159.png"/><Relationship Id="rId50" Type="http://schemas.openxmlformats.org/officeDocument/2006/relationships/image" Target="../media/image167.png"/><Relationship Id="rId55" Type="http://schemas.openxmlformats.org/officeDocument/2006/relationships/customXml" Target="../ink/ink684.xml"/><Relationship Id="rId76" Type="http://schemas.openxmlformats.org/officeDocument/2006/relationships/image" Target="../media/image180.png"/><Relationship Id="rId7" Type="http://schemas.openxmlformats.org/officeDocument/2006/relationships/customXml" Target="../ink/ink660.xml"/><Relationship Id="rId71" Type="http://schemas.openxmlformats.org/officeDocument/2006/relationships/customXml" Target="../ink/ink692.xml"/><Relationship Id="rId2" Type="http://schemas.openxmlformats.org/officeDocument/2006/relationships/notesSlide" Target="../notesSlides/notesSlide11.xml"/><Relationship Id="rId29" Type="http://schemas.openxmlformats.org/officeDocument/2006/relationships/customXml" Target="../ink/ink671.xml"/><Relationship Id="rId24" Type="http://schemas.openxmlformats.org/officeDocument/2006/relationships/image" Target="../media/image154.png"/><Relationship Id="rId40" Type="http://schemas.openxmlformats.org/officeDocument/2006/relationships/image" Target="../media/image162.png"/><Relationship Id="rId45" Type="http://schemas.openxmlformats.org/officeDocument/2006/relationships/customXml" Target="../ink/ink679.xml"/><Relationship Id="rId66" Type="http://schemas.openxmlformats.org/officeDocument/2006/relationships/image" Target="../media/image175.png"/><Relationship Id="rId61" Type="http://schemas.openxmlformats.org/officeDocument/2006/relationships/customXml" Target="../ink/ink687.xml"/><Relationship Id="rId82" Type="http://schemas.openxmlformats.org/officeDocument/2006/relationships/image" Target="../media/image183.png"/></Relationships>
</file>

<file path=ppt/slides/_rels/slide12.xml.rels><?xml version="1.0" encoding="UTF-8" standalone="yes"?>
<Relationships xmlns="http://schemas.openxmlformats.org/package/2006/relationships"><Relationship Id="rId117" Type="http://schemas.openxmlformats.org/officeDocument/2006/relationships/image" Target="../media/image244.png"/><Relationship Id="rId671" Type="http://schemas.openxmlformats.org/officeDocument/2006/relationships/image" Target="../media/image1031.png"/><Relationship Id="rId769" Type="http://schemas.openxmlformats.org/officeDocument/2006/relationships/image" Target="../media/image1080.png"/><Relationship Id="rId21" Type="http://schemas.openxmlformats.org/officeDocument/2006/relationships/image" Target="../media/image195.png"/><Relationship Id="rId324" Type="http://schemas.openxmlformats.org/officeDocument/2006/relationships/customXml" Target="../ink/ink860.xml"/><Relationship Id="rId531" Type="http://schemas.openxmlformats.org/officeDocument/2006/relationships/image" Target="../media/image961.png"/><Relationship Id="rId629" Type="http://schemas.openxmlformats.org/officeDocument/2006/relationships/image" Target="../media/image1010.png"/><Relationship Id="rId170" Type="http://schemas.openxmlformats.org/officeDocument/2006/relationships/customXml" Target="../ink/ink783.xml"/><Relationship Id="rId268" Type="http://schemas.openxmlformats.org/officeDocument/2006/relationships/customXml" Target="../ink/ink832.xml"/><Relationship Id="rId475" Type="http://schemas.openxmlformats.org/officeDocument/2006/relationships/image" Target="../media/image424.png"/><Relationship Id="rId682" Type="http://schemas.openxmlformats.org/officeDocument/2006/relationships/customXml" Target="../ink/ink1039.xml"/><Relationship Id="rId32" Type="http://schemas.openxmlformats.org/officeDocument/2006/relationships/customXml" Target="../ink/ink714.xml"/><Relationship Id="rId128" Type="http://schemas.openxmlformats.org/officeDocument/2006/relationships/customXml" Target="../ink/ink762.xml"/><Relationship Id="rId335" Type="http://schemas.openxmlformats.org/officeDocument/2006/relationships/image" Target="../media/image353.png"/><Relationship Id="rId542" Type="http://schemas.openxmlformats.org/officeDocument/2006/relationships/customXml" Target="../ink/ink969.xml"/><Relationship Id="rId181" Type="http://schemas.openxmlformats.org/officeDocument/2006/relationships/image" Target="../media/image276.png"/><Relationship Id="rId402" Type="http://schemas.openxmlformats.org/officeDocument/2006/relationships/customXml" Target="../ink/ink899.xml"/><Relationship Id="rId279" Type="http://schemas.openxmlformats.org/officeDocument/2006/relationships/image" Target="../media/image325.png"/><Relationship Id="rId486" Type="http://schemas.openxmlformats.org/officeDocument/2006/relationships/customXml" Target="../ink/ink941.xml"/><Relationship Id="rId693" Type="http://schemas.openxmlformats.org/officeDocument/2006/relationships/image" Target="../media/image1042.png"/><Relationship Id="rId707" Type="http://schemas.openxmlformats.org/officeDocument/2006/relationships/image" Target="../media/image1049.png"/><Relationship Id="rId43" Type="http://schemas.openxmlformats.org/officeDocument/2006/relationships/image" Target="../media/image206.png"/><Relationship Id="rId139" Type="http://schemas.openxmlformats.org/officeDocument/2006/relationships/image" Target="../media/image255.png"/><Relationship Id="rId346" Type="http://schemas.openxmlformats.org/officeDocument/2006/relationships/customXml" Target="../ink/ink871.xml"/><Relationship Id="rId553" Type="http://schemas.openxmlformats.org/officeDocument/2006/relationships/image" Target="../media/image972.png"/><Relationship Id="rId760" Type="http://schemas.openxmlformats.org/officeDocument/2006/relationships/customXml" Target="../ink/ink1078.xml"/><Relationship Id="rId192" Type="http://schemas.openxmlformats.org/officeDocument/2006/relationships/customXml" Target="../ink/ink794.xml"/><Relationship Id="rId206" Type="http://schemas.openxmlformats.org/officeDocument/2006/relationships/customXml" Target="../ink/ink801.xml"/><Relationship Id="rId413" Type="http://schemas.openxmlformats.org/officeDocument/2006/relationships/image" Target="../media/image393.png"/><Relationship Id="rId497" Type="http://schemas.openxmlformats.org/officeDocument/2006/relationships/image" Target="../media/image944.png"/><Relationship Id="rId620" Type="http://schemas.openxmlformats.org/officeDocument/2006/relationships/customXml" Target="../ink/ink1008.xml"/><Relationship Id="rId718" Type="http://schemas.openxmlformats.org/officeDocument/2006/relationships/customXml" Target="../ink/ink1057.xml"/><Relationship Id="rId357" Type="http://schemas.openxmlformats.org/officeDocument/2006/relationships/image" Target="../media/image365.png"/><Relationship Id="rId54" Type="http://schemas.openxmlformats.org/officeDocument/2006/relationships/customXml" Target="../ink/ink725.xml"/><Relationship Id="rId217" Type="http://schemas.openxmlformats.org/officeDocument/2006/relationships/image" Target="../media/image294.png"/><Relationship Id="rId564" Type="http://schemas.openxmlformats.org/officeDocument/2006/relationships/customXml" Target="../ink/ink980.xml"/><Relationship Id="rId771" Type="http://schemas.openxmlformats.org/officeDocument/2006/relationships/image" Target="../media/image1081.png"/><Relationship Id="rId424" Type="http://schemas.openxmlformats.org/officeDocument/2006/relationships/customXml" Target="../ink/ink910.xml"/><Relationship Id="rId631" Type="http://schemas.openxmlformats.org/officeDocument/2006/relationships/image" Target="../media/image1011.png"/><Relationship Id="rId729" Type="http://schemas.openxmlformats.org/officeDocument/2006/relationships/image" Target="../media/image1060.png"/><Relationship Id="rId270" Type="http://schemas.openxmlformats.org/officeDocument/2006/relationships/customXml" Target="../ink/ink833.xml"/><Relationship Id="rId65" Type="http://schemas.openxmlformats.org/officeDocument/2006/relationships/image" Target="../media/image218.png"/><Relationship Id="rId130" Type="http://schemas.openxmlformats.org/officeDocument/2006/relationships/customXml" Target="../ink/ink763.xml"/><Relationship Id="rId368" Type="http://schemas.openxmlformats.org/officeDocument/2006/relationships/customXml" Target="../ink/ink882.xml"/><Relationship Id="rId575" Type="http://schemas.openxmlformats.org/officeDocument/2006/relationships/image" Target="../media/image983.png"/><Relationship Id="rId228" Type="http://schemas.openxmlformats.org/officeDocument/2006/relationships/customXml" Target="../ink/ink812.xml"/><Relationship Id="rId435" Type="http://schemas.openxmlformats.org/officeDocument/2006/relationships/image" Target="../media/image404.png"/><Relationship Id="rId642" Type="http://schemas.openxmlformats.org/officeDocument/2006/relationships/customXml" Target="../ink/ink1019.xml"/><Relationship Id="rId281" Type="http://schemas.openxmlformats.org/officeDocument/2006/relationships/image" Target="../media/image326.png"/><Relationship Id="rId502" Type="http://schemas.openxmlformats.org/officeDocument/2006/relationships/customXml" Target="../ink/ink949.xml"/><Relationship Id="rId76" Type="http://schemas.openxmlformats.org/officeDocument/2006/relationships/customXml" Target="../ink/ink736.xml"/><Relationship Id="rId141" Type="http://schemas.openxmlformats.org/officeDocument/2006/relationships/image" Target="../media/image256.png"/><Relationship Id="rId379" Type="http://schemas.openxmlformats.org/officeDocument/2006/relationships/image" Target="../media/image376.png"/><Relationship Id="rId586" Type="http://schemas.openxmlformats.org/officeDocument/2006/relationships/customXml" Target="../ink/ink991.xml"/><Relationship Id="rId7" Type="http://schemas.openxmlformats.org/officeDocument/2006/relationships/image" Target="../media/image187.png"/><Relationship Id="rId239" Type="http://schemas.openxmlformats.org/officeDocument/2006/relationships/image" Target="../media/image305.png"/><Relationship Id="rId446" Type="http://schemas.openxmlformats.org/officeDocument/2006/relationships/customXml" Target="../ink/ink921.xml"/><Relationship Id="rId653" Type="http://schemas.openxmlformats.org/officeDocument/2006/relationships/image" Target="../media/image1022.png"/><Relationship Id="rId292" Type="http://schemas.openxmlformats.org/officeDocument/2006/relationships/customXml" Target="../ink/ink844.xml"/><Relationship Id="rId306" Type="http://schemas.openxmlformats.org/officeDocument/2006/relationships/customXml" Target="../ink/ink851.xml"/><Relationship Id="rId87" Type="http://schemas.openxmlformats.org/officeDocument/2006/relationships/image" Target="../media/image229.png"/><Relationship Id="rId513" Type="http://schemas.openxmlformats.org/officeDocument/2006/relationships/image" Target="../media/image952.png"/><Relationship Id="rId597" Type="http://schemas.openxmlformats.org/officeDocument/2006/relationships/image" Target="../media/image994.png"/><Relationship Id="rId720" Type="http://schemas.openxmlformats.org/officeDocument/2006/relationships/customXml" Target="../ink/ink1058.xml"/><Relationship Id="rId152" Type="http://schemas.openxmlformats.org/officeDocument/2006/relationships/customXml" Target="../ink/ink774.xml"/><Relationship Id="rId457" Type="http://schemas.openxmlformats.org/officeDocument/2006/relationships/image" Target="../media/image415.png"/><Relationship Id="rId664" Type="http://schemas.openxmlformats.org/officeDocument/2006/relationships/customXml" Target="../ink/ink1030.xml"/><Relationship Id="rId14" Type="http://schemas.openxmlformats.org/officeDocument/2006/relationships/customXml" Target="../ink/ink705.xml"/><Relationship Id="rId317" Type="http://schemas.openxmlformats.org/officeDocument/2006/relationships/image" Target="../media/image344.png"/><Relationship Id="rId524" Type="http://schemas.openxmlformats.org/officeDocument/2006/relationships/customXml" Target="../ink/ink960.xml"/><Relationship Id="rId731" Type="http://schemas.openxmlformats.org/officeDocument/2006/relationships/image" Target="../media/image1061.png"/><Relationship Id="rId98" Type="http://schemas.openxmlformats.org/officeDocument/2006/relationships/customXml" Target="../ink/ink747.xml"/><Relationship Id="rId163" Type="http://schemas.openxmlformats.org/officeDocument/2006/relationships/image" Target="../media/image267.png"/><Relationship Id="rId370" Type="http://schemas.openxmlformats.org/officeDocument/2006/relationships/customXml" Target="../ink/ink883.xml"/><Relationship Id="rId230" Type="http://schemas.openxmlformats.org/officeDocument/2006/relationships/customXml" Target="../ink/ink813.xml"/><Relationship Id="rId468" Type="http://schemas.openxmlformats.org/officeDocument/2006/relationships/customXml" Target="../ink/ink932.xml"/><Relationship Id="rId675" Type="http://schemas.openxmlformats.org/officeDocument/2006/relationships/image" Target="../media/image1033.png"/><Relationship Id="rId25" Type="http://schemas.openxmlformats.org/officeDocument/2006/relationships/image" Target="../media/image197.png"/><Relationship Id="rId328" Type="http://schemas.openxmlformats.org/officeDocument/2006/relationships/customXml" Target="../ink/ink862.xml"/><Relationship Id="rId535" Type="http://schemas.openxmlformats.org/officeDocument/2006/relationships/image" Target="../media/image963.png"/><Relationship Id="rId742" Type="http://schemas.openxmlformats.org/officeDocument/2006/relationships/customXml" Target="../ink/ink1069.xml"/><Relationship Id="rId174" Type="http://schemas.openxmlformats.org/officeDocument/2006/relationships/customXml" Target="../ink/ink785.xml"/><Relationship Id="rId381" Type="http://schemas.openxmlformats.org/officeDocument/2006/relationships/image" Target="../media/image377.png"/><Relationship Id="rId602" Type="http://schemas.openxmlformats.org/officeDocument/2006/relationships/customXml" Target="../ink/ink999.xml"/><Relationship Id="rId241" Type="http://schemas.openxmlformats.org/officeDocument/2006/relationships/image" Target="../media/image306.png"/><Relationship Id="rId479" Type="http://schemas.openxmlformats.org/officeDocument/2006/relationships/image" Target="../media/image426.png"/><Relationship Id="rId686" Type="http://schemas.openxmlformats.org/officeDocument/2006/relationships/customXml" Target="../ink/ink1041.xml"/><Relationship Id="rId36" Type="http://schemas.openxmlformats.org/officeDocument/2006/relationships/customXml" Target="../ink/ink716.xml"/><Relationship Id="rId339" Type="http://schemas.openxmlformats.org/officeDocument/2006/relationships/image" Target="../media/image355.png"/><Relationship Id="rId546" Type="http://schemas.openxmlformats.org/officeDocument/2006/relationships/customXml" Target="../ink/ink971.xml"/><Relationship Id="rId753" Type="http://schemas.openxmlformats.org/officeDocument/2006/relationships/image" Target="../media/image1072.png"/><Relationship Id="rId101" Type="http://schemas.openxmlformats.org/officeDocument/2006/relationships/image" Target="../media/image236.png"/><Relationship Id="rId185" Type="http://schemas.openxmlformats.org/officeDocument/2006/relationships/image" Target="../media/image278.png"/><Relationship Id="rId406" Type="http://schemas.openxmlformats.org/officeDocument/2006/relationships/customXml" Target="../ink/ink901.xml"/><Relationship Id="rId392" Type="http://schemas.openxmlformats.org/officeDocument/2006/relationships/customXml" Target="../ink/ink894.xml"/><Relationship Id="rId613" Type="http://schemas.openxmlformats.org/officeDocument/2006/relationships/image" Target="../media/image1002.png"/><Relationship Id="rId697" Type="http://schemas.openxmlformats.org/officeDocument/2006/relationships/image" Target="../media/image1044.png"/><Relationship Id="rId252" Type="http://schemas.openxmlformats.org/officeDocument/2006/relationships/customXml" Target="../ink/ink824.xml"/><Relationship Id="rId47" Type="http://schemas.openxmlformats.org/officeDocument/2006/relationships/image" Target="../media/image208.png"/><Relationship Id="rId112" Type="http://schemas.openxmlformats.org/officeDocument/2006/relationships/customXml" Target="../ink/ink754.xml"/><Relationship Id="rId557" Type="http://schemas.openxmlformats.org/officeDocument/2006/relationships/image" Target="../media/image974.png"/><Relationship Id="rId764" Type="http://schemas.openxmlformats.org/officeDocument/2006/relationships/customXml" Target="../ink/ink1080.xml"/><Relationship Id="rId196" Type="http://schemas.openxmlformats.org/officeDocument/2006/relationships/customXml" Target="../ink/ink796.xml"/><Relationship Id="rId417" Type="http://schemas.openxmlformats.org/officeDocument/2006/relationships/image" Target="../media/image395.png"/><Relationship Id="rId624" Type="http://schemas.openxmlformats.org/officeDocument/2006/relationships/customXml" Target="../ink/ink1010.xml"/><Relationship Id="rId263" Type="http://schemas.openxmlformats.org/officeDocument/2006/relationships/image" Target="../media/image317.png"/><Relationship Id="rId470" Type="http://schemas.openxmlformats.org/officeDocument/2006/relationships/customXml" Target="../ink/ink933.xml"/><Relationship Id="rId58" Type="http://schemas.openxmlformats.org/officeDocument/2006/relationships/customXml" Target="../ink/ink727.xml"/><Relationship Id="rId123" Type="http://schemas.openxmlformats.org/officeDocument/2006/relationships/image" Target="../media/image247.png"/><Relationship Id="rId330" Type="http://schemas.openxmlformats.org/officeDocument/2006/relationships/customXml" Target="../ink/ink863.xml"/><Relationship Id="rId568" Type="http://schemas.openxmlformats.org/officeDocument/2006/relationships/customXml" Target="../ink/ink982.xml"/><Relationship Id="rId775" Type="http://schemas.openxmlformats.org/officeDocument/2006/relationships/image" Target="../media/image1083.png"/><Relationship Id="rId428" Type="http://schemas.openxmlformats.org/officeDocument/2006/relationships/customXml" Target="../ink/ink912.xml"/><Relationship Id="rId635" Type="http://schemas.openxmlformats.org/officeDocument/2006/relationships/image" Target="../media/image1013.png"/><Relationship Id="rId274" Type="http://schemas.openxmlformats.org/officeDocument/2006/relationships/customXml" Target="../ink/ink835.xml"/><Relationship Id="rId481" Type="http://schemas.openxmlformats.org/officeDocument/2006/relationships/image" Target="../media/image427.png"/><Relationship Id="rId702" Type="http://schemas.openxmlformats.org/officeDocument/2006/relationships/customXml" Target="../ink/ink1049.xml"/><Relationship Id="rId69" Type="http://schemas.openxmlformats.org/officeDocument/2006/relationships/image" Target="../media/image220.png"/><Relationship Id="rId134" Type="http://schemas.openxmlformats.org/officeDocument/2006/relationships/customXml" Target="../ink/ink765.xml"/><Relationship Id="rId579" Type="http://schemas.openxmlformats.org/officeDocument/2006/relationships/image" Target="../media/image985.png"/><Relationship Id="rId341" Type="http://schemas.openxmlformats.org/officeDocument/2006/relationships/image" Target="../media/image357.png"/><Relationship Id="rId439" Type="http://schemas.openxmlformats.org/officeDocument/2006/relationships/image" Target="../media/image406.png"/><Relationship Id="rId646" Type="http://schemas.openxmlformats.org/officeDocument/2006/relationships/customXml" Target="../ink/ink1021.xml"/><Relationship Id="rId201" Type="http://schemas.openxmlformats.org/officeDocument/2006/relationships/image" Target="../media/image286.png"/><Relationship Id="rId285" Type="http://schemas.openxmlformats.org/officeDocument/2006/relationships/image" Target="../media/image328.png"/><Relationship Id="rId506" Type="http://schemas.openxmlformats.org/officeDocument/2006/relationships/customXml" Target="../ink/ink951.xml"/><Relationship Id="rId492" Type="http://schemas.openxmlformats.org/officeDocument/2006/relationships/customXml" Target="../ink/ink944.xml"/><Relationship Id="rId713" Type="http://schemas.openxmlformats.org/officeDocument/2006/relationships/image" Target="../media/image1052.png"/><Relationship Id="rId145" Type="http://schemas.openxmlformats.org/officeDocument/2006/relationships/image" Target="../media/image258.png"/><Relationship Id="rId352" Type="http://schemas.openxmlformats.org/officeDocument/2006/relationships/customXml" Target="../ink/ink874.xml"/><Relationship Id="rId212" Type="http://schemas.openxmlformats.org/officeDocument/2006/relationships/customXml" Target="../ink/ink804.xml"/><Relationship Id="rId657" Type="http://schemas.openxmlformats.org/officeDocument/2006/relationships/image" Target="../media/image1024.png"/><Relationship Id="rId296" Type="http://schemas.openxmlformats.org/officeDocument/2006/relationships/customXml" Target="../ink/ink846.xml"/><Relationship Id="rId517" Type="http://schemas.openxmlformats.org/officeDocument/2006/relationships/image" Target="../media/image954.png"/><Relationship Id="rId724" Type="http://schemas.openxmlformats.org/officeDocument/2006/relationships/customXml" Target="../ink/ink1060.xml"/><Relationship Id="rId60" Type="http://schemas.openxmlformats.org/officeDocument/2006/relationships/customXml" Target="../ink/ink728.xml"/><Relationship Id="rId156" Type="http://schemas.openxmlformats.org/officeDocument/2006/relationships/customXml" Target="../ink/ink776.xml"/><Relationship Id="rId363" Type="http://schemas.openxmlformats.org/officeDocument/2006/relationships/image" Target="../media/image368.png"/><Relationship Id="rId570" Type="http://schemas.openxmlformats.org/officeDocument/2006/relationships/customXml" Target="../ink/ink983.xml"/><Relationship Id="rId223" Type="http://schemas.openxmlformats.org/officeDocument/2006/relationships/image" Target="../media/image297.png"/><Relationship Id="rId430" Type="http://schemas.openxmlformats.org/officeDocument/2006/relationships/customXml" Target="../ink/ink913.xml"/><Relationship Id="rId668" Type="http://schemas.openxmlformats.org/officeDocument/2006/relationships/customXml" Target="../ink/ink1032.xml"/><Relationship Id="rId18" Type="http://schemas.openxmlformats.org/officeDocument/2006/relationships/customXml" Target="../ink/ink707.xml"/><Relationship Id="rId528" Type="http://schemas.openxmlformats.org/officeDocument/2006/relationships/customXml" Target="../ink/ink962.xml"/><Relationship Id="rId735" Type="http://schemas.openxmlformats.org/officeDocument/2006/relationships/image" Target="../media/image1063.png"/><Relationship Id="rId167" Type="http://schemas.openxmlformats.org/officeDocument/2006/relationships/image" Target="../media/image269.png"/><Relationship Id="rId374" Type="http://schemas.openxmlformats.org/officeDocument/2006/relationships/customXml" Target="../ink/ink885.xml"/><Relationship Id="rId581" Type="http://schemas.openxmlformats.org/officeDocument/2006/relationships/image" Target="../media/image986.png"/><Relationship Id="rId71" Type="http://schemas.openxmlformats.org/officeDocument/2006/relationships/image" Target="../media/image221.png"/><Relationship Id="rId234" Type="http://schemas.openxmlformats.org/officeDocument/2006/relationships/customXml" Target="../ink/ink815.xml"/><Relationship Id="rId679" Type="http://schemas.openxmlformats.org/officeDocument/2006/relationships/image" Target="../media/image1035.png"/><Relationship Id="rId2" Type="http://schemas.openxmlformats.org/officeDocument/2006/relationships/notesSlide" Target="../notesSlides/notesSlide12.xml"/><Relationship Id="rId29" Type="http://schemas.openxmlformats.org/officeDocument/2006/relationships/image" Target="../media/image199.png"/><Relationship Id="rId441" Type="http://schemas.openxmlformats.org/officeDocument/2006/relationships/image" Target="../media/image407.png"/><Relationship Id="rId539" Type="http://schemas.openxmlformats.org/officeDocument/2006/relationships/image" Target="../media/image965.png"/><Relationship Id="rId746" Type="http://schemas.openxmlformats.org/officeDocument/2006/relationships/customXml" Target="../ink/ink1071.xml"/><Relationship Id="rId178" Type="http://schemas.openxmlformats.org/officeDocument/2006/relationships/customXml" Target="../ink/ink787.xml"/><Relationship Id="rId301" Type="http://schemas.openxmlformats.org/officeDocument/2006/relationships/image" Target="../media/image336.png"/><Relationship Id="rId82" Type="http://schemas.openxmlformats.org/officeDocument/2006/relationships/customXml" Target="../ink/ink739.xml"/><Relationship Id="rId385" Type="http://schemas.openxmlformats.org/officeDocument/2006/relationships/image" Target="../media/image379.png"/><Relationship Id="rId592" Type="http://schemas.openxmlformats.org/officeDocument/2006/relationships/customXml" Target="../ink/ink994.xml"/><Relationship Id="rId606" Type="http://schemas.openxmlformats.org/officeDocument/2006/relationships/customXml" Target="../ink/ink1001.xml"/><Relationship Id="rId245" Type="http://schemas.openxmlformats.org/officeDocument/2006/relationships/image" Target="../media/image308.png"/><Relationship Id="rId452" Type="http://schemas.openxmlformats.org/officeDocument/2006/relationships/customXml" Target="../ink/ink924.xml"/><Relationship Id="rId105" Type="http://schemas.openxmlformats.org/officeDocument/2006/relationships/image" Target="../media/image238.png"/><Relationship Id="rId312" Type="http://schemas.openxmlformats.org/officeDocument/2006/relationships/customXml" Target="../ink/ink854.xml"/><Relationship Id="rId757" Type="http://schemas.openxmlformats.org/officeDocument/2006/relationships/image" Target="../media/image1074.png"/><Relationship Id="rId93" Type="http://schemas.openxmlformats.org/officeDocument/2006/relationships/image" Target="../media/image232.png"/><Relationship Id="rId189" Type="http://schemas.openxmlformats.org/officeDocument/2006/relationships/image" Target="../media/image280.png"/><Relationship Id="rId396" Type="http://schemas.openxmlformats.org/officeDocument/2006/relationships/customXml" Target="../ink/ink896.xml"/><Relationship Id="rId617" Type="http://schemas.openxmlformats.org/officeDocument/2006/relationships/image" Target="../media/image1004.png"/><Relationship Id="rId256" Type="http://schemas.openxmlformats.org/officeDocument/2006/relationships/customXml" Target="../ink/ink826.xml"/><Relationship Id="rId463" Type="http://schemas.openxmlformats.org/officeDocument/2006/relationships/image" Target="../media/image418.png"/><Relationship Id="rId670" Type="http://schemas.openxmlformats.org/officeDocument/2006/relationships/customXml" Target="../ink/ink1033.xml"/><Relationship Id="rId116" Type="http://schemas.openxmlformats.org/officeDocument/2006/relationships/customXml" Target="../ink/ink756.xml"/><Relationship Id="rId323" Type="http://schemas.openxmlformats.org/officeDocument/2006/relationships/image" Target="../media/image347.png"/><Relationship Id="rId530" Type="http://schemas.openxmlformats.org/officeDocument/2006/relationships/customXml" Target="../ink/ink963.xml"/><Relationship Id="rId768" Type="http://schemas.openxmlformats.org/officeDocument/2006/relationships/customXml" Target="../ink/ink1082.xml"/><Relationship Id="rId20" Type="http://schemas.openxmlformats.org/officeDocument/2006/relationships/customXml" Target="../ink/ink708.xml"/><Relationship Id="rId628" Type="http://schemas.openxmlformats.org/officeDocument/2006/relationships/customXml" Target="../ink/ink1012.xml"/><Relationship Id="rId267" Type="http://schemas.openxmlformats.org/officeDocument/2006/relationships/image" Target="../media/image319.png"/><Relationship Id="rId474" Type="http://schemas.openxmlformats.org/officeDocument/2006/relationships/customXml" Target="../ink/ink935.xml"/><Relationship Id="rId127" Type="http://schemas.openxmlformats.org/officeDocument/2006/relationships/image" Target="../media/image249.png"/><Relationship Id="rId681" Type="http://schemas.openxmlformats.org/officeDocument/2006/relationships/image" Target="../media/image1036.png"/><Relationship Id="rId779" Type="http://schemas.openxmlformats.org/officeDocument/2006/relationships/image" Target="../media/image1085.png"/><Relationship Id="rId31" Type="http://schemas.openxmlformats.org/officeDocument/2006/relationships/image" Target="../media/image200.png"/><Relationship Id="rId334" Type="http://schemas.openxmlformats.org/officeDocument/2006/relationships/customXml" Target="../ink/ink865.xml"/><Relationship Id="rId541" Type="http://schemas.openxmlformats.org/officeDocument/2006/relationships/image" Target="../media/image966.png"/><Relationship Id="rId639" Type="http://schemas.openxmlformats.org/officeDocument/2006/relationships/image" Target="../media/image1015.png"/><Relationship Id="rId180" Type="http://schemas.openxmlformats.org/officeDocument/2006/relationships/customXml" Target="../ink/ink788.xml"/><Relationship Id="rId278" Type="http://schemas.openxmlformats.org/officeDocument/2006/relationships/customXml" Target="../ink/ink837.xml"/><Relationship Id="rId401" Type="http://schemas.openxmlformats.org/officeDocument/2006/relationships/image" Target="../media/image387.png"/><Relationship Id="rId485" Type="http://schemas.openxmlformats.org/officeDocument/2006/relationships/image" Target="../media/image429.png"/><Relationship Id="rId692" Type="http://schemas.openxmlformats.org/officeDocument/2006/relationships/customXml" Target="../ink/ink1044.xml"/><Relationship Id="rId706" Type="http://schemas.openxmlformats.org/officeDocument/2006/relationships/customXml" Target="../ink/ink1051.xml"/><Relationship Id="rId42" Type="http://schemas.openxmlformats.org/officeDocument/2006/relationships/customXml" Target="../ink/ink719.xml"/><Relationship Id="rId138" Type="http://schemas.openxmlformats.org/officeDocument/2006/relationships/customXml" Target="../ink/ink767.xml"/><Relationship Id="rId345" Type="http://schemas.openxmlformats.org/officeDocument/2006/relationships/image" Target="../media/image359.png"/><Relationship Id="rId552" Type="http://schemas.openxmlformats.org/officeDocument/2006/relationships/customXml" Target="../ink/ink974.xml"/><Relationship Id="rId191" Type="http://schemas.openxmlformats.org/officeDocument/2006/relationships/image" Target="../media/image281.png"/><Relationship Id="rId205" Type="http://schemas.openxmlformats.org/officeDocument/2006/relationships/image" Target="../media/image288.png"/><Relationship Id="rId412" Type="http://schemas.openxmlformats.org/officeDocument/2006/relationships/customXml" Target="../ink/ink904.xml"/><Relationship Id="rId107" Type="http://schemas.openxmlformats.org/officeDocument/2006/relationships/image" Target="../media/image239.png"/><Relationship Id="rId289" Type="http://schemas.openxmlformats.org/officeDocument/2006/relationships/image" Target="../media/image330.png"/><Relationship Id="rId454" Type="http://schemas.openxmlformats.org/officeDocument/2006/relationships/customXml" Target="../ink/ink925.xml"/><Relationship Id="rId496" Type="http://schemas.openxmlformats.org/officeDocument/2006/relationships/customXml" Target="../ink/ink946.xml"/><Relationship Id="rId661" Type="http://schemas.openxmlformats.org/officeDocument/2006/relationships/image" Target="../media/image1026.png"/><Relationship Id="rId717" Type="http://schemas.openxmlformats.org/officeDocument/2006/relationships/image" Target="../media/image1054.png"/><Relationship Id="rId759" Type="http://schemas.openxmlformats.org/officeDocument/2006/relationships/image" Target="../media/image1075.png"/><Relationship Id="rId11" Type="http://schemas.openxmlformats.org/officeDocument/2006/relationships/image" Target="../media/image189.png"/><Relationship Id="rId53" Type="http://schemas.openxmlformats.org/officeDocument/2006/relationships/image" Target="../media/image211.png"/><Relationship Id="rId149" Type="http://schemas.openxmlformats.org/officeDocument/2006/relationships/image" Target="../media/image260.png"/><Relationship Id="rId314" Type="http://schemas.openxmlformats.org/officeDocument/2006/relationships/customXml" Target="../ink/ink855.xml"/><Relationship Id="rId356" Type="http://schemas.openxmlformats.org/officeDocument/2006/relationships/customXml" Target="../ink/ink876.xml"/><Relationship Id="rId398" Type="http://schemas.openxmlformats.org/officeDocument/2006/relationships/customXml" Target="../ink/ink897.xml"/><Relationship Id="rId521" Type="http://schemas.openxmlformats.org/officeDocument/2006/relationships/image" Target="../media/image956.png"/><Relationship Id="rId563" Type="http://schemas.openxmlformats.org/officeDocument/2006/relationships/image" Target="../media/image977.png"/><Relationship Id="rId619" Type="http://schemas.openxmlformats.org/officeDocument/2006/relationships/image" Target="../media/image1005.png"/><Relationship Id="rId770" Type="http://schemas.openxmlformats.org/officeDocument/2006/relationships/customXml" Target="../ink/ink1083.xml"/><Relationship Id="rId95" Type="http://schemas.openxmlformats.org/officeDocument/2006/relationships/image" Target="../media/image233.png"/><Relationship Id="rId160" Type="http://schemas.openxmlformats.org/officeDocument/2006/relationships/customXml" Target="../ink/ink778.xml"/><Relationship Id="rId216" Type="http://schemas.openxmlformats.org/officeDocument/2006/relationships/customXml" Target="../ink/ink806.xml"/><Relationship Id="rId423" Type="http://schemas.openxmlformats.org/officeDocument/2006/relationships/image" Target="../media/image398.png"/><Relationship Id="rId258" Type="http://schemas.openxmlformats.org/officeDocument/2006/relationships/customXml" Target="../ink/ink827.xml"/><Relationship Id="rId465" Type="http://schemas.openxmlformats.org/officeDocument/2006/relationships/image" Target="../media/image419.png"/><Relationship Id="rId630" Type="http://schemas.openxmlformats.org/officeDocument/2006/relationships/customXml" Target="../ink/ink1013.xml"/><Relationship Id="rId672" Type="http://schemas.openxmlformats.org/officeDocument/2006/relationships/customXml" Target="../ink/ink1034.xml"/><Relationship Id="rId728" Type="http://schemas.openxmlformats.org/officeDocument/2006/relationships/customXml" Target="../ink/ink1062.xml"/><Relationship Id="rId22" Type="http://schemas.openxmlformats.org/officeDocument/2006/relationships/customXml" Target="../ink/ink709.xml"/><Relationship Id="rId64" Type="http://schemas.openxmlformats.org/officeDocument/2006/relationships/customXml" Target="../ink/ink730.xml"/><Relationship Id="rId118" Type="http://schemas.openxmlformats.org/officeDocument/2006/relationships/customXml" Target="../ink/ink757.xml"/><Relationship Id="rId325" Type="http://schemas.openxmlformats.org/officeDocument/2006/relationships/image" Target="../media/image348.png"/><Relationship Id="rId367" Type="http://schemas.openxmlformats.org/officeDocument/2006/relationships/image" Target="../media/image370.png"/><Relationship Id="rId532" Type="http://schemas.openxmlformats.org/officeDocument/2006/relationships/customXml" Target="../ink/ink964.xml"/><Relationship Id="rId574" Type="http://schemas.openxmlformats.org/officeDocument/2006/relationships/customXml" Target="../ink/ink985.xml"/><Relationship Id="rId171" Type="http://schemas.openxmlformats.org/officeDocument/2006/relationships/image" Target="../media/image271.png"/><Relationship Id="rId227" Type="http://schemas.openxmlformats.org/officeDocument/2006/relationships/image" Target="../media/image299.png"/><Relationship Id="rId269" Type="http://schemas.openxmlformats.org/officeDocument/2006/relationships/image" Target="../media/image320.png"/><Relationship Id="rId434" Type="http://schemas.openxmlformats.org/officeDocument/2006/relationships/customXml" Target="../ink/ink915.xml"/><Relationship Id="rId476" Type="http://schemas.openxmlformats.org/officeDocument/2006/relationships/customXml" Target="../ink/ink936.xml"/><Relationship Id="rId641" Type="http://schemas.openxmlformats.org/officeDocument/2006/relationships/image" Target="../media/image1016.png"/><Relationship Id="rId683" Type="http://schemas.openxmlformats.org/officeDocument/2006/relationships/image" Target="../media/image1037.png"/><Relationship Id="rId739" Type="http://schemas.openxmlformats.org/officeDocument/2006/relationships/image" Target="../media/image1065.png"/><Relationship Id="rId33" Type="http://schemas.openxmlformats.org/officeDocument/2006/relationships/image" Target="../media/image201.png"/><Relationship Id="rId129" Type="http://schemas.openxmlformats.org/officeDocument/2006/relationships/image" Target="../media/image250.png"/><Relationship Id="rId280" Type="http://schemas.openxmlformats.org/officeDocument/2006/relationships/customXml" Target="../ink/ink838.xml"/><Relationship Id="rId336" Type="http://schemas.openxmlformats.org/officeDocument/2006/relationships/customXml" Target="../ink/ink866.xml"/><Relationship Id="rId501" Type="http://schemas.openxmlformats.org/officeDocument/2006/relationships/image" Target="../media/image946.png"/><Relationship Id="rId543" Type="http://schemas.openxmlformats.org/officeDocument/2006/relationships/image" Target="../media/image967.png"/><Relationship Id="rId75" Type="http://schemas.openxmlformats.org/officeDocument/2006/relationships/image" Target="../media/image223.png"/><Relationship Id="rId140" Type="http://schemas.openxmlformats.org/officeDocument/2006/relationships/customXml" Target="../ink/ink768.xml"/><Relationship Id="rId182" Type="http://schemas.openxmlformats.org/officeDocument/2006/relationships/customXml" Target="../ink/ink789.xml"/><Relationship Id="rId378" Type="http://schemas.openxmlformats.org/officeDocument/2006/relationships/customXml" Target="../ink/ink887.xml"/><Relationship Id="rId403" Type="http://schemas.openxmlformats.org/officeDocument/2006/relationships/image" Target="../media/image388.png"/><Relationship Id="rId585" Type="http://schemas.openxmlformats.org/officeDocument/2006/relationships/image" Target="../media/image988.png"/><Relationship Id="rId750" Type="http://schemas.openxmlformats.org/officeDocument/2006/relationships/customXml" Target="../ink/ink1073.xml"/><Relationship Id="rId6" Type="http://schemas.openxmlformats.org/officeDocument/2006/relationships/customXml" Target="../ink/ink701.xml"/><Relationship Id="rId238" Type="http://schemas.openxmlformats.org/officeDocument/2006/relationships/customXml" Target="../ink/ink817.xml"/><Relationship Id="rId445" Type="http://schemas.openxmlformats.org/officeDocument/2006/relationships/image" Target="../media/image409.png"/><Relationship Id="rId487" Type="http://schemas.openxmlformats.org/officeDocument/2006/relationships/image" Target="../media/image430.png"/><Relationship Id="rId610" Type="http://schemas.openxmlformats.org/officeDocument/2006/relationships/customXml" Target="../ink/ink1003.xml"/><Relationship Id="rId652" Type="http://schemas.openxmlformats.org/officeDocument/2006/relationships/customXml" Target="../ink/ink1024.xml"/><Relationship Id="rId694" Type="http://schemas.openxmlformats.org/officeDocument/2006/relationships/customXml" Target="../ink/ink1045.xml"/><Relationship Id="rId708" Type="http://schemas.openxmlformats.org/officeDocument/2006/relationships/customXml" Target="../ink/ink1052.xml"/><Relationship Id="rId291" Type="http://schemas.openxmlformats.org/officeDocument/2006/relationships/image" Target="../media/image331.png"/><Relationship Id="rId305" Type="http://schemas.openxmlformats.org/officeDocument/2006/relationships/image" Target="../media/image338.png"/><Relationship Id="rId347" Type="http://schemas.openxmlformats.org/officeDocument/2006/relationships/image" Target="../media/image360.png"/><Relationship Id="rId512" Type="http://schemas.openxmlformats.org/officeDocument/2006/relationships/customXml" Target="../ink/ink954.xml"/><Relationship Id="rId44" Type="http://schemas.openxmlformats.org/officeDocument/2006/relationships/customXml" Target="../ink/ink720.xml"/><Relationship Id="rId86" Type="http://schemas.openxmlformats.org/officeDocument/2006/relationships/customXml" Target="../ink/ink741.xml"/><Relationship Id="rId151" Type="http://schemas.openxmlformats.org/officeDocument/2006/relationships/image" Target="../media/image261.png"/><Relationship Id="rId389" Type="http://schemas.openxmlformats.org/officeDocument/2006/relationships/image" Target="../media/image381.png"/><Relationship Id="rId554" Type="http://schemas.openxmlformats.org/officeDocument/2006/relationships/customXml" Target="../ink/ink975.xml"/><Relationship Id="rId596" Type="http://schemas.openxmlformats.org/officeDocument/2006/relationships/customXml" Target="../ink/ink996.xml"/><Relationship Id="rId761" Type="http://schemas.openxmlformats.org/officeDocument/2006/relationships/image" Target="../media/image1076.png"/><Relationship Id="rId193" Type="http://schemas.openxmlformats.org/officeDocument/2006/relationships/image" Target="../media/image282.png"/><Relationship Id="rId207" Type="http://schemas.openxmlformats.org/officeDocument/2006/relationships/image" Target="../media/image289.png"/><Relationship Id="rId249" Type="http://schemas.openxmlformats.org/officeDocument/2006/relationships/image" Target="../media/image310.png"/><Relationship Id="rId414" Type="http://schemas.openxmlformats.org/officeDocument/2006/relationships/customXml" Target="../ink/ink905.xml"/><Relationship Id="rId456" Type="http://schemas.openxmlformats.org/officeDocument/2006/relationships/customXml" Target="../ink/ink926.xml"/><Relationship Id="rId498" Type="http://schemas.openxmlformats.org/officeDocument/2006/relationships/customXml" Target="../ink/ink947.xml"/><Relationship Id="rId621" Type="http://schemas.openxmlformats.org/officeDocument/2006/relationships/image" Target="../media/image1006.png"/><Relationship Id="rId663" Type="http://schemas.openxmlformats.org/officeDocument/2006/relationships/image" Target="../media/image1027.png"/><Relationship Id="rId13" Type="http://schemas.openxmlformats.org/officeDocument/2006/relationships/image" Target="../media/image191.png"/><Relationship Id="rId109" Type="http://schemas.openxmlformats.org/officeDocument/2006/relationships/image" Target="../media/image240.png"/><Relationship Id="rId260" Type="http://schemas.openxmlformats.org/officeDocument/2006/relationships/customXml" Target="../ink/ink828.xml"/><Relationship Id="rId316" Type="http://schemas.openxmlformats.org/officeDocument/2006/relationships/customXml" Target="../ink/ink856.xml"/><Relationship Id="rId523" Type="http://schemas.openxmlformats.org/officeDocument/2006/relationships/image" Target="../media/image957.png"/><Relationship Id="rId719" Type="http://schemas.openxmlformats.org/officeDocument/2006/relationships/image" Target="../media/image1055.png"/><Relationship Id="rId55" Type="http://schemas.openxmlformats.org/officeDocument/2006/relationships/image" Target="../media/image212.png"/><Relationship Id="rId97" Type="http://schemas.openxmlformats.org/officeDocument/2006/relationships/image" Target="../media/image234.png"/><Relationship Id="rId120" Type="http://schemas.openxmlformats.org/officeDocument/2006/relationships/customXml" Target="../ink/ink758.xml"/><Relationship Id="rId358" Type="http://schemas.openxmlformats.org/officeDocument/2006/relationships/customXml" Target="../ink/ink877.xml"/><Relationship Id="rId565" Type="http://schemas.openxmlformats.org/officeDocument/2006/relationships/image" Target="../media/image978.png"/><Relationship Id="rId730" Type="http://schemas.openxmlformats.org/officeDocument/2006/relationships/customXml" Target="../ink/ink1063.xml"/><Relationship Id="rId772" Type="http://schemas.openxmlformats.org/officeDocument/2006/relationships/customXml" Target="../ink/ink1084.xml"/><Relationship Id="rId162" Type="http://schemas.openxmlformats.org/officeDocument/2006/relationships/customXml" Target="../ink/ink779.xml"/><Relationship Id="rId218" Type="http://schemas.openxmlformats.org/officeDocument/2006/relationships/customXml" Target="../ink/ink807.xml"/><Relationship Id="rId425" Type="http://schemas.openxmlformats.org/officeDocument/2006/relationships/image" Target="../media/image399.png"/><Relationship Id="rId467" Type="http://schemas.openxmlformats.org/officeDocument/2006/relationships/image" Target="../media/image420.png"/><Relationship Id="rId632" Type="http://schemas.openxmlformats.org/officeDocument/2006/relationships/customXml" Target="../ink/ink1014.xml"/><Relationship Id="rId271" Type="http://schemas.openxmlformats.org/officeDocument/2006/relationships/image" Target="../media/image321.png"/><Relationship Id="rId674" Type="http://schemas.openxmlformats.org/officeDocument/2006/relationships/customXml" Target="../ink/ink1035.xml"/><Relationship Id="rId24" Type="http://schemas.openxmlformats.org/officeDocument/2006/relationships/customXml" Target="../ink/ink710.xml"/><Relationship Id="rId66" Type="http://schemas.openxmlformats.org/officeDocument/2006/relationships/customXml" Target="../ink/ink731.xml"/><Relationship Id="rId131" Type="http://schemas.openxmlformats.org/officeDocument/2006/relationships/image" Target="../media/image251.png"/><Relationship Id="rId327" Type="http://schemas.openxmlformats.org/officeDocument/2006/relationships/image" Target="../media/image349.png"/><Relationship Id="rId369" Type="http://schemas.openxmlformats.org/officeDocument/2006/relationships/image" Target="../media/image371.png"/><Relationship Id="rId534" Type="http://schemas.openxmlformats.org/officeDocument/2006/relationships/customXml" Target="../ink/ink965.xml"/><Relationship Id="rId576" Type="http://schemas.openxmlformats.org/officeDocument/2006/relationships/customXml" Target="../ink/ink986.xml"/><Relationship Id="rId741" Type="http://schemas.openxmlformats.org/officeDocument/2006/relationships/image" Target="../media/image1066.png"/><Relationship Id="rId173" Type="http://schemas.openxmlformats.org/officeDocument/2006/relationships/image" Target="../media/image272.png"/><Relationship Id="rId229" Type="http://schemas.openxmlformats.org/officeDocument/2006/relationships/image" Target="../media/image300.png"/><Relationship Id="rId380" Type="http://schemas.openxmlformats.org/officeDocument/2006/relationships/customXml" Target="../ink/ink888.xml"/><Relationship Id="rId436" Type="http://schemas.openxmlformats.org/officeDocument/2006/relationships/customXml" Target="../ink/ink916.xml"/><Relationship Id="rId601" Type="http://schemas.openxmlformats.org/officeDocument/2006/relationships/image" Target="../media/image996.png"/><Relationship Id="rId643" Type="http://schemas.openxmlformats.org/officeDocument/2006/relationships/image" Target="../media/image1017.png"/><Relationship Id="rId240" Type="http://schemas.openxmlformats.org/officeDocument/2006/relationships/customXml" Target="../ink/ink818.xml"/><Relationship Id="rId478" Type="http://schemas.openxmlformats.org/officeDocument/2006/relationships/customXml" Target="../ink/ink937.xml"/><Relationship Id="rId685" Type="http://schemas.openxmlformats.org/officeDocument/2006/relationships/image" Target="../media/image1038.png"/><Relationship Id="rId35" Type="http://schemas.openxmlformats.org/officeDocument/2006/relationships/image" Target="../media/image202.png"/><Relationship Id="rId77" Type="http://schemas.openxmlformats.org/officeDocument/2006/relationships/image" Target="../media/image224.png"/><Relationship Id="rId100" Type="http://schemas.openxmlformats.org/officeDocument/2006/relationships/customXml" Target="../ink/ink748.xml"/><Relationship Id="rId282" Type="http://schemas.openxmlformats.org/officeDocument/2006/relationships/customXml" Target="../ink/ink839.xml"/><Relationship Id="rId338" Type="http://schemas.openxmlformats.org/officeDocument/2006/relationships/customXml" Target="../ink/ink867.xml"/><Relationship Id="rId503" Type="http://schemas.openxmlformats.org/officeDocument/2006/relationships/image" Target="../media/image947.png"/><Relationship Id="rId545" Type="http://schemas.openxmlformats.org/officeDocument/2006/relationships/image" Target="../media/image968.png"/><Relationship Id="rId587" Type="http://schemas.openxmlformats.org/officeDocument/2006/relationships/image" Target="../media/image989.png"/><Relationship Id="rId710" Type="http://schemas.openxmlformats.org/officeDocument/2006/relationships/customXml" Target="../ink/ink1053.xml"/><Relationship Id="rId752" Type="http://schemas.openxmlformats.org/officeDocument/2006/relationships/customXml" Target="../ink/ink1074.xml"/><Relationship Id="rId8" Type="http://schemas.openxmlformats.org/officeDocument/2006/relationships/customXml" Target="../ink/ink702.xml"/><Relationship Id="rId142" Type="http://schemas.openxmlformats.org/officeDocument/2006/relationships/customXml" Target="../ink/ink769.xml"/><Relationship Id="rId184" Type="http://schemas.openxmlformats.org/officeDocument/2006/relationships/customXml" Target="../ink/ink790.xml"/><Relationship Id="rId391" Type="http://schemas.openxmlformats.org/officeDocument/2006/relationships/image" Target="../media/image382.png"/><Relationship Id="rId405" Type="http://schemas.openxmlformats.org/officeDocument/2006/relationships/image" Target="../media/image389.png"/><Relationship Id="rId447" Type="http://schemas.openxmlformats.org/officeDocument/2006/relationships/image" Target="../media/image410.png"/><Relationship Id="rId612" Type="http://schemas.openxmlformats.org/officeDocument/2006/relationships/customXml" Target="../ink/ink1004.xml"/><Relationship Id="rId251" Type="http://schemas.openxmlformats.org/officeDocument/2006/relationships/image" Target="../media/image311.png"/><Relationship Id="rId489" Type="http://schemas.openxmlformats.org/officeDocument/2006/relationships/image" Target="../media/image431.png"/><Relationship Id="rId654" Type="http://schemas.openxmlformats.org/officeDocument/2006/relationships/customXml" Target="../ink/ink1025.xml"/><Relationship Id="rId696" Type="http://schemas.openxmlformats.org/officeDocument/2006/relationships/customXml" Target="../ink/ink1046.xml"/><Relationship Id="rId46" Type="http://schemas.openxmlformats.org/officeDocument/2006/relationships/customXml" Target="../ink/ink721.xml"/><Relationship Id="rId293" Type="http://schemas.openxmlformats.org/officeDocument/2006/relationships/image" Target="../media/image332.png"/><Relationship Id="rId307" Type="http://schemas.openxmlformats.org/officeDocument/2006/relationships/image" Target="../media/image339.png"/><Relationship Id="rId349" Type="http://schemas.openxmlformats.org/officeDocument/2006/relationships/image" Target="../media/image361.png"/><Relationship Id="rId514" Type="http://schemas.openxmlformats.org/officeDocument/2006/relationships/customXml" Target="../ink/ink955.xml"/><Relationship Id="rId556" Type="http://schemas.openxmlformats.org/officeDocument/2006/relationships/customXml" Target="../ink/ink976.xml"/><Relationship Id="rId721" Type="http://schemas.openxmlformats.org/officeDocument/2006/relationships/image" Target="../media/image1056.png"/><Relationship Id="rId763" Type="http://schemas.openxmlformats.org/officeDocument/2006/relationships/image" Target="../media/image1077.png"/><Relationship Id="rId88" Type="http://schemas.openxmlformats.org/officeDocument/2006/relationships/customXml" Target="../ink/ink742.xml"/><Relationship Id="rId111" Type="http://schemas.openxmlformats.org/officeDocument/2006/relationships/image" Target="../media/image241.png"/><Relationship Id="rId153" Type="http://schemas.openxmlformats.org/officeDocument/2006/relationships/image" Target="../media/image262.png"/><Relationship Id="rId195" Type="http://schemas.openxmlformats.org/officeDocument/2006/relationships/image" Target="../media/image283.png"/><Relationship Id="rId209" Type="http://schemas.openxmlformats.org/officeDocument/2006/relationships/image" Target="../media/image290.png"/><Relationship Id="rId360" Type="http://schemas.openxmlformats.org/officeDocument/2006/relationships/customXml" Target="../ink/ink878.xml"/><Relationship Id="rId416" Type="http://schemas.openxmlformats.org/officeDocument/2006/relationships/customXml" Target="../ink/ink906.xml"/><Relationship Id="rId598" Type="http://schemas.openxmlformats.org/officeDocument/2006/relationships/customXml" Target="../ink/ink997.xml"/><Relationship Id="rId220" Type="http://schemas.openxmlformats.org/officeDocument/2006/relationships/customXml" Target="../ink/ink808.xml"/><Relationship Id="rId458" Type="http://schemas.openxmlformats.org/officeDocument/2006/relationships/customXml" Target="../ink/ink927.xml"/><Relationship Id="rId623" Type="http://schemas.openxmlformats.org/officeDocument/2006/relationships/image" Target="../media/image1007.png"/><Relationship Id="rId665" Type="http://schemas.openxmlformats.org/officeDocument/2006/relationships/image" Target="../media/image1028.png"/><Relationship Id="rId15" Type="http://schemas.openxmlformats.org/officeDocument/2006/relationships/image" Target="../media/image192.png"/><Relationship Id="rId57" Type="http://schemas.openxmlformats.org/officeDocument/2006/relationships/image" Target="../media/image214.png"/><Relationship Id="rId262" Type="http://schemas.openxmlformats.org/officeDocument/2006/relationships/customXml" Target="../ink/ink829.xml"/><Relationship Id="rId318" Type="http://schemas.openxmlformats.org/officeDocument/2006/relationships/customXml" Target="../ink/ink857.xml"/><Relationship Id="rId525" Type="http://schemas.openxmlformats.org/officeDocument/2006/relationships/image" Target="../media/image958.png"/><Relationship Id="rId567" Type="http://schemas.openxmlformats.org/officeDocument/2006/relationships/image" Target="../media/image979.png"/><Relationship Id="rId732" Type="http://schemas.openxmlformats.org/officeDocument/2006/relationships/customXml" Target="../ink/ink1064.xml"/><Relationship Id="rId99" Type="http://schemas.openxmlformats.org/officeDocument/2006/relationships/image" Target="../media/image235.png"/><Relationship Id="rId122" Type="http://schemas.openxmlformats.org/officeDocument/2006/relationships/customXml" Target="../ink/ink759.xml"/><Relationship Id="rId164" Type="http://schemas.openxmlformats.org/officeDocument/2006/relationships/customXml" Target="../ink/ink780.xml"/><Relationship Id="rId371" Type="http://schemas.openxmlformats.org/officeDocument/2006/relationships/image" Target="../media/image372.png"/><Relationship Id="rId774" Type="http://schemas.openxmlformats.org/officeDocument/2006/relationships/customXml" Target="../ink/ink1085.xml"/><Relationship Id="rId427" Type="http://schemas.openxmlformats.org/officeDocument/2006/relationships/image" Target="../media/image400.png"/><Relationship Id="rId469" Type="http://schemas.openxmlformats.org/officeDocument/2006/relationships/image" Target="../media/image421.png"/><Relationship Id="rId634" Type="http://schemas.openxmlformats.org/officeDocument/2006/relationships/customXml" Target="../ink/ink1015.xml"/><Relationship Id="rId676" Type="http://schemas.openxmlformats.org/officeDocument/2006/relationships/customXml" Target="../ink/ink1036.xml"/><Relationship Id="rId26" Type="http://schemas.openxmlformats.org/officeDocument/2006/relationships/customXml" Target="../ink/ink711.xml"/><Relationship Id="rId231" Type="http://schemas.openxmlformats.org/officeDocument/2006/relationships/image" Target="../media/image301.png"/><Relationship Id="rId273" Type="http://schemas.openxmlformats.org/officeDocument/2006/relationships/image" Target="../media/image322.png"/><Relationship Id="rId329" Type="http://schemas.openxmlformats.org/officeDocument/2006/relationships/image" Target="../media/image350.png"/><Relationship Id="rId480" Type="http://schemas.openxmlformats.org/officeDocument/2006/relationships/customXml" Target="../ink/ink938.xml"/><Relationship Id="rId536" Type="http://schemas.openxmlformats.org/officeDocument/2006/relationships/customXml" Target="../ink/ink966.xml"/><Relationship Id="rId701" Type="http://schemas.openxmlformats.org/officeDocument/2006/relationships/image" Target="../media/image1046.png"/><Relationship Id="rId68" Type="http://schemas.openxmlformats.org/officeDocument/2006/relationships/customXml" Target="../ink/ink732.xml"/><Relationship Id="rId133" Type="http://schemas.openxmlformats.org/officeDocument/2006/relationships/image" Target="../media/image252.png"/><Relationship Id="rId175" Type="http://schemas.openxmlformats.org/officeDocument/2006/relationships/image" Target="../media/image273.png"/><Relationship Id="rId340" Type="http://schemas.openxmlformats.org/officeDocument/2006/relationships/customXml" Target="../ink/ink868.xml"/><Relationship Id="rId578" Type="http://schemas.openxmlformats.org/officeDocument/2006/relationships/customXml" Target="../ink/ink987.xml"/><Relationship Id="rId743" Type="http://schemas.openxmlformats.org/officeDocument/2006/relationships/image" Target="../media/image1067.png"/><Relationship Id="rId200" Type="http://schemas.openxmlformats.org/officeDocument/2006/relationships/customXml" Target="../ink/ink798.xml"/><Relationship Id="rId382" Type="http://schemas.openxmlformats.org/officeDocument/2006/relationships/customXml" Target="../ink/ink889.xml"/><Relationship Id="rId438" Type="http://schemas.openxmlformats.org/officeDocument/2006/relationships/customXml" Target="../ink/ink917.xml"/><Relationship Id="rId603" Type="http://schemas.openxmlformats.org/officeDocument/2006/relationships/image" Target="../media/image997.png"/><Relationship Id="rId645" Type="http://schemas.openxmlformats.org/officeDocument/2006/relationships/image" Target="../media/image1018.png"/><Relationship Id="rId687" Type="http://schemas.openxmlformats.org/officeDocument/2006/relationships/image" Target="../media/image1039.png"/><Relationship Id="rId242" Type="http://schemas.openxmlformats.org/officeDocument/2006/relationships/customXml" Target="../ink/ink819.xml"/><Relationship Id="rId284" Type="http://schemas.openxmlformats.org/officeDocument/2006/relationships/customXml" Target="../ink/ink840.xml"/><Relationship Id="rId491" Type="http://schemas.openxmlformats.org/officeDocument/2006/relationships/image" Target="../media/image432.png"/><Relationship Id="rId505" Type="http://schemas.openxmlformats.org/officeDocument/2006/relationships/image" Target="../media/image948.png"/><Relationship Id="rId712" Type="http://schemas.openxmlformats.org/officeDocument/2006/relationships/customXml" Target="../ink/ink1054.xml"/><Relationship Id="rId37" Type="http://schemas.openxmlformats.org/officeDocument/2006/relationships/image" Target="../media/image203.png"/><Relationship Id="rId79" Type="http://schemas.openxmlformats.org/officeDocument/2006/relationships/image" Target="../media/image225.png"/><Relationship Id="rId102" Type="http://schemas.openxmlformats.org/officeDocument/2006/relationships/customXml" Target="../ink/ink749.xml"/><Relationship Id="rId144" Type="http://schemas.openxmlformats.org/officeDocument/2006/relationships/customXml" Target="../ink/ink770.xml"/><Relationship Id="rId547" Type="http://schemas.openxmlformats.org/officeDocument/2006/relationships/image" Target="../media/image969.png"/><Relationship Id="rId589" Type="http://schemas.openxmlformats.org/officeDocument/2006/relationships/image" Target="../media/image990.png"/><Relationship Id="rId754" Type="http://schemas.openxmlformats.org/officeDocument/2006/relationships/customXml" Target="../ink/ink1075.xml"/><Relationship Id="rId90" Type="http://schemas.openxmlformats.org/officeDocument/2006/relationships/customXml" Target="../ink/ink743.xml"/><Relationship Id="rId186" Type="http://schemas.openxmlformats.org/officeDocument/2006/relationships/customXml" Target="../ink/ink791.xml"/><Relationship Id="rId351" Type="http://schemas.openxmlformats.org/officeDocument/2006/relationships/image" Target="../media/image362.png"/><Relationship Id="rId393" Type="http://schemas.openxmlformats.org/officeDocument/2006/relationships/image" Target="../media/image383.png"/><Relationship Id="rId407" Type="http://schemas.openxmlformats.org/officeDocument/2006/relationships/image" Target="../media/image390.png"/><Relationship Id="rId449" Type="http://schemas.openxmlformats.org/officeDocument/2006/relationships/image" Target="../media/image411.png"/><Relationship Id="rId614" Type="http://schemas.openxmlformats.org/officeDocument/2006/relationships/customXml" Target="../ink/ink1005.xml"/><Relationship Id="rId656" Type="http://schemas.openxmlformats.org/officeDocument/2006/relationships/customXml" Target="../ink/ink1026.xml"/><Relationship Id="rId211" Type="http://schemas.openxmlformats.org/officeDocument/2006/relationships/image" Target="../media/image291.png"/><Relationship Id="rId253" Type="http://schemas.openxmlformats.org/officeDocument/2006/relationships/image" Target="../media/image312.png"/><Relationship Id="rId295" Type="http://schemas.openxmlformats.org/officeDocument/2006/relationships/image" Target="../media/image333.png"/><Relationship Id="rId309" Type="http://schemas.openxmlformats.org/officeDocument/2006/relationships/image" Target="../media/image340.png"/><Relationship Id="rId460" Type="http://schemas.openxmlformats.org/officeDocument/2006/relationships/customXml" Target="../ink/ink928.xml"/><Relationship Id="rId516" Type="http://schemas.openxmlformats.org/officeDocument/2006/relationships/customXml" Target="../ink/ink956.xml"/><Relationship Id="rId698" Type="http://schemas.openxmlformats.org/officeDocument/2006/relationships/customXml" Target="../ink/ink1047.xml"/><Relationship Id="rId48" Type="http://schemas.openxmlformats.org/officeDocument/2006/relationships/customXml" Target="../ink/ink722.xml"/><Relationship Id="rId113" Type="http://schemas.openxmlformats.org/officeDocument/2006/relationships/image" Target="../media/image242.png"/><Relationship Id="rId320" Type="http://schemas.openxmlformats.org/officeDocument/2006/relationships/customXml" Target="../ink/ink858.xml"/><Relationship Id="rId558" Type="http://schemas.openxmlformats.org/officeDocument/2006/relationships/customXml" Target="../ink/ink977.xml"/><Relationship Id="rId723" Type="http://schemas.openxmlformats.org/officeDocument/2006/relationships/image" Target="../media/image1057.png"/><Relationship Id="rId765" Type="http://schemas.openxmlformats.org/officeDocument/2006/relationships/image" Target="../media/image1078.png"/><Relationship Id="rId155" Type="http://schemas.openxmlformats.org/officeDocument/2006/relationships/image" Target="../media/image263.png"/><Relationship Id="rId197" Type="http://schemas.openxmlformats.org/officeDocument/2006/relationships/image" Target="../media/image284.png"/><Relationship Id="rId362" Type="http://schemas.openxmlformats.org/officeDocument/2006/relationships/customXml" Target="../ink/ink879.xml"/><Relationship Id="rId418" Type="http://schemas.openxmlformats.org/officeDocument/2006/relationships/customXml" Target="../ink/ink907.xml"/><Relationship Id="rId625" Type="http://schemas.openxmlformats.org/officeDocument/2006/relationships/image" Target="../media/image1008.png"/><Relationship Id="rId222" Type="http://schemas.openxmlformats.org/officeDocument/2006/relationships/customXml" Target="../ink/ink809.xml"/><Relationship Id="rId264" Type="http://schemas.openxmlformats.org/officeDocument/2006/relationships/customXml" Target="../ink/ink830.xml"/><Relationship Id="rId471" Type="http://schemas.openxmlformats.org/officeDocument/2006/relationships/image" Target="../media/image422.png"/><Relationship Id="rId667" Type="http://schemas.openxmlformats.org/officeDocument/2006/relationships/image" Target="../media/image1029.png"/><Relationship Id="rId17" Type="http://schemas.openxmlformats.org/officeDocument/2006/relationships/image" Target="../media/image193.png"/><Relationship Id="rId59" Type="http://schemas.openxmlformats.org/officeDocument/2006/relationships/image" Target="../media/image215.png"/><Relationship Id="rId124" Type="http://schemas.openxmlformats.org/officeDocument/2006/relationships/customXml" Target="../ink/ink760.xml"/><Relationship Id="rId527" Type="http://schemas.openxmlformats.org/officeDocument/2006/relationships/image" Target="../media/image959.png"/><Relationship Id="rId569" Type="http://schemas.openxmlformats.org/officeDocument/2006/relationships/image" Target="../media/image980.png"/><Relationship Id="rId734" Type="http://schemas.openxmlformats.org/officeDocument/2006/relationships/customXml" Target="../ink/ink1065.xml"/><Relationship Id="rId776" Type="http://schemas.openxmlformats.org/officeDocument/2006/relationships/customXml" Target="../ink/ink1086.xml"/><Relationship Id="rId70" Type="http://schemas.openxmlformats.org/officeDocument/2006/relationships/customXml" Target="../ink/ink733.xml"/><Relationship Id="rId166" Type="http://schemas.openxmlformats.org/officeDocument/2006/relationships/customXml" Target="../ink/ink781.xml"/><Relationship Id="rId331" Type="http://schemas.openxmlformats.org/officeDocument/2006/relationships/image" Target="../media/image351.png"/><Relationship Id="rId373" Type="http://schemas.openxmlformats.org/officeDocument/2006/relationships/image" Target="../media/image373.png"/><Relationship Id="rId429" Type="http://schemas.openxmlformats.org/officeDocument/2006/relationships/image" Target="../media/image401.png"/><Relationship Id="rId580" Type="http://schemas.openxmlformats.org/officeDocument/2006/relationships/customXml" Target="../ink/ink988.xml"/><Relationship Id="rId636" Type="http://schemas.openxmlformats.org/officeDocument/2006/relationships/customXml" Target="../ink/ink1016.xml"/><Relationship Id="rId1" Type="http://schemas.openxmlformats.org/officeDocument/2006/relationships/slideLayout" Target="../slideLayouts/slideLayout7.xml"/><Relationship Id="rId233" Type="http://schemas.openxmlformats.org/officeDocument/2006/relationships/image" Target="../media/image302.png"/><Relationship Id="rId440" Type="http://schemas.openxmlformats.org/officeDocument/2006/relationships/customXml" Target="../ink/ink918.xml"/><Relationship Id="rId678" Type="http://schemas.openxmlformats.org/officeDocument/2006/relationships/customXml" Target="../ink/ink1037.xml"/><Relationship Id="rId28" Type="http://schemas.openxmlformats.org/officeDocument/2006/relationships/customXml" Target="../ink/ink712.xml"/><Relationship Id="rId275" Type="http://schemas.openxmlformats.org/officeDocument/2006/relationships/image" Target="../media/image323.png"/><Relationship Id="rId300" Type="http://schemas.openxmlformats.org/officeDocument/2006/relationships/customXml" Target="../ink/ink848.xml"/><Relationship Id="rId482" Type="http://schemas.openxmlformats.org/officeDocument/2006/relationships/customXml" Target="../ink/ink939.xml"/><Relationship Id="rId538" Type="http://schemas.openxmlformats.org/officeDocument/2006/relationships/customXml" Target="../ink/ink967.xml"/><Relationship Id="rId703" Type="http://schemas.openxmlformats.org/officeDocument/2006/relationships/image" Target="../media/image1047.png"/><Relationship Id="rId745" Type="http://schemas.openxmlformats.org/officeDocument/2006/relationships/image" Target="../media/image1068.png"/><Relationship Id="rId81" Type="http://schemas.openxmlformats.org/officeDocument/2006/relationships/image" Target="../media/image226.png"/><Relationship Id="rId135" Type="http://schemas.openxmlformats.org/officeDocument/2006/relationships/image" Target="../media/image253.png"/><Relationship Id="rId177" Type="http://schemas.openxmlformats.org/officeDocument/2006/relationships/image" Target="../media/image274.png"/><Relationship Id="rId342" Type="http://schemas.openxmlformats.org/officeDocument/2006/relationships/customXml" Target="../ink/ink869.xml"/><Relationship Id="rId384" Type="http://schemas.openxmlformats.org/officeDocument/2006/relationships/customXml" Target="../ink/ink890.xml"/><Relationship Id="rId591" Type="http://schemas.openxmlformats.org/officeDocument/2006/relationships/image" Target="../media/image991.png"/><Relationship Id="rId605" Type="http://schemas.openxmlformats.org/officeDocument/2006/relationships/image" Target="../media/image998.png"/><Relationship Id="rId202" Type="http://schemas.openxmlformats.org/officeDocument/2006/relationships/customXml" Target="../ink/ink799.xml"/><Relationship Id="rId244" Type="http://schemas.openxmlformats.org/officeDocument/2006/relationships/customXml" Target="../ink/ink820.xml"/><Relationship Id="rId647" Type="http://schemas.openxmlformats.org/officeDocument/2006/relationships/image" Target="../media/image1019.png"/><Relationship Id="rId689" Type="http://schemas.openxmlformats.org/officeDocument/2006/relationships/image" Target="../media/image1040.png"/><Relationship Id="rId39" Type="http://schemas.openxmlformats.org/officeDocument/2006/relationships/image" Target="../media/image204.png"/><Relationship Id="rId286" Type="http://schemas.openxmlformats.org/officeDocument/2006/relationships/customXml" Target="../ink/ink841.xml"/><Relationship Id="rId451" Type="http://schemas.openxmlformats.org/officeDocument/2006/relationships/image" Target="../media/image412.png"/><Relationship Id="rId493" Type="http://schemas.openxmlformats.org/officeDocument/2006/relationships/image" Target="../media/image942.png"/><Relationship Id="rId507" Type="http://schemas.openxmlformats.org/officeDocument/2006/relationships/image" Target="../media/image949.png"/><Relationship Id="rId549" Type="http://schemas.openxmlformats.org/officeDocument/2006/relationships/image" Target="../media/image970.png"/><Relationship Id="rId714" Type="http://schemas.openxmlformats.org/officeDocument/2006/relationships/customXml" Target="../ink/ink1055.xml"/><Relationship Id="rId756" Type="http://schemas.openxmlformats.org/officeDocument/2006/relationships/customXml" Target="../ink/ink1076.xml"/><Relationship Id="rId50" Type="http://schemas.openxmlformats.org/officeDocument/2006/relationships/customXml" Target="../ink/ink723.xml"/><Relationship Id="rId104" Type="http://schemas.openxmlformats.org/officeDocument/2006/relationships/customXml" Target="../ink/ink750.xml"/><Relationship Id="rId146" Type="http://schemas.openxmlformats.org/officeDocument/2006/relationships/customXml" Target="../ink/ink771.xml"/><Relationship Id="rId188" Type="http://schemas.openxmlformats.org/officeDocument/2006/relationships/customXml" Target="../ink/ink792.xml"/><Relationship Id="rId311" Type="http://schemas.openxmlformats.org/officeDocument/2006/relationships/image" Target="../media/image341.png"/><Relationship Id="rId353" Type="http://schemas.openxmlformats.org/officeDocument/2006/relationships/image" Target="../media/image363.png"/><Relationship Id="rId395" Type="http://schemas.openxmlformats.org/officeDocument/2006/relationships/image" Target="../media/image384.png"/><Relationship Id="rId409" Type="http://schemas.openxmlformats.org/officeDocument/2006/relationships/image" Target="../media/image391.png"/><Relationship Id="rId560" Type="http://schemas.openxmlformats.org/officeDocument/2006/relationships/customXml" Target="../ink/ink978.xml"/><Relationship Id="rId92" Type="http://schemas.openxmlformats.org/officeDocument/2006/relationships/customXml" Target="../ink/ink744.xml"/><Relationship Id="rId213" Type="http://schemas.openxmlformats.org/officeDocument/2006/relationships/image" Target="../media/image292.png"/><Relationship Id="rId420" Type="http://schemas.openxmlformats.org/officeDocument/2006/relationships/customXml" Target="../ink/ink908.xml"/><Relationship Id="rId616" Type="http://schemas.openxmlformats.org/officeDocument/2006/relationships/customXml" Target="../ink/ink1006.xml"/><Relationship Id="rId658" Type="http://schemas.openxmlformats.org/officeDocument/2006/relationships/customXml" Target="../ink/ink1027.xml"/><Relationship Id="rId255" Type="http://schemas.openxmlformats.org/officeDocument/2006/relationships/image" Target="../media/image313.png"/><Relationship Id="rId297" Type="http://schemas.openxmlformats.org/officeDocument/2006/relationships/image" Target="../media/image334.png"/><Relationship Id="rId462" Type="http://schemas.openxmlformats.org/officeDocument/2006/relationships/customXml" Target="../ink/ink929.xml"/><Relationship Id="rId518" Type="http://schemas.openxmlformats.org/officeDocument/2006/relationships/customXml" Target="../ink/ink957.xml"/><Relationship Id="rId725" Type="http://schemas.openxmlformats.org/officeDocument/2006/relationships/image" Target="../media/image1058.png"/><Relationship Id="rId115" Type="http://schemas.openxmlformats.org/officeDocument/2006/relationships/image" Target="../media/image243.png"/><Relationship Id="rId157" Type="http://schemas.openxmlformats.org/officeDocument/2006/relationships/image" Target="../media/image264.png"/><Relationship Id="rId322" Type="http://schemas.openxmlformats.org/officeDocument/2006/relationships/customXml" Target="../ink/ink859.xml"/><Relationship Id="rId364" Type="http://schemas.openxmlformats.org/officeDocument/2006/relationships/customXml" Target="../ink/ink880.xml"/><Relationship Id="rId767" Type="http://schemas.openxmlformats.org/officeDocument/2006/relationships/image" Target="../media/image1079.png"/><Relationship Id="rId61" Type="http://schemas.openxmlformats.org/officeDocument/2006/relationships/image" Target="../media/image216.png"/><Relationship Id="rId199" Type="http://schemas.openxmlformats.org/officeDocument/2006/relationships/image" Target="../media/image285.png"/><Relationship Id="rId571" Type="http://schemas.openxmlformats.org/officeDocument/2006/relationships/image" Target="../media/image981.png"/><Relationship Id="rId627" Type="http://schemas.openxmlformats.org/officeDocument/2006/relationships/image" Target="../media/image1009.png"/><Relationship Id="rId669" Type="http://schemas.openxmlformats.org/officeDocument/2006/relationships/image" Target="../media/image1030.png"/><Relationship Id="rId19" Type="http://schemas.openxmlformats.org/officeDocument/2006/relationships/image" Target="../media/image194.png"/><Relationship Id="rId224" Type="http://schemas.openxmlformats.org/officeDocument/2006/relationships/customXml" Target="../ink/ink810.xml"/><Relationship Id="rId266" Type="http://schemas.openxmlformats.org/officeDocument/2006/relationships/customXml" Target="../ink/ink831.xml"/><Relationship Id="rId431" Type="http://schemas.openxmlformats.org/officeDocument/2006/relationships/image" Target="../media/image402.png"/><Relationship Id="rId473" Type="http://schemas.openxmlformats.org/officeDocument/2006/relationships/image" Target="../media/image423.png"/><Relationship Id="rId529" Type="http://schemas.openxmlformats.org/officeDocument/2006/relationships/image" Target="../media/image960.png"/><Relationship Id="rId680" Type="http://schemas.openxmlformats.org/officeDocument/2006/relationships/customXml" Target="../ink/ink1038.xml"/><Relationship Id="rId736" Type="http://schemas.openxmlformats.org/officeDocument/2006/relationships/customXml" Target="../ink/ink1066.xml"/><Relationship Id="rId30" Type="http://schemas.openxmlformats.org/officeDocument/2006/relationships/customXml" Target="../ink/ink713.xml"/><Relationship Id="rId126" Type="http://schemas.openxmlformats.org/officeDocument/2006/relationships/customXml" Target="../ink/ink761.xml"/><Relationship Id="rId168" Type="http://schemas.openxmlformats.org/officeDocument/2006/relationships/customXml" Target="../ink/ink782.xml"/><Relationship Id="rId333" Type="http://schemas.openxmlformats.org/officeDocument/2006/relationships/image" Target="../media/image352.png"/><Relationship Id="rId540" Type="http://schemas.openxmlformats.org/officeDocument/2006/relationships/customXml" Target="../ink/ink968.xml"/><Relationship Id="rId778" Type="http://schemas.openxmlformats.org/officeDocument/2006/relationships/customXml" Target="../ink/ink1087.xml"/><Relationship Id="rId72" Type="http://schemas.openxmlformats.org/officeDocument/2006/relationships/customXml" Target="../ink/ink734.xml"/><Relationship Id="rId375" Type="http://schemas.openxmlformats.org/officeDocument/2006/relationships/image" Target="../media/image374.png"/><Relationship Id="rId582" Type="http://schemas.openxmlformats.org/officeDocument/2006/relationships/customXml" Target="../ink/ink989.xml"/><Relationship Id="rId638" Type="http://schemas.openxmlformats.org/officeDocument/2006/relationships/customXml" Target="../ink/ink1017.xml"/><Relationship Id="rId3" Type="http://schemas.openxmlformats.org/officeDocument/2006/relationships/image" Target="../media/image185.png"/><Relationship Id="rId235" Type="http://schemas.openxmlformats.org/officeDocument/2006/relationships/image" Target="../media/image303.png"/><Relationship Id="rId277" Type="http://schemas.openxmlformats.org/officeDocument/2006/relationships/image" Target="../media/image324.png"/><Relationship Id="rId400" Type="http://schemas.openxmlformats.org/officeDocument/2006/relationships/customXml" Target="../ink/ink898.xml"/><Relationship Id="rId442" Type="http://schemas.openxmlformats.org/officeDocument/2006/relationships/customXml" Target="../ink/ink919.xml"/><Relationship Id="rId484" Type="http://schemas.openxmlformats.org/officeDocument/2006/relationships/customXml" Target="../ink/ink940.xml"/><Relationship Id="rId705" Type="http://schemas.openxmlformats.org/officeDocument/2006/relationships/image" Target="../media/image1048.png"/><Relationship Id="rId137" Type="http://schemas.openxmlformats.org/officeDocument/2006/relationships/image" Target="../media/image254.png"/><Relationship Id="rId302" Type="http://schemas.openxmlformats.org/officeDocument/2006/relationships/customXml" Target="../ink/ink849.xml"/><Relationship Id="rId344" Type="http://schemas.openxmlformats.org/officeDocument/2006/relationships/customXml" Target="../ink/ink870.xml"/><Relationship Id="rId691" Type="http://schemas.openxmlformats.org/officeDocument/2006/relationships/image" Target="../media/image1041.png"/><Relationship Id="rId747" Type="http://schemas.openxmlformats.org/officeDocument/2006/relationships/image" Target="../media/image1069.png"/><Relationship Id="rId41" Type="http://schemas.openxmlformats.org/officeDocument/2006/relationships/image" Target="../media/image205.png"/><Relationship Id="rId83" Type="http://schemas.openxmlformats.org/officeDocument/2006/relationships/image" Target="../media/image227.png"/><Relationship Id="rId179" Type="http://schemas.openxmlformats.org/officeDocument/2006/relationships/image" Target="../media/image275.png"/><Relationship Id="rId386" Type="http://schemas.openxmlformats.org/officeDocument/2006/relationships/customXml" Target="../ink/ink891.xml"/><Relationship Id="rId551" Type="http://schemas.openxmlformats.org/officeDocument/2006/relationships/image" Target="../media/image971.png"/><Relationship Id="rId593" Type="http://schemas.openxmlformats.org/officeDocument/2006/relationships/image" Target="../media/image992.png"/><Relationship Id="rId607" Type="http://schemas.openxmlformats.org/officeDocument/2006/relationships/image" Target="../media/image999.png"/><Relationship Id="rId649" Type="http://schemas.openxmlformats.org/officeDocument/2006/relationships/image" Target="../media/image1020.png"/><Relationship Id="rId190" Type="http://schemas.openxmlformats.org/officeDocument/2006/relationships/customXml" Target="../ink/ink793.xml"/><Relationship Id="rId204" Type="http://schemas.openxmlformats.org/officeDocument/2006/relationships/customXml" Target="../ink/ink800.xml"/><Relationship Id="rId246" Type="http://schemas.openxmlformats.org/officeDocument/2006/relationships/customXml" Target="../ink/ink821.xml"/><Relationship Id="rId288" Type="http://schemas.openxmlformats.org/officeDocument/2006/relationships/customXml" Target="../ink/ink842.xml"/><Relationship Id="rId411" Type="http://schemas.openxmlformats.org/officeDocument/2006/relationships/image" Target="../media/image392.png"/><Relationship Id="rId453" Type="http://schemas.openxmlformats.org/officeDocument/2006/relationships/image" Target="../media/image413.png"/><Relationship Id="rId509" Type="http://schemas.openxmlformats.org/officeDocument/2006/relationships/image" Target="../media/image950.png"/><Relationship Id="rId660" Type="http://schemas.openxmlformats.org/officeDocument/2006/relationships/customXml" Target="../ink/ink1028.xml"/><Relationship Id="rId106" Type="http://schemas.openxmlformats.org/officeDocument/2006/relationships/customXml" Target="../ink/ink751.xml"/><Relationship Id="rId313" Type="http://schemas.openxmlformats.org/officeDocument/2006/relationships/image" Target="../media/image342.png"/><Relationship Id="rId495" Type="http://schemas.openxmlformats.org/officeDocument/2006/relationships/image" Target="../media/image943.png"/><Relationship Id="rId716" Type="http://schemas.openxmlformats.org/officeDocument/2006/relationships/customXml" Target="../ink/ink1056.xml"/><Relationship Id="rId758" Type="http://schemas.openxmlformats.org/officeDocument/2006/relationships/customXml" Target="../ink/ink1077.xml"/><Relationship Id="rId10" Type="http://schemas.openxmlformats.org/officeDocument/2006/relationships/customXml" Target="../ink/ink703.xml"/><Relationship Id="rId52" Type="http://schemas.openxmlformats.org/officeDocument/2006/relationships/customXml" Target="../ink/ink724.xml"/><Relationship Id="rId94" Type="http://schemas.openxmlformats.org/officeDocument/2006/relationships/customXml" Target="../ink/ink745.xml"/><Relationship Id="rId148" Type="http://schemas.openxmlformats.org/officeDocument/2006/relationships/customXml" Target="../ink/ink772.xml"/><Relationship Id="rId355" Type="http://schemas.openxmlformats.org/officeDocument/2006/relationships/image" Target="../media/image364.png"/><Relationship Id="rId397" Type="http://schemas.openxmlformats.org/officeDocument/2006/relationships/image" Target="../media/image385.png"/><Relationship Id="rId520" Type="http://schemas.openxmlformats.org/officeDocument/2006/relationships/customXml" Target="../ink/ink958.xml"/><Relationship Id="rId562" Type="http://schemas.openxmlformats.org/officeDocument/2006/relationships/customXml" Target="../ink/ink979.xml"/><Relationship Id="rId618" Type="http://schemas.openxmlformats.org/officeDocument/2006/relationships/customXml" Target="../ink/ink1007.xml"/><Relationship Id="rId215" Type="http://schemas.openxmlformats.org/officeDocument/2006/relationships/image" Target="../media/image293.png"/><Relationship Id="rId257" Type="http://schemas.openxmlformats.org/officeDocument/2006/relationships/image" Target="../media/image314.png"/><Relationship Id="rId422" Type="http://schemas.openxmlformats.org/officeDocument/2006/relationships/customXml" Target="../ink/ink909.xml"/><Relationship Id="rId464" Type="http://schemas.openxmlformats.org/officeDocument/2006/relationships/customXml" Target="../ink/ink930.xml"/><Relationship Id="rId299" Type="http://schemas.openxmlformats.org/officeDocument/2006/relationships/image" Target="../media/image335.png"/><Relationship Id="rId727" Type="http://schemas.openxmlformats.org/officeDocument/2006/relationships/image" Target="../media/image1059.png"/><Relationship Id="rId63" Type="http://schemas.openxmlformats.org/officeDocument/2006/relationships/image" Target="../media/image217.png"/><Relationship Id="rId159" Type="http://schemas.openxmlformats.org/officeDocument/2006/relationships/image" Target="../media/image265.png"/><Relationship Id="rId366" Type="http://schemas.openxmlformats.org/officeDocument/2006/relationships/customXml" Target="../ink/ink881.xml"/><Relationship Id="rId573" Type="http://schemas.openxmlformats.org/officeDocument/2006/relationships/image" Target="../media/image982.png"/><Relationship Id="rId226" Type="http://schemas.openxmlformats.org/officeDocument/2006/relationships/customXml" Target="../ink/ink811.xml"/><Relationship Id="rId433" Type="http://schemas.openxmlformats.org/officeDocument/2006/relationships/image" Target="../media/image403.png"/><Relationship Id="rId640" Type="http://schemas.openxmlformats.org/officeDocument/2006/relationships/customXml" Target="../ink/ink1018.xml"/><Relationship Id="rId738" Type="http://schemas.openxmlformats.org/officeDocument/2006/relationships/customXml" Target="../ink/ink1067.xml"/><Relationship Id="rId74" Type="http://schemas.openxmlformats.org/officeDocument/2006/relationships/customXml" Target="../ink/ink735.xml"/><Relationship Id="rId377" Type="http://schemas.openxmlformats.org/officeDocument/2006/relationships/image" Target="../media/image375.png"/><Relationship Id="rId500" Type="http://schemas.openxmlformats.org/officeDocument/2006/relationships/customXml" Target="../ink/ink948.xml"/><Relationship Id="rId584" Type="http://schemas.openxmlformats.org/officeDocument/2006/relationships/customXml" Target="../ink/ink990.xml"/><Relationship Id="rId5" Type="http://schemas.openxmlformats.org/officeDocument/2006/relationships/image" Target="../media/image186.png"/><Relationship Id="rId237" Type="http://schemas.openxmlformats.org/officeDocument/2006/relationships/image" Target="../media/image304.png"/><Relationship Id="rId444" Type="http://schemas.openxmlformats.org/officeDocument/2006/relationships/customXml" Target="../ink/ink920.xml"/><Relationship Id="rId651" Type="http://schemas.openxmlformats.org/officeDocument/2006/relationships/image" Target="../media/image1021.png"/><Relationship Id="rId749" Type="http://schemas.openxmlformats.org/officeDocument/2006/relationships/image" Target="../media/image1070.png"/><Relationship Id="rId290" Type="http://schemas.openxmlformats.org/officeDocument/2006/relationships/customXml" Target="../ink/ink843.xml"/><Relationship Id="rId304" Type="http://schemas.openxmlformats.org/officeDocument/2006/relationships/customXml" Target="../ink/ink850.xml"/><Relationship Id="rId388" Type="http://schemas.openxmlformats.org/officeDocument/2006/relationships/customXml" Target="../ink/ink892.xml"/><Relationship Id="rId511" Type="http://schemas.openxmlformats.org/officeDocument/2006/relationships/image" Target="../media/image951.png"/><Relationship Id="rId609" Type="http://schemas.openxmlformats.org/officeDocument/2006/relationships/image" Target="../media/image1000.png"/><Relationship Id="rId85" Type="http://schemas.openxmlformats.org/officeDocument/2006/relationships/image" Target="../media/image228.png"/><Relationship Id="rId150" Type="http://schemas.openxmlformats.org/officeDocument/2006/relationships/customXml" Target="../ink/ink773.xml"/><Relationship Id="rId595" Type="http://schemas.openxmlformats.org/officeDocument/2006/relationships/image" Target="../media/image993.png"/><Relationship Id="rId248" Type="http://schemas.openxmlformats.org/officeDocument/2006/relationships/customXml" Target="../ink/ink822.xml"/><Relationship Id="rId455" Type="http://schemas.openxmlformats.org/officeDocument/2006/relationships/image" Target="../media/image414.png"/><Relationship Id="rId662" Type="http://schemas.openxmlformats.org/officeDocument/2006/relationships/customXml" Target="../ink/ink1029.xml"/><Relationship Id="rId12" Type="http://schemas.openxmlformats.org/officeDocument/2006/relationships/customXml" Target="../ink/ink704.xml"/><Relationship Id="rId108" Type="http://schemas.openxmlformats.org/officeDocument/2006/relationships/customXml" Target="../ink/ink752.xml"/><Relationship Id="rId315" Type="http://schemas.openxmlformats.org/officeDocument/2006/relationships/image" Target="../media/image343.png"/><Relationship Id="rId522" Type="http://schemas.openxmlformats.org/officeDocument/2006/relationships/customXml" Target="../ink/ink959.xml"/><Relationship Id="rId96" Type="http://schemas.openxmlformats.org/officeDocument/2006/relationships/customXml" Target="../ink/ink746.xml"/><Relationship Id="rId161" Type="http://schemas.openxmlformats.org/officeDocument/2006/relationships/image" Target="../media/image266.png"/><Relationship Id="rId399" Type="http://schemas.openxmlformats.org/officeDocument/2006/relationships/image" Target="../media/image386.png"/><Relationship Id="rId259" Type="http://schemas.openxmlformats.org/officeDocument/2006/relationships/image" Target="../media/image315.png"/><Relationship Id="rId466" Type="http://schemas.openxmlformats.org/officeDocument/2006/relationships/customXml" Target="../ink/ink931.xml"/><Relationship Id="rId673" Type="http://schemas.openxmlformats.org/officeDocument/2006/relationships/image" Target="../media/image1032.png"/><Relationship Id="rId23" Type="http://schemas.openxmlformats.org/officeDocument/2006/relationships/image" Target="../media/image196.png"/><Relationship Id="rId119" Type="http://schemas.openxmlformats.org/officeDocument/2006/relationships/image" Target="../media/image245.png"/><Relationship Id="rId326" Type="http://schemas.openxmlformats.org/officeDocument/2006/relationships/customXml" Target="../ink/ink861.xml"/><Relationship Id="rId533" Type="http://schemas.openxmlformats.org/officeDocument/2006/relationships/image" Target="../media/image962.png"/><Relationship Id="rId740" Type="http://schemas.openxmlformats.org/officeDocument/2006/relationships/customXml" Target="../ink/ink1068.xml"/><Relationship Id="rId172" Type="http://schemas.openxmlformats.org/officeDocument/2006/relationships/customXml" Target="../ink/ink784.xml"/><Relationship Id="rId477" Type="http://schemas.openxmlformats.org/officeDocument/2006/relationships/image" Target="../media/image425.png"/><Relationship Id="rId600" Type="http://schemas.openxmlformats.org/officeDocument/2006/relationships/customXml" Target="../ink/ink998.xml"/><Relationship Id="rId684" Type="http://schemas.openxmlformats.org/officeDocument/2006/relationships/customXml" Target="../ink/ink1040.xml"/><Relationship Id="rId337" Type="http://schemas.openxmlformats.org/officeDocument/2006/relationships/image" Target="../media/image354.png"/><Relationship Id="rId34" Type="http://schemas.openxmlformats.org/officeDocument/2006/relationships/customXml" Target="../ink/ink715.xml"/><Relationship Id="rId544" Type="http://schemas.openxmlformats.org/officeDocument/2006/relationships/customXml" Target="../ink/ink970.xml"/><Relationship Id="rId751" Type="http://schemas.openxmlformats.org/officeDocument/2006/relationships/image" Target="../media/image1071.png"/><Relationship Id="rId183" Type="http://schemas.openxmlformats.org/officeDocument/2006/relationships/image" Target="../media/image277.png"/><Relationship Id="rId390" Type="http://schemas.openxmlformats.org/officeDocument/2006/relationships/customXml" Target="../ink/ink893.xml"/><Relationship Id="rId404" Type="http://schemas.openxmlformats.org/officeDocument/2006/relationships/customXml" Target="../ink/ink900.xml"/><Relationship Id="rId611" Type="http://schemas.openxmlformats.org/officeDocument/2006/relationships/image" Target="../media/image1001.png"/><Relationship Id="rId250" Type="http://schemas.openxmlformats.org/officeDocument/2006/relationships/customXml" Target="../ink/ink823.xml"/><Relationship Id="rId488" Type="http://schemas.openxmlformats.org/officeDocument/2006/relationships/customXml" Target="../ink/ink942.xml"/><Relationship Id="rId695" Type="http://schemas.openxmlformats.org/officeDocument/2006/relationships/image" Target="../media/image1043.png"/><Relationship Id="rId709" Type="http://schemas.openxmlformats.org/officeDocument/2006/relationships/image" Target="../media/image1050.png"/><Relationship Id="rId45" Type="http://schemas.openxmlformats.org/officeDocument/2006/relationships/image" Target="../media/image207.png"/><Relationship Id="rId110" Type="http://schemas.openxmlformats.org/officeDocument/2006/relationships/customXml" Target="../ink/ink753.xml"/><Relationship Id="rId348" Type="http://schemas.openxmlformats.org/officeDocument/2006/relationships/customXml" Target="../ink/ink872.xml"/><Relationship Id="rId555" Type="http://schemas.openxmlformats.org/officeDocument/2006/relationships/image" Target="../media/image973.png"/><Relationship Id="rId762" Type="http://schemas.openxmlformats.org/officeDocument/2006/relationships/customXml" Target="../ink/ink1079.xml"/><Relationship Id="rId194" Type="http://schemas.openxmlformats.org/officeDocument/2006/relationships/customXml" Target="../ink/ink795.xml"/><Relationship Id="rId208" Type="http://schemas.openxmlformats.org/officeDocument/2006/relationships/customXml" Target="../ink/ink802.xml"/><Relationship Id="rId415" Type="http://schemas.openxmlformats.org/officeDocument/2006/relationships/image" Target="../media/image394.png"/><Relationship Id="rId622" Type="http://schemas.openxmlformats.org/officeDocument/2006/relationships/customXml" Target="../ink/ink1009.xml"/><Relationship Id="rId261" Type="http://schemas.openxmlformats.org/officeDocument/2006/relationships/image" Target="../media/image316.png"/><Relationship Id="rId499" Type="http://schemas.openxmlformats.org/officeDocument/2006/relationships/image" Target="../media/image945.png"/><Relationship Id="rId56" Type="http://schemas.openxmlformats.org/officeDocument/2006/relationships/customXml" Target="../ink/ink726.xml"/><Relationship Id="rId359" Type="http://schemas.openxmlformats.org/officeDocument/2006/relationships/image" Target="../media/image366.png"/><Relationship Id="rId566" Type="http://schemas.openxmlformats.org/officeDocument/2006/relationships/customXml" Target="../ink/ink981.xml"/><Relationship Id="rId773" Type="http://schemas.openxmlformats.org/officeDocument/2006/relationships/image" Target="../media/image1082.png"/><Relationship Id="rId121" Type="http://schemas.openxmlformats.org/officeDocument/2006/relationships/image" Target="../media/image246.png"/><Relationship Id="rId219" Type="http://schemas.openxmlformats.org/officeDocument/2006/relationships/image" Target="../media/image295.png"/><Relationship Id="rId426" Type="http://schemas.openxmlformats.org/officeDocument/2006/relationships/customXml" Target="../ink/ink911.xml"/><Relationship Id="rId633" Type="http://schemas.openxmlformats.org/officeDocument/2006/relationships/image" Target="../media/image1012.png"/><Relationship Id="rId67" Type="http://schemas.openxmlformats.org/officeDocument/2006/relationships/image" Target="../media/image219.png"/><Relationship Id="rId272" Type="http://schemas.openxmlformats.org/officeDocument/2006/relationships/customXml" Target="../ink/ink834.xml"/><Relationship Id="rId577" Type="http://schemas.openxmlformats.org/officeDocument/2006/relationships/image" Target="../media/image984.png"/><Relationship Id="rId700" Type="http://schemas.openxmlformats.org/officeDocument/2006/relationships/customXml" Target="../ink/ink1048.xml"/><Relationship Id="rId132" Type="http://schemas.openxmlformats.org/officeDocument/2006/relationships/customXml" Target="../ink/ink764.xml"/><Relationship Id="rId437" Type="http://schemas.openxmlformats.org/officeDocument/2006/relationships/image" Target="../media/image405.png"/><Relationship Id="rId644" Type="http://schemas.openxmlformats.org/officeDocument/2006/relationships/customXml" Target="../ink/ink1020.xml"/><Relationship Id="rId283" Type="http://schemas.openxmlformats.org/officeDocument/2006/relationships/image" Target="../media/image327.png"/><Relationship Id="rId490" Type="http://schemas.openxmlformats.org/officeDocument/2006/relationships/customXml" Target="../ink/ink943.xml"/><Relationship Id="rId504" Type="http://schemas.openxmlformats.org/officeDocument/2006/relationships/customXml" Target="../ink/ink950.xml"/><Relationship Id="rId711" Type="http://schemas.openxmlformats.org/officeDocument/2006/relationships/image" Target="../media/image1051.png"/><Relationship Id="rId78" Type="http://schemas.openxmlformats.org/officeDocument/2006/relationships/customXml" Target="../ink/ink737.xml"/><Relationship Id="rId143" Type="http://schemas.openxmlformats.org/officeDocument/2006/relationships/image" Target="../media/image257.png"/><Relationship Id="rId350" Type="http://schemas.openxmlformats.org/officeDocument/2006/relationships/customXml" Target="../ink/ink873.xml"/><Relationship Id="rId588" Type="http://schemas.openxmlformats.org/officeDocument/2006/relationships/customXml" Target="../ink/ink992.xml"/><Relationship Id="rId9" Type="http://schemas.openxmlformats.org/officeDocument/2006/relationships/image" Target="../media/image188.png"/><Relationship Id="rId210" Type="http://schemas.openxmlformats.org/officeDocument/2006/relationships/customXml" Target="../ink/ink803.xml"/><Relationship Id="rId448" Type="http://schemas.openxmlformats.org/officeDocument/2006/relationships/customXml" Target="../ink/ink922.xml"/><Relationship Id="rId655" Type="http://schemas.openxmlformats.org/officeDocument/2006/relationships/image" Target="../media/image1023.png"/><Relationship Id="rId294" Type="http://schemas.openxmlformats.org/officeDocument/2006/relationships/customXml" Target="../ink/ink845.xml"/><Relationship Id="rId308" Type="http://schemas.openxmlformats.org/officeDocument/2006/relationships/customXml" Target="../ink/ink852.xml"/><Relationship Id="rId515" Type="http://schemas.openxmlformats.org/officeDocument/2006/relationships/image" Target="../media/image953.png"/><Relationship Id="rId722" Type="http://schemas.openxmlformats.org/officeDocument/2006/relationships/customXml" Target="../ink/ink1059.xml"/><Relationship Id="rId89" Type="http://schemas.openxmlformats.org/officeDocument/2006/relationships/image" Target="../media/image230.png"/><Relationship Id="rId154" Type="http://schemas.openxmlformats.org/officeDocument/2006/relationships/customXml" Target="../ink/ink775.xml"/><Relationship Id="rId361" Type="http://schemas.openxmlformats.org/officeDocument/2006/relationships/image" Target="../media/image367.png"/><Relationship Id="rId599" Type="http://schemas.openxmlformats.org/officeDocument/2006/relationships/image" Target="../media/image995.png"/><Relationship Id="rId459" Type="http://schemas.openxmlformats.org/officeDocument/2006/relationships/image" Target="../media/image416.png"/><Relationship Id="rId666" Type="http://schemas.openxmlformats.org/officeDocument/2006/relationships/customXml" Target="../ink/ink1031.xml"/><Relationship Id="rId16" Type="http://schemas.openxmlformats.org/officeDocument/2006/relationships/customXml" Target="../ink/ink706.xml"/><Relationship Id="rId221" Type="http://schemas.openxmlformats.org/officeDocument/2006/relationships/image" Target="../media/image296.png"/><Relationship Id="rId319" Type="http://schemas.openxmlformats.org/officeDocument/2006/relationships/image" Target="../media/image345.png"/><Relationship Id="rId526" Type="http://schemas.openxmlformats.org/officeDocument/2006/relationships/customXml" Target="../ink/ink961.xml"/><Relationship Id="rId733" Type="http://schemas.openxmlformats.org/officeDocument/2006/relationships/image" Target="../media/image1062.png"/><Relationship Id="rId165" Type="http://schemas.openxmlformats.org/officeDocument/2006/relationships/image" Target="../media/image268.png"/><Relationship Id="rId372" Type="http://schemas.openxmlformats.org/officeDocument/2006/relationships/customXml" Target="../ink/ink884.xml"/><Relationship Id="rId677" Type="http://schemas.openxmlformats.org/officeDocument/2006/relationships/image" Target="../media/image1034.png"/><Relationship Id="rId232" Type="http://schemas.openxmlformats.org/officeDocument/2006/relationships/customXml" Target="../ink/ink814.xml"/><Relationship Id="rId27" Type="http://schemas.openxmlformats.org/officeDocument/2006/relationships/image" Target="../media/image198.png"/><Relationship Id="rId537" Type="http://schemas.openxmlformats.org/officeDocument/2006/relationships/image" Target="../media/image964.png"/><Relationship Id="rId744" Type="http://schemas.openxmlformats.org/officeDocument/2006/relationships/customXml" Target="../ink/ink1070.xml"/><Relationship Id="rId80" Type="http://schemas.openxmlformats.org/officeDocument/2006/relationships/customXml" Target="../ink/ink738.xml"/><Relationship Id="rId176" Type="http://schemas.openxmlformats.org/officeDocument/2006/relationships/customXml" Target="../ink/ink786.xml"/><Relationship Id="rId383" Type="http://schemas.openxmlformats.org/officeDocument/2006/relationships/image" Target="../media/image378.png"/><Relationship Id="rId590" Type="http://schemas.openxmlformats.org/officeDocument/2006/relationships/customXml" Target="../ink/ink993.xml"/><Relationship Id="rId604" Type="http://schemas.openxmlformats.org/officeDocument/2006/relationships/customXml" Target="../ink/ink1000.xml"/><Relationship Id="rId243" Type="http://schemas.openxmlformats.org/officeDocument/2006/relationships/image" Target="../media/image307.png"/><Relationship Id="rId450" Type="http://schemas.openxmlformats.org/officeDocument/2006/relationships/customXml" Target="../ink/ink923.xml"/><Relationship Id="rId688" Type="http://schemas.openxmlformats.org/officeDocument/2006/relationships/customXml" Target="../ink/ink1042.xml"/><Relationship Id="rId38" Type="http://schemas.openxmlformats.org/officeDocument/2006/relationships/customXml" Target="../ink/ink717.xml"/><Relationship Id="rId103" Type="http://schemas.openxmlformats.org/officeDocument/2006/relationships/image" Target="../media/image237.png"/><Relationship Id="rId310" Type="http://schemas.openxmlformats.org/officeDocument/2006/relationships/customXml" Target="../ink/ink853.xml"/><Relationship Id="rId548" Type="http://schemas.openxmlformats.org/officeDocument/2006/relationships/customXml" Target="../ink/ink972.xml"/><Relationship Id="rId755" Type="http://schemas.openxmlformats.org/officeDocument/2006/relationships/image" Target="../media/image1073.png"/><Relationship Id="rId91" Type="http://schemas.openxmlformats.org/officeDocument/2006/relationships/image" Target="../media/image231.png"/><Relationship Id="rId187" Type="http://schemas.openxmlformats.org/officeDocument/2006/relationships/image" Target="../media/image279.png"/><Relationship Id="rId394" Type="http://schemas.openxmlformats.org/officeDocument/2006/relationships/customXml" Target="../ink/ink895.xml"/><Relationship Id="rId408" Type="http://schemas.openxmlformats.org/officeDocument/2006/relationships/customXml" Target="../ink/ink902.xml"/><Relationship Id="rId615" Type="http://schemas.openxmlformats.org/officeDocument/2006/relationships/image" Target="../media/image1003.png"/><Relationship Id="rId254" Type="http://schemas.openxmlformats.org/officeDocument/2006/relationships/customXml" Target="../ink/ink825.xml"/><Relationship Id="rId699" Type="http://schemas.openxmlformats.org/officeDocument/2006/relationships/image" Target="../media/image1045.png"/><Relationship Id="rId49" Type="http://schemas.openxmlformats.org/officeDocument/2006/relationships/image" Target="../media/image209.png"/><Relationship Id="rId114" Type="http://schemas.openxmlformats.org/officeDocument/2006/relationships/customXml" Target="../ink/ink755.xml"/><Relationship Id="rId461" Type="http://schemas.openxmlformats.org/officeDocument/2006/relationships/image" Target="../media/image417.png"/><Relationship Id="rId559" Type="http://schemas.openxmlformats.org/officeDocument/2006/relationships/image" Target="../media/image975.png"/><Relationship Id="rId766" Type="http://schemas.openxmlformats.org/officeDocument/2006/relationships/customXml" Target="../ink/ink1081.xml"/><Relationship Id="rId198" Type="http://schemas.openxmlformats.org/officeDocument/2006/relationships/customXml" Target="../ink/ink797.xml"/><Relationship Id="rId321" Type="http://schemas.openxmlformats.org/officeDocument/2006/relationships/image" Target="../media/image346.png"/><Relationship Id="rId419" Type="http://schemas.openxmlformats.org/officeDocument/2006/relationships/image" Target="../media/image396.png"/><Relationship Id="rId626" Type="http://schemas.openxmlformats.org/officeDocument/2006/relationships/customXml" Target="../ink/ink1011.xml"/><Relationship Id="rId265" Type="http://schemas.openxmlformats.org/officeDocument/2006/relationships/image" Target="../media/image318.png"/><Relationship Id="rId472" Type="http://schemas.openxmlformats.org/officeDocument/2006/relationships/customXml" Target="../ink/ink934.xml"/><Relationship Id="rId125" Type="http://schemas.openxmlformats.org/officeDocument/2006/relationships/image" Target="../media/image248.png"/><Relationship Id="rId332" Type="http://schemas.openxmlformats.org/officeDocument/2006/relationships/customXml" Target="../ink/ink864.xml"/><Relationship Id="rId777" Type="http://schemas.openxmlformats.org/officeDocument/2006/relationships/image" Target="../media/image1084.png"/><Relationship Id="rId637" Type="http://schemas.openxmlformats.org/officeDocument/2006/relationships/image" Target="../media/image1014.png"/><Relationship Id="rId276" Type="http://schemas.openxmlformats.org/officeDocument/2006/relationships/customXml" Target="../ink/ink836.xml"/><Relationship Id="rId483" Type="http://schemas.openxmlformats.org/officeDocument/2006/relationships/image" Target="../media/image428.png"/><Relationship Id="rId690" Type="http://schemas.openxmlformats.org/officeDocument/2006/relationships/customXml" Target="../ink/ink1043.xml"/><Relationship Id="rId704" Type="http://schemas.openxmlformats.org/officeDocument/2006/relationships/customXml" Target="../ink/ink1050.xml"/><Relationship Id="rId40" Type="http://schemas.openxmlformats.org/officeDocument/2006/relationships/customXml" Target="../ink/ink718.xml"/><Relationship Id="rId136" Type="http://schemas.openxmlformats.org/officeDocument/2006/relationships/customXml" Target="../ink/ink766.xml"/><Relationship Id="rId343" Type="http://schemas.openxmlformats.org/officeDocument/2006/relationships/image" Target="../media/image358.png"/><Relationship Id="rId550" Type="http://schemas.openxmlformats.org/officeDocument/2006/relationships/customXml" Target="../ink/ink973.xml"/><Relationship Id="rId203" Type="http://schemas.openxmlformats.org/officeDocument/2006/relationships/image" Target="../media/image287.png"/><Relationship Id="rId648" Type="http://schemas.openxmlformats.org/officeDocument/2006/relationships/customXml" Target="../ink/ink1022.xml"/><Relationship Id="rId287" Type="http://schemas.openxmlformats.org/officeDocument/2006/relationships/image" Target="../media/image329.png"/><Relationship Id="rId410" Type="http://schemas.openxmlformats.org/officeDocument/2006/relationships/customXml" Target="../ink/ink903.xml"/><Relationship Id="rId494" Type="http://schemas.openxmlformats.org/officeDocument/2006/relationships/customXml" Target="../ink/ink945.xml"/><Relationship Id="rId508" Type="http://schemas.openxmlformats.org/officeDocument/2006/relationships/customXml" Target="../ink/ink952.xml"/><Relationship Id="rId715" Type="http://schemas.openxmlformats.org/officeDocument/2006/relationships/image" Target="../media/image1053.png"/><Relationship Id="rId147" Type="http://schemas.openxmlformats.org/officeDocument/2006/relationships/image" Target="../media/image259.png"/><Relationship Id="rId354" Type="http://schemas.openxmlformats.org/officeDocument/2006/relationships/customXml" Target="../ink/ink875.xml"/><Relationship Id="rId51" Type="http://schemas.openxmlformats.org/officeDocument/2006/relationships/image" Target="../media/image210.png"/><Relationship Id="rId561" Type="http://schemas.openxmlformats.org/officeDocument/2006/relationships/image" Target="../media/image976.png"/><Relationship Id="rId659" Type="http://schemas.openxmlformats.org/officeDocument/2006/relationships/image" Target="../media/image1025.png"/><Relationship Id="rId214" Type="http://schemas.openxmlformats.org/officeDocument/2006/relationships/customXml" Target="../ink/ink805.xml"/><Relationship Id="rId298" Type="http://schemas.openxmlformats.org/officeDocument/2006/relationships/customXml" Target="../ink/ink847.xml"/><Relationship Id="rId421" Type="http://schemas.openxmlformats.org/officeDocument/2006/relationships/image" Target="../media/image397.png"/><Relationship Id="rId519" Type="http://schemas.openxmlformats.org/officeDocument/2006/relationships/image" Target="../media/image955.png"/><Relationship Id="rId158" Type="http://schemas.openxmlformats.org/officeDocument/2006/relationships/customXml" Target="../ink/ink777.xml"/><Relationship Id="rId726" Type="http://schemas.openxmlformats.org/officeDocument/2006/relationships/customXml" Target="../ink/ink1061.xml"/><Relationship Id="rId62" Type="http://schemas.openxmlformats.org/officeDocument/2006/relationships/customXml" Target="../ink/ink729.xml"/><Relationship Id="rId365" Type="http://schemas.openxmlformats.org/officeDocument/2006/relationships/image" Target="../media/image369.png"/><Relationship Id="rId572" Type="http://schemas.openxmlformats.org/officeDocument/2006/relationships/customXml" Target="../ink/ink984.xml"/><Relationship Id="rId225" Type="http://schemas.openxmlformats.org/officeDocument/2006/relationships/image" Target="../media/image298.png"/><Relationship Id="rId432" Type="http://schemas.openxmlformats.org/officeDocument/2006/relationships/customXml" Target="../ink/ink914.xml"/><Relationship Id="rId737" Type="http://schemas.openxmlformats.org/officeDocument/2006/relationships/image" Target="../media/image1064.png"/><Relationship Id="rId73" Type="http://schemas.openxmlformats.org/officeDocument/2006/relationships/image" Target="../media/image222.png"/><Relationship Id="rId169" Type="http://schemas.openxmlformats.org/officeDocument/2006/relationships/image" Target="../media/image270.png"/><Relationship Id="rId376" Type="http://schemas.openxmlformats.org/officeDocument/2006/relationships/customXml" Target="../ink/ink886.xml"/><Relationship Id="rId583" Type="http://schemas.openxmlformats.org/officeDocument/2006/relationships/image" Target="../media/image987.png"/><Relationship Id="rId4" Type="http://schemas.openxmlformats.org/officeDocument/2006/relationships/customXml" Target="../ink/ink700.xml"/><Relationship Id="rId236" Type="http://schemas.openxmlformats.org/officeDocument/2006/relationships/customXml" Target="../ink/ink816.xml"/><Relationship Id="rId443" Type="http://schemas.openxmlformats.org/officeDocument/2006/relationships/image" Target="../media/image408.png"/><Relationship Id="rId650" Type="http://schemas.openxmlformats.org/officeDocument/2006/relationships/customXml" Target="../ink/ink1023.xml"/><Relationship Id="rId303" Type="http://schemas.openxmlformats.org/officeDocument/2006/relationships/image" Target="../media/image337.png"/><Relationship Id="rId748" Type="http://schemas.openxmlformats.org/officeDocument/2006/relationships/customXml" Target="../ink/ink1072.xml"/><Relationship Id="rId84" Type="http://schemas.openxmlformats.org/officeDocument/2006/relationships/customXml" Target="../ink/ink740.xml"/><Relationship Id="rId387" Type="http://schemas.openxmlformats.org/officeDocument/2006/relationships/image" Target="../media/image380.png"/><Relationship Id="rId510" Type="http://schemas.openxmlformats.org/officeDocument/2006/relationships/customXml" Target="../ink/ink953.xml"/><Relationship Id="rId594" Type="http://schemas.openxmlformats.org/officeDocument/2006/relationships/customXml" Target="../ink/ink995.xml"/><Relationship Id="rId608" Type="http://schemas.openxmlformats.org/officeDocument/2006/relationships/customXml" Target="../ink/ink1002.xml"/><Relationship Id="rId247" Type="http://schemas.openxmlformats.org/officeDocument/2006/relationships/image" Target="../media/image309.png"/></Relationships>
</file>

<file path=ppt/slides/_rels/slide13.xml.rels><?xml version="1.0" encoding="UTF-8" standalone="yes"?>
<Relationships xmlns="http://schemas.openxmlformats.org/package/2006/relationships"><Relationship Id="rId26" Type="http://schemas.openxmlformats.org/officeDocument/2006/relationships/image" Target="../media/image1097.png"/><Relationship Id="rId21" Type="http://schemas.openxmlformats.org/officeDocument/2006/relationships/customXml" Target="../ink/ink1097.xml"/><Relationship Id="rId42" Type="http://schemas.openxmlformats.org/officeDocument/2006/relationships/image" Target="../media/image1105.png"/><Relationship Id="rId47" Type="http://schemas.openxmlformats.org/officeDocument/2006/relationships/customXml" Target="../ink/ink1110.xml"/><Relationship Id="rId63" Type="http://schemas.openxmlformats.org/officeDocument/2006/relationships/customXml" Target="../ink/ink1118.xml"/><Relationship Id="rId68" Type="http://schemas.openxmlformats.org/officeDocument/2006/relationships/image" Target="../media/image1118.png"/><Relationship Id="rId84" Type="http://schemas.openxmlformats.org/officeDocument/2006/relationships/image" Target="../media/image1126.png"/><Relationship Id="rId89" Type="http://schemas.openxmlformats.org/officeDocument/2006/relationships/customXml" Target="../ink/ink1131.xml"/><Relationship Id="rId16" Type="http://schemas.openxmlformats.org/officeDocument/2006/relationships/image" Target="../media/image1092.png"/><Relationship Id="rId11" Type="http://schemas.openxmlformats.org/officeDocument/2006/relationships/customXml" Target="../ink/ink1092.xml"/><Relationship Id="rId32" Type="http://schemas.openxmlformats.org/officeDocument/2006/relationships/image" Target="../media/image1100.png"/><Relationship Id="rId37" Type="http://schemas.openxmlformats.org/officeDocument/2006/relationships/customXml" Target="../ink/ink1105.xml"/><Relationship Id="rId53" Type="http://schemas.openxmlformats.org/officeDocument/2006/relationships/customXml" Target="../ink/ink1113.xml"/><Relationship Id="rId58" Type="http://schemas.openxmlformats.org/officeDocument/2006/relationships/image" Target="../media/image1113.png"/><Relationship Id="rId74" Type="http://schemas.openxmlformats.org/officeDocument/2006/relationships/image" Target="../media/image1121.png"/><Relationship Id="rId79" Type="http://schemas.openxmlformats.org/officeDocument/2006/relationships/customXml" Target="../ink/ink1126.xml"/><Relationship Id="rId102" Type="http://schemas.openxmlformats.org/officeDocument/2006/relationships/image" Target="../media/image1135.png"/><Relationship Id="rId5" Type="http://schemas.openxmlformats.org/officeDocument/2006/relationships/customXml" Target="../ink/ink1089.xml"/><Relationship Id="rId90" Type="http://schemas.openxmlformats.org/officeDocument/2006/relationships/image" Target="../media/image1129.png"/><Relationship Id="rId95" Type="http://schemas.openxmlformats.org/officeDocument/2006/relationships/customXml" Target="../ink/ink1134.xml"/><Relationship Id="rId22" Type="http://schemas.openxmlformats.org/officeDocument/2006/relationships/image" Target="../media/image1095.png"/><Relationship Id="rId27" Type="http://schemas.openxmlformats.org/officeDocument/2006/relationships/customXml" Target="../ink/ink1100.xml"/><Relationship Id="rId43" Type="http://schemas.openxmlformats.org/officeDocument/2006/relationships/customXml" Target="../ink/ink1108.xml"/><Relationship Id="rId48" Type="http://schemas.openxmlformats.org/officeDocument/2006/relationships/image" Target="../media/image1108.png"/><Relationship Id="rId64" Type="http://schemas.openxmlformats.org/officeDocument/2006/relationships/image" Target="../media/image1116.png"/><Relationship Id="rId69" Type="http://schemas.openxmlformats.org/officeDocument/2006/relationships/customXml" Target="../ink/ink1121.xml"/><Relationship Id="rId80" Type="http://schemas.openxmlformats.org/officeDocument/2006/relationships/image" Target="../media/image1124.png"/><Relationship Id="rId85" Type="http://schemas.openxmlformats.org/officeDocument/2006/relationships/customXml" Target="../ink/ink1129.xml"/><Relationship Id="rId12" Type="http://schemas.openxmlformats.org/officeDocument/2006/relationships/image" Target="../media/image1090.png"/><Relationship Id="rId17" Type="http://schemas.openxmlformats.org/officeDocument/2006/relationships/customXml" Target="../ink/ink1095.xml"/><Relationship Id="rId33" Type="http://schemas.openxmlformats.org/officeDocument/2006/relationships/customXml" Target="../ink/ink1103.xml"/><Relationship Id="rId38" Type="http://schemas.openxmlformats.org/officeDocument/2006/relationships/image" Target="../media/image1103.png"/><Relationship Id="rId59" Type="http://schemas.openxmlformats.org/officeDocument/2006/relationships/customXml" Target="../ink/ink1116.xml"/><Relationship Id="rId103" Type="http://schemas.openxmlformats.org/officeDocument/2006/relationships/customXml" Target="../ink/ink1138.xml"/><Relationship Id="rId20" Type="http://schemas.openxmlformats.org/officeDocument/2006/relationships/image" Target="../media/image1094.png"/><Relationship Id="rId41" Type="http://schemas.openxmlformats.org/officeDocument/2006/relationships/customXml" Target="../ink/ink1107.xml"/><Relationship Id="rId54" Type="http://schemas.openxmlformats.org/officeDocument/2006/relationships/image" Target="../media/image1111.png"/><Relationship Id="rId62" Type="http://schemas.openxmlformats.org/officeDocument/2006/relationships/image" Target="../media/image1115.png"/><Relationship Id="rId70" Type="http://schemas.openxmlformats.org/officeDocument/2006/relationships/image" Target="../media/image1119.png"/><Relationship Id="rId75" Type="http://schemas.openxmlformats.org/officeDocument/2006/relationships/customXml" Target="../ink/ink1124.xml"/><Relationship Id="rId83" Type="http://schemas.openxmlformats.org/officeDocument/2006/relationships/customXml" Target="../ink/ink1128.xml"/><Relationship Id="rId88" Type="http://schemas.openxmlformats.org/officeDocument/2006/relationships/image" Target="../media/image1128.png"/><Relationship Id="rId91" Type="http://schemas.openxmlformats.org/officeDocument/2006/relationships/customXml" Target="../ink/ink1132.xml"/><Relationship Id="rId96" Type="http://schemas.openxmlformats.org/officeDocument/2006/relationships/image" Target="../media/image1132.png"/><Relationship Id="rId1" Type="http://schemas.openxmlformats.org/officeDocument/2006/relationships/slideLayout" Target="../slideLayouts/slideLayout7.xml"/><Relationship Id="rId6" Type="http://schemas.openxmlformats.org/officeDocument/2006/relationships/image" Target="../media/image1087.png"/><Relationship Id="rId15" Type="http://schemas.openxmlformats.org/officeDocument/2006/relationships/customXml" Target="../ink/ink1094.xml"/><Relationship Id="rId23" Type="http://schemas.openxmlformats.org/officeDocument/2006/relationships/customXml" Target="../ink/ink1098.xml"/><Relationship Id="rId28" Type="http://schemas.openxmlformats.org/officeDocument/2006/relationships/image" Target="../media/image1098.png"/><Relationship Id="rId36" Type="http://schemas.openxmlformats.org/officeDocument/2006/relationships/image" Target="../media/image1102.png"/><Relationship Id="rId49" Type="http://schemas.openxmlformats.org/officeDocument/2006/relationships/customXml" Target="../ink/ink1111.xml"/><Relationship Id="rId57" Type="http://schemas.openxmlformats.org/officeDocument/2006/relationships/customXml" Target="../ink/ink1115.xml"/><Relationship Id="rId106" Type="http://schemas.openxmlformats.org/officeDocument/2006/relationships/image" Target="../media/image1137.png"/><Relationship Id="rId10" Type="http://schemas.openxmlformats.org/officeDocument/2006/relationships/image" Target="../media/image1089.png"/><Relationship Id="rId31" Type="http://schemas.openxmlformats.org/officeDocument/2006/relationships/customXml" Target="../ink/ink1102.xml"/><Relationship Id="rId44" Type="http://schemas.openxmlformats.org/officeDocument/2006/relationships/image" Target="../media/image1106.png"/><Relationship Id="rId52" Type="http://schemas.openxmlformats.org/officeDocument/2006/relationships/image" Target="../media/image1110.png"/><Relationship Id="rId60" Type="http://schemas.openxmlformats.org/officeDocument/2006/relationships/image" Target="../media/image1114.png"/><Relationship Id="rId65" Type="http://schemas.openxmlformats.org/officeDocument/2006/relationships/customXml" Target="../ink/ink1119.xml"/><Relationship Id="rId73" Type="http://schemas.openxmlformats.org/officeDocument/2006/relationships/customXml" Target="../ink/ink1123.xml"/><Relationship Id="rId78" Type="http://schemas.openxmlformats.org/officeDocument/2006/relationships/image" Target="../media/image1123.png"/><Relationship Id="rId81" Type="http://schemas.openxmlformats.org/officeDocument/2006/relationships/customXml" Target="../ink/ink1127.xml"/><Relationship Id="rId86" Type="http://schemas.openxmlformats.org/officeDocument/2006/relationships/image" Target="../media/image1127.png"/><Relationship Id="rId94" Type="http://schemas.openxmlformats.org/officeDocument/2006/relationships/image" Target="../media/image1131.png"/><Relationship Id="rId99" Type="http://schemas.openxmlformats.org/officeDocument/2006/relationships/customXml" Target="../ink/ink1136.xml"/><Relationship Id="rId101" Type="http://schemas.openxmlformats.org/officeDocument/2006/relationships/customXml" Target="../ink/ink1137.xml"/><Relationship Id="rId4" Type="http://schemas.openxmlformats.org/officeDocument/2006/relationships/image" Target="../media/image1086.png"/><Relationship Id="rId9" Type="http://schemas.openxmlformats.org/officeDocument/2006/relationships/customXml" Target="../ink/ink1091.xml"/><Relationship Id="rId13" Type="http://schemas.openxmlformats.org/officeDocument/2006/relationships/customXml" Target="../ink/ink1093.xml"/><Relationship Id="rId18" Type="http://schemas.openxmlformats.org/officeDocument/2006/relationships/image" Target="../media/image1093.png"/><Relationship Id="rId39" Type="http://schemas.openxmlformats.org/officeDocument/2006/relationships/customXml" Target="../ink/ink1106.xml"/><Relationship Id="rId34" Type="http://schemas.openxmlformats.org/officeDocument/2006/relationships/image" Target="../media/image1101.png"/><Relationship Id="rId50" Type="http://schemas.openxmlformats.org/officeDocument/2006/relationships/image" Target="../media/image1109.png"/><Relationship Id="rId55" Type="http://schemas.openxmlformats.org/officeDocument/2006/relationships/customXml" Target="../ink/ink1114.xml"/><Relationship Id="rId76" Type="http://schemas.openxmlformats.org/officeDocument/2006/relationships/image" Target="../media/image1122.png"/><Relationship Id="rId97" Type="http://schemas.openxmlformats.org/officeDocument/2006/relationships/customXml" Target="../ink/ink1135.xml"/><Relationship Id="rId104" Type="http://schemas.openxmlformats.org/officeDocument/2006/relationships/image" Target="../media/image1136.png"/><Relationship Id="rId7" Type="http://schemas.openxmlformats.org/officeDocument/2006/relationships/customXml" Target="../ink/ink1090.xml"/><Relationship Id="rId71" Type="http://schemas.openxmlformats.org/officeDocument/2006/relationships/customXml" Target="../ink/ink1122.xml"/><Relationship Id="rId92" Type="http://schemas.openxmlformats.org/officeDocument/2006/relationships/image" Target="../media/image1130.png"/><Relationship Id="rId2" Type="http://schemas.openxmlformats.org/officeDocument/2006/relationships/notesSlide" Target="../notesSlides/notesSlide13.xml"/><Relationship Id="rId29" Type="http://schemas.openxmlformats.org/officeDocument/2006/relationships/customXml" Target="../ink/ink1101.xml"/><Relationship Id="rId24" Type="http://schemas.openxmlformats.org/officeDocument/2006/relationships/image" Target="../media/image1096.png"/><Relationship Id="rId40" Type="http://schemas.openxmlformats.org/officeDocument/2006/relationships/image" Target="../media/image1104.png"/><Relationship Id="rId45" Type="http://schemas.openxmlformats.org/officeDocument/2006/relationships/customXml" Target="../ink/ink1109.xml"/><Relationship Id="rId66" Type="http://schemas.openxmlformats.org/officeDocument/2006/relationships/image" Target="../media/image1117.png"/><Relationship Id="rId87" Type="http://schemas.openxmlformats.org/officeDocument/2006/relationships/customXml" Target="../ink/ink1130.xml"/><Relationship Id="rId61" Type="http://schemas.openxmlformats.org/officeDocument/2006/relationships/customXml" Target="../ink/ink1117.xml"/><Relationship Id="rId82" Type="http://schemas.openxmlformats.org/officeDocument/2006/relationships/image" Target="../media/image1125.png"/><Relationship Id="rId19" Type="http://schemas.openxmlformats.org/officeDocument/2006/relationships/customXml" Target="../ink/ink1096.xml"/><Relationship Id="rId14" Type="http://schemas.openxmlformats.org/officeDocument/2006/relationships/image" Target="../media/image1091.png"/><Relationship Id="rId30" Type="http://schemas.openxmlformats.org/officeDocument/2006/relationships/image" Target="../media/image1099.png"/><Relationship Id="rId35" Type="http://schemas.openxmlformats.org/officeDocument/2006/relationships/customXml" Target="../ink/ink1104.xml"/><Relationship Id="rId56" Type="http://schemas.openxmlformats.org/officeDocument/2006/relationships/image" Target="../media/image1112.png"/><Relationship Id="rId77" Type="http://schemas.openxmlformats.org/officeDocument/2006/relationships/customXml" Target="../ink/ink1125.xml"/><Relationship Id="rId100" Type="http://schemas.openxmlformats.org/officeDocument/2006/relationships/image" Target="../media/image1134.png"/><Relationship Id="rId105" Type="http://schemas.openxmlformats.org/officeDocument/2006/relationships/customXml" Target="../ink/ink1139.xml"/><Relationship Id="rId8" Type="http://schemas.openxmlformats.org/officeDocument/2006/relationships/image" Target="../media/image1088.png"/><Relationship Id="rId51" Type="http://schemas.openxmlformats.org/officeDocument/2006/relationships/customXml" Target="../ink/ink1112.xml"/><Relationship Id="rId72" Type="http://schemas.openxmlformats.org/officeDocument/2006/relationships/image" Target="../media/image1120.png"/><Relationship Id="rId93" Type="http://schemas.openxmlformats.org/officeDocument/2006/relationships/customXml" Target="../ink/ink1133.xml"/><Relationship Id="rId98" Type="http://schemas.openxmlformats.org/officeDocument/2006/relationships/image" Target="../media/image1133.png"/><Relationship Id="rId3" Type="http://schemas.openxmlformats.org/officeDocument/2006/relationships/customXml" Target="../ink/ink1088.xml"/><Relationship Id="rId25" Type="http://schemas.openxmlformats.org/officeDocument/2006/relationships/customXml" Target="../ink/ink1099.xml"/><Relationship Id="rId46" Type="http://schemas.openxmlformats.org/officeDocument/2006/relationships/image" Target="../media/image1107.png"/><Relationship Id="rId67" Type="http://schemas.openxmlformats.org/officeDocument/2006/relationships/customXml" Target="../ink/ink1120.xml"/></Relationships>
</file>

<file path=ppt/slides/_rels/slide14.xml.rels><?xml version="1.0" encoding="UTF-8" standalone="yes"?>
<Relationships xmlns="http://schemas.openxmlformats.org/package/2006/relationships"><Relationship Id="rId13" Type="http://schemas.openxmlformats.org/officeDocument/2006/relationships/customXml" Target="../ink/ink1145.xml"/><Relationship Id="rId18" Type="http://schemas.openxmlformats.org/officeDocument/2006/relationships/image" Target="../media/image1145.png"/><Relationship Id="rId26" Type="http://schemas.openxmlformats.org/officeDocument/2006/relationships/image" Target="../media/image1149.png"/><Relationship Id="rId39" Type="http://schemas.openxmlformats.org/officeDocument/2006/relationships/customXml" Target="../ink/ink1158.xml"/><Relationship Id="rId21" Type="http://schemas.openxmlformats.org/officeDocument/2006/relationships/customXml" Target="../ink/ink1149.xml"/><Relationship Id="rId34" Type="http://schemas.openxmlformats.org/officeDocument/2006/relationships/image" Target="../media/image1153.png"/><Relationship Id="rId42" Type="http://schemas.openxmlformats.org/officeDocument/2006/relationships/image" Target="../media/image1157.png"/><Relationship Id="rId47" Type="http://schemas.openxmlformats.org/officeDocument/2006/relationships/customXml" Target="../ink/ink1162.xml"/><Relationship Id="rId50" Type="http://schemas.openxmlformats.org/officeDocument/2006/relationships/image" Target="../media/image1161.png"/><Relationship Id="rId55" Type="http://schemas.openxmlformats.org/officeDocument/2006/relationships/customXml" Target="../ink/ink1166.xml"/><Relationship Id="rId63" Type="http://schemas.openxmlformats.org/officeDocument/2006/relationships/customXml" Target="../ink/ink1170.xml"/><Relationship Id="rId7" Type="http://schemas.openxmlformats.org/officeDocument/2006/relationships/customXml" Target="../ink/ink1142.xml"/><Relationship Id="rId2" Type="http://schemas.openxmlformats.org/officeDocument/2006/relationships/notesSlide" Target="../notesSlides/notesSlide14.xml"/><Relationship Id="rId16" Type="http://schemas.openxmlformats.org/officeDocument/2006/relationships/image" Target="../media/image1144.png"/><Relationship Id="rId29" Type="http://schemas.openxmlformats.org/officeDocument/2006/relationships/customXml" Target="../ink/ink1153.xml"/><Relationship Id="rId11" Type="http://schemas.openxmlformats.org/officeDocument/2006/relationships/customXml" Target="../ink/ink1144.xml"/><Relationship Id="rId24" Type="http://schemas.openxmlformats.org/officeDocument/2006/relationships/image" Target="../media/image1148.png"/><Relationship Id="rId32" Type="http://schemas.openxmlformats.org/officeDocument/2006/relationships/image" Target="../media/image1152.png"/><Relationship Id="rId37" Type="http://schemas.openxmlformats.org/officeDocument/2006/relationships/customXml" Target="../ink/ink1157.xml"/><Relationship Id="rId40" Type="http://schemas.openxmlformats.org/officeDocument/2006/relationships/image" Target="../media/image1156.png"/><Relationship Id="rId45" Type="http://schemas.openxmlformats.org/officeDocument/2006/relationships/customXml" Target="../ink/ink1161.xml"/><Relationship Id="rId53" Type="http://schemas.openxmlformats.org/officeDocument/2006/relationships/customXml" Target="../ink/ink1165.xml"/><Relationship Id="rId58" Type="http://schemas.openxmlformats.org/officeDocument/2006/relationships/image" Target="../media/image1165.png"/><Relationship Id="rId5" Type="http://schemas.openxmlformats.org/officeDocument/2006/relationships/customXml" Target="../ink/ink1141.xml"/><Relationship Id="rId61" Type="http://schemas.openxmlformats.org/officeDocument/2006/relationships/customXml" Target="../ink/ink1169.xml"/><Relationship Id="rId19" Type="http://schemas.openxmlformats.org/officeDocument/2006/relationships/customXml" Target="../ink/ink1148.xml"/><Relationship Id="rId14" Type="http://schemas.openxmlformats.org/officeDocument/2006/relationships/image" Target="../media/image1143.png"/><Relationship Id="rId22" Type="http://schemas.openxmlformats.org/officeDocument/2006/relationships/image" Target="../media/image1147.png"/><Relationship Id="rId27" Type="http://schemas.openxmlformats.org/officeDocument/2006/relationships/customXml" Target="../ink/ink1152.xml"/><Relationship Id="rId30" Type="http://schemas.openxmlformats.org/officeDocument/2006/relationships/image" Target="../media/image1151.png"/><Relationship Id="rId35" Type="http://schemas.openxmlformats.org/officeDocument/2006/relationships/customXml" Target="../ink/ink1156.xml"/><Relationship Id="rId43" Type="http://schemas.openxmlformats.org/officeDocument/2006/relationships/customXml" Target="../ink/ink1160.xml"/><Relationship Id="rId48" Type="http://schemas.openxmlformats.org/officeDocument/2006/relationships/image" Target="../media/image1160.png"/><Relationship Id="rId56" Type="http://schemas.openxmlformats.org/officeDocument/2006/relationships/image" Target="../media/image1164.png"/><Relationship Id="rId64" Type="http://schemas.openxmlformats.org/officeDocument/2006/relationships/image" Target="../media/image1168.png"/><Relationship Id="rId8" Type="http://schemas.openxmlformats.org/officeDocument/2006/relationships/image" Target="../media/image1140.png"/><Relationship Id="rId51" Type="http://schemas.openxmlformats.org/officeDocument/2006/relationships/customXml" Target="../ink/ink1164.xml"/><Relationship Id="rId3" Type="http://schemas.openxmlformats.org/officeDocument/2006/relationships/customXml" Target="../ink/ink1140.xml"/><Relationship Id="rId12" Type="http://schemas.openxmlformats.org/officeDocument/2006/relationships/image" Target="../media/image1142.png"/><Relationship Id="rId17" Type="http://schemas.openxmlformats.org/officeDocument/2006/relationships/customXml" Target="../ink/ink1147.xml"/><Relationship Id="rId25" Type="http://schemas.openxmlformats.org/officeDocument/2006/relationships/customXml" Target="../ink/ink1151.xml"/><Relationship Id="rId33" Type="http://schemas.openxmlformats.org/officeDocument/2006/relationships/customXml" Target="../ink/ink1155.xml"/><Relationship Id="rId38" Type="http://schemas.openxmlformats.org/officeDocument/2006/relationships/image" Target="../media/image1155.png"/><Relationship Id="rId46" Type="http://schemas.openxmlformats.org/officeDocument/2006/relationships/image" Target="../media/image1159.png"/><Relationship Id="rId59" Type="http://schemas.openxmlformats.org/officeDocument/2006/relationships/customXml" Target="../ink/ink1168.xml"/><Relationship Id="rId20" Type="http://schemas.openxmlformats.org/officeDocument/2006/relationships/image" Target="../media/image1146.png"/><Relationship Id="rId41" Type="http://schemas.openxmlformats.org/officeDocument/2006/relationships/customXml" Target="../ink/ink1159.xml"/><Relationship Id="rId54" Type="http://schemas.openxmlformats.org/officeDocument/2006/relationships/image" Target="../media/image1163.png"/><Relationship Id="rId62" Type="http://schemas.openxmlformats.org/officeDocument/2006/relationships/image" Target="../media/image1167.png"/><Relationship Id="rId1" Type="http://schemas.openxmlformats.org/officeDocument/2006/relationships/slideLayout" Target="../slideLayouts/slideLayout7.xml"/><Relationship Id="rId6" Type="http://schemas.openxmlformats.org/officeDocument/2006/relationships/image" Target="../media/image1139.png"/><Relationship Id="rId15" Type="http://schemas.openxmlformats.org/officeDocument/2006/relationships/customXml" Target="../ink/ink1146.xml"/><Relationship Id="rId23" Type="http://schemas.openxmlformats.org/officeDocument/2006/relationships/customXml" Target="../ink/ink1150.xml"/><Relationship Id="rId28" Type="http://schemas.openxmlformats.org/officeDocument/2006/relationships/image" Target="../media/image1150.png"/><Relationship Id="rId36" Type="http://schemas.openxmlformats.org/officeDocument/2006/relationships/image" Target="../media/image1154.png"/><Relationship Id="rId49" Type="http://schemas.openxmlformats.org/officeDocument/2006/relationships/customXml" Target="../ink/ink1163.xml"/><Relationship Id="rId57" Type="http://schemas.openxmlformats.org/officeDocument/2006/relationships/customXml" Target="../ink/ink1167.xml"/><Relationship Id="rId10" Type="http://schemas.openxmlformats.org/officeDocument/2006/relationships/image" Target="../media/image1141.png"/><Relationship Id="rId31" Type="http://schemas.openxmlformats.org/officeDocument/2006/relationships/customXml" Target="../ink/ink1154.xml"/><Relationship Id="rId44" Type="http://schemas.openxmlformats.org/officeDocument/2006/relationships/image" Target="../media/image1158.png"/><Relationship Id="rId52" Type="http://schemas.openxmlformats.org/officeDocument/2006/relationships/image" Target="../media/image1162.png"/><Relationship Id="rId60" Type="http://schemas.openxmlformats.org/officeDocument/2006/relationships/image" Target="../media/image1166.png"/><Relationship Id="rId4" Type="http://schemas.openxmlformats.org/officeDocument/2006/relationships/image" Target="../media/image1138.png"/><Relationship Id="rId9" Type="http://schemas.openxmlformats.org/officeDocument/2006/relationships/customXml" Target="../ink/ink1143.xml"/></Relationships>
</file>

<file path=ppt/slides/_rels/slide15.xml.rels><?xml version="1.0" encoding="UTF-8" standalone="yes"?>
<Relationships xmlns="http://schemas.openxmlformats.org/package/2006/relationships"><Relationship Id="rId13" Type="http://schemas.openxmlformats.org/officeDocument/2006/relationships/image" Target="../media/image1173.png"/><Relationship Id="rId18" Type="http://schemas.openxmlformats.org/officeDocument/2006/relationships/customXml" Target="../ink/ink1178.xml"/><Relationship Id="rId26" Type="http://schemas.openxmlformats.org/officeDocument/2006/relationships/customXml" Target="../ink/ink1182.xml"/><Relationship Id="rId39" Type="http://schemas.openxmlformats.org/officeDocument/2006/relationships/image" Target="../media/image1186.png"/><Relationship Id="rId21" Type="http://schemas.openxmlformats.org/officeDocument/2006/relationships/image" Target="../media/image1177.png"/><Relationship Id="rId34" Type="http://schemas.openxmlformats.org/officeDocument/2006/relationships/customXml" Target="../ink/ink1186.xml"/><Relationship Id="rId42" Type="http://schemas.openxmlformats.org/officeDocument/2006/relationships/customXml" Target="../ink/ink1190.xml"/><Relationship Id="rId47" Type="http://schemas.openxmlformats.org/officeDocument/2006/relationships/image" Target="../media/image1190.png"/><Relationship Id="rId50" Type="http://schemas.openxmlformats.org/officeDocument/2006/relationships/customXml" Target="../ink/ink1194.xml"/><Relationship Id="rId55" Type="http://schemas.openxmlformats.org/officeDocument/2006/relationships/image" Target="../media/image1194.png"/><Relationship Id="rId7" Type="http://schemas.openxmlformats.org/officeDocument/2006/relationships/image" Target="../media/image1170.png"/><Relationship Id="rId2" Type="http://schemas.openxmlformats.org/officeDocument/2006/relationships/notesSlide" Target="../notesSlides/notesSlide15.xml"/><Relationship Id="rId16" Type="http://schemas.openxmlformats.org/officeDocument/2006/relationships/customXml" Target="../ink/ink1177.xml"/><Relationship Id="rId29" Type="http://schemas.openxmlformats.org/officeDocument/2006/relationships/image" Target="../media/image1181.png"/><Relationship Id="rId11" Type="http://schemas.openxmlformats.org/officeDocument/2006/relationships/image" Target="../media/image1172.png"/><Relationship Id="rId24" Type="http://schemas.openxmlformats.org/officeDocument/2006/relationships/customXml" Target="../ink/ink1181.xml"/><Relationship Id="rId32" Type="http://schemas.openxmlformats.org/officeDocument/2006/relationships/customXml" Target="../ink/ink1185.xml"/><Relationship Id="rId37" Type="http://schemas.openxmlformats.org/officeDocument/2006/relationships/image" Target="../media/image1185.png"/><Relationship Id="rId40" Type="http://schemas.openxmlformats.org/officeDocument/2006/relationships/customXml" Target="../ink/ink1189.xml"/><Relationship Id="rId45" Type="http://schemas.openxmlformats.org/officeDocument/2006/relationships/image" Target="../media/image1189.png"/><Relationship Id="rId53" Type="http://schemas.openxmlformats.org/officeDocument/2006/relationships/image" Target="../media/image1193.png"/><Relationship Id="rId5" Type="http://schemas.openxmlformats.org/officeDocument/2006/relationships/image" Target="../media/image1169.png"/><Relationship Id="rId19" Type="http://schemas.openxmlformats.org/officeDocument/2006/relationships/image" Target="../media/image1176.png"/><Relationship Id="rId4" Type="http://schemas.openxmlformats.org/officeDocument/2006/relationships/customXml" Target="../ink/ink1171.xml"/><Relationship Id="rId9" Type="http://schemas.openxmlformats.org/officeDocument/2006/relationships/image" Target="../media/image1171.png"/><Relationship Id="rId14" Type="http://schemas.openxmlformats.org/officeDocument/2006/relationships/customXml" Target="../ink/ink1176.xml"/><Relationship Id="rId22" Type="http://schemas.openxmlformats.org/officeDocument/2006/relationships/customXml" Target="../ink/ink1180.xml"/><Relationship Id="rId27" Type="http://schemas.openxmlformats.org/officeDocument/2006/relationships/image" Target="../media/image1180.png"/><Relationship Id="rId30" Type="http://schemas.openxmlformats.org/officeDocument/2006/relationships/customXml" Target="../ink/ink1184.xml"/><Relationship Id="rId35" Type="http://schemas.openxmlformats.org/officeDocument/2006/relationships/image" Target="../media/image1184.png"/><Relationship Id="rId43" Type="http://schemas.openxmlformats.org/officeDocument/2006/relationships/image" Target="../media/image1188.png"/><Relationship Id="rId48" Type="http://schemas.openxmlformats.org/officeDocument/2006/relationships/customXml" Target="../ink/ink1193.xml"/><Relationship Id="rId56" Type="http://schemas.openxmlformats.org/officeDocument/2006/relationships/customXml" Target="../ink/ink1197.xml"/><Relationship Id="rId8" Type="http://schemas.openxmlformats.org/officeDocument/2006/relationships/customXml" Target="../ink/ink1173.xml"/><Relationship Id="rId51" Type="http://schemas.openxmlformats.org/officeDocument/2006/relationships/image" Target="../media/image1192.png"/><Relationship Id="rId3" Type="http://schemas.openxmlformats.org/officeDocument/2006/relationships/image" Target="../media/image4510.png"/><Relationship Id="rId12" Type="http://schemas.openxmlformats.org/officeDocument/2006/relationships/customXml" Target="../ink/ink1175.xml"/><Relationship Id="rId17" Type="http://schemas.openxmlformats.org/officeDocument/2006/relationships/image" Target="../media/image1175.png"/><Relationship Id="rId25" Type="http://schemas.openxmlformats.org/officeDocument/2006/relationships/image" Target="../media/image1179.png"/><Relationship Id="rId33" Type="http://schemas.openxmlformats.org/officeDocument/2006/relationships/image" Target="../media/image1183.png"/><Relationship Id="rId38" Type="http://schemas.openxmlformats.org/officeDocument/2006/relationships/customXml" Target="../ink/ink1188.xml"/><Relationship Id="rId46" Type="http://schemas.openxmlformats.org/officeDocument/2006/relationships/customXml" Target="../ink/ink1192.xml"/><Relationship Id="rId20" Type="http://schemas.openxmlformats.org/officeDocument/2006/relationships/customXml" Target="../ink/ink1179.xml"/><Relationship Id="rId41" Type="http://schemas.openxmlformats.org/officeDocument/2006/relationships/image" Target="../media/image1187.png"/><Relationship Id="rId54" Type="http://schemas.openxmlformats.org/officeDocument/2006/relationships/customXml" Target="../ink/ink1196.xml"/><Relationship Id="rId1" Type="http://schemas.openxmlformats.org/officeDocument/2006/relationships/slideLayout" Target="../slideLayouts/slideLayout7.xml"/><Relationship Id="rId6" Type="http://schemas.openxmlformats.org/officeDocument/2006/relationships/customXml" Target="../ink/ink1172.xml"/><Relationship Id="rId15" Type="http://schemas.openxmlformats.org/officeDocument/2006/relationships/image" Target="../media/image1174.png"/><Relationship Id="rId23" Type="http://schemas.openxmlformats.org/officeDocument/2006/relationships/image" Target="../media/image1178.png"/><Relationship Id="rId28" Type="http://schemas.openxmlformats.org/officeDocument/2006/relationships/customXml" Target="../ink/ink1183.xml"/><Relationship Id="rId36" Type="http://schemas.openxmlformats.org/officeDocument/2006/relationships/customXml" Target="../ink/ink1187.xml"/><Relationship Id="rId49" Type="http://schemas.openxmlformats.org/officeDocument/2006/relationships/image" Target="../media/image1191.png"/><Relationship Id="rId57" Type="http://schemas.openxmlformats.org/officeDocument/2006/relationships/image" Target="../media/image1195.png"/><Relationship Id="rId10" Type="http://schemas.openxmlformats.org/officeDocument/2006/relationships/customXml" Target="../ink/ink1174.xml"/><Relationship Id="rId31" Type="http://schemas.openxmlformats.org/officeDocument/2006/relationships/image" Target="../media/image1182.png"/><Relationship Id="rId44" Type="http://schemas.openxmlformats.org/officeDocument/2006/relationships/customXml" Target="../ink/ink1191.xml"/><Relationship Id="rId52" Type="http://schemas.openxmlformats.org/officeDocument/2006/relationships/customXml" Target="../ink/ink1195.xml"/></Relationships>
</file>

<file path=ppt/slides/_rels/slide16.xml.rels><?xml version="1.0" encoding="UTF-8" standalone="yes"?>
<Relationships xmlns="http://schemas.openxmlformats.org/package/2006/relationships"><Relationship Id="rId117" Type="http://schemas.openxmlformats.org/officeDocument/2006/relationships/image" Target="../media/image1252.png"/><Relationship Id="rId21" Type="http://schemas.openxmlformats.org/officeDocument/2006/relationships/image" Target="../media/image1204.png"/><Relationship Id="rId63" Type="http://schemas.openxmlformats.org/officeDocument/2006/relationships/image" Target="../media/image1225.png"/><Relationship Id="rId159" Type="http://schemas.openxmlformats.org/officeDocument/2006/relationships/image" Target="../media/image1273.png"/><Relationship Id="rId324" Type="http://schemas.openxmlformats.org/officeDocument/2006/relationships/customXml" Target="../ink/ink1358.xml"/><Relationship Id="rId366" Type="http://schemas.openxmlformats.org/officeDocument/2006/relationships/customXml" Target="../ink/ink1379.xml"/><Relationship Id="rId170" Type="http://schemas.openxmlformats.org/officeDocument/2006/relationships/customXml" Target="../ink/ink1281.xml"/><Relationship Id="rId226" Type="http://schemas.openxmlformats.org/officeDocument/2006/relationships/customXml" Target="../ink/ink1309.xml"/><Relationship Id="rId433" Type="http://schemas.openxmlformats.org/officeDocument/2006/relationships/image" Target="../media/image1408.png"/><Relationship Id="rId268" Type="http://schemas.openxmlformats.org/officeDocument/2006/relationships/customXml" Target="../ink/ink1330.xml"/><Relationship Id="rId475" Type="http://schemas.openxmlformats.org/officeDocument/2006/relationships/image" Target="../media/image1429.png"/><Relationship Id="rId32" Type="http://schemas.openxmlformats.org/officeDocument/2006/relationships/customXml" Target="../ink/ink1212.xml"/><Relationship Id="rId74" Type="http://schemas.openxmlformats.org/officeDocument/2006/relationships/customXml" Target="../ink/ink1233.xml"/><Relationship Id="rId128" Type="http://schemas.openxmlformats.org/officeDocument/2006/relationships/customXml" Target="../ink/ink1260.xml"/><Relationship Id="rId335" Type="http://schemas.openxmlformats.org/officeDocument/2006/relationships/image" Target="../media/image81.png"/><Relationship Id="rId377" Type="http://schemas.openxmlformats.org/officeDocument/2006/relationships/image" Target="../media/image1381.png"/><Relationship Id="rId500" Type="http://schemas.openxmlformats.org/officeDocument/2006/relationships/customXml" Target="../ink/ink1446.xml"/><Relationship Id="rId5" Type="http://schemas.openxmlformats.org/officeDocument/2006/relationships/image" Target="../media/image1196.png"/><Relationship Id="rId181" Type="http://schemas.openxmlformats.org/officeDocument/2006/relationships/image" Target="../media/image1284.png"/><Relationship Id="rId237" Type="http://schemas.openxmlformats.org/officeDocument/2006/relationships/image" Target="../media/image1312.png"/><Relationship Id="rId402" Type="http://schemas.openxmlformats.org/officeDocument/2006/relationships/customXml" Target="../ink/ink1397.xml"/><Relationship Id="rId279" Type="http://schemas.openxmlformats.org/officeDocument/2006/relationships/image" Target="../media/image1333.png"/><Relationship Id="rId444" Type="http://schemas.openxmlformats.org/officeDocument/2006/relationships/customXml" Target="../ink/ink1418.xml"/><Relationship Id="rId486" Type="http://schemas.openxmlformats.org/officeDocument/2006/relationships/customXml" Target="../ink/ink1439.xml"/><Relationship Id="rId43" Type="http://schemas.openxmlformats.org/officeDocument/2006/relationships/image" Target="../media/image1215.png"/><Relationship Id="rId139" Type="http://schemas.openxmlformats.org/officeDocument/2006/relationships/image" Target="../media/image1263.png"/><Relationship Id="rId290" Type="http://schemas.openxmlformats.org/officeDocument/2006/relationships/customXml" Target="../ink/ink1341.xml"/><Relationship Id="rId304" Type="http://schemas.openxmlformats.org/officeDocument/2006/relationships/customXml" Target="../ink/ink1348.xml"/><Relationship Id="rId346" Type="http://schemas.openxmlformats.org/officeDocument/2006/relationships/customXml" Target="../ink/ink1369.xml"/><Relationship Id="rId388" Type="http://schemas.openxmlformats.org/officeDocument/2006/relationships/customXml" Target="../ink/ink1390.xml"/><Relationship Id="rId511" Type="http://schemas.openxmlformats.org/officeDocument/2006/relationships/image" Target="../media/image1447.png"/><Relationship Id="rId85" Type="http://schemas.openxmlformats.org/officeDocument/2006/relationships/image" Target="../media/image1236.png"/><Relationship Id="rId150" Type="http://schemas.openxmlformats.org/officeDocument/2006/relationships/customXml" Target="../ink/ink1271.xml"/><Relationship Id="rId192" Type="http://schemas.openxmlformats.org/officeDocument/2006/relationships/customXml" Target="../ink/ink1292.xml"/><Relationship Id="rId206" Type="http://schemas.openxmlformats.org/officeDocument/2006/relationships/customXml" Target="../ink/ink1299.xml"/><Relationship Id="rId413" Type="http://schemas.openxmlformats.org/officeDocument/2006/relationships/image" Target="../media/image1398.png"/><Relationship Id="rId248" Type="http://schemas.openxmlformats.org/officeDocument/2006/relationships/customXml" Target="../ink/ink1320.xml"/><Relationship Id="rId455" Type="http://schemas.openxmlformats.org/officeDocument/2006/relationships/image" Target="../media/image1419.png"/><Relationship Id="rId497" Type="http://schemas.openxmlformats.org/officeDocument/2006/relationships/image" Target="../media/image1440.png"/><Relationship Id="rId12" Type="http://schemas.openxmlformats.org/officeDocument/2006/relationships/customXml" Target="../ink/ink1202.xml"/><Relationship Id="rId108" Type="http://schemas.openxmlformats.org/officeDocument/2006/relationships/customXml" Target="../ink/ink1250.xml"/><Relationship Id="rId315" Type="http://schemas.openxmlformats.org/officeDocument/2006/relationships/image" Target="../media/image1351.png"/><Relationship Id="rId357" Type="http://schemas.openxmlformats.org/officeDocument/2006/relationships/image" Target="../media/image1371.png"/><Relationship Id="rId54" Type="http://schemas.openxmlformats.org/officeDocument/2006/relationships/customXml" Target="../ink/ink1223.xml"/><Relationship Id="rId96" Type="http://schemas.openxmlformats.org/officeDocument/2006/relationships/customXml" Target="../ink/ink1244.xml"/><Relationship Id="rId161" Type="http://schemas.openxmlformats.org/officeDocument/2006/relationships/image" Target="../media/image1274.png"/><Relationship Id="rId217" Type="http://schemas.openxmlformats.org/officeDocument/2006/relationships/image" Target="../media/image1302.png"/><Relationship Id="rId399" Type="http://schemas.openxmlformats.org/officeDocument/2006/relationships/image" Target="../media/image1391.png"/><Relationship Id="rId259" Type="http://schemas.openxmlformats.org/officeDocument/2006/relationships/image" Target="../media/image1323.png"/><Relationship Id="rId424" Type="http://schemas.openxmlformats.org/officeDocument/2006/relationships/customXml" Target="../ink/ink1408.xml"/><Relationship Id="rId466" Type="http://schemas.openxmlformats.org/officeDocument/2006/relationships/customXml" Target="../ink/ink1429.xml"/><Relationship Id="rId23" Type="http://schemas.openxmlformats.org/officeDocument/2006/relationships/image" Target="../media/image1205.png"/><Relationship Id="rId119" Type="http://schemas.openxmlformats.org/officeDocument/2006/relationships/image" Target="../media/image1253.png"/><Relationship Id="rId270" Type="http://schemas.openxmlformats.org/officeDocument/2006/relationships/customXml" Target="../ink/ink1331.xml"/><Relationship Id="rId326" Type="http://schemas.openxmlformats.org/officeDocument/2006/relationships/customXml" Target="../ink/ink1359.xml"/><Relationship Id="rId65" Type="http://schemas.openxmlformats.org/officeDocument/2006/relationships/image" Target="../media/image1226.png"/><Relationship Id="rId130" Type="http://schemas.openxmlformats.org/officeDocument/2006/relationships/customXml" Target="../ink/ink1261.xml"/><Relationship Id="rId368" Type="http://schemas.openxmlformats.org/officeDocument/2006/relationships/customXml" Target="../ink/ink1380.xml"/><Relationship Id="rId172" Type="http://schemas.openxmlformats.org/officeDocument/2006/relationships/customXml" Target="../ink/ink1282.xml"/><Relationship Id="rId228" Type="http://schemas.openxmlformats.org/officeDocument/2006/relationships/customXml" Target="../ink/ink1310.xml"/><Relationship Id="rId435" Type="http://schemas.openxmlformats.org/officeDocument/2006/relationships/image" Target="../media/image1409.png"/><Relationship Id="rId477" Type="http://schemas.openxmlformats.org/officeDocument/2006/relationships/image" Target="../media/image1430.png"/><Relationship Id="rId281" Type="http://schemas.openxmlformats.org/officeDocument/2006/relationships/image" Target="../media/image1334.png"/><Relationship Id="rId337" Type="http://schemas.openxmlformats.org/officeDocument/2006/relationships/image" Target="../media/image1361.png"/><Relationship Id="rId502" Type="http://schemas.openxmlformats.org/officeDocument/2006/relationships/customXml" Target="../ink/ink1447.xml"/><Relationship Id="rId34" Type="http://schemas.openxmlformats.org/officeDocument/2006/relationships/customXml" Target="../ink/ink1213.xml"/><Relationship Id="rId76" Type="http://schemas.openxmlformats.org/officeDocument/2006/relationships/customXml" Target="../ink/ink1234.xml"/><Relationship Id="rId141" Type="http://schemas.openxmlformats.org/officeDocument/2006/relationships/image" Target="../media/image1264.png"/><Relationship Id="rId379" Type="http://schemas.openxmlformats.org/officeDocument/2006/relationships/image" Target="../media/image1382.png"/><Relationship Id="rId7" Type="http://schemas.openxmlformats.org/officeDocument/2006/relationships/image" Target="../media/image1197.png"/><Relationship Id="rId183" Type="http://schemas.openxmlformats.org/officeDocument/2006/relationships/image" Target="../media/image1285.png"/><Relationship Id="rId239" Type="http://schemas.openxmlformats.org/officeDocument/2006/relationships/image" Target="../media/image1313.png"/><Relationship Id="rId390" Type="http://schemas.openxmlformats.org/officeDocument/2006/relationships/customXml" Target="../ink/ink1391.xml"/><Relationship Id="rId404" Type="http://schemas.openxmlformats.org/officeDocument/2006/relationships/customXml" Target="../ink/ink1398.xml"/><Relationship Id="rId446" Type="http://schemas.openxmlformats.org/officeDocument/2006/relationships/customXml" Target="../ink/ink1419.xml"/><Relationship Id="rId250" Type="http://schemas.openxmlformats.org/officeDocument/2006/relationships/customXml" Target="../ink/ink1321.xml"/><Relationship Id="rId292" Type="http://schemas.openxmlformats.org/officeDocument/2006/relationships/customXml" Target="../ink/ink1342.xml"/><Relationship Id="rId306" Type="http://schemas.openxmlformats.org/officeDocument/2006/relationships/customXml" Target="../ink/ink1349.xml"/><Relationship Id="rId488" Type="http://schemas.openxmlformats.org/officeDocument/2006/relationships/customXml" Target="../ink/ink1440.xml"/><Relationship Id="rId45" Type="http://schemas.openxmlformats.org/officeDocument/2006/relationships/image" Target="../media/image1216.png"/><Relationship Id="rId87" Type="http://schemas.openxmlformats.org/officeDocument/2006/relationships/image" Target="../media/image1237.png"/><Relationship Id="rId110" Type="http://schemas.openxmlformats.org/officeDocument/2006/relationships/customXml" Target="../ink/ink1251.xml"/><Relationship Id="rId348" Type="http://schemas.openxmlformats.org/officeDocument/2006/relationships/customXml" Target="../ink/ink1370.xml"/><Relationship Id="rId513" Type="http://schemas.openxmlformats.org/officeDocument/2006/relationships/image" Target="../media/image1448.png"/><Relationship Id="rId152" Type="http://schemas.openxmlformats.org/officeDocument/2006/relationships/customXml" Target="../ink/ink1272.xml"/><Relationship Id="rId194" Type="http://schemas.openxmlformats.org/officeDocument/2006/relationships/customXml" Target="../ink/ink1293.xml"/><Relationship Id="rId208" Type="http://schemas.openxmlformats.org/officeDocument/2006/relationships/customXml" Target="../ink/ink1300.xml"/><Relationship Id="rId415" Type="http://schemas.openxmlformats.org/officeDocument/2006/relationships/image" Target="../media/image1399.png"/><Relationship Id="rId457" Type="http://schemas.openxmlformats.org/officeDocument/2006/relationships/image" Target="../media/image1420.png"/><Relationship Id="rId261" Type="http://schemas.openxmlformats.org/officeDocument/2006/relationships/image" Target="../media/image1324.png"/><Relationship Id="rId499" Type="http://schemas.openxmlformats.org/officeDocument/2006/relationships/image" Target="../media/image1441.png"/><Relationship Id="rId14" Type="http://schemas.openxmlformats.org/officeDocument/2006/relationships/customXml" Target="../ink/ink1203.xml"/><Relationship Id="rId56" Type="http://schemas.openxmlformats.org/officeDocument/2006/relationships/customXml" Target="../ink/ink1224.xml"/><Relationship Id="rId317" Type="http://schemas.openxmlformats.org/officeDocument/2006/relationships/image" Target="../media/image1352.png"/><Relationship Id="rId359" Type="http://schemas.openxmlformats.org/officeDocument/2006/relationships/image" Target="../media/image1372.png"/><Relationship Id="rId98" Type="http://schemas.openxmlformats.org/officeDocument/2006/relationships/customXml" Target="../ink/ink1245.xml"/><Relationship Id="rId121" Type="http://schemas.openxmlformats.org/officeDocument/2006/relationships/image" Target="../media/image1254.png"/><Relationship Id="rId163" Type="http://schemas.openxmlformats.org/officeDocument/2006/relationships/image" Target="../media/image1275.png"/><Relationship Id="rId219" Type="http://schemas.openxmlformats.org/officeDocument/2006/relationships/image" Target="../media/image1303.png"/><Relationship Id="rId370" Type="http://schemas.openxmlformats.org/officeDocument/2006/relationships/customXml" Target="../ink/ink1381.xml"/><Relationship Id="rId426" Type="http://schemas.openxmlformats.org/officeDocument/2006/relationships/customXml" Target="../ink/ink1409.xml"/><Relationship Id="rId230" Type="http://schemas.openxmlformats.org/officeDocument/2006/relationships/customXml" Target="../ink/ink1311.xml"/><Relationship Id="rId468" Type="http://schemas.openxmlformats.org/officeDocument/2006/relationships/customXml" Target="../ink/ink1430.xml"/><Relationship Id="rId25" Type="http://schemas.openxmlformats.org/officeDocument/2006/relationships/image" Target="../media/image1206.png"/><Relationship Id="rId67" Type="http://schemas.openxmlformats.org/officeDocument/2006/relationships/image" Target="../media/image1227.png"/><Relationship Id="rId272" Type="http://schemas.openxmlformats.org/officeDocument/2006/relationships/customXml" Target="../ink/ink1332.xml"/><Relationship Id="rId328" Type="http://schemas.openxmlformats.org/officeDocument/2006/relationships/customXml" Target="../ink/ink1360.xml"/><Relationship Id="rId132" Type="http://schemas.openxmlformats.org/officeDocument/2006/relationships/customXml" Target="../ink/ink1262.xml"/><Relationship Id="rId174" Type="http://schemas.openxmlformats.org/officeDocument/2006/relationships/customXml" Target="../ink/ink1283.xml"/><Relationship Id="rId381" Type="http://schemas.openxmlformats.org/officeDocument/2006/relationships/image" Target="../media/image1383.png"/><Relationship Id="rId241" Type="http://schemas.openxmlformats.org/officeDocument/2006/relationships/image" Target="../media/image1314.png"/><Relationship Id="rId437" Type="http://schemas.openxmlformats.org/officeDocument/2006/relationships/image" Target="../media/image1410.png"/><Relationship Id="rId479" Type="http://schemas.openxmlformats.org/officeDocument/2006/relationships/image" Target="../media/image1431.png"/><Relationship Id="rId36" Type="http://schemas.openxmlformats.org/officeDocument/2006/relationships/customXml" Target="../ink/ink1214.xml"/><Relationship Id="rId283" Type="http://schemas.openxmlformats.org/officeDocument/2006/relationships/image" Target="../media/image1335.png"/><Relationship Id="rId339" Type="http://schemas.openxmlformats.org/officeDocument/2006/relationships/image" Target="../media/image1362.png"/><Relationship Id="rId490" Type="http://schemas.openxmlformats.org/officeDocument/2006/relationships/customXml" Target="../ink/ink1441.xml"/><Relationship Id="rId504" Type="http://schemas.openxmlformats.org/officeDocument/2006/relationships/customXml" Target="../ink/ink1448.xml"/><Relationship Id="rId78" Type="http://schemas.openxmlformats.org/officeDocument/2006/relationships/customXml" Target="../ink/ink1235.xml"/><Relationship Id="rId101" Type="http://schemas.openxmlformats.org/officeDocument/2006/relationships/image" Target="../media/image1244.png"/><Relationship Id="rId143" Type="http://schemas.openxmlformats.org/officeDocument/2006/relationships/image" Target="../media/image1265.png"/><Relationship Id="rId185" Type="http://schemas.openxmlformats.org/officeDocument/2006/relationships/image" Target="../media/image1286.png"/><Relationship Id="rId350" Type="http://schemas.openxmlformats.org/officeDocument/2006/relationships/customXml" Target="../ink/ink1371.xml"/><Relationship Id="rId406" Type="http://schemas.openxmlformats.org/officeDocument/2006/relationships/customXml" Target="../ink/ink1399.xml"/><Relationship Id="rId9" Type="http://schemas.openxmlformats.org/officeDocument/2006/relationships/image" Target="../media/image1198.png"/><Relationship Id="rId210" Type="http://schemas.openxmlformats.org/officeDocument/2006/relationships/customXml" Target="../ink/ink1301.xml"/><Relationship Id="rId392" Type="http://schemas.openxmlformats.org/officeDocument/2006/relationships/customXml" Target="../ink/ink1392.xml"/><Relationship Id="rId448" Type="http://schemas.openxmlformats.org/officeDocument/2006/relationships/customXml" Target="../ink/ink1420.xml"/><Relationship Id="rId252" Type="http://schemas.openxmlformats.org/officeDocument/2006/relationships/customXml" Target="../ink/ink1322.xml"/><Relationship Id="rId294" Type="http://schemas.openxmlformats.org/officeDocument/2006/relationships/customXml" Target="../ink/ink1343.xml"/><Relationship Id="rId308" Type="http://schemas.openxmlformats.org/officeDocument/2006/relationships/customXml" Target="../ink/ink1350.xml"/><Relationship Id="rId47" Type="http://schemas.openxmlformats.org/officeDocument/2006/relationships/image" Target="../media/image1217.png"/><Relationship Id="rId89" Type="http://schemas.openxmlformats.org/officeDocument/2006/relationships/image" Target="../media/image1238.png"/><Relationship Id="rId112" Type="http://schemas.openxmlformats.org/officeDocument/2006/relationships/customXml" Target="../ink/ink1252.xml"/><Relationship Id="rId154" Type="http://schemas.openxmlformats.org/officeDocument/2006/relationships/customXml" Target="../ink/ink1273.xml"/><Relationship Id="rId361" Type="http://schemas.openxmlformats.org/officeDocument/2006/relationships/image" Target="../media/image1373.png"/><Relationship Id="rId196" Type="http://schemas.openxmlformats.org/officeDocument/2006/relationships/customXml" Target="../ink/ink1294.xml"/><Relationship Id="rId417" Type="http://schemas.openxmlformats.org/officeDocument/2006/relationships/image" Target="../media/image1400.png"/><Relationship Id="rId459" Type="http://schemas.openxmlformats.org/officeDocument/2006/relationships/image" Target="../media/image1421.png"/><Relationship Id="rId16" Type="http://schemas.openxmlformats.org/officeDocument/2006/relationships/customXml" Target="../ink/ink1204.xml"/><Relationship Id="rId221" Type="http://schemas.openxmlformats.org/officeDocument/2006/relationships/image" Target="../media/image1304.png"/><Relationship Id="rId263" Type="http://schemas.openxmlformats.org/officeDocument/2006/relationships/image" Target="../media/image1325.png"/><Relationship Id="rId319" Type="http://schemas.openxmlformats.org/officeDocument/2006/relationships/image" Target="../media/image1353.png"/><Relationship Id="rId470" Type="http://schemas.openxmlformats.org/officeDocument/2006/relationships/customXml" Target="../ink/ink1431.xml"/><Relationship Id="rId58" Type="http://schemas.openxmlformats.org/officeDocument/2006/relationships/customXml" Target="../ink/ink1225.xml"/><Relationship Id="rId123" Type="http://schemas.openxmlformats.org/officeDocument/2006/relationships/image" Target="../media/image1255.png"/><Relationship Id="rId330" Type="http://schemas.openxmlformats.org/officeDocument/2006/relationships/customXml" Target="../ink/ink1361.xml"/><Relationship Id="rId165" Type="http://schemas.openxmlformats.org/officeDocument/2006/relationships/image" Target="../media/image1276.png"/><Relationship Id="rId372" Type="http://schemas.openxmlformats.org/officeDocument/2006/relationships/customXml" Target="../ink/ink1382.xml"/><Relationship Id="rId428" Type="http://schemas.openxmlformats.org/officeDocument/2006/relationships/customXml" Target="../ink/ink1410.xml"/><Relationship Id="rId232" Type="http://schemas.openxmlformats.org/officeDocument/2006/relationships/customXml" Target="../ink/ink1312.xml"/><Relationship Id="rId274" Type="http://schemas.openxmlformats.org/officeDocument/2006/relationships/customXml" Target="../ink/ink1333.xml"/><Relationship Id="rId481" Type="http://schemas.openxmlformats.org/officeDocument/2006/relationships/image" Target="../media/image1432.png"/><Relationship Id="rId27" Type="http://schemas.openxmlformats.org/officeDocument/2006/relationships/image" Target="../media/image1207.png"/><Relationship Id="rId69" Type="http://schemas.openxmlformats.org/officeDocument/2006/relationships/image" Target="../media/image1228.png"/><Relationship Id="rId134" Type="http://schemas.openxmlformats.org/officeDocument/2006/relationships/customXml" Target="../ink/ink1263.xml"/><Relationship Id="rId80" Type="http://schemas.openxmlformats.org/officeDocument/2006/relationships/customXml" Target="../ink/ink1236.xml"/><Relationship Id="rId176" Type="http://schemas.openxmlformats.org/officeDocument/2006/relationships/customXml" Target="../ink/ink1284.xml"/><Relationship Id="rId341" Type="http://schemas.openxmlformats.org/officeDocument/2006/relationships/image" Target="../media/image1363.png"/><Relationship Id="rId383" Type="http://schemas.openxmlformats.org/officeDocument/2006/relationships/image" Target="../media/image1384.png"/><Relationship Id="rId439" Type="http://schemas.openxmlformats.org/officeDocument/2006/relationships/image" Target="../media/image1411.png"/><Relationship Id="rId201" Type="http://schemas.openxmlformats.org/officeDocument/2006/relationships/image" Target="../media/image1294.png"/><Relationship Id="rId243" Type="http://schemas.openxmlformats.org/officeDocument/2006/relationships/image" Target="../media/image1315.png"/><Relationship Id="rId285" Type="http://schemas.openxmlformats.org/officeDocument/2006/relationships/image" Target="../media/image1336.png"/><Relationship Id="rId450" Type="http://schemas.openxmlformats.org/officeDocument/2006/relationships/customXml" Target="../ink/ink1421.xml"/><Relationship Id="rId506" Type="http://schemas.openxmlformats.org/officeDocument/2006/relationships/customXml" Target="../ink/ink1449.xml"/><Relationship Id="rId38" Type="http://schemas.openxmlformats.org/officeDocument/2006/relationships/customXml" Target="../ink/ink1215.xml"/><Relationship Id="rId103" Type="http://schemas.openxmlformats.org/officeDocument/2006/relationships/image" Target="../media/image1245.png"/><Relationship Id="rId310" Type="http://schemas.openxmlformats.org/officeDocument/2006/relationships/customXml" Target="../ink/ink1351.xml"/><Relationship Id="rId492" Type="http://schemas.openxmlformats.org/officeDocument/2006/relationships/customXml" Target="../ink/ink1442.xml"/><Relationship Id="rId91" Type="http://schemas.openxmlformats.org/officeDocument/2006/relationships/image" Target="../media/image1239.png"/><Relationship Id="rId145" Type="http://schemas.openxmlformats.org/officeDocument/2006/relationships/image" Target="../media/image1266.png"/><Relationship Id="rId187" Type="http://schemas.openxmlformats.org/officeDocument/2006/relationships/image" Target="../media/image1287.png"/><Relationship Id="rId352" Type="http://schemas.openxmlformats.org/officeDocument/2006/relationships/customXml" Target="../ink/ink1372.xml"/><Relationship Id="rId394" Type="http://schemas.openxmlformats.org/officeDocument/2006/relationships/customXml" Target="../ink/ink1393.xml"/><Relationship Id="rId408" Type="http://schemas.openxmlformats.org/officeDocument/2006/relationships/customXml" Target="../ink/ink1400.xml"/><Relationship Id="rId212" Type="http://schemas.openxmlformats.org/officeDocument/2006/relationships/customXml" Target="../ink/ink1302.xml"/><Relationship Id="rId254" Type="http://schemas.openxmlformats.org/officeDocument/2006/relationships/customXml" Target="../ink/ink1323.xml"/><Relationship Id="rId49" Type="http://schemas.openxmlformats.org/officeDocument/2006/relationships/image" Target="../media/image1218.png"/><Relationship Id="rId114" Type="http://schemas.openxmlformats.org/officeDocument/2006/relationships/customXml" Target="../ink/ink1253.xml"/><Relationship Id="rId296" Type="http://schemas.openxmlformats.org/officeDocument/2006/relationships/customXml" Target="../ink/ink1344.xml"/><Relationship Id="rId461" Type="http://schemas.openxmlformats.org/officeDocument/2006/relationships/image" Target="../media/image1422.png"/><Relationship Id="rId60" Type="http://schemas.openxmlformats.org/officeDocument/2006/relationships/customXml" Target="../ink/ink1226.xml"/><Relationship Id="rId156" Type="http://schemas.openxmlformats.org/officeDocument/2006/relationships/customXml" Target="../ink/ink1274.xml"/><Relationship Id="rId198" Type="http://schemas.openxmlformats.org/officeDocument/2006/relationships/customXml" Target="../ink/ink1295.xml"/><Relationship Id="rId321" Type="http://schemas.openxmlformats.org/officeDocument/2006/relationships/image" Target="../media/image1354.png"/><Relationship Id="rId363" Type="http://schemas.openxmlformats.org/officeDocument/2006/relationships/image" Target="../media/image1374.png"/><Relationship Id="rId419" Type="http://schemas.openxmlformats.org/officeDocument/2006/relationships/image" Target="../media/image1401.png"/><Relationship Id="rId223" Type="http://schemas.openxmlformats.org/officeDocument/2006/relationships/image" Target="../media/image1305.png"/><Relationship Id="rId430" Type="http://schemas.openxmlformats.org/officeDocument/2006/relationships/customXml" Target="../ink/ink1411.xml"/><Relationship Id="rId18" Type="http://schemas.openxmlformats.org/officeDocument/2006/relationships/customXml" Target="../ink/ink1205.xml"/><Relationship Id="rId265" Type="http://schemas.openxmlformats.org/officeDocument/2006/relationships/image" Target="../media/image1326.png"/><Relationship Id="rId472" Type="http://schemas.openxmlformats.org/officeDocument/2006/relationships/customXml" Target="../ink/ink1432.xml"/><Relationship Id="rId125" Type="http://schemas.openxmlformats.org/officeDocument/2006/relationships/image" Target="../media/image1256.png"/><Relationship Id="rId167" Type="http://schemas.openxmlformats.org/officeDocument/2006/relationships/image" Target="../media/image1277.png"/><Relationship Id="rId332" Type="http://schemas.openxmlformats.org/officeDocument/2006/relationships/customXml" Target="../ink/ink1362.xml"/><Relationship Id="rId374" Type="http://schemas.openxmlformats.org/officeDocument/2006/relationships/customXml" Target="../ink/ink1383.xml"/><Relationship Id="rId71" Type="http://schemas.openxmlformats.org/officeDocument/2006/relationships/image" Target="../media/image1229.png"/><Relationship Id="rId234" Type="http://schemas.openxmlformats.org/officeDocument/2006/relationships/customXml" Target="../ink/ink1313.xml"/><Relationship Id="rId2" Type="http://schemas.openxmlformats.org/officeDocument/2006/relationships/notesSlide" Target="../notesSlides/notesSlide16.xml"/><Relationship Id="rId29" Type="http://schemas.openxmlformats.org/officeDocument/2006/relationships/image" Target="../media/image1208.png"/><Relationship Id="rId276" Type="http://schemas.openxmlformats.org/officeDocument/2006/relationships/customXml" Target="../ink/ink1334.xml"/><Relationship Id="rId441" Type="http://schemas.openxmlformats.org/officeDocument/2006/relationships/image" Target="../media/image1412.png"/><Relationship Id="rId483" Type="http://schemas.openxmlformats.org/officeDocument/2006/relationships/image" Target="../media/image1433.png"/><Relationship Id="rId40" Type="http://schemas.openxmlformats.org/officeDocument/2006/relationships/customXml" Target="../ink/ink1216.xml"/><Relationship Id="rId136" Type="http://schemas.openxmlformats.org/officeDocument/2006/relationships/customXml" Target="../ink/ink1264.xml"/><Relationship Id="rId178" Type="http://schemas.openxmlformats.org/officeDocument/2006/relationships/customXml" Target="../ink/ink1285.xml"/><Relationship Id="rId301" Type="http://schemas.openxmlformats.org/officeDocument/2006/relationships/image" Target="../media/image1344.png"/><Relationship Id="rId343" Type="http://schemas.openxmlformats.org/officeDocument/2006/relationships/image" Target="../media/image1364.png"/><Relationship Id="rId82" Type="http://schemas.openxmlformats.org/officeDocument/2006/relationships/customXml" Target="../ink/ink1237.xml"/><Relationship Id="rId203" Type="http://schemas.openxmlformats.org/officeDocument/2006/relationships/image" Target="../media/image1295.png"/><Relationship Id="rId385" Type="http://schemas.openxmlformats.org/officeDocument/2006/relationships/image" Target="../media/image1385.png"/><Relationship Id="rId245" Type="http://schemas.openxmlformats.org/officeDocument/2006/relationships/image" Target="../media/image1316.png"/><Relationship Id="rId287" Type="http://schemas.openxmlformats.org/officeDocument/2006/relationships/image" Target="../media/image1337.png"/><Relationship Id="rId410" Type="http://schemas.openxmlformats.org/officeDocument/2006/relationships/customXml" Target="../ink/ink1401.xml"/><Relationship Id="rId452" Type="http://schemas.openxmlformats.org/officeDocument/2006/relationships/customXml" Target="../ink/ink1422.xml"/><Relationship Id="rId494" Type="http://schemas.openxmlformats.org/officeDocument/2006/relationships/customXml" Target="../ink/ink1443.xml"/><Relationship Id="rId508" Type="http://schemas.openxmlformats.org/officeDocument/2006/relationships/customXml" Target="../ink/ink1450.xml"/><Relationship Id="rId105" Type="http://schemas.openxmlformats.org/officeDocument/2006/relationships/image" Target="../media/image1246.png"/><Relationship Id="rId147" Type="http://schemas.openxmlformats.org/officeDocument/2006/relationships/image" Target="../media/image1267.png"/><Relationship Id="rId312" Type="http://schemas.openxmlformats.org/officeDocument/2006/relationships/customXml" Target="../ink/ink1352.xml"/><Relationship Id="rId354" Type="http://schemas.openxmlformats.org/officeDocument/2006/relationships/customXml" Target="../ink/ink1373.xml"/><Relationship Id="rId51" Type="http://schemas.openxmlformats.org/officeDocument/2006/relationships/image" Target="../media/image1219.png"/><Relationship Id="rId93" Type="http://schemas.openxmlformats.org/officeDocument/2006/relationships/image" Target="../media/image1240.png"/><Relationship Id="rId189" Type="http://schemas.openxmlformats.org/officeDocument/2006/relationships/image" Target="../media/image1288.png"/><Relationship Id="rId396" Type="http://schemas.openxmlformats.org/officeDocument/2006/relationships/customXml" Target="../ink/ink1394.xml"/><Relationship Id="rId214" Type="http://schemas.openxmlformats.org/officeDocument/2006/relationships/customXml" Target="../ink/ink1303.xml"/><Relationship Id="rId256" Type="http://schemas.openxmlformats.org/officeDocument/2006/relationships/customXml" Target="../ink/ink1324.xml"/><Relationship Id="rId298" Type="http://schemas.openxmlformats.org/officeDocument/2006/relationships/customXml" Target="../ink/ink1345.xml"/><Relationship Id="rId421" Type="http://schemas.openxmlformats.org/officeDocument/2006/relationships/image" Target="../media/image1402.png"/><Relationship Id="rId463" Type="http://schemas.openxmlformats.org/officeDocument/2006/relationships/image" Target="../media/image1423.png"/><Relationship Id="rId116" Type="http://schemas.openxmlformats.org/officeDocument/2006/relationships/customXml" Target="../ink/ink1254.xml"/><Relationship Id="rId158" Type="http://schemas.openxmlformats.org/officeDocument/2006/relationships/customXml" Target="../ink/ink1275.xml"/><Relationship Id="rId323" Type="http://schemas.openxmlformats.org/officeDocument/2006/relationships/image" Target="../media/image1355.png"/><Relationship Id="rId20" Type="http://schemas.openxmlformats.org/officeDocument/2006/relationships/customXml" Target="../ink/ink1206.xml"/><Relationship Id="rId62" Type="http://schemas.openxmlformats.org/officeDocument/2006/relationships/customXml" Target="../ink/ink1227.xml"/><Relationship Id="rId365" Type="http://schemas.openxmlformats.org/officeDocument/2006/relationships/image" Target="../media/image1375.png"/><Relationship Id="rId225" Type="http://schemas.openxmlformats.org/officeDocument/2006/relationships/image" Target="../media/image1306.png"/><Relationship Id="rId267" Type="http://schemas.openxmlformats.org/officeDocument/2006/relationships/image" Target="../media/image1327.png"/><Relationship Id="rId432" Type="http://schemas.openxmlformats.org/officeDocument/2006/relationships/customXml" Target="../ink/ink1412.xml"/><Relationship Id="rId474" Type="http://schemas.openxmlformats.org/officeDocument/2006/relationships/customXml" Target="../ink/ink1433.xml"/><Relationship Id="rId127" Type="http://schemas.openxmlformats.org/officeDocument/2006/relationships/image" Target="../media/image1257.png"/><Relationship Id="rId31" Type="http://schemas.openxmlformats.org/officeDocument/2006/relationships/image" Target="../media/image1209.png"/><Relationship Id="rId73" Type="http://schemas.openxmlformats.org/officeDocument/2006/relationships/image" Target="../media/image1230.png"/><Relationship Id="rId169" Type="http://schemas.openxmlformats.org/officeDocument/2006/relationships/image" Target="../media/image1278.png"/><Relationship Id="rId334" Type="http://schemas.openxmlformats.org/officeDocument/2006/relationships/customXml" Target="../ink/ink1363.xml"/><Relationship Id="rId376" Type="http://schemas.openxmlformats.org/officeDocument/2006/relationships/customXml" Target="../ink/ink1384.xml"/><Relationship Id="rId4" Type="http://schemas.openxmlformats.org/officeDocument/2006/relationships/customXml" Target="../ink/ink1198.xml"/><Relationship Id="rId180" Type="http://schemas.openxmlformats.org/officeDocument/2006/relationships/customXml" Target="../ink/ink1286.xml"/><Relationship Id="rId236" Type="http://schemas.openxmlformats.org/officeDocument/2006/relationships/customXml" Target="../ink/ink1314.xml"/><Relationship Id="rId278" Type="http://schemas.openxmlformats.org/officeDocument/2006/relationships/customXml" Target="../ink/ink1335.xml"/><Relationship Id="rId401" Type="http://schemas.openxmlformats.org/officeDocument/2006/relationships/image" Target="../media/image1392.png"/><Relationship Id="rId443" Type="http://schemas.openxmlformats.org/officeDocument/2006/relationships/image" Target="../media/image1413.png"/><Relationship Id="rId303" Type="http://schemas.openxmlformats.org/officeDocument/2006/relationships/image" Target="../media/image1345.png"/><Relationship Id="rId485" Type="http://schemas.openxmlformats.org/officeDocument/2006/relationships/image" Target="../media/image1434.png"/><Relationship Id="rId42" Type="http://schemas.openxmlformats.org/officeDocument/2006/relationships/customXml" Target="../ink/ink1217.xml"/><Relationship Id="rId84" Type="http://schemas.openxmlformats.org/officeDocument/2006/relationships/customXml" Target="../ink/ink1238.xml"/><Relationship Id="rId138" Type="http://schemas.openxmlformats.org/officeDocument/2006/relationships/customXml" Target="../ink/ink1265.xml"/><Relationship Id="rId345" Type="http://schemas.openxmlformats.org/officeDocument/2006/relationships/image" Target="../media/image1365.png"/><Relationship Id="rId387" Type="http://schemas.openxmlformats.org/officeDocument/2006/relationships/image" Target="../media/image61.png"/><Relationship Id="rId510" Type="http://schemas.openxmlformats.org/officeDocument/2006/relationships/customXml" Target="../ink/ink1451.xml"/><Relationship Id="rId191" Type="http://schemas.openxmlformats.org/officeDocument/2006/relationships/image" Target="../media/image1289.png"/><Relationship Id="rId205" Type="http://schemas.openxmlformats.org/officeDocument/2006/relationships/image" Target="../media/image1296.png"/><Relationship Id="rId247" Type="http://schemas.openxmlformats.org/officeDocument/2006/relationships/image" Target="../media/image1317.png"/><Relationship Id="rId412" Type="http://schemas.openxmlformats.org/officeDocument/2006/relationships/customXml" Target="../ink/ink1402.xml"/><Relationship Id="rId107" Type="http://schemas.openxmlformats.org/officeDocument/2006/relationships/image" Target="../media/image1247.png"/><Relationship Id="rId289" Type="http://schemas.openxmlformats.org/officeDocument/2006/relationships/image" Target="../media/image1338.png"/><Relationship Id="rId454" Type="http://schemas.openxmlformats.org/officeDocument/2006/relationships/customXml" Target="../ink/ink1423.xml"/><Relationship Id="rId496" Type="http://schemas.openxmlformats.org/officeDocument/2006/relationships/customXml" Target="../ink/ink1444.xml"/><Relationship Id="rId11" Type="http://schemas.openxmlformats.org/officeDocument/2006/relationships/image" Target="../media/image1199.png"/><Relationship Id="rId53" Type="http://schemas.openxmlformats.org/officeDocument/2006/relationships/image" Target="../media/image1220.png"/><Relationship Id="rId149" Type="http://schemas.openxmlformats.org/officeDocument/2006/relationships/image" Target="../media/image1268.png"/><Relationship Id="rId314" Type="http://schemas.openxmlformats.org/officeDocument/2006/relationships/customXml" Target="../ink/ink1353.xml"/><Relationship Id="rId356" Type="http://schemas.openxmlformats.org/officeDocument/2006/relationships/customXml" Target="../ink/ink1374.xml"/><Relationship Id="rId398" Type="http://schemas.openxmlformats.org/officeDocument/2006/relationships/customXml" Target="../ink/ink1395.xml"/><Relationship Id="rId95" Type="http://schemas.openxmlformats.org/officeDocument/2006/relationships/image" Target="../media/image1241.png"/><Relationship Id="rId160" Type="http://schemas.openxmlformats.org/officeDocument/2006/relationships/customXml" Target="../ink/ink1276.xml"/><Relationship Id="rId216" Type="http://schemas.openxmlformats.org/officeDocument/2006/relationships/customXml" Target="../ink/ink1304.xml"/><Relationship Id="rId423" Type="http://schemas.openxmlformats.org/officeDocument/2006/relationships/image" Target="../media/image1403.png"/><Relationship Id="rId258" Type="http://schemas.openxmlformats.org/officeDocument/2006/relationships/customXml" Target="../ink/ink1325.xml"/><Relationship Id="rId465" Type="http://schemas.openxmlformats.org/officeDocument/2006/relationships/image" Target="../media/image1424.png"/><Relationship Id="rId22" Type="http://schemas.openxmlformats.org/officeDocument/2006/relationships/customXml" Target="../ink/ink1207.xml"/><Relationship Id="rId64" Type="http://schemas.openxmlformats.org/officeDocument/2006/relationships/customXml" Target="../ink/ink1228.xml"/><Relationship Id="rId118" Type="http://schemas.openxmlformats.org/officeDocument/2006/relationships/customXml" Target="../ink/ink1255.xml"/><Relationship Id="rId325" Type="http://schemas.openxmlformats.org/officeDocument/2006/relationships/image" Target="../media/image1356.png"/><Relationship Id="rId367" Type="http://schemas.openxmlformats.org/officeDocument/2006/relationships/image" Target="../media/image1376.png"/><Relationship Id="rId171" Type="http://schemas.openxmlformats.org/officeDocument/2006/relationships/image" Target="../media/image1279.png"/><Relationship Id="rId227" Type="http://schemas.openxmlformats.org/officeDocument/2006/relationships/image" Target="../media/image1307.png"/><Relationship Id="rId269" Type="http://schemas.openxmlformats.org/officeDocument/2006/relationships/image" Target="../media/image1328.png"/><Relationship Id="rId434" Type="http://schemas.openxmlformats.org/officeDocument/2006/relationships/customXml" Target="../ink/ink1413.xml"/><Relationship Id="rId476" Type="http://schemas.openxmlformats.org/officeDocument/2006/relationships/customXml" Target="../ink/ink1434.xml"/><Relationship Id="rId33" Type="http://schemas.openxmlformats.org/officeDocument/2006/relationships/image" Target="../media/image1210.png"/><Relationship Id="rId129" Type="http://schemas.openxmlformats.org/officeDocument/2006/relationships/image" Target="../media/image1258.png"/><Relationship Id="rId280" Type="http://schemas.openxmlformats.org/officeDocument/2006/relationships/customXml" Target="../ink/ink1336.xml"/><Relationship Id="rId336" Type="http://schemas.openxmlformats.org/officeDocument/2006/relationships/customXml" Target="../ink/ink1364.xml"/><Relationship Id="rId501" Type="http://schemas.openxmlformats.org/officeDocument/2006/relationships/image" Target="../media/image1442.png"/><Relationship Id="rId75" Type="http://schemas.openxmlformats.org/officeDocument/2006/relationships/image" Target="../media/image1231.png"/><Relationship Id="rId140" Type="http://schemas.openxmlformats.org/officeDocument/2006/relationships/customXml" Target="../ink/ink1266.xml"/><Relationship Id="rId182" Type="http://schemas.openxmlformats.org/officeDocument/2006/relationships/customXml" Target="../ink/ink1287.xml"/><Relationship Id="rId378" Type="http://schemas.openxmlformats.org/officeDocument/2006/relationships/customXml" Target="../ink/ink1385.xml"/><Relationship Id="rId403" Type="http://schemas.openxmlformats.org/officeDocument/2006/relationships/image" Target="../media/image1393.png"/><Relationship Id="rId6" Type="http://schemas.openxmlformats.org/officeDocument/2006/relationships/customXml" Target="../ink/ink1199.xml"/><Relationship Id="rId238" Type="http://schemas.openxmlformats.org/officeDocument/2006/relationships/customXml" Target="../ink/ink1315.xml"/><Relationship Id="rId445" Type="http://schemas.openxmlformats.org/officeDocument/2006/relationships/image" Target="../media/image1414.png"/><Relationship Id="rId487" Type="http://schemas.openxmlformats.org/officeDocument/2006/relationships/image" Target="../media/image1435.png"/><Relationship Id="rId291" Type="http://schemas.openxmlformats.org/officeDocument/2006/relationships/image" Target="../media/image1339.png"/><Relationship Id="rId305" Type="http://schemas.openxmlformats.org/officeDocument/2006/relationships/image" Target="../media/image1346.png"/><Relationship Id="rId347" Type="http://schemas.openxmlformats.org/officeDocument/2006/relationships/image" Target="../media/image1366.png"/><Relationship Id="rId512" Type="http://schemas.openxmlformats.org/officeDocument/2006/relationships/customXml" Target="../ink/ink1452.xml"/><Relationship Id="rId44" Type="http://schemas.openxmlformats.org/officeDocument/2006/relationships/customXml" Target="../ink/ink1218.xml"/><Relationship Id="rId86" Type="http://schemas.openxmlformats.org/officeDocument/2006/relationships/customXml" Target="../ink/ink1239.xml"/><Relationship Id="rId151" Type="http://schemas.openxmlformats.org/officeDocument/2006/relationships/image" Target="../media/image1269.png"/><Relationship Id="rId389" Type="http://schemas.openxmlformats.org/officeDocument/2006/relationships/image" Target="../media/image1386.png"/><Relationship Id="rId193" Type="http://schemas.openxmlformats.org/officeDocument/2006/relationships/image" Target="../media/image1290.png"/><Relationship Id="rId207" Type="http://schemas.openxmlformats.org/officeDocument/2006/relationships/image" Target="../media/image1297.png"/><Relationship Id="rId249" Type="http://schemas.openxmlformats.org/officeDocument/2006/relationships/image" Target="../media/image1318.png"/><Relationship Id="rId414" Type="http://schemas.openxmlformats.org/officeDocument/2006/relationships/customXml" Target="../ink/ink1403.xml"/><Relationship Id="rId456" Type="http://schemas.openxmlformats.org/officeDocument/2006/relationships/customXml" Target="../ink/ink1424.xml"/><Relationship Id="rId498" Type="http://schemas.openxmlformats.org/officeDocument/2006/relationships/customXml" Target="../ink/ink1445.xml"/><Relationship Id="rId13" Type="http://schemas.openxmlformats.org/officeDocument/2006/relationships/image" Target="../media/image1200.png"/><Relationship Id="rId109" Type="http://schemas.openxmlformats.org/officeDocument/2006/relationships/image" Target="../media/image1248.png"/><Relationship Id="rId260" Type="http://schemas.openxmlformats.org/officeDocument/2006/relationships/customXml" Target="../ink/ink1326.xml"/><Relationship Id="rId316" Type="http://schemas.openxmlformats.org/officeDocument/2006/relationships/customXml" Target="../ink/ink1354.xml"/><Relationship Id="rId55" Type="http://schemas.openxmlformats.org/officeDocument/2006/relationships/image" Target="../media/image1221.png"/><Relationship Id="rId97" Type="http://schemas.openxmlformats.org/officeDocument/2006/relationships/image" Target="../media/image1242.png"/><Relationship Id="rId120" Type="http://schemas.openxmlformats.org/officeDocument/2006/relationships/customXml" Target="../ink/ink1256.xml"/><Relationship Id="rId358" Type="http://schemas.openxmlformats.org/officeDocument/2006/relationships/customXml" Target="../ink/ink1375.xml"/><Relationship Id="rId162" Type="http://schemas.openxmlformats.org/officeDocument/2006/relationships/customXml" Target="../ink/ink1277.xml"/><Relationship Id="rId218" Type="http://schemas.openxmlformats.org/officeDocument/2006/relationships/customXml" Target="../ink/ink1305.xml"/><Relationship Id="rId425" Type="http://schemas.openxmlformats.org/officeDocument/2006/relationships/image" Target="../media/image1404.png"/><Relationship Id="rId467" Type="http://schemas.openxmlformats.org/officeDocument/2006/relationships/image" Target="../media/image1425.png"/><Relationship Id="rId271" Type="http://schemas.openxmlformats.org/officeDocument/2006/relationships/image" Target="../media/image1329.png"/><Relationship Id="rId24" Type="http://schemas.openxmlformats.org/officeDocument/2006/relationships/customXml" Target="../ink/ink1208.xml"/><Relationship Id="rId66" Type="http://schemas.openxmlformats.org/officeDocument/2006/relationships/customXml" Target="../ink/ink1229.xml"/><Relationship Id="rId131" Type="http://schemas.openxmlformats.org/officeDocument/2006/relationships/image" Target="../media/image1259.png"/><Relationship Id="rId327" Type="http://schemas.openxmlformats.org/officeDocument/2006/relationships/image" Target="../media/image1357.png"/><Relationship Id="rId369" Type="http://schemas.openxmlformats.org/officeDocument/2006/relationships/image" Target="../media/image1377.png"/><Relationship Id="rId173" Type="http://schemas.openxmlformats.org/officeDocument/2006/relationships/image" Target="../media/image1280.png"/><Relationship Id="rId229" Type="http://schemas.openxmlformats.org/officeDocument/2006/relationships/image" Target="../media/image1308.png"/><Relationship Id="rId380" Type="http://schemas.openxmlformats.org/officeDocument/2006/relationships/customXml" Target="../ink/ink1386.xml"/><Relationship Id="rId436" Type="http://schemas.openxmlformats.org/officeDocument/2006/relationships/customXml" Target="../ink/ink1414.xml"/><Relationship Id="rId240" Type="http://schemas.openxmlformats.org/officeDocument/2006/relationships/customXml" Target="../ink/ink1316.xml"/><Relationship Id="rId478" Type="http://schemas.openxmlformats.org/officeDocument/2006/relationships/customXml" Target="../ink/ink1435.xml"/><Relationship Id="rId35" Type="http://schemas.openxmlformats.org/officeDocument/2006/relationships/image" Target="../media/image1211.png"/><Relationship Id="rId77" Type="http://schemas.openxmlformats.org/officeDocument/2006/relationships/image" Target="../media/image1232.png"/><Relationship Id="rId100" Type="http://schemas.openxmlformats.org/officeDocument/2006/relationships/customXml" Target="../ink/ink1246.xml"/><Relationship Id="rId282" Type="http://schemas.openxmlformats.org/officeDocument/2006/relationships/customXml" Target="../ink/ink1337.xml"/><Relationship Id="rId338" Type="http://schemas.openxmlformats.org/officeDocument/2006/relationships/customXml" Target="../ink/ink1365.xml"/><Relationship Id="rId503" Type="http://schemas.openxmlformats.org/officeDocument/2006/relationships/image" Target="../media/image1443.png"/><Relationship Id="rId8" Type="http://schemas.openxmlformats.org/officeDocument/2006/relationships/customXml" Target="../ink/ink1200.xml"/><Relationship Id="rId142" Type="http://schemas.openxmlformats.org/officeDocument/2006/relationships/customXml" Target="../ink/ink1267.xml"/><Relationship Id="rId184" Type="http://schemas.openxmlformats.org/officeDocument/2006/relationships/customXml" Target="../ink/ink1288.xml"/><Relationship Id="rId391" Type="http://schemas.openxmlformats.org/officeDocument/2006/relationships/image" Target="../media/image1387.png"/><Relationship Id="rId405" Type="http://schemas.openxmlformats.org/officeDocument/2006/relationships/image" Target="../media/image1394.png"/><Relationship Id="rId447" Type="http://schemas.openxmlformats.org/officeDocument/2006/relationships/image" Target="../media/image1415.png"/><Relationship Id="rId251" Type="http://schemas.openxmlformats.org/officeDocument/2006/relationships/image" Target="../media/image1319.png"/><Relationship Id="rId489" Type="http://schemas.openxmlformats.org/officeDocument/2006/relationships/image" Target="../media/image1436.png"/><Relationship Id="rId46" Type="http://schemas.openxmlformats.org/officeDocument/2006/relationships/customXml" Target="../ink/ink1219.xml"/><Relationship Id="rId293" Type="http://schemas.openxmlformats.org/officeDocument/2006/relationships/image" Target="../media/image1340.png"/><Relationship Id="rId307" Type="http://schemas.openxmlformats.org/officeDocument/2006/relationships/image" Target="../media/image1347.png"/><Relationship Id="rId349" Type="http://schemas.openxmlformats.org/officeDocument/2006/relationships/image" Target="../media/image1367.png"/><Relationship Id="rId88" Type="http://schemas.openxmlformats.org/officeDocument/2006/relationships/customXml" Target="../ink/ink1240.xml"/><Relationship Id="rId111" Type="http://schemas.openxmlformats.org/officeDocument/2006/relationships/image" Target="../media/image1249.png"/><Relationship Id="rId153" Type="http://schemas.openxmlformats.org/officeDocument/2006/relationships/image" Target="../media/image1270.png"/><Relationship Id="rId195" Type="http://schemas.openxmlformats.org/officeDocument/2006/relationships/image" Target="../media/image1291.png"/><Relationship Id="rId209" Type="http://schemas.openxmlformats.org/officeDocument/2006/relationships/image" Target="../media/image1298.png"/><Relationship Id="rId360" Type="http://schemas.openxmlformats.org/officeDocument/2006/relationships/customXml" Target="../ink/ink1376.xml"/><Relationship Id="rId416" Type="http://schemas.openxmlformats.org/officeDocument/2006/relationships/customXml" Target="../ink/ink1404.xml"/><Relationship Id="rId220" Type="http://schemas.openxmlformats.org/officeDocument/2006/relationships/customXml" Target="../ink/ink1306.xml"/><Relationship Id="rId458" Type="http://schemas.openxmlformats.org/officeDocument/2006/relationships/customXml" Target="../ink/ink1425.xml"/><Relationship Id="rId15" Type="http://schemas.openxmlformats.org/officeDocument/2006/relationships/image" Target="../media/image1201.png"/><Relationship Id="rId57" Type="http://schemas.openxmlformats.org/officeDocument/2006/relationships/image" Target="../media/image1222.png"/><Relationship Id="rId262" Type="http://schemas.openxmlformats.org/officeDocument/2006/relationships/customXml" Target="../ink/ink1327.xml"/><Relationship Id="rId318" Type="http://schemas.openxmlformats.org/officeDocument/2006/relationships/customXml" Target="../ink/ink1355.xml"/><Relationship Id="rId99" Type="http://schemas.openxmlformats.org/officeDocument/2006/relationships/image" Target="../media/image1243.png"/><Relationship Id="rId122" Type="http://schemas.openxmlformats.org/officeDocument/2006/relationships/customXml" Target="../ink/ink1257.xml"/><Relationship Id="rId164" Type="http://schemas.openxmlformats.org/officeDocument/2006/relationships/customXml" Target="../ink/ink1278.xml"/><Relationship Id="rId371" Type="http://schemas.openxmlformats.org/officeDocument/2006/relationships/image" Target="../media/image1378.png"/><Relationship Id="rId427" Type="http://schemas.openxmlformats.org/officeDocument/2006/relationships/image" Target="../media/image1405.png"/><Relationship Id="rId469" Type="http://schemas.openxmlformats.org/officeDocument/2006/relationships/image" Target="../media/image1426.png"/><Relationship Id="rId26" Type="http://schemas.openxmlformats.org/officeDocument/2006/relationships/customXml" Target="../ink/ink1209.xml"/><Relationship Id="rId231" Type="http://schemas.openxmlformats.org/officeDocument/2006/relationships/image" Target="../media/image1309.png"/><Relationship Id="rId273" Type="http://schemas.openxmlformats.org/officeDocument/2006/relationships/image" Target="../media/image1330.png"/><Relationship Id="rId329" Type="http://schemas.openxmlformats.org/officeDocument/2006/relationships/image" Target="../media/image1358.png"/><Relationship Id="rId480" Type="http://schemas.openxmlformats.org/officeDocument/2006/relationships/customXml" Target="../ink/ink1436.xml"/><Relationship Id="rId68" Type="http://schemas.openxmlformats.org/officeDocument/2006/relationships/customXml" Target="../ink/ink1230.xml"/><Relationship Id="rId133" Type="http://schemas.openxmlformats.org/officeDocument/2006/relationships/image" Target="../media/image1260.png"/><Relationship Id="rId175" Type="http://schemas.openxmlformats.org/officeDocument/2006/relationships/image" Target="../media/image1281.png"/><Relationship Id="rId340" Type="http://schemas.openxmlformats.org/officeDocument/2006/relationships/customXml" Target="../ink/ink1366.xml"/><Relationship Id="rId200" Type="http://schemas.openxmlformats.org/officeDocument/2006/relationships/customXml" Target="../ink/ink1296.xml"/><Relationship Id="rId382" Type="http://schemas.openxmlformats.org/officeDocument/2006/relationships/customXml" Target="../ink/ink1387.xml"/><Relationship Id="rId438" Type="http://schemas.openxmlformats.org/officeDocument/2006/relationships/customXml" Target="../ink/ink1415.xml"/><Relationship Id="rId242" Type="http://schemas.openxmlformats.org/officeDocument/2006/relationships/customXml" Target="../ink/ink1317.xml"/><Relationship Id="rId284" Type="http://schemas.openxmlformats.org/officeDocument/2006/relationships/customXml" Target="../ink/ink1338.xml"/><Relationship Id="rId491" Type="http://schemas.openxmlformats.org/officeDocument/2006/relationships/image" Target="../media/image1437.png"/><Relationship Id="rId505" Type="http://schemas.openxmlformats.org/officeDocument/2006/relationships/image" Target="../media/image1444.png"/><Relationship Id="rId37" Type="http://schemas.openxmlformats.org/officeDocument/2006/relationships/image" Target="../media/image1212.png"/><Relationship Id="rId79" Type="http://schemas.openxmlformats.org/officeDocument/2006/relationships/image" Target="../media/image1233.png"/><Relationship Id="rId102" Type="http://schemas.openxmlformats.org/officeDocument/2006/relationships/customXml" Target="../ink/ink1247.xml"/><Relationship Id="rId144" Type="http://schemas.openxmlformats.org/officeDocument/2006/relationships/customXml" Target="../ink/ink1268.xml"/><Relationship Id="rId90" Type="http://schemas.openxmlformats.org/officeDocument/2006/relationships/customXml" Target="../ink/ink1241.xml"/><Relationship Id="rId186" Type="http://schemas.openxmlformats.org/officeDocument/2006/relationships/customXml" Target="../ink/ink1289.xml"/><Relationship Id="rId351" Type="http://schemas.openxmlformats.org/officeDocument/2006/relationships/image" Target="../media/image1368.png"/><Relationship Id="rId393" Type="http://schemas.openxmlformats.org/officeDocument/2006/relationships/image" Target="../media/image1388.png"/><Relationship Id="rId407" Type="http://schemas.openxmlformats.org/officeDocument/2006/relationships/image" Target="../media/image1395.png"/><Relationship Id="rId449" Type="http://schemas.openxmlformats.org/officeDocument/2006/relationships/image" Target="../media/image1416.png"/><Relationship Id="rId211" Type="http://schemas.openxmlformats.org/officeDocument/2006/relationships/image" Target="../media/image1299.png"/><Relationship Id="rId253" Type="http://schemas.openxmlformats.org/officeDocument/2006/relationships/image" Target="../media/image1320.png"/><Relationship Id="rId295" Type="http://schemas.openxmlformats.org/officeDocument/2006/relationships/image" Target="../media/image1341.png"/><Relationship Id="rId309" Type="http://schemas.openxmlformats.org/officeDocument/2006/relationships/image" Target="../media/image1348.png"/><Relationship Id="rId460" Type="http://schemas.openxmlformats.org/officeDocument/2006/relationships/customXml" Target="../ink/ink1426.xml"/><Relationship Id="rId48" Type="http://schemas.openxmlformats.org/officeDocument/2006/relationships/customXml" Target="../ink/ink1220.xml"/><Relationship Id="rId113" Type="http://schemas.openxmlformats.org/officeDocument/2006/relationships/image" Target="../media/image1250.png"/><Relationship Id="rId320" Type="http://schemas.openxmlformats.org/officeDocument/2006/relationships/customXml" Target="../ink/ink1356.xml"/><Relationship Id="rId155" Type="http://schemas.openxmlformats.org/officeDocument/2006/relationships/image" Target="../media/image1271.png"/><Relationship Id="rId197" Type="http://schemas.openxmlformats.org/officeDocument/2006/relationships/image" Target="../media/image1292.png"/><Relationship Id="rId362" Type="http://schemas.openxmlformats.org/officeDocument/2006/relationships/customXml" Target="../ink/ink1377.xml"/><Relationship Id="rId418" Type="http://schemas.openxmlformats.org/officeDocument/2006/relationships/customXml" Target="../ink/ink1405.xml"/><Relationship Id="rId222" Type="http://schemas.openxmlformats.org/officeDocument/2006/relationships/customXml" Target="../ink/ink1307.xml"/><Relationship Id="rId264" Type="http://schemas.openxmlformats.org/officeDocument/2006/relationships/customXml" Target="../ink/ink1328.xml"/><Relationship Id="rId471" Type="http://schemas.openxmlformats.org/officeDocument/2006/relationships/image" Target="../media/image1427.png"/><Relationship Id="rId17" Type="http://schemas.openxmlformats.org/officeDocument/2006/relationships/image" Target="../media/image1202.png"/><Relationship Id="rId59" Type="http://schemas.openxmlformats.org/officeDocument/2006/relationships/image" Target="../media/image1223.png"/><Relationship Id="rId124" Type="http://schemas.openxmlformats.org/officeDocument/2006/relationships/customXml" Target="../ink/ink1258.xml"/><Relationship Id="rId70" Type="http://schemas.openxmlformats.org/officeDocument/2006/relationships/customXml" Target="../ink/ink1231.xml"/><Relationship Id="rId166" Type="http://schemas.openxmlformats.org/officeDocument/2006/relationships/customXml" Target="../ink/ink1279.xml"/><Relationship Id="rId331" Type="http://schemas.openxmlformats.org/officeDocument/2006/relationships/image" Target="../media/image1359.png"/><Relationship Id="rId373" Type="http://schemas.openxmlformats.org/officeDocument/2006/relationships/image" Target="../media/image1379.png"/><Relationship Id="rId429" Type="http://schemas.openxmlformats.org/officeDocument/2006/relationships/image" Target="../media/image1406.png"/><Relationship Id="rId1" Type="http://schemas.openxmlformats.org/officeDocument/2006/relationships/slideLayout" Target="../slideLayouts/slideLayout7.xml"/><Relationship Id="rId233" Type="http://schemas.openxmlformats.org/officeDocument/2006/relationships/image" Target="../media/image1310.png"/><Relationship Id="rId440" Type="http://schemas.openxmlformats.org/officeDocument/2006/relationships/customXml" Target="../ink/ink1416.xml"/><Relationship Id="rId28" Type="http://schemas.openxmlformats.org/officeDocument/2006/relationships/customXml" Target="../ink/ink1210.xml"/><Relationship Id="rId275" Type="http://schemas.openxmlformats.org/officeDocument/2006/relationships/image" Target="../media/image1331.png"/><Relationship Id="rId300" Type="http://schemas.openxmlformats.org/officeDocument/2006/relationships/customXml" Target="../ink/ink1346.xml"/><Relationship Id="rId482" Type="http://schemas.openxmlformats.org/officeDocument/2006/relationships/customXml" Target="../ink/ink1437.xml"/><Relationship Id="rId81" Type="http://schemas.openxmlformats.org/officeDocument/2006/relationships/image" Target="../media/image1234.png"/><Relationship Id="rId135" Type="http://schemas.openxmlformats.org/officeDocument/2006/relationships/image" Target="../media/image1261.png"/><Relationship Id="rId177" Type="http://schemas.openxmlformats.org/officeDocument/2006/relationships/image" Target="../media/image1282.png"/><Relationship Id="rId342" Type="http://schemas.openxmlformats.org/officeDocument/2006/relationships/customXml" Target="../ink/ink1367.xml"/><Relationship Id="rId384" Type="http://schemas.openxmlformats.org/officeDocument/2006/relationships/customXml" Target="../ink/ink1388.xml"/><Relationship Id="rId202" Type="http://schemas.openxmlformats.org/officeDocument/2006/relationships/customXml" Target="../ink/ink1297.xml"/><Relationship Id="rId244" Type="http://schemas.openxmlformats.org/officeDocument/2006/relationships/customXml" Target="../ink/ink1318.xml"/><Relationship Id="rId39" Type="http://schemas.openxmlformats.org/officeDocument/2006/relationships/image" Target="../media/image1213.png"/><Relationship Id="rId286" Type="http://schemas.openxmlformats.org/officeDocument/2006/relationships/customXml" Target="../ink/ink1339.xml"/><Relationship Id="rId451" Type="http://schemas.openxmlformats.org/officeDocument/2006/relationships/image" Target="../media/image1417.png"/><Relationship Id="rId493" Type="http://schemas.openxmlformats.org/officeDocument/2006/relationships/image" Target="../media/image1438.png"/><Relationship Id="rId507" Type="http://schemas.openxmlformats.org/officeDocument/2006/relationships/image" Target="../media/image1445.png"/><Relationship Id="rId50" Type="http://schemas.openxmlformats.org/officeDocument/2006/relationships/customXml" Target="../ink/ink1221.xml"/><Relationship Id="rId104" Type="http://schemas.openxmlformats.org/officeDocument/2006/relationships/customXml" Target="../ink/ink1248.xml"/><Relationship Id="rId146" Type="http://schemas.openxmlformats.org/officeDocument/2006/relationships/customXml" Target="../ink/ink1269.xml"/><Relationship Id="rId188" Type="http://schemas.openxmlformats.org/officeDocument/2006/relationships/customXml" Target="../ink/ink1290.xml"/><Relationship Id="rId311" Type="http://schemas.openxmlformats.org/officeDocument/2006/relationships/image" Target="../media/image1349.png"/><Relationship Id="rId353" Type="http://schemas.openxmlformats.org/officeDocument/2006/relationships/image" Target="../media/image1369.png"/><Relationship Id="rId395" Type="http://schemas.openxmlformats.org/officeDocument/2006/relationships/image" Target="../media/image1389.png"/><Relationship Id="rId409" Type="http://schemas.openxmlformats.org/officeDocument/2006/relationships/image" Target="../media/image1396.png"/><Relationship Id="rId92" Type="http://schemas.openxmlformats.org/officeDocument/2006/relationships/customXml" Target="../ink/ink1242.xml"/><Relationship Id="rId213" Type="http://schemas.openxmlformats.org/officeDocument/2006/relationships/image" Target="../media/image1300.png"/><Relationship Id="rId420" Type="http://schemas.openxmlformats.org/officeDocument/2006/relationships/customXml" Target="../ink/ink1406.xml"/><Relationship Id="rId255" Type="http://schemas.openxmlformats.org/officeDocument/2006/relationships/image" Target="../media/image1321.png"/><Relationship Id="rId297" Type="http://schemas.openxmlformats.org/officeDocument/2006/relationships/image" Target="../media/image1342.png"/><Relationship Id="rId462" Type="http://schemas.openxmlformats.org/officeDocument/2006/relationships/customXml" Target="../ink/ink1427.xml"/><Relationship Id="rId115" Type="http://schemas.openxmlformats.org/officeDocument/2006/relationships/image" Target="../media/image1251.png"/><Relationship Id="rId157" Type="http://schemas.openxmlformats.org/officeDocument/2006/relationships/image" Target="../media/image1272.png"/><Relationship Id="rId322" Type="http://schemas.openxmlformats.org/officeDocument/2006/relationships/customXml" Target="../ink/ink1357.xml"/><Relationship Id="rId364" Type="http://schemas.openxmlformats.org/officeDocument/2006/relationships/customXml" Target="../ink/ink1378.xml"/><Relationship Id="rId61" Type="http://schemas.openxmlformats.org/officeDocument/2006/relationships/image" Target="../media/image1224.png"/><Relationship Id="rId199" Type="http://schemas.openxmlformats.org/officeDocument/2006/relationships/image" Target="../media/image1293.png"/><Relationship Id="rId19" Type="http://schemas.openxmlformats.org/officeDocument/2006/relationships/image" Target="../media/image1203.png"/><Relationship Id="rId224" Type="http://schemas.openxmlformats.org/officeDocument/2006/relationships/customXml" Target="../ink/ink1308.xml"/><Relationship Id="rId266" Type="http://schemas.openxmlformats.org/officeDocument/2006/relationships/customXml" Target="../ink/ink1329.xml"/><Relationship Id="rId431" Type="http://schemas.openxmlformats.org/officeDocument/2006/relationships/image" Target="../media/image1407.png"/><Relationship Id="rId473" Type="http://schemas.openxmlformats.org/officeDocument/2006/relationships/image" Target="../media/image1428.png"/><Relationship Id="rId30" Type="http://schemas.openxmlformats.org/officeDocument/2006/relationships/customXml" Target="../ink/ink1211.xml"/><Relationship Id="rId126" Type="http://schemas.openxmlformats.org/officeDocument/2006/relationships/customXml" Target="../ink/ink1259.xml"/><Relationship Id="rId168" Type="http://schemas.openxmlformats.org/officeDocument/2006/relationships/customXml" Target="../ink/ink1280.xml"/><Relationship Id="rId333" Type="http://schemas.openxmlformats.org/officeDocument/2006/relationships/image" Target="../media/image1360.png"/><Relationship Id="rId72" Type="http://schemas.openxmlformats.org/officeDocument/2006/relationships/customXml" Target="../ink/ink1232.xml"/><Relationship Id="rId375" Type="http://schemas.openxmlformats.org/officeDocument/2006/relationships/image" Target="../media/image1380.png"/><Relationship Id="rId3" Type="http://schemas.openxmlformats.org/officeDocument/2006/relationships/image" Target="../media/image4610.png"/><Relationship Id="rId235" Type="http://schemas.openxmlformats.org/officeDocument/2006/relationships/image" Target="../media/image1311.png"/><Relationship Id="rId277" Type="http://schemas.openxmlformats.org/officeDocument/2006/relationships/image" Target="../media/image1332.png"/><Relationship Id="rId400" Type="http://schemas.openxmlformats.org/officeDocument/2006/relationships/customXml" Target="../ink/ink1396.xml"/><Relationship Id="rId442" Type="http://schemas.openxmlformats.org/officeDocument/2006/relationships/customXml" Target="../ink/ink1417.xml"/><Relationship Id="rId484" Type="http://schemas.openxmlformats.org/officeDocument/2006/relationships/customXml" Target="../ink/ink1438.xml"/><Relationship Id="rId137" Type="http://schemas.openxmlformats.org/officeDocument/2006/relationships/image" Target="../media/image1262.png"/><Relationship Id="rId302" Type="http://schemas.openxmlformats.org/officeDocument/2006/relationships/customXml" Target="../ink/ink1347.xml"/><Relationship Id="rId344" Type="http://schemas.openxmlformats.org/officeDocument/2006/relationships/customXml" Target="../ink/ink1368.xml"/><Relationship Id="rId41" Type="http://schemas.openxmlformats.org/officeDocument/2006/relationships/image" Target="../media/image1214.png"/><Relationship Id="rId83" Type="http://schemas.openxmlformats.org/officeDocument/2006/relationships/image" Target="../media/image1235.png"/><Relationship Id="rId179" Type="http://schemas.openxmlformats.org/officeDocument/2006/relationships/image" Target="../media/image1283.png"/><Relationship Id="rId386" Type="http://schemas.openxmlformats.org/officeDocument/2006/relationships/customXml" Target="../ink/ink1389.xml"/><Relationship Id="rId190" Type="http://schemas.openxmlformats.org/officeDocument/2006/relationships/customXml" Target="../ink/ink1291.xml"/><Relationship Id="rId204" Type="http://schemas.openxmlformats.org/officeDocument/2006/relationships/customXml" Target="../ink/ink1298.xml"/><Relationship Id="rId246" Type="http://schemas.openxmlformats.org/officeDocument/2006/relationships/customXml" Target="../ink/ink1319.xml"/><Relationship Id="rId288" Type="http://schemas.openxmlformats.org/officeDocument/2006/relationships/customXml" Target="../ink/ink1340.xml"/><Relationship Id="rId411" Type="http://schemas.openxmlformats.org/officeDocument/2006/relationships/image" Target="../media/image1397.png"/><Relationship Id="rId453" Type="http://schemas.openxmlformats.org/officeDocument/2006/relationships/image" Target="../media/image1418.png"/><Relationship Id="rId509" Type="http://schemas.openxmlformats.org/officeDocument/2006/relationships/image" Target="../media/image1446.png"/><Relationship Id="rId106" Type="http://schemas.openxmlformats.org/officeDocument/2006/relationships/customXml" Target="../ink/ink1249.xml"/><Relationship Id="rId313" Type="http://schemas.openxmlformats.org/officeDocument/2006/relationships/image" Target="../media/image1350.png"/><Relationship Id="rId495" Type="http://schemas.openxmlformats.org/officeDocument/2006/relationships/image" Target="../media/image1439.png"/><Relationship Id="rId10" Type="http://schemas.openxmlformats.org/officeDocument/2006/relationships/customXml" Target="../ink/ink1201.xml"/><Relationship Id="rId52" Type="http://schemas.openxmlformats.org/officeDocument/2006/relationships/customXml" Target="../ink/ink1222.xml"/><Relationship Id="rId94" Type="http://schemas.openxmlformats.org/officeDocument/2006/relationships/customXml" Target="../ink/ink1243.xml"/><Relationship Id="rId148" Type="http://schemas.openxmlformats.org/officeDocument/2006/relationships/customXml" Target="../ink/ink1270.xml"/><Relationship Id="rId355" Type="http://schemas.openxmlformats.org/officeDocument/2006/relationships/image" Target="../media/image1370.png"/><Relationship Id="rId397" Type="http://schemas.openxmlformats.org/officeDocument/2006/relationships/image" Target="../media/image1390.png"/><Relationship Id="rId215" Type="http://schemas.openxmlformats.org/officeDocument/2006/relationships/image" Target="../media/image1301.png"/><Relationship Id="rId257" Type="http://schemas.openxmlformats.org/officeDocument/2006/relationships/image" Target="../media/image1322.png"/><Relationship Id="rId422" Type="http://schemas.openxmlformats.org/officeDocument/2006/relationships/customXml" Target="../ink/ink1407.xml"/><Relationship Id="rId464" Type="http://schemas.openxmlformats.org/officeDocument/2006/relationships/customXml" Target="../ink/ink1428.xml"/><Relationship Id="rId299" Type="http://schemas.openxmlformats.org/officeDocument/2006/relationships/image" Target="../media/image1343.png"/></Relationships>
</file>

<file path=ppt/slides/_rels/slide17.xml.rels><?xml version="1.0" encoding="UTF-8" standalone="yes"?>
<Relationships xmlns="http://schemas.openxmlformats.org/package/2006/relationships"><Relationship Id="rId8" Type="http://schemas.openxmlformats.org/officeDocument/2006/relationships/image" Target="../media/image1451.png"/><Relationship Id="rId13" Type="http://schemas.openxmlformats.org/officeDocument/2006/relationships/customXml" Target="../ink/ink1458.xml"/><Relationship Id="rId18" Type="http://schemas.openxmlformats.org/officeDocument/2006/relationships/image" Target="../media/image1456.png"/><Relationship Id="rId3" Type="http://schemas.openxmlformats.org/officeDocument/2006/relationships/customXml" Target="../ink/ink1453.xml"/><Relationship Id="rId21" Type="http://schemas.openxmlformats.org/officeDocument/2006/relationships/customXml" Target="../ink/ink1462.xml"/><Relationship Id="rId7" Type="http://schemas.openxmlformats.org/officeDocument/2006/relationships/customXml" Target="../ink/ink1455.xml"/><Relationship Id="rId12" Type="http://schemas.openxmlformats.org/officeDocument/2006/relationships/image" Target="../media/image1453.png"/><Relationship Id="rId17" Type="http://schemas.openxmlformats.org/officeDocument/2006/relationships/customXml" Target="../ink/ink1460.xml"/><Relationship Id="rId2" Type="http://schemas.openxmlformats.org/officeDocument/2006/relationships/notesSlide" Target="../notesSlides/notesSlide17.xml"/><Relationship Id="rId16" Type="http://schemas.openxmlformats.org/officeDocument/2006/relationships/image" Target="../media/image1455.png"/><Relationship Id="rId20" Type="http://schemas.openxmlformats.org/officeDocument/2006/relationships/image" Target="../media/image1457.png"/><Relationship Id="rId1" Type="http://schemas.openxmlformats.org/officeDocument/2006/relationships/slideLayout" Target="../slideLayouts/slideLayout7.xml"/><Relationship Id="rId6" Type="http://schemas.openxmlformats.org/officeDocument/2006/relationships/image" Target="../media/image1450.png"/><Relationship Id="rId11" Type="http://schemas.openxmlformats.org/officeDocument/2006/relationships/customXml" Target="../ink/ink1457.xml"/><Relationship Id="rId5" Type="http://schemas.openxmlformats.org/officeDocument/2006/relationships/customXml" Target="../ink/ink1454.xml"/><Relationship Id="rId15" Type="http://schemas.openxmlformats.org/officeDocument/2006/relationships/customXml" Target="../ink/ink1459.xml"/><Relationship Id="rId10" Type="http://schemas.openxmlformats.org/officeDocument/2006/relationships/image" Target="../media/image1452.png"/><Relationship Id="rId19" Type="http://schemas.openxmlformats.org/officeDocument/2006/relationships/customXml" Target="../ink/ink1461.xml"/><Relationship Id="rId4" Type="http://schemas.openxmlformats.org/officeDocument/2006/relationships/image" Target="../media/image1449.png"/><Relationship Id="rId9" Type="http://schemas.openxmlformats.org/officeDocument/2006/relationships/customXml" Target="../ink/ink1456.xml"/><Relationship Id="rId14" Type="http://schemas.openxmlformats.org/officeDocument/2006/relationships/image" Target="../media/image1454.png"/><Relationship Id="rId22" Type="http://schemas.openxmlformats.org/officeDocument/2006/relationships/image" Target="../media/image1458.png"/></Relationships>
</file>

<file path=ppt/slides/_rels/slide18.xml.rels><?xml version="1.0" encoding="UTF-8" standalone="yes"?>
<Relationships xmlns="http://schemas.openxmlformats.org/package/2006/relationships"><Relationship Id="rId8" Type="http://schemas.openxmlformats.org/officeDocument/2006/relationships/image" Target="../media/image1461.png"/><Relationship Id="rId13" Type="http://schemas.openxmlformats.org/officeDocument/2006/relationships/customXml" Target="../ink/ink1468.xml"/><Relationship Id="rId3" Type="http://schemas.openxmlformats.org/officeDocument/2006/relationships/customXml" Target="../ink/ink1463.xml"/><Relationship Id="rId7" Type="http://schemas.openxmlformats.org/officeDocument/2006/relationships/customXml" Target="../ink/ink1465.xml"/><Relationship Id="rId12" Type="http://schemas.openxmlformats.org/officeDocument/2006/relationships/image" Target="../media/image146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60.png"/><Relationship Id="rId11" Type="http://schemas.openxmlformats.org/officeDocument/2006/relationships/customXml" Target="../ink/ink1467.xml"/><Relationship Id="rId5" Type="http://schemas.openxmlformats.org/officeDocument/2006/relationships/customXml" Target="../ink/ink1464.xml"/><Relationship Id="rId10" Type="http://schemas.openxmlformats.org/officeDocument/2006/relationships/image" Target="../media/image1462.png"/><Relationship Id="rId4" Type="http://schemas.openxmlformats.org/officeDocument/2006/relationships/image" Target="../media/image1459.png"/><Relationship Id="rId9" Type="http://schemas.openxmlformats.org/officeDocument/2006/relationships/customXml" Target="../ink/ink1466.xml"/><Relationship Id="rId14" Type="http://schemas.openxmlformats.org/officeDocument/2006/relationships/image" Target="../media/image1464.png"/></Relationships>
</file>

<file path=ppt/slides/_rels/slide19.xml.rels><?xml version="1.0" encoding="UTF-8" standalone="yes"?>
<Relationships xmlns="http://schemas.openxmlformats.org/package/2006/relationships"><Relationship Id="rId26" Type="http://schemas.openxmlformats.org/officeDocument/2006/relationships/customXml" Target="../ink/ink1480.xml"/><Relationship Id="rId117" Type="http://schemas.openxmlformats.org/officeDocument/2006/relationships/image" Target="../media/image1520.png"/><Relationship Id="rId21" Type="http://schemas.openxmlformats.org/officeDocument/2006/relationships/image" Target="../media/image1474.png"/><Relationship Id="rId42" Type="http://schemas.openxmlformats.org/officeDocument/2006/relationships/customXml" Target="../ink/ink1488.xml"/><Relationship Id="rId47" Type="http://schemas.openxmlformats.org/officeDocument/2006/relationships/image" Target="../media/image61.png"/><Relationship Id="rId63" Type="http://schemas.openxmlformats.org/officeDocument/2006/relationships/image" Target="../media/image1494.png"/><Relationship Id="rId68" Type="http://schemas.openxmlformats.org/officeDocument/2006/relationships/customXml" Target="../ink/ink1501.xml"/><Relationship Id="rId84" Type="http://schemas.openxmlformats.org/officeDocument/2006/relationships/customXml" Target="../ink/ink1509.xml"/><Relationship Id="rId89" Type="http://schemas.openxmlformats.org/officeDocument/2006/relationships/image" Target="../media/image1506.png"/><Relationship Id="rId112" Type="http://schemas.openxmlformats.org/officeDocument/2006/relationships/customXml" Target="../ink/ink1523.xml"/><Relationship Id="rId16" Type="http://schemas.openxmlformats.org/officeDocument/2006/relationships/customXml" Target="../ink/ink1475.xml"/><Relationship Id="rId107" Type="http://schemas.openxmlformats.org/officeDocument/2006/relationships/image" Target="../media/image1515.png"/><Relationship Id="rId11" Type="http://schemas.openxmlformats.org/officeDocument/2006/relationships/image" Target="../media/image1469.png"/><Relationship Id="rId32" Type="http://schemas.openxmlformats.org/officeDocument/2006/relationships/customXml" Target="../ink/ink1483.xml"/><Relationship Id="rId37" Type="http://schemas.openxmlformats.org/officeDocument/2006/relationships/image" Target="../media/image1482.png"/><Relationship Id="rId53" Type="http://schemas.openxmlformats.org/officeDocument/2006/relationships/image" Target="../media/image1489.png"/><Relationship Id="rId58" Type="http://schemas.openxmlformats.org/officeDocument/2006/relationships/customXml" Target="../ink/ink1496.xml"/><Relationship Id="rId74" Type="http://schemas.openxmlformats.org/officeDocument/2006/relationships/customXml" Target="../ink/ink1504.xml"/><Relationship Id="rId79" Type="http://schemas.openxmlformats.org/officeDocument/2006/relationships/image" Target="../media/image1501.png"/><Relationship Id="rId102" Type="http://schemas.openxmlformats.org/officeDocument/2006/relationships/customXml" Target="../ink/ink1518.xml"/><Relationship Id="rId5" Type="http://schemas.openxmlformats.org/officeDocument/2006/relationships/image" Target="../media/image1466.png"/><Relationship Id="rId90" Type="http://schemas.openxmlformats.org/officeDocument/2006/relationships/customXml" Target="../ink/ink1512.xml"/><Relationship Id="rId95" Type="http://schemas.openxmlformats.org/officeDocument/2006/relationships/image" Target="../media/image1509.png"/><Relationship Id="rId22" Type="http://schemas.openxmlformats.org/officeDocument/2006/relationships/customXml" Target="../ink/ink1478.xml"/><Relationship Id="rId27" Type="http://schemas.openxmlformats.org/officeDocument/2006/relationships/image" Target="../media/image1477.png"/><Relationship Id="rId43" Type="http://schemas.openxmlformats.org/officeDocument/2006/relationships/image" Target="../media/image1485.png"/><Relationship Id="rId48" Type="http://schemas.openxmlformats.org/officeDocument/2006/relationships/customXml" Target="../ink/ink1491.xml"/><Relationship Id="rId64" Type="http://schemas.openxmlformats.org/officeDocument/2006/relationships/customXml" Target="../ink/ink1499.xml"/><Relationship Id="rId69" Type="http://schemas.openxmlformats.org/officeDocument/2006/relationships/image" Target="../media/image81.png"/><Relationship Id="rId113" Type="http://schemas.openxmlformats.org/officeDocument/2006/relationships/image" Target="../media/image1518.png"/><Relationship Id="rId118" Type="http://schemas.openxmlformats.org/officeDocument/2006/relationships/customXml" Target="../ink/ink1526.xml"/><Relationship Id="rId80" Type="http://schemas.openxmlformats.org/officeDocument/2006/relationships/customXml" Target="../ink/ink1507.xml"/><Relationship Id="rId85" Type="http://schemas.openxmlformats.org/officeDocument/2006/relationships/image" Target="../media/image1504.png"/><Relationship Id="rId12" Type="http://schemas.openxmlformats.org/officeDocument/2006/relationships/customXml" Target="../ink/ink1473.xml"/><Relationship Id="rId17" Type="http://schemas.openxmlformats.org/officeDocument/2006/relationships/image" Target="../media/image1472.png"/><Relationship Id="rId33" Type="http://schemas.openxmlformats.org/officeDocument/2006/relationships/image" Target="../media/image1480.png"/><Relationship Id="rId38" Type="http://schemas.openxmlformats.org/officeDocument/2006/relationships/customXml" Target="../ink/ink1486.xml"/><Relationship Id="rId59" Type="http://schemas.openxmlformats.org/officeDocument/2006/relationships/image" Target="../media/image1492.png"/><Relationship Id="rId103" Type="http://schemas.openxmlformats.org/officeDocument/2006/relationships/image" Target="../media/image1513.png"/><Relationship Id="rId108" Type="http://schemas.openxmlformats.org/officeDocument/2006/relationships/customXml" Target="../ink/ink1521.xml"/><Relationship Id="rId54" Type="http://schemas.openxmlformats.org/officeDocument/2006/relationships/customXml" Target="../ink/ink1494.xml"/><Relationship Id="rId70" Type="http://schemas.openxmlformats.org/officeDocument/2006/relationships/customXml" Target="../ink/ink1502.xml"/><Relationship Id="rId75" Type="http://schemas.openxmlformats.org/officeDocument/2006/relationships/image" Target="../media/image1499.png"/><Relationship Id="rId91" Type="http://schemas.openxmlformats.org/officeDocument/2006/relationships/image" Target="../media/image1507.png"/><Relationship Id="rId96" Type="http://schemas.openxmlformats.org/officeDocument/2006/relationships/customXml" Target="../ink/ink1515.xml"/><Relationship Id="rId1" Type="http://schemas.openxmlformats.org/officeDocument/2006/relationships/slideLayout" Target="../slideLayouts/slideLayout7.xml"/><Relationship Id="rId6" Type="http://schemas.openxmlformats.org/officeDocument/2006/relationships/customXml" Target="../ink/ink1470.xml"/><Relationship Id="rId23" Type="http://schemas.openxmlformats.org/officeDocument/2006/relationships/image" Target="../media/image1475.png"/><Relationship Id="rId28" Type="http://schemas.openxmlformats.org/officeDocument/2006/relationships/customXml" Target="../ink/ink1481.xml"/><Relationship Id="rId49" Type="http://schemas.openxmlformats.org/officeDocument/2006/relationships/image" Target="../media/image1487.png"/><Relationship Id="rId114" Type="http://schemas.openxmlformats.org/officeDocument/2006/relationships/customXml" Target="../ink/ink1524.xml"/><Relationship Id="rId119" Type="http://schemas.openxmlformats.org/officeDocument/2006/relationships/image" Target="../media/image1521.png"/><Relationship Id="rId44" Type="http://schemas.openxmlformats.org/officeDocument/2006/relationships/customXml" Target="../ink/ink1489.xml"/><Relationship Id="rId60" Type="http://schemas.openxmlformats.org/officeDocument/2006/relationships/customXml" Target="../ink/ink1497.xml"/><Relationship Id="rId65" Type="http://schemas.openxmlformats.org/officeDocument/2006/relationships/image" Target="../media/image1495.png"/><Relationship Id="rId81" Type="http://schemas.openxmlformats.org/officeDocument/2006/relationships/image" Target="../media/image1502.png"/><Relationship Id="rId86" Type="http://schemas.openxmlformats.org/officeDocument/2006/relationships/customXml" Target="../ink/ink1510.xml"/><Relationship Id="rId4" Type="http://schemas.openxmlformats.org/officeDocument/2006/relationships/customXml" Target="../ink/ink1469.xml"/><Relationship Id="rId9" Type="http://schemas.openxmlformats.org/officeDocument/2006/relationships/image" Target="../media/image1468.png"/><Relationship Id="rId13" Type="http://schemas.openxmlformats.org/officeDocument/2006/relationships/image" Target="../media/image1470.png"/><Relationship Id="rId18" Type="http://schemas.openxmlformats.org/officeDocument/2006/relationships/customXml" Target="../ink/ink1476.xml"/><Relationship Id="rId39" Type="http://schemas.openxmlformats.org/officeDocument/2006/relationships/image" Target="../media/image1483.png"/><Relationship Id="rId109" Type="http://schemas.openxmlformats.org/officeDocument/2006/relationships/image" Target="../media/image1516.png"/><Relationship Id="rId34" Type="http://schemas.openxmlformats.org/officeDocument/2006/relationships/customXml" Target="../ink/ink1484.xml"/><Relationship Id="rId50" Type="http://schemas.openxmlformats.org/officeDocument/2006/relationships/customXml" Target="../ink/ink1492.xml"/><Relationship Id="rId55" Type="http://schemas.openxmlformats.org/officeDocument/2006/relationships/image" Target="../media/image1490.png"/><Relationship Id="rId76" Type="http://schemas.openxmlformats.org/officeDocument/2006/relationships/customXml" Target="../ink/ink1505.xml"/><Relationship Id="rId97" Type="http://schemas.openxmlformats.org/officeDocument/2006/relationships/image" Target="../media/image1510.png"/><Relationship Id="rId104" Type="http://schemas.openxmlformats.org/officeDocument/2006/relationships/customXml" Target="../ink/ink1519.xml"/><Relationship Id="rId120" Type="http://schemas.openxmlformats.org/officeDocument/2006/relationships/customXml" Target="../ink/ink1527.xml"/><Relationship Id="rId7" Type="http://schemas.openxmlformats.org/officeDocument/2006/relationships/image" Target="../media/image1467.png"/><Relationship Id="rId71" Type="http://schemas.openxmlformats.org/officeDocument/2006/relationships/image" Target="../media/image1497.png"/><Relationship Id="rId92" Type="http://schemas.openxmlformats.org/officeDocument/2006/relationships/customXml" Target="../ink/ink1513.xml"/><Relationship Id="rId2" Type="http://schemas.openxmlformats.org/officeDocument/2006/relationships/notesSlide" Target="../notesSlides/notesSlide19.xml"/><Relationship Id="rId29" Type="http://schemas.openxmlformats.org/officeDocument/2006/relationships/image" Target="../media/image1478.png"/><Relationship Id="rId24" Type="http://schemas.openxmlformats.org/officeDocument/2006/relationships/customXml" Target="../ink/ink1479.xml"/><Relationship Id="rId40" Type="http://schemas.openxmlformats.org/officeDocument/2006/relationships/customXml" Target="../ink/ink1487.xml"/><Relationship Id="rId45" Type="http://schemas.openxmlformats.org/officeDocument/2006/relationships/image" Target="../media/image1486.png"/><Relationship Id="rId66" Type="http://schemas.openxmlformats.org/officeDocument/2006/relationships/customXml" Target="../ink/ink1500.xml"/><Relationship Id="rId87" Type="http://schemas.openxmlformats.org/officeDocument/2006/relationships/image" Target="../media/image1505.png"/><Relationship Id="rId110" Type="http://schemas.openxmlformats.org/officeDocument/2006/relationships/customXml" Target="../ink/ink1522.xml"/><Relationship Id="rId115" Type="http://schemas.openxmlformats.org/officeDocument/2006/relationships/image" Target="../media/image1519.png"/><Relationship Id="rId61" Type="http://schemas.openxmlformats.org/officeDocument/2006/relationships/image" Target="../media/image1493.png"/><Relationship Id="rId82" Type="http://schemas.openxmlformats.org/officeDocument/2006/relationships/customXml" Target="../ink/ink1508.xml"/><Relationship Id="rId19" Type="http://schemas.openxmlformats.org/officeDocument/2006/relationships/image" Target="../media/image1473.png"/><Relationship Id="rId14" Type="http://schemas.openxmlformats.org/officeDocument/2006/relationships/customXml" Target="../ink/ink1474.xml"/><Relationship Id="rId30" Type="http://schemas.openxmlformats.org/officeDocument/2006/relationships/customXml" Target="../ink/ink1482.xml"/><Relationship Id="rId35" Type="http://schemas.openxmlformats.org/officeDocument/2006/relationships/image" Target="../media/image1481.png"/><Relationship Id="rId56" Type="http://schemas.openxmlformats.org/officeDocument/2006/relationships/customXml" Target="../ink/ink1495.xml"/><Relationship Id="rId77" Type="http://schemas.openxmlformats.org/officeDocument/2006/relationships/image" Target="../media/image1500.png"/><Relationship Id="rId100" Type="http://schemas.openxmlformats.org/officeDocument/2006/relationships/customXml" Target="../ink/ink1517.xml"/><Relationship Id="rId105" Type="http://schemas.openxmlformats.org/officeDocument/2006/relationships/image" Target="../media/image1514.png"/><Relationship Id="rId8" Type="http://schemas.openxmlformats.org/officeDocument/2006/relationships/customXml" Target="../ink/ink1471.xml"/><Relationship Id="rId51" Type="http://schemas.openxmlformats.org/officeDocument/2006/relationships/image" Target="../media/image1488.png"/><Relationship Id="rId72" Type="http://schemas.openxmlformats.org/officeDocument/2006/relationships/customXml" Target="../ink/ink1503.xml"/><Relationship Id="rId93" Type="http://schemas.openxmlformats.org/officeDocument/2006/relationships/image" Target="../media/image1508.png"/><Relationship Id="rId98" Type="http://schemas.openxmlformats.org/officeDocument/2006/relationships/customXml" Target="../ink/ink1516.xml"/><Relationship Id="rId121" Type="http://schemas.openxmlformats.org/officeDocument/2006/relationships/image" Target="../media/image1522.png"/><Relationship Id="rId3" Type="http://schemas.openxmlformats.org/officeDocument/2006/relationships/image" Target="../media/image186.emf"/><Relationship Id="rId25" Type="http://schemas.openxmlformats.org/officeDocument/2006/relationships/image" Target="../media/image1476.png"/><Relationship Id="rId46" Type="http://schemas.openxmlformats.org/officeDocument/2006/relationships/customXml" Target="../ink/ink1490.xml"/><Relationship Id="rId67" Type="http://schemas.openxmlformats.org/officeDocument/2006/relationships/image" Target="../media/image1496.png"/><Relationship Id="rId116" Type="http://schemas.openxmlformats.org/officeDocument/2006/relationships/customXml" Target="../ink/ink1525.xml"/><Relationship Id="rId20" Type="http://schemas.openxmlformats.org/officeDocument/2006/relationships/customXml" Target="../ink/ink1477.xml"/><Relationship Id="rId41" Type="http://schemas.openxmlformats.org/officeDocument/2006/relationships/image" Target="../media/image1484.png"/><Relationship Id="rId62" Type="http://schemas.openxmlformats.org/officeDocument/2006/relationships/customXml" Target="../ink/ink1498.xml"/><Relationship Id="rId83" Type="http://schemas.openxmlformats.org/officeDocument/2006/relationships/image" Target="../media/image1503.png"/><Relationship Id="rId88" Type="http://schemas.openxmlformats.org/officeDocument/2006/relationships/customXml" Target="../ink/ink1511.xml"/><Relationship Id="rId111" Type="http://schemas.openxmlformats.org/officeDocument/2006/relationships/image" Target="../media/image1517.png"/><Relationship Id="rId15" Type="http://schemas.openxmlformats.org/officeDocument/2006/relationships/image" Target="../media/image1471.png"/><Relationship Id="rId36" Type="http://schemas.openxmlformats.org/officeDocument/2006/relationships/customXml" Target="../ink/ink1485.xml"/><Relationship Id="rId57" Type="http://schemas.openxmlformats.org/officeDocument/2006/relationships/image" Target="../media/image1491.png"/><Relationship Id="rId106" Type="http://schemas.openxmlformats.org/officeDocument/2006/relationships/customXml" Target="../ink/ink1520.xml"/><Relationship Id="rId10" Type="http://schemas.openxmlformats.org/officeDocument/2006/relationships/customXml" Target="../ink/ink1472.xml"/><Relationship Id="rId31" Type="http://schemas.openxmlformats.org/officeDocument/2006/relationships/image" Target="../media/image1479.png"/><Relationship Id="rId52" Type="http://schemas.openxmlformats.org/officeDocument/2006/relationships/customXml" Target="../ink/ink1493.xml"/><Relationship Id="rId73" Type="http://schemas.openxmlformats.org/officeDocument/2006/relationships/image" Target="../media/image1498.png"/><Relationship Id="rId78" Type="http://schemas.openxmlformats.org/officeDocument/2006/relationships/customXml" Target="../ink/ink1506.xml"/><Relationship Id="rId94" Type="http://schemas.openxmlformats.org/officeDocument/2006/relationships/customXml" Target="../ink/ink1514.xml"/><Relationship Id="rId99" Type="http://schemas.openxmlformats.org/officeDocument/2006/relationships/image" Target="../media/image1511.png"/><Relationship Id="rId101" Type="http://schemas.openxmlformats.org/officeDocument/2006/relationships/image" Target="../media/image1512.png"/></Relationships>
</file>

<file path=ppt/slides/_rels/slide2.xml.rels><?xml version="1.0" encoding="UTF-8" standalone="yes"?>
<Relationships xmlns="http://schemas.openxmlformats.org/package/2006/relationships"><Relationship Id="rId8" Type="http://schemas.openxmlformats.org/officeDocument/2006/relationships/image" Target="../media/image435.png"/><Relationship Id="rId13" Type="http://schemas.openxmlformats.org/officeDocument/2006/relationships/customXml" Target="../ink/ink92.xml"/><Relationship Id="rId3" Type="http://schemas.openxmlformats.org/officeDocument/2006/relationships/customXml" Target="../ink/ink87.xml"/><Relationship Id="rId7" Type="http://schemas.openxmlformats.org/officeDocument/2006/relationships/customXml" Target="../ink/ink89.xml"/><Relationship Id="rId12" Type="http://schemas.openxmlformats.org/officeDocument/2006/relationships/image" Target="../media/image437.png"/><Relationship Id="rId2" Type="http://schemas.openxmlformats.org/officeDocument/2006/relationships/notesSlide" Target="../notesSlides/notesSlide2.xml"/><Relationship Id="rId16" Type="http://schemas.openxmlformats.org/officeDocument/2006/relationships/image" Target="../media/image439.png"/><Relationship Id="rId1" Type="http://schemas.openxmlformats.org/officeDocument/2006/relationships/slideLayout" Target="../slideLayouts/slideLayout7.xml"/><Relationship Id="rId6" Type="http://schemas.openxmlformats.org/officeDocument/2006/relationships/image" Target="../media/image434.png"/><Relationship Id="rId11" Type="http://schemas.openxmlformats.org/officeDocument/2006/relationships/customXml" Target="../ink/ink91.xml"/><Relationship Id="rId5" Type="http://schemas.openxmlformats.org/officeDocument/2006/relationships/customXml" Target="../ink/ink88.xml"/><Relationship Id="rId15" Type="http://schemas.openxmlformats.org/officeDocument/2006/relationships/customXml" Target="../ink/ink93.xml"/><Relationship Id="rId10" Type="http://schemas.openxmlformats.org/officeDocument/2006/relationships/image" Target="../media/image436.png"/><Relationship Id="rId4" Type="http://schemas.openxmlformats.org/officeDocument/2006/relationships/image" Target="../media/image433.png"/><Relationship Id="rId9" Type="http://schemas.openxmlformats.org/officeDocument/2006/relationships/customXml" Target="../ink/ink90.xml"/><Relationship Id="rId14" Type="http://schemas.openxmlformats.org/officeDocument/2006/relationships/image" Target="../media/image43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25.png"/><Relationship Id="rId3" Type="http://schemas.openxmlformats.org/officeDocument/2006/relationships/customXml" Target="../ink/ink1528.xml"/><Relationship Id="rId7" Type="http://schemas.openxmlformats.org/officeDocument/2006/relationships/customXml" Target="../ink/ink153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24.png"/><Relationship Id="rId5" Type="http://schemas.openxmlformats.org/officeDocument/2006/relationships/customXml" Target="../ink/ink1529.xml"/><Relationship Id="rId10" Type="http://schemas.openxmlformats.org/officeDocument/2006/relationships/image" Target="../media/image1526.png"/><Relationship Id="rId4" Type="http://schemas.openxmlformats.org/officeDocument/2006/relationships/image" Target="../media/image1523.png"/><Relationship Id="rId9" Type="http://schemas.openxmlformats.org/officeDocument/2006/relationships/customXml" Target="../ink/ink1531.xml"/></Relationships>
</file>

<file path=ppt/slides/_rels/slide22.xml.rels><?xml version="1.0" encoding="UTF-8" standalone="yes"?>
<Relationships xmlns="http://schemas.openxmlformats.org/package/2006/relationships"><Relationship Id="rId117" Type="http://schemas.openxmlformats.org/officeDocument/2006/relationships/customXml" Target="../ink/ink1589.xml"/><Relationship Id="rId671" Type="http://schemas.openxmlformats.org/officeDocument/2006/relationships/customXml" Target="../ink/ink1866.xml"/><Relationship Id="rId21" Type="http://schemas.openxmlformats.org/officeDocument/2006/relationships/customXml" Target="../ink/ink1541.xml"/><Relationship Id="rId324" Type="http://schemas.openxmlformats.org/officeDocument/2006/relationships/image" Target="../media/image1687.png"/><Relationship Id="rId531" Type="http://schemas.openxmlformats.org/officeDocument/2006/relationships/customXml" Target="../ink/ink1796.xml"/><Relationship Id="rId629" Type="http://schemas.openxmlformats.org/officeDocument/2006/relationships/customXml" Target="../ink/ink1845.xml"/><Relationship Id="rId170" Type="http://schemas.openxmlformats.org/officeDocument/2006/relationships/image" Target="../media/image1610.png"/><Relationship Id="rId268" Type="http://schemas.openxmlformats.org/officeDocument/2006/relationships/image" Target="../media/image1659.png"/><Relationship Id="rId475" Type="http://schemas.openxmlformats.org/officeDocument/2006/relationships/customXml" Target="../ink/ink1768.xml"/><Relationship Id="rId682" Type="http://schemas.openxmlformats.org/officeDocument/2006/relationships/image" Target="../media/image1865.png"/><Relationship Id="rId32" Type="http://schemas.openxmlformats.org/officeDocument/2006/relationships/image" Target="../media/image1541.png"/><Relationship Id="rId128" Type="http://schemas.openxmlformats.org/officeDocument/2006/relationships/image" Target="../media/image1589.png"/><Relationship Id="rId335" Type="http://schemas.openxmlformats.org/officeDocument/2006/relationships/customXml" Target="../ink/ink1698.xml"/><Relationship Id="rId542" Type="http://schemas.openxmlformats.org/officeDocument/2006/relationships/image" Target="../media/image1795.png"/><Relationship Id="rId181" Type="http://schemas.openxmlformats.org/officeDocument/2006/relationships/customXml" Target="../ink/ink1621.xml"/><Relationship Id="rId402" Type="http://schemas.openxmlformats.org/officeDocument/2006/relationships/image" Target="../media/image1726.png"/><Relationship Id="rId279" Type="http://schemas.openxmlformats.org/officeDocument/2006/relationships/customXml" Target="../ink/ink1670.xml"/><Relationship Id="rId486" Type="http://schemas.openxmlformats.org/officeDocument/2006/relationships/image" Target="../media/image1767.png"/><Relationship Id="rId693" Type="http://schemas.openxmlformats.org/officeDocument/2006/relationships/customXml" Target="../ink/ink1877.xml"/><Relationship Id="rId707" Type="http://schemas.openxmlformats.org/officeDocument/2006/relationships/customXml" Target="../ink/ink1884.xml"/><Relationship Id="rId43" Type="http://schemas.openxmlformats.org/officeDocument/2006/relationships/customXml" Target="../ink/ink1552.xml"/><Relationship Id="rId139" Type="http://schemas.openxmlformats.org/officeDocument/2006/relationships/customXml" Target="../ink/ink1600.xml"/><Relationship Id="rId346" Type="http://schemas.openxmlformats.org/officeDocument/2006/relationships/image" Target="../media/image1698.png"/><Relationship Id="rId553" Type="http://schemas.openxmlformats.org/officeDocument/2006/relationships/customXml" Target="../ink/ink1807.xml"/><Relationship Id="rId192" Type="http://schemas.openxmlformats.org/officeDocument/2006/relationships/image" Target="../media/image1621.png"/><Relationship Id="rId206" Type="http://schemas.openxmlformats.org/officeDocument/2006/relationships/image" Target="../media/image1628.png"/><Relationship Id="rId413" Type="http://schemas.openxmlformats.org/officeDocument/2006/relationships/customXml" Target="../ink/ink1737.xml"/><Relationship Id="rId497" Type="http://schemas.openxmlformats.org/officeDocument/2006/relationships/customXml" Target="../ink/ink1779.xml"/><Relationship Id="rId620" Type="http://schemas.openxmlformats.org/officeDocument/2006/relationships/image" Target="../media/image1834.png"/><Relationship Id="rId718" Type="http://schemas.openxmlformats.org/officeDocument/2006/relationships/image" Target="../media/image1883.png"/><Relationship Id="rId357" Type="http://schemas.openxmlformats.org/officeDocument/2006/relationships/customXml" Target="../ink/ink1709.xml"/><Relationship Id="rId54" Type="http://schemas.openxmlformats.org/officeDocument/2006/relationships/image" Target="../media/image1552.png"/><Relationship Id="rId217" Type="http://schemas.openxmlformats.org/officeDocument/2006/relationships/customXml" Target="../ink/ink1639.xml"/><Relationship Id="rId564" Type="http://schemas.openxmlformats.org/officeDocument/2006/relationships/image" Target="../media/image1806.png"/><Relationship Id="rId424" Type="http://schemas.openxmlformats.org/officeDocument/2006/relationships/image" Target="../media/image1736.png"/><Relationship Id="rId631" Type="http://schemas.openxmlformats.org/officeDocument/2006/relationships/customXml" Target="../ink/ink1846.xml"/><Relationship Id="rId270" Type="http://schemas.openxmlformats.org/officeDocument/2006/relationships/image" Target="../media/image1660.png"/><Relationship Id="rId65" Type="http://schemas.openxmlformats.org/officeDocument/2006/relationships/customXml" Target="../ink/ink1563.xml"/><Relationship Id="rId130" Type="http://schemas.openxmlformats.org/officeDocument/2006/relationships/image" Target="../media/image1590.png"/><Relationship Id="rId368" Type="http://schemas.openxmlformats.org/officeDocument/2006/relationships/image" Target="../media/image1709.png"/><Relationship Id="rId575" Type="http://schemas.openxmlformats.org/officeDocument/2006/relationships/customXml" Target="../ink/ink1818.xml"/><Relationship Id="rId228" Type="http://schemas.openxmlformats.org/officeDocument/2006/relationships/image" Target="../media/image1639.png"/><Relationship Id="rId435" Type="http://schemas.openxmlformats.org/officeDocument/2006/relationships/customXml" Target="../ink/ink1748.xml"/><Relationship Id="rId642" Type="http://schemas.openxmlformats.org/officeDocument/2006/relationships/image" Target="../media/image1845.png"/><Relationship Id="rId281" Type="http://schemas.openxmlformats.org/officeDocument/2006/relationships/customXml" Target="../ink/ink1671.xml"/><Relationship Id="rId502" Type="http://schemas.openxmlformats.org/officeDocument/2006/relationships/image" Target="../media/image1775.png"/><Relationship Id="rId76" Type="http://schemas.openxmlformats.org/officeDocument/2006/relationships/image" Target="../media/image1563.png"/><Relationship Id="rId141" Type="http://schemas.openxmlformats.org/officeDocument/2006/relationships/customXml" Target="../ink/ink1601.xml"/><Relationship Id="rId379" Type="http://schemas.openxmlformats.org/officeDocument/2006/relationships/customXml" Target="../ink/ink1720.xml"/><Relationship Id="rId586" Type="http://schemas.openxmlformats.org/officeDocument/2006/relationships/image" Target="../media/image1817.png"/><Relationship Id="rId7" Type="http://schemas.openxmlformats.org/officeDocument/2006/relationships/customXml" Target="../ink/ink1534.xml"/><Relationship Id="rId239" Type="http://schemas.openxmlformats.org/officeDocument/2006/relationships/customXml" Target="../ink/ink1650.xml"/><Relationship Id="rId446" Type="http://schemas.openxmlformats.org/officeDocument/2006/relationships/image" Target="../media/image1747.png"/><Relationship Id="rId653" Type="http://schemas.openxmlformats.org/officeDocument/2006/relationships/customXml" Target="../ink/ink1857.xml"/><Relationship Id="rId292" Type="http://schemas.openxmlformats.org/officeDocument/2006/relationships/image" Target="../media/image1671.png"/><Relationship Id="rId306" Type="http://schemas.openxmlformats.org/officeDocument/2006/relationships/image" Target="../media/image1678.png"/><Relationship Id="rId87" Type="http://schemas.openxmlformats.org/officeDocument/2006/relationships/customXml" Target="../ink/ink1574.xml"/><Relationship Id="rId513" Type="http://schemas.openxmlformats.org/officeDocument/2006/relationships/customXml" Target="../ink/ink1787.xml"/><Relationship Id="rId597" Type="http://schemas.openxmlformats.org/officeDocument/2006/relationships/customXml" Target="../ink/ink1829.xml"/><Relationship Id="rId720" Type="http://schemas.openxmlformats.org/officeDocument/2006/relationships/image" Target="../media/image1884.png"/><Relationship Id="rId152" Type="http://schemas.openxmlformats.org/officeDocument/2006/relationships/image" Target="../media/image1601.png"/><Relationship Id="rId457" Type="http://schemas.openxmlformats.org/officeDocument/2006/relationships/customXml" Target="../ink/ink1759.xml"/><Relationship Id="rId664" Type="http://schemas.openxmlformats.org/officeDocument/2006/relationships/image" Target="../media/image1856.png"/><Relationship Id="rId14" Type="http://schemas.openxmlformats.org/officeDocument/2006/relationships/image" Target="../media/image1532.png"/><Relationship Id="rId317" Type="http://schemas.openxmlformats.org/officeDocument/2006/relationships/customXml" Target="../ink/ink1689.xml"/><Relationship Id="rId524" Type="http://schemas.openxmlformats.org/officeDocument/2006/relationships/image" Target="../media/image1786.png"/><Relationship Id="rId98" Type="http://schemas.openxmlformats.org/officeDocument/2006/relationships/image" Target="../media/image1574.png"/><Relationship Id="rId163" Type="http://schemas.openxmlformats.org/officeDocument/2006/relationships/customXml" Target="../ink/ink1612.xml"/><Relationship Id="rId370" Type="http://schemas.openxmlformats.org/officeDocument/2006/relationships/image" Target="../media/image1710.png"/><Relationship Id="rId230" Type="http://schemas.openxmlformats.org/officeDocument/2006/relationships/image" Target="../media/image1640.png"/><Relationship Id="rId468" Type="http://schemas.openxmlformats.org/officeDocument/2006/relationships/image" Target="../media/image1758.png"/><Relationship Id="rId675" Type="http://schemas.openxmlformats.org/officeDocument/2006/relationships/customXml" Target="../ink/ink1868.xml"/><Relationship Id="rId25" Type="http://schemas.openxmlformats.org/officeDocument/2006/relationships/customXml" Target="../ink/ink1543.xml"/><Relationship Id="rId328" Type="http://schemas.openxmlformats.org/officeDocument/2006/relationships/image" Target="../media/image1689.png"/><Relationship Id="rId535" Type="http://schemas.openxmlformats.org/officeDocument/2006/relationships/customXml" Target="../ink/ink1798.xml"/><Relationship Id="rId174" Type="http://schemas.openxmlformats.org/officeDocument/2006/relationships/image" Target="../media/image1612.png"/><Relationship Id="rId381" Type="http://schemas.openxmlformats.org/officeDocument/2006/relationships/customXml" Target="../ink/ink1721.xml"/><Relationship Id="rId602" Type="http://schemas.openxmlformats.org/officeDocument/2006/relationships/image" Target="../media/image1825.png"/><Relationship Id="rId241" Type="http://schemas.openxmlformats.org/officeDocument/2006/relationships/customXml" Target="../ink/ink1651.xml"/><Relationship Id="rId479" Type="http://schemas.openxmlformats.org/officeDocument/2006/relationships/customXml" Target="../ink/ink1770.xml"/><Relationship Id="rId686" Type="http://schemas.openxmlformats.org/officeDocument/2006/relationships/image" Target="../media/image1867.png"/><Relationship Id="rId36" Type="http://schemas.openxmlformats.org/officeDocument/2006/relationships/image" Target="../media/image1543.png"/><Relationship Id="rId339" Type="http://schemas.openxmlformats.org/officeDocument/2006/relationships/customXml" Target="../ink/ink1700.xml"/><Relationship Id="rId546" Type="http://schemas.openxmlformats.org/officeDocument/2006/relationships/image" Target="../media/image1797.png"/><Relationship Id="rId101" Type="http://schemas.openxmlformats.org/officeDocument/2006/relationships/customXml" Target="../ink/ink1581.xml"/><Relationship Id="rId185" Type="http://schemas.openxmlformats.org/officeDocument/2006/relationships/customXml" Target="../ink/ink1623.xml"/><Relationship Id="rId406" Type="http://schemas.openxmlformats.org/officeDocument/2006/relationships/image" Target="../media/image1728.png"/><Relationship Id="rId392" Type="http://schemas.openxmlformats.org/officeDocument/2006/relationships/image" Target="../media/image1721.png"/><Relationship Id="rId613" Type="http://schemas.openxmlformats.org/officeDocument/2006/relationships/customXml" Target="../ink/ink1837.xml"/><Relationship Id="rId697" Type="http://schemas.openxmlformats.org/officeDocument/2006/relationships/customXml" Target="../ink/ink1879.xml"/><Relationship Id="rId252" Type="http://schemas.openxmlformats.org/officeDocument/2006/relationships/image" Target="../media/image1651.png"/><Relationship Id="rId47" Type="http://schemas.openxmlformats.org/officeDocument/2006/relationships/customXml" Target="../ink/ink1554.xml"/><Relationship Id="rId112" Type="http://schemas.openxmlformats.org/officeDocument/2006/relationships/image" Target="../media/image1581.png"/><Relationship Id="rId557" Type="http://schemas.openxmlformats.org/officeDocument/2006/relationships/customXml" Target="../ink/ink1809.xml"/><Relationship Id="rId196" Type="http://schemas.openxmlformats.org/officeDocument/2006/relationships/image" Target="../media/image1623.png"/><Relationship Id="rId417" Type="http://schemas.openxmlformats.org/officeDocument/2006/relationships/customXml" Target="../ink/ink1739.xml"/><Relationship Id="rId624" Type="http://schemas.openxmlformats.org/officeDocument/2006/relationships/image" Target="../media/image1836.png"/><Relationship Id="rId263" Type="http://schemas.openxmlformats.org/officeDocument/2006/relationships/customXml" Target="../ink/ink1662.xml"/><Relationship Id="rId470" Type="http://schemas.openxmlformats.org/officeDocument/2006/relationships/image" Target="../media/image1759.png"/><Relationship Id="rId58" Type="http://schemas.openxmlformats.org/officeDocument/2006/relationships/image" Target="../media/image1554.png"/><Relationship Id="rId123" Type="http://schemas.openxmlformats.org/officeDocument/2006/relationships/customXml" Target="../ink/ink1592.xml"/><Relationship Id="rId330" Type="http://schemas.openxmlformats.org/officeDocument/2006/relationships/image" Target="../media/image1690.png"/><Relationship Id="rId568" Type="http://schemas.openxmlformats.org/officeDocument/2006/relationships/image" Target="../media/image1808.png"/><Relationship Id="rId428" Type="http://schemas.openxmlformats.org/officeDocument/2006/relationships/image" Target="../media/image1738.png"/><Relationship Id="rId635" Type="http://schemas.openxmlformats.org/officeDocument/2006/relationships/customXml" Target="../ink/ink1848.xml"/><Relationship Id="rId274" Type="http://schemas.openxmlformats.org/officeDocument/2006/relationships/image" Target="../media/image1662.png"/><Relationship Id="rId481" Type="http://schemas.openxmlformats.org/officeDocument/2006/relationships/customXml" Target="../ink/ink1771.xml"/><Relationship Id="rId702" Type="http://schemas.openxmlformats.org/officeDocument/2006/relationships/image" Target="../media/image1875.png"/><Relationship Id="rId69" Type="http://schemas.openxmlformats.org/officeDocument/2006/relationships/customXml" Target="../ink/ink1565.xml"/><Relationship Id="rId134" Type="http://schemas.openxmlformats.org/officeDocument/2006/relationships/image" Target="../media/image1592.png"/><Relationship Id="rId579" Type="http://schemas.openxmlformats.org/officeDocument/2006/relationships/customXml" Target="../ink/ink1820.xml"/><Relationship Id="rId341" Type="http://schemas.openxmlformats.org/officeDocument/2006/relationships/customXml" Target="../ink/ink1701.xml"/><Relationship Id="rId439" Type="http://schemas.openxmlformats.org/officeDocument/2006/relationships/customXml" Target="../ink/ink1750.xml"/><Relationship Id="rId646" Type="http://schemas.openxmlformats.org/officeDocument/2006/relationships/image" Target="../media/image1847.png"/><Relationship Id="rId201" Type="http://schemas.openxmlformats.org/officeDocument/2006/relationships/customXml" Target="../ink/ink1631.xml"/><Relationship Id="rId285" Type="http://schemas.openxmlformats.org/officeDocument/2006/relationships/customXml" Target="../ink/ink1673.xml"/><Relationship Id="rId506" Type="http://schemas.openxmlformats.org/officeDocument/2006/relationships/image" Target="../media/image1777.png"/><Relationship Id="rId492" Type="http://schemas.openxmlformats.org/officeDocument/2006/relationships/image" Target="../media/image1770.png"/><Relationship Id="rId713" Type="http://schemas.openxmlformats.org/officeDocument/2006/relationships/customXml" Target="../ink/ink1887.xml"/><Relationship Id="rId145" Type="http://schemas.openxmlformats.org/officeDocument/2006/relationships/customXml" Target="../ink/ink1603.xml"/><Relationship Id="rId352" Type="http://schemas.openxmlformats.org/officeDocument/2006/relationships/image" Target="../media/image1701.png"/><Relationship Id="rId212" Type="http://schemas.openxmlformats.org/officeDocument/2006/relationships/image" Target="../media/image1631.png"/><Relationship Id="rId657" Type="http://schemas.openxmlformats.org/officeDocument/2006/relationships/customXml" Target="../ink/ink1859.xml"/><Relationship Id="rId296" Type="http://schemas.openxmlformats.org/officeDocument/2006/relationships/image" Target="../media/image1673.png"/><Relationship Id="rId517" Type="http://schemas.openxmlformats.org/officeDocument/2006/relationships/customXml" Target="../ink/ink1789.xml"/><Relationship Id="rId60" Type="http://schemas.openxmlformats.org/officeDocument/2006/relationships/image" Target="../media/image1555.png"/><Relationship Id="rId156" Type="http://schemas.openxmlformats.org/officeDocument/2006/relationships/image" Target="../media/image1603.png"/><Relationship Id="rId363" Type="http://schemas.openxmlformats.org/officeDocument/2006/relationships/customXml" Target="../ink/ink1712.xml"/><Relationship Id="rId570" Type="http://schemas.openxmlformats.org/officeDocument/2006/relationships/image" Target="../media/image1809.png"/><Relationship Id="rId223" Type="http://schemas.openxmlformats.org/officeDocument/2006/relationships/customXml" Target="../ink/ink1642.xml"/><Relationship Id="rId430" Type="http://schemas.openxmlformats.org/officeDocument/2006/relationships/image" Target="../media/image1739.png"/><Relationship Id="rId668" Type="http://schemas.openxmlformats.org/officeDocument/2006/relationships/image" Target="../media/image1858.png"/><Relationship Id="rId18" Type="http://schemas.openxmlformats.org/officeDocument/2006/relationships/image" Target="../media/image1534.png"/><Relationship Id="rId528" Type="http://schemas.openxmlformats.org/officeDocument/2006/relationships/image" Target="../media/image1788.png"/><Relationship Id="rId167" Type="http://schemas.openxmlformats.org/officeDocument/2006/relationships/customXml" Target="../ink/ink1614.xml"/><Relationship Id="rId374" Type="http://schemas.openxmlformats.org/officeDocument/2006/relationships/image" Target="../media/image1712.png"/><Relationship Id="rId581" Type="http://schemas.openxmlformats.org/officeDocument/2006/relationships/customXml" Target="../ink/ink1821.xml"/><Relationship Id="rId71" Type="http://schemas.openxmlformats.org/officeDocument/2006/relationships/customXml" Target="../ink/ink1566.xml"/><Relationship Id="rId234" Type="http://schemas.openxmlformats.org/officeDocument/2006/relationships/image" Target="../media/image1642.png"/><Relationship Id="rId679" Type="http://schemas.openxmlformats.org/officeDocument/2006/relationships/customXml" Target="../ink/ink1870.xml"/><Relationship Id="rId2" Type="http://schemas.openxmlformats.org/officeDocument/2006/relationships/notesSlide" Target="../notesSlides/notesSlide22.xml"/><Relationship Id="rId29" Type="http://schemas.openxmlformats.org/officeDocument/2006/relationships/customXml" Target="../ink/ink1545.xml"/><Relationship Id="rId441" Type="http://schemas.openxmlformats.org/officeDocument/2006/relationships/customXml" Target="../ink/ink1751.xml"/><Relationship Id="rId539" Type="http://schemas.openxmlformats.org/officeDocument/2006/relationships/customXml" Target="../ink/ink1800.xml"/><Relationship Id="rId40" Type="http://schemas.openxmlformats.org/officeDocument/2006/relationships/image" Target="../media/image1545.png"/><Relationship Id="rId136" Type="http://schemas.openxmlformats.org/officeDocument/2006/relationships/image" Target="../media/image1593.png"/><Relationship Id="rId178" Type="http://schemas.openxmlformats.org/officeDocument/2006/relationships/image" Target="../media/image1614.png"/><Relationship Id="rId301" Type="http://schemas.openxmlformats.org/officeDocument/2006/relationships/customXml" Target="../ink/ink1681.xml"/><Relationship Id="rId343" Type="http://schemas.openxmlformats.org/officeDocument/2006/relationships/customXml" Target="../ink/ink1702.xml"/><Relationship Id="rId550" Type="http://schemas.openxmlformats.org/officeDocument/2006/relationships/image" Target="../media/image1799.png"/><Relationship Id="rId82" Type="http://schemas.openxmlformats.org/officeDocument/2006/relationships/image" Target="../media/image1566.png"/><Relationship Id="rId203" Type="http://schemas.openxmlformats.org/officeDocument/2006/relationships/customXml" Target="../ink/ink1632.xml"/><Relationship Id="rId385" Type="http://schemas.openxmlformats.org/officeDocument/2006/relationships/customXml" Target="../ink/ink1723.xml"/><Relationship Id="rId592" Type="http://schemas.openxmlformats.org/officeDocument/2006/relationships/image" Target="../media/image1820.png"/><Relationship Id="rId606" Type="http://schemas.openxmlformats.org/officeDocument/2006/relationships/image" Target="../media/image1827.png"/><Relationship Id="rId648" Type="http://schemas.openxmlformats.org/officeDocument/2006/relationships/image" Target="../media/image1848.png"/><Relationship Id="rId245" Type="http://schemas.openxmlformats.org/officeDocument/2006/relationships/customXml" Target="../ink/ink1653.xml"/><Relationship Id="rId287" Type="http://schemas.openxmlformats.org/officeDocument/2006/relationships/customXml" Target="../ink/ink1674.xml"/><Relationship Id="rId410" Type="http://schemas.openxmlformats.org/officeDocument/2006/relationships/image" Target="../media/image175.png"/><Relationship Id="rId452" Type="http://schemas.openxmlformats.org/officeDocument/2006/relationships/image" Target="../media/image1750.png"/><Relationship Id="rId494" Type="http://schemas.openxmlformats.org/officeDocument/2006/relationships/image" Target="../media/image1771.png"/><Relationship Id="rId508" Type="http://schemas.openxmlformats.org/officeDocument/2006/relationships/image" Target="../media/image1778.png"/><Relationship Id="rId715" Type="http://schemas.openxmlformats.org/officeDocument/2006/relationships/customXml" Target="../ink/ink1888.xml"/><Relationship Id="rId105" Type="http://schemas.openxmlformats.org/officeDocument/2006/relationships/customXml" Target="../ink/ink1583.xml"/><Relationship Id="rId147" Type="http://schemas.openxmlformats.org/officeDocument/2006/relationships/customXml" Target="../ink/ink1604.xml"/><Relationship Id="rId312" Type="http://schemas.openxmlformats.org/officeDocument/2006/relationships/image" Target="../media/image1681.png"/><Relationship Id="rId354" Type="http://schemas.openxmlformats.org/officeDocument/2006/relationships/image" Target="../media/image1702.png"/><Relationship Id="rId51" Type="http://schemas.openxmlformats.org/officeDocument/2006/relationships/customXml" Target="../ink/ink1556.xml"/><Relationship Id="rId93" Type="http://schemas.openxmlformats.org/officeDocument/2006/relationships/customXml" Target="../ink/ink1577.xml"/><Relationship Id="rId189" Type="http://schemas.openxmlformats.org/officeDocument/2006/relationships/customXml" Target="../ink/ink1625.xml"/><Relationship Id="rId396" Type="http://schemas.openxmlformats.org/officeDocument/2006/relationships/image" Target="../media/image1723.png"/><Relationship Id="rId561" Type="http://schemas.openxmlformats.org/officeDocument/2006/relationships/customXml" Target="../ink/ink1811.xml"/><Relationship Id="rId617" Type="http://schemas.openxmlformats.org/officeDocument/2006/relationships/customXml" Target="../ink/ink1839.xml"/><Relationship Id="rId659" Type="http://schemas.openxmlformats.org/officeDocument/2006/relationships/customXml" Target="../ink/ink1860.xml"/><Relationship Id="rId214" Type="http://schemas.openxmlformats.org/officeDocument/2006/relationships/image" Target="../media/image1632.png"/><Relationship Id="rId256" Type="http://schemas.openxmlformats.org/officeDocument/2006/relationships/image" Target="../media/image1653.png"/><Relationship Id="rId298" Type="http://schemas.openxmlformats.org/officeDocument/2006/relationships/image" Target="../media/image1674.png"/><Relationship Id="rId421" Type="http://schemas.openxmlformats.org/officeDocument/2006/relationships/customXml" Target="../ink/ink1741.xml"/><Relationship Id="rId463" Type="http://schemas.openxmlformats.org/officeDocument/2006/relationships/customXml" Target="../ink/ink1762.xml"/><Relationship Id="rId519" Type="http://schemas.openxmlformats.org/officeDocument/2006/relationships/customXml" Target="../ink/ink1790.xml"/><Relationship Id="rId670" Type="http://schemas.openxmlformats.org/officeDocument/2006/relationships/image" Target="../media/image1859.png"/><Relationship Id="rId116" Type="http://schemas.openxmlformats.org/officeDocument/2006/relationships/image" Target="../media/image1583.png"/><Relationship Id="rId158" Type="http://schemas.openxmlformats.org/officeDocument/2006/relationships/image" Target="../media/image1604.png"/><Relationship Id="rId323" Type="http://schemas.openxmlformats.org/officeDocument/2006/relationships/customXml" Target="../ink/ink1692.xml"/><Relationship Id="rId530" Type="http://schemas.openxmlformats.org/officeDocument/2006/relationships/image" Target="../media/image1789.png"/><Relationship Id="rId20" Type="http://schemas.openxmlformats.org/officeDocument/2006/relationships/image" Target="../media/image1535.png"/><Relationship Id="rId62" Type="http://schemas.openxmlformats.org/officeDocument/2006/relationships/image" Target="../media/image1556.png"/><Relationship Id="rId365" Type="http://schemas.openxmlformats.org/officeDocument/2006/relationships/customXml" Target="../ink/ink1713.xml"/><Relationship Id="rId572" Type="http://schemas.openxmlformats.org/officeDocument/2006/relationships/image" Target="../media/image1810.png"/><Relationship Id="rId628" Type="http://schemas.openxmlformats.org/officeDocument/2006/relationships/image" Target="../media/image1838.png"/><Relationship Id="rId225" Type="http://schemas.openxmlformats.org/officeDocument/2006/relationships/customXml" Target="../ink/ink1643.xml"/><Relationship Id="rId267" Type="http://schemas.openxmlformats.org/officeDocument/2006/relationships/customXml" Target="../ink/ink1664.xml"/><Relationship Id="rId432" Type="http://schemas.openxmlformats.org/officeDocument/2006/relationships/image" Target="../media/image1740.png"/><Relationship Id="rId474" Type="http://schemas.openxmlformats.org/officeDocument/2006/relationships/image" Target="../media/image1761.png"/><Relationship Id="rId127" Type="http://schemas.openxmlformats.org/officeDocument/2006/relationships/customXml" Target="../ink/ink1594.xml"/><Relationship Id="rId681" Type="http://schemas.openxmlformats.org/officeDocument/2006/relationships/customXml" Target="../ink/ink1871.xml"/><Relationship Id="rId31" Type="http://schemas.openxmlformats.org/officeDocument/2006/relationships/customXml" Target="../ink/ink1546.xml"/><Relationship Id="rId73" Type="http://schemas.openxmlformats.org/officeDocument/2006/relationships/customXml" Target="../ink/ink1567.xml"/><Relationship Id="rId169" Type="http://schemas.openxmlformats.org/officeDocument/2006/relationships/customXml" Target="../ink/ink1615.xml"/><Relationship Id="rId334" Type="http://schemas.openxmlformats.org/officeDocument/2006/relationships/image" Target="../media/image1692.png"/><Relationship Id="rId376" Type="http://schemas.openxmlformats.org/officeDocument/2006/relationships/image" Target="../media/image1713.png"/><Relationship Id="rId541" Type="http://schemas.openxmlformats.org/officeDocument/2006/relationships/customXml" Target="../ink/ink1801.xml"/><Relationship Id="rId583" Type="http://schemas.openxmlformats.org/officeDocument/2006/relationships/customXml" Target="../ink/ink1822.xml"/><Relationship Id="rId639" Type="http://schemas.openxmlformats.org/officeDocument/2006/relationships/customXml" Target="../ink/ink1850.xml"/><Relationship Id="rId4" Type="http://schemas.openxmlformats.org/officeDocument/2006/relationships/image" Target="../media/image1527.png"/><Relationship Id="rId180" Type="http://schemas.openxmlformats.org/officeDocument/2006/relationships/image" Target="../media/image1615.png"/><Relationship Id="rId236" Type="http://schemas.openxmlformats.org/officeDocument/2006/relationships/image" Target="../media/image1643.png"/><Relationship Id="rId278" Type="http://schemas.openxmlformats.org/officeDocument/2006/relationships/image" Target="../media/image1664.png"/><Relationship Id="rId401" Type="http://schemas.openxmlformats.org/officeDocument/2006/relationships/customXml" Target="../ink/ink1731.xml"/><Relationship Id="rId443" Type="http://schemas.openxmlformats.org/officeDocument/2006/relationships/customXml" Target="../ink/ink1752.xml"/><Relationship Id="rId650" Type="http://schemas.openxmlformats.org/officeDocument/2006/relationships/image" Target="../media/image1849.png"/><Relationship Id="rId303" Type="http://schemas.openxmlformats.org/officeDocument/2006/relationships/customXml" Target="../ink/ink1682.xml"/><Relationship Id="rId485" Type="http://schemas.openxmlformats.org/officeDocument/2006/relationships/customXml" Target="../ink/ink1773.xml"/><Relationship Id="rId692" Type="http://schemas.openxmlformats.org/officeDocument/2006/relationships/image" Target="../media/image1870.png"/><Relationship Id="rId706" Type="http://schemas.openxmlformats.org/officeDocument/2006/relationships/image" Target="../media/image1877.png"/><Relationship Id="rId42" Type="http://schemas.openxmlformats.org/officeDocument/2006/relationships/image" Target="../media/image1546.png"/><Relationship Id="rId84" Type="http://schemas.openxmlformats.org/officeDocument/2006/relationships/image" Target="../media/image1567.png"/><Relationship Id="rId138" Type="http://schemas.openxmlformats.org/officeDocument/2006/relationships/image" Target="../media/image1594.png"/><Relationship Id="rId345" Type="http://schemas.openxmlformats.org/officeDocument/2006/relationships/customXml" Target="../ink/ink1703.xml"/><Relationship Id="rId387" Type="http://schemas.openxmlformats.org/officeDocument/2006/relationships/customXml" Target="../ink/ink1724.xml"/><Relationship Id="rId510" Type="http://schemas.openxmlformats.org/officeDocument/2006/relationships/image" Target="../media/image1779.png"/><Relationship Id="rId552" Type="http://schemas.openxmlformats.org/officeDocument/2006/relationships/image" Target="../media/image1800.png"/><Relationship Id="rId594" Type="http://schemas.openxmlformats.org/officeDocument/2006/relationships/image" Target="../media/image1821.png"/><Relationship Id="rId608" Type="http://schemas.openxmlformats.org/officeDocument/2006/relationships/image" Target="../media/image1828.png"/><Relationship Id="rId191" Type="http://schemas.openxmlformats.org/officeDocument/2006/relationships/customXml" Target="../ink/ink1626.xml"/><Relationship Id="rId205" Type="http://schemas.openxmlformats.org/officeDocument/2006/relationships/customXml" Target="../ink/ink1633.xml"/><Relationship Id="rId247" Type="http://schemas.openxmlformats.org/officeDocument/2006/relationships/customXml" Target="../ink/ink1654.xml"/><Relationship Id="rId412" Type="http://schemas.openxmlformats.org/officeDocument/2006/relationships/image" Target="../media/image1730.png"/><Relationship Id="rId107" Type="http://schemas.openxmlformats.org/officeDocument/2006/relationships/customXml" Target="../ink/ink1584.xml"/><Relationship Id="rId289" Type="http://schemas.openxmlformats.org/officeDocument/2006/relationships/customXml" Target="../ink/ink1675.xml"/><Relationship Id="rId454" Type="http://schemas.openxmlformats.org/officeDocument/2006/relationships/image" Target="../media/image1751.png"/><Relationship Id="rId496" Type="http://schemas.openxmlformats.org/officeDocument/2006/relationships/image" Target="../media/image1772.png"/><Relationship Id="rId661" Type="http://schemas.openxmlformats.org/officeDocument/2006/relationships/customXml" Target="../ink/ink1861.xml"/><Relationship Id="rId717" Type="http://schemas.openxmlformats.org/officeDocument/2006/relationships/customXml" Target="../ink/ink1889.xml"/><Relationship Id="rId11" Type="http://schemas.openxmlformats.org/officeDocument/2006/relationships/customXml" Target="../ink/ink1536.xml"/><Relationship Id="rId53" Type="http://schemas.openxmlformats.org/officeDocument/2006/relationships/customXml" Target="../ink/ink1557.xml"/><Relationship Id="rId149" Type="http://schemas.openxmlformats.org/officeDocument/2006/relationships/customXml" Target="../ink/ink1605.xml"/><Relationship Id="rId314" Type="http://schemas.openxmlformats.org/officeDocument/2006/relationships/image" Target="../media/image1682.png"/><Relationship Id="rId356" Type="http://schemas.openxmlformats.org/officeDocument/2006/relationships/image" Target="../media/image1703.png"/><Relationship Id="rId398" Type="http://schemas.openxmlformats.org/officeDocument/2006/relationships/image" Target="../media/image1724.png"/><Relationship Id="rId521" Type="http://schemas.openxmlformats.org/officeDocument/2006/relationships/customXml" Target="../ink/ink1791.xml"/><Relationship Id="rId563" Type="http://schemas.openxmlformats.org/officeDocument/2006/relationships/customXml" Target="../ink/ink1812.xml"/><Relationship Id="rId619" Type="http://schemas.openxmlformats.org/officeDocument/2006/relationships/customXml" Target="../ink/ink1840.xml"/><Relationship Id="rId95" Type="http://schemas.openxmlformats.org/officeDocument/2006/relationships/customXml" Target="../ink/ink1578.xml"/><Relationship Id="rId160" Type="http://schemas.openxmlformats.org/officeDocument/2006/relationships/image" Target="../media/image1605.png"/><Relationship Id="rId216" Type="http://schemas.openxmlformats.org/officeDocument/2006/relationships/image" Target="../media/image1633.png"/><Relationship Id="rId423" Type="http://schemas.openxmlformats.org/officeDocument/2006/relationships/customXml" Target="../ink/ink1742.xml"/><Relationship Id="rId258" Type="http://schemas.openxmlformats.org/officeDocument/2006/relationships/image" Target="../media/image1654.png"/><Relationship Id="rId465" Type="http://schemas.openxmlformats.org/officeDocument/2006/relationships/customXml" Target="../ink/ink1763.xml"/><Relationship Id="rId630" Type="http://schemas.openxmlformats.org/officeDocument/2006/relationships/image" Target="../media/image1839.png"/><Relationship Id="rId672" Type="http://schemas.openxmlformats.org/officeDocument/2006/relationships/image" Target="../media/image1860.png"/><Relationship Id="rId22" Type="http://schemas.openxmlformats.org/officeDocument/2006/relationships/image" Target="../media/image1536.png"/><Relationship Id="rId64" Type="http://schemas.openxmlformats.org/officeDocument/2006/relationships/image" Target="../media/image1557.png"/><Relationship Id="rId118" Type="http://schemas.openxmlformats.org/officeDocument/2006/relationships/image" Target="../media/image1584.png"/><Relationship Id="rId325" Type="http://schemas.openxmlformats.org/officeDocument/2006/relationships/customXml" Target="../ink/ink1693.xml"/><Relationship Id="rId367" Type="http://schemas.openxmlformats.org/officeDocument/2006/relationships/customXml" Target="../ink/ink1714.xml"/><Relationship Id="rId532" Type="http://schemas.openxmlformats.org/officeDocument/2006/relationships/image" Target="../media/image1790.png"/><Relationship Id="rId574" Type="http://schemas.openxmlformats.org/officeDocument/2006/relationships/image" Target="../media/image1811.png"/><Relationship Id="rId171" Type="http://schemas.openxmlformats.org/officeDocument/2006/relationships/customXml" Target="../ink/ink1616.xml"/><Relationship Id="rId227" Type="http://schemas.openxmlformats.org/officeDocument/2006/relationships/customXml" Target="../ink/ink1644.xml"/><Relationship Id="rId269" Type="http://schemas.openxmlformats.org/officeDocument/2006/relationships/customXml" Target="../ink/ink1665.xml"/><Relationship Id="rId434" Type="http://schemas.openxmlformats.org/officeDocument/2006/relationships/image" Target="../media/image1741.png"/><Relationship Id="rId476" Type="http://schemas.openxmlformats.org/officeDocument/2006/relationships/image" Target="../media/image1762.png"/><Relationship Id="rId641" Type="http://schemas.openxmlformats.org/officeDocument/2006/relationships/customXml" Target="../ink/ink1851.xml"/><Relationship Id="rId683" Type="http://schemas.openxmlformats.org/officeDocument/2006/relationships/customXml" Target="../ink/ink1872.xml"/><Relationship Id="rId33" Type="http://schemas.openxmlformats.org/officeDocument/2006/relationships/customXml" Target="../ink/ink1547.xml"/><Relationship Id="rId129" Type="http://schemas.openxmlformats.org/officeDocument/2006/relationships/customXml" Target="../ink/ink1595.xml"/><Relationship Id="rId280" Type="http://schemas.openxmlformats.org/officeDocument/2006/relationships/image" Target="../media/image1665.png"/><Relationship Id="rId336" Type="http://schemas.openxmlformats.org/officeDocument/2006/relationships/image" Target="../media/image1693.png"/><Relationship Id="rId501" Type="http://schemas.openxmlformats.org/officeDocument/2006/relationships/customXml" Target="../ink/ink1781.xml"/><Relationship Id="rId543" Type="http://schemas.openxmlformats.org/officeDocument/2006/relationships/customXml" Target="../ink/ink1802.xml"/><Relationship Id="rId75" Type="http://schemas.openxmlformats.org/officeDocument/2006/relationships/customXml" Target="../ink/ink1568.xml"/><Relationship Id="rId140" Type="http://schemas.openxmlformats.org/officeDocument/2006/relationships/image" Target="../media/image1595.png"/><Relationship Id="rId182" Type="http://schemas.openxmlformats.org/officeDocument/2006/relationships/image" Target="../media/image1616.png"/><Relationship Id="rId378" Type="http://schemas.openxmlformats.org/officeDocument/2006/relationships/image" Target="../media/image1714.png"/><Relationship Id="rId403" Type="http://schemas.openxmlformats.org/officeDocument/2006/relationships/customXml" Target="../ink/ink1732.xml"/><Relationship Id="rId585" Type="http://schemas.openxmlformats.org/officeDocument/2006/relationships/customXml" Target="../ink/ink1823.xml"/><Relationship Id="rId6" Type="http://schemas.openxmlformats.org/officeDocument/2006/relationships/image" Target="../media/image1528.png"/><Relationship Id="rId238" Type="http://schemas.openxmlformats.org/officeDocument/2006/relationships/image" Target="../media/image1644.png"/><Relationship Id="rId445" Type="http://schemas.openxmlformats.org/officeDocument/2006/relationships/customXml" Target="../ink/ink1753.xml"/><Relationship Id="rId487" Type="http://schemas.openxmlformats.org/officeDocument/2006/relationships/customXml" Target="../ink/ink1774.xml"/><Relationship Id="rId610" Type="http://schemas.openxmlformats.org/officeDocument/2006/relationships/image" Target="../media/image1829.png"/><Relationship Id="rId652" Type="http://schemas.openxmlformats.org/officeDocument/2006/relationships/image" Target="../media/image1850.png"/><Relationship Id="rId694" Type="http://schemas.openxmlformats.org/officeDocument/2006/relationships/image" Target="../media/image1871.png"/><Relationship Id="rId708" Type="http://schemas.openxmlformats.org/officeDocument/2006/relationships/image" Target="../media/image1878.png"/><Relationship Id="rId291" Type="http://schemas.openxmlformats.org/officeDocument/2006/relationships/customXml" Target="../ink/ink1676.xml"/><Relationship Id="rId305" Type="http://schemas.openxmlformats.org/officeDocument/2006/relationships/customXml" Target="../ink/ink1683.xml"/><Relationship Id="rId347" Type="http://schemas.openxmlformats.org/officeDocument/2006/relationships/customXml" Target="../ink/ink1704.xml"/><Relationship Id="rId512" Type="http://schemas.openxmlformats.org/officeDocument/2006/relationships/image" Target="../media/image1780.png"/><Relationship Id="rId44" Type="http://schemas.openxmlformats.org/officeDocument/2006/relationships/image" Target="../media/image1547.png"/><Relationship Id="rId86" Type="http://schemas.openxmlformats.org/officeDocument/2006/relationships/image" Target="../media/image1568.png"/><Relationship Id="rId151" Type="http://schemas.openxmlformats.org/officeDocument/2006/relationships/customXml" Target="../ink/ink1606.xml"/><Relationship Id="rId389" Type="http://schemas.openxmlformats.org/officeDocument/2006/relationships/customXml" Target="../ink/ink1725.xml"/><Relationship Id="rId554" Type="http://schemas.openxmlformats.org/officeDocument/2006/relationships/image" Target="../media/image1801.png"/><Relationship Id="rId596" Type="http://schemas.openxmlformats.org/officeDocument/2006/relationships/image" Target="../media/image1822.png"/><Relationship Id="rId193" Type="http://schemas.openxmlformats.org/officeDocument/2006/relationships/customXml" Target="../ink/ink1627.xml"/><Relationship Id="rId207" Type="http://schemas.openxmlformats.org/officeDocument/2006/relationships/customXml" Target="../ink/ink1634.xml"/><Relationship Id="rId249" Type="http://schemas.openxmlformats.org/officeDocument/2006/relationships/customXml" Target="../ink/ink1655.xml"/><Relationship Id="rId414" Type="http://schemas.openxmlformats.org/officeDocument/2006/relationships/image" Target="../media/image1731.png"/><Relationship Id="rId456" Type="http://schemas.openxmlformats.org/officeDocument/2006/relationships/image" Target="../media/image1752.png"/><Relationship Id="rId498" Type="http://schemas.openxmlformats.org/officeDocument/2006/relationships/image" Target="../media/image1773.png"/><Relationship Id="rId621" Type="http://schemas.openxmlformats.org/officeDocument/2006/relationships/customXml" Target="../ink/ink1841.xml"/><Relationship Id="rId663" Type="http://schemas.openxmlformats.org/officeDocument/2006/relationships/customXml" Target="../ink/ink1862.xml"/><Relationship Id="rId13" Type="http://schemas.openxmlformats.org/officeDocument/2006/relationships/customXml" Target="../ink/ink1537.xml"/><Relationship Id="rId109" Type="http://schemas.openxmlformats.org/officeDocument/2006/relationships/customXml" Target="../ink/ink1585.xml"/><Relationship Id="rId260" Type="http://schemas.openxmlformats.org/officeDocument/2006/relationships/image" Target="../media/image1655.png"/><Relationship Id="rId316" Type="http://schemas.openxmlformats.org/officeDocument/2006/relationships/image" Target="../media/image1683.png"/><Relationship Id="rId523" Type="http://schemas.openxmlformats.org/officeDocument/2006/relationships/customXml" Target="../ink/ink1792.xml"/><Relationship Id="rId719" Type="http://schemas.openxmlformats.org/officeDocument/2006/relationships/customXml" Target="../ink/ink1890.xml"/><Relationship Id="rId55" Type="http://schemas.openxmlformats.org/officeDocument/2006/relationships/customXml" Target="../ink/ink1558.xml"/><Relationship Id="rId97" Type="http://schemas.openxmlformats.org/officeDocument/2006/relationships/customXml" Target="../ink/ink1579.xml"/><Relationship Id="rId120" Type="http://schemas.openxmlformats.org/officeDocument/2006/relationships/image" Target="../media/image1585.png"/><Relationship Id="rId358" Type="http://schemas.openxmlformats.org/officeDocument/2006/relationships/image" Target="../media/image1704.png"/><Relationship Id="rId565" Type="http://schemas.openxmlformats.org/officeDocument/2006/relationships/customXml" Target="../ink/ink1813.xml"/><Relationship Id="rId162" Type="http://schemas.openxmlformats.org/officeDocument/2006/relationships/image" Target="../media/image1606.png"/><Relationship Id="rId218" Type="http://schemas.openxmlformats.org/officeDocument/2006/relationships/image" Target="../media/image1634.png"/><Relationship Id="rId425" Type="http://schemas.openxmlformats.org/officeDocument/2006/relationships/customXml" Target="../ink/ink1743.xml"/><Relationship Id="rId467" Type="http://schemas.openxmlformats.org/officeDocument/2006/relationships/customXml" Target="../ink/ink1764.xml"/><Relationship Id="rId632" Type="http://schemas.openxmlformats.org/officeDocument/2006/relationships/image" Target="../media/image1840.png"/><Relationship Id="rId271" Type="http://schemas.openxmlformats.org/officeDocument/2006/relationships/customXml" Target="../ink/ink1666.xml"/><Relationship Id="rId674" Type="http://schemas.openxmlformats.org/officeDocument/2006/relationships/image" Target="../media/image1861.png"/><Relationship Id="rId24" Type="http://schemas.openxmlformats.org/officeDocument/2006/relationships/image" Target="../media/image1537.png"/><Relationship Id="rId66" Type="http://schemas.openxmlformats.org/officeDocument/2006/relationships/image" Target="../media/image1558.png"/><Relationship Id="rId131" Type="http://schemas.openxmlformats.org/officeDocument/2006/relationships/customXml" Target="../ink/ink1596.xml"/><Relationship Id="rId327" Type="http://schemas.openxmlformats.org/officeDocument/2006/relationships/customXml" Target="../ink/ink1694.xml"/><Relationship Id="rId369" Type="http://schemas.openxmlformats.org/officeDocument/2006/relationships/customXml" Target="../ink/ink1715.xml"/><Relationship Id="rId534" Type="http://schemas.openxmlformats.org/officeDocument/2006/relationships/image" Target="../media/image1791.png"/><Relationship Id="rId576" Type="http://schemas.openxmlformats.org/officeDocument/2006/relationships/image" Target="../media/image1812.png"/><Relationship Id="rId173" Type="http://schemas.openxmlformats.org/officeDocument/2006/relationships/customXml" Target="../ink/ink1617.xml"/><Relationship Id="rId229" Type="http://schemas.openxmlformats.org/officeDocument/2006/relationships/customXml" Target="../ink/ink1645.xml"/><Relationship Id="rId380" Type="http://schemas.openxmlformats.org/officeDocument/2006/relationships/image" Target="../media/image1715.png"/><Relationship Id="rId436" Type="http://schemas.openxmlformats.org/officeDocument/2006/relationships/image" Target="../media/image1742.png"/><Relationship Id="rId601" Type="http://schemas.openxmlformats.org/officeDocument/2006/relationships/customXml" Target="../ink/ink1831.xml"/><Relationship Id="rId643" Type="http://schemas.openxmlformats.org/officeDocument/2006/relationships/customXml" Target="../ink/ink1852.xml"/><Relationship Id="rId240" Type="http://schemas.openxmlformats.org/officeDocument/2006/relationships/image" Target="../media/image1645.png"/><Relationship Id="rId478" Type="http://schemas.openxmlformats.org/officeDocument/2006/relationships/image" Target="../media/image1763.png"/><Relationship Id="rId685" Type="http://schemas.openxmlformats.org/officeDocument/2006/relationships/customXml" Target="../ink/ink1873.xml"/><Relationship Id="rId35" Type="http://schemas.openxmlformats.org/officeDocument/2006/relationships/customXml" Target="../ink/ink1548.xml"/><Relationship Id="rId77" Type="http://schemas.openxmlformats.org/officeDocument/2006/relationships/customXml" Target="../ink/ink1569.xml"/><Relationship Id="rId100" Type="http://schemas.openxmlformats.org/officeDocument/2006/relationships/image" Target="../media/image1575.png"/><Relationship Id="rId282" Type="http://schemas.openxmlformats.org/officeDocument/2006/relationships/image" Target="../media/image1666.png"/><Relationship Id="rId338" Type="http://schemas.openxmlformats.org/officeDocument/2006/relationships/image" Target="../media/image1694.png"/><Relationship Id="rId503" Type="http://schemas.openxmlformats.org/officeDocument/2006/relationships/customXml" Target="../ink/ink1782.xml"/><Relationship Id="rId545" Type="http://schemas.openxmlformats.org/officeDocument/2006/relationships/customXml" Target="../ink/ink1803.xml"/><Relationship Id="rId587" Type="http://schemas.openxmlformats.org/officeDocument/2006/relationships/customXml" Target="../ink/ink1824.xml"/><Relationship Id="rId710" Type="http://schemas.openxmlformats.org/officeDocument/2006/relationships/image" Target="../media/image1879.png"/><Relationship Id="rId8" Type="http://schemas.openxmlformats.org/officeDocument/2006/relationships/image" Target="../media/image1529.png"/><Relationship Id="rId142" Type="http://schemas.openxmlformats.org/officeDocument/2006/relationships/image" Target="../media/image1596.png"/><Relationship Id="rId184" Type="http://schemas.openxmlformats.org/officeDocument/2006/relationships/image" Target="../media/image1617.png"/><Relationship Id="rId391" Type="http://schemas.openxmlformats.org/officeDocument/2006/relationships/customXml" Target="../ink/ink1726.xml"/><Relationship Id="rId405" Type="http://schemas.openxmlformats.org/officeDocument/2006/relationships/customXml" Target="../ink/ink1733.xml"/><Relationship Id="rId447" Type="http://schemas.openxmlformats.org/officeDocument/2006/relationships/customXml" Target="../ink/ink1754.xml"/><Relationship Id="rId612" Type="http://schemas.openxmlformats.org/officeDocument/2006/relationships/image" Target="../media/image1830.png"/><Relationship Id="rId251" Type="http://schemas.openxmlformats.org/officeDocument/2006/relationships/customXml" Target="../ink/ink1656.xml"/><Relationship Id="rId489" Type="http://schemas.openxmlformats.org/officeDocument/2006/relationships/customXml" Target="../ink/ink1775.xml"/><Relationship Id="rId654" Type="http://schemas.openxmlformats.org/officeDocument/2006/relationships/image" Target="../media/image1851.png"/><Relationship Id="rId696" Type="http://schemas.openxmlformats.org/officeDocument/2006/relationships/image" Target="../media/image1872.png"/><Relationship Id="rId46" Type="http://schemas.openxmlformats.org/officeDocument/2006/relationships/image" Target="../media/image1548.png"/><Relationship Id="rId293" Type="http://schemas.openxmlformats.org/officeDocument/2006/relationships/customXml" Target="../ink/ink1677.xml"/><Relationship Id="rId307" Type="http://schemas.openxmlformats.org/officeDocument/2006/relationships/customXml" Target="../ink/ink1684.xml"/><Relationship Id="rId349" Type="http://schemas.openxmlformats.org/officeDocument/2006/relationships/customXml" Target="../ink/ink1705.xml"/><Relationship Id="rId514" Type="http://schemas.openxmlformats.org/officeDocument/2006/relationships/image" Target="../media/image1781.png"/><Relationship Id="rId556" Type="http://schemas.openxmlformats.org/officeDocument/2006/relationships/image" Target="../media/image1802.png"/><Relationship Id="rId88" Type="http://schemas.openxmlformats.org/officeDocument/2006/relationships/image" Target="../media/image1569.png"/><Relationship Id="rId111" Type="http://schemas.openxmlformats.org/officeDocument/2006/relationships/customXml" Target="../ink/ink1586.xml"/><Relationship Id="rId153" Type="http://schemas.openxmlformats.org/officeDocument/2006/relationships/customXml" Target="../ink/ink1607.xml"/><Relationship Id="rId195" Type="http://schemas.openxmlformats.org/officeDocument/2006/relationships/customXml" Target="../ink/ink1628.xml"/><Relationship Id="rId209" Type="http://schemas.openxmlformats.org/officeDocument/2006/relationships/customXml" Target="../ink/ink1635.xml"/><Relationship Id="rId360" Type="http://schemas.openxmlformats.org/officeDocument/2006/relationships/image" Target="../media/image1705.png"/><Relationship Id="rId416" Type="http://schemas.openxmlformats.org/officeDocument/2006/relationships/image" Target="../media/image1732.png"/><Relationship Id="rId598" Type="http://schemas.openxmlformats.org/officeDocument/2006/relationships/image" Target="../media/image1823.png"/><Relationship Id="rId220" Type="http://schemas.openxmlformats.org/officeDocument/2006/relationships/image" Target="../media/image1635.png"/><Relationship Id="rId458" Type="http://schemas.openxmlformats.org/officeDocument/2006/relationships/image" Target="../media/image1753.png"/><Relationship Id="rId623" Type="http://schemas.openxmlformats.org/officeDocument/2006/relationships/customXml" Target="../ink/ink1842.xml"/><Relationship Id="rId665" Type="http://schemas.openxmlformats.org/officeDocument/2006/relationships/customXml" Target="../ink/ink1863.xml"/><Relationship Id="rId15" Type="http://schemas.openxmlformats.org/officeDocument/2006/relationships/customXml" Target="../ink/ink1538.xml"/><Relationship Id="rId57" Type="http://schemas.openxmlformats.org/officeDocument/2006/relationships/customXml" Target="../ink/ink1559.xml"/><Relationship Id="rId262" Type="http://schemas.openxmlformats.org/officeDocument/2006/relationships/image" Target="../media/image1656.png"/><Relationship Id="rId318" Type="http://schemas.openxmlformats.org/officeDocument/2006/relationships/image" Target="../media/image1684.png"/><Relationship Id="rId525" Type="http://schemas.openxmlformats.org/officeDocument/2006/relationships/customXml" Target="../ink/ink1793.xml"/><Relationship Id="rId567" Type="http://schemas.openxmlformats.org/officeDocument/2006/relationships/customXml" Target="../ink/ink1814.xml"/><Relationship Id="rId99" Type="http://schemas.openxmlformats.org/officeDocument/2006/relationships/customXml" Target="../ink/ink1580.xml"/><Relationship Id="rId122" Type="http://schemas.openxmlformats.org/officeDocument/2006/relationships/image" Target="../media/image1586.png"/><Relationship Id="rId164" Type="http://schemas.openxmlformats.org/officeDocument/2006/relationships/image" Target="../media/image1607.png"/><Relationship Id="rId371" Type="http://schemas.openxmlformats.org/officeDocument/2006/relationships/customXml" Target="../ink/ink1716.xml"/><Relationship Id="rId427" Type="http://schemas.openxmlformats.org/officeDocument/2006/relationships/customXml" Target="../ink/ink1744.xml"/><Relationship Id="rId469" Type="http://schemas.openxmlformats.org/officeDocument/2006/relationships/customXml" Target="../ink/ink1765.xml"/><Relationship Id="rId634" Type="http://schemas.openxmlformats.org/officeDocument/2006/relationships/image" Target="../media/image1841.png"/><Relationship Id="rId676" Type="http://schemas.openxmlformats.org/officeDocument/2006/relationships/image" Target="../media/image1862.png"/><Relationship Id="rId26" Type="http://schemas.openxmlformats.org/officeDocument/2006/relationships/image" Target="../media/image1538.png"/><Relationship Id="rId231" Type="http://schemas.openxmlformats.org/officeDocument/2006/relationships/customXml" Target="../ink/ink1646.xml"/><Relationship Id="rId273" Type="http://schemas.openxmlformats.org/officeDocument/2006/relationships/customXml" Target="../ink/ink1667.xml"/><Relationship Id="rId329" Type="http://schemas.openxmlformats.org/officeDocument/2006/relationships/customXml" Target="../ink/ink1695.xml"/><Relationship Id="rId480" Type="http://schemas.openxmlformats.org/officeDocument/2006/relationships/image" Target="../media/image1764.png"/><Relationship Id="rId536" Type="http://schemas.openxmlformats.org/officeDocument/2006/relationships/image" Target="../media/image1792.png"/><Relationship Id="rId701" Type="http://schemas.openxmlformats.org/officeDocument/2006/relationships/customXml" Target="../ink/ink1881.xml"/><Relationship Id="rId68" Type="http://schemas.openxmlformats.org/officeDocument/2006/relationships/image" Target="../media/image1559.png"/><Relationship Id="rId133" Type="http://schemas.openxmlformats.org/officeDocument/2006/relationships/customXml" Target="../ink/ink1597.xml"/><Relationship Id="rId175" Type="http://schemas.openxmlformats.org/officeDocument/2006/relationships/customXml" Target="../ink/ink1618.xml"/><Relationship Id="rId340" Type="http://schemas.openxmlformats.org/officeDocument/2006/relationships/image" Target="../media/image1695.png"/><Relationship Id="rId578" Type="http://schemas.openxmlformats.org/officeDocument/2006/relationships/image" Target="../media/image1813.png"/><Relationship Id="rId200" Type="http://schemas.openxmlformats.org/officeDocument/2006/relationships/image" Target="../media/image1625.png"/><Relationship Id="rId382" Type="http://schemas.openxmlformats.org/officeDocument/2006/relationships/image" Target="../media/image1716.png"/><Relationship Id="rId438" Type="http://schemas.openxmlformats.org/officeDocument/2006/relationships/image" Target="../media/image1743.png"/><Relationship Id="rId603" Type="http://schemas.openxmlformats.org/officeDocument/2006/relationships/customXml" Target="../ink/ink1832.xml"/><Relationship Id="rId645" Type="http://schemas.openxmlformats.org/officeDocument/2006/relationships/customXml" Target="../ink/ink1853.xml"/><Relationship Id="rId687" Type="http://schemas.openxmlformats.org/officeDocument/2006/relationships/customXml" Target="../ink/ink1874.xml"/><Relationship Id="rId242" Type="http://schemas.openxmlformats.org/officeDocument/2006/relationships/image" Target="../media/image1646.png"/><Relationship Id="rId284" Type="http://schemas.openxmlformats.org/officeDocument/2006/relationships/image" Target="../media/image1667.png"/><Relationship Id="rId491" Type="http://schemas.openxmlformats.org/officeDocument/2006/relationships/customXml" Target="../ink/ink1776.xml"/><Relationship Id="rId505" Type="http://schemas.openxmlformats.org/officeDocument/2006/relationships/customXml" Target="../ink/ink1783.xml"/><Relationship Id="rId712" Type="http://schemas.openxmlformats.org/officeDocument/2006/relationships/image" Target="../media/image1880.png"/><Relationship Id="rId37" Type="http://schemas.openxmlformats.org/officeDocument/2006/relationships/customXml" Target="../ink/ink1549.xml"/><Relationship Id="rId79" Type="http://schemas.openxmlformats.org/officeDocument/2006/relationships/customXml" Target="../ink/ink1570.xml"/><Relationship Id="rId102" Type="http://schemas.openxmlformats.org/officeDocument/2006/relationships/image" Target="../media/image1576.png"/><Relationship Id="rId144" Type="http://schemas.openxmlformats.org/officeDocument/2006/relationships/image" Target="../media/image1597.png"/><Relationship Id="rId547" Type="http://schemas.openxmlformats.org/officeDocument/2006/relationships/customXml" Target="../ink/ink1804.xml"/><Relationship Id="rId589" Type="http://schemas.openxmlformats.org/officeDocument/2006/relationships/customXml" Target="../ink/ink1825.xml"/><Relationship Id="rId90" Type="http://schemas.openxmlformats.org/officeDocument/2006/relationships/image" Target="../media/image1570.png"/><Relationship Id="rId186" Type="http://schemas.openxmlformats.org/officeDocument/2006/relationships/image" Target="../media/image1618.png"/><Relationship Id="rId351" Type="http://schemas.openxmlformats.org/officeDocument/2006/relationships/customXml" Target="../ink/ink1706.xml"/><Relationship Id="rId393" Type="http://schemas.openxmlformats.org/officeDocument/2006/relationships/customXml" Target="../ink/ink1727.xml"/><Relationship Id="rId407" Type="http://schemas.openxmlformats.org/officeDocument/2006/relationships/customXml" Target="../ink/ink1734.xml"/><Relationship Id="rId449" Type="http://schemas.openxmlformats.org/officeDocument/2006/relationships/customXml" Target="../ink/ink1755.xml"/><Relationship Id="rId614" Type="http://schemas.openxmlformats.org/officeDocument/2006/relationships/image" Target="../media/image1831.png"/><Relationship Id="rId656" Type="http://schemas.openxmlformats.org/officeDocument/2006/relationships/image" Target="../media/image1852.png"/><Relationship Id="rId211" Type="http://schemas.openxmlformats.org/officeDocument/2006/relationships/customXml" Target="../ink/ink1636.xml"/><Relationship Id="rId253" Type="http://schemas.openxmlformats.org/officeDocument/2006/relationships/customXml" Target="../ink/ink1657.xml"/><Relationship Id="rId295" Type="http://schemas.openxmlformats.org/officeDocument/2006/relationships/customXml" Target="../ink/ink1678.xml"/><Relationship Id="rId309" Type="http://schemas.openxmlformats.org/officeDocument/2006/relationships/customXml" Target="../ink/ink1685.xml"/><Relationship Id="rId460" Type="http://schemas.openxmlformats.org/officeDocument/2006/relationships/image" Target="../media/image1754.png"/><Relationship Id="rId516" Type="http://schemas.openxmlformats.org/officeDocument/2006/relationships/image" Target="../media/image1782.png"/><Relationship Id="rId698" Type="http://schemas.openxmlformats.org/officeDocument/2006/relationships/image" Target="../media/image1873.png"/><Relationship Id="rId48" Type="http://schemas.openxmlformats.org/officeDocument/2006/relationships/image" Target="../media/image1549.png"/><Relationship Id="rId113" Type="http://schemas.openxmlformats.org/officeDocument/2006/relationships/customXml" Target="../ink/ink1587.xml"/><Relationship Id="rId320" Type="http://schemas.openxmlformats.org/officeDocument/2006/relationships/image" Target="../media/image1685.png"/><Relationship Id="rId558" Type="http://schemas.openxmlformats.org/officeDocument/2006/relationships/image" Target="../media/image1803.png"/><Relationship Id="rId155" Type="http://schemas.openxmlformats.org/officeDocument/2006/relationships/customXml" Target="../ink/ink1608.xml"/><Relationship Id="rId197" Type="http://schemas.openxmlformats.org/officeDocument/2006/relationships/customXml" Target="../ink/ink1629.xml"/><Relationship Id="rId362" Type="http://schemas.openxmlformats.org/officeDocument/2006/relationships/image" Target="../media/image1706.png"/><Relationship Id="rId418" Type="http://schemas.openxmlformats.org/officeDocument/2006/relationships/image" Target="../media/image1733.png"/><Relationship Id="rId625" Type="http://schemas.openxmlformats.org/officeDocument/2006/relationships/customXml" Target="../ink/ink1843.xml"/><Relationship Id="rId222" Type="http://schemas.openxmlformats.org/officeDocument/2006/relationships/image" Target="../media/image1636.png"/><Relationship Id="rId264" Type="http://schemas.openxmlformats.org/officeDocument/2006/relationships/image" Target="../media/image1657.png"/><Relationship Id="rId471" Type="http://schemas.openxmlformats.org/officeDocument/2006/relationships/customXml" Target="../ink/ink1766.xml"/><Relationship Id="rId667" Type="http://schemas.openxmlformats.org/officeDocument/2006/relationships/customXml" Target="../ink/ink1864.xml"/><Relationship Id="rId17" Type="http://schemas.openxmlformats.org/officeDocument/2006/relationships/customXml" Target="../ink/ink1539.xml"/><Relationship Id="rId59" Type="http://schemas.openxmlformats.org/officeDocument/2006/relationships/customXml" Target="../ink/ink1560.xml"/><Relationship Id="rId124" Type="http://schemas.openxmlformats.org/officeDocument/2006/relationships/image" Target="../media/image1587.png"/><Relationship Id="rId527" Type="http://schemas.openxmlformats.org/officeDocument/2006/relationships/customXml" Target="../ink/ink1794.xml"/><Relationship Id="rId569" Type="http://schemas.openxmlformats.org/officeDocument/2006/relationships/customXml" Target="../ink/ink1815.xml"/><Relationship Id="rId70" Type="http://schemas.openxmlformats.org/officeDocument/2006/relationships/image" Target="../media/image1560.png"/><Relationship Id="rId166" Type="http://schemas.openxmlformats.org/officeDocument/2006/relationships/image" Target="../media/image1608.png"/><Relationship Id="rId331" Type="http://schemas.openxmlformats.org/officeDocument/2006/relationships/customXml" Target="../ink/ink1696.xml"/><Relationship Id="rId373" Type="http://schemas.openxmlformats.org/officeDocument/2006/relationships/customXml" Target="../ink/ink1717.xml"/><Relationship Id="rId429" Type="http://schemas.openxmlformats.org/officeDocument/2006/relationships/customXml" Target="../ink/ink1745.xml"/><Relationship Id="rId580" Type="http://schemas.openxmlformats.org/officeDocument/2006/relationships/image" Target="../media/image1814.png"/><Relationship Id="rId636" Type="http://schemas.openxmlformats.org/officeDocument/2006/relationships/image" Target="../media/image1842.png"/><Relationship Id="rId1" Type="http://schemas.openxmlformats.org/officeDocument/2006/relationships/slideLayout" Target="../slideLayouts/slideLayout7.xml"/><Relationship Id="rId233" Type="http://schemas.openxmlformats.org/officeDocument/2006/relationships/customXml" Target="../ink/ink1647.xml"/><Relationship Id="rId440" Type="http://schemas.openxmlformats.org/officeDocument/2006/relationships/image" Target="../media/image1744.png"/><Relationship Id="rId678" Type="http://schemas.openxmlformats.org/officeDocument/2006/relationships/image" Target="../media/image1863.png"/><Relationship Id="rId28" Type="http://schemas.openxmlformats.org/officeDocument/2006/relationships/image" Target="../media/image1539.png"/><Relationship Id="rId275" Type="http://schemas.openxmlformats.org/officeDocument/2006/relationships/customXml" Target="../ink/ink1668.xml"/><Relationship Id="rId300" Type="http://schemas.openxmlformats.org/officeDocument/2006/relationships/image" Target="../media/image1675.png"/><Relationship Id="rId482" Type="http://schemas.openxmlformats.org/officeDocument/2006/relationships/image" Target="../media/image1765.png"/><Relationship Id="rId538" Type="http://schemas.openxmlformats.org/officeDocument/2006/relationships/image" Target="../media/image1793.png"/><Relationship Id="rId703" Type="http://schemas.openxmlformats.org/officeDocument/2006/relationships/customXml" Target="../ink/ink1882.xml"/><Relationship Id="rId81" Type="http://schemas.openxmlformats.org/officeDocument/2006/relationships/customXml" Target="../ink/ink1571.xml"/><Relationship Id="rId135" Type="http://schemas.openxmlformats.org/officeDocument/2006/relationships/customXml" Target="../ink/ink1598.xml"/><Relationship Id="rId177" Type="http://schemas.openxmlformats.org/officeDocument/2006/relationships/customXml" Target="../ink/ink1619.xml"/><Relationship Id="rId342" Type="http://schemas.openxmlformats.org/officeDocument/2006/relationships/image" Target="../media/image1696.png"/><Relationship Id="rId384" Type="http://schemas.openxmlformats.org/officeDocument/2006/relationships/image" Target="../media/image1717.png"/><Relationship Id="rId591" Type="http://schemas.openxmlformats.org/officeDocument/2006/relationships/customXml" Target="../ink/ink1826.xml"/><Relationship Id="rId605" Type="http://schemas.openxmlformats.org/officeDocument/2006/relationships/customXml" Target="../ink/ink1833.xml"/><Relationship Id="rId202" Type="http://schemas.openxmlformats.org/officeDocument/2006/relationships/image" Target="../media/image1626.png"/><Relationship Id="rId244" Type="http://schemas.openxmlformats.org/officeDocument/2006/relationships/image" Target="../media/image1647.png"/><Relationship Id="rId647" Type="http://schemas.openxmlformats.org/officeDocument/2006/relationships/customXml" Target="../ink/ink1854.xml"/><Relationship Id="rId689" Type="http://schemas.openxmlformats.org/officeDocument/2006/relationships/customXml" Target="../ink/ink1875.xml"/><Relationship Id="rId39" Type="http://schemas.openxmlformats.org/officeDocument/2006/relationships/customXml" Target="../ink/ink1550.xml"/><Relationship Id="rId286" Type="http://schemas.openxmlformats.org/officeDocument/2006/relationships/image" Target="../media/image1668.png"/><Relationship Id="rId451" Type="http://schemas.openxmlformats.org/officeDocument/2006/relationships/customXml" Target="../ink/ink1756.xml"/><Relationship Id="rId493" Type="http://schemas.openxmlformats.org/officeDocument/2006/relationships/customXml" Target="../ink/ink1777.xml"/><Relationship Id="rId507" Type="http://schemas.openxmlformats.org/officeDocument/2006/relationships/customXml" Target="../ink/ink1784.xml"/><Relationship Id="rId549" Type="http://schemas.openxmlformats.org/officeDocument/2006/relationships/customXml" Target="../ink/ink1805.xml"/><Relationship Id="rId714" Type="http://schemas.openxmlformats.org/officeDocument/2006/relationships/image" Target="../media/image1881.png"/><Relationship Id="rId50" Type="http://schemas.openxmlformats.org/officeDocument/2006/relationships/image" Target="../media/image1550.png"/><Relationship Id="rId104" Type="http://schemas.openxmlformats.org/officeDocument/2006/relationships/image" Target="../media/image1577.png"/><Relationship Id="rId146" Type="http://schemas.openxmlformats.org/officeDocument/2006/relationships/image" Target="../media/image1598.png"/><Relationship Id="rId188" Type="http://schemas.openxmlformats.org/officeDocument/2006/relationships/image" Target="../media/image1619.png"/><Relationship Id="rId311" Type="http://schemas.openxmlformats.org/officeDocument/2006/relationships/customXml" Target="../ink/ink1686.xml"/><Relationship Id="rId353" Type="http://schemas.openxmlformats.org/officeDocument/2006/relationships/customXml" Target="../ink/ink1707.xml"/><Relationship Id="rId395" Type="http://schemas.openxmlformats.org/officeDocument/2006/relationships/customXml" Target="../ink/ink1728.xml"/><Relationship Id="rId409" Type="http://schemas.openxmlformats.org/officeDocument/2006/relationships/customXml" Target="../ink/ink1735.xml"/><Relationship Id="rId560" Type="http://schemas.openxmlformats.org/officeDocument/2006/relationships/image" Target="../media/image1804.png"/><Relationship Id="rId92" Type="http://schemas.openxmlformats.org/officeDocument/2006/relationships/image" Target="../media/image1571.png"/><Relationship Id="rId213" Type="http://schemas.openxmlformats.org/officeDocument/2006/relationships/customXml" Target="../ink/ink1637.xml"/><Relationship Id="rId420" Type="http://schemas.openxmlformats.org/officeDocument/2006/relationships/image" Target="../media/image1734.png"/><Relationship Id="rId616" Type="http://schemas.openxmlformats.org/officeDocument/2006/relationships/image" Target="../media/image1832.png"/><Relationship Id="rId658" Type="http://schemas.openxmlformats.org/officeDocument/2006/relationships/image" Target="../media/image1853.png"/><Relationship Id="rId255" Type="http://schemas.openxmlformats.org/officeDocument/2006/relationships/customXml" Target="../ink/ink1658.xml"/><Relationship Id="rId297" Type="http://schemas.openxmlformats.org/officeDocument/2006/relationships/customXml" Target="../ink/ink1679.xml"/><Relationship Id="rId462" Type="http://schemas.openxmlformats.org/officeDocument/2006/relationships/image" Target="../media/image1755.png"/><Relationship Id="rId518" Type="http://schemas.openxmlformats.org/officeDocument/2006/relationships/image" Target="../media/image1783.png"/><Relationship Id="rId115" Type="http://schemas.openxmlformats.org/officeDocument/2006/relationships/customXml" Target="../ink/ink1588.xml"/><Relationship Id="rId157" Type="http://schemas.openxmlformats.org/officeDocument/2006/relationships/customXml" Target="../ink/ink1609.xml"/><Relationship Id="rId322" Type="http://schemas.openxmlformats.org/officeDocument/2006/relationships/image" Target="../media/image1686.png"/><Relationship Id="rId364" Type="http://schemas.openxmlformats.org/officeDocument/2006/relationships/image" Target="../media/image1707.png"/><Relationship Id="rId61" Type="http://schemas.openxmlformats.org/officeDocument/2006/relationships/customXml" Target="../ink/ink1561.xml"/><Relationship Id="rId199" Type="http://schemas.openxmlformats.org/officeDocument/2006/relationships/customXml" Target="../ink/ink1630.xml"/><Relationship Id="rId571" Type="http://schemas.openxmlformats.org/officeDocument/2006/relationships/customXml" Target="../ink/ink1816.xml"/><Relationship Id="rId627" Type="http://schemas.openxmlformats.org/officeDocument/2006/relationships/customXml" Target="../ink/ink1844.xml"/><Relationship Id="rId669" Type="http://schemas.openxmlformats.org/officeDocument/2006/relationships/customXml" Target="../ink/ink1865.xml"/><Relationship Id="rId19" Type="http://schemas.openxmlformats.org/officeDocument/2006/relationships/customXml" Target="../ink/ink1540.xml"/><Relationship Id="rId224" Type="http://schemas.openxmlformats.org/officeDocument/2006/relationships/image" Target="../media/image1637.png"/><Relationship Id="rId266" Type="http://schemas.openxmlformats.org/officeDocument/2006/relationships/image" Target="../media/image1658.png"/><Relationship Id="rId431" Type="http://schemas.openxmlformats.org/officeDocument/2006/relationships/customXml" Target="../ink/ink1746.xml"/><Relationship Id="rId473" Type="http://schemas.openxmlformats.org/officeDocument/2006/relationships/customXml" Target="../ink/ink1767.xml"/><Relationship Id="rId529" Type="http://schemas.openxmlformats.org/officeDocument/2006/relationships/customXml" Target="../ink/ink1795.xml"/><Relationship Id="rId680" Type="http://schemas.openxmlformats.org/officeDocument/2006/relationships/image" Target="../media/image1864.png"/><Relationship Id="rId30" Type="http://schemas.openxmlformats.org/officeDocument/2006/relationships/image" Target="../media/image1540.png"/><Relationship Id="rId126" Type="http://schemas.openxmlformats.org/officeDocument/2006/relationships/image" Target="../media/image1588.png"/><Relationship Id="rId168" Type="http://schemas.openxmlformats.org/officeDocument/2006/relationships/image" Target="../media/image1609.png"/><Relationship Id="rId333" Type="http://schemas.openxmlformats.org/officeDocument/2006/relationships/customXml" Target="../ink/ink1697.xml"/><Relationship Id="rId540" Type="http://schemas.openxmlformats.org/officeDocument/2006/relationships/image" Target="../media/image1794.png"/><Relationship Id="rId72" Type="http://schemas.openxmlformats.org/officeDocument/2006/relationships/image" Target="../media/image1561.png"/><Relationship Id="rId375" Type="http://schemas.openxmlformats.org/officeDocument/2006/relationships/customXml" Target="../ink/ink1718.xml"/><Relationship Id="rId582" Type="http://schemas.openxmlformats.org/officeDocument/2006/relationships/image" Target="../media/image1815.png"/><Relationship Id="rId638" Type="http://schemas.openxmlformats.org/officeDocument/2006/relationships/image" Target="../media/image1843.png"/><Relationship Id="rId3" Type="http://schemas.openxmlformats.org/officeDocument/2006/relationships/customXml" Target="../ink/ink1532.xml"/><Relationship Id="rId235" Type="http://schemas.openxmlformats.org/officeDocument/2006/relationships/customXml" Target="../ink/ink1648.xml"/><Relationship Id="rId277" Type="http://schemas.openxmlformats.org/officeDocument/2006/relationships/customXml" Target="../ink/ink1669.xml"/><Relationship Id="rId400" Type="http://schemas.openxmlformats.org/officeDocument/2006/relationships/image" Target="../media/image1725.png"/><Relationship Id="rId442" Type="http://schemas.openxmlformats.org/officeDocument/2006/relationships/image" Target="../media/image1745.png"/><Relationship Id="rId484" Type="http://schemas.openxmlformats.org/officeDocument/2006/relationships/image" Target="../media/image1766.png"/><Relationship Id="rId705" Type="http://schemas.openxmlformats.org/officeDocument/2006/relationships/customXml" Target="../ink/ink1883.xml"/><Relationship Id="rId137" Type="http://schemas.openxmlformats.org/officeDocument/2006/relationships/customXml" Target="../ink/ink1599.xml"/><Relationship Id="rId302" Type="http://schemas.openxmlformats.org/officeDocument/2006/relationships/image" Target="../media/image1676.png"/><Relationship Id="rId344" Type="http://schemas.openxmlformats.org/officeDocument/2006/relationships/image" Target="../media/image1697.png"/><Relationship Id="rId691" Type="http://schemas.openxmlformats.org/officeDocument/2006/relationships/customXml" Target="../ink/ink1876.xml"/><Relationship Id="rId41" Type="http://schemas.openxmlformats.org/officeDocument/2006/relationships/customXml" Target="../ink/ink1551.xml"/><Relationship Id="rId83" Type="http://schemas.openxmlformats.org/officeDocument/2006/relationships/customXml" Target="../ink/ink1572.xml"/><Relationship Id="rId179" Type="http://schemas.openxmlformats.org/officeDocument/2006/relationships/customXml" Target="../ink/ink1620.xml"/><Relationship Id="rId386" Type="http://schemas.openxmlformats.org/officeDocument/2006/relationships/image" Target="../media/image1718.png"/><Relationship Id="rId551" Type="http://schemas.openxmlformats.org/officeDocument/2006/relationships/customXml" Target="../ink/ink1806.xml"/><Relationship Id="rId593" Type="http://schemas.openxmlformats.org/officeDocument/2006/relationships/customXml" Target="../ink/ink1827.xml"/><Relationship Id="rId607" Type="http://schemas.openxmlformats.org/officeDocument/2006/relationships/customXml" Target="../ink/ink1834.xml"/><Relationship Id="rId649" Type="http://schemas.openxmlformats.org/officeDocument/2006/relationships/customXml" Target="../ink/ink1855.xml"/><Relationship Id="rId190" Type="http://schemas.openxmlformats.org/officeDocument/2006/relationships/image" Target="../media/image1620.png"/><Relationship Id="rId204" Type="http://schemas.openxmlformats.org/officeDocument/2006/relationships/image" Target="../media/image1627.png"/><Relationship Id="rId246" Type="http://schemas.openxmlformats.org/officeDocument/2006/relationships/image" Target="../media/image1648.png"/><Relationship Id="rId288" Type="http://schemas.openxmlformats.org/officeDocument/2006/relationships/image" Target="../media/image1669.png"/><Relationship Id="rId411" Type="http://schemas.openxmlformats.org/officeDocument/2006/relationships/customXml" Target="../ink/ink1736.xml"/><Relationship Id="rId453" Type="http://schemas.openxmlformats.org/officeDocument/2006/relationships/customXml" Target="../ink/ink1757.xml"/><Relationship Id="rId509" Type="http://schemas.openxmlformats.org/officeDocument/2006/relationships/customXml" Target="../ink/ink1785.xml"/><Relationship Id="rId660" Type="http://schemas.openxmlformats.org/officeDocument/2006/relationships/image" Target="../media/image1854.png"/><Relationship Id="rId106" Type="http://schemas.openxmlformats.org/officeDocument/2006/relationships/image" Target="../media/image1578.png"/><Relationship Id="rId313" Type="http://schemas.openxmlformats.org/officeDocument/2006/relationships/customXml" Target="../ink/ink1687.xml"/><Relationship Id="rId495" Type="http://schemas.openxmlformats.org/officeDocument/2006/relationships/customXml" Target="../ink/ink1778.xml"/><Relationship Id="rId716" Type="http://schemas.openxmlformats.org/officeDocument/2006/relationships/image" Target="../media/image1882.png"/><Relationship Id="rId10" Type="http://schemas.openxmlformats.org/officeDocument/2006/relationships/image" Target="../media/image1530.png"/><Relationship Id="rId52" Type="http://schemas.openxmlformats.org/officeDocument/2006/relationships/image" Target="../media/image1551.png"/><Relationship Id="rId94" Type="http://schemas.openxmlformats.org/officeDocument/2006/relationships/image" Target="../media/image1572.png"/><Relationship Id="rId148" Type="http://schemas.openxmlformats.org/officeDocument/2006/relationships/image" Target="../media/image1599.png"/><Relationship Id="rId355" Type="http://schemas.openxmlformats.org/officeDocument/2006/relationships/customXml" Target="../ink/ink1708.xml"/><Relationship Id="rId397" Type="http://schemas.openxmlformats.org/officeDocument/2006/relationships/customXml" Target="../ink/ink1729.xml"/><Relationship Id="rId520" Type="http://schemas.openxmlformats.org/officeDocument/2006/relationships/image" Target="../media/image1784.png"/><Relationship Id="rId562" Type="http://schemas.openxmlformats.org/officeDocument/2006/relationships/image" Target="../media/image1805.png"/><Relationship Id="rId618" Type="http://schemas.openxmlformats.org/officeDocument/2006/relationships/image" Target="../media/image1833.png"/><Relationship Id="rId215" Type="http://schemas.openxmlformats.org/officeDocument/2006/relationships/customXml" Target="../ink/ink1638.xml"/><Relationship Id="rId257" Type="http://schemas.openxmlformats.org/officeDocument/2006/relationships/customXml" Target="../ink/ink1659.xml"/><Relationship Id="rId422" Type="http://schemas.openxmlformats.org/officeDocument/2006/relationships/image" Target="../media/image1735.png"/><Relationship Id="rId464" Type="http://schemas.openxmlformats.org/officeDocument/2006/relationships/image" Target="../media/image1756.png"/><Relationship Id="rId299" Type="http://schemas.openxmlformats.org/officeDocument/2006/relationships/customXml" Target="../ink/ink1680.xml"/><Relationship Id="rId63" Type="http://schemas.openxmlformats.org/officeDocument/2006/relationships/customXml" Target="../ink/ink1562.xml"/><Relationship Id="rId159" Type="http://schemas.openxmlformats.org/officeDocument/2006/relationships/customXml" Target="../ink/ink1610.xml"/><Relationship Id="rId366" Type="http://schemas.openxmlformats.org/officeDocument/2006/relationships/image" Target="../media/image1708.png"/><Relationship Id="rId573" Type="http://schemas.openxmlformats.org/officeDocument/2006/relationships/customXml" Target="../ink/ink1817.xml"/><Relationship Id="rId226" Type="http://schemas.openxmlformats.org/officeDocument/2006/relationships/image" Target="../media/image1638.png"/><Relationship Id="rId433" Type="http://schemas.openxmlformats.org/officeDocument/2006/relationships/customXml" Target="../ink/ink1747.xml"/><Relationship Id="rId640" Type="http://schemas.openxmlformats.org/officeDocument/2006/relationships/image" Target="../media/image1844.png"/><Relationship Id="rId74" Type="http://schemas.openxmlformats.org/officeDocument/2006/relationships/image" Target="../media/image1562.png"/><Relationship Id="rId377" Type="http://schemas.openxmlformats.org/officeDocument/2006/relationships/customXml" Target="../ink/ink1719.xml"/><Relationship Id="rId500" Type="http://schemas.openxmlformats.org/officeDocument/2006/relationships/image" Target="../media/image1774.png"/><Relationship Id="rId584" Type="http://schemas.openxmlformats.org/officeDocument/2006/relationships/image" Target="../media/image1816.png"/><Relationship Id="rId5" Type="http://schemas.openxmlformats.org/officeDocument/2006/relationships/customXml" Target="../ink/ink1533.xml"/><Relationship Id="rId237" Type="http://schemas.openxmlformats.org/officeDocument/2006/relationships/customXml" Target="../ink/ink1649.xml"/><Relationship Id="rId444" Type="http://schemas.openxmlformats.org/officeDocument/2006/relationships/image" Target="../media/image1746.png"/><Relationship Id="rId651" Type="http://schemas.openxmlformats.org/officeDocument/2006/relationships/customXml" Target="../ink/ink1856.xml"/><Relationship Id="rId290" Type="http://schemas.openxmlformats.org/officeDocument/2006/relationships/image" Target="../media/image1670.png"/><Relationship Id="rId304" Type="http://schemas.openxmlformats.org/officeDocument/2006/relationships/image" Target="../media/image1677.png"/><Relationship Id="rId388" Type="http://schemas.openxmlformats.org/officeDocument/2006/relationships/image" Target="../media/image1719.png"/><Relationship Id="rId511" Type="http://schemas.openxmlformats.org/officeDocument/2006/relationships/customXml" Target="../ink/ink1786.xml"/><Relationship Id="rId609" Type="http://schemas.openxmlformats.org/officeDocument/2006/relationships/customXml" Target="../ink/ink1835.xml"/><Relationship Id="rId85" Type="http://schemas.openxmlformats.org/officeDocument/2006/relationships/customXml" Target="../ink/ink1573.xml"/><Relationship Id="rId150" Type="http://schemas.openxmlformats.org/officeDocument/2006/relationships/image" Target="../media/image1600.png"/><Relationship Id="rId595" Type="http://schemas.openxmlformats.org/officeDocument/2006/relationships/customXml" Target="../ink/ink1828.xml"/><Relationship Id="rId248" Type="http://schemas.openxmlformats.org/officeDocument/2006/relationships/image" Target="../media/image1649.png"/><Relationship Id="rId455" Type="http://schemas.openxmlformats.org/officeDocument/2006/relationships/customXml" Target="../ink/ink1758.xml"/><Relationship Id="rId662" Type="http://schemas.openxmlformats.org/officeDocument/2006/relationships/image" Target="../media/image1855.png"/><Relationship Id="rId12" Type="http://schemas.openxmlformats.org/officeDocument/2006/relationships/image" Target="../media/image1531.png"/><Relationship Id="rId108" Type="http://schemas.openxmlformats.org/officeDocument/2006/relationships/image" Target="../media/image1579.png"/><Relationship Id="rId315" Type="http://schemas.openxmlformats.org/officeDocument/2006/relationships/customXml" Target="../ink/ink1688.xml"/><Relationship Id="rId522" Type="http://schemas.openxmlformats.org/officeDocument/2006/relationships/image" Target="../media/image1785.png"/><Relationship Id="rId96" Type="http://schemas.openxmlformats.org/officeDocument/2006/relationships/image" Target="../media/image1573.png"/><Relationship Id="rId161" Type="http://schemas.openxmlformats.org/officeDocument/2006/relationships/customXml" Target="../ink/ink1611.xml"/><Relationship Id="rId399" Type="http://schemas.openxmlformats.org/officeDocument/2006/relationships/customXml" Target="../ink/ink1730.xml"/><Relationship Id="rId259" Type="http://schemas.openxmlformats.org/officeDocument/2006/relationships/customXml" Target="../ink/ink1660.xml"/><Relationship Id="rId466" Type="http://schemas.openxmlformats.org/officeDocument/2006/relationships/image" Target="../media/image1757.png"/><Relationship Id="rId673" Type="http://schemas.openxmlformats.org/officeDocument/2006/relationships/customXml" Target="../ink/ink1867.xml"/><Relationship Id="rId23" Type="http://schemas.openxmlformats.org/officeDocument/2006/relationships/customXml" Target="../ink/ink1542.xml"/><Relationship Id="rId119" Type="http://schemas.openxmlformats.org/officeDocument/2006/relationships/customXml" Target="../ink/ink1590.xml"/><Relationship Id="rId326" Type="http://schemas.openxmlformats.org/officeDocument/2006/relationships/image" Target="../media/image1688.png"/><Relationship Id="rId533" Type="http://schemas.openxmlformats.org/officeDocument/2006/relationships/customXml" Target="../ink/ink1797.xml"/><Relationship Id="rId172" Type="http://schemas.openxmlformats.org/officeDocument/2006/relationships/image" Target="../media/image1611.png"/><Relationship Id="rId477" Type="http://schemas.openxmlformats.org/officeDocument/2006/relationships/customXml" Target="../ink/ink1769.xml"/><Relationship Id="rId600" Type="http://schemas.openxmlformats.org/officeDocument/2006/relationships/image" Target="../media/image1824.png"/><Relationship Id="rId684" Type="http://schemas.openxmlformats.org/officeDocument/2006/relationships/image" Target="../media/image1866.png"/><Relationship Id="rId337" Type="http://schemas.openxmlformats.org/officeDocument/2006/relationships/customXml" Target="../ink/ink1699.xml"/><Relationship Id="rId34" Type="http://schemas.openxmlformats.org/officeDocument/2006/relationships/image" Target="../media/image1542.png"/><Relationship Id="rId544" Type="http://schemas.openxmlformats.org/officeDocument/2006/relationships/image" Target="../media/image1796.png"/><Relationship Id="rId183" Type="http://schemas.openxmlformats.org/officeDocument/2006/relationships/customXml" Target="../ink/ink1622.xml"/><Relationship Id="rId390" Type="http://schemas.openxmlformats.org/officeDocument/2006/relationships/image" Target="../media/image1720.png"/><Relationship Id="rId404" Type="http://schemas.openxmlformats.org/officeDocument/2006/relationships/image" Target="../media/image1727.png"/><Relationship Id="rId611" Type="http://schemas.openxmlformats.org/officeDocument/2006/relationships/customXml" Target="../ink/ink1836.xml"/><Relationship Id="rId250" Type="http://schemas.openxmlformats.org/officeDocument/2006/relationships/image" Target="../media/image1650.png"/><Relationship Id="rId488" Type="http://schemas.openxmlformats.org/officeDocument/2006/relationships/image" Target="../media/image1768.png"/><Relationship Id="rId695" Type="http://schemas.openxmlformats.org/officeDocument/2006/relationships/customXml" Target="../ink/ink1878.xml"/><Relationship Id="rId709" Type="http://schemas.openxmlformats.org/officeDocument/2006/relationships/customXml" Target="../ink/ink1885.xml"/><Relationship Id="rId45" Type="http://schemas.openxmlformats.org/officeDocument/2006/relationships/customXml" Target="../ink/ink1553.xml"/><Relationship Id="rId110" Type="http://schemas.openxmlformats.org/officeDocument/2006/relationships/image" Target="../media/image1580.png"/><Relationship Id="rId348" Type="http://schemas.openxmlformats.org/officeDocument/2006/relationships/image" Target="../media/image1699.png"/><Relationship Id="rId555" Type="http://schemas.openxmlformats.org/officeDocument/2006/relationships/customXml" Target="../ink/ink1808.xml"/><Relationship Id="rId194" Type="http://schemas.openxmlformats.org/officeDocument/2006/relationships/image" Target="../media/image1622.png"/><Relationship Id="rId208" Type="http://schemas.openxmlformats.org/officeDocument/2006/relationships/image" Target="../media/image1629.png"/><Relationship Id="rId415" Type="http://schemas.openxmlformats.org/officeDocument/2006/relationships/customXml" Target="../ink/ink1738.xml"/><Relationship Id="rId622" Type="http://schemas.openxmlformats.org/officeDocument/2006/relationships/image" Target="../media/image1835.png"/><Relationship Id="rId261" Type="http://schemas.openxmlformats.org/officeDocument/2006/relationships/customXml" Target="../ink/ink1661.xml"/><Relationship Id="rId499" Type="http://schemas.openxmlformats.org/officeDocument/2006/relationships/customXml" Target="../ink/ink1780.xml"/><Relationship Id="rId56" Type="http://schemas.openxmlformats.org/officeDocument/2006/relationships/image" Target="../media/image1553.png"/><Relationship Id="rId359" Type="http://schemas.openxmlformats.org/officeDocument/2006/relationships/customXml" Target="../ink/ink1710.xml"/><Relationship Id="rId566" Type="http://schemas.openxmlformats.org/officeDocument/2006/relationships/image" Target="../media/image1807.png"/><Relationship Id="rId121" Type="http://schemas.openxmlformats.org/officeDocument/2006/relationships/customXml" Target="../ink/ink1591.xml"/><Relationship Id="rId219" Type="http://schemas.openxmlformats.org/officeDocument/2006/relationships/customXml" Target="../ink/ink1640.xml"/><Relationship Id="rId426" Type="http://schemas.openxmlformats.org/officeDocument/2006/relationships/image" Target="../media/image1737.png"/><Relationship Id="rId633" Type="http://schemas.openxmlformats.org/officeDocument/2006/relationships/customXml" Target="../ink/ink1847.xml"/><Relationship Id="rId67" Type="http://schemas.openxmlformats.org/officeDocument/2006/relationships/customXml" Target="../ink/ink1564.xml"/><Relationship Id="rId272" Type="http://schemas.openxmlformats.org/officeDocument/2006/relationships/image" Target="../media/image1661.png"/><Relationship Id="rId577" Type="http://schemas.openxmlformats.org/officeDocument/2006/relationships/customXml" Target="../ink/ink1819.xml"/><Relationship Id="rId700" Type="http://schemas.openxmlformats.org/officeDocument/2006/relationships/image" Target="../media/image1874.png"/><Relationship Id="rId132" Type="http://schemas.openxmlformats.org/officeDocument/2006/relationships/image" Target="../media/image1591.png"/><Relationship Id="rId437" Type="http://schemas.openxmlformats.org/officeDocument/2006/relationships/customXml" Target="../ink/ink1749.xml"/><Relationship Id="rId644" Type="http://schemas.openxmlformats.org/officeDocument/2006/relationships/image" Target="../media/image1846.png"/><Relationship Id="rId283" Type="http://schemas.openxmlformats.org/officeDocument/2006/relationships/customXml" Target="../ink/ink1672.xml"/><Relationship Id="rId490" Type="http://schemas.openxmlformats.org/officeDocument/2006/relationships/image" Target="../media/image1769.png"/><Relationship Id="rId504" Type="http://schemas.openxmlformats.org/officeDocument/2006/relationships/image" Target="../media/image1776.png"/><Relationship Id="rId711" Type="http://schemas.openxmlformats.org/officeDocument/2006/relationships/customXml" Target="../ink/ink1886.xml"/><Relationship Id="rId78" Type="http://schemas.openxmlformats.org/officeDocument/2006/relationships/image" Target="../media/image1564.png"/><Relationship Id="rId143" Type="http://schemas.openxmlformats.org/officeDocument/2006/relationships/customXml" Target="../ink/ink1602.xml"/><Relationship Id="rId350" Type="http://schemas.openxmlformats.org/officeDocument/2006/relationships/image" Target="../media/image1700.png"/><Relationship Id="rId588" Type="http://schemas.openxmlformats.org/officeDocument/2006/relationships/image" Target="../media/image1818.png"/><Relationship Id="rId9" Type="http://schemas.openxmlformats.org/officeDocument/2006/relationships/customXml" Target="../ink/ink1535.xml"/><Relationship Id="rId210" Type="http://schemas.openxmlformats.org/officeDocument/2006/relationships/image" Target="../media/image1630.png"/><Relationship Id="rId448" Type="http://schemas.openxmlformats.org/officeDocument/2006/relationships/image" Target="../media/image1748.png"/><Relationship Id="rId655" Type="http://schemas.openxmlformats.org/officeDocument/2006/relationships/customXml" Target="../ink/ink1858.xml"/><Relationship Id="rId294" Type="http://schemas.openxmlformats.org/officeDocument/2006/relationships/image" Target="../media/image1672.png"/><Relationship Id="rId308" Type="http://schemas.openxmlformats.org/officeDocument/2006/relationships/image" Target="../media/image1679.png"/><Relationship Id="rId515" Type="http://schemas.openxmlformats.org/officeDocument/2006/relationships/customXml" Target="../ink/ink1788.xml"/><Relationship Id="rId89" Type="http://schemas.openxmlformats.org/officeDocument/2006/relationships/customXml" Target="../ink/ink1575.xml"/><Relationship Id="rId154" Type="http://schemas.openxmlformats.org/officeDocument/2006/relationships/image" Target="../media/image1602.png"/><Relationship Id="rId361" Type="http://schemas.openxmlformats.org/officeDocument/2006/relationships/customXml" Target="../ink/ink1711.xml"/><Relationship Id="rId599" Type="http://schemas.openxmlformats.org/officeDocument/2006/relationships/customXml" Target="../ink/ink1830.xml"/><Relationship Id="rId459" Type="http://schemas.openxmlformats.org/officeDocument/2006/relationships/customXml" Target="../ink/ink1760.xml"/><Relationship Id="rId666" Type="http://schemas.openxmlformats.org/officeDocument/2006/relationships/image" Target="../media/image1857.png"/><Relationship Id="rId16" Type="http://schemas.openxmlformats.org/officeDocument/2006/relationships/image" Target="../media/image1533.png"/><Relationship Id="rId221" Type="http://schemas.openxmlformats.org/officeDocument/2006/relationships/customXml" Target="../ink/ink1641.xml"/><Relationship Id="rId319" Type="http://schemas.openxmlformats.org/officeDocument/2006/relationships/customXml" Target="../ink/ink1690.xml"/><Relationship Id="rId526" Type="http://schemas.openxmlformats.org/officeDocument/2006/relationships/image" Target="../media/image1787.png"/><Relationship Id="rId165" Type="http://schemas.openxmlformats.org/officeDocument/2006/relationships/customXml" Target="../ink/ink1613.xml"/><Relationship Id="rId372" Type="http://schemas.openxmlformats.org/officeDocument/2006/relationships/image" Target="../media/image1711.png"/><Relationship Id="rId677" Type="http://schemas.openxmlformats.org/officeDocument/2006/relationships/customXml" Target="../ink/ink1869.xml"/><Relationship Id="rId232" Type="http://schemas.openxmlformats.org/officeDocument/2006/relationships/image" Target="../media/image1641.png"/><Relationship Id="rId27" Type="http://schemas.openxmlformats.org/officeDocument/2006/relationships/customXml" Target="../ink/ink1544.xml"/><Relationship Id="rId537" Type="http://schemas.openxmlformats.org/officeDocument/2006/relationships/customXml" Target="../ink/ink1799.xml"/><Relationship Id="rId80" Type="http://schemas.openxmlformats.org/officeDocument/2006/relationships/image" Target="../media/image1565.png"/><Relationship Id="rId176" Type="http://schemas.openxmlformats.org/officeDocument/2006/relationships/image" Target="../media/image1613.png"/><Relationship Id="rId383" Type="http://schemas.openxmlformats.org/officeDocument/2006/relationships/customXml" Target="../ink/ink1722.xml"/><Relationship Id="rId590" Type="http://schemas.openxmlformats.org/officeDocument/2006/relationships/image" Target="../media/image1819.png"/><Relationship Id="rId604" Type="http://schemas.openxmlformats.org/officeDocument/2006/relationships/image" Target="../media/image1826.png"/><Relationship Id="rId243" Type="http://schemas.openxmlformats.org/officeDocument/2006/relationships/customXml" Target="../ink/ink1652.xml"/><Relationship Id="rId450" Type="http://schemas.openxmlformats.org/officeDocument/2006/relationships/image" Target="../media/image1749.png"/><Relationship Id="rId688" Type="http://schemas.openxmlformats.org/officeDocument/2006/relationships/image" Target="../media/image1868.png"/><Relationship Id="rId38" Type="http://schemas.openxmlformats.org/officeDocument/2006/relationships/image" Target="../media/image1544.png"/><Relationship Id="rId103" Type="http://schemas.openxmlformats.org/officeDocument/2006/relationships/customXml" Target="../ink/ink1582.xml"/><Relationship Id="rId310" Type="http://schemas.openxmlformats.org/officeDocument/2006/relationships/image" Target="../media/image1680.png"/><Relationship Id="rId548" Type="http://schemas.openxmlformats.org/officeDocument/2006/relationships/image" Target="../media/image1798.png"/><Relationship Id="rId91" Type="http://schemas.openxmlformats.org/officeDocument/2006/relationships/customXml" Target="../ink/ink1576.xml"/><Relationship Id="rId187" Type="http://schemas.openxmlformats.org/officeDocument/2006/relationships/customXml" Target="../ink/ink1624.xml"/><Relationship Id="rId394" Type="http://schemas.openxmlformats.org/officeDocument/2006/relationships/image" Target="../media/image1722.png"/><Relationship Id="rId408" Type="http://schemas.openxmlformats.org/officeDocument/2006/relationships/image" Target="../media/image1729.png"/><Relationship Id="rId615" Type="http://schemas.openxmlformats.org/officeDocument/2006/relationships/customXml" Target="../ink/ink1838.xml"/><Relationship Id="rId254" Type="http://schemas.openxmlformats.org/officeDocument/2006/relationships/image" Target="../media/image1652.png"/><Relationship Id="rId699" Type="http://schemas.openxmlformats.org/officeDocument/2006/relationships/customXml" Target="../ink/ink1880.xml"/><Relationship Id="rId49" Type="http://schemas.openxmlformats.org/officeDocument/2006/relationships/customXml" Target="../ink/ink1555.xml"/><Relationship Id="rId114" Type="http://schemas.openxmlformats.org/officeDocument/2006/relationships/image" Target="../media/image1582.png"/><Relationship Id="rId461" Type="http://schemas.openxmlformats.org/officeDocument/2006/relationships/customXml" Target="../ink/ink1761.xml"/><Relationship Id="rId559" Type="http://schemas.openxmlformats.org/officeDocument/2006/relationships/customXml" Target="../ink/ink1810.xml"/><Relationship Id="rId198" Type="http://schemas.openxmlformats.org/officeDocument/2006/relationships/image" Target="../media/image1624.png"/><Relationship Id="rId321" Type="http://schemas.openxmlformats.org/officeDocument/2006/relationships/customXml" Target="../ink/ink1691.xml"/><Relationship Id="rId419" Type="http://schemas.openxmlformats.org/officeDocument/2006/relationships/customXml" Target="../ink/ink1740.xml"/><Relationship Id="rId626" Type="http://schemas.openxmlformats.org/officeDocument/2006/relationships/image" Target="../media/image1837.png"/><Relationship Id="rId265" Type="http://schemas.openxmlformats.org/officeDocument/2006/relationships/customXml" Target="../ink/ink1663.xml"/><Relationship Id="rId472" Type="http://schemas.openxmlformats.org/officeDocument/2006/relationships/image" Target="../media/image1760.png"/><Relationship Id="rId125" Type="http://schemas.openxmlformats.org/officeDocument/2006/relationships/customXml" Target="../ink/ink1593.xml"/><Relationship Id="rId332" Type="http://schemas.openxmlformats.org/officeDocument/2006/relationships/image" Target="../media/image1691.png"/><Relationship Id="rId637" Type="http://schemas.openxmlformats.org/officeDocument/2006/relationships/customXml" Target="../ink/ink1849.xml"/><Relationship Id="rId276" Type="http://schemas.openxmlformats.org/officeDocument/2006/relationships/image" Target="../media/image1663.png"/><Relationship Id="rId483" Type="http://schemas.openxmlformats.org/officeDocument/2006/relationships/customXml" Target="../ink/ink1772.xml"/><Relationship Id="rId690" Type="http://schemas.openxmlformats.org/officeDocument/2006/relationships/image" Target="../media/image1869.png"/><Relationship Id="rId704" Type="http://schemas.openxmlformats.org/officeDocument/2006/relationships/image" Target="../media/image1876.png"/></Relationships>
</file>

<file path=ppt/slides/_rels/slide23.xml.rels><?xml version="1.0" encoding="UTF-8" standalone="yes"?>
<Relationships xmlns="http://schemas.openxmlformats.org/package/2006/relationships"><Relationship Id="rId3" Type="http://schemas.openxmlformats.org/officeDocument/2006/relationships/customXml" Target="../ink/ink1891.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8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42.png"/><Relationship Id="rId3" Type="http://schemas.openxmlformats.org/officeDocument/2006/relationships/customXml" Target="../ink/ink94.xml"/><Relationship Id="rId7" Type="http://schemas.openxmlformats.org/officeDocument/2006/relationships/customXml" Target="../ink/ink9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41.png"/><Relationship Id="rId5" Type="http://schemas.openxmlformats.org/officeDocument/2006/relationships/customXml" Target="../ink/ink95.xml"/><Relationship Id="rId10" Type="http://schemas.openxmlformats.org/officeDocument/2006/relationships/image" Target="../media/image443.png"/><Relationship Id="rId4" Type="http://schemas.openxmlformats.org/officeDocument/2006/relationships/image" Target="../media/image440.png"/><Relationship Id="rId9" Type="http://schemas.openxmlformats.org/officeDocument/2006/relationships/customXml" Target="../ink/ink97.xml"/></Relationships>
</file>

<file path=ppt/slides/_rels/slide4.xml.rels><?xml version="1.0" encoding="UTF-8" standalone="yes"?>
<Relationships xmlns="http://schemas.openxmlformats.org/package/2006/relationships"><Relationship Id="rId117" Type="http://schemas.openxmlformats.org/officeDocument/2006/relationships/customXml" Target="../ink/ink155.xml"/><Relationship Id="rId21" Type="http://schemas.openxmlformats.org/officeDocument/2006/relationships/customXml" Target="../ink/ink107.xml"/><Relationship Id="rId63" Type="http://schemas.openxmlformats.org/officeDocument/2006/relationships/customXml" Target="../ink/ink128.xml"/><Relationship Id="rId159" Type="http://schemas.openxmlformats.org/officeDocument/2006/relationships/customXml" Target="../ink/ink176.xml"/><Relationship Id="rId170" Type="http://schemas.openxmlformats.org/officeDocument/2006/relationships/image" Target="../media/image527.png"/><Relationship Id="rId226" Type="http://schemas.openxmlformats.org/officeDocument/2006/relationships/image" Target="../media/image555.png"/><Relationship Id="rId268" Type="http://schemas.openxmlformats.org/officeDocument/2006/relationships/image" Target="../media/image576.png"/><Relationship Id="rId32" Type="http://schemas.openxmlformats.org/officeDocument/2006/relationships/image" Target="../media/image458.png"/><Relationship Id="rId74" Type="http://schemas.openxmlformats.org/officeDocument/2006/relationships/image" Target="../media/image479.png"/><Relationship Id="rId128" Type="http://schemas.openxmlformats.org/officeDocument/2006/relationships/image" Target="../media/image506.png"/><Relationship Id="rId5" Type="http://schemas.openxmlformats.org/officeDocument/2006/relationships/customXml" Target="../ink/ink99.xml"/><Relationship Id="rId181" Type="http://schemas.openxmlformats.org/officeDocument/2006/relationships/customXml" Target="../ink/ink187.xml"/><Relationship Id="rId237" Type="http://schemas.openxmlformats.org/officeDocument/2006/relationships/customXml" Target="../ink/ink215.xml"/><Relationship Id="rId279" Type="http://schemas.openxmlformats.org/officeDocument/2006/relationships/image" Target="../media/image581.png"/><Relationship Id="rId22" Type="http://schemas.openxmlformats.org/officeDocument/2006/relationships/image" Target="../media/image453.png"/><Relationship Id="rId43" Type="http://schemas.openxmlformats.org/officeDocument/2006/relationships/customXml" Target="../ink/ink118.xml"/><Relationship Id="rId64" Type="http://schemas.openxmlformats.org/officeDocument/2006/relationships/image" Target="../media/image474.png"/><Relationship Id="rId118" Type="http://schemas.openxmlformats.org/officeDocument/2006/relationships/image" Target="../media/image501.png"/><Relationship Id="rId139" Type="http://schemas.openxmlformats.org/officeDocument/2006/relationships/customXml" Target="../ink/ink166.xml"/><Relationship Id="rId85" Type="http://schemas.openxmlformats.org/officeDocument/2006/relationships/customXml" Target="../ink/ink139.xml"/><Relationship Id="rId150" Type="http://schemas.openxmlformats.org/officeDocument/2006/relationships/image" Target="../media/image517.png"/><Relationship Id="rId171" Type="http://schemas.openxmlformats.org/officeDocument/2006/relationships/customXml" Target="../ink/ink182.xml"/><Relationship Id="rId192" Type="http://schemas.openxmlformats.org/officeDocument/2006/relationships/image" Target="../media/image538.png"/><Relationship Id="rId206" Type="http://schemas.openxmlformats.org/officeDocument/2006/relationships/image" Target="../media/image545.png"/><Relationship Id="rId227" Type="http://schemas.openxmlformats.org/officeDocument/2006/relationships/customXml" Target="../ink/ink210.xml"/><Relationship Id="rId248" Type="http://schemas.openxmlformats.org/officeDocument/2006/relationships/image" Target="../media/image566.png"/><Relationship Id="rId269" Type="http://schemas.openxmlformats.org/officeDocument/2006/relationships/customXml" Target="../ink/ink231.xml"/><Relationship Id="rId12" Type="http://schemas.openxmlformats.org/officeDocument/2006/relationships/image" Target="../media/image448.png"/><Relationship Id="rId33" Type="http://schemas.openxmlformats.org/officeDocument/2006/relationships/customXml" Target="../ink/ink113.xml"/><Relationship Id="rId108" Type="http://schemas.openxmlformats.org/officeDocument/2006/relationships/image" Target="../media/image496.png"/><Relationship Id="rId129" Type="http://schemas.openxmlformats.org/officeDocument/2006/relationships/customXml" Target="../ink/ink161.xml"/><Relationship Id="rId280" Type="http://schemas.openxmlformats.org/officeDocument/2006/relationships/customXml" Target="../ink/ink237.xml"/><Relationship Id="rId54" Type="http://schemas.openxmlformats.org/officeDocument/2006/relationships/image" Target="../media/image469.png"/><Relationship Id="rId75" Type="http://schemas.openxmlformats.org/officeDocument/2006/relationships/customXml" Target="../ink/ink134.xml"/><Relationship Id="rId96" Type="http://schemas.openxmlformats.org/officeDocument/2006/relationships/image" Target="../media/image490.png"/><Relationship Id="rId140" Type="http://schemas.openxmlformats.org/officeDocument/2006/relationships/image" Target="../media/image512.png"/><Relationship Id="rId161" Type="http://schemas.openxmlformats.org/officeDocument/2006/relationships/customXml" Target="../ink/ink177.xml"/><Relationship Id="rId182" Type="http://schemas.openxmlformats.org/officeDocument/2006/relationships/image" Target="../media/image533.png"/><Relationship Id="rId217" Type="http://schemas.openxmlformats.org/officeDocument/2006/relationships/customXml" Target="../ink/ink205.xml"/><Relationship Id="rId6" Type="http://schemas.openxmlformats.org/officeDocument/2006/relationships/image" Target="../media/image445.png"/><Relationship Id="rId238" Type="http://schemas.openxmlformats.org/officeDocument/2006/relationships/image" Target="../media/image561.png"/><Relationship Id="rId259" Type="http://schemas.openxmlformats.org/officeDocument/2006/relationships/customXml" Target="../ink/ink226.xml"/><Relationship Id="rId23" Type="http://schemas.openxmlformats.org/officeDocument/2006/relationships/customXml" Target="../ink/ink108.xml"/><Relationship Id="rId119" Type="http://schemas.openxmlformats.org/officeDocument/2006/relationships/customXml" Target="../ink/ink156.xml"/><Relationship Id="rId270" Type="http://schemas.openxmlformats.org/officeDocument/2006/relationships/image" Target="../media/image577.png"/><Relationship Id="rId44" Type="http://schemas.openxmlformats.org/officeDocument/2006/relationships/image" Target="../media/image464.png"/><Relationship Id="rId65" Type="http://schemas.openxmlformats.org/officeDocument/2006/relationships/customXml" Target="../ink/ink129.xml"/><Relationship Id="rId86" Type="http://schemas.openxmlformats.org/officeDocument/2006/relationships/image" Target="../media/image485.png"/><Relationship Id="rId130" Type="http://schemas.openxmlformats.org/officeDocument/2006/relationships/image" Target="../media/image507.png"/><Relationship Id="rId151" Type="http://schemas.openxmlformats.org/officeDocument/2006/relationships/customXml" Target="../ink/ink172.xml"/><Relationship Id="rId172" Type="http://schemas.openxmlformats.org/officeDocument/2006/relationships/image" Target="../media/image528.png"/><Relationship Id="rId193" Type="http://schemas.openxmlformats.org/officeDocument/2006/relationships/customXml" Target="../ink/ink193.xml"/><Relationship Id="rId207" Type="http://schemas.openxmlformats.org/officeDocument/2006/relationships/customXml" Target="../ink/ink200.xml"/><Relationship Id="rId228" Type="http://schemas.openxmlformats.org/officeDocument/2006/relationships/image" Target="../media/image556.png"/><Relationship Id="rId249" Type="http://schemas.openxmlformats.org/officeDocument/2006/relationships/customXml" Target="../ink/ink221.xml"/><Relationship Id="rId13" Type="http://schemas.openxmlformats.org/officeDocument/2006/relationships/customXml" Target="../ink/ink103.xml"/><Relationship Id="rId109" Type="http://schemas.openxmlformats.org/officeDocument/2006/relationships/customXml" Target="../ink/ink151.xml"/><Relationship Id="rId260" Type="http://schemas.openxmlformats.org/officeDocument/2006/relationships/image" Target="../media/image572.png"/><Relationship Id="rId281" Type="http://schemas.openxmlformats.org/officeDocument/2006/relationships/image" Target="../media/image582.png"/><Relationship Id="rId34" Type="http://schemas.openxmlformats.org/officeDocument/2006/relationships/image" Target="../media/image459.png"/><Relationship Id="rId55" Type="http://schemas.openxmlformats.org/officeDocument/2006/relationships/customXml" Target="../ink/ink124.xml"/><Relationship Id="rId76" Type="http://schemas.openxmlformats.org/officeDocument/2006/relationships/image" Target="../media/image480.png"/><Relationship Id="rId97" Type="http://schemas.openxmlformats.org/officeDocument/2006/relationships/customXml" Target="../ink/ink145.xml"/><Relationship Id="rId120" Type="http://schemas.openxmlformats.org/officeDocument/2006/relationships/image" Target="../media/image502.png"/><Relationship Id="rId141" Type="http://schemas.openxmlformats.org/officeDocument/2006/relationships/customXml" Target="../ink/ink167.xml"/><Relationship Id="rId7" Type="http://schemas.openxmlformats.org/officeDocument/2006/relationships/customXml" Target="../ink/ink100.xml"/><Relationship Id="rId162" Type="http://schemas.openxmlformats.org/officeDocument/2006/relationships/image" Target="../media/image523.png"/><Relationship Id="rId183" Type="http://schemas.openxmlformats.org/officeDocument/2006/relationships/customXml" Target="../ink/ink188.xml"/><Relationship Id="rId218" Type="http://schemas.openxmlformats.org/officeDocument/2006/relationships/image" Target="../media/image551.png"/><Relationship Id="rId239" Type="http://schemas.openxmlformats.org/officeDocument/2006/relationships/customXml" Target="../ink/ink216.xml"/><Relationship Id="rId250" Type="http://schemas.openxmlformats.org/officeDocument/2006/relationships/image" Target="../media/image567.png"/><Relationship Id="rId271" Type="http://schemas.openxmlformats.org/officeDocument/2006/relationships/customXml" Target="../ink/ink232.xml"/><Relationship Id="rId24" Type="http://schemas.openxmlformats.org/officeDocument/2006/relationships/image" Target="../media/image454.png"/><Relationship Id="rId45" Type="http://schemas.openxmlformats.org/officeDocument/2006/relationships/customXml" Target="../ink/ink119.xml"/><Relationship Id="rId66" Type="http://schemas.openxmlformats.org/officeDocument/2006/relationships/image" Target="../media/image475.png"/><Relationship Id="rId87" Type="http://schemas.openxmlformats.org/officeDocument/2006/relationships/customXml" Target="../ink/ink140.xml"/><Relationship Id="rId110" Type="http://schemas.openxmlformats.org/officeDocument/2006/relationships/image" Target="../media/image497.png"/><Relationship Id="rId131" Type="http://schemas.openxmlformats.org/officeDocument/2006/relationships/customXml" Target="../ink/ink162.xml"/><Relationship Id="rId152" Type="http://schemas.openxmlformats.org/officeDocument/2006/relationships/image" Target="../media/image518.png"/><Relationship Id="rId173" Type="http://schemas.openxmlformats.org/officeDocument/2006/relationships/customXml" Target="../ink/ink183.xml"/><Relationship Id="rId194" Type="http://schemas.openxmlformats.org/officeDocument/2006/relationships/image" Target="../media/image539.png"/><Relationship Id="rId208" Type="http://schemas.openxmlformats.org/officeDocument/2006/relationships/image" Target="../media/image546.png"/><Relationship Id="rId229" Type="http://schemas.openxmlformats.org/officeDocument/2006/relationships/customXml" Target="../ink/ink211.xml"/><Relationship Id="rId240" Type="http://schemas.openxmlformats.org/officeDocument/2006/relationships/image" Target="../media/image562.png"/><Relationship Id="rId261" Type="http://schemas.openxmlformats.org/officeDocument/2006/relationships/customXml" Target="../ink/ink227.xml"/><Relationship Id="rId14" Type="http://schemas.openxmlformats.org/officeDocument/2006/relationships/image" Target="../media/image449.png"/><Relationship Id="rId35" Type="http://schemas.openxmlformats.org/officeDocument/2006/relationships/customXml" Target="../ink/ink114.xml"/><Relationship Id="rId56" Type="http://schemas.openxmlformats.org/officeDocument/2006/relationships/image" Target="../media/image470.png"/><Relationship Id="rId77" Type="http://schemas.openxmlformats.org/officeDocument/2006/relationships/customXml" Target="../ink/ink135.xml"/><Relationship Id="rId100" Type="http://schemas.openxmlformats.org/officeDocument/2006/relationships/image" Target="../media/image492.png"/><Relationship Id="rId282" Type="http://schemas.openxmlformats.org/officeDocument/2006/relationships/customXml" Target="../ink/ink238.xml"/><Relationship Id="rId8" Type="http://schemas.openxmlformats.org/officeDocument/2006/relationships/image" Target="../media/image446.png"/><Relationship Id="rId98" Type="http://schemas.openxmlformats.org/officeDocument/2006/relationships/image" Target="../media/image491.png"/><Relationship Id="rId121" Type="http://schemas.openxmlformats.org/officeDocument/2006/relationships/customXml" Target="../ink/ink157.xml"/><Relationship Id="rId142" Type="http://schemas.openxmlformats.org/officeDocument/2006/relationships/image" Target="../media/image513.png"/><Relationship Id="rId163" Type="http://schemas.openxmlformats.org/officeDocument/2006/relationships/customXml" Target="../ink/ink178.xml"/><Relationship Id="rId184" Type="http://schemas.openxmlformats.org/officeDocument/2006/relationships/image" Target="../media/image534.png"/><Relationship Id="rId219" Type="http://schemas.openxmlformats.org/officeDocument/2006/relationships/customXml" Target="../ink/ink206.xml"/><Relationship Id="rId230" Type="http://schemas.openxmlformats.org/officeDocument/2006/relationships/image" Target="../media/image557.png"/><Relationship Id="rId251" Type="http://schemas.openxmlformats.org/officeDocument/2006/relationships/customXml" Target="../ink/ink222.xml"/><Relationship Id="rId25" Type="http://schemas.openxmlformats.org/officeDocument/2006/relationships/customXml" Target="../ink/ink109.xml"/><Relationship Id="rId46" Type="http://schemas.openxmlformats.org/officeDocument/2006/relationships/image" Target="../media/image465.png"/><Relationship Id="rId67" Type="http://schemas.openxmlformats.org/officeDocument/2006/relationships/customXml" Target="../ink/ink130.xml"/><Relationship Id="rId272" Type="http://schemas.openxmlformats.org/officeDocument/2006/relationships/image" Target="../media/image578.png"/><Relationship Id="rId88" Type="http://schemas.openxmlformats.org/officeDocument/2006/relationships/image" Target="../media/image486.png"/><Relationship Id="rId111" Type="http://schemas.openxmlformats.org/officeDocument/2006/relationships/customXml" Target="../ink/ink152.xml"/><Relationship Id="rId132" Type="http://schemas.openxmlformats.org/officeDocument/2006/relationships/image" Target="../media/image508.png"/><Relationship Id="rId153" Type="http://schemas.openxmlformats.org/officeDocument/2006/relationships/customXml" Target="../ink/ink173.xml"/><Relationship Id="rId174" Type="http://schemas.openxmlformats.org/officeDocument/2006/relationships/image" Target="../media/image529.png"/><Relationship Id="rId195" Type="http://schemas.openxmlformats.org/officeDocument/2006/relationships/customXml" Target="../ink/ink194.xml"/><Relationship Id="rId209" Type="http://schemas.openxmlformats.org/officeDocument/2006/relationships/customXml" Target="../ink/ink201.xml"/><Relationship Id="rId220" Type="http://schemas.openxmlformats.org/officeDocument/2006/relationships/image" Target="../media/image552.png"/><Relationship Id="rId241" Type="http://schemas.openxmlformats.org/officeDocument/2006/relationships/customXml" Target="../ink/ink217.xml"/><Relationship Id="rId15" Type="http://schemas.openxmlformats.org/officeDocument/2006/relationships/customXml" Target="../ink/ink104.xml"/><Relationship Id="rId36" Type="http://schemas.openxmlformats.org/officeDocument/2006/relationships/image" Target="../media/image460.png"/><Relationship Id="rId57" Type="http://schemas.openxmlformats.org/officeDocument/2006/relationships/customXml" Target="../ink/ink125.xml"/><Relationship Id="rId262" Type="http://schemas.openxmlformats.org/officeDocument/2006/relationships/image" Target="../media/image573.png"/><Relationship Id="rId283" Type="http://schemas.openxmlformats.org/officeDocument/2006/relationships/image" Target="../media/image583.png"/><Relationship Id="rId78" Type="http://schemas.openxmlformats.org/officeDocument/2006/relationships/image" Target="../media/image481.png"/><Relationship Id="rId99" Type="http://schemas.openxmlformats.org/officeDocument/2006/relationships/customXml" Target="../ink/ink146.xml"/><Relationship Id="rId101" Type="http://schemas.openxmlformats.org/officeDocument/2006/relationships/customXml" Target="../ink/ink147.xml"/><Relationship Id="rId122" Type="http://schemas.openxmlformats.org/officeDocument/2006/relationships/image" Target="../media/image503.png"/><Relationship Id="rId143" Type="http://schemas.openxmlformats.org/officeDocument/2006/relationships/customXml" Target="../ink/ink168.xml"/><Relationship Id="rId164" Type="http://schemas.openxmlformats.org/officeDocument/2006/relationships/image" Target="../media/image524.png"/><Relationship Id="rId185" Type="http://schemas.openxmlformats.org/officeDocument/2006/relationships/customXml" Target="../ink/ink189.xml"/><Relationship Id="rId9" Type="http://schemas.openxmlformats.org/officeDocument/2006/relationships/customXml" Target="../ink/ink101.xml"/><Relationship Id="rId210" Type="http://schemas.openxmlformats.org/officeDocument/2006/relationships/image" Target="../media/image547.png"/><Relationship Id="rId26" Type="http://schemas.openxmlformats.org/officeDocument/2006/relationships/image" Target="../media/image455.png"/><Relationship Id="rId231" Type="http://schemas.openxmlformats.org/officeDocument/2006/relationships/customXml" Target="../ink/ink212.xml"/><Relationship Id="rId252" Type="http://schemas.openxmlformats.org/officeDocument/2006/relationships/image" Target="../media/image568.png"/><Relationship Id="rId273" Type="http://schemas.openxmlformats.org/officeDocument/2006/relationships/customXml" Target="../ink/ink233.xml"/><Relationship Id="rId47" Type="http://schemas.openxmlformats.org/officeDocument/2006/relationships/customXml" Target="../ink/ink120.xml"/><Relationship Id="rId68" Type="http://schemas.openxmlformats.org/officeDocument/2006/relationships/image" Target="../media/image476.png"/><Relationship Id="rId89" Type="http://schemas.openxmlformats.org/officeDocument/2006/relationships/customXml" Target="../ink/ink141.xml"/><Relationship Id="rId112" Type="http://schemas.openxmlformats.org/officeDocument/2006/relationships/image" Target="../media/image498.png"/><Relationship Id="rId133" Type="http://schemas.openxmlformats.org/officeDocument/2006/relationships/customXml" Target="../ink/ink163.xml"/><Relationship Id="rId154" Type="http://schemas.openxmlformats.org/officeDocument/2006/relationships/image" Target="../media/image519.png"/><Relationship Id="rId175" Type="http://schemas.openxmlformats.org/officeDocument/2006/relationships/customXml" Target="../ink/ink184.xml"/><Relationship Id="rId196" Type="http://schemas.openxmlformats.org/officeDocument/2006/relationships/image" Target="../media/image540.png"/><Relationship Id="rId200" Type="http://schemas.openxmlformats.org/officeDocument/2006/relationships/image" Target="../media/image542.png"/><Relationship Id="rId16" Type="http://schemas.openxmlformats.org/officeDocument/2006/relationships/image" Target="../media/image450.png"/><Relationship Id="rId221" Type="http://schemas.openxmlformats.org/officeDocument/2006/relationships/customXml" Target="../ink/ink207.xml"/><Relationship Id="rId242" Type="http://schemas.openxmlformats.org/officeDocument/2006/relationships/image" Target="../media/image563.png"/><Relationship Id="rId263" Type="http://schemas.openxmlformats.org/officeDocument/2006/relationships/customXml" Target="../ink/ink228.xml"/><Relationship Id="rId37" Type="http://schemas.openxmlformats.org/officeDocument/2006/relationships/customXml" Target="../ink/ink115.xml"/><Relationship Id="rId58" Type="http://schemas.openxmlformats.org/officeDocument/2006/relationships/image" Target="../media/image471.png"/><Relationship Id="rId79" Type="http://schemas.openxmlformats.org/officeDocument/2006/relationships/customXml" Target="../ink/ink136.xml"/><Relationship Id="rId102" Type="http://schemas.openxmlformats.org/officeDocument/2006/relationships/image" Target="../media/image493.png"/><Relationship Id="rId123" Type="http://schemas.openxmlformats.org/officeDocument/2006/relationships/customXml" Target="../ink/ink158.xml"/><Relationship Id="rId144" Type="http://schemas.openxmlformats.org/officeDocument/2006/relationships/image" Target="../media/image514.png"/><Relationship Id="rId90" Type="http://schemas.openxmlformats.org/officeDocument/2006/relationships/image" Target="../media/image487.png"/><Relationship Id="rId165" Type="http://schemas.openxmlformats.org/officeDocument/2006/relationships/customXml" Target="../ink/ink179.xml"/><Relationship Id="rId186" Type="http://schemas.openxmlformats.org/officeDocument/2006/relationships/image" Target="../media/image535.png"/><Relationship Id="rId211" Type="http://schemas.openxmlformats.org/officeDocument/2006/relationships/customXml" Target="../ink/ink202.xml"/><Relationship Id="rId232" Type="http://schemas.openxmlformats.org/officeDocument/2006/relationships/image" Target="../media/image558.png"/><Relationship Id="rId253" Type="http://schemas.openxmlformats.org/officeDocument/2006/relationships/customXml" Target="../ink/ink223.xml"/><Relationship Id="rId274" Type="http://schemas.openxmlformats.org/officeDocument/2006/relationships/image" Target="../media/image579.png"/><Relationship Id="rId27" Type="http://schemas.openxmlformats.org/officeDocument/2006/relationships/customXml" Target="../ink/ink110.xml"/><Relationship Id="rId48" Type="http://schemas.openxmlformats.org/officeDocument/2006/relationships/image" Target="../media/image466.png"/><Relationship Id="rId69" Type="http://schemas.openxmlformats.org/officeDocument/2006/relationships/customXml" Target="../ink/ink131.xml"/><Relationship Id="rId113" Type="http://schemas.openxmlformats.org/officeDocument/2006/relationships/customXml" Target="../ink/ink153.xml"/><Relationship Id="rId134" Type="http://schemas.openxmlformats.org/officeDocument/2006/relationships/image" Target="../media/image509.png"/><Relationship Id="rId80" Type="http://schemas.openxmlformats.org/officeDocument/2006/relationships/image" Target="../media/image482.png"/><Relationship Id="rId155" Type="http://schemas.openxmlformats.org/officeDocument/2006/relationships/customXml" Target="../ink/ink174.xml"/><Relationship Id="rId176" Type="http://schemas.openxmlformats.org/officeDocument/2006/relationships/image" Target="../media/image530.png"/><Relationship Id="rId197" Type="http://schemas.openxmlformats.org/officeDocument/2006/relationships/customXml" Target="../ink/ink195.xml"/><Relationship Id="rId201" Type="http://schemas.openxmlformats.org/officeDocument/2006/relationships/customXml" Target="../ink/ink197.xml"/><Relationship Id="rId222" Type="http://schemas.openxmlformats.org/officeDocument/2006/relationships/image" Target="../media/image553.png"/><Relationship Id="rId243" Type="http://schemas.openxmlformats.org/officeDocument/2006/relationships/customXml" Target="../ink/ink218.xml"/><Relationship Id="rId264" Type="http://schemas.openxmlformats.org/officeDocument/2006/relationships/image" Target="../media/image574.png"/><Relationship Id="rId17" Type="http://schemas.openxmlformats.org/officeDocument/2006/relationships/customXml" Target="../ink/ink105.xml"/><Relationship Id="rId38" Type="http://schemas.openxmlformats.org/officeDocument/2006/relationships/image" Target="../media/image461.png"/><Relationship Id="rId59" Type="http://schemas.openxmlformats.org/officeDocument/2006/relationships/customXml" Target="../ink/ink126.xml"/><Relationship Id="rId103" Type="http://schemas.openxmlformats.org/officeDocument/2006/relationships/customXml" Target="../ink/ink148.xml"/><Relationship Id="rId124" Type="http://schemas.openxmlformats.org/officeDocument/2006/relationships/image" Target="../media/image504.png"/><Relationship Id="rId70" Type="http://schemas.openxmlformats.org/officeDocument/2006/relationships/image" Target="../media/image477.png"/><Relationship Id="rId91" Type="http://schemas.openxmlformats.org/officeDocument/2006/relationships/customXml" Target="../ink/ink142.xml"/><Relationship Id="rId145" Type="http://schemas.openxmlformats.org/officeDocument/2006/relationships/customXml" Target="../ink/ink169.xml"/><Relationship Id="rId166" Type="http://schemas.openxmlformats.org/officeDocument/2006/relationships/image" Target="../media/image525.png"/><Relationship Id="rId187" Type="http://schemas.openxmlformats.org/officeDocument/2006/relationships/customXml" Target="../ink/ink190.xml"/><Relationship Id="rId1" Type="http://schemas.openxmlformats.org/officeDocument/2006/relationships/slideLayout" Target="../slideLayouts/slideLayout7.xml"/><Relationship Id="rId212" Type="http://schemas.openxmlformats.org/officeDocument/2006/relationships/image" Target="../media/image548.png"/><Relationship Id="rId233" Type="http://schemas.openxmlformats.org/officeDocument/2006/relationships/customXml" Target="../ink/ink213.xml"/><Relationship Id="rId254" Type="http://schemas.openxmlformats.org/officeDocument/2006/relationships/image" Target="../media/image569.png"/><Relationship Id="rId28" Type="http://schemas.openxmlformats.org/officeDocument/2006/relationships/image" Target="../media/image456.png"/><Relationship Id="rId49" Type="http://schemas.openxmlformats.org/officeDocument/2006/relationships/customXml" Target="../ink/ink121.xml"/><Relationship Id="rId114" Type="http://schemas.openxmlformats.org/officeDocument/2006/relationships/image" Target="../media/image499.png"/><Relationship Id="rId275" Type="http://schemas.openxmlformats.org/officeDocument/2006/relationships/customXml" Target="../ink/ink234.xml"/><Relationship Id="rId60" Type="http://schemas.openxmlformats.org/officeDocument/2006/relationships/image" Target="../media/image472.png"/><Relationship Id="rId81" Type="http://schemas.openxmlformats.org/officeDocument/2006/relationships/customXml" Target="../ink/ink137.xml"/><Relationship Id="rId135" Type="http://schemas.openxmlformats.org/officeDocument/2006/relationships/customXml" Target="../ink/ink164.xml"/><Relationship Id="rId156" Type="http://schemas.openxmlformats.org/officeDocument/2006/relationships/image" Target="../media/image520.png"/><Relationship Id="rId177" Type="http://schemas.openxmlformats.org/officeDocument/2006/relationships/customXml" Target="../ink/ink185.xml"/><Relationship Id="rId198" Type="http://schemas.openxmlformats.org/officeDocument/2006/relationships/image" Target="../media/image541.png"/><Relationship Id="rId202" Type="http://schemas.openxmlformats.org/officeDocument/2006/relationships/image" Target="../media/image543.png"/><Relationship Id="rId223" Type="http://schemas.openxmlformats.org/officeDocument/2006/relationships/customXml" Target="../ink/ink208.xml"/><Relationship Id="rId244" Type="http://schemas.openxmlformats.org/officeDocument/2006/relationships/image" Target="../media/image564.png"/><Relationship Id="rId18" Type="http://schemas.openxmlformats.org/officeDocument/2006/relationships/image" Target="../media/image451.png"/><Relationship Id="rId39" Type="http://schemas.openxmlformats.org/officeDocument/2006/relationships/customXml" Target="../ink/ink116.xml"/><Relationship Id="rId265" Type="http://schemas.openxmlformats.org/officeDocument/2006/relationships/customXml" Target="../ink/ink229.xml"/><Relationship Id="rId50" Type="http://schemas.openxmlformats.org/officeDocument/2006/relationships/image" Target="../media/image467.png"/><Relationship Id="rId104" Type="http://schemas.openxmlformats.org/officeDocument/2006/relationships/image" Target="../media/image494.png"/><Relationship Id="rId125" Type="http://schemas.openxmlformats.org/officeDocument/2006/relationships/customXml" Target="../ink/ink159.xml"/><Relationship Id="rId146" Type="http://schemas.openxmlformats.org/officeDocument/2006/relationships/image" Target="../media/image515.png"/><Relationship Id="rId167" Type="http://schemas.openxmlformats.org/officeDocument/2006/relationships/customXml" Target="../ink/ink180.xml"/><Relationship Id="rId188" Type="http://schemas.openxmlformats.org/officeDocument/2006/relationships/image" Target="../media/image536.png"/><Relationship Id="rId71" Type="http://schemas.openxmlformats.org/officeDocument/2006/relationships/customXml" Target="../ink/ink132.xml"/><Relationship Id="rId92" Type="http://schemas.openxmlformats.org/officeDocument/2006/relationships/image" Target="../media/image488.png"/><Relationship Id="rId213" Type="http://schemas.openxmlformats.org/officeDocument/2006/relationships/customXml" Target="../ink/ink203.xml"/><Relationship Id="rId234" Type="http://schemas.openxmlformats.org/officeDocument/2006/relationships/image" Target="../media/image559.png"/><Relationship Id="rId2" Type="http://schemas.openxmlformats.org/officeDocument/2006/relationships/notesSlide" Target="../notesSlides/notesSlide4.xml"/><Relationship Id="rId29" Type="http://schemas.openxmlformats.org/officeDocument/2006/relationships/customXml" Target="../ink/ink111.xml"/><Relationship Id="rId255" Type="http://schemas.openxmlformats.org/officeDocument/2006/relationships/customXml" Target="../ink/ink224.xml"/><Relationship Id="rId276" Type="http://schemas.openxmlformats.org/officeDocument/2006/relationships/customXml" Target="../ink/ink235.xml"/><Relationship Id="rId40" Type="http://schemas.openxmlformats.org/officeDocument/2006/relationships/image" Target="../media/image462.png"/><Relationship Id="rId115" Type="http://schemas.openxmlformats.org/officeDocument/2006/relationships/customXml" Target="../ink/ink154.xml"/><Relationship Id="rId136" Type="http://schemas.openxmlformats.org/officeDocument/2006/relationships/image" Target="../media/image510.png"/><Relationship Id="rId157" Type="http://schemas.openxmlformats.org/officeDocument/2006/relationships/customXml" Target="../ink/ink175.xml"/><Relationship Id="rId178" Type="http://schemas.openxmlformats.org/officeDocument/2006/relationships/image" Target="../media/image531.png"/><Relationship Id="rId61" Type="http://schemas.openxmlformats.org/officeDocument/2006/relationships/customXml" Target="../ink/ink127.xml"/><Relationship Id="rId82" Type="http://schemas.openxmlformats.org/officeDocument/2006/relationships/image" Target="../media/image483.png"/><Relationship Id="rId199" Type="http://schemas.openxmlformats.org/officeDocument/2006/relationships/customXml" Target="../ink/ink196.xml"/><Relationship Id="rId203" Type="http://schemas.openxmlformats.org/officeDocument/2006/relationships/customXml" Target="../ink/ink198.xml"/><Relationship Id="rId19" Type="http://schemas.openxmlformats.org/officeDocument/2006/relationships/customXml" Target="../ink/ink106.xml"/><Relationship Id="rId224" Type="http://schemas.openxmlformats.org/officeDocument/2006/relationships/image" Target="../media/image554.png"/><Relationship Id="rId245" Type="http://schemas.openxmlformats.org/officeDocument/2006/relationships/customXml" Target="../ink/ink219.xml"/><Relationship Id="rId266" Type="http://schemas.openxmlformats.org/officeDocument/2006/relationships/image" Target="../media/image575.png"/><Relationship Id="rId30" Type="http://schemas.openxmlformats.org/officeDocument/2006/relationships/image" Target="../media/image457.png"/><Relationship Id="rId105" Type="http://schemas.openxmlformats.org/officeDocument/2006/relationships/customXml" Target="../ink/ink149.xml"/><Relationship Id="rId126" Type="http://schemas.openxmlformats.org/officeDocument/2006/relationships/image" Target="../media/image505.png"/><Relationship Id="rId147" Type="http://schemas.openxmlformats.org/officeDocument/2006/relationships/customXml" Target="../ink/ink170.xml"/><Relationship Id="rId168" Type="http://schemas.openxmlformats.org/officeDocument/2006/relationships/image" Target="../media/image526.png"/><Relationship Id="rId51" Type="http://schemas.openxmlformats.org/officeDocument/2006/relationships/customXml" Target="../ink/ink122.xml"/><Relationship Id="rId72" Type="http://schemas.openxmlformats.org/officeDocument/2006/relationships/image" Target="../media/image478.png"/><Relationship Id="rId93" Type="http://schemas.openxmlformats.org/officeDocument/2006/relationships/customXml" Target="../ink/ink143.xml"/><Relationship Id="rId189" Type="http://schemas.openxmlformats.org/officeDocument/2006/relationships/customXml" Target="../ink/ink191.xml"/><Relationship Id="rId3" Type="http://schemas.openxmlformats.org/officeDocument/2006/relationships/customXml" Target="../ink/ink98.xml"/><Relationship Id="rId214" Type="http://schemas.openxmlformats.org/officeDocument/2006/relationships/image" Target="../media/image549.png"/><Relationship Id="rId235" Type="http://schemas.openxmlformats.org/officeDocument/2006/relationships/customXml" Target="../ink/ink214.xml"/><Relationship Id="rId256" Type="http://schemas.openxmlformats.org/officeDocument/2006/relationships/image" Target="../media/image570.png"/><Relationship Id="rId277" Type="http://schemas.openxmlformats.org/officeDocument/2006/relationships/image" Target="../media/image580.png"/><Relationship Id="rId116" Type="http://schemas.openxmlformats.org/officeDocument/2006/relationships/image" Target="../media/image500.png"/><Relationship Id="rId137" Type="http://schemas.openxmlformats.org/officeDocument/2006/relationships/customXml" Target="../ink/ink165.xml"/><Relationship Id="rId158" Type="http://schemas.openxmlformats.org/officeDocument/2006/relationships/image" Target="../media/image521.png"/><Relationship Id="rId20" Type="http://schemas.openxmlformats.org/officeDocument/2006/relationships/image" Target="../media/image452.png"/><Relationship Id="rId41" Type="http://schemas.openxmlformats.org/officeDocument/2006/relationships/customXml" Target="../ink/ink117.xml"/><Relationship Id="rId62" Type="http://schemas.openxmlformats.org/officeDocument/2006/relationships/image" Target="../media/image473.png"/><Relationship Id="rId83" Type="http://schemas.openxmlformats.org/officeDocument/2006/relationships/customXml" Target="../ink/ink138.xml"/><Relationship Id="rId179" Type="http://schemas.openxmlformats.org/officeDocument/2006/relationships/customXml" Target="../ink/ink186.xml"/><Relationship Id="rId190" Type="http://schemas.openxmlformats.org/officeDocument/2006/relationships/image" Target="../media/image537.png"/><Relationship Id="rId204" Type="http://schemas.openxmlformats.org/officeDocument/2006/relationships/image" Target="../media/image544.png"/><Relationship Id="rId225" Type="http://schemas.openxmlformats.org/officeDocument/2006/relationships/customXml" Target="../ink/ink209.xml"/><Relationship Id="rId246" Type="http://schemas.openxmlformats.org/officeDocument/2006/relationships/image" Target="../media/image565.png"/><Relationship Id="rId267" Type="http://schemas.openxmlformats.org/officeDocument/2006/relationships/customXml" Target="../ink/ink230.xml"/><Relationship Id="rId106" Type="http://schemas.openxmlformats.org/officeDocument/2006/relationships/image" Target="../media/image495.png"/><Relationship Id="rId127" Type="http://schemas.openxmlformats.org/officeDocument/2006/relationships/customXml" Target="../ink/ink160.xml"/><Relationship Id="rId10" Type="http://schemas.openxmlformats.org/officeDocument/2006/relationships/image" Target="../media/image447.png"/><Relationship Id="rId31" Type="http://schemas.openxmlformats.org/officeDocument/2006/relationships/customXml" Target="../ink/ink112.xml"/><Relationship Id="rId52" Type="http://schemas.openxmlformats.org/officeDocument/2006/relationships/image" Target="../media/image468.png"/><Relationship Id="rId73" Type="http://schemas.openxmlformats.org/officeDocument/2006/relationships/customXml" Target="../ink/ink133.xml"/><Relationship Id="rId94" Type="http://schemas.openxmlformats.org/officeDocument/2006/relationships/image" Target="../media/image489.png"/><Relationship Id="rId148" Type="http://schemas.openxmlformats.org/officeDocument/2006/relationships/image" Target="../media/image516.png"/><Relationship Id="rId169" Type="http://schemas.openxmlformats.org/officeDocument/2006/relationships/customXml" Target="../ink/ink181.xml"/><Relationship Id="rId4" Type="http://schemas.openxmlformats.org/officeDocument/2006/relationships/image" Target="../media/image444.png"/><Relationship Id="rId180" Type="http://schemas.openxmlformats.org/officeDocument/2006/relationships/image" Target="../media/image532.png"/><Relationship Id="rId215" Type="http://schemas.openxmlformats.org/officeDocument/2006/relationships/customXml" Target="../ink/ink204.xml"/><Relationship Id="rId236" Type="http://schemas.openxmlformats.org/officeDocument/2006/relationships/image" Target="../media/image560.png"/><Relationship Id="rId257" Type="http://schemas.openxmlformats.org/officeDocument/2006/relationships/customXml" Target="../ink/ink225.xml"/><Relationship Id="rId278" Type="http://schemas.openxmlformats.org/officeDocument/2006/relationships/customXml" Target="../ink/ink236.xml"/><Relationship Id="rId42" Type="http://schemas.openxmlformats.org/officeDocument/2006/relationships/image" Target="../media/image463.png"/><Relationship Id="rId84" Type="http://schemas.openxmlformats.org/officeDocument/2006/relationships/image" Target="../media/image484.png"/><Relationship Id="rId138" Type="http://schemas.openxmlformats.org/officeDocument/2006/relationships/image" Target="../media/image511.png"/><Relationship Id="rId191" Type="http://schemas.openxmlformats.org/officeDocument/2006/relationships/customXml" Target="../ink/ink192.xml"/><Relationship Id="rId205" Type="http://schemas.openxmlformats.org/officeDocument/2006/relationships/customXml" Target="../ink/ink199.xml"/><Relationship Id="rId247" Type="http://schemas.openxmlformats.org/officeDocument/2006/relationships/customXml" Target="../ink/ink220.xml"/><Relationship Id="rId107" Type="http://schemas.openxmlformats.org/officeDocument/2006/relationships/customXml" Target="../ink/ink150.xml"/><Relationship Id="rId11" Type="http://schemas.openxmlformats.org/officeDocument/2006/relationships/customXml" Target="../ink/ink102.xml"/><Relationship Id="rId53" Type="http://schemas.openxmlformats.org/officeDocument/2006/relationships/customXml" Target="../ink/ink123.xml"/><Relationship Id="rId149" Type="http://schemas.openxmlformats.org/officeDocument/2006/relationships/customXml" Target="../ink/ink171.xml"/><Relationship Id="rId95" Type="http://schemas.openxmlformats.org/officeDocument/2006/relationships/customXml" Target="../ink/ink144.xml"/><Relationship Id="rId160" Type="http://schemas.openxmlformats.org/officeDocument/2006/relationships/image" Target="../media/image522.png"/><Relationship Id="rId216" Type="http://schemas.openxmlformats.org/officeDocument/2006/relationships/image" Target="../media/image550.png"/><Relationship Id="rId258" Type="http://schemas.openxmlformats.org/officeDocument/2006/relationships/image" Target="../media/image571.png"/></Relationships>
</file>

<file path=ppt/slides/_rels/slide5.xml.rels><?xml version="1.0" encoding="UTF-8" standalone="yes"?>
<Relationships xmlns="http://schemas.openxmlformats.org/package/2006/relationships"><Relationship Id="rId8" Type="http://schemas.openxmlformats.org/officeDocument/2006/relationships/image" Target="../media/image586.png"/><Relationship Id="rId13" Type="http://schemas.openxmlformats.org/officeDocument/2006/relationships/customXml" Target="../ink/ink244.xml"/><Relationship Id="rId3" Type="http://schemas.openxmlformats.org/officeDocument/2006/relationships/customXml" Target="../ink/ink239.xml"/><Relationship Id="rId7" Type="http://schemas.openxmlformats.org/officeDocument/2006/relationships/customXml" Target="../ink/ink241.xml"/><Relationship Id="rId12" Type="http://schemas.openxmlformats.org/officeDocument/2006/relationships/image" Target="../media/image588.png"/><Relationship Id="rId2" Type="http://schemas.openxmlformats.org/officeDocument/2006/relationships/notesSlide" Target="../notesSlides/notesSlide5.xml"/><Relationship Id="rId16" Type="http://schemas.openxmlformats.org/officeDocument/2006/relationships/image" Target="../media/image590.png"/><Relationship Id="rId1" Type="http://schemas.openxmlformats.org/officeDocument/2006/relationships/slideLayout" Target="../slideLayouts/slideLayout7.xml"/><Relationship Id="rId6" Type="http://schemas.openxmlformats.org/officeDocument/2006/relationships/image" Target="../media/image585.png"/><Relationship Id="rId11" Type="http://schemas.openxmlformats.org/officeDocument/2006/relationships/customXml" Target="../ink/ink243.xml"/><Relationship Id="rId5" Type="http://schemas.openxmlformats.org/officeDocument/2006/relationships/customXml" Target="../ink/ink240.xml"/><Relationship Id="rId15" Type="http://schemas.openxmlformats.org/officeDocument/2006/relationships/customXml" Target="../ink/ink245.xml"/><Relationship Id="rId10" Type="http://schemas.openxmlformats.org/officeDocument/2006/relationships/image" Target="../media/image587.png"/><Relationship Id="rId4" Type="http://schemas.openxmlformats.org/officeDocument/2006/relationships/image" Target="../media/image584.png"/><Relationship Id="rId9" Type="http://schemas.openxmlformats.org/officeDocument/2006/relationships/customXml" Target="../ink/ink242.xml"/><Relationship Id="rId14" Type="http://schemas.openxmlformats.org/officeDocument/2006/relationships/image" Target="../media/image589.png"/></Relationships>
</file>

<file path=ppt/slides/_rels/slide6.xml.rels><?xml version="1.0" encoding="UTF-8" standalone="yes"?>
<Relationships xmlns="http://schemas.openxmlformats.org/package/2006/relationships"><Relationship Id="rId8" Type="http://schemas.openxmlformats.org/officeDocument/2006/relationships/image" Target="../media/image593.png"/><Relationship Id="rId3" Type="http://schemas.openxmlformats.org/officeDocument/2006/relationships/customXml" Target="../ink/ink246.xml"/><Relationship Id="rId7" Type="http://schemas.openxmlformats.org/officeDocument/2006/relationships/customXml" Target="../ink/ink24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92.png"/><Relationship Id="rId5" Type="http://schemas.openxmlformats.org/officeDocument/2006/relationships/customXml" Target="../ink/ink247.xml"/><Relationship Id="rId10" Type="http://schemas.openxmlformats.org/officeDocument/2006/relationships/image" Target="../media/image594.png"/><Relationship Id="rId4" Type="http://schemas.openxmlformats.org/officeDocument/2006/relationships/image" Target="../media/image591.png"/><Relationship Id="rId9" Type="http://schemas.openxmlformats.org/officeDocument/2006/relationships/customXml" Target="../ink/ink249.xml"/></Relationships>
</file>

<file path=ppt/slides/_rels/slide7.xml.rels><?xml version="1.0" encoding="UTF-8" standalone="yes"?>
<Relationships xmlns="http://schemas.openxmlformats.org/package/2006/relationships"><Relationship Id="rId8" Type="http://schemas.openxmlformats.org/officeDocument/2006/relationships/image" Target="../media/image597.png"/><Relationship Id="rId13" Type="http://schemas.openxmlformats.org/officeDocument/2006/relationships/customXml" Target="../ink/ink255.xml"/><Relationship Id="rId3" Type="http://schemas.openxmlformats.org/officeDocument/2006/relationships/customXml" Target="../ink/ink250.xml"/><Relationship Id="rId7" Type="http://schemas.openxmlformats.org/officeDocument/2006/relationships/customXml" Target="../ink/ink252.xml"/><Relationship Id="rId12" Type="http://schemas.openxmlformats.org/officeDocument/2006/relationships/image" Target="../media/image59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6.png"/><Relationship Id="rId11" Type="http://schemas.openxmlformats.org/officeDocument/2006/relationships/customXml" Target="../ink/ink254.xml"/><Relationship Id="rId5" Type="http://schemas.openxmlformats.org/officeDocument/2006/relationships/customXml" Target="../ink/ink251.xml"/><Relationship Id="rId10" Type="http://schemas.openxmlformats.org/officeDocument/2006/relationships/image" Target="../media/image598.png"/><Relationship Id="rId4" Type="http://schemas.openxmlformats.org/officeDocument/2006/relationships/image" Target="../media/image595.png"/><Relationship Id="rId9" Type="http://schemas.openxmlformats.org/officeDocument/2006/relationships/customXml" Target="../ink/ink253.xml"/><Relationship Id="rId14" Type="http://schemas.openxmlformats.org/officeDocument/2006/relationships/image" Target="../media/image600.png"/></Relationships>
</file>

<file path=ppt/slides/_rels/slide8.xml.rels><?xml version="1.0" encoding="UTF-8" standalone="yes"?>
<Relationships xmlns="http://schemas.openxmlformats.org/package/2006/relationships"><Relationship Id="rId117" Type="http://schemas.openxmlformats.org/officeDocument/2006/relationships/image" Target="../media/image654.png"/><Relationship Id="rId21" Type="http://schemas.openxmlformats.org/officeDocument/2006/relationships/image" Target="../media/image609.png"/><Relationship Id="rId42" Type="http://schemas.openxmlformats.org/officeDocument/2006/relationships/customXml" Target="../ink/ink275.xml"/><Relationship Id="rId63" Type="http://schemas.openxmlformats.org/officeDocument/2006/relationships/image" Target="../media/image628.png"/><Relationship Id="rId84" Type="http://schemas.openxmlformats.org/officeDocument/2006/relationships/customXml" Target="../ink/ink296.xml"/><Relationship Id="rId138" Type="http://schemas.openxmlformats.org/officeDocument/2006/relationships/customXml" Target="../ink/ink323.xml"/><Relationship Id="rId159" Type="http://schemas.openxmlformats.org/officeDocument/2006/relationships/image" Target="../media/image675.png"/><Relationship Id="rId170" Type="http://schemas.openxmlformats.org/officeDocument/2006/relationships/customXml" Target="../ink/ink339.xml"/><Relationship Id="rId191" Type="http://schemas.openxmlformats.org/officeDocument/2006/relationships/image" Target="../media/image691.png"/><Relationship Id="rId205" Type="http://schemas.openxmlformats.org/officeDocument/2006/relationships/image" Target="../media/image698.png"/><Relationship Id="rId226" Type="http://schemas.openxmlformats.org/officeDocument/2006/relationships/customXml" Target="../ink/ink367.xml"/><Relationship Id="rId107" Type="http://schemas.openxmlformats.org/officeDocument/2006/relationships/image" Target="../media/image649.png"/><Relationship Id="rId11" Type="http://schemas.openxmlformats.org/officeDocument/2006/relationships/image" Target="../media/image604.png"/><Relationship Id="rId32" Type="http://schemas.openxmlformats.org/officeDocument/2006/relationships/customXml" Target="../ink/ink270.xml"/><Relationship Id="rId53" Type="http://schemas.openxmlformats.org/officeDocument/2006/relationships/image" Target="../media/image623.png"/><Relationship Id="rId74" Type="http://schemas.openxmlformats.org/officeDocument/2006/relationships/customXml" Target="../ink/ink291.xml"/><Relationship Id="rId128" Type="http://schemas.openxmlformats.org/officeDocument/2006/relationships/customXml" Target="../ink/ink318.xml"/><Relationship Id="rId149" Type="http://schemas.openxmlformats.org/officeDocument/2006/relationships/image" Target="../media/image670.png"/><Relationship Id="rId5" Type="http://schemas.openxmlformats.org/officeDocument/2006/relationships/image" Target="../media/image601.png"/><Relationship Id="rId95" Type="http://schemas.openxmlformats.org/officeDocument/2006/relationships/image" Target="../media/image643.png"/><Relationship Id="rId160" Type="http://schemas.openxmlformats.org/officeDocument/2006/relationships/customXml" Target="../ink/ink334.xml"/><Relationship Id="rId181" Type="http://schemas.openxmlformats.org/officeDocument/2006/relationships/image" Target="../media/image686.png"/><Relationship Id="rId216" Type="http://schemas.openxmlformats.org/officeDocument/2006/relationships/customXml" Target="../ink/ink362.xml"/><Relationship Id="rId22" Type="http://schemas.openxmlformats.org/officeDocument/2006/relationships/customXml" Target="../ink/ink265.xml"/><Relationship Id="rId43" Type="http://schemas.openxmlformats.org/officeDocument/2006/relationships/image" Target="../media/image527.png"/><Relationship Id="rId64" Type="http://schemas.openxmlformats.org/officeDocument/2006/relationships/customXml" Target="../ink/ink286.xml"/><Relationship Id="rId118" Type="http://schemas.openxmlformats.org/officeDocument/2006/relationships/customXml" Target="../ink/ink313.xml"/><Relationship Id="rId139" Type="http://schemas.openxmlformats.org/officeDocument/2006/relationships/image" Target="../media/image665.png"/><Relationship Id="rId85" Type="http://schemas.openxmlformats.org/officeDocument/2006/relationships/image" Target="../media/image638.png"/><Relationship Id="rId150" Type="http://schemas.openxmlformats.org/officeDocument/2006/relationships/customXml" Target="../ink/ink329.xml"/><Relationship Id="rId171" Type="http://schemas.openxmlformats.org/officeDocument/2006/relationships/image" Target="../media/image681.png"/><Relationship Id="rId192" Type="http://schemas.openxmlformats.org/officeDocument/2006/relationships/customXml" Target="../ink/ink350.xml"/><Relationship Id="rId206" Type="http://schemas.openxmlformats.org/officeDocument/2006/relationships/customXml" Target="../ink/ink357.xml"/><Relationship Id="rId227" Type="http://schemas.openxmlformats.org/officeDocument/2006/relationships/image" Target="../media/image709.png"/><Relationship Id="rId12" Type="http://schemas.openxmlformats.org/officeDocument/2006/relationships/customXml" Target="../ink/ink260.xml"/><Relationship Id="rId33" Type="http://schemas.openxmlformats.org/officeDocument/2006/relationships/image" Target="../media/image615.png"/><Relationship Id="rId108" Type="http://schemas.openxmlformats.org/officeDocument/2006/relationships/customXml" Target="../ink/ink308.xml"/><Relationship Id="rId129" Type="http://schemas.openxmlformats.org/officeDocument/2006/relationships/image" Target="../media/image660.png"/><Relationship Id="rId54" Type="http://schemas.openxmlformats.org/officeDocument/2006/relationships/customXml" Target="../ink/ink281.xml"/><Relationship Id="rId75" Type="http://schemas.openxmlformats.org/officeDocument/2006/relationships/image" Target="../media/image633.png"/><Relationship Id="rId96" Type="http://schemas.openxmlformats.org/officeDocument/2006/relationships/customXml" Target="../ink/ink302.xml"/><Relationship Id="rId140" Type="http://schemas.openxmlformats.org/officeDocument/2006/relationships/customXml" Target="../ink/ink324.xml"/><Relationship Id="rId161" Type="http://schemas.openxmlformats.org/officeDocument/2006/relationships/image" Target="../media/image676.png"/><Relationship Id="rId182" Type="http://schemas.openxmlformats.org/officeDocument/2006/relationships/customXml" Target="../ink/ink345.xml"/><Relationship Id="rId217" Type="http://schemas.openxmlformats.org/officeDocument/2006/relationships/image" Target="../media/image704.png"/><Relationship Id="rId6" Type="http://schemas.openxmlformats.org/officeDocument/2006/relationships/customXml" Target="../ink/ink257.xml"/><Relationship Id="rId23" Type="http://schemas.openxmlformats.org/officeDocument/2006/relationships/image" Target="../media/image610.png"/><Relationship Id="rId119" Type="http://schemas.openxmlformats.org/officeDocument/2006/relationships/image" Target="../media/image655.png"/><Relationship Id="rId44" Type="http://schemas.openxmlformats.org/officeDocument/2006/relationships/customXml" Target="../ink/ink276.xml"/><Relationship Id="rId65" Type="http://schemas.openxmlformats.org/officeDocument/2006/relationships/image" Target="../media/image629.png"/><Relationship Id="rId86" Type="http://schemas.openxmlformats.org/officeDocument/2006/relationships/customXml" Target="../ink/ink297.xml"/><Relationship Id="rId130" Type="http://schemas.openxmlformats.org/officeDocument/2006/relationships/customXml" Target="../ink/ink319.xml"/><Relationship Id="rId151" Type="http://schemas.openxmlformats.org/officeDocument/2006/relationships/image" Target="../media/image671.png"/><Relationship Id="rId172" Type="http://schemas.openxmlformats.org/officeDocument/2006/relationships/customXml" Target="../ink/ink340.xml"/><Relationship Id="rId193" Type="http://schemas.openxmlformats.org/officeDocument/2006/relationships/image" Target="../media/image692.png"/><Relationship Id="rId207" Type="http://schemas.openxmlformats.org/officeDocument/2006/relationships/image" Target="../media/image699.png"/><Relationship Id="rId228" Type="http://schemas.openxmlformats.org/officeDocument/2006/relationships/customXml" Target="../ink/ink368.xml"/><Relationship Id="rId13" Type="http://schemas.openxmlformats.org/officeDocument/2006/relationships/image" Target="../media/image605.png"/><Relationship Id="rId109" Type="http://schemas.openxmlformats.org/officeDocument/2006/relationships/image" Target="../media/image650.png"/><Relationship Id="rId34" Type="http://schemas.openxmlformats.org/officeDocument/2006/relationships/customXml" Target="../ink/ink271.xml"/><Relationship Id="rId55" Type="http://schemas.openxmlformats.org/officeDocument/2006/relationships/image" Target="../media/image624.png"/><Relationship Id="rId76" Type="http://schemas.openxmlformats.org/officeDocument/2006/relationships/customXml" Target="../ink/ink292.xml"/><Relationship Id="rId97" Type="http://schemas.openxmlformats.org/officeDocument/2006/relationships/image" Target="../media/image644.png"/><Relationship Id="rId120" Type="http://schemas.openxmlformats.org/officeDocument/2006/relationships/customXml" Target="../ink/ink314.xml"/><Relationship Id="rId141" Type="http://schemas.openxmlformats.org/officeDocument/2006/relationships/image" Target="../media/image666.png"/><Relationship Id="rId7" Type="http://schemas.openxmlformats.org/officeDocument/2006/relationships/image" Target="../media/image602.png"/><Relationship Id="rId162" Type="http://schemas.openxmlformats.org/officeDocument/2006/relationships/customXml" Target="../ink/ink335.xml"/><Relationship Id="rId183" Type="http://schemas.openxmlformats.org/officeDocument/2006/relationships/image" Target="../media/image687.png"/><Relationship Id="rId218" Type="http://schemas.openxmlformats.org/officeDocument/2006/relationships/customXml" Target="../ink/ink363.xml"/><Relationship Id="rId24" Type="http://schemas.openxmlformats.org/officeDocument/2006/relationships/customXml" Target="../ink/ink266.xml"/><Relationship Id="rId45" Type="http://schemas.openxmlformats.org/officeDocument/2006/relationships/image" Target="../media/image619.png"/><Relationship Id="rId66" Type="http://schemas.openxmlformats.org/officeDocument/2006/relationships/customXml" Target="../ink/ink287.xml"/><Relationship Id="rId87" Type="http://schemas.openxmlformats.org/officeDocument/2006/relationships/image" Target="../media/image639.png"/><Relationship Id="rId110" Type="http://schemas.openxmlformats.org/officeDocument/2006/relationships/customXml" Target="../ink/ink309.xml"/><Relationship Id="rId131" Type="http://schemas.openxmlformats.org/officeDocument/2006/relationships/image" Target="../media/image661.png"/><Relationship Id="rId152" Type="http://schemas.openxmlformats.org/officeDocument/2006/relationships/customXml" Target="../ink/ink330.xml"/><Relationship Id="rId173" Type="http://schemas.openxmlformats.org/officeDocument/2006/relationships/image" Target="../media/image682.png"/><Relationship Id="rId194" Type="http://schemas.openxmlformats.org/officeDocument/2006/relationships/customXml" Target="../ink/ink351.xml"/><Relationship Id="rId208" Type="http://schemas.openxmlformats.org/officeDocument/2006/relationships/customXml" Target="../ink/ink358.xml"/><Relationship Id="rId229" Type="http://schemas.openxmlformats.org/officeDocument/2006/relationships/image" Target="../media/image710.png"/><Relationship Id="rId14" Type="http://schemas.openxmlformats.org/officeDocument/2006/relationships/customXml" Target="../ink/ink261.xml"/><Relationship Id="rId35" Type="http://schemas.openxmlformats.org/officeDocument/2006/relationships/image" Target="../media/image616.png"/><Relationship Id="rId56" Type="http://schemas.openxmlformats.org/officeDocument/2006/relationships/customXml" Target="../ink/ink282.xml"/><Relationship Id="rId77" Type="http://schemas.openxmlformats.org/officeDocument/2006/relationships/image" Target="../media/image634.png"/><Relationship Id="rId100" Type="http://schemas.openxmlformats.org/officeDocument/2006/relationships/customXml" Target="../ink/ink304.xml"/><Relationship Id="rId8" Type="http://schemas.openxmlformats.org/officeDocument/2006/relationships/customXml" Target="../ink/ink258.xml"/><Relationship Id="rId98" Type="http://schemas.openxmlformats.org/officeDocument/2006/relationships/customXml" Target="../ink/ink303.xml"/><Relationship Id="rId121" Type="http://schemas.openxmlformats.org/officeDocument/2006/relationships/image" Target="../media/image656.png"/><Relationship Id="rId142" Type="http://schemas.openxmlformats.org/officeDocument/2006/relationships/customXml" Target="../ink/ink325.xml"/><Relationship Id="rId163" Type="http://schemas.openxmlformats.org/officeDocument/2006/relationships/image" Target="../media/image677.png"/><Relationship Id="rId184" Type="http://schemas.openxmlformats.org/officeDocument/2006/relationships/customXml" Target="../ink/ink346.xml"/><Relationship Id="rId219" Type="http://schemas.openxmlformats.org/officeDocument/2006/relationships/image" Target="../media/image705.png"/><Relationship Id="rId230" Type="http://schemas.openxmlformats.org/officeDocument/2006/relationships/customXml" Target="../ink/ink369.xml"/><Relationship Id="rId25" Type="http://schemas.openxmlformats.org/officeDocument/2006/relationships/image" Target="../media/image611.png"/><Relationship Id="rId46" Type="http://schemas.openxmlformats.org/officeDocument/2006/relationships/customXml" Target="../ink/ink277.xml"/><Relationship Id="rId67" Type="http://schemas.openxmlformats.org/officeDocument/2006/relationships/image" Target="../media/image630.png"/><Relationship Id="rId20" Type="http://schemas.openxmlformats.org/officeDocument/2006/relationships/customXml" Target="../ink/ink264.xml"/><Relationship Id="rId41" Type="http://schemas.openxmlformats.org/officeDocument/2006/relationships/image" Target="../media/image618.png"/><Relationship Id="rId62" Type="http://schemas.openxmlformats.org/officeDocument/2006/relationships/customXml" Target="../ink/ink285.xml"/><Relationship Id="rId83" Type="http://schemas.openxmlformats.org/officeDocument/2006/relationships/image" Target="../media/image637.png"/><Relationship Id="rId88" Type="http://schemas.openxmlformats.org/officeDocument/2006/relationships/customXml" Target="../ink/ink298.xml"/><Relationship Id="rId111" Type="http://schemas.openxmlformats.org/officeDocument/2006/relationships/image" Target="../media/image651.png"/><Relationship Id="rId132" Type="http://schemas.openxmlformats.org/officeDocument/2006/relationships/customXml" Target="../ink/ink320.xml"/><Relationship Id="rId153" Type="http://schemas.openxmlformats.org/officeDocument/2006/relationships/image" Target="../media/image672.png"/><Relationship Id="rId174" Type="http://schemas.openxmlformats.org/officeDocument/2006/relationships/customXml" Target="../ink/ink341.xml"/><Relationship Id="rId179" Type="http://schemas.openxmlformats.org/officeDocument/2006/relationships/image" Target="../media/image685.png"/><Relationship Id="rId195" Type="http://schemas.openxmlformats.org/officeDocument/2006/relationships/image" Target="../media/image693.png"/><Relationship Id="rId209" Type="http://schemas.openxmlformats.org/officeDocument/2006/relationships/image" Target="../media/image700.png"/><Relationship Id="rId190" Type="http://schemas.openxmlformats.org/officeDocument/2006/relationships/customXml" Target="../ink/ink349.xml"/><Relationship Id="rId204" Type="http://schemas.openxmlformats.org/officeDocument/2006/relationships/customXml" Target="../ink/ink356.xml"/><Relationship Id="rId220" Type="http://schemas.openxmlformats.org/officeDocument/2006/relationships/customXml" Target="../ink/ink364.xml"/><Relationship Id="rId225" Type="http://schemas.openxmlformats.org/officeDocument/2006/relationships/image" Target="../media/image708.png"/><Relationship Id="rId15" Type="http://schemas.openxmlformats.org/officeDocument/2006/relationships/image" Target="../media/image606.png"/><Relationship Id="rId36" Type="http://schemas.openxmlformats.org/officeDocument/2006/relationships/customXml" Target="../ink/ink272.xml"/><Relationship Id="rId57" Type="http://schemas.openxmlformats.org/officeDocument/2006/relationships/image" Target="../media/image625.png"/><Relationship Id="rId106" Type="http://schemas.openxmlformats.org/officeDocument/2006/relationships/customXml" Target="../ink/ink307.xml"/><Relationship Id="rId127" Type="http://schemas.openxmlformats.org/officeDocument/2006/relationships/image" Target="../media/image659.png"/><Relationship Id="rId10" Type="http://schemas.openxmlformats.org/officeDocument/2006/relationships/customXml" Target="../ink/ink259.xml"/><Relationship Id="rId31" Type="http://schemas.openxmlformats.org/officeDocument/2006/relationships/image" Target="../media/image614.png"/><Relationship Id="rId52" Type="http://schemas.openxmlformats.org/officeDocument/2006/relationships/customXml" Target="../ink/ink280.xml"/><Relationship Id="rId73" Type="http://schemas.openxmlformats.org/officeDocument/2006/relationships/image" Target="../media/image632.png"/><Relationship Id="rId78" Type="http://schemas.openxmlformats.org/officeDocument/2006/relationships/customXml" Target="../ink/ink293.xml"/><Relationship Id="rId94" Type="http://schemas.openxmlformats.org/officeDocument/2006/relationships/customXml" Target="../ink/ink301.xml"/><Relationship Id="rId99" Type="http://schemas.openxmlformats.org/officeDocument/2006/relationships/image" Target="../media/image645.png"/><Relationship Id="rId101" Type="http://schemas.openxmlformats.org/officeDocument/2006/relationships/image" Target="../media/image646.png"/><Relationship Id="rId122" Type="http://schemas.openxmlformats.org/officeDocument/2006/relationships/customXml" Target="../ink/ink315.xml"/><Relationship Id="rId143" Type="http://schemas.openxmlformats.org/officeDocument/2006/relationships/image" Target="../media/image667.png"/><Relationship Id="rId148" Type="http://schemas.openxmlformats.org/officeDocument/2006/relationships/customXml" Target="../ink/ink328.xml"/><Relationship Id="rId164" Type="http://schemas.openxmlformats.org/officeDocument/2006/relationships/customXml" Target="../ink/ink336.xml"/><Relationship Id="rId169" Type="http://schemas.openxmlformats.org/officeDocument/2006/relationships/image" Target="../media/image680.png"/><Relationship Id="rId185" Type="http://schemas.openxmlformats.org/officeDocument/2006/relationships/image" Target="../media/image688.png"/><Relationship Id="rId4" Type="http://schemas.openxmlformats.org/officeDocument/2006/relationships/customXml" Target="../ink/ink256.xml"/><Relationship Id="rId9" Type="http://schemas.openxmlformats.org/officeDocument/2006/relationships/image" Target="../media/image603.png"/><Relationship Id="rId180" Type="http://schemas.openxmlformats.org/officeDocument/2006/relationships/customXml" Target="../ink/ink344.xml"/><Relationship Id="rId210" Type="http://schemas.openxmlformats.org/officeDocument/2006/relationships/customXml" Target="../ink/ink359.xml"/><Relationship Id="rId215" Type="http://schemas.openxmlformats.org/officeDocument/2006/relationships/image" Target="../media/image703.png"/><Relationship Id="rId26" Type="http://schemas.openxmlformats.org/officeDocument/2006/relationships/customXml" Target="../ink/ink267.xml"/><Relationship Id="rId231" Type="http://schemas.openxmlformats.org/officeDocument/2006/relationships/image" Target="../media/image711.png"/><Relationship Id="rId47" Type="http://schemas.openxmlformats.org/officeDocument/2006/relationships/image" Target="../media/image620.png"/><Relationship Id="rId68" Type="http://schemas.openxmlformats.org/officeDocument/2006/relationships/customXml" Target="../ink/ink288.xml"/><Relationship Id="rId89" Type="http://schemas.openxmlformats.org/officeDocument/2006/relationships/image" Target="../media/image640.png"/><Relationship Id="rId112" Type="http://schemas.openxmlformats.org/officeDocument/2006/relationships/customXml" Target="../ink/ink310.xml"/><Relationship Id="rId133" Type="http://schemas.openxmlformats.org/officeDocument/2006/relationships/image" Target="../media/image662.png"/><Relationship Id="rId154" Type="http://schemas.openxmlformats.org/officeDocument/2006/relationships/customXml" Target="../ink/ink331.xml"/><Relationship Id="rId175" Type="http://schemas.openxmlformats.org/officeDocument/2006/relationships/image" Target="../media/image683.png"/><Relationship Id="rId196" Type="http://schemas.openxmlformats.org/officeDocument/2006/relationships/customXml" Target="../ink/ink352.xml"/><Relationship Id="rId200" Type="http://schemas.openxmlformats.org/officeDocument/2006/relationships/customXml" Target="../ink/ink354.xml"/><Relationship Id="rId16" Type="http://schemas.openxmlformats.org/officeDocument/2006/relationships/customXml" Target="../ink/ink262.xml"/><Relationship Id="rId221" Type="http://schemas.openxmlformats.org/officeDocument/2006/relationships/image" Target="../media/image706.png"/><Relationship Id="rId37" Type="http://schemas.openxmlformats.org/officeDocument/2006/relationships/image" Target="../media/image617.png"/><Relationship Id="rId58" Type="http://schemas.openxmlformats.org/officeDocument/2006/relationships/customXml" Target="../ink/ink283.xml"/><Relationship Id="rId79" Type="http://schemas.openxmlformats.org/officeDocument/2006/relationships/image" Target="../media/image635.png"/><Relationship Id="rId102" Type="http://schemas.openxmlformats.org/officeDocument/2006/relationships/customXml" Target="../ink/ink305.xml"/><Relationship Id="rId123" Type="http://schemas.openxmlformats.org/officeDocument/2006/relationships/image" Target="../media/image657.png"/><Relationship Id="rId144" Type="http://schemas.openxmlformats.org/officeDocument/2006/relationships/customXml" Target="../ink/ink326.xml"/><Relationship Id="rId90" Type="http://schemas.openxmlformats.org/officeDocument/2006/relationships/customXml" Target="../ink/ink299.xml"/><Relationship Id="rId165" Type="http://schemas.openxmlformats.org/officeDocument/2006/relationships/image" Target="../media/image678.png"/><Relationship Id="rId186" Type="http://schemas.openxmlformats.org/officeDocument/2006/relationships/customXml" Target="../ink/ink347.xml"/><Relationship Id="rId211" Type="http://schemas.openxmlformats.org/officeDocument/2006/relationships/image" Target="../media/image701.png"/><Relationship Id="rId232" Type="http://schemas.openxmlformats.org/officeDocument/2006/relationships/customXml" Target="../ink/ink370.xml"/><Relationship Id="rId27" Type="http://schemas.openxmlformats.org/officeDocument/2006/relationships/image" Target="../media/image612.png"/><Relationship Id="rId48" Type="http://schemas.openxmlformats.org/officeDocument/2006/relationships/customXml" Target="../ink/ink278.xml"/><Relationship Id="rId69" Type="http://schemas.openxmlformats.org/officeDocument/2006/relationships/image" Target="../media/image356.png"/><Relationship Id="rId113" Type="http://schemas.openxmlformats.org/officeDocument/2006/relationships/image" Target="../media/image652.png"/><Relationship Id="rId134" Type="http://schemas.openxmlformats.org/officeDocument/2006/relationships/customXml" Target="../ink/ink321.xml"/><Relationship Id="rId80" Type="http://schemas.openxmlformats.org/officeDocument/2006/relationships/customXml" Target="../ink/ink294.xml"/><Relationship Id="rId155" Type="http://schemas.openxmlformats.org/officeDocument/2006/relationships/image" Target="../media/image673.png"/><Relationship Id="rId176" Type="http://schemas.openxmlformats.org/officeDocument/2006/relationships/customXml" Target="../ink/ink342.xml"/><Relationship Id="rId197" Type="http://schemas.openxmlformats.org/officeDocument/2006/relationships/image" Target="../media/image694.png"/><Relationship Id="rId201" Type="http://schemas.openxmlformats.org/officeDocument/2006/relationships/image" Target="../media/image696.png"/><Relationship Id="rId222" Type="http://schemas.openxmlformats.org/officeDocument/2006/relationships/customXml" Target="../ink/ink365.xml"/><Relationship Id="rId17" Type="http://schemas.openxmlformats.org/officeDocument/2006/relationships/image" Target="../media/image607.png"/><Relationship Id="rId38" Type="http://schemas.openxmlformats.org/officeDocument/2006/relationships/customXml" Target="../ink/ink273.xml"/><Relationship Id="rId59" Type="http://schemas.openxmlformats.org/officeDocument/2006/relationships/image" Target="../media/image626.png"/><Relationship Id="rId103" Type="http://schemas.openxmlformats.org/officeDocument/2006/relationships/image" Target="../media/image647.png"/><Relationship Id="rId124" Type="http://schemas.openxmlformats.org/officeDocument/2006/relationships/customXml" Target="../ink/ink316.xml"/><Relationship Id="rId70" Type="http://schemas.openxmlformats.org/officeDocument/2006/relationships/customXml" Target="../ink/ink289.xml"/><Relationship Id="rId91" Type="http://schemas.openxmlformats.org/officeDocument/2006/relationships/image" Target="../media/image641.png"/><Relationship Id="rId145" Type="http://schemas.openxmlformats.org/officeDocument/2006/relationships/image" Target="../media/image668.png"/><Relationship Id="rId166" Type="http://schemas.openxmlformats.org/officeDocument/2006/relationships/customXml" Target="../ink/ink337.xml"/><Relationship Id="rId187" Type="http://schemas.openxmlformats.org/officeDocument/2006/relationships/image" Target="../media/image689.png"/><Relationship Id="rId1" Type="http://schemas.openxmlformats.org/officeDocument/2006/relationships/slideLayout" Target="../slideLayouts/slideLayout7.xml"/><Relationship Id="rId212" Type="http://schemas.openxmlformats.org/officeDocument/2006/relationships/customXml" Target="../ink/ink360.xml"/><Relationship Id="rId233" Type="http://schemas.openxmlformats.org/officeDocument/2006/relationships/image" Target="../media/image712.png"/><Relationship Id="rId28" Type="http://schemas.openxmlformats.org/officeDocument/2006/relationships/customXml" Target="../ink/ink268.xml"/><Relationship Id="rId49" Type="http://schemas.openxmlformats.org/officeDocument/2006/relationships/image" Target="../media/image621.png"/><Relationship Id="rId114" Type="http://schemas.openxmlformats.org/officeDocument/2006/relationships/customXml" Target="../ink/ink311.xml"/><Relationship Id="rId60" Type="http://schemas.openxmlformats.org/officeDocument/2006/relationships/customXml" Target="../ink/ink284.xml"/><Relationship Id="rId81" Type="http://schemas.openxmlformats.org/officeDocument/2006/relationships/image" Target="../media/image636.png"/><Relationship Id="rId135" Type="http://schemas.openxmlformats.org/officeDocument/2006/relationships/image" Target="../media/image663.png"/><Relationship Id="rId156" Type="http://schemas.openxmlformats.org/officeDocument/2006/relationships/customXml" Target="../ink/ink332.xml"/><Relationship Id="rId177" Type="http://schemas.openxmlformats.org/officeDocument/2006/relationships/image" Target="../media/image684.png"/><Relationship Id="rId198" Type="http://schemas.openxmlformats.org/officeDocument/2006/relationships/customXml" Target="../ink/ink353.xml"/><Relationship Id="rId202" Type="http://schemas.openxmlformats.org/officeDocument/2006/relationships/customXml" Target="../ink/ink355.xml"/><Relationship Id="rId223" Type="http://schemas.openxmlformats.org/officeDocument/2006/relationships/image" Target="../media/image707.png"/><Relationship Id="rId18" Type="http://schemas.openxmlformats.org/officeDocument/2006/relationships/customXml" Target="../ink/ink263.xml"/><Relationship Id="rId39" Type="http://schemas.openxmlformats.org/officeDocument/2006/relationships/image" Target="../media/image529.png"/><Relationship Id="rId50" Type="http://schemas.openxmlformats.org/officeDocument/2006/relationships/customXml" Target="../ink/ink279.xml"/><Relationship Id="rId104" Type="http://schemas.openxmlformats.org/officeDocument/2006/relationships/customXml" Target="../ink/ink306.xml"/><Relationship Id="rId125" Type="http://schemas.openxmlformats.org/officeDocument/2006/relationships/image" Target="../media/image658.png"/><Relationship Id="rId146" Type="http://schemas.openxmlformats.org/officeDocument/2006/relationships/customXml" Target="../ink/ink327.xml"/><Relationship Id="rId167" Type="http://schemas.openxmlformats.org/officeDocument/2006/relationships/image" Target="../media/image679.png"/><Relationship Id="rId188" Type="http://schemas.openxmlformats.org/officeDocument/2006/relationships/customXml" Target="../ink/ink348.xml"/><Relationship Id="rId71" Type="http://schemas.openxmlformats.org/officeDocument/2006/relationships/image" Target="../media/image631.png"/><Relationship Id="rId92" Type="http://schemas.openxmlformats.org/officeDocument/2006/relationships/customXml" Target="../ink/ink300.xml"/><Relationship Id="rId213" Type="http://schemas.openxmlformats.org/officeDocument/2006/relationships/image" Target="../media/image702.png"/><Relationship Id="rId234" Type="http://schemas.openxmlformats.org/officeDocument/2006/relationships/customXml" Target="../ink/ink371.xml"/><Relationship Id="rId2" Type="http://schemas.openxmlformats.org/officeDocument/2006/relationships/notesSlide" Target="../notesSlides/notesSlide8.xml"/><Relationship Id="rId29" Type="http://schemas.openxmlformats.org/officeDocument/2006/relationships/image" Target="../media/image613.png"/><Relationship Id="rId40" Type="http://schemas.openxmlformats.org/officeDocument/2006/relationships/customXml" Target="../ink/ink274.xml"/><Relationship Id="rId115" Type="http://schemas.openxmlformats.org/officeDocument/2006/relationships/image" Target="../media/image653.png"/><Relationship Id="rId136" Type="http://schemas.openxmlformats.org/officeDocument/2006/relationships/customXml" Target="../ink/ink322.xml"/><Relationship Id="rId157" Type="http://schemas.openxmlformats.org/officeDocument/2006/relationships/image" Target="../media/image674.png"/><Relationship Id="rId178" Type="http://schemas.openxmlformats.org/officeDocument/2006/relationships/customXml" Target="../ink/ink343.xml"/><Relationship Id="rId61" Type="http://schemas.openxmlformats.org/officeDocument/2006/relationships/image" Target="../media/image627.png"/><Relationship Id="rId82" Type="http://schemas.openxmlformats.org/officeDocument/2006/relationships/customXml" Target="../ink/ink295.xml"/><Relationship Id="rId199" Type="http://schemas.openxmlformats.org/officeDocument/2006/relationships/image" Target="../media/image695.png"/><Relationship Id="rId203" Type="http://schemas.openxmlformats.org/officeDocument/2006/relationships/image" Target="../media/image697.png"/><Relationship Id="rId19" Type="http://schemas.openxmlformats.org/officeDocument/2006/relationships/image" Target="../media/image608.png"/><Relationship Id="rId224" Type="http://schemas.openxmlformats.org/officeDocument/2006/relationships/customXml" Target="../ink/ink366.xml"/><Relationship Id="rId30" Type="http://schemas.openxmlformats.org/officeDocument/2006/relationships/customXml" Target="../ink/ink269.xml"/><Relationship Id="rId105" Type="http://schemas.openxmlformats.org/officeDocument/2006/relationships/image" Target="../media/image648.png"/><Relationship Id="rId126" Type="http://schemas.openxmlformats.org/officeDocument/2006/relationships/customXml" Target="../ink/ink317.xml"/><Relationship Id="rId147" Type="http://schemas.openxmlformats.org/officeDocument/2006/relationships/image" Target="../media/image669.png"/><Relationship Id="rId168" Type="http://schemas.openxmlformats.org/officeDocument/2006/relationships/customXml" Target="../ink/ink338.xml"/><Relationship Id="rId51" Type="http://schemas.openxmlformats.org/officeDocument/2006/relationships/image" Target="../media/image622.png"/><Relationship Id="rId72" Type="http://schemas.openxmlformats.org/officeDocument/2006/relationships/customXml" Target="../ink/ink290.xml"/><Relationship Id="rId93" Type="http://schemas.openxmlformats.org/officeDocument/2006/relationships/image" Target="../media/image642.png"/><Relationship Id="rId189" Type="http://schemas.openxmlformats.org/officeDocument/2006/relationships/image" Target="../media/image690.png"/><Relationship Id="rId3" Type="http://schemas.openxmlformats.org/officeDocument/2006/relationships/image" Target="../media/image4310.png"/><Relationship Id="rId214" Type="http://schemas.openxmlformats.org/officeDocument/2006/relationships/customXml" Target="../ink/ink361.xml"/><Relationship Id="rId235" Type="http://schemas.openxmlformats.org/officeDocument/2006/relationships/image" Target="../media/image88.png"/><Relationship Id="rId116" Type="http://schemas.openxmlformats.org/officeDocument/2006/relationships/customXml" Target="../ink/ink312.xml"/><Relationship Id="rId137" Type="http://schemas.openxmlformats.org/officeDocument/2006/relationships/image" Target="../media/image664.png"/><Relationship Id="rId158" Type="http://schemas.openxmlformats.org/officeDocument/2006/relationships/customXml" Target="../ink/ink333.xml"/></Relationships>
</file>

<file path=ppt/slides/_rels/slide9.xml.rels><?xml version="1.0" encoding="UTF-8" standalone="yes"?>
<Relationships xmlns="http://schemas.openxmlformats.org/package/2006/relationships"><Relationship Id="rId117" Type="http://schemas.openxmlformats.org/officeDocument/2006/relationships/image" Target="../media/image768.png"/><Relationship Id="rId299" Type="http://schemas.openxmlformats.org/officeDocument/2006/relationships/image" Target="../media/image859.png"/><Relationship Id="rId21" Type="http://schemas.openxmlformats.org/officeDocument/2006/relationships/image" Target="../media/image720.png"/><Relationship Id="rId63" Type="http://schemas.openxmlformats.org/officeDocument/2006/relationships/image" Target="../media/image741.png"/><Relationship Id="rId159" Type="http://schemas.openxmlformats.org/officeDocument/2006/relationships/image" Target="../media/image788.png"/><Relationship Id="rId324" Type="http://schemas.openxmlformats.org/officeDocument/2006/relationships/customXml" Target="../ink/ink532.xml"/><Relationship Id="rId366" Type="http://schemas.openxmlformats.org/officeDocument/2006/relationships/customXml" Target="../ink/ink553.xml"/><Relationship Id="rId170" Type="http://schemas.openxmlformats.org/officeDocument/2006/relationships/customXml" Target="../ink/ink455.xml"/><Relationship Id="rId226" Type="http://schemas.openxmlformats.org/officeDocument/2006/relationships/customXml" Target="../ink/ink483.xml"/><Relationship Id="rId433" Type="http://schemas.openxmlformats.org/officeDocument/2006/relationships/image" Target="../media/image925.png"/><Relationship Id="rId268" Type="http://schemas.openxmlformats.org/officeDocument/2006/relationships/customXml" Target="../ink/ink504.xml"/><Relationship Id="rId32" Type="http://schemas.openxmlformats.org/officeDocument/2006/relationships/customXml" Target="../ink/ink386.xml"/><Relationship Id="rId74" Type="http://schemas.openxmlformats.org/officeDocument/2006/relationships/customXml" Target="../ink/ink407.xml"/><Relationship Id="rId128" Type="http://schemas.openxmlformats.org/officeDocument/2006/relationships/customXml" Target="../ink/ink434.xml"/><Relationship Id="rId335" Type="http://schemas.openxmlformats.org/officeDocument/2006/relationships/image" Target="../media/image877.png"/><Relationship Id="rId377" Type="http://schemas.openxmlformats.org/officeDocument/2006/relationships/image" Target="../media/image898.png"/><Relationship Id="rId5" Type="http://schemas.openxmlformats.org/officeDocument/2006/relationships/image" Target="../media/image713.png"/><Relationship Id="rId181" Type="http://schemas.openxmlformats.org/officeDocument/2006/relationships/image" Target="../media/image799.png"/><Relationship Id="rId237" Type="http://schemas.openxmlformats.org/officeDocument/2006/relationships/image" Target="../media/image828.png"/><Relationship Id="rId402" Type="http://schemas.openxmlformats.org/officeDocument/2006/relationships/customXml" Target="../ink/ink571.xml"/><Relationship Id="rId279" Type="http://schemas.openxmlformats.org/officeDocument/2006/relationships/image" Target="../media/image849.png"/><Relationship Id="rId444" Type="http://schemas.openxmlformats.org/officeDocument/2006/relationships/customXml" Target="../ink/ink592.xml"/><Relationship Id="rId43" Type="http://schemas.openxmlformats.org/officeDocument/2006/relationships/image" Target="../media/image731.png"/><Relationship Id="rId139" Type="http://schemas.openxmlformats.org/officeDocument/2006/relationships/image" Target="../media/image778.png"/><Relationship Id="rId290" Type="http://schemas.openxmlformats.org/officeDocument/2006/relationships/customXml" Target="../ink/ink515.xml"/><Relationship Id="rId304" Type="http://schemas.openxmlformats.org/officeDocument/2006/relationships/customXml" Target="../ink/ink522.xml"/><Relationship Id="rId346" Type="http://schemas.openxmlformats.org/officeDocument/2006/relationships/customXml" Target="../ink/ink543.xml"/><Relationship Id="rId388" Type="http://schemas.openxmlformats.org/officeDocument/2006/relationships/customXml" Target="../ink/ink564.xml"/><Relationship Id="rId85" Type="http://schemas.openxmlformats.org/officeDocument/2006/relationships/image" Target="../media/image752.png"/><Relationship Id="rId150" Type="http://schemas.openxmlformats.org/officeDocument/2006/relationships/customXml" Target="../ink/ink445.xml"/><Relationship Id="rId192" Type="http://schemas.openxmlformats.org/officeDocument/2006/relationships/customXml" Target="../ink/ink466.xml"/><Relationship Id="rId206" Type="http://schemas.openxmlformats.org/officeDocument/2006/relationships/customXml" Target="../ink/ink473.xml"/><Relationship Id="rId413" Type="http://schemas.openxmlformats.org/officeDocument/2006/relationships/image" Target="../media/image915.png"/><Relationship Id="rId248" Type="http://schemas.openxmlformats.org/officeDocument/2006/relationships/customXml" Target="../ink/ink494.xml"/><Relationship Id="rId455" Type="http://schemas.openxmlformats.org/officeDocument/2006/relationships/image" Target="../media/image936.png"/><Relationship Id="rId12" Type="http://schemas.openxmlformats.org/officeDocument/2006/relationships/customXml" Target="../ink/ink376.xml"/><Relationship Id="rId108" Type="http://schemas.openxmlformats.org/officeDocument/2006/relationships/customXml" Target="../ink/ink424.xml"/><Relationship Id="rId315" Type="http://schemas.openxmlformats.org/officeDocument/2006/relationships/image" Target="../media/image867.png"/><Relationship Id="rId357" Type="http://schemas.openxmlformats.org/officeDocument/2006/relationships/image" Target="../media/image888.png"/><Relationship Id="rId54" Type="http://schemas.openxmlformats.org/officeDocument/2006/relationships/customXml" Target="../ink/ink397.xml"/><Relationship Id="rId96" Type="http://schemas.openxmlformats.org/officeDocument/2006/relationships/customXml" Target="../ink/ink418.xml"/><Relationship Id="rId161" Type="http://schemas.openxmlformats.org/officeDocument/2006/relationships/image" Target="../media/image789.png"/><Relationship Id="rId217" Type="http://schemas.openxmlformats.org/officeDocument/2006/relationships/image" Target="../media/image818.png"/><Relationship Id="rId399" Type="http://schemas.openxmlformats.org/officeDocument/2006/relationships/image" Target="../media/image908.png"/><Relationship Id="rId259" Type="http://schemas.openxmlformats.org/officeDocument/2006/relationships/image" Target="../media/image839.png"/><Relationship Id="rId424" Type="http://schemas.openxmlformats.org/officeDocument/2006/relationships/customXml" Target="../ink/ink582.xml"/><Relationship Id="rId466" Type="http://schemas.openxmlformats.org/officeDocument/2006/relationships/customXml" Target="../ink/ink603.xml"/><Relationship Id="rId23" Type="http://schemas.openxmlformats.org/officeDocument/2006/relationships/image" Target="../media/image721.png"/><Relationship Id="rId119" Type="http://schemas.openxmlformats.org/officeDocument/2006/relationships/image" Target="../media/image769.png"/><Relationship Id="rId270" Type="http://schemas.openxmlformats.org/officeDocument/2006/relationships/customXml" Target="../ink/ink505.xml"/><Relationship Id="rId326" Type="http://schemas.openxmlformats.org/officeDocument/2006/relationships/customXml" Target="../ink/ink533.xml"/><Relationship Id="rId65" Type="http://schemas.openxmlformats.org/officeDocument/2006/relationships/image" Target="../media/image742.png"/><Relationship Id="rId130" Type="http://schemas.openxmlformats.org/officeDocument/2006/relationships/customXml" Target="../ink/ink435.xml"/><Relationship Id="rId368" Type="http://schemas.openxmlformats.org/officeDocument/2006/relationships/customXml" Target="../ink/ink554.xml"/><Relationship Id="rId172" Type="http://schemas.openxmlformats.org/officeDocument/2006/relationships/customXml" Target="../ink/ink456.xml"/><Relationship Id="rId228" Type="http://schemas.openxmlformats.org/officeDocument/2006/relationships/customXml" Target="../ink/ink484.xml"/><Relationship Id="rId435" Type="http://schemas.openxmlformats.org/officeDocument/2006/relationships/image" Target="../media/image926.png"/><Relationship Id="rId281" Type="http://schemas.openxmlformats.org/officeDocument/2006/relationships/image" Target="../media/image850.png"/><Relationship Id="rId337" Type="http://schemas.openxmlformats.org/officeDocument/2006/relationships/image" Target="../media/image878.png"/><Relationship Id="rId34" Type="http://schemas.openxmlformats.org/officeDocument/2006/relationships/customXml" Target="../ink/ink387.xml"/><Relationship Id="rId76" Type="http://schemas.openxmlformats.org/officeDocument/2006/relationships/customXml" Target="../ink/ink408.xml"/><Relationship Id="rId141" Type="http://schemas.openxmlformats.org/officeDocument/2006/relationships/image" Target="../media/image779.png"/><Relationship Id="rId379" Type="http://schemas.openxmlformats.org/officeDocument/2006/relationships/image" Target="../media/image213.png"/><Relationship Id="rId7" Type="http://schemas.openxmlformats.org/officeDocument/2006/relationships/image" Target="../media/image714.png"/><Relationship Id="rId183" Type="http://schemas.openxmlformats.org/officeDocument/2006/relationships/image" Target="../media/image800.png"/><Relationship Id="rId239" Type="http://schemas.openxmlformats.org/officeDocument/2006/relationships/image" Target="../media/image829.png"/><Relationship Id="rId390" Type="http://schemas.openxmlformats.org/officeDocument/2006/relationships/customXml" Target="../ink/ink565.xml"/><Relationship Id="rId404" Type="http://schemas.openxmlformats.org/officeDocument/2006/relationships/customXml" Target="../ink/ink572.xml"/><Relationship Id="rId446" Type="http://schemas.openxmlformats.org/officeDocument/2006/relationships/customXml" Target="../ink/ink593.xml"/><Relationship Id="rId250" Type="http://schemas.openxmlformats.org/officeDocument/2006/relationships/customXml" Target="../ink/ink495.xml"/><Relationship Id="rId292" Type="http://schemas.openxmlformats.org/officeDocument/2006/relationships/customXml" Target="../ink/ink516.xml"/><Relationship Id="rId306" Type="http://schemas.openxmlformats.org/officeDocument/2006/relationships/customXml" Target="../ink/ink523.xml"/><Relationship Id="rId45" Type="http://schemas.openxmlformats.org/officeDocument/2006/relationships/image" Target="../media/image732.png"/><Relationship Id="rId87" Type="http://schemas.openxmlformats.org/officeDocument/2006/relationships/image" Target="../media/image753.png"/><Relationship Id="rId110" Type="http://schemas.openxmlformats.org/officeDocument/2006/relationships/customXml" Target="../ink/ink425.xml"/><Relationship Id="rId348" Type="http://schemas.openxmlformats.org/officeDocument/2006/relationships/customXml" Target="../ink/ink544.xml"/><Relationship Id="rId152" Type="http://schemas.openxmlformats.org/officeDocument/2006/relationships/customXml" Target="../ink/ink446.xml"/><Relationship Id="rId194" Type="http://schemas.openxmlformats.org/officeDocument/2006/relationships/customXml" Target="../ink/ink467.xml"/><Relationship Id="rId208" Type="http://schemas.openxmlformats.org/officeDocument/2006/relationships/customXml" Target="../ink/ink474.xml"/><Relationship Id="rId415" Type="http://schemas.openxmlformats.org/officeDocument/2006/relationships/image" Target="../media/image916.png"/><Relationship Id="rId457" Type="http://schemas.openxmlformats.org/officeDocument/2006/relationships/image" Target="../media/image937.png"/><Relationship Id="rId261" Type="http://schemas.openxmlformats.org/officeDocument/2006/relationships/image" Target="../media/image840.png"/><Relationship Id="rId14" Type="http://schemas.openxmlformats.org/officeDocument/2006/relationships/customXml" Target="../ink/ink377.xml"/><Relationship Id="rId56" Type="http://schemas.openxmlformats.org/officeDocument/2006/relationships/customXml" Target="../ink/ink398.xml"/><Relationship Id="rId317" Type="http://schemas.openxmlformats.org/officeDocument/2006/relationships/image" Target="../media/image868.png"/><Relationship Id="rId359" Type="http://schemas.openxmlformats.org/officeDocument/2006/relationships/image" Target="../media/image889.png"/><Relationship Id="rId98" Type="http://schemas.openxmlformats.org/officeDocument/2006/relationships/customXml" Target="../ink/ink419.xml"/><Relationship Id="rId121" Type="http://schemas.openxmlformats.org/officeDocument/2006/relationships/image" Target="../media/image770.png"/><Relationship Id="rId163" Type="http://schemas.openxmlformats.org/officeDocument/2006/relationships/image" Target="../media/image790.png"/><Relationship Id="rId219" Type="http://schemas.openxmlformats.org/officeDocument/2006/relationships/image" Target="../media/image819.png"/><Relationship Id="rId370" Type="http://schemas.openxmlformats.org/officeDocument/2006/relationships/customXml" Target="../ink/ink555.xml"/><Relationship Id="rId426" Type="http://schemas.openxmlformats.org/officeDocument/2006/relationships/customXml" Target="../ink/ink583.xml"/><Relationship Id="rId230" Type="http://schemas.openxmlformats.org/officeDocument/2006/relationships/customXml" Target="../ink/ink485.xml"/><Relationship Id="rId25" Type="http://schemas.openxmlformats.org/officeDocument/2006/relationships/image" Target="../media/image722.png"/><Relationship Id="rId67" Type="http://schemas.openxmlformats.org/officeDocument/2006/relationships/image" Target="../media/image743.png"/><Relationship Id="rId272" Type="http://schemas.openxmlformats.org/officeDocument/2006/relationships/customXml" Target="../ink/ink506.xml"/><Relationship Id="rId328" Type="http://schemas.openxmlformats.org/officeDocument/2006/relationships/customXml" Target="../ink/ink534.xml"/><Relationship Id="rId132" Type="http://schemas.openxmlformats.org/officeDocument/2006/relationships/customXml" Target="../ink/ink436.xml"/><Relationship Id="rId174" Type="http://schemas.openxmlformats.org/officeDocument/2006/relationships/customXml" Target="../ink/ink457.xml"/><Relationship Id="rId381" Type="http://schemas.openxmlformats.org/officeDocument/2006/relationships/image" Target="../media/image899.png"/><Relationship Id="rId241" Type="http://schemas.openxmlformats.org/officeDocument/2006/relationships/image" Target="../media/image830.png"/><Relationship Id="rId437" Type="http://schemas.openxmlformats.org/officeDocument/2006/relationships/image" Target="../media/image927.png"/><Relationship Id="rId36" Type="http://schemas.openxmlformats.org/officeDocument/2006/relationships/customXml" Target="../ink/ink388.xml"/><Relationship Id="rId283" Type="http://schemas.openxmlformats.org/officeDocument/2006/relationships/image" Target="../media/image851.png"/><Relationship Id="rId339" Type="http://schemas.openxmlformats.org/officeDocument/2006/relationships/image" Target="../media/image879.png"/><Relationship Id="rId78" Type="http://schemas.openxmlformats.org/officeDocument/2006/relationships/customXml" Target="../ink/ink409.xml"/><Relationship Id="rId101" Type="http://schemas.openxmlformats.org/officeDocument/2006/relationships/image" Target="../media/image760.png"/><Relationship Id="rId143" Type="http://schemas.openxmlformats.org/officeDocument/2006/relationships/image" Target="../media/image780.png"/><Relationship Id="rId185" Type="http://schemas.openxmlformats.org/officeDocument/2006/relationships/image" Target="../media/image801.png"/><Relationship Id="rId350" Type="http://schemas.openxmlformats.org/officeDocument/2006/relationships/customXml" Target="../ink/ink545.xml"/><Relationship Id="rId406" Type="http://schemas.openxmlformats.org/officeDocument/2006/relationships/customXml" Target="../ink/ink573.xml"/><Relationship Id="rId9" Type="http://schemas.openxmlformats.org/officeDocument/2006/relationships/image" Target="../media/image715.png"/><Relationship Id="rId210" Type="http://schemas.openxmlformats.org/officeDocument/2006/relationships/customXml" Target="../ink/ink475.xml"/><Relationship Id="rId392" Type="http://schemas.openxmlformats.org/officeDocument/2006/relationships/customXml" Target="../ink/ink566.xml"/><Relationship Id="rId448" Type="http://schemas.openxmlformats.org/officeDocument/2006/relationships/customXml" Target="../ink/ink594.xml"/><Relationship Id="rId252" Type="http://schemas.openxmlformats.org/officeDocument/2006/relationships/customXml" Target="../ink/ink496.xml"/><Relationship Id="rId294" Type="http://schemas.openxmlformats.org/officeDocument/2006/relationships/customXml" Target="../ink/ink517.xml"/><Relationship Id="rId308" Type="http://schemas.openxmlformats.org/officeDocument/2006/relationships/customXml" Target="../ink/ink524.xml"/><Relationship Id="rId47" Type="http://schemas.openxmlformats.org/officeDocument/2006/relationships/image" Target="../media/image733.png"/><Relationship Id="rId89" Type="http://schemas.openxmlformats.org/officeDocument/2006/relationships/image" Target="../media/image754.png"/><Relationship Id="rId112" Type="http://schemas.openxmlformats.org/officeDocument/2006/relationships/customXml" Target="../ink/ink426.xml"/><Relationship Id="rId154" Type="http://schemas.openxmlformats.org/officeDocument/2006/relationships/customXml" Target="../ink/ink447.xml"/><Relationship Id="rId361" Type="http://schemas.openxmlformats.org/officeDocument/2006/relationships/image" Target="../media/image890.png"/><Relationship Id="rId196" Type="http://schemas.openxmlformats.org/officeDocument/2006/relationships/customXml" Target="../ink/ink468.xml"/><Relationship Id="rId417" Type="http://schemas.openxmlformats.org/officeDocument/2006/relationships/image" Target="../media/image917.png"/><Relationship Id="rId459" Type="http://schemas.openxmlformats.org/officeDocument/2006/relationships/image" Target="../media/image938.png"/><Relationship Id="rId16" Type="http://schemas.openxmlformats.org/officeDocument/2006/relationships/customXml" Target="../ink/ink378.xml"/><Relationship Id="rId221" Type="http://schemas.openxmlformats.org/officeDocument/2006/relationships/image" Target="../media/image820.png"/><Relationship Id="rId263" Type="http://schemas.openxmlformats.org/officeDocument/2006/relationships/image" Target="../media/image841.png"/><Relationship Id="rId319" Type="http://schemas.openxmlformats.org/officeDocument/2006/relationships/image" Target="../media/image869.png"/><Relationship Id="rId58" Type="http://schemas.openxmlformats.org/officeDocument/2006/relationships/customXml" Target="../ink/ink399.xml"/><Relationship Id="rId123" Type="http://schemas.openxmlformats.org/officeDocument/2006/relationships/image" Target="../media/image771.png"/><Relationship Id="rId330" Type="http://schemas.openxmlformats.org/officeDocument/2006/relationships/customXml" Target="../ink/ink535.xml"/><Relationship Id="rId165" Type="http://schemas.openxmlformats.org/officeDocument/2006/relationships/image" Target="../media/image791.png"/><Relationship Id="rId372" Type="http://schemas.openxmlformats.org/officeDocument/2006/relationships/customXml" Target="../ink/ink556.xml"/><Relationship Id="rId428" Type="http://schemas.openxmlformats.org/officeDocument/2006/relationships/customXml" Target="../ink/ink584.xml"/><Relationship Id="rId232" Type="http://schemas.openxmlformats.org/officeDocument/2006/relationships/customXml" Target="../ink/ink486.xml"/><Relationship Id="rId274" Type="http://schemas.openxmlformats.org/officeDocument/2006/relationships/customXml" Target="../ink/ink507.xml"/><Relationship Id="rId27" Type="http://schemas.openxmlformats.org/officeDocument/2006/relationships/image" Target="../media/image723.png"/><Relationship Id="rId69" Type="http://schemas.openxmlformats.org/officeDocument/2006/relationships/image" Target="../media/image744.png"/><Relationship Id="rId134" Type="http://schemas.openxmlformats.org/officeDocument/2006/relationships/customXml" Target="../ink/ink437.xml"/><Relationship Id="rId80" Type="http://schemas.openxmlformats.org/officeDocument/2006/relationships/customXml" Target="../ink/ink410.xml"/><Relationship Id="rId176" Type="http://schemas.openxmlformats.org/officeDocument/2006/relationships/customXml" Target="../ink/ink458.xml"/><Relationship Id="rId341" Type="http://schemas.openxmlformats.org/officeDocument/2006/relationships/image" Target="../media/image880.png"/><Relationship Id="rId383" Type="http://schemas.openxmlformats.org/officeDocument/2006/relationships/image" Target="../media/image900.png"/><Relationship Id="rId439" Type="http://schemas.openxmlformats.org/officeDocument/2006/relationships/image" Target="../media/image928.png"/><Relationship Id="rId201" Type="http://schemas.openxmlformats.org/officeDocument/2006/relationships/image" Target="../media/image809.png"/><Relationship Id="rId243" Type="http://schemas.openxmlformats.org/officeDocument/2006/relationships/image" Target="../media/image831.png"/><Relationship Id="rId285" Type="http://schemas.openxmlformats.org/officeDocument/2006/relationships/image" Target="../media/image852.png"/><Relationship Id="rId450" Type="http://schemas.openxmlformats.org/officeDocument/2006/relationships/customXml" Target="../ink/ink595.xml"/><Relationship Id="rId38" Type="http://schemas.openxmlformats.org/officeDocument/2006/relationships/customXml" Target="../ink/ink389.xml"/><Relationship Id="rId103" Type="http://schemas.openxmlformats.org/officeDocument/2006/relationships/image" Target="../media/image761.png"/><Relationship Id="rId310" Type="http://schemas.openxmlformats.org/officeDocument/2006/relationships/customXml" Target="../ink/ink525.xml"/><Relationship Id="rId91" Type="http://schemas.openxmlformats.org/officeDocument/2006/relationships/image" Target="../media/image755.png"/><Relationship Id="rId145" Type="http://schemas.openxmlformats.org/officeDocument/2006/relationships/image" Target="../media/image781.png"/><Relationship Id="rId187" Type="http://schemas.openxmlformats.org/officeDocument/2006/relationships/image" Target="../media/image802.png"/><Relationship Id="rId352" Type="http://schemas.openxmlformats.org/officeDocument/2006/relationships/customXml" Target="../ink/ink546.xml"/><Relationship Id="rId394" Type="http://schemas.openxmlformats.org/officeDocument/2006/relationships/customXml" Target="../ink/ink567.xml"/><Relationship Id="rId408" Type="http://schemas.openxmlformats.org/officeDocument/2006/relationships/customXml" Target="../ink/ink574.xml"/><Relationship Id="rId212" Type="http://schemas.openxmlformats.org/officeDocument/2006/relationships/customXml" Target="../ink/ink476.xml"/><Relationship Id="rId254" Type="http://schemas.openxmlformats.org/officeDocument/2006/relationships/customXml" Target="../ink/ink497.xml"/><Relationship Id="rId49" Type="http://schemas.openxmlformats.org/officeDocument/2006/relationships/image" Target="../media/image734.png"/><Relationship Id="rId114" Type="http://schemas.openxmlformats.org/officeDocument/2006/relationships/customXml" Target="../ink/ink427.xml"/><Relationship Id="rId296" Type="http://schemas.openxmlformats.org/officeDocument/2006/relationships/customXml" Target="../ink/ink518.xml"/><Relationship Id="rId461" Type="http://schemas.openxmlformats.org/officeDocument/2006/relationships/image" Target="../media/image939.png"/><Relationship Id="rId60" Type="http://schemas.openxmlformats.org/officeDocument/2006/relationships/customXml" Target="../ink/ink400.xml"/><Relationship Id="rId156" Type="http://schemas.openxmlformats.org/officeDocument/2006/relationships/customXml" Target="../ink/ink448.xml"/><Relationship Id="rId198" Type="http://schemas.openxmlformats.org/officeDocument/2006/relationships/customXml" Target="../ink/ink469.xml"/><Relationship Id="rId321" Type="http://schemas.openxmlformats.org/officeDocument/2006/relationships/image" Target="../media/image870.png"/><Relationship Id="rId363" Type="http://schemas.openxmlformats.org/officeDocument/2006/relationships/image" Target="../media/image891.png"/><Relationship Id="rId419" Type="http://schemas.openxmlformats.org/officeDocument/2006/relationships/image" Target="../media/image918.png"/><Relationship Id="rId223" Type="http://schemas.openxmlformats.org/officeDocument/2006/relationships/image" Target="../media/image821.png"/><Relationship Id="rId430" Type="http://schemas.openxmlformats.org/officeDocument/2006/relationships/customXml" Target="../ink/ink585.xml"/><Relationship Id="rId18" Type="http://schemas.openxmlformats.org/officeDocument/2006/relationships/customXml" Target="../ink/ink379.xml"/><Relationship Id="rId265" Type="http://schemas.openxmlformats.org/officeDocument/2006/relationships/image" Target="../media/image842.png"/><Relationship Id="rId125" Type="http://schemas.openxmlformats.org/officeDocument/2006/relationships/image" Target="../media/image772.png"/><Relationship Id="rId167" Type="http://schemas.openxmlformats.org/officeDocument/2006/relationships/image" Target="../media/image792.png"/><Relationship Id="rId332" Type="http://schemas.openxmlformats.org/officeDocument/2006/relationships/customXml" Target="../ink/ink536.xml"/><Relationship Id="rId374" Type="http://schemas.openxmlformats.org/officeDocument/2006/relationships/customXml" Target="../ink/ink557.xml"/><Relationship Id="rId71" Type="http://schemas.openxmlformats.org/officeDocument/2006/relationships/image" Target="../media/image745.png"/><Relationship Id="rId234" Type="http://schemas.openxmlformats.org/officeDocument/2006/relationships/customXml" Target="../ink/ink487.xml"/><Relationship Id="rId2" Type="http://schemas.openxmlformats.org/officeDocument/2006/relationships/notesSlide" Target="../notesSlides/notesSlide9.xml"/><Relationship Id="rId29" Type="http://schemas.openxmlformats.org/officeDocument/2006/relationships/image" Target="../media/image724.png"/><Relationship Id="rId276" Type="http://schemas.openxmlformats.org/officeDocument/2006/relationships/customXml" Target="../ink/ink508.xml"/><Relationship Id="rId441" Type="http://schemas.openxmlformats.org/officeDocument/2006/relationships/image" Target="../media/image929.png"/><Relationship Id="rId40" Type="http://schemas.openxmlformats.org/officeDocument/2006/relationships/customXml" Target="../ink/ink390.xml"/><Relationship Id="rId136" Type="http://schemas.openxmlformats.org/officeDocument/2006/relationships/customXml" Target="../ink/ink438.xml"/><Relationship Id="rId178" Type="http://schemas.openxmlformats.org/officeDocument/2006/relationships/customXml" Target="../ink/ink459.xml"/><Relationship Id="rId301" Type="http://schemas.openxmlformats.org/officeDocument/2006/relationships/image" Target="../media/image860.png"/><Relationship Id="rId343" Type="http://schemas.openxmlformats.org/officeDocument/2006/relationships/image" Target="../media/image881.png"/><Relationship Id="rId61" Type="http://schemas.openxmlformats.org/officeDocument/2006/relationships/image" Target="../media/image740.png"/><Relationship Id="rId82" Type="http://schemas.openxmlformats.org/officeDocument/2006/relationships/customXml" Target="../ink/ink411.xml"/><Relationship Id="rId199" Type="http://schemas.openxmlformats.org/officeDocument/2006/relationships/image" Target="../media/image808.png"/><Relationship Id="rId203" Type="http://schemas.openxmlformats.org/officeDocument/2006/relationships/image" Target="../media/image810.png"/><Relationship Id="rId385" Type="http://schemas.openxmlformats.org/officeDocument/2006/relationships/image" Target="../media/image901.png"/><Relationship Id="rId19" Type="http://schemas.openxmlformats.org/officeDocument/2006/relationships/image" Target="../media/image542.png"/><Relationship Id="rId224" Type="http://schemas.openxmlformats.org/officeDocument/2006/relationships/customXml" Target="../ink/ink482.xml"/><Relationship Id="rId245" Type="http://schemas.openxmlformats.org/officeDocument/2006/relationships/image" Target="../media/image832.png"/><Relationship Id="rId266" Type="http://schemas.openxmlformats.org/officeDocument/2006/relationships/customXml" Target="../ink/ink503.xml"/><Relationship Id="rId287" Type="http://schemas.openxmlformats.org/officeDocument/2006/relationships/image" Target="../media/image853.png"/><Relationship Id="rId410" Type="http://schemas.openxmlformats.org/officeDocument/2006/relationships/customXml" Target="../ink/ink575.xml"/><Relationship Id="rId431" Type="http://schemas.openxmlformats.org/officeDocument/2006/relationships/image" Target="../media/image924.png"/><Relationship Id="rId452" Type="http://schemas.openxmlformats.org/officeDocument/2006/relationships/customXml" Target="../ink/ink596.xml"/><Relationship Id="rId30" Type="http://schemas.openxmlformats.org/officeDocument/2006/relationships/customXml" Target="../ink/ink385.xml"/><Relationship Id="rId105" Type="http://schemas.openxmlformats.org/officeDocument/2006/relationships/image" Target="../media/image762.png"/><Relationship Id="rId126" Type="http://schemas.openxmlformats.org/officeDocument/2006/relationships/customXml" Target="../ink/ink433.xml"/><Relationship Id="rId147" Type="http://schemas.openxmlformats.org/officeDocument/2006/relationships/image" Target="../media/image782.png"/><Relationship Id="rId168" Type="http://schemas.openxmlformats.org/officeDocument/2006/relationships/customXml" Target="../ink/ink454.xml"/><Relationship Id="rId312" Type="http://schemas.openxmlformats.org/officeDocument/2006/relationships/customXml" Target="../ink/ink526.xml"/><Relationship Id="rId333" Type="http://schemas.openxmlformats.org/officeDocument/2006/relationships/image" Target="../media/image876.png"/><Relationship Id="rId354" Type="http://schemas.openxmlformats.org/officeDocument/2006/relationships/customXml" Target="../ink/ink547.xml"/><Relationship Id="rId51" Type="http://schemas.openxmlformats.org/officeDocument/2006/relationships/image" Target="../media/image735.png"/><Relationship Id="rId72" Type="http://schemas.openxmlformats.org/officeDocument/2006/relationships/customXml" Target="../ink/ink406.xml"/><Relationship Id="rId93" Type="http://schemas.openxmlformats.org/officeDocument/2006/relationships/image" Target="../media/image756.png"/><Relationship Id="rId189" Type="http://schemas.openxmlformats.org/officeDocument/2006/relationships/image" Target="../media/image803.png"/><Relationship Id="rId375" Type="http://schemas.openxmlformats.org/officeDocument/2006/relationships/image" Target="../media/image897.png"/><Relationship Id="rId396" Type="http://schemas.openxmlformats.org/officeDocument/2006/relationships/customXml" Target="../ink/ink568.xml"/><Relationship Id="rId3" Type="http://schemas.openxmlformats.org/officeDocument/2006/relationships/image" Target="../media/image811.png"/><Relationship Id="rId214" Type="http://schemas.openxmlformats.org/officeDocument/2006/relationships/customXml" Target="../ink/ink477.xml"/><Relationship Id="rId235" Type="http://schemas.openxmlformats.org/officeDocument/2006/relationships/image" Target="../media/image827.png"/><Relationship Id="rId256" Type="http://schemas.openxmlformats.org/officeDocument/2006/relationships/customXml" Target="../ink/ink498.xml"/><Relationship Id="rId277" Type="http://schemas.openxmlformats.org/officeDocument/2006/relationships/image" Target="../media/image848.png"/><Relationship Id="rId298" Type="http://schemas.openxmlformats.org/officeDocument/2006/relationships/customXml" Target="../ink/ink519.xml"/><Relationship Id="rId400" Type="http://schemas.openxmlformats.org/officeDocument/2006/relationships/customXml" Target="../ink/ink570.xml"/><Relationship Id="rId421" Type="http://schemas.openxmlformats.org/officeDocument/2006/relationships/image" Target="../media/image919.png"/><Relationship Id="rId442" Type="http://schemas.openxmlformats.org/officeDocument/2006/relationships/customXml" Target="../ink/ink591.xml"/><Relationship Id="rId463" Type="http://schemas.openxmlformats.org/officeDocument/2006/relationships/image" Target="../media/image940.png"/><Relationship Id="rId116" Type="http://schemas.openxmlformats.org/officeDocument/2006/relationships/customXml" Target="../ink/ink428.xml"/><Relationship Id="rId137" Type="http://schemas.openxmlformats.org/officeDocument/2006/relationships/image" Target="../media/image777.png"/><Relationship Id="rId158" Type="http://schemas.openxmlformats.org/officeDocument/2006/relationships/customXml" Target="../ink/ink449.xml"/><Relationship Id="rId302" Type="http://schemas.openxmlformats.org/officeDocument/2006/relationships/customXml" Target="../ink/ink521.xml"/><Relationship Id="rId323" Type="http://schemas.openxmlformats.org/officeDocument/2006/relationships/image" Target="../media/image871.png"/><Relationship Id="rId344" Type="http://schemas.openxmlformats.org/officeDocument/2006/relationships/customXml" Target="../ink/ink542.xml"/><Relationship Id="rId20" Type="http://schemas.openxmlformats.org/officeDocument/2006/relationships/customXml" Target="../ink/ink380.xml"/><Relationship Id="rId41" Type="http://schemas.openxmlformats.org/officeDocument/2006/relationships/image" Target="../media/image730.png"/><Relationship Id="rId62" Type="http://schemas.openxmlformats.org/officeDocument/2006/relationships/customXml" Target="../ink/ink401.xml"/><Relationship Id="rId83" Type="http://schemas.openxmlformats.org/officeDocument/2006/relationships/image" Target="../media/image751.png"/><Relationship Id="rId179" Type="http://schemas.openxmlformats.org/officeDocument/2006/relationships/image" Target="../media/image798.png"/><Relationship Id="rId365" Type="http://schemas.openxmlformats.org/officeDocument/2006/relationships/image" Target="../media/image892.png"/><Relationship Id="rId386" Type="http://schemas.openxmlformats.org/officeDocument/2006/relationships/customXml" Target="../ink/ink563.xml"/><Relationship Id="rId190" Type="http://schemas.openxmlformats.org/officeDocument/2006/relationships/customXml" Target="../ink/ink465.xml"/><Relationship Id="rId204" Type="http://schemas.openxmlformats.org/officeDocument/2006/relationships/customXml" Target="../ink/ink472.xml"/><Relationship Id="rId225" Type="http://schemas.openxmlformats.org/officeDocument/2006/relationships/image" Target="../media/image822.png"/><Relationship Id="rId246" Type="http://schemas.openxmlformats.org/officeDocument/2006/relationships/customXml" Target="../ink/ink493.xml"/><Relationship Id="rId267" Type="http://schemas.openxmlformats.org/officeDocument/2006/relationships/image" Target="../media/image843.png"/><Relationship Id="rId288" Type="http://schemas.openxmlformats.org/officeDocument/2006/relationships/customXml" Target="../ink/ink514.xml"/><Relationship Id="rId411" Type="http://schemas.openxmlformats.org/officeDocument/2006/relationships/image" Target="../media/image914.png"/><Relationship Id="rId432" Type="http://schemas.openxmlformats.org/officeDocument/2006/relationships/customXml" Target="../ink/ink586.xml"/><Relationship Id="rId453" Type="http://schemas.openxmlformats.org/officeDocument/2006/relationships/image" Target="../media/image935.png"/><Relationship Id="rId106" Type="http://schemas.openxmlformats.org/officeDocument/2006/relationships/customXml" Target="../ink/ink423.xml"/><Relationship Id="rId127" Type="http://schemas.openxmlformats.org/officeDocument/2006/relationships/image" Target="../media/image190.png"/><Relationship Id="rId313" Type="http://schemas.openxmlformats.org/officeDocument/2006/relationships/image" Target="../media/image866.png"/><Relationship Id="rId10" Type="http://schemas.openxmlformats.org/officeDocument/2006/relationships/customXml" Target="../ink/ink375.xml"/><Relationship Id="rId31" Type="http://schemas.openxmlformats.org/officeDocument/2006/relationships/image" Target="../media/image725.png"/><Relationship Id="rId52" Type="http://schemas.openxmlformats.org/officeDocument/2006/relationships/customXml" Target="../ink/ink396.xml"/><Relationship Id="rId73" Type="http://schemas.openxmlformats.org/officeDocument/2006/relationships/image" Target="../media/image746.png"/><Relationship Id="rId94" Type="http://schemas.openxmlformats.org/officeDocument/2006/relationships/customXml" Target="../ink/ink417.xml"/><Relationship Id="rId148" Type="http://schemas.openxmlformats.org/officeDocument/2006/relationships/customXml" Target="../ink/ink444.xml"/><Relationship Id="rId169" Type="http://schemas.openxmlformats.org/officeDocument/2006/relationships/image" Target="../media/image793.png"/><Relationship Id="rId334" Type="http://schemas.openxmlformats.org/officeDocument/2006/relationships/customXml" Target="../ink/ink537.xml"/><Relationship Id="rId355" Type="http://schemas.openxmlformats.org/officeDocument/2006/relationships/image" Target="../media/image887.png"/><Relationship Id="rId376" Type="http://schemas.openxmlformats.org/officeDocument/2006/relationships/customXml" Target="../ink/ink558.xml"/><Relationship Id="rId397" Type="http://schemas.openxmlformats.org/officeDocument/2006/relationships/image" Target="../media/image907.png"/><Relationship Id="rId4" Type="http://schemas.openxmlformats.org/officeDocument/2006/relationships/customXml" Target="../ink/ink372.xml"/><Relationship Id="rId180" Type="http://schemas.openxmlformats.org/officeDocument/2006/relationships/customXml" Target="../ink/ink460.xml"/><Relationship Id="rId215" Type="http://schemas.openxmlformats.org/officeDocument/2006/relationships/image" Target="../media/image817.png"/><Relationship Id="rId236" Type="http://schemas.openxmlformats.org/officeDocument/2006/relationships/customXml" Target="../ink/ink488.xml"/><Relationship Id="rId257" Type="http://schemas.openxmlformats.org/officeDocument/2006/relationships/image" Target="../media/image838.png"/><Relationship Id="rId278" Type="http://schemas.openxmlformats.org/officeDocument/2006/relationships/customXml" Target="../ink/ink509.xml"/><Relationship Id="rId401" Type="http://schemas.openxmlformats.org/officeDocument/2006/relationships/image" Target="../media/image909.png"/><Relationship Id="rId422" Type="http://schemas.openxmlformats.org/officeDocument/2006/relationships/customXml" Target="../ink/ink581.xml"/><Relationship Id="rId443" Type="http://schemas.openxmlformats.org/officeDocument/2006/relationships/image" Target="../media/image930.png"/><Relationship Id="rId464" Type="http://schemas.openxmlformats.org/officeDocument/2006/relationships/customXml" Target="../ink/ink602.xml"/><Relationship Id="rId303" Type="http://schemas.openxmlformats.org/officeDocument/2006/relationships/image" Target="../media/image861.png"/><Relationship Id="rId42" Type="http://schemas.openxmlformats.org/officeDocument/2006/relationships/customXml" Target="../ink/ink391.xml"/><Relationship Id="rId84" Type="http://schemas.openxmlformats.org/officeDocument/2006/relationships/customXml" Target="../ink/ink412.xml"/><Relationship Id="rId138" Type="http://schemas.openxmlformats.org/officeDocument/2006/relationships/customXml" Target="../ink/ink439.xml"/><Relationship Id="rId345" Type="http://schemas.openxmlformats.org/officeDocument/2006/relationships/image" Target="../media/image882.png"/><Relationship Id="rId387" Type="http://schemas.openxmlformats.org/officeDocument/2006/relationships/image" Target="../media/image902.png"/><Relationship Id="rId191" Type="http://schemas.openxmlformats.org/officeDocument/2006/relationships/image" Target="../media/image804.png"/><Relationship Id="rId205" Type="http://schemas.openxmlformats.org/officeDocument/2006/relationships/image" Target="../media/image812.png"/><Relationship Id="rId247" Type="http://schemas.openxmlformats.org/officeDocument/2006/relationships/image" Target="../media/image833.png"/><Relationship Id="rId412" Type="http://schemas.openxmlformats.org/officeDocument/2006/relationships/customXml" Target="../ink/ink576.xml"/><Relationship Id="rId107" Type="http://schemas.openxmlformats.org/officeDocument/2006/relationships/image" Target="../media/image763.png"/><Relationship Id="rId289" Type="http://schemas.openxmlformats.org/officeDocument/2006/relationships/image" Target="../media/image854.png"/><Relationship Id="rId454" Type="http://schemas.openxmlformats.org/officeDocument/2006/relationships/customXml" Target="../ink/ink597.xml"/><Relationship Id="rId11" Type="http://schemas.openxmlformats.org/officeDocument/2006/relationships/image" Target="../media/image716.png"/><Relationship Id="rId53" Type="http://schemas.openxmlformats.org/officeDocument/2006/relationships/image" Target="../media/image736.png"/><Relationship Id="rId149" Type="http://schemas.openxmlformats.org/officeDocument/2006/relationships/image" Target="../media/image783.png"/><Relationship Id="rId314" Type="http://schemas.openxmlformats.org/officeDocument/2006/relationships/customXml" Target="../ink/ink527.xml"/><Relationship Id="rId356" Type="http://schemas.openxmlformats.org/officeDocument/2006/relationships/customXml" Target="../ink/ink548.xml"/><Relationship Id="rId398" Type="http://schemas.openxmlformats.org/officeDocument/2006/relationships/customXml" Target="../ink/ink569.xml"/><Relationship Id="rId95" Type="http://schemas.openxmlformats.org/officeDocument/2006/relationships/image" Target="../media/image757.png"/><Relationship Id="rId160" Type="http://schemas.openxmlformats.org/officeDocument/2006/relationships/customXml" Target="../ink/ink450.xml"/><Relationship Id="rId216" Type="http://schemas.openxmlformats.org/officeDocument/2006/relationships/customXml" Target="../ink/ink478.xml"/><Relationship Id="rId423" Type="http://schemas.openxmlformats.org/officeDocument/2006/relationships/image" Target="../media/image920.png"/><Relationship Id="rId258" Type="http://schemas.openxmlformats.org/officeDocument/2006/relationships/customXml" Target="../ink/ink499.xml"/><Relationship Id="rId465" Type="http://schemas.openxmlformats.org/officeDocument/2006/relationships/image" Target="../media/image941.png"/><Relationship Id="rId22" Type="http://schemas.openxmlformats.org/officeDocument/2006/relationships/customXml" Target="../ink/ink381.xml"/><Relationship Id="rId64" Type="http://schemas.openxmlformats.org/officeDocument/2006/relationships/customXml" Target="../ink/ink402.xml"/><Relationship Id="rId118" Type="http://schemas.openxmlformats.org/officeDocument/2006/relationships/customXml" Target="../ink/ink429.xml"/><Relationship Id="rId325" Type="http://schemas.openxmlformats.org/officeDocument/2006/relationships/image" Target="../media/image872.png"/><Relationship Id="rId367" Type="http://schemas.openxmlformats.org/officeDocument/2006/relationships/image" Target="../media/image893.png"/><Relationship Id="rId171" Type="http://schemas.openxmlformats.org/officeDocument/2006/relationships/image" Target="../media/image794.png"/><Relationship Id="rId227" Type="http://schemas.openxmlformats.org/officeDocument/2006/relationships/image" Target="../media/image823.png"/><Relationship Id="rId269" Type="http://schemas.openxmlformats.org/officeDocument/2006/relationships/image" Target="../media/image844.png"/><Relationship Id="rId434" Type="http://schemas.openxmlformats.org/officeDocument/2006/relationships/customXml" Target="../ink/ink587.xml"/><Relationship Id="rId33" Type="http://schemas.openxmlformats.org/officeDocument/2006/relationships/image" Target="../media/image726.png"/><Relationship Id="rId129" Type="http://schemas.openxmlformats.org/officeDocument/2006/relationships/image" Target="../media/image773.png"/><Relationship Id="rId280" Type="http://schemas.openxmlformats.org/officeDocument/2006/relationships/customXml" Target="../ink/ink510.xml"/><Relationship Id="rId336" Type="http://schemas.openxmlformats.org/officeDocument/2006/relationships/customXml" Target="../ink/ink538.xml"/><Relationship Id="rId75" Type="http://schemas.openxmlformats.org/officeDocument/2006/relationships/image" Target="../media/image747.png"/><Relationship Id="rId140" Type="http://schemas.openxmlformats.org/officeDocument/2006/relationships/customXml" Target="../ink/ink440.xml"/><Relationship Id="rId182" Type="http://schemas.openxmlformats.org/officeDocument/2006/relationships/customXml" Target="../ink/ink461.xml"/><Relationship Id="rId378" Type="http://schemas.openxmlformats.org/officeDocument/2006/relationships/customXml" Target="../ink/ink559.xml"/><Relationship Id="rId403" Type="http://schemas.openxmlformats.org/officeDocument/2006/relationships/image" Target="../media/image910.png"/><Relationship Id="rId6" Type="http://schemas.openxmlformats.org/officeDocument/2006/relationships/customXml" Target="../ink/ink373.xml"/><Relationship Id="rId238" Type="http://schemas.openxmlformats.org/officeDocument/2006/relationships/customXml" Target="../ink/ink489.xml"/><Relationship Id="rId445" Type="http://schemas.openxmlformats.org/officeDocument/2006/relationships/image" Target="../media/image931.png"/><Relationship Id="rId291" Type="http://schemas.openxmlformats.org/officeDocument/2006/relationships/image" Target="../media/image855.png"/><Relationship Id="rId305" Type="http://schemas.openxmlformats.org/officeDocument/2006/relationships/image" Target="../media/image862.png"/><Relationship Id="rId347" Type="http://schemas.openxmlformats.org/officeDocument/2006/relationships/image" Target="../media/image883.png"/><Relationship Id="rId44" Type="http://schemas.openxmlformats.org/officeDocument/2006/relationships/customXml" Target="../ink/ink392.xml"/><Relationship Id="rId86" Type="http://schemas.openxmlformats.org/officeDocument/2006/relationships/customXml" Target="../ink/ink413.xml"/><Relationship Id="rId151" Type="http://schemas.openxmlformats.org/officeDocument/2006/relationships/image" Target="../media/image784.png"/><Relationship Id="rId389" Type="http://schemas.openxmlformats.org/officeDocument/2006/relationships/image" Target="../media/image903.png"/><Relationship Id="rId193" Type="http://schemas.openxmlformats.org/officeDocument/2006/relationships/image" Target="../media/image805.png"/><Relationship Id="rId207" Type="http://schemas.openxmlformats.org/officeDocument/2006/relationships/image" Target="../media/image813.png"/><Relationship Id="rId249" Type="http://schemas.openxmlformats.org/officeDocument/2006/relationships/image" Target="../media/image834.png"/><Relationship Id="rId414" Type="http://schemas.openxmlformats.org/officeDocument/2006/relationships/customXml" Target="../ink/ink577.xml"/><Relationship Id="rId456" Type="http://schemas.openxmlformats.org/officeDocument/2006/relationships/customXml" Target="../ink/ink598.xml"/><Relationship Id="rId13" Type="http://schemas.openxmlformats.org/officeDocument/2006/relationships/image" Target="../media/image717.png"/><Relationship Id="rId109" Type="http://schemas.openxmlformats.org/officeDocument/2006/relationships/image" Target="../media/image764.png"/><Relationship Id="rId260" Type="http://schemas.openxmlformats.org/officeDocument/2006/relationships/customXml" Target="../ink/ink500.xml"/><Relationship Id="rId316" Type="http://schemas.openxmlformats.org/officeDocument/2006/relationships/customXml" Target="../ink/ink528.xml"/><Relationship Id="rId55" Type="http://schemas.openxmlformats.org/officeDocument/2006/relationships/image" Target="../media/image737.png"/><Relationship Id="rId97" Type="http://schemas.openxmlformats.org/officeDocument/2006/relationships/image" Target="../media/image758.png"/><Relationship Id="rId120" Type="http://schemas.openxmlformats.org/officeDocument/2006/relationships/customXml" Target="../ink/ink430.xml"/><Relationship Id="rId358" Type="http://schemas.openxmlformats.org/officeDocument/2006/relationships/customXml" Target="../ink/ink549.xml"/><Relationship Id="rId162" Type="http://schemas.openxmlformats.org/officeDocument/2006/relationships/customXml" Target="../ink/ink451.xml"/><Relationship Id="rId218" Type="http://schemas.openxmlformats.org/officeDocument/2006/relationships/customXml" Target="../ink/ink479.xml"/><Relationship Id="rId425" Type="http://schemas.openxmlformats.org/officeDocument/2006/relationships/image" Target="../media/image921.png"/><Relationship Id="rId467" Type="http://schemas.openxmlformats.org/officeDocument/2006/relationships/image" Target="../media/image89.png"/><Relationship Id="rId271" Type="http://schemas.openxmlformats.org/officeDocument/2006/relationships/image" Target="../media/image845.png"/><Relationship Id="rId24" Type="http://schemas.openxmlformats.org/officeDocument/2006/relationships/customXml" Target="../ink/ink382.xml"/><Relationship Id="rId66" Type="http://schemas.openxmlformats.org/officeDocument/2006/relationships/customXml" Target="../ink/ink403.xml"/><Relationship Id="rId131" Type="http://schemas.openxmlformats.org/officeDocument/2006/relationships/image" Target="../media/image774.png"/><Relationship Id="rId327" Type="http://schemas.openxmlformats.org/officeDocument/2006/relationships/image" Target="../media/image873.png"/><Relationship Id="rId369" Type="http://schemas.openxmlformats.org/officeDocument/2006/relationships/image" Target="../media/image894.png"/><Relationship Id="rId173" Type="http://schemas.openxmlformats.org/officeDocument/2006/relationships/image" Target="../media/image795.png"/><Relationship Id="rId229" Type="http://schemas.openxmlformats.org/officeDocument/2006/relationships/image" Target="../media/image824.png"/><Relationship Id="rId380" Type="http://schemas.openxmlformats.org/officeDocument/2006/relationships/customXml" Target="../ink/ink560.xml"/><Relationship Id="rId436" Type="http://schemas.openxmlformats.org/officeDocument/2006/relationships/customXml" Target="../ink/ink588.xml"/><Relationship Id="rId240" Type="http://schemas.openxmlformats.org/officeDocument/2006/relationships/customXml" Target="../ink/ink490.xml"/><Relationship Id="rId35" Type="http://schemas.openxmlformats.org/officeDocument/2006/relationships/image" Target="../media/image727.png"/><Relationship Id="rId77" Type="http://schemas.openxmlformats.org/officeDocument/2006/relationships/image" Target="../media/image748.png"/><Relationship Id="rId100" Type="http://schemas.openxmlformats.org/officeDocument/2006/relationships/customXml" Target="../ink/ink420.xml"/><Relationship Id="rId282" Type="http://schemas.openxmlformats.org/officeDocument/2006/relationships/customXml" Target="../ink/ink511.xml"/><Relationship Id="rId338" Type="http://schemas.openxmlformats.org/officeDocument/2006/relationships/customXml" Target="../ink/ink539.xml"/><Relationship Id="rId8" Type="http://schemas.openxmlformats.org/officeDocument/2006/relationships/customXml" Target="../ink/ink374.xml"/><Relationship Id="rId142" Type="http://schemas.openxmlformats.org/officeDocument/2006/relationships/customXml" Target="../ink/ink441.xml"/><Relationship Id="rId184" Type="http://schemas.openxmlformats.org/officeDocument/2006/relationships/customXml" Target="../ink/ink462.xml"/><Relationship Id="rId391" Type="http://schemas.openxmlformats.org/officeDocument/2006/relationships/image" Target="../media/image904.png"/><Relationship Id="rId405" Type="http://schemas.openxmlformats.org/officeDocument/2006/relationships/image" Target="../media/image911.png"/><Relationship Id="rId447" Type="http://schemas.openxmlformats.org/officeDocument/2006/relationships/image" Target="../media/image932.png"/><Relationship Id="rId251" Type="http://schemas.openxmlformats.org/officeDocument/2006/relationships/image" Target="../media/image835.png"/><Relationship Id="rId46" Type="http://schemas.openxmlformats.org/officeDocument/2006/relationships/customXml" Target="../ink/ink393.xml"/><Relationship Id="rId293" Type="http://schemas.openxmlformats.org/officeDocument/2006/relationships/image" Target="../media/image856.png"/><Relationship Id="rId307" Type="http://schemas.openxmlformats.org/officeDocument/2006/relationships/image" Target="../media/image863.png"/><Relationship Id="rId349" Type="http://schemas.openxmlformats.org/officeDocument/2006/relationships/image" Target="../media/image884.png"/><Relationship Id="rId88" Type="http://schemas.openxmlformats.org/officeDocument/2006/relationships/customXml" Target="../ink/ink414.xml"/><Relationship Id="rId111" Type="http://schemas.openxmlformats.org/officeDocument/2006/relationships/image" Target="../media/image765.png"/><Relationship Id="rId153" Type="http://schemas.openxmlformats.org/officeDocument/2006/relationships/image" Target="../media/image785.png"/><Relationship Id="rId195" Type="http://schemas.openxmlformats.org/officeDocument/2006/relationships/image" Target="../media/image806.png"/><Relationship Id="rId209" Type="http://schemas.openxmlformats.org/officeDocument/2006/relationships/image" Target="../media/image814.png"/><Relationship Id="rId360" Type="http://schemas.openxmlformats.org/officeDocument/2006/relationships/customXml" Target="../ink/ink550.xml"/><Relationship Id="rId416" Type="http://schemas.openxmlformats.org/officeDocument/2006/relationships/customXml" Target="../ink/ink578.xml"/><Relationship Id="rId220" Type="http://schemas.openxmlformats.org/officeDocument/2006/relationships/customXml" Target="../ink/ink480.xml"/><Relationship Id="rId458" Type="http://schemas.openxmlformats.org/officeDocument/2006/relationships/customXml" Target="../ink/ink599.xml"/><Relationship Id="rId15" Type="http://schemas.openxmlformats.org/officeDocument/2006/relationships/image" Target="../media/image718.png"/><Relationship Id="rId57" Type="http://schemas.openxmlformats.org/officeDocument/2006/relationships/image" Target="../media/image738.png"/><Relationship Id="rId262" Type="http://schemas.openxmlformats.org/officeDocument/2006/relationships/customXml" Target="../ink/ink501.xml"/><Relationship Id="rId318" Type="http://schemas.openxmlformats.org/officeDocument/2006/relationships/customXml" Target="../ink/ink529.xml"/><Relationship Id="rId99" Type="http://schemas.openxmlformats.org/officeDocument/2006/relationships/image" Target="../media/image759.png"/><Relationship Id="rId122" Type="http://schemas.openxmlformats.org/officeDocument/2006/relationships/customXml" Target="../ink/ink431.xml"/><Relationship Id="rId164" Type="http://schemas.openxmlformats.org/officeDocument/2006/relationships/customXml" Target="../ink/ink452.xml"/><Relationship Id="rId371" Type="http://schemas.openxmlformats.org/officeDocument/2006/relationships/image" Target="../media/image895.png"/><Relationship Id="rId427" Type="http://schemas.openxmlformats.org/officeDocument/2006/relationships/image" Target="../media/image922.png"/><Relationship Id="rId26" Type="http://schemas.openxmlformats.org/officeDocument/2006/relationships/customXml" Target="../ink/ink383.xml"/><Relationship Id="rId231" Type="http://schemas.openxmlformats.org/officeDocument/2006/relationships/image" Target="../media/image825.png"/><Relationship Id="rId273" Type="http://schemas.openxmlformats.org/officeDocument/2006/relationships/image" Target="../media/image846.png"/><Relationship Id="rId329" Type="http://schemas.openxmlformats.org/officeDocument/2006/relationships/image" Target="../media/image874.png"/><Relationship Id="rId68" Type="http://schemas.openxmlformats.org/officeDocument/2006/relationships/customXml" Target="../ink/ink404.xml"/><Relationship Id="rId133" Type="http://schemas.openxmlformats.org/officeDocument/2006/relationships/image" Target="../media/image775.png"/><Relationship Id="rId175" Type="http://schemas.openxmlformats.org/officeDocument/2006/relationships/image" Target="../media/image796.png"/><Relationship Id="rId340" Type="http://schemas.openxmlformats.org/officeDocument/2006/relationships/customXml" Target="../ink/ink540.xml"/><Relationship Id="rId200" Type="http://schemas.openxmlformats.org/officeDocument/2006/relationships/customXml" Target="../ink/ink470.xml"/><Relationship Id="rId382" Type="http://schemas.openxmlformats.org/officeDocument/2006/relationships/customXml" Target="../ink/ink561.xml"/><Relationship Id="rId438" Type="http://schemas.openxmlformats.org/officeDocument/2006/relationships/customXml" Target="../ink/ink589.xml"/><Relationship Id="rId242" Type="http://schemas.openxmlformats.org/officeDocument/2006/relationships/customXml" Target="../ink/ink491.xml"/><Relationship Id="rId284" Type="http://schemas.openxmlformats.org/officeDocument/2006/relationships/customXml" Target="../ink/ink512.xml"/><Relationship Id="rId37" Type="http://schemas.openxmlformats.org/officeDocument/2006/relationships/image" Target="../media/image728.png"/><Relationship Id="rId79" Type="http://schemas.openxmlformats.org/officeDocument/2006/relationships/image" Target="../media/image749.png"/><Relationship Id="rId102" Type="http://schemas.openxmlformats.org/officeDocument/2006/relationships/customXml" Target="../ink/ink421.xml"/><Relationship Id="rId144" Type="http://schemas.openxmlformats.org/officeDocument/2006/relationships/customXml" Target="../ink/ink442.xml"/><Relationship Id="rId90" Type="http://schemas.openxmlformats.org/officeDocument/2006/relationships/customXml" Target="../ink/ink415.xml"/><Relationship Id="rId186" Type="http://schemas.openxmlformats.org/officeDocument/2006/relationships/customXml" Target="../ink/ink463.xml"/><Relationship Id="rId351" Type="http://schemas.openxmlformats.org/officeDocument/2006/relationships/image" Target="../media/image885.png"/><Relationship Id="rId393" Type="http://schemas.openxmlformats.org/officeDocument/2006/relationships/image" Target="../media/image905.png"/><Relationship Id="rId407" Type="http://schemas.openxmlformats.org/officeDocument/2006/relationships/image" Target="../media/image912.png"/><Relationship Id="rId449" Type="http://schemas.openxmlformats.org/officeDocument/2006/relationships/image" Target="../media/image933.png"/><Relationship Id="rId211" Type="http://schemas.openxmlformats.org/officeDocument/2006/relationships/image" Target="../media/image815.png"/><Relationship Id="rId253" Type="http://schemas.openxmlformats.org/officeDocument/2006/relationships/image" Target="../media/image836.png"/><Relationship Id="rId295" Type="http://schemas.openxmlformats.org/officeDocument/2006/relationships/image" Target="../media/image857.png"/><Relationship Id="rId309" Type="http://schemas.openxmlformats.org/officeDocument/2006/relationships/image" Target="../media/image864.png"/><Relationship Id="rId460" Type="http://schemas.openxmlformats.org/officeDocument/2006/relationships/customXml" Target="../ink/ink600.xml"/><Relationship Id="rId48" Type="http://schemas.openxmlformats.org/officeDocument/2006/relationships/customXml" Target="../ink/ink394.xml"/><Relationship Id="rId113" Type="http://schemas.openxmlformats.org/officeDocument/2006/relationships/image" Target="../media/image766.png"/><Relationship Id="rId320" Type="http://schemas.openxmlformats.org/officeDocument/2006/relationships/customXml" Target="../ink/ink530.xml"/><Relationship Id="rId155" Type="http://schemas.openxmlformats.org/officeDocument/2006/relationships/image" Target="../media/image786.png"/><Relationship Id="rId197" Type="http://schemas.openxmlformats.org/officeDocument/2006/relationships/image" Target="../media/image807.png"/><Relationship Id="rId362" Type="http://schemas.openxmlformats.org/officeDocument/2006/relationships/customXml" Target="../ink/ink551.xml"/><Relationship Id="rId418" Type="http://schemas.openxmlformats.org/officeDocument/2006/relationships/customXml" Target="../ink/ink579.xml"/><Relationship Id="rId222" Type="http://schemas.openxmlformats.org/officeDocument/2006/relationships/customXml" Target="../ink/ink481.xml"/><Relationship Id="rId264" Type="http://schemas.openxmlformats.org/officeDocument/2006/relationships/customXml" Target="../ink/ink502.xml"/><Relationship Id="rId17" Type="http://schemas.openxmlformats.org/officeDocument/2006/relationships/image" Target="../media/image719.png"/><Relationship Id="rId59" Type="http://schemas.openxmlformats.org/officeDocument/2006/relationships/image" Target="../media/image739.png"/><Relationship Id="rId124" Type="http://schemas.openxmlformats.org/officeDocument/2006/relationships/customXml" Target="../ink/ink432.xml"/><Relationship Id="rId70" Type="http://schemas.openxmlformats.org/officeDocument/2006/relationships/customXml" Target="../ink/ink405.xml"/><Relationship Id="rId166" Type="http://schemas.openxmlformats.org/officeDocument/2006/relationships/customXml" Target="../ink/ink453.xml"/><Relationship Id="rId331" Type="http://schemas.openxmlformats.org/officeDocument/2006/relationships/image" Target="../media/image875.png"/><Relationship Id="rId373" Type="http://schemas.openxmlformats.org/officeDocument/2006/relationships/image" Target="../media/image896.png"/><Relationship Id="rId429" Type="http://schemas.openxmlformats.org/officeDocument/2006/relationships/image" Target="../media/image923.png"/><Relationship Id="rId1" Type="http://schemas.openxmlformats.org/officeDocument/2006/relationships/slideLayout" Target="../slideLayouts/slideLayout7.xml"/><Relationship Id="rId233" Type="http://schemas.openxmlformats.org/officeDocument/2006/relationships/image" Target="../media/image826.png"/><Relationship Id="rId440" Type="http://schemas.openxmlformats.org/officeDocument/2006/relationships/customXml" Target="../ink/ink590.xml"/><Relationship Id="rId28" Type="http://schemas.openxmlformats.org/officeDocument/2006/relationships/customXml" Target="../ink/ink384.xml"/><Relationship Id="rId275" Type="http://schemas.openxmlformats.org/officeDocument/2006/relationships/image" Target="../media/image847.png"/><Relationship Id="rId300" Type="http://schemas.openxmlformats.org/officeDocument/2006/relationships/customXml" Target="../ink/ink520.xml"/><Relationship Id="rId81" Type="http://schemas.openxmlformats.org/officeDocument/2006/relationships/image" Target="../media/image750.png"/><Relationship Id="rId135" Type="http://schemas.openxmlformats.org/officeDocument/2006/relationships/image" Target="../media/image776.png"/><Relationship Id="rId177" Type="http://schemas.openxmlformats.org/officeDocument/2006/relationships/image" Target="../media/image797.png"/><Relationship Id="rId342" Type="http://schemas.openxmlformats.org/officeDocument/2006/relationships/customXml" Target="../ink/ink541.xml"/><Relationship Id="rId384" Type="http://schemas.openxmlformats.org/officeDocument/2006/relationships/customXml" Target="../ink/ink562.xml"/><Relationship Id="rId202" Type="http://schemas.openxmlformats.org/officeDocument/2006/relationships/customXml" Target="../ink/ink471.xml"/><Relationship Id="rId244" Type="http://schemas.openxmlformats.org/officeDocument/2006/relationships/customXml" Target="../ink/ink492.xml"/><Relationship Id="rId39" Type="http://schemas.openxmlformats.org/officeDocument/2006/relationships/image" Target="../media/image729.png"/><Relationship Id="rId286" Type="http://schemas.openxmlformats.org/officeDocument/2006/relationships/customXml" Target="../ink/ink513.xml"/><Relationship Id="rId451" Type="http://schemas.openxmlformats.org/officeDocument/2006/relationships/image" Target="../media/image934.png"/><Relationship Id="rId50" Type="http://schemas.openxmlformats.org/officeDocument/2006/relationships/customXml" Target="../ink/ink395.xml"/><Relationship Id="rId104" Type="http://schemas.openxmlformats.org/officeDocument/2006/relationships/customXml" Target="../ink/ink422.xml"/><Relationship Id="rId146" Type="http://schemas.openxmlformats.org/officeDocument/2006/relationships/customXml" Target="../ink/ink443.xml"/><Relationship Id="rId188" Type="http://schemas.openxmlformats.org/officeDocument/2006/relationships/customXml" Target="../ink/ink464.xml"/><Relationship Id="rId311" Type="http://schemas.openxmlformats.org/officeDocument/2006/relationships/image" Target="../media/image865.png"/><Relationship Id="rId353" Type="http://schemas.openxmlformats.org/officeDocument/2006/relationships/image" Target="../media/image886.png"/><Relationship Id="rId395" Type="http://schemas.openxmlformats.org/officeDocument/2006/relationships/image" Target="../media/image906.png"/><Relationship Id="rId409" Type="http://schemas.openxmlformats.org/officeDocument/2006/relationships/image" Target="../media/image913.png"/><Relationship Id="rId92" Type="http://schemas.openxmlformats.org/officeDocument/2006/relationships/customXml" Target="../ink/ink416.xml"/><Relationship Id="rId213" Type="http://schemas.openxmlformats.org/officeDocument/2006/relationships/image" Target="../media/image816.png"/><Relationship Id="rId420" Type="http://schemas.openxmlformats.org/officeDocument/2006/relationships/customXml" Target="../ink/ink580.xml"/><Relationship Id="rId255" Type="http://schemas.openxmlformats.org/officeDocument/2006/relationships/image" Target="../media/image837.png"/><Relationship Id="rId297" Type="http://schemas.openxmlformats.org/officeDocument/2006/relationships/image" Target="../media/image858.png"/><Relationship Id="rId462" Type="http://schemas.openxmlformats.org/officeDocument/2006/relationships/customXml" Target="../ink/ink601.xml"/><Relationship Id="rId115" Type="http://schemas.openxmlformats.org/officeDocument/2006/relationships/image" Target="../media/image767.png"/><Relationship Id="rId157" Type="http://schemas.openxmlformats.org/officeDocument/2006/relationships/image" Target="../media/image787.png"/><Relationship Id="rId322" Type="http://schemas.openxmlformats.org/officeDocument/2006/relationships/customXml" Target="../ink/ink531.xml"/><Relationship Id="rId364" Type="http://schemas.openxmlformats.org/officeDocument/2006/relationships/customXml" Target="../ink/ink5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5F385A2-A758-4D78-B1C8-1A12625771E6}"/>
                  </a:ext>
                </a:extLst>
              </p14:cNvPr>
              <p14:cNvContentPartPr/>
              <p14:nvPr/>
            </p14:nvContentPartPr>
            <p14:xfrm>
              <a:off x="8829458" y="1273222"/>
              <a:ext cx="134640" cy="196920"/>
            </p14:xfrm>
          </p:contentPart>
        </mc:Choice>
        <mc:Fallback xmlns="">
          <p:pic>
            <p:nvPicPr>
              <p:cNvPr id="2" name="Freihand 1">
                <a:extLst>
                  <a:ext uri="{FF2B5EF4-FFF2-40B4-BE49-F238E27FC236}">
                    <a16:creationId xmlns:a16="http://schemas.microsoft.com/office/drawing/2014/main" id="{25F385A2-A758-4D78-B1C8-1A12625771E6}"/>
                  </a:ext>
                </a:extLst>
              </p:cNvPr>
              <p:cNvPicPr/>
              <p:nvPr/>
            </p:nvPicPr>
            <p:blipFill>
              <a:blip r:embed="rId6"/>
              <a:stretch>
                <a:fillRect/>
              </a:stretch>
            </p:blipFill>
            <p:spPr>
              <a:xfrm>
                <a:off x="8820458" y="1264582"/>
                <a:ext cx="152280" cy="214560"/>
              </a:xfrm>
              <a:prstGeom prst="rect">
                <a:avLst/>
              </a:prstGeom>
            </p:spPr>
          </p:pic>
        </mc:Fallback>
      </mc:AlternateContent>
      <p:grpSp>
        <p:nvGrpSpPr>
          <p:cNvPr id="20" name="Gruppieren 19">
            <a:extLst>
              <a:ext uri="{FF2B5EF4-FFF2-40B4-BE49-F238E27FC236}">
                <a16:creationId xmlns:a16="http://schemas.microsoft.com/office/drawing/2014/main" id="{CBA4219E-DBA4-4E1A-BAF7-BF092575A521}"/>
              </a:ext>
            </a:extLst>
          </p:cNvPr>
          <p:cNvGrpSpPr/>
          <p:nvPr/>
        </p:nvGrpSpPr>
        <p:grpSpPr>
          <a:xfrm>
            <a:off x="8806058" y="477262"/>
            <a:ext cx="936360" cy="221040"/>
            <a:chOff x="8806058" y="477262"/>
            <a:chExt cx="936360" cy="2210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3B74727-6CC1-49C9-9D36-EBA538BE25F9}"/>
                    </a:ext>
                  </a:extLst>
                </p14:cNvPr>
                <p14:cNvContentPartPr/>
                <p14:nvPr/>
              </p14:nvContentPartPr>
              <p14:xfrm>
                <a:off x="8806058" y="521542"/>
                <a:ext cx="213120" cy="165960"/>
              </p14:xfrm>
            </p:contentPart>
          </mc:Choice>
          <mc:Fallback xmlns="">
            <p:pic>
              <p:nvPicPr>
                <p:cNvPr id="3" name="Freihand 2">
                  <a:extLst>
                    <a:ext uri="{FF2B5EF4-FFF2-40B4-BE49-F238E27FC236}">
                      <a16:creationId xmlns:a16="http://schemas.microsoft.com/office/drawing/2014/main" id="{C3B74727-6CC1-49C9-9D36-EBA538BE25F9}"/>
                    </a:ext>
                  </a:extLst>
                </p:cNvPr>
                <p:cNvPicPr/>
                <p:nvPr/>
              </p:nvPicPr>
              <p:blipFill>
                <a:blip r:embed="rId8"/>
                <a:stretch>
                  <a:fillRect/>
                </a:stretch>
              </p:blipFill>
              <p:spPr>
                <a:xfrm>
                  <a:off x="8797418" y="512902"/>
                  <a:ext cx="230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9C225E39-E850-49B1-8973-B02DEB68C10C}"/>
                    </a:ext>
                  </a:extLst>
                </p14:cNvPr>
                <p14:cNvContentPartPr/>
                <p14:nvPr/>
              </p14:nvContentPartPr>
              <p14:xfrm>
                <a:off x="9065978" y="604702"/>
                <a:ext cx="111960" cy="75240"/>
              </p14:xfrm>
            </p:contentPart>
          </mc:Choice>
          <mc:Fallback xmlns="">
            <p:pic>
              <p:nvPicPr>
                <p:cNvPr id="4" name="Freihand 3">
                  <a:extLst>
                    <a:ext uri="{FF2B5EF4-FFF2-40B4-BE49-F238E27FC236}">
                      <a16:creationId xmlns:a16="http://schemas.microsoft.com/office/drawing/2014/main" id="{9C225E39-E850-49B1-8973-B02DEB68C10C}"/>
                    </a:ext>
                  </a:extLst>
                </p:cNvPr>
                <p:cNvPicPr/>
                <p:nvPr/>
              </p:nvPicPr>
              <p:blipFill>
                <a:blip r:embed="rId10"/>
                <a:stretch>
                  <a:fillRect/>
                </a:stretch>
              </p:blipFill>
              <p:spPr>
                <a:xfrm>
                  <a:off x="9057338" y="596062"/>
                  <a:ext cx="129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9CA49DDE-69B9-4321-BD32-56C52A5A9D2A}"/>
                    </a:ext>
                  </a:extLst>
                </p14:cNvPr>
                <p14:cNvContentPartPr/>
                <p14:nvPr/>
              </p14:nvContentPartPr>
              <p14:xfrm>
                <a:off x="9222578" y="556822"/>
                <a:ext cx="88560" cy="141480"/>
              </p14:xfrm>
            </p:contentPart>
          </mc:Choice>
          <mc:Fallback xmlns="">
            <p:pic>
              <p:nvPicPr>
                <p:cNvPr id="6" name="Freihand 5">
                  <a:extLst>
                    <a:ext uri="{FF2B5EF4-FFF2-40B4-BE49-F238E27FC236}">
                      <a16:creationId xmlns:a16="http://schemas.microsoft.com/office/drawing/2014/main" id="{9CA49DDE-69B9-4321-BD32-56C52A5A9D2A}"/>
                    </a:ext>
                  </a:extLst>
                </p:cNvPr>
                <p:cNvPicPr/>
                <p:nvPr/>
              </p:nvPicPr>
              <p:blipFill>
                <a:blip r:embed="rId12"/>
                <a:stretch>
                  <a:fillRect/>
                </a:stretch>
              </p:blipFill>
              <p:spPr>
                <a:xfrm>
                  <a:off x="9213578" y="547822"/>
                  <a:ext cx="106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3869AF9D-85AE-44F4-BCA8-B77A0F822A4B}"/>
                    </a:ext>
                  </a:extLst>
                </p14:cNvPr>
                <p14:cNvContentPartPr/>
                <p14:nvPr/>
              </p14:nvContentPartPr>
              <p14:xfrm>
                <a:off x="9441458" y="515062"/>
                <a:ext cx="47880" cy="158760"/>
              </p14:xfrm>
            </p:contentPart>
          </mc:Choice>
          <mc:Fallback xmlns="">
            <p:pic>
              <p:nvPicPr>
                <p:cNvPr id="9" name="Freihand 8">
                  <a:extLst>
                    <a:ext uri="{FF2B5EF4-FFF2-40B4-BE49-F238E27FC236}">
                      <a16:creationId xmlns:a16="http://schemas.microsoft.com/office/drawing/2014/main" id="{3869AF9D-85AE-44F4-BCA8-B77A0F822A4B}"/>
                    </a:ext>
                  </a:extLst>
                </p:cNvPr>
                <p:cNvPicPr/>
                <p:nvPr/>
              </p:nvPicPr>
              <p:blipFill>
                <a:blip r:embed="rId14"/>
                <a:stretch>
                  <a:fillRect/>
                </a:stretch>
              </p:blipFill>
              <p:spPr>
                <a:xfrm>
                  <a:off x="9432458" y="506062"/>
                  <a:ext cx="65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B893AEAC-367D-4605-8D79-1B6D1EE7E449}"/>
                    </a:ext>
                  </a:extLst>
                </p14:cNvPr>
                <p14:cNvContentPartPr/>
                <p14:nvPr/>
              </p14:nvContentPartPr>
              <p14:xfrm>
                <a:off x="9552338" y="477262"/>
                <a:ext cx="190080" cy="185400"/>
              </p14:xfrm>
            </p:contentPart>
          </mc:Choice>
          <mc:Fallback xmlns="">
            <p:pic>
              <p:nvPicPr>
                <p:cNvPr id="14" name="Freihand 13">
                  <a:extLst>
                    <a:ext uri="{FF2B5EF4-FFF2-40B4-BE49-F238E27FC236}">
                      <a16:creationId xmlns:a16="http://schemas.microsoft.com/office/drawing/2014/main" id="{B893AEAC-367D-4605-8D79-1B6D1EE7E449}"/>
                    </a:ext>
                  </a:extLst>
                </p:cNvPr>
                <p:cNvPicPr/>
                <p:nvPr/>
              </p:nvPicPr>
              <p:blipFill>
                <a:blip r:embed="rId16"/>
                <a:stretch>
                  <a:fillRect/>
                </a:stretch>
              </p:blipFill>
              <p:spPr>
                <a:xfrm>
                  <a:off x="9543698" y="468622"/>
                  <a:ext cx="207720" cy="203040"/>
                </a:xfrm>
                <a:prstGeom prst="rect">
                  <a:avLst/>
                </a:prstGeom>
              </p:spPr>
            </p:pic>
          </mc:Fallback>
        </mc:AlternateContent>
      </p:grpSp>
      <p:grpSp>
        <p:nvGrpSpPr>
          <p:cNvPr id="19" name="Gruppieren 18">
            <a:extLst>
              <a:ext uri="{FF2B5EF4-FFF2-40B4-BE49-F238E27FC236}">
                <a16:creationId xmlns:a16="http://schemas.microsoft.com/office/drawing/2014/main" id="{D6A71EE1-0461-40FA-B150-2AB10AB612FC}"/>
              </a:ext>
            </a:extLst>
          </p:cNvPr>
          <p:cNvGrpSpPr/>
          <p:nvPr/>
        </p:nvGrpSpPr>
        <p:grpSpPr>
          <a:xfrm>
            <a:off x="9908018" y="282142"/>
            <a:ext cx="745560" cy="370080"/>
            <a:chOff x="9908018" y="282142"/>
            <a:chExt cx="745560" cy="370080"/>
          </a:xfrm>
        </p:grpSpPr>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12CED3C9-8BEB-43D1-851E-11E5F1818396}"/>
                    </a:ext>
                  </a:extLst>
                </p14:cNvPr>
                <p14:cNvContentPartPr/>
                <p14:nvPr/>
              </p14:nvContentPartPr>
              <p14:xfrm>
                <a:off x="9908018" y="470062"/>
                <a:ext cx="146880" cy="182160"/>
              </p14:xfrm>
            </p:contentPart>
          </mc:Choice>
          <mc:Fallback xmlns="">
            <p:pic>
              <p:nvPicPr>
                <p:cNvPr id="15" name="Freihand 14">
                  <a:extLst>
                    <a:ext uri="{FF2B5EF4-FFF2-40B4-BE49-F238E27FC236}">
                      <a16:creationId xmlns:a16="http://schemas.microsoft.com/office/drawing/2014/main" id="{12CED3C9-8BEB-43D1-851E-11E5F1818396}"/>
                    </a:ext>
                  </a:extLst>
                </p:cNvPr>
                <p:cNvPicPr/>
                <p:nvPr/>
              </p:nvPicPr>
              <p:blipFill>
                <a:blip r:embed="rId18"/>
                <a:stretch>
                  <a:fillRect/>
                </a:stretch>
              </p:blipFill>
              <p:spPr>
                <a:xfrm>
                  <a:off x="9899018" y="461422"/>
                  <a:ext cx="164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462E835C-AFD4-482A-890F-791FE675EA25}"/>
                    </a:ext>
                  </a:extLst>
                </p14:cNvPr>
                <p14:cNvContentPartPr/>
                <p14:nvPr/>
              </p14:nvContentPartPr>
              <p14:xfrm>
                <a:off x="10129058" y="450622"/>
                <a:ext cx="176400" cy="158400"/>
              </p14:xfrm>
            </p:contentPart>
          </mc:Choice>
          <mc:Fallback xmlns="">
            <p:pic>
              <p:nvPicPr>
                <p:cNvPr id="16" name="Freihand 15">
                  <a:extLst>
                    <a:ext uri="{FF2B5EF4-FFF2-40B4-BE49-F238E27FC236}">
                      <a16:creationId xmlns:a16="http://schemas.microsoft.com/office/drawing/2014/main" id="{462E835C-AFD4-482A-890F-791FE675EA25}"/>
                    </a:ext>
                  </a:extLst>
                </p:cNvPr>
                <p:cNvPicPr/>
                <p:nvPr/>
              </p:nvPicPr>
              <p:blipFill>
                <a:blip r:embed="rId20"/>
                <a:stretch>
                  <a:fillRect/>
                </a:stretch>
              </p:blipFill>
              <p:spPr>
                <a:xfrm>
                  <a:off x="10120058" y="441982"/>
                  <a:ext cx="194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AB86463-C0AA-4D45-BB2B-541EACD62C74}"/>
                    </a:ext>
                  </a:extLst>
                </p14:cNvPr>
                <p14:cNvContentPartPr/>
                <p14:nvPr/>
              </p14:nvContentPartPr>
              <p14:xfrm>
                <a:off x="10331018" y="431542"/>
                <a:ext cx="149400" cy="119160"/>
              </p14:xfrm>
            </p:contentPart>
          </mc:Choice>
          <mc:Fallback xmlns="">
            <p:pic>
              <p:nvPicPr>
                <p:cNvPr id="17" name="Freihand 16">
                  <a:extLst>
                    <a:ext uri="{FF2B5EF4-FFF2-40B4-BE49-F238E27FC236}">
                      <a16:creationId xmlns:a16="http://schemas.microsoft.com/office/drawing/2014/main" id="{EAB86463-C0AA-4D45-BB2B-541EACD62C74}"/>
                    </a:ext>
                  </a:extLst>
                </p:cNvPr>
                <p:cNvPicPr/>
                <p:nvPr/>
              </p:nvPicPr>
              <p:blipFill>
                <a:blip r:embed="rId22"/>
                <a:stretch>
                  <a:fillRect/>
                </a:stretch>
              </p:blipFill>
              <p:spPr>
                <a:xfrm>
                  <a:off x="10322378" y="422542"/>
                  <a:ext cx="167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52428E1D-D9A1-40BE-9F23-B6853311B44F}"/>
                    </a:ext>
                  </a:extLst>
                </p14:cNvPr>
                <p14:cNvContentPartPr/>
                <p14:nvPr/>
              </p14:nvContentPartPr>
              <p14:xfrm>
                <a:off x="10530818" y="282142"/>
                <a:ext cx="122760" cy="268560"/>
              </p14:xfrm>
            </p:contentPart>
          </mc:Choice>
          <mc:Fallback xmlns="">
            <p:pic>
              <p:nvPicPr>
                <p:cNvPr id="18" name="Freihand 17">
                  <a:extLst>
                    <a:ext uri="{FF2B5EF4-FFF2-40B4-BE49-F238E27FC236}">
                      <a16:creationId xmlns:a16="http://schemas.microsoft.com/office/drawing/2014/main" id="{52428E1D-D9A1-40BE-9F23-B6853311B44F}"/>
                    </a:ext>
                  </a:extLst>
                </p:cNvPr>
                <p:cNvPicPr/>
                <p:nvPr/>
              </p:nvPicPr>
              <p:blipFill>
                <a:blip r:embed="rId24"/>
                <a:stretch>
                  <a:fillRect/>
                </a:stretch>
              </p:blipFill>
              <p:spPr>
                <a:xfrm>
                  <a:off x="10522178" y="273502"/>
                  <a:ext cx="140400" cy="286200"/>
                </a:xfrm>
                <a:prstGeom prst="rect">
                  <a:avLst/>
                </a:prstGeom>
              </p:spPr>
            </p:pic>
          </mc:Fallback>
        </mc:AlternateContent>
      </p:grpSp>
      <p:grpSp>
        <p:nvGrpSpPr>
          <p:cNvPr id="31" name="Gruppieren 30">
            <a:extLst>
              <a:ext uri="{FF2B5EF4-FFF2-40B4-BE49-F238E27FC236}">
                <a16:creationId xmlns:a16="http://schemas.microsoft.com/office/drawing/2014/main" id="{6B06DBF9-F64A-4E55-9B33-17ECA06D5394}"/>
              </a:ext>
            </a:extLst>
          </p:cNvPr>
          <p:cNvGrpSpPr/>
          <p:nvPr/>
        </p:nvGrpSpPr>
        <p:grpSpPr>
          <a:xfrm>
            <a:off x="8570258" y="904582"/>
            <a:ext cx="280800" cy="157680"/>
            <a:chOff x="8570258" y="904582"/>
            <a:chExt cx="280800" cy="157680"/>
          </a:xfrm>
        </p:grpSpPr>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B26296A5-B818-42BC-BD9C-B3A495B8B004}"/>
                    </a:ext>
                  </a:extLst>
                </p14:cNvPr>
                <p14:cNvContentPartPr/>
                <p14:nvPr/>
              </p14:nvContentPartPr>
              <p14:xfrm>
                <a:off x="8570258" y="988462"/>
                <a:ext cx="200520" cy="9720"/>
              </p14:xfrm>
            </p:contentPart>
          </mc:Choice>
          <mc:Fallback xmlns="">
            <p:pic>
              <p:nvPicPr>
                <p:cNvPr id="21" name="Freihand 20">
                  <a:extLst>
                    <a:ext uri="{FF2B5EF4-FFF2-40B4-BE49-F238E27FC236}">
                      <a16:creationId xmlns:a16="http://schemas.microsoft.com/office/drawing/2014/main" id="{B26296A5-B818-42BC-BD9C-B3A495B8B004}"/>
                    </a:ext>
                  </a:extLst>
                </p:cNvPr>
                <p:cNvPicPr/>
                <p:nvPr/>
              </p:nvPicPr>
              <p:blipFill>
                <a:blip r:embed="rId26"/>
                <a:stretch>
                  <a:fillRect/>
                </a:stretch>
              </p:blipFill>
              <p:spPr>
                <a:xfrm>
                  <a:off x="8561618" y="979822"/>
                  <a:ext cx="218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5AA5AA94-F9D5-4A00-9286-5725AB198E5D}"/>
                    </a:ext>
                  </a:extLst>
                </p14:cNvPr>
                <p14:cNvContentPartPr/>
                <p14:nvPr/>
              </p14:nvContentPartPr>
              <p14:xfrm>
                <a:off x="8747378" y="904582"/>
                <a:ext cx="103680" cy="157680"/>
              </p14:xfrm>
            </p:contentPart>
          </mc:Choice>
          <mc:Fallback xmlns="">
            <p:pic>
              <p:nvPicPr>
                <p:cNvPr id="22" name="Freihand 21">
                  <a:extLst>
                    <a:ext uri="{FF2B5EF4-FFF2-40B4-BE49-F238E27FC236}">
                      <a16:creationId xmlns:a16="http://schemas.microsoft.com/office/drawing/2014/main" id="{5AA5AA94-F9D5-4A00-9286-5725AB198E5D}"/>
                    </a:ext>
                  </a:extLst>
                </p:cNvPr>
                <p:cNvPicPr/>
                <p:nvPr/>
              </p:nvPicPr>
              <p:blipFill>
                <a:blip r:embed="rId28"/>
                <a:stretch>
                  <a:fillRect/>
                </a:stretch>
              </p:blipFill>
              <p:spPr>
                <a:xfrm>
                  <a:off x="8738738" y="895582"/>
                  <a:ext cx="121320" cy="175320"/>
                </a:xfrm>
                <a:prstGeom prst="rect">
                  <a:avLst/>
                </a:prstGeom>
              </p:spPr>
            </p:pic>
          </mc:Fallback>
        </mc:AlternateContent>
      </p:grpSp>
      <p:grpSp>
        <p:nvGrpSpPr>
          <p:cNvPr id="30" name="Gruppieren 29">
            <a:extLst>
              <a:ext uri="{FF2B5EF4-FFF2-40B4-BE49-F238E27FC236}">
                <a16:creationId xmlns:a16="http://schemas.microsoft.com/office/drawing/2014/main" id="{E20E9701-4E67-40D1-9ADC-EA49074EFB8C}"/>
              </a:ext>
            </a:extLst>
          </p:cNvPr>
          <p:cNvGrpSpPr/>
          <p:nvPr/>
        </p:nvGrpSpPr>
        <p:grpSpPr>
          <a:xfrm>
            <a:off x="9105938" y="821062"/>
            <a:ext cx="1479600" cy="369720"/>
            <a:chOff x="9105938" y="821062"/>
            <a:chExt cx="1479600" cy="369720"/>
          </a:xfrm>
        </p:grpSpPr>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CE01578B-E4DF-4DD4-A704-B1847B2C13CC}"/>
                    </a:ext>
                  </a:extLst>
                </p14:cNvPr>
                <p14:cNvContentPartPr/>
                <p14:nvPr/>
              </p14:nvContentPartPr>
              <p14:xfrm>
                <a:off x="9105938" y="887662"/>
                <a:ext cx="127800" cy="145800"/>
              </p14:xfrm>
            </p:contentPart>
          </mc:Choice>
          <mc:Fallback xmlns="">
            <p:pic>
              <p:nvPicPr>
                <p:cNvPr id="23" name="Freihand 22">
                  <a:extLst>
                    <a:ext uri="{FF2B5EF4-FFF2-40B4-BE49-F238E27FC236}">
                      <a16:creationId xmlns:a16="http://schemas.microsoft.com/office/drawing/2014/main" id="{CE01578B-E4DF-4DD4-A704-B1847B2C13CC}"/>
                    </a:ext>
                  </a:extLst>
                </p:cNvPr>
                <p:cNvPicPr/>
                <p:nvPr/>
              </p:nvPicPr>
              <p:blipFill>
                <a:blip r:embed="rId30"/>
                <a:stretch>
                  <a:fillRect/>
                </a:stretch>
              </p:blipFill>
              <p:spPr>
                <a:xfrm>
                  <a:off x="9097298" y="878662"/>
                  <a:ext cx="145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8A1EB145-2D68-4798-98C7-FC500D0F9355}"/>
                    </a:ext>
                  </a:extLst>
                </p14:cNvPr>
                <p14:cNvContentPartPr/>
                <p14:nvPr/>
              </p14:nvContentPartPr>
              <p14:xfrm>
                <a:off x="9126818" y="950302"/>
                <a:ext cx="237600" cy="114840"/>
              </p14:xfrm>
            </p:contentPart>
          </mc:Choice>
          <mc:Fallback xmlns="">
            <p:pic>
              <p:nvPicPr>
                <p:cNvPr id="24" name="Freihand 23">
                  <a:extLst>
                    <a:ext uri="{FF2B5EF4-FFF2-40B4-BE49-F238E27FC236}">
                      <a16:creationId xmlns:a16="http://schemas.microsoft.com/office/drawing/2014/main" id="{8A1EB145-2D68-4798-98C7-FC500D0F9355}"/>
                    </a:ext>
                  </a:extLst>
                </p:cNvPr>
                <p:cNvPicPr/>
                <p:nvPr/>
              </p:nvPicPr>
              <p:blipFill>
                <a:blip r:embed="rId32"/>
                <a:stretch>
                  <a:fillRect/>
                </a:stretch>
              </p:blipFill>
              <p:spPr>
                <a:xfrm>
                  <a:off x="9117818" y="941662"/>
                  <a:ext cx="255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C5B4EAE4-A43E-4323-90B5-417356E40415}"/>
                    </a:ext>
                  </a:extLst>
                </p14:cNvPr>
                <p14:cNvContentPartPr/>
                <p14:nvPr/>
              </p14:nvContentPartPr>
              <p14:xfrm>
                <a:off x="9386738" y="884422"/>
                <a:ext cx="3600" cy="25560"/>
              </p14:xfrm>
            </p:contentPart>
          </mc:Choice>
          <mc:Fallback xmlns="">
            <p:pic>
              <p:nvPicPr>
                <p:cNvPr id="25" name="Freihand 24">
                  <a:extLst>
                    <a:ext uri="{FF2B5EF4-FFF2-40B4-BE49-F238E27FC236}">
                      <a16:creationId xmlns:a16="http://schemas.microsoft.com/office/drawing/2014/main" id="{C5B4EAE4-A43E-4323-90B5-417356E40415}"/>
                    </a:ext>
                  </a:extLst>
                </p:cNvPr>
                <p:cNvPicPr/>
                <p:nvPr/>
              </p:nvPicPr>
              <p:blipFill>
                <a:blip r:embed="rId34"/>
                <a:stretch>
                  <a:fillRect/>
                </a:stretch>
              </p:blipFill>
              <p:spPr>
                <a:xfrm>
                  <a:off x="9377738" y="875422"/>
                  <a:ext cx="21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CDF42D35-1F12-4BF5-8F56-7B99E1172C88}"/>
                    </a:ext>
                  </a:extLst>
                </p14:cNvPr>
                <p14:cNvContentPartPr/>
                <p14:nvPr/>
              </p14:nvContentPartPr>
              <p14:xfrm>
                <a:off x="9450818" y="947422"/>
                <a:ext cx="368280" cy="243360"/>
              </p14:xfrm>
            </p:contentPart>
          </mc:Choice>
          <mc:Fallback xmlns="">
            <p:pic>
              <p:nvPicPr>
                <p:cNvPr id="26" name="Freihand 25">
                  <a:extLst>
                    <a:ext uri="{FF2B5EF4-FFF2-40B4-BE49-F238E27FC236}">
                      <a16:creationId xmlns:a16="http://schemas.microsoft.com/office/drawing/2014/main" id="{CDF42D35-1F12-4BF5-8F56-7B99E1172C88}"/>
                    </a:ext>
                  </a:extLst>
                </p:cNvPr>
                <p:cNvPicPr/>
                <p:nvPr/>
              </p:nvPicPr>
              <p:blipFill>
                <a:blip r:embed="rId36"/>
                <a:stretch>
                  <a:fillRect/>
                </a:stretch>
              </p:blipFill>
              <p:spPr>
                <a:xfrm>
                  <a:off x="9441818" y="938782"/>
                  <a:ext cx="3859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F477C82C-6855-41E0-BAE3-271D7EA6BFF2}"/>
                    </a:ext>
                  </a:extLst>
                </p14:cNvPr>
                <p14:cNvContentPartPr/>
                <p14:nvPr/>
              </p14:nvContentPartPr>
              <p14:xfrm>
                <a:off x="9828818" y="930862"/>
                <a:ext cx="77760" cy="110880"/>
              </p14:xfrm>
            </p:contentPart>
          </mc:Choice>
          <mc:Fallback xmlns="">
            <p:pic>
              <p:nvPicPr>
                <p:cNvPr id="27" name="Freihand 26">
                  <a:extLst>
                    <a:ext uri="{FF2B5EF4-FFF2-40B4-BE49-F238E27FC236}">
                      <a16:creationId xmlns:a16="http://schemas.microsoft.com/office/drawing/2014/main" id="{F477C82C-6855-41E0-BAE3-271D7EA6BFF2}"/>
                    </a:ext>
                  </a:extLst>
                </p:cNvPr>
                <p:cNvPicPr/>
                <p:nvPr/>
              </p:nvPicPr>
              <p:blipFill>
                <a:blip r:embed="rId38"/>
                <a:stretch>
                  <a:fillRect/>
                </a:stretch>
              </p:blipFill>
              <p:spPr>
                <a:xfrm>
                  <a:off x="9820178" y="921862"/>
                  <a:ext cx="95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222231B9-D353-4DF6-B07F-E5F8DE4C0807}"/>
                    </a:ext>
                  </a:extLst>
                </p14:cNvPr>
                <p14:cNvContentPartPr/>
                <p14:nvPr/>
              </p14:nvContentPartPr>
              <p14:xfrm>
                <a:off x="9948698" y="860302"/>
                <a:ext cx="165960" cy="176040"/>
              </p14:xfrm>
            </p:contentPart>
          </mc:Choice>
          <mc:Fallback xmlns="">
            <p:pic>
              <p:nvPicPr>
                <p:cNvPr id="28" name="Freihand 27">
                  <a:extLst>
                    <a:ext uri="{FF2B5EF4-FFF2-40B4-BE49-F238E27FC236}">
                      <a16:creationId xmlns:a16="http://schemas.microsoft.com/office/drawing/2014/main" id="{222231B9-D353-4DF6-B07F-E5F8DE4C0807}"/>
                    </a:ext>
                  </a:extLst>
                </p:cNvPr>
                <p:cNvPicPr/>
                <p:nvPr/>
              </p:nvPicPr>
              <p:blipFill>
                <a:blip r:embed="rId40"/>
                <a:stretch>
                  <a:fillRect/>
                </a:stretch>
              </p:blipFill>
              <p:spPr>
                <a:xfrm>
                  <a:off x="9939698" y="851662"/>
                  <a:ext cx="183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5A95DCFB-FEB4-4AC1-AC03-2F3B6458FE3E}"/>
                    </a:ext>
                  </a:extLst>
                </p14:cNvPr>
                <p14:cNvContentPartPr/>
                <p14:nvPr/>
              </p14:nvContentPartPr>
              <p14:xfrm>
                <a:off x="10153178" y="821062"/>
                <a:ext cx="432360" cy="240120"/>
              </p14:xfrm>
            </p:contentPart>
          </mc:Choice>
          <mc:Fallback xmlns="">
            <p:pic>
              <p:nvPicPr>
                <p:cNvPr id="29" name="Freihand 28">
                  <a:extLst>
                    <a:ext uri="{FF2B5EF4-FFF2-40B4-BE49-F238E27FC236}">
                      <a16:creationId xmlns:a16="http://schemas.microsoft.com/office/drawing/2014/main" id="{5A95DCFB-FEB4-4AC1-AC03-2F3B6458FE3E}"/>
                    </a:ext>
                  </a:extLst>
                </p:cNvPr>
                <p:cNvPicPr/>
                <p:nvPr/>
              </p:nvPicPr>
              <p:blipFill>
                <a:blip r:embed="rId42"/>
                <a:stretch>
                  <a:fillRect/>
                </a:stretch>
              </p:blipFill>
              <p:spPr>
                <a:xfrm>
                  <a:off x="10144178" y="812062"/>
                  <a:ext cx="450000" cy="257760"/>
                </a:xfrm>
                <a:prstGeom prst="rect">
                  <a:avLst/>
                </a:prstGeom>
              </p:spPr>
            </p:pic>
          </mc:Fallback>
        </mc:AlternateContent>
      </p:grpSp>
      <p:grpSp>
        <p:nvGrpSpPr>
          <p:cNvPr id="43" name="Gruppieren 42">
            <a:extLst>
              <a:ext uri="{FF2B5EF4-FFF2-40B4-BE49-F238E27FC236}">
                <a16:creationId xmlns:a16="http://schemas.microsoft.com/office/drawing/2014/main" id="{A6540FB7-1800-4589-B39A-A07ED5A185F8}"/>
              </a:ext>
            </a:extLst>
          </p:cNvPr>
          <p:cNvGrpSpPr/>
          <p:nvPr/>
        </p:nvGrpSpPr>
        <p:grpSpPr>
          <a:xfrm>
            <a:off x="8543978" y="1413982"/>
            <a:ext cx="2519640" cy="380880"/>
            <a:chOff x="8543978" y="1413982"/>
            <a:chExt cx="2519640" cy="380880"/>
          </a:xfrm>
        </p:grpSpPr>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C6FFC0B0-B970-4F20-BA0B-452D4AC42990}"/>
                    </a:ext>
                  </a:extLst>
                </p14:cNvPr>
                <p14:cNvContentPartPr/>
                <p14:nvPr/>
              </p14:nvContentPartPr>
              <p14:xfrm>
                <a:off x="8543978" y="1676062"/>
                <a:ext cx="223920" cy="39960"/>
              </p14:xfrm>
            </p:contentPart>
          </mc:Choice>
          <mc:Fallback xmlns="">
            <p:pic>
              <p:nvPicPr>
                <p:cNvPr id="32" name="Freihand 31">
                  <a:extLst>
                    <a:ext uri="{FF2B5EF4-FFF2-40B4-BE49-F238E27FC236}">
                      <a16:creationId xmlns:a16="http://schemas.microsoft.com/office/drawing/2014/main" id="{C6FFC0B0-B970-4F20-BA0B-452D4AC42990}"/>
                    </a:ext>
                  </a:extLst>
                </p:cNvPr>
                <p:cNvPicPr/>
                <p:nvPr/>
              </p:nvPicPr>
              <p:blipFill>
                <a:blip r:embed="rId44"/>
                <a:stretch>
                  <a:fillRect/>
                </a:stretch>
              </p:blipFill>
              <p:spPr>
                <a:xfrm>
                  <a:off x="8535338" y="1667062"/>
                  <a:ext cx="241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A9346142-B530-4460-89AC-516B11EC4EB8}"/>
                    </a:ext>
                  </a:extLst>
                </p14:cNvPr>
                <p14:cNvContentPartPr/>
                <p14:nvPr/>
              </p14:nvContentPartPr>
              <p14:xfrm>
                <a:off x="8757818" y="1610182"/>
                <a:ext cx="125640" cy="184680"/>
              </p14:xfrm>
            </p:contentPart>
          </mc:Choice>
          <mc:Fallback xmlns="">
            <p:pic>
              <p:nvPicPr>
                <p:cNvPr id="33" name="Freihand 32">
                  <a:extLst>
                    <a:ext uri="{FF2B5EF4-FFF2-40B4-BE49-F238E27FC236}">
                      <a16:creationId xmlns:a16="http://schemas.microsoft.com/office/drawing/2014/main" id="{A9346142-B530-4460-89AC-516B11EC4EB8}"/>
                    </a:ext>
                  </a:extLst>
                </p:cNvPr>
                <p:cNvPicPr/>
                <p:nvPr/>
              </p:nvPicPr>
              <p:blipFill>
                <a:blip r:embed="rId46"/>
                <a:stretch>
                  <a:fillRect/>
                </a:stretch>
              </p:blipFill>
              <p:spPr>
                <a:xfrm>
                  <a:off x="8748818" y="1601542"/>
                  <a:ext cx="14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6C3EF684-B83F-4110-A808-E4D517A81E57}"/>
                    </a:ext>
                  </a:extLst>
                </p14:cNvPr>
                <p14:cNvContentPartPr/>
                <p14:nvPr/>
              </p14:nvContentPartPr>
              <p14:xfrm>
                <a:off x="9016298" y="1562302"/>
                <a:ext cx="160560" cy="204480"/>
              </p14:xfrm>
            </p:contentPart>
          </mc:Choice>
          <mc:Fallback xmlns="">
            <p:pic>
              <p:nvPicPr>
                <p:cNvPr id="35" name="Freihand 34">
                  <a:extLst>
                    <a:ext uri="{FF2B5EF4-FFF2-40B4-BE49-F238E27FC236}">
                      <a16:creationId xmlns:a16="http://schemas.microsoft.com/office/drawing/2014/main" id="{6C3EF684-B83F-4110-A808-E4D517A81E57}"/>
                    </a:ext>
                  </a:extLst>
                </p:cNvPr>
                <p:cNvPicPr/>
                <p:nvPr/>
              </p:nvPicPr>
              <p:blipFill>
                <a:blip r:embed="rId48"/>
                <a:stretch>
                  <a:fillRect/>
                </a:stretch>
              </p:blipFill>
              <p:spPr>
                <a:xfrm>
                  <a:off x="9007658" y="1553662"/>
                  <a:ext cx="1782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BEE04F00-84E4-4283-9C72-D4FF886135DB}"/>
                    </a:ext>
                  </a:extLst>
                </p14:cNvPr>
                <p14:cNvContentPartPr/>
                <p14:nvPr/>
              </p14:nvContentPartPr>
              <p14:xfrm>
                <a:off x="9242738" y="1621702"/>
                <a:ext cx="133920" cy="93240"/>
              </p14:xfrm>
            </p:contentPart>
          </mc:Choice>
          <mc:Fallback xmlns="">
            <p:pic>
              <p:nvPicPr>
                <p:cNvPr id="36" name="Freihand 35">
                  <a:extLst>
                    <a:ext uri="{FF2B5EF4-FFF2-40B4-BE49-F238E27FC236}">
                      <a16:creationId xmlns:a16="http://schemas.microsoft.com/office/drawing/2014/main" id="{BEE04F00-84E4-4283-9C72-D4FF886135DB}"/>
                    </a:ext>
                  </a:extLst>
                </p:cNvPr>
                <p:cNvPicPr/>
                <p:nvPr/>
              </p:nvPicPr>
              <p:blipFill>
                <a:blip r:embed="rId50"/>
                <a:stretch>
                  <a:fillRect/>
                </a:stretch>
              </p:blipFill>
              <p:spPr>
                <a:xfrm>
                  <a:off x="9233738" y="1612702"/>
                  <a:ext cx="151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84F605FB-8734-475D-94EB-3FEEC0EF89F3}"/>
                    </a:ext>
                  </a:extLst>
                </p14:cNvPr>
                <p14:cNvContentPartPr/>
                <p14:nvPr/>
              </p14:nvContentPartPr>
              <p14:xfrm>
                <a:off x="9428138" y="1472662"/>
                <a:ext cx="11880" cy="232560"/>
              </p14:xfrm>
            </p:contentPart>
          </mc:Choice>
          <mc:Fallback xmlns="">
            <p:pic>
              <p:nvPicPr>
                <p:cNvPr id="37" name="Freihand 36">
                  <a:extLst>
                    <a:ext uri="{FF2B5EF4-FFF2-40B4-BE49-F238E27FC236}">
                      <a16:creationId xmlns:a16="http://schemas.microsoft.com/office/drawing/2014/main" id="{84F605FB-8734-475D-94EB-3FEEC0EF89F3}"/>
                    </a:ext>
                  </a:extLst>
                </p:cNvPr>
                <p:cNvPicPr/>
                <p:nvPr/>
              </p:nvPicPr>
              <p:blipFill>
                <a:blip r:embed="rId52"/>
                <a:stretch>
                  <a:fillRect/>
                </a:stretch>
              </p:blipFill>
              <p:spPr>
                <a:xfrm>
                  <a:off x="9419138" y="1463662"/>
                  <a:ext cx="29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83C21C08-27A8-48E8-98F6-13E3969C9DD5}"/>
                    </a:ext>
                  </a:extLst>
                </p14:cNvPr>
                <p14:cNvContentPartPr/>
                <p14:nvPr/>
              </p14:nvContentPartPr>
              <p14:xfrm>
                <a:off x="9494018" y="1522342"/>
                <a:ext cx="170640" cy="147960"/>
              </p14:xfrm>
            </p:contentPart>
          </mc:Choice>
          <mc:Fallback xmlns="">
            <p:pic>
              <p:nvPicPr>
                <p:cNvPr id="38" name="Freihand 37">
                  <a:extLst>
                    <a:ext uri="{FF2B5EF4-FFF2-40B4-BE49-F238E27FC236}">
                      <a16:creationId xmlns:a16="http://schemas.microsoft.com/office/drawing/2014/main" id="{83C21C08-27A8-48E8-98F6-13E3969C9DD5}"/>
                    </a:ext>
                  </a:extLst>
                </p:cNvPr>
                <p:cNvPicPr/>
                <p:nvPr/>
              </p:nvPicPr>
              <p:blipFill>
                <a:blip r:embed="rId54"/>
                <a:stretch>
                  <a:fillRect/>
                </a:stretch>
              </p:blipFill>
              <p:spPr>
                <a:xfrm>
                  <a:off x="9485018" y="1513702"/>
                  <a:ext cx="188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045DC576-3A1D-48E6-A089-0A3F75BBB26F}"/>
                    </a:ext>
                  </a:extLst>
                </p14:cNvPr>
                <p14:cNvContentPartPr/>
                <p14:nvPr/>
              </p14:nvContentPartPr>
              <p14:xfrm>
                <a:off x="9757898" y="1467262"/>
                <a:ext cx="327600" cy="248760"/>
              </p14:xfrm>
            </p:contentPart>
          </mc:Choice>
          <mc:Fallback xmlns="">
            <p:pic>
              <p:nvPicPr>
                <p:cNvPr id="39" name="Freihand 38">
                  <a:extLst>
                    <a:ext uri="{FF2B5EF4-FFF2-40B4-BE49-F238E27FC236}">
                      <a16:creationId xmlns:a16="http://schemas.microsoft.com/office/drawing/2014/main" id="{045DC576-3A1D-48E6-A089-0A3F75BBB26F}"/>
                    </a:ext>
                  </a:extLst>
                </p:cNvPr>
                <p:cNvPicPr/>
                <p:nvPr/>
              </p:nvPicPr>
              <p:blipFill>
                <a:blip r:embed="rId56"/>
                <a:stretch>
                  <a:fillRect/>
                </a:stretch>
              </p:blipFill>
              <p:spPr>
                <a:xfrm>
                  <a:off x="9749258" y="1458622"/>
                  <a:ext cx="345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A63D975E-CD34-47CC-BF04-2198E517D506}"/>
                    </a:ext>
                  </a:extLst>
                </p14:cNvPr>
                <p14:cNvContentPartPr/>
                <p14:nvPr/>
              </p14:nvContentPartPr>
              <p14:xfrm>
                <a:off x="10125458" y="1413982"/>
                <a:ext cx="389880" cy="226800"/>
              </p14:xfrm>
            </p:contentPart>
          </mc:Choice>
          <mc:Fallback xmlns="">
            <p:pic>
              <p:nvPicPr>
                <p:cNvPr id="40" name="Freihand 39">
                  <a:extLst>
                    <a:ext uri="{FF2B5EF4-FFF2-40B4-BE49-F238E27FC236}">
                      <a16:creationId xmlns:a16="http://schemas.microsoft.com/office/drawing/2014/main" id="{A63D975E-CD34-47CC-BF04-2198E517D506}"/>
                    </a:ext>
                  </a:extLst>
                </p:cNvPr>
                <p:cNvPicPr/>
                <p:nvPr/>
              </p:nvPicPr>
              <p:blipFill>
                <a:blip r:embed="rId58"/>
                <a:stretch>
                  <a:fillRect/>
                </a:stretch>
              </p:blipFill>
              <p:spPr>
                <a:xfrm>
                  <a:off x="10116818" y="1404982"/>
                  <a:ext cx="4075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E5BA0050-F4C0-4559-9656-99E4853CBAA5}"/>
                    </a:ext>
                  </a:extLst>
                </p14:cNvPr>
                <p14:cNvContentPartPr/>
                <p14:nvPr/>
              </p14:nvContentPartPr>
              <p14:xfrm>
                <a:off x="10486178" y="1462942"/>
                <a:ext cx="31320" cy="48240"/>
              </p14:xfrm>
            </p:contentPart>
          </mc:Choice>
          <mc:Fallback xmlns="">
            <p:pic>
              <p:nvPicPr>
                <p:cNvPr id="41" name="Freihand 40">
                  <a:extLst>
                    <a:ext uri="{FF2B5EF4-FFF2-40B4-BE49-F238E27FC236}">
                      <a16:creationId xmlns:a16="http://schemas.microsoft.com/office/drawing/2014/main" id="{E5BA0050-F4C0-4559-9656-99E4853CBAA5}"/>
                    </a:ext>
                  </a:extLst>
                </p:cNvPr>
                <p:cNvPicPr/>
                <p:nvPr/>
              </p:nvPicPr>
              <p:blipFill>
                <a:blip r:embed="rId60"/>
                <a:stretch>
                  <a:fillRect/>
                </a:stretch>
              </p:blipFill>
              <p:spPr>
                <a:xfrm>
                  <a:off x="10477538" y="1453942"/>
                  <a:ext cx="48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4557B412-6026-4850-AFB7-1D8E623F6528}"/>
                    </a:ext>
                  </a:extLst>
                </p14:cNvPr>
                <p14:cNvContentPartPr/>
                <p14:nvPr/>
              </p14:nvContentPartPr>
              <p14:xfrm>
                <a:off x="10549898" y="1517662"/>
                <a:ext cx="513720" cy="103320"/>
              </p14:xfrm>
            </p:contentPart>
          </mc:Choice>
          <mc:Fallback xmlns="">
            <p:pic>
              <p:nvPicPr>
                <p:cNvPr id="42" name="Freihand 41">
                  <a:extLst>
                    <a:ext uri="{FF2B5EF4-FFF2-40B4-BE49-F238E27FC236}">
                      <a16:creationId xmlns:a16="http://schemas.microsoft.com/office/drawing/2014/main" id="{4557B412-6026-4850-AFB7-1D8E623F6528}"/>
                    </a:ext>
                  </a:extLst>
                </p:cNvPr>
                <p:cNvPicPr/>
                <p:nvPr/>
              </p:nvPicPr>
              <p:blipFill>
                <a:blip r:embed="rId62"/>
                <a:stretch>
                  <a:fillRect/>
                </a:stretch>
              </p:blipFill>
              <p:spPr>
                <a:xfrm>
                  <a:off x="10541258" y="1509022"/>
                  <a:ext cx="53136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D2CF1744-4FD0-46A0-9C7B-0BAC9B770561}"/>
                  </a:ext>
                </a:extLst>
              </p14:cNvPr>
              <p14:cNvContentPartPr/>
              <p14:nvPr/>
            </p14:nvContentPartPr>
            <p14:xfrm>
              <a:off x="9045098" y="1142902"/>
              <a:ext cx="1288800" cy="89280"/>
            </p14:xfrm>
          </p:contentPart>
        </mc:Choice>
        <mc:Fallback xmlns="">
          <p:pic>
            <p:nvPicPr>
              <p:cNvPr id="44" name="Freihand 43">
                <a:extLst>
                  <a:ext uri="{FF2B5EF4-FFF2-40B4-BE49-F238E27FC236}">
                    <a16:creationId xmlns:a16="http://schemas.microsoft.com/office/drawing/2014/main" id="{D2CF1744-4FD0-46A0-9C7B-0BAC9B770561}"/>
                  </a:ext>
                </a:extLst>
              </p:cNvPr>
              <p:cNvPicPr/>
              <p:nvPr/>
            </p:nvPicPr>
            <p:blipFill>
              <a:blip r:embed="rId64"/>
              <a:stretch>
                <a:fillRect/>
              </a:stretch>
            </p:blipFill>
            <p:spPr>
              <a:xfrm>
                <a:off x="9036458" y="1134262"/>
                <a:ext cx="1306440" cy="106920"/>
              </a:xfrm>
              <a:prstGeom prst="rect">
                <a:avLst/>
              </a:prstGeom>
            </p:spPr>
          </p:pic>
        </mc:Fallback>
      </mc:AlternateContent>
      <p:grpSp>
        <p:nvGrpSpPr>
          <p:cNvPr id="50" name="Gruppieren 49">
            <a:extLst>
              <a:ext uri="{FF2B5EF4-FFF2-40B4-BE49-F238E27FC236}">
                <a16:creationId xmlns:a16="http://schemas.microsoft.com/office/drawing/2014/main" id="{916B0953-15E4-4FFD-90DE-4EA9380D11DA}"/>
              </a:ext>
            </a:extLst>
          </p:cNvPr>
          <p:cNvGrpSpPr/>
          <p:nvPr/>
        </p:nvGrpSpPr>
        <p:grpSpPr>
          <a:xfrm>
            <a:off x="8549378" y="2113462"/>
            <a:ext cx="396360" cy="227880"/>
            <a:chOff x="8549378" y="2113462"/>
            <a:chExt cx="396360" cy="227880"/>
          </a:xfrm>
        </p:grpSpPr>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61B8DDAC-F570-4AF8-AE81-2D7F1E0FD489}"/>
                    </a:ext>
                  </a:extLst>
                </p14:cNvPr>
                <p14:cNvContentPartPr/>
                <p14:nvPr/>
              </p14:nvContentPartPr>
              <p14:xfrm>
                <a:off x="8549378" y="2232622"/>
                <a:ext cx="225360" cy="31320"/>
              </p14:xfrm>
            </p:contentPart>
          </mc:Choice>
          <mc:Fallback xmlns="">
            <p:pic>
              <p:nvPicPr>
                <p:cNvPr id="45" name="Freihand 44">
                  <a:extLst>
                    <a:ext uri="{FF2B5EF4-FFF2-40B4-BE49-F238E27FC236}">
                      <a16:creationId xmlns:a16="http://schemas.microsoft.com/office/drawing/2014/main" id="{61B8DDAC-F570-4AF8-AE81-2D7F1E0FD489}"/>
                    </a:ext>
                  </a:extLst>
                </p:cNvPr>
                <p:cNvPicPr/>
                <p:nvPr/>
              </p:nvPicPr>
              <p:blipFill>
                <a:blip r:embed="rId66"/>
                <a:stretch>
                  <a:fillRect/>
                </a:stretch>
              </p:blipFill>
              <p:spPr>
                <a:xfrm>
                  <a:off x="8540378" y="2223622"/>
                  <a:ext cx="243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C25C6072-A953-4A71-B584-E73E962DF4FC}"/>
                    </a:ext>
                  </a:extLst>
                </p14:cNvPr>
                <p14:cNvContentPartPr/>
                <p14:nvPr/>
              </p14:nvContentPartPr>
              <p14:xfrm>
                <a:off x="8771498" y="2113462"/>
                <a:ext cx="174240" cy="227880"/>
              </p14:xfrm>
            </p:contentPart>
          </mc:Choice>
          <mc:Fallback xmlns="">
            <p:pic>
              <p:nvPicPr>
                <p:cNvPr id="46" name="Freihand 45">
                  <a:extLst>
                    <a:ext uri="{FF2B5EF4-FFF2-40B4-BE49-F238E27FC236}">
                      <a16:creationId xmlns:a16="http://schemas.microsoft.com/office/drawing/2014/main" id="{C25C6072-A953-4A71-B584-E73E962DF4FC}"/>
                    </a:ext>
                  </a:extLst>
                </p:cNvPr>
                <p:cNvPicPr/>
                <p:nvPr/>
              </p:nvPicPr>
              <p:blipFill>
                <a:blip r:embed="rId68"/>
                <a:stretch>
                  <a:fillRect/>
                </a:stretch>
              </p:blipFill>
              <p:spPr>
                <a:xfrm>
                  <a:off x="8762858" y="2104462"/>
                  <a:ext cx="191880" cy="245520"/>
                </a:xfrm>
                <a:prstGeom prst="rect">
                  <a:avLst/>
                </a:prstGeom>
              </p:spPr>
            </p:pic>
          </mc:Fallback>
        </mc:AlternateContent>
      </p:grpSp>
      <p:grpSp>
        <p:nvGrpSpPr>
          <p:cNvPr id="115" name="Gruppieren 114">
            <a:extLst>
              <a:ext uri="{FF2B5EF4-FFF2-40B4-BE49-F238E27FC236}">
                <a16:creationId xmlns:a16="http://schemas.microsoft.com/office/drawing/2014/main" id="{FBA28FEB-C932-4A6B-80E7-627FF1596D69}"/>
              </a:ext>
            </a:extLst>
          </p:cNvPr>
          <p:cNvGrpSpPr/>
          <p:nvPr/>
        </p:nvGrpSpPr>
        <p:grpSpPr>
          <a:xfrm>
            <a:off x="8993978" y="1942102"/>
            <a:ext cx="2826360" cy="2100240"/>
            <a:chOff x="8993978" y="1942102"/>
            <a:chExt cx="2826360" cy="2100240"/>
          </a:xfrm>
        </p:grpSpPr>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A47DF0CD-910A-44F4-B577-726D274E21C3}"/>
                    </a:ext>
                  </a:extLst>
                </p14:cNvPr>
                <p14:cNvContentPartPr/>
                <p14:nvPr/>
              </p14:nvContentPartPr>
              <p14:xfrm>
                <a:off x="9196658" y="2004742"/>
                <a:ext cx="164520" cy="303840"/>
              </p14:xfrm>
            </p:contentPart>
          </mc:Choice>
          <mc:Fallback xmlns="">
            <p:pic>
              <p:nvPicPr>
                <p:cNvPr id="51" name="Freihand 50">
                  <a:extLst>
                    <a:ext uri="{FF2B5EF4-FFF2-40B4-BE49-F238E27FC236}">
                      <a16:creationId xmlns:a16="http://schemas.microsoft.com/office/drawing/2014/main" id="{A47DF0CD-910A-44F4-B577-726D274E21C3}"/>
                    </a:ext>
                  </a:extLst>
                </p:cNvPr>
                <p:cNvPicPr/>
                <p:nvPr/>
              </p:nvPicPr>
              <p:blipFill>
                <a:blip r:embed="rId70"/>
                <a:stretch>
                  <a:fillRect/>
                </a:stretch>
              </p:blipFill>
              <p:spPr>
                <a:xfrm>
                  <a:off x="9188018" y="1996102"/>
                  <a:ext cx="1821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82A78F4D-F12B-4811-B33C-6DF7A547853C}"/>
                    </a:ext>
                  </a:extLst>
                </p14:cNvPr>
                <p14:cNvContentPartPr/>
                <p14:nvPr/>
              </p14:nvContentPartPr>
              <p14:xfrm>
                <a:off x="9419138" y="2128222"/>
                <a:ext cx="163440" cy="160200"/>
              </p14:xfrm>
            </p:contentPart>
          </mc:Choice>
          <mc:Fallback xmlns="">
            <p:pic>
              <p:nvPicPr>
                <p:cNvPr id="52" name="Freihand 51">
                  <a:extLst>
                    <a:ext uri="{FF2B5EF4-FFF2-40B4-BE49-F238E27FC236}">
                      <a16:creationId xmlns:a16="http://schemas.microsoft.com/office/drawing/2014/main" id="{82A78F4D-F12B-4811-B33C-6DF7A547853C}"/>
                    </a:ext>
                  </a:extLst>
                </p:cNvPr>
                <p:cNvPicPr/>
                <p:nvPr/>
              </p:nvPicPr>
              <p:blipFill>
                <a:blip r:embed="rId72"/>
                <a:stretch>
                  <a:fillRect/>
                </a:stretch>
              </p:blipFill>
              <p:spPr>
                <a:xfrm>
                  <a:off x="9410138" y="2119222"/>
                  <a:ext cx="181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7B7C7CF8-C793-4842-8DCF-18E0791B7609}"/>
                    </a:ext>
                  </a:extLst>
                </p14:cNvPr>
                <p14:cNvContentPartPr/>
                <p14:nvPr/>
              </p14:nvContentPartPr>
              <p14:xfrm>
                <a:off x="9662858" y="1942102"/>
                <a:ext cx="473400" cy="323640"/>
              </p14:xfrm>
            </p:contentPart>
          </mc:Choice>
          <mc:Fallback xmlns="">
            <p:pic>
              <p:nvPicPr>
                <p:cNvPr id="53" name="Freihand 52">
                  <a:extLst>
                    <a:ext uri="{FF2B5EF4-FFF2-40B4-BE49-F238E27FC236}">
                      <a16:creationId xmlns:a16="http://schemas.microsoft.com/office/drawing/2014/main" id="{7B7C7CF8-C793-4842-8DCF-18E0791B7609}"/>
                    </a:ext>
                  </a:extLst>
                </p:cNvPr>
                <p:cNvPicPr/>
                <p:nvPr/>
              </p:nvPicPr>
              <p:blipFill>
                <a:blip r:embed="rId74"/>
                <a:stretch>
                  <a:fillRect/>
                </a:stretch>
              </p:blipFill>
              <p:spPr>
                <a:xfrm>
                  <a:off x="9654218" y="1933462"/>
                  <a:ext cx="4910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9CF9AB48-DD9A-4ABD-98DA-B00AFBE10DD6}"/>
                    </a:ext>
                  </a:extLst>
                </p14:cNvPr>
                <p14:cNvContentPartPr/>
                <p14:nvPr/>
              </p14:nvContentPartPr>
              <p14:xfrm>
                <a:off x="8993978" y="2708902"/>
                <a:ext cx="207720" cy="33480"/>
              </p14:xfrm>
            </p:contentPart>
          </mc:Choice>
          <mc:Fallback xmlns="">
            <p:pic>
              <p:nvPicPr>
                <p:cNvPr id="55" name="Freihand 54">
                  <a:extLst>
                    <a:ext uri="{FF2B5EF4-FFF2-40B4-BE49-F238E27FC236}">
                      <a16:creationId xmlns:a16="http://schemas.microsoft.com/office/drawing/2014/main" id="{9CF9AB48-DD9A-4ABD-98DA-B00AFBE10DD6}"/>
                    </a:ext>
                  </a:extLst>
                </p:cNvPr>
                <p:cNvPicPr/>
                <p:nvPr/>
              </p:nvPicPr>
              <p:blipFill>
                <a:blip r:embed="rId76"/>
                <a:stretch>
                  <a:fillRect/>
                </a:stretch>
              </p:blipFill>
              <p:spPr>
                <a:xfrm>
                  <a:off x="8985338" y="2699902"/>
                  <a:ext cx="225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E41B859E-0E20-4871-B381-E3D3C056D03B}"/>
                    </a:ext>
                  </a:extLst>
                </p14:cNvPr>
                <p14:cNvContentPartPr/>
                <p14:nvPr/>
              </p14:nvContentPartPr>
              <p14:xfrm>
                <a:off x="9217538" y="2590102"/>
                <a:ext cx="116280" cy="201240"/>
              </p14:xfrm>
            </p:contentPart>
          </mc:Choice>
          <mc:Fallback xmlns="">
            <p:pic>
              <p:nvPicPr>
                <p:cNvPr id="56" name="Freihand 55">
                  <a:extLst>
                    <a:ext uri="{FF2B5EF4-FFF2-40B4-BE49-F238E27FC236}">
                      <a16:creationId xmlns:a16="http://schemas.microsoft.com/office/drawing/2014/main" id="{E41B859E-0E20-4871-B381-E3D3C056D03B}"/>
                    </a:ext>
                  </a:extLst>
                </p:cNvPr>
                <p:cNvPicPr/>
                <p:nvPr/>
              </p:nvPicPr>
              <p:blipFill>
                <a:blip r:embed="rId78"/>
                <a:stretch>
                  <a:fillRect/>
                </a:stretch>
              </p:blipFill>
              <p:spPr>
                <a:xfrm>
                  <a:off x="9208538" y="2581462"/>
                  <a:ext cx="133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0A1B7265-4B30-4CF0-836B-CB72B5DE1FEA}"/>
                    </a:ext>
                  </a:extLst>
                </p14:cNvPr>
                <p14:cNvContentPartPr/>
                <p14:nvPr/>
              </p14:nvContentPartPr>
              <p14:xfrm>
                <a:off x="9419498" y="2494342"/>
                <a:ext cx="138600" cy="265680"/>
              </p14:xfrm>
            </p:contentPart>
          </mc:Choice>
          <mc:Fallback xmlns="">
            <p:pic>
              <p:nvPicPr>
                <p:cNvPr id="57" name="Freihand 56">
                  <a:extLst>
                    <a:ext uri="{FF2B5EF4-FFF2-40B4-BE49-F238E27FC236}">
                      <a16:creationId xmlns:a16="http://schemas.microsoft.com/office/drawing/2014/main" id="{0A1B7265-4B30-4CF0-836B-CB72B5DE1FEA}"/>
                    </a:ext>
                  </a:extLst>
                </p:cNvPr>
                <p:cNvPicPr/>
                <p:nvPr/>
              </p:nvPicPr>
              <p:blipFill>
                <a:blip r:embed="rId80"/>
                <a:stretch>
                  <a:fillRect/>
                </a:stretch>
              </p:blipFill>
              <p:spPr>
                <a:xfrm>
                  <a:off x="9410858" y="2485702"/>
                  <a:ext cx="156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EC9C7C98-5C9F-4736-AC06-E887A813DC99}"/>
                    </a:ext>
                  </a:extLst>
                </p14:cNvPr>
                <p14:cNvContentPartPr/>
                <p14:nvPr/>
              </p14:nvContentPartPr>
              <p14:xfrm>
                <a:off x="9582578" y="2577502"/>
                <a:ext cx="101520" cy="259200"/>
              </p14:xfrm>
            </p:contentPart>
          </mc:Choice>
          <mc:Fallback xmlns="">
            <p:pic>
              <p:nvPicPr>
                <p:cNvPr id="58" name="Freihand 57">
                  <a:extLst>
                    <a:ext uri="{FF2B5EF4-FFF2-40B4-BE49-F238E27FC236}">
                      <a16:creationId xmlns:a16="http://schemas.microsoft.com/office/drawing/2014/main" id="{EC9C7C98-5C9F-4736-AC06-E887A813DC99}"/>
                    </a:ext>
                  </a:extLst>
                </p:cNvPr>
                <p:cNvPicPr/>
                <p:nvPr/>
              </p:nvPicPr>
              <p:blipFill>
                <a:blip r:embed="rId82"/>
                <a:stretch>
                  <a:fillRect/>
                </a:stretch>
              </p:blipFill>
              <p:spPr>
                <a:xfrm>
                  <a:off x="9573578" y="2568502"/>
                  <a:ext cx="1191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EF4386FA-3000-47A8-8626-8420F8412590}"/>
                    </a:ext>
                  </a:extLst>
                </p14:cNvPr>
                <p14:cNvContentPartPr/>
                <p14:nvPr/>
              </p14:nvContentPartPr>
              <p14:xfrm>
                <a:off x="9739178" y="2441422"/>
                <a:ext cx="285120" cy="238320"/>
              </p14:xfrm>
            </p:contentPart>
          </mc:Choice>
          <mc:Fallback xmlns="">
            <p:pic>
              <p:nvPicPr>
                <p:cNvPr id="59" name="Freihand 58">
                  <a:extLst>
                    <a:ext uri="{FF2B5EF4-FFF2-40B4-BE49-F238E27FC236}">
                      <a16:creationId xmlns:a16="http://schemas.microsoft.com/office/drawing/2014/main" id="{EF4386FA-3000-47A8-8626-8420F8412590}"/>
                    </a:ext>
                  </a:extLst>
                </p:cNvPr>
                <p:cNvPicPr/>
                <p:nvPr/>
              </p:nvPicPr>
              <p:blipFill>
                <a:blip r:embed="rId84"/>
                <a:stretch>
                  <a:fillRect/>
                </a:stretch>
              </p:blipFill>
              <p:spPr>
                <a:xfrm>
                  <a:off x="9730178" y="2432782"/>
                  <a:ext cx="3027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A9EE3EB6-723E-42C6-86E0-E227E1867A99}"/>
                    </a:ext>
                  </a:extLst>
                </p14:cNvPr>
                <p14:cNvContentPartPr/>
                <p14:nvPr/>
              </p14:nvContentPartPr>
              <p14:xfrm>
                <a:off x="9940778" y="2598022"/>
                <a:ext cx="99000" cy="59760"/>
              </p14:xfrm>
            </p:contentPart>
          </mc:Choice>
          <mc:Fallback xmlns="">
            <p:pic>
              <p:nvPicPr>
                <p:cNvPr id="60" name="Freihand 59">
                  <a:extLst>
                    <a:ext uri="{FF2B5EF4-FFF2-40B4-BE49-F238E27FC236}">
                      <a16:creationId xmlns:a16="http://schemas.microsoft.com/office/drawing/2014/main" id="{A9EE3EB6-723E-42C6-86E0-E227E1867A99}"/>
                    </a:ext>
                  </a:extLst>
                </p:cNvPr>
                <p:cNvPicPr/>
                <p:nvPr/>
              </p:nvPicPr>
              <p:blipFill>
                <a:blip r:embed="rId86"/>
                <a:stretch>
                  <a:fillRect/>
                </a:stretch>
              </p:blipFill>
              <p:spPr>
                <a:xfrm>
                  <a:off x="9932138" y="2589022"/>
                  <a:ext cx="116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B76B4D67-3B1C-4220-A9D3-66D489BD21FF}"/>
                    </a:ext>
                  </a:extLst>
                </p14:cNvPr>
                <p14:cNvContentPartPr/>
                <p14:nvPr/>
              </p14:nvContentPartPr>
              <p14:xfrm>
                <a:off x="10052738" y="2542582"/>
                <a:ext cx="132480" cy="86400"/>
              </p14:xfrm>
            </p:contentPart>
          </mc:Choice>
          <mc:Fallback xmlns="">
            <p:pic>
              <p:nvPicPr>
                <p:cNvPr id="61" name="Freihand 60">
                  <a:extLst>
                    <a:ext uri="{FF2B5EF4-FFF2-40B4-BE49-F238E27FC236}">
                      <a16:creationId xmlns:a16="http://schemas.microsoft.com/office/drawing/2014/main" id="{B76B4D67-3B1C-4220-A9D3-66D489BD21FF}"/>
                    </a:ext>
                  </a:extLst>
                </p:cNvPr>
                <p:cNvPicPr/>
                <p:nvPr/>
              </p:nvPicPr>
              <p:blipFill>
                <a:blip r:embed="rId88"/>
                <a:stretch>
                  <a:fillRect/>
                </a:stretch>
              </p:blipFill>
              <p:spPr>
                <a:xfrm>
                  <a:off x="10043738" y="2533942"/>
                  <a:ext cx="150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A51F874A-4E19-4175-AF08-F15FC42456F2}"/>
                    </a:ext>
                  </a:extLst>
                </p14:cNvPr>
                <p14:cNvContentPartPr/>
                <p14:nvPr/>
              </p14:nvContentPartPr>
              <p14:xfrm>
                <a:off x="10266578" y="2279782"/>
                <a:ext cx="444240" cy="321120"/>
              </p14:xfrm>
            </p:contentPart>
          </mc:Choice>
          <mc:Fallback xmlns="">
            <p:pic>
              <p:nvPicPr>
                <p:cNvPr id="62" name="Freihand 61">
                  <a:extLst>
                    <a:ext uri="{FF2B5EF4-FFF2-40B4-BE49-F238E27FC236}">
                      <a16:creationId xmlns:a16="http://schemas.microsoft.com/office/drawing/2014/main" id="{A51F874A-4E19-4175-AF08-F15FC42456F2}"/>
                    </a:ext>
                  </a:extLst>
                </p:cNvPr>
                <p:cNvPicPr/>
                <p:nvPr/>
              </p:nvPicPr>
              <p:blipFill>
                <a:blip r:embed="rId90"/>
                <a:stretch>
                  <a:fillRect/>
                </a:stretch>
              </p:blipFill>
              <p:spPr>
                <a:xfrm>
                  <a:off x="10257578" y="2271142"/>
                  <a:ext cx="4618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5A737A00-0EF2-496C-A872-D6BD869FE952}"/>
                    </a:ext>
                  </a:extLst>
                </p14:cNvPr>
                <p14:cNvContentPartPr/>
                <p14:nvPr/>
              </p14:nvContentPartPr>
              <p14:xfrm>
                <a:off x="10669778" y="2355022"/>
                <a:ext cx="18360" cy="23400"/>
              </p14:xfrm>
            </p:contentPart>
          </mc:Choice>
          <mc:Fallback xmlns="">
            <p:pic>
              <p:nvPicPr>
                <p:cNvPr id="63" name="Freihand 62">
                  <a:extLst>
                    <a:ext uri="{FF2B5EF4-FFF2-40B4-BE49-F238E27FC236}">
                      <a16:creationId xmlns:a16="http://schemas.microsoft.com/office/drawing/2014/main" id="{5A737A00-0EF2-496C-A872-D6BD869FE952}"/>
                    </a:ext>
                  </a:extLst>
                </p:cNvPr>
                <p:cNvPicPr/>
                <p:nvPr/>
              </p:nvPicPr>
              <p:blipFill>
                <a:blip r:embed="rId92"/>
                <a:stretch>
                  <a:fillRect/>
                </a:stretch>
              </p:blipFill>
              <p:spPr>
                <a:xfrm>
                  <a:off x="10661138" y="2346022"/>
                  <a:ext cx="3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CC2B6B20-D815-453A-B3C5-0267A9C842F7}"/>
                    </a:ext>
                  </a:extLst>
                </p14:cNvPr>
                <p14:cNvContentPartPr/>
                <p14:nvPr/>
              </p14:nvContentPartPr>
              <p14:xfrm>
                <a:off x="10752938" y="2430622"/>
                <a:ext cx="338400" cy="126360"/>
              </p14:xfrm>
            </p:contentPart>
          </mc:Choice>
          <mc:Fallback xmlns="">
            <p:pic>
              <p:nvPicPr>
                <p:cNvPr id="64" name="Freihand 63">
                  <a:extLst>
                    <a:ext uri="{FF2B5EF4-FFF2-40B4-BE49-F238E27FC236}">
                      <a16:creationId xmlns:a16="http://schemas.microsoft.com/office/drawing/2014/main" id="{CC2B6B20-D815-453A-B3C5-0267A9C842F7}"/>
                    </a:ext>
                  </a:extLst>
                </p:cNvPr>
                <p:cNvPicPr/>
                <p:nvPr/>
              </p:nvPicPr>
              <p:blipFill>
                <a:blip r:embed="rId94"/>
                <a:stretch>
                  <a:fillRect/>
                </a:stretch>
              </p:blipFill>
              <p:spPr>
                <a:xfrm>
                  <a:off x="10744298" y="2421982"/>
                  <a:ext cx="356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7DF5CA3C-0D11-4819-8C0F-9B523E138207}"/>
                    </a:ext>
                  </a:extLst>
                </p14:cNvPr>
                <p14:cNvContentPartPr/>
                <p14:nvPr/>
              </p14:nvContentPartPr>
              <p14:xfrm>
                <a:off x="11134898" y="2426662"/>
                <a:ext cx="196920" cy="136800"/>
              </p14:xfrm>
            </p:contentPart>
          </mc:Choice>
          <mc:Fallback xmlns="">
            <p:pic>
              <p:nvPicPr>
                <p:cNvPr id="65" name="Freihand 64">
                  <a:extLst>
                    <a:ext uri="{FF2B5EF4-FFF2-40B4-BE49-F238E27FC236}">
                      <a16:creationId xmlns:a16="http://schemas.microsoft.com/office/drawing/2014/main" id="{7DF5CA3C-0D11-4819-8C0F-9B523E138207}"/>
                    </a:ext>
                  </a:extLst>
                </p:cNvPr>
                <p:cNvPicPr/>
                <p:nvPr/>
              </p:nvPicPr>
              <p:blipFill>
                <a:blip r:embed="rId96"/>
                <a:stretch>
                  <a:fillRect/>
                </a:stretch>
              </p:blipFill>
              <p:spPr>
                <a:xfrm>
                  <a:off x="11125898" y="2417662"/>
                  <a:ext cx="214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026A45B6-F951-453B-851B-9C66A66E44F5}"/>
                    </a:ext>
                  </a:extLst>
                </p14:cNvPr>
                <p14:cNvContentPartPr/>
                <p14:nvPr/>
              </p14:nvContentPartPr>
              <p14:xfrm>
                <a:off x="11361698" y="2408662"/>
                <a:ext cx="132120" cy="159840"/>
              </p14:xfrm>
            </p:contentPart>
          </mc:Choice>
          <mc:Fallback xmlns="">
            <p:pic>
              <p:nvPicPr>
                <p:cNvPr id="66" name="Freihand 65">
                  <a:extLst>
                    <a:ext uri="{FF2B5EF4-FFF2-40B4-BE49-F238E27FC236}">
                      <a16:creationId xmlns:a16="http://schemas.microsoft.com/office/drawing/2014/main" id="{026A45B6-F951-453B-851B-9C66A66E44F5}"/>
                    </a:ext>
                  </a:extLst>
                </p:cNvPr>
                <p:cNvPicPr/>
                <p:nvPr/>
              </p:nvPicPr>
              <p:blipFill>
                <a:blip r:embed="rId98"/>
                <a:stretch>
                  <a:fillRect/>
                </a:stretch>
              </p:blipFill>
              <p:spPr>
                <a:xfrm>
                  <a:off x="11352698" y="2399662"/>
                  <a:ext cx="149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7" name="Freihand 66">
                  <a:extLst>
                    <a:ext uri="{FF2B5EF4-FFF2-40B4-BE49-F238E27FC236}">
                      <a16:creationId xmlns:a16="http://schemas.microsoft.com/office/drawing/2014/main" id="{6F3E1775-DCCB-444C-83DD-E1C9C61BF989}"/>
                    </a:ext>
                  </a:extLst>
                </p14:cNvPr>
                <p14:cNvContentPartPr/>
                <p14:nvPr/>
              </p14:nvContentPartPr>
              <p14:xfrm>
                <a:off x="11499218" y="2289502"/>
                <a:ext cx="321120" cy="259920"/>
              </p14:xfrm>
            </p:contentPart>
          </mc:Choice>
          <mc:Fallback xmlns="">
            <p:pic>
              <p:nvPicPr>
                <p:cNvPr id="67" name="Freihand 66">
                  <a:extLst>
                    <a:ext uri="{FF2B5EF4-FFF2-40B4-BE49-F238E27FC236}">
                      <a16:creationId xmlns:a16="http://schemas.microsoft.com/office/drawing/2014/main" id="{6F3E1775-DCCB-444C-83DD-E1C9C61BF989}"/>
                    </a:ext>
                  </a:extLst>
                </p:cNvPr>
                <p:cNvPicPr/>
                <p:nvPr/>
              </p:nvPicPr>
              <p:blipFill>
                <a:blip r:embed="rId100"/>
                <a:stretch>
                  <a:fillRect/>
                </a:stretch>
              </p:blipFill>
              <p:spPr>
                <a:xfrm>
                  <a:off x="11490218" y="2280502"/>
                  <a:ext cx="338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410063D1-D41D-481C-86EF-2B91FCF89CB3}"/>
                    </a:ext>
                  </a:extLst>
                </p14:cNvPr>
                <p14:cNvContentPartPr/>
                <p14:nvPr/>
              </p14:nvContentPartPr>
              <p14:xfrm>
                <a:off x="11665178" y="2275462"/>
                <a:ext cx="13320" cy="13320"/>
              </p14:xfrm>
            </p:contentPart>
          </mc:Choice>
          <mc:Fallback xmlns="">
            <p:pic>
              <p:nvPicPr>
                <p:cNvPr id="68" name="Freihand 67">
                  <a:extLst>
                    <a:ext uri="{FF2B5EF4-FFF2-40B4-BE49-F238E27FC236}">
                      <a16:creationId xmlns:a16="http://schemas.microsoft.com/office/drawing/2014/main" id="{410063D1-D41D-481C-86EF-2B91FCF89CB3}"/>
                    </a:ext>
                  </a:extLst>
                </p:cNvPr>
                <p:cNvPicPr/>
                <p:nvPr/>
              </p:nvPicPr>
              <p:blipFill>
                <a:blip r:embed="rId102"/>
                <a:stretch>
                  <a:fillRect/>
                </a:stretch>
              </p:blipFill>
              <p:spPr>
                <a:xfrm>
                  <a:off x="11656538" y="2266462"/>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Freihand 69">
                  <a:extLst>
                    <a:ext uri="{FF2B5EF4-FFF2-40B4-BE49-F238E27FC236}">
                      <a16:creationId xmlns:a16="http://schemas.microsoft.com/office/drawing/2014/main" id="{3F209F4A-3EB7-4D1B-B867-585476654004}"/>
                    </a:ext>
                  </a:extLst>
                </p14:cNvPr>
                <p14:cNvContentPartPr/>
                <p14:nvPr/>
              </p14:nvContentPartPr>
              <p14:xfrm>
                <a:off x="9397898" y="3153142"/>
                <a:ext cx="207720" cy="38160"/>
              </p14:xfrm>
            </p:contentPart>
          </mc:Choice>
          <mc:Fallback xmlns="">
            <p:pic>
              <p:nvPicPr>
                <p:cNvPr id="70" name="Freihand 69">
                  <a:extLst>
                    <a:ext uri="{FF2B5EF4-FFF2-40B4-BE49-F238E27FC236}">
                      <a16:creationId xmlns:a16="http://schemas.microsoft.com/office/drawing/2014/main" id="{3F209F4A-3EB7-4D1B-B867-585476654004}"/>
                    </a:ext>
                  </a:extLst>
                </p:cNvPr>
                <p:cNvPicPr/>
                <p:nvPr/>
              </p:nvPicPr>
              <p:blipFill>
                <a:blip r:embed="rId104"/>
                <a:stretch>
                  <a:fillRect/>
                </a:stretch>
              </p:blipFill>
              <p:spPr>
                <a:xfrm>
                  <a:off x="9389258" y="3144142"/>
                  <a:ext cx="225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45B8AE05-458E-4D3B-AE98-FE6B425BFE40}"/>
                    </a:ext>
                  </a:extLst>
                </p14:cNvPr>
                <p14:cNvContentPartPr/>
                <p14:nvPr/>
              </p14:nvContentPartPr>
              <p14:xfrm>
                <a:off x="9579698" y="3060262"/>
                <a:ext cx="78480" cy="203400"/>
              </p14:xfrm>
            </p:contentPart>
          </mc:Choice>
          <mc:Fallback xmlns="">
            <p:pic>
              <p:nvPicPr>
                <p:cNvPr id="71" name="Freihand 70">
                  <a:extLst>
                    <a:ext uri="{FF2B5EF4-FFF2-40B4-BE49-F238E27FC236}">
                      <a16:creationId xmlns:a16="http://schemas.microsoft.com/office/drawing/2014/main" id="{45B8AE05-458E-4D3B-AE98-FE6B425BFE40}"/>
                    </a:ext>
                  </a:extLst>
                </p:cNvPr>
                <p:cNvPicPr/>
                <p:nvPr/>
              </p:nvPicPr>
              <p:blipFill>
                <a:blip r:embed="rId106"/>
                <a:stretch>
                  <a:fillRect/>
                </a:stretch>
              </p:blipFill>
              <p:spPr>
                <a:xfrm>
                  <a:off x="9570698" y="3051622"/>
                  <a:ext cx="96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54A63B09-5D71-4A3A-B8DE-21390B177D9F}"/>
                    </a:ext>
                  </a:extLst>
                </p14:cNvPr>
                <p14:cNvContentPartPr/>
                <p14:nvPr/>
              </p14:nvContentPartPr>
              <p14:xfrm>
                <a:off x="9818738" y="2995102"/>
                <a:ext cx="201960" cy="209520"/>
              </p14:xfrm>
            </p:contentPart>
          </mc:Choice>
          <mc:Fallback xmlns="">
            <p:pic>
              <p:nvPicPr>
                <p:cNvPr id="73" name="Freihand 72">
                  <a:extLst>
                    <a:ext uri="{FF2B5EF4-FFF2-40B4-BE49-F238E27FC236}">
                      <a16:creationId xmlns:a16="http://schemas.microsoft.com/office/drawing/2014/main" id="{54A63B09-5D71-4A3A-B8DE-21390B177D9F}"/>
                    </a:ext>
                  </a:extLst>
                </p:cNvPr>
                <p:cNvPicPr/>
                <p:nvPr/>
              </p:nvPicPr>
              <p:blipFill>
                <a:blip r:embed="rId108"/>
                <a:stretch>
                  <a:fillRect/>
                </a:stretch>
              </p:blipFill>
              <p:spPr>
                <a:xfrm>
                  <a:off x="9810098" y="2986462"/>
                  <a:ext cx="2196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84B317C4-FC1E-439F-B7AF-E77AA182FEAC}"/>
                    </a:ext>
                  </a:extLst>
                </p14:cNvPr>
                <p14:cNvContentPartPr/>
                <p14:nvPr/>
              </p14:nvContentPartPr>
              <p14:xfrm>
                <a:off x="9983618" y="3000862"/>
                <a:ext cx="82800" cy="172080"/>
              </p14:xfrm>
            </p:contentPart>
          </mc:Choice>
          <mc:Fallback xmlns="">
            <p:pic>
              <p:nvPicPr>
                <p:cNvPr id="74" name="Freihand 73">
                  <a:extLst>
                    <a:ext uri="{FF2B5EF4-FFF2-40B4-BE49-F238E27FC236}">
                      <a16:creationId xmlns:a16="http://schemas.microsoft.com/office/drawing/2014/main" id="{84B317C4-FC1E-439F-B7AF-E77AA182FEAC}"/>
                    </a:ext>
                  </a:extLst>
                </p:cNvPr>
                <p:cNvPicPr/>
                <p:nvPr/>
              </p:nvPicPr>
              <p:blipFill>
                <a:blip r:embed="rId110"/>
                <a:stretch>
                  <a:fillRect/>
                </a:stretch>
              </p:blipFill>
              <p:spPr>
                <a:xfrm>
                  <a:off x="9974978" y="2992222"/>
                  <a:ext cx="100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BC5169A4-A3CB-4B1C-8975-2DF535D2379C}"/>
                    </a:ext>
                  </a:extLst>
                </p14:cNvPr>
                <p14:cNvContentPartPr/>
                <p14:nvPr/>
              </p14:nvContentPartPr>
              <p14:xfrm>
                <a:off x="10109978" y="2978902"/>
                <a:ext cx="110880" cy="147600"/>
              </p14:xfrm>
            </p:contentPart>
          </mc:Choice>
          <mc:Fallback xmlns="">
            <p:pic>
              <p:nvPicPr>
                <p:cNvPr id="75" name="Freihand 74">
                  <a:extLst>
                    <a:ext uri="{FF2B5EF4-FFF2-40B4-BE49-F238E27FC236}">
                      <a16:creationId xmlns:a16="http://schemas.microsoft.com/office/drawing/2014/main" id="{BC5169A4-A3CB-4B1C-8975-2DF535D2379C}"/>
                    </a:ext>
                  </a:extLst>
                </p:cNvPr>
                <p:cNvPicPr/>
                <p:nvPr/>
              </p:nvPicPr>
              <p:blipFill>
                <a:blip r:embed="rId112"/>
                <a:stretch>
                  <a:fillRect/>
                </a:stretch>
              </p:blipFill>
              <p:spPr>
                <a:xfrm>
                  <a:off x="10100978" y="2970262"/>
                  <a:ext cx="128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1A1B96A4-1D88-4435-B436-38C49B819654}"/>
                    </a:ext>
                  </a:extLst>
                </p14:cNvPr>
                <p14:cNvContentPartPr/>
                <p14:nvPr/>
              </p14:nvContentPartPr>
              <p14:xfrm>
                <a:off x="10241378" y="2985742"/>
                <a:ext cx="412560" cy="199800"/>
              </p14:xfrm>
            </p:contentPart>
          </mc:Choice>
          <mc:Fallback xmlns="">
            <p:pic>
              <p:nvPicPr>
                <p:cNvPr id="76" name="Freihand 75">
                  <a:extLst>
                    <a:ext uri="{FF2B5EF4-FFF2-40B4-BE49-F238E27FC236}">
                      <a16:creationId xmlns:a16="http://schemas.microsoft.com/office/drawing/2014/main" id="{1A1B96A4-1D88-4435-B436-38C49B819654}"/>
                    </a:ext>
                  </a:extLst>
                </p:cNvPr>
                <p:cNvPicPr/>
                <p:nvPr/>
              </p:nvPicPr>
              <p:blipFill>
                <a:blip r:embed="rId114"/>
                <a:stretch>
                  <a:fillRect/>
                </a:stretch>
              </p:blipFill>
              <p:spPr>
                <a:xfrm>
                  <a:off x="10232738" y="2976742"/>
                  <a:ext cx="430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4839D898-BE80-4918-8CF1-AF8B9EE4333F}"/>
                    </a:ext>
                  </a:extLst>
                </p14:cNvPr>
                <p14:cNvContentPartPr/>
                <p14:nvPr/>
              </p14:nvContentPartPr>
              <p14:xfrm>
                <a:off x="10635218" y="2925982"/>
                <a:ext cx="40680" cy="47160"/>
              </p14:xfrm>
            </p:contentPart>
          </mc:Choice>
          <mc:Fallback xmlns="">
            <p:pic>
              <p:nvPicPr>
                <p:cNvPr id="77" name="Freihand 76">
                  <a:extLst>
                    <a:ext uri="{FF2B5EF4-FFF2-40B4-BE49-F238E27FC236}">
                      <a16:creationId xmlns:a16="http://schemas.microsoft.com/office/drawing/2014/main" id="{4839D898-BE80-4918-8CF1-AF8B9EE4333F}"/>
                    </a:ext>
                  </a:extLst>
                </p:cNvPr>
                <p:cNvPicPr/>
                <p:nvPr/>
              </p:nvPicPr>
              <p:blipFill>
                <a:blip r:embed="rId116"/>
                <a:stretch>
                  <a:fillRect/>
                </a:stretch>
              </p:blipFill>
              <p:spPr>
                <a:xfrm>
                  <a:off x="10626578" y="2917342"/>
                  <a:ext cx="58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B46FA03D-D0BB-4D3F-B378-0A8F586ACB0E}"/>
                    </a:ext>
                  </a:extLst>
                </p14:cNvPr>
                <p14:cNvContentPartPr/>
                <p14:nvPr/>
              </p14:nvContentPartPr>
              <p14:xfrm>
                <a:off x="10691018" y="2817262"/>
                <a:ext cx="237600" cy="366120"/>
              </p14:xfrm>
            </p:contentPart>
          </mc:Choice>
          <mc:Fallback xmlns="">
            <p:pic>
              <p:nvPicPr>
                <p:cNvPr id="78" name="Freihand 77">
                  <a:extLst>
                    <a:ext uri="{FF2B5EF4-FFF2-40B4-BE49-F238E27FC236}">
                      <a16:creationId xmlns:a16="http://schemas.microsoft.com/office/drawing/2014/main" id="{B46FA03D-D0BB-4D3F-B378-0A8F586ACB0E}"/>
                    </a:ext>
                  </a:extLst>
                </p:cNvPr>
                <p:cNvPicPr/>
                <p:nvPr/>
              </p:nvPicPr>
              <p:blipFill>
                <a:blip r:embed="rId118"/>
                <a:stretch>
                  <a:fillRect/>
                </a:stretch>
              </p:blipFill>
              <p:spPr>
                <a:xfrm>
                  <a:off x="10682378" y="2808262"/>
                  <a:ext cx="2552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6620360D-0BCC-43FF-8858-C3D2AD462DB1}"/>
                    </a:ext>
                  </a:extLst>
                </p14:cNvPr>
                <p14:cNvContentPartPr/>
                <p14:nvPr/>
              </p14:nvContentPartPr>
              <p14:xfrm>
                <a:off x="10882178" y="2983942"/>
                <a:ext cx="74160" cy="52920"/>
              </p14:xfrm>
            </p:contentPart>
          </mc:Choice>
          <mc:Fallback xmlns="">
            <p:pic>
              <p:nvPicPr>
                <p:cNvPr id="79" name="Freihand 78">
                  <a:extLst>
                    <a:ext uri="{FF2B5EF4-FFF2-40B4-BE49-F238E27FC236}">
                      <a16:creationId xmlns:a16="http://schemas.microsoft.com/office/drawing/2014/main" id="{6620360D-0BCC-43FF-8858-C3D2AD462DB1}"/>
                    </a:ext>
                  </a:extLst>
                </p:cNvPr>
                <p:cNvPicPr/>
                <p:nvPr/>
              </p:nvPicPr>
              <p:blipFill>
                <a:blip r:embed="rId120"/>
                <a:stretch>
                  <a:fillRect/>
                </a:stretch>
              </p:blipFill>
              <p:spPr>
                <a:xfrm>
                  <a:off x="10873178" y="2974942"/>
                  <a:ext cx="91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Freihand 79">
                  <a:extLst>
                    <a:ext uri="{FF2B5EF4-FFF2-40B4-BE49-F238E27FC236}">
                      <a16:creationId xmlns:a16="http://schemas.microsoft.com/office/drawing/2014/main" id="{55D48404-4F2C-4339-B2A2-16B3ACFA9EAD}"/>
                    </a:ext>
                  </a:extLst>
                </p14:cNvPr>
                <p14:cNvContentPartPr/>
                <p14:nvPr/>
              </p14:nvContentPartPr>
              <p14:xfrm>
                <a:off x="10989458" y="2800342"/>
                <a:ext cx="288000" cy="233280"/>
              </p14:xfrm>
            </p:contentPart>
          </mc:Choice>
          <mc:Fallback xmlns="">
            <p:pic>
              <p:nvPicPr>
                <p:cNvPr id="80" name="Freihand 79">
                  <a:extLst>
                    <a:ext uri="{FF2B5EF4-FFF2-40B4-BE49-F238E27FC236}">
                      <a16:creationId xmlns:a16="http://schemas.microsoft.com/office/drawing/2014/main" id="{55D48404-4F2C-4339-B2A2-16B3ACFA9EAD}"/>
                    </a:ext>
                  </a:extLst>
                </p:cNvPr>
                <p:cNvPicPr/>
                <p:nvPr/>
              </p:nvPicPr>
              <p:blipFill>
                <a:blip r:embed="rId122"/>
                <a:stretch>
                  <a:fillRect/>
                </a:stretch>
              </p:blipFill>
              <p:spPr>
                <a:xfrm>
                  <a:off x="10980818" y="2791342"/>
                  <a:ext cx="305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Freihand 80">
                  <a:extLst>
                    <a:ext uri="{FF2B5EF4-FFF2-40B4-BE49-F238E27FC236}">
                      <a16:creationId xmlns:a16="http://schemas.microsoft.com/office/drawing/2014/main" id="{5542C7A5-C80E-4EC2-B881-8D4E84055CCB}"/>
                    </a:ext>
                  </a:extLst>
                </p14:cNvPr>
                <p14:cNvContentPartPr/>
                <p14:nvPr/>
              </p14:nvContentPartPr>
              <p14:xfrm>
                <a:off x="11069378" y="2783782"/>
                <a:ext cx="2520" cy="6480"/>
              </p14:xfrm>
            </p:contentPart>
          </mc:Choice>
          <mc:Fallback xmlns="">
            <p:pic>
              <p:nvPicPr>
                <p:cNvPr id="81" name="Freihand 80">
                  <a:extLst>
                    <a:ext uri="{FF2B5EF4-FFF2-40B4-BE49-F238E27FC236}">
                      <a16:creationId xmlns:a16="http://schemas.microsoft.com/office/drawing/2014/main" id="{5542C7A5-C80E-4EC2-B881-8D4E84055CCB}"/>
                    </a:ext>
                  </a:extLst>
                </p:cNvPr>
                <p:cNvPicPr/>
                <p:nvPr/>
              </p:nvPicPr>
              <p:blipFill>
                <a:blip r:embed="rId124"/>
                <a:stretch>
                  <a:fillRect/>
                </a:stretch>
              </p:blipFill>
              <p:spPr>
                <a:xfrm>
                  <a:off x="11060378" y="2774782"/>
                  <a:ext cx="20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04BDD168-6EBC-4B1C-B4C9-5852CCDDA7D2}"/>
                    </a:ext>
                  </a:extLst>
                </p14:cNvPr>
                <p14:cNvContentPartPr/>
                <p14:nvPr/>
              </p14:nvContentPartPr>
              <p14:xfrm>
                <a:off x="10265858" y="2818702"/>
                <a:ext cx="59760" cy="53280"/>
              </p14:xfrm>
            </p:contentPart>
          </mc:Choice>
          <mc:Fallback xmlns="">
            <p:pic>
              <p:nvPicPr>
                <p:cNvPr id="83" name="Freihand 82">
                  <a:extLst>
                    <a:ext uri="{FF2B5EF4-FFF2-40B4-BE49-F238E27FC236}">
                      <a16:creationId xmlns:a16="http://schemas.microsoft.com/office/drawing/2014/main" id="{04BDD168-6EBC-4B1C-B4C9-5852CCDDA7D2}"/>
                    </a:ext>
                  </a:extLst>
                </p:cNvPr>
                <p:cNvPicPr/>
                <p:nvPr/>
              </p:nvPicPr>
              <p:blipFill>
                <a:blip r:embed="rId126"/>
                <a:stretch>
                  <a:fillRect/>
                </a:stretch>
              </p:blipFill>
              <p:spPr>
                <a:xfrm>
                  <a:off x="10257218" y="2809702"/>
                  <a:ext cx="77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A4153CB8-F396-48DC-BD3F-B0572AAFF641}"/>
                    </a:ext>
                  </a:extLst>
                </p14:cNvPr>
                <p14:cNvContentPartPr/>
                <p14:nvPr/>
              </p14:nvContentPartPr>
              <p14:xfrm>
                <a:off x="10572578" y="3262942"/>
                <a:ext cx="184680" cy="204120"/>
              </p14:xfrm>
            </p:contentPart>
          </mc:Choice>
          <mc:Fallback xmlns="">
            <p:pic>
              <p:nvPicPr>
                <p:cNvPr id="86" name="Freihand 85">
                  <a:extLst>
                    <a:ext uri="{FF2B5EF4-FFF2-40B4-BE49-F238E27FC236}">
                      <a16:creationId xmlns:a16="http://schemas.microsoft.com/office/drawing/2014/main" id="{A4153CB8-F396-48DC-BD3F-B0572AAFF641}"/>
                    </a:ext>
                  </a:extLst>
                </p:cNvPr>
                <p:cNvPicPr/>
                <p:nvPr/>
              </p:nvPicPr>
              <p:blipFill>
                <a:blip r:embed="rId128"/>
                <a:stretch>
                  <a:fillRect/>
                </a:stretch>
              </p:blipFill>
              <p:spPr>
                <a:xfrm>
                  <a:off x="10563578" y="3254302"/>
                  <a:ext cx="202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D4FC344A-D0D0-4381-BC94-0FDDFCB2E74B}"/>
                    </a:ext>
                  </a:extLst>
                </p14:cNvPr>
                <p14:cNvContentPartPr/>
                <p14:nvPr/>
              </p14:nvContentPartPr>
              <p14:xfrm>
                <a:off x="10606058" y="3369862"/>
                <a:ext cx="126360" cy="22680"/>
              </p14:xfrm>
            </p:contentPart>
          </mc:Choice>
          <mc:Fallback xmlns="">
            <p:pic>
              <p:nvPicPr>
                <p:cNvPr id="87" name="Freihand 86">
                  <a:extLst>
                    <a:ext uri="{FF2B5EF4-FFF2-40B4-BE49-F238E27FC236}">
                      <a16:creationId xmlns:a16="http://schemas.microsoft.com/office/drawing/2014/main" id="{D4FC344A-D0D0-4381-BC94-0FDDFCB2E74B}"/>
                    </a:ext>
                  </a:extLst>
                </p:cNvPr>
                <p:cNvPicPr/>
                <p:nvPr/>
              </p:nvPicPr>
              <p:blipFill>
                <a:blip r:embed="rId130"/>
                <a:stretch>
                  <a:fillRect/>
                </a:stretch>
              </p:blipFill>
              <p:spPr>
                <a:xfrm>
                  <a:off x="10597058" y="3360862"/>
                  <a:ext cx="144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BC80BCF2-9D76-489D-B0C6-40ED6E1A5397}"/>
                    </a:ext>
                  </a:extLst>
                </p14:cNvPr>
                <p14:cNvContentPartPr/>
                <p14:nvPr/>
              </p14:nvContentPartPr>
              <p14:xfrm>
                <a:off x="10790378" y="3300382"/>
                <a:ext cx="277200" cy="112320"/>
              </p14:xfrm>
            </p:contentPart>
          </mc:Choice>
          <mc:Fallback xmlns="">
            <p:pic>
              <p:nvPicPr>
                <p:cNvPr id="88" name="Freihand 87">
                  <a:extLst>
                    <a:ext uri="{FF2B5EF4-FFF2-40B4-BE49-F238E27FC236}">
                      <a16:creationId xmlns:a16="http://schemas.microsoft.com/office/drawing/2014/main" id="{BC80BCF2-9D76-489D-B0C6-40ED6E1A5397}"/>
                    </a:ext>
                  </a:extLst>
                </p:cNvPr>
                <p:cNvPicPr/>
                <p:nvPr/>
              </p:nvPicPr>
              <p:blipFill>
                <a:blip r:embed="rId132"/>
                <a:stretch>
                  <a:fillRect/>
                </a:stretch>
              </p:blipFill>
              <p:spPr>
                <a:xfrm>
                  <a:off x="10781378" y="3291742"/>
                  <a:ext cx="294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FCF41CBB-429D-4376-A4AD-37778C8CFF79}"/>
                    </a:ext>
                  </a:extLst>
                </p14:cNvPr>
                <p14:cNvContentPartPr/>
                <p14:nvPr/>
              </p14:nvContentPartPr>
              <p14:xfrm>
                <a:off x="11063258" y="3254302"/>
                <a:ext cx="208800" cy="174600"/>
              </p14:xfrm>
            </p:contentPart>
          </mc:Choice>
          <mc:Fallback xmlns="">
            <p:pic>
              <p:nvPicPr>
                <p:cNvPr id="89" name="Freihand 88">
                  <a:extLst>
                    <a:ext uri="{FF2B5EF4-FFF2-40B4-BE49-F238E27FC236}">
                      <a16:creationId xmlns:a16="http://schemas.microsoft.com/office/drawing/2014/main" id="{FCF41CBB-429D-4376-A4AD-37778C8CFF79}"/>
                    </a:ext>
                  </a:extLst>
                </p:cNvPr>
                <p:cNvPicPr/>
                <p:nvPr/>
              </p:nvPicPr>
              <p:blipFill>
                <a:blip r:embed="rId134"/>
                <a:stretch>
                  <a:fillRect/>
                </a:stretch>
              </p:blipFill>
              <p:spPr>
                <a:xfrm>
                  <a:off x="11054258" y="3245302"/>
                  <a:ext cx="22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8FE70B54-3A18-48FD-9999-847017DFBD27}"/>
                    </a:ext>
                  </a:extLst>
                </p14:cNvPr>
                <p14:cNvContentPartPr/>
                <p14:nvPr/>
              </p14:nvContentPartPr>
              <p14:xfrm>
                <a:off x="9119258" y="3847582"/>
                <a:ext cx="363600" cy="131760"/>
              </p14:xfrm>
            </p:contentPart>
          </mc:Choice>
          <mc:Fallback xmlns="">
            <p:pic>
              <p:nvPicPr>
                <p:cNvPr id="91" name="Freihand 90">
                  <a:extLst>
                    <a:ext uri="{FF2B5EF4-FFF2-40B4-BE49-F238E27FC236}">
                      <a16:creationId xmlns:a16="http://schemas.microsoft.com/office/drawing/2014/main" id="{8FE70B54-3A18-48FD-9999-847017DFBD27}"/>
                    </a:ext>
                  </a:extLst>
                </p:cNvPr>
                <p:cNvPicPr/>
                <p:nvPr/>
              </p:nvPicPr>
              <p:blipFill>
                <a:blip r:embed="rId136"/>
                <a:stretch>
                  <a:fillRect/>
                </a:stretch>
              </p:blipFill>
              <p:spPr>
                <a:xfrm>
                  <a:off x="9110258" y="3838582"/>
                  <a:ext cx="381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0435880E-5A1F-4A89-B34D-1733650F8F56}"/>
                    </a:ext>
                  </a:extLst>
                </p14:cNvPr>
                <p14:cNvContentPartPr/>
                <p14:nvPr/>
              </p14:nvContentPartPr>
              <p14:xfrm>
                <a:off x="9486458" y="3753262"/>
                <a:ext cx="112320" cy="231480"/>
              </p14:xfrm>
            </p:contentPart>
          </mc:Choice>
          <mc:Fallback xmlns="">
            <p:pic>
              <p:nvPicPr>
                <p:cNvPr id="92" name="Freihand 91">
                  <a:extLst>
                    <a:ext uri="{FF2B5EF4-FFF2-40B4-BE49-F238E27FC236}">
                      <a16:creationId xmlns:a16="http://schemas.microsoft.com/office/drawing/2014/main" id="{0435880E-5A1F-4A89-B34D-1733650F8F56}"/>
                    </a:ext>
                  </a:extLst>
                </p:cNvPr>
                <p:cNvPicPr/>
                <p:nvPr/>
              </p:nvPicPr>
              <p:blipFill>
                <a:blip r:embed="rId138"/>
                <a:stretch>
                  <a:fillRect/>
                </a:stretch>
              </p:blipFill>
              <p:spPr>
                <a:xfrm>
                  <a:off x="9477458" y="3744262"/>
                  <a:ext cx="129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66A392F8-AF79-46F1-B096-26F5646AB77D}"/>
                    </a:ext>
                  </a:extLst>
                </p14:cNvPr>
                <p14:cNvContentPartPr/>
                <p14:nvPr/>
              </p14:nvContentPartPr>
              <p14:xfrm>
                <a:off x="9856178" y="3459142"/>
                <a:ext cx="156960" cy="119880"/>
              </p14:xfrm>
            </p:contentPart>
          </mc:Choice>
          <mc:Fallback xmlns="">
            <p:pic>
              <p:nvPicPr>
                <p:cNvPr id="84" name="Freihand 83">
                  <a:extLst>
                    <a:ext uri="{FF2B5EF4-FFF2-40B4-BE49-F238E27FC236}">
                      <a16:creationId xmlns:a16="http://schemas.microsoft.com/office/drawing/2014/main" id="{66A392F8-AF79-46F1-B096-26F5646AB77D}"/>
                    </a:ext>
                  </a:extLst>
                </p:cNvPr>
                <p:cNvPicPr/>
                <p:nvPr/>
              </p:nvPicPr>
              <p:blipFill>
                <a:blip r:embed="rId140"/>
                <a:stretch>
                  <a:fillRect/>
                </a:stretch>
              </p:blipFill>
              <p:spPr>
                <a:xfrm>
                  <a:off x="9847538" y="3450502"/>
                  <a:ext cx="174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D44DBFC2-A7A5-44B7-ADB4-6425CFA944B2}"/>
                    </a:ext>
                  </a:extLst>
                </p14:cNvPr>
                <p14:cNvContentPartPr/>
                <p14:nvPr/>
              </p14:nvContentPartPr>
              <p14:xfrm>
                <a:off x="10057778" y="3446542"/>
                <a:ext cx="304560" cy="64080"/>
              </p14:xfrm>
            </p:contentPart>
          </mc:Choice>
          <mc:Fallback xmlns="">
            <p:pic>
              <p:nvPicPr>
                <p:cNvPr id="85" name="Freihand 84">
                  <a:extLst>
                    <a:ext uri="{FF2B5EF4-FFF2-40B4-BE49-F238E27FC236}">
                      <a16:creationId xmlns:a16="http://schemas.microsoft.com/office/drawing/2014/main" id="{D44DBFC2-A7A5-44B7-ADB4-6425CFA944B2}"/>
                    </a:ext>
                  </a:extLst>
                </p:cNvPr>
                <p:cNvPicPr/>
                <p:nvPr/>
              </p:nvPicPr>
              <p:blipFill>
                <a:blip r:embed="rId142"/>
                <a:stretch>
                  <a:fillRect/>
                </a:stretch>
              </p:blipFill>
              <p:spPr>
                <a:xfrm>
                  <a:off x="10048778" y="3437542"/>
                  <a:ext cx="322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Freihand 93">
                  <a:extLst>
                    <a:ext uri="{FF2B5EF4-FFF2-40B4-BE49-F238E27FC236}">
                      <a16:creationId xmlns:a16="http://schemas.microsoft.com/office/drawing/2014/main" id="{01E158F2-064D-41C0-8686-6E538C0F010B}"/>
                    </a:ext>
                  </a:extLst>
                </p14:cNvPr>
                <p14:cNvContentPartPr/>
                <p14:nvPr/>
              </p14:nvContentPartPr>
              <p14:xfrm>
                <a:off x="9821258" y="3724462"/>
                <a:ext cx="238680" cy="317880"/>
              </p14:xfrm>
            </p:contentPart>
          </mc:Choice>
          <mc:Fallback xmlns="">
            <p:pic>
              <p:nvPicPr>
                <p:cNvPr id="94" name="Freihand 93">
                  <a:extLst>
                    <a:ext uri="{FF2B5EF4-FFF2-40B4-BE49-F238E27FC236}">
                      <a16:creationId xmlns:a16="http://schemas.microsoft.com/office/drawing/2014/main" id="{01E158F2-064D-41C0-8686-6E538C0F010B}"/>
                    </a:ext>
                  </a:extLst>
                </p:cNvPr>
                <p:cNvPicPr/>
                <p:nvPr/>
              </p:nvPicPr>
              <p:blipFill>
                <a:blip r:embed="rId144"/>
                <a:stretch>
                  <a:fillRect/>
                </a:stretch>
              </p:blipFill>
              <p:spPr>
                <a:xfrm>
                  <a:off x="9812618" y="3715822"/>
                  <a:ext cx="2563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097EBD49-BA20-4559-A4D7-3B02624C75E9}"/>
                    </a:ext>
                  </a:extLst>
                </p14:cNvPr>
                <p14:cNvContentPartPr/>
                <p14:nvPr/>
              </p14:nvContentPartPr>
              <p14:xfrm>
                <a:off x="10155338" y="3653542"/>
                <a:ext cx="95400" cy="330840"/>
              </p14:xfrm>
            </p:contentPart>
          </mc:Choice>
          <mc:Fallback xmlns="">
            <p:pic>
              <p:nvPicPr>
                <p:cNvPr id="95" name="Freihand 94">
                  <a:extLst>
                    <a:ext uri="{FF2B5EF4-FFF2-40B4-BE49-F238E27FC236}">
                      <a16:creationId xmlns:a16="http://schemas.microsoft.com/office/drawing/2014/main" id="{097EBD49-BA20-4559-A4D7-3B02624C75E9}"/>
                    </a:ext>
                  </a:extLst>
                </p:cNvPr>
                <p:cNvPicPr/>
                <p:nvPr/>
              </p:nvPicPr>
              <p:blipFill>
                <a:blip r:embed="rId146"/>
                <a:stretch>
                  <a:fillRect/>
                </a:stretch>
              </p:blipFill>
              <p:spPr>
                <a:xfrm>
                  <a:off x="10146698" y="3644902"/>
                  <a:ext cx="113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B07112FD-B0BF-4128-9330-2EBC32B2FA43}"/>
                    </a:ext>
                  </a:extLst>
                </p14:cNvPr>
                <p14:cNvContentPartPr/>
                <p14:nvPr/>
              </p14:nvContentPartPr>
              <p14:xfrm>
                <a:off x="10022498" y="3671542"/>
                <a:ext cx="27720" cy="62640"/>
              </p14:xfrm>
            </p:contentPart>
          </mc:Choice>
          <mc:Fallback xmlns="">
            <p:pic>
              <p:nvPicPr>
                <p:cNvPr id="97" name="Freihand 96">
                  <a:extLst>
                    <a:ext uri="{FF2B5EF4-FFF2-40B4-BE49-F238E27FC236}">
                      <a16:creationId xmlns:a16="http://schemas.microsoft.com/office/drawing/2014/main" id="{B07112FD-B0BF-4128-9330-2EBC32B2FA43}"/>
                    </a:ext>
                  </a:extLst>
                </p:cNvPr>
                <p:cNvPicPr/>
                <p:nvPr/>
              </p:nvPicPr>
              <p:blipFill>
                <a:blip r:embed="rId148"/>
                <a:stretch>
                  <a:fillRect/>
                </a:stretch>
              </p:blipFill>
              <p:spPr>
                <a:xfrm>
                  <a:off x="10013498" y="3662902"/>
                  <a:ext cx="45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F49F625E-3EF6-473B-932F-2F61974EA472}"/>
                    </a:ext>
                  </a:extLst>
                </p14:cNvPr>
                <p14:cNvContentPartPr/>
                <p14:nvPr/>
              </p14:nvContentPartPr>
              <p14:xfrm>
                <a:off x="9908738" y="3586222"/>
                <a:ext cx="160560" cy="206640"/>
              </p14:xfrm>
            </p:contentPart>
          </mc:Choice>
          <mc:Fallback xmlns="">
            <p:pic>
              <p:nvPicPr>
                <p:cNvPr id="98" name="Freihand 97">
                  <a:extLst>
                    <a:ext uri="{FF2B5EF4-FFF2-40B4-BE49-F238E27FC236}">
                      <a16:creationId xmlns:a16="http://schemas.microsoft.com/office/drawing/2014/main" id="{F49F625E-3EF6-473B-932F-2F61974EA472}"/>
                    </a:ext>
                  </a:extLst>
                </p:cNvPr>
                <p:cNvPicPr/>
                <p:nvPr/>
              </p:nvPicPr>
              <p:blipFill>
                <a:blip r:embed="rId150"/>
                <a:stretch>
                  <a:fillRect/>
                </a:stretch>
              </p:blipFill>
              <p:spPr>
                <a:xfrm>
                  <a:off x="9900098" y="3577582"/>
                  <a:ext cx="178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83F634AC-6F3B-46F6-8D72-3CE65719179C}"/>
                    </a:ext>
                  </a:extLst>
                </p14:cNvPr>
                <p14:cNvContentPartPr/>
                <p14:nvPr/>
              </p14:nvContentPartPr>
              <p14:xfrm>
                <a:off x="10344338" y="3753262"/>
                <a:ext cx="150480" cy="81000"/>
              </p14:xfrm>
            </p:contentPart>
          </mc:Choice>
          <mc:Fallback xmlns="">
            <p:pic>
              <p:nvPicPr>
                <p:cNvPr id="100" name="Freihand 99">
                  <a:extLst>
                    <a:ext uri="{FF2B5EF4-FFF2-40B4-BE49-F238E27FC236}">
                      <a16:creationId xmlns:a16="http://schemas.microsoft.com/office/drawing/2014/main" id="{83F634AC-6F3B-46F6-8D72-3CE65719179C}"/>
                    </a:ext>
                  </a:extLst>
                </p:cNvPr>
                <p:cNvPicPr/>
                <p:nvPr/>
              </p:nvPicPr>
              <p:blipFill>
                <a:blip r:embed="rId152"/>
                <a:stretch>
                  <a:fillRect/>
                </a:stretch>
              </p:blipFill>
              <p:spPr>
                <a:xfrm>
                  <a:off x="10335698" y="3744262"/>
                  <a:ext cx="168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03F7C988-C3D5-49F9-8B67-835EA201A370}"/>
                    </a:ext>
                  </a:extLst>
                </p14:cNvPr>
                <p14:cNvContentPartPr/>
                <p14:nvPr/>
              </p14:nvContentPartPr>
              <p14:xfrm>
                <a:off x="10463138" y="3732382"/>
                <a:ext cx="49320" cy="230040"/>
              </p14:xfrm>
            </p:contentPart>
          </mc:Choice>
          <mc:Fallback xmlns="">
            <p:pic>
              <p:nvPicPr>
                <p:cNvPr id="101" name="Freihand 100">
                  <a:extLst>
                    <a:ext uri="{FF2B5EF4-FFF2-40B4-BE49-F238E27FC236}">
                      <a16:creationId xmlns:a16="http://schemas.microsoft.com/office/drawing/2014/main" id="{03F7C988-C3D5-49F9-8B67-835EA201A370}"/>
                    </a:ext>
                  </a:extLst>
                </p:cNvPr>
                <p:cNvPicPr/>
                <p:nvPr/>
              </p:nvPicPr>
              <p:blipFill>
                <a:blip r:embed="rId154"/>
                <a:stretch>
                  <a:fillRect/>
                </a:stretch>
              </p:blipFill>
              <p:spPr>
                <a:xfrm>
                  <a:off x="10454138" y="3723742"/>
                  <a:ext cx="66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B869BFC5-F8EE-4509-9079-AB501DED738C}"/>
                    </a:ext>
                  </a:extLst>
                </p14:cNvPr>
                <p14:cNvContentPartPr/>
                <p14:nvPr/>
              </p14:nvContentPartPr>
              <p14:xfrm>
                <a:off x="10631258" y="3842542"/>
                <a:ext cx="22680" cy="106200"/>
              </p14:xfrm>
            </p:contentPart>
          </mc:Choice>
          <mc:Fallback xmlns="">
            <p:pic>
              <p:nvPicPr>
                <p:cNvPr id="102" name="Freihand 101">
                  <a:extLst>
                    <a:ext uri="{FF2B5EF4-FFF2-40B4-BE49-F238E27FC236}">
                      <a16:creationId xmlns:a16="http://schemas.microsoft.com/office/drawing/2014/main" id="{B869BFC5-F8EE-4509-9079-AB501DED738C}"/>
                    </a:ext>
                  </a:extLst>
                </p:cNvPr>
                <p:cNvPicPr/>
                <p:nvPr/>
              </p:nvPicPr>
              <p:blipFill>
                <a:blip r:embed="rId156"/>
                <a:stretch>
                  <a:fillRect/>
                </a:stretch>
              </p:blipFill>
              <p:spPr>
                <a:xfrm>
                  <a:off x="10622258" y="3833542"/>
                  <a:ext cx="40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772C2A9B-ED82-4665-8830-70C993269EE8}"/>
                    </a:ext>
                  </a:extLst>
                </p14:cNvPr>
                <p14:cNvContentPartPr/>
                <p14:nvPr/>
              </p14:nvContentPartPr>
              <p14:xfrm>
                <a:off x="10452698" y="3553462"/>
                <a:ext cx="5040" cy="161280"/>
              </p14:xfrm>
            </p:contentPart>
          </mc:Choice>
          <mc:Fallback xmlns="">
            <p:pic>
              <p:nvPicPr>
                <p:cNvPr id="103" name="Freihand 102">
                  <a:extLst>
                    <a:ext uri="{FF2B5EF4-FFF2-40B4-BE49-F238E27FC236}">
                      <a16:creationId xmlns:a16="http://schemas.microsoft.com/office/drawing/2014/main" id="{772C2A9B-ED82-4665-8830-70C993269EE8}"/>
                    </a:ext>
                  </a:extLst>
                </p:cNvPr>
                <p:cNvPicPr/>
                <p:nvPr/>
              </p:nvPicPr>
              <p:blipFill>
                <a:blip r:embed="rId158"/>
                <a:stretch>
                  <a:fillRect/>
                </a:stretch>
              </p:blipFill>
              <p:spPr>
                <a:xfrm>
                  <a:off x="10444058" y="3544822"/>
                  <a:ext cx="22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4" name="Freihand 103">
                  <a:extLst>
                    <a:ext uri="{FF2B5EF4-FFF2-40B4-BE49-F238E27FC236}">
                      <a16:creationId xmlns:a16="http://schemas.microsoft.com/office/drawing/2014/main" id="{B1541035-FC0A-4187-AD1D-0BBB39A5EC4E}"/>
                    </a:ext>
                  </a:extLst>
                </p14:cNvPr>
                <p14:cNvContentPartPr/>
                <p14:nvPr/>
              </p14:nvContentPartPr>
              <p14:xfrm>
                <a:off x="10379978" y="3644182"/>
                <a:ext cx="168480" cy="48240"/>
              </p14:xfrm>
            </p:contentPart>
          </mc:Choice>
          <mc:Fallback xmlns="">
            <p:pic>
              <p:nvPicPr>
                <p:cNvPr id="104" name="Freihand 103">
                  <a:extLst>
                    <a:ext uri="{FF2B5EF4-FFF2-40B4-BE49-F238E27FC236}">
                      <a16:creationId xmlns:a16="http://schemas.microsoft.com/office/drawing/2014/main" id="{B1541035-FC0A-4187-AD1D-0BBB39A5EC4E}"/>
                    </a:ext>
                  </a:extLst>
                </p:cNvPr>
                <p:cNvPicPr/>
                <p:nvPr/>
              </p:nvPicPr>
              <p:blipFill>
                <a:blip r:embed="rId160"/>
                <a:stretch>
                  <a:fillRect/>
                </a:stretch>
              </p:blipFill>
              <p:spPr>
                <a:xfrm>
                  <a:off x="10370978" y="3635542"/>
                  <a:ext cx="186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Freihand 105">
                  <a:extLst>
                    <a:ext uri="{FF2B5EF4-FFF2-40B4-BE49-F238E27FC236}">
                      <a16:creationId xmlns:a16="http://schemas.microsoft.com/office/drawing/2014/main" id="{F7625173-6C62-40E4-9350-1BC1A9AB4E7D}"/>
                    </a:ext>
                  </a:extLst>
                </p14:cNvPr>
                <p14:cNvContentPartPr/>
                <p14:nvPr/>
              </p14:nvContentPartPr>
              <p14:xfrm>
                <a:off x="10823498" y="3710062"/>
                <a:ext cx="116640" cy="149400"/>
              </p14:xfrm>
            </p:contentPart>
          </mc:Choice>
          <mc:Fallback xmlns="">
            <p:pic>
              <p:nvPicPr>
                <p:cNvPr id="106" name="Freihand 105">
                  <a:extLst>
                    <a:ext uri="{FF2B5EF4-FFF2-40B4-BE49-F238E27FC236}">
                      <a16:creationId xmlns:a16="http://schemas.microsoft.com/office/drawing/2014/main" id="{F7625173-6C62-40E4-9350-1BC1A9AB4E7D}"/>
                    </a:ext>
                  </a:extLst>
                </p:cNvPr>
                <p:cNvPicPr/>
                <p:nvPr/>
              </p:nvPicPr>
              <p:blipFill>
                <a:blip r:embed="rId162"/>
                <a:stretch>
                  <a:fillRect/>
                </a:stretch>
              </p:blipFill>
              <p:spPr>
                <a:xfrm>
                  <a:off x="10814858" y="3701062"/>
                  <a:ext cx="134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Freihand 106">
                  <a:extLst>
                    <a:ext uri="{FF2B5EF4-FFF2-40B4-BE49-F238E27FC236}">
                      <a16:creationId xmlns:a16="http://schemas.microsoft.com/office/drawing/2014/main" id="{4A311F99-1A3D-4682-9B29-4C7087D1F8F3}"/>
                    </a:ext>
                  </a:extLst>
                </p14:cNvPr>
                <p14:cNvContentPartPr/>
                <p14:nvPr/>
              </p14:nvContentPartPr>
              <p14:xfrm>
                <a:off x="10835738" y="3606022"/>
                <a:ext cx="8640" cy="8640"/>
              </p14:xfrm>
            </p:contentPart>
          </mc:Choice>
          <mc:Fallback xmlns="">
            <p:pic>
              <p:nvPicPr>
                <p:cNvPr id="107" name="Freihand 106">
                  <a:extLst>
                    <a:ext uri="{FF2B5EF4-FFF2-40B4-BE49-F238E27FC236}">
                      <a16:creationId xmlns:a16="http://schemas.microsoft.com/office/drawing/2014/main" id="{4A311F99-1A3D-4682-9B29-4C7087D1F8F3}"/>
                    </a:ext>
                  </a:extLst>
                </p:cNvPr>
                <p:cNvPicPr/>
                <p:nvPr/>
              </p:nvPicPr>
              <p:blipFill>
                <a:blip r:embed="rId164"/>
                <a:stretch>
                  <a:fillRect/>
                </a:stretch>
              </p:blipFill>
              <p:spPr>
                <a:xfrm>
                  <a:off x="10826738" y="3597382"/>
                  <a:ext cx="2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F45838AD-E60E-4B11-8FED-C9E42F389BBF}"/>
                    </a:ext>
                  </a:extLst>
                </p14:cNvPr>
                <p14:cNvContentPartPr/>
                <p14:nvPr/>
              </p14:nvContentPartPr>
              <p14:xfrm>
                <a:off x="10980098" y="3607102"/>
                <a:ext cx="72360" cy="322920"/>
              </p14:xfrm>
            </p:contentPart>
          </mc:Choice>
          <mc:Fallback xmlns="">
            <p:pic>
              <p:nvPicPr>
                <p:cNvPr id="108" name="Freihand 107">
                  <a:extLst>
                    <a:ext uri="{FF2B5EF4-FFF2-40B4-BE49-F238E27FC236}">
                      <a16:creationId xmlns:a16="http://schemas.microsoft.com/office/drawing/2014/main" id="{F45838AD-E60E-4B11-8FED-C9E42F389BBF}"/>
                    </a:ext>
                  </a:extLst>
                </p:cNvPr>
                <p:cNvPicPr/>
                <p:nvPr/>
              </p:nvPicPr>
              <p:blipFill>
                <a:blip r:embed="rId166"/>
                <a:stretch>
                  <a:fillRect/>
                </a:stretch>
              </p:blipFill>
              <p:spPr>
                <a:xfrm>
                  <a:off x="10971098" y="3598462"/>
                  <a:ext cx="900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C2169BAA-0C59-4C55-B96D-DA88CA77B472}"/>
                    </a:ext>
                  </a:extLst>
                </p14:cNvPr>
                <p14:cNvContentPartPr/>
                <p14:nvPr/>
              </p14:nvContentPartPr>
              <p14:xfrm>
                <a:off x="10742138" y="3492262"/>
                <a:ext cx="202680" cy="50760"/>
              </p14:xfrm>
            </p:contentPart>
          </mc:Choice>
          <mc:Fallback xmlns="">
            <p:pic>
              <p:nvPicPr>
                <p:cNvPr id="109" name="Freihand 108">
                  <a:extLst>
                    <a:ext uri="{FF2B5EF4-FFF2-40B4-BE49-F238E27FC236}">
                      <a16:creationId xmlns:a16="http://schemas.microsoft.com/office/drawing/2014/main" id="{C2169BAA-0C59-4C55-B96D-DA88CA77B472}"/>
                    </a:ext>
                  </a:extLst>
                </p:cNvPr>
                <p:cNvPicPr/>
                <p:nvPr/>
              </p:nvPicPr>
              <p:blipFill>
                <a:blip r:embed="rId168"/>
                <a:stretch>
                  <a:fillRect/>
                </a:stretch>
              </p:blipFill>
              <p:spPr>
                <a:xfrm>
                  <a:off x="10733498" y="3483262"/>
                  <a:ext cx="220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B3C383B1-CD6C-483B-A275-1AE858D462A3}"/>
                    </a:ext>
                  </a:extLst>
                </p14:cNvPr>
                <p14:cNvContentPartPr/>
                <p14:nvPr/>
              </p14:nvContentPartPr>
              <p14:xfrm>
                <a:off x="10330298" y="3701422"/>
                <a:ext cx="23760" cy="28800"/>
              </p14:xfrm>
            </p:contentPart>
          </mc:Choice>
          <mc:Fallback xmlns="">
            <p:pic>
              <p:nvPicPr>
                <p:cNvPr id="111" name="Freihand 110">
                  <a:extLst>
                    <a:ext uri="{FF2B5EF4-FFF2-40B4-BE49-F238E27FC236}">
                      <a16:creationId xmlns:a16="http://schemas.microsoft.com/office/drawing/2014/main" id="{B3C383B1-CD6C-483B-A275-1AE858D462A3}"/>
                    </a:ext>
                  </a:extLst>
                </p:cNvPr>
                <p:cNvPicPr/>
                <p:nvPr/>
              </p:nvPicPr>
              <p:blipFill>
                <a:blip r:embed="rId170"/>
                <a:stretch>
                  <a:fillRect/>
                </a:stretch>
              </p:blipFill>
              <p:spPr>
                <a:xfrm>
                  <a:off x="10321658" y="3692782"/>
                  <a:ext cx="41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0A15EEDB-6437-4B14-BC00-79DA46AC34A3}"/>
                    </a:ext>
                  </a:extLst>
                </p14:cNvPr>
                <p14:cNvContentPartPr/>
                <p14:nvPr/>
              </p14:nvContentPartPr>
              <p14:xfrm>
                <a:off x="10520378" y="3500182"/>
                <a:ext cx="39960" cy="61200"/>
              </p14:xfrm>
            </p:contentPart>
          </mc:Choice>
          <mc:Fallback xmlns="">
            <p:pic>
              <p:nvPicPr>
                <p:cNvPr id="112" name="Freihand 111">
                  <a:extLst>
                    <a:ext uri="{FF2B5EF4-FFF2-40B4-BE49-F238E27FC236}">
                      <a16:creationId xmlns:a16="http://schemas.microsoft.com/office/drawing/2014/main" id="{0A15EEDB-6437-4B14-BC00-79DA46AC34A3}"/>
                    </a:ext>
                  </a:extLst>
                </p:cNvPr>
                <p:cNvPicPr/>
                <p:nvPr/>
              </p:nvPicPr>
              <p:blipFill>
                <a:blip r:embed="rId172"/>
                <a:stretch>
                  <a:fillRect/>
                </a:stretch>
              </p:blipFill>
              <p:spPr>
                <a:xfrm>
                  <a:off x="10511378" y="3491182"/>
                  <a:ext cx="57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763B20F7-6574-4688-BF16-4649FB0E1837}"/>
                    </a:ext>
                  </a:extLst>
                </p14:cNvPr>
                <p14:cNvContentPartPr/>
                <p14:nvPr/>
              </p14:nvContentPartPr>
              <p14:xfrm>
                <a:off x="10693178" y="3621502"/>
                <a:ext cx="50040" cy="55080"/>
              </p14:xfrm>
            </p:contentPart>
          </mc:Choice>
          <mc:Fallback xmlns="">
            <p:pic>
              <p:nvPicPr>
                <p:cNvPr id="113" name="Freihand 112">
                  <a:extLst>
                    <a:ext uri="{FF2B5EF4-FFF2-40B4-BE49-F238E27FC236}">
                      <a16:creationId xmlns:a16="http://schemas.microsoft.com/office/drawing/2014/main" id="{763B20F7-6574-4688-BF16-4649FB0E1837}"/>
                    </a:ext>
                  </a:extLst>
                </p:cNvPr>
                <p:cNvPicPr/>
                <p:nvPr/>
              </p:nvPicPr>
              <p:blipFill>
                <a:blip r:embed="rId174"/>
                <a:stretch>
                  <a:fillRect/>
                </a:stretch>
              </p:blipFill>
              <p:spPr>
                <a:xfrm>
                  <a:off x="10684178" y="3612862"/>
                  <a:ext cx="67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 name="Freihand 113">
                  <a:extLst>
                    <a:ext uri="{FF2B5EF4-FFF2-40B4-BE49-F238E27FC236}">
                      <a16:creationId xmlns:a16="http://schemas.microsoft.com/office/drawing/2014/main" id="{AA36CCB9-3823-428F-933D-8280E3CDEFD3}"/>
                    </a:ext>
                  </a:extLst>
                </p14:cNvPr>
                <p14:cNvContentPartPr/>
                <p14:nvPr/>
              </p14:nvContentPartPr>
              <p14:xfrm>
                <a:off x="11006018" y="3427462"/>
                <a:ext cx="59400" cy="53640"/>
              </p14:xfrm>
            </p:contentPart>
          </mc:Choice>
          <mc:Fallback xmlns="">
            <p:pic>
              <p:nvPicPr>
                <p:cNvPr id="114" name="Freihand 113">
                  <a:extLst>
                    <a:ext uri="{FF2B5EF4-FFF2-40B4-BE49-F238E27FC236}">
                      <a16:creationId xmlns:a16="http://schemas.microsoft.com/office/drawing/2014/main" id="{AA36CCB9-3823-428F-933D-8280E3CDEFD3}"/>
                    </a:ext>
                  </a:extLst>
                </p:cNvPr>
                <p:cNvPicPr/>
                <p:nvPr/>
              </p:nvPicPr>
              <p:blipFill>
                <a:blip r:embed="rId176"/>
                <a:stretch>
                  <a:fillRect/>
                </a:stretch>
              </p:blipFill>
              <p:spPr>
                <a:xfrm>
                  <a:off x="10997018" y="3418462"/>
                  <a:ext cx="77040" cy="71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7D0433A-4FFC-4C3C-B9DC-AA2DF37CDAE4}"/>
                  </a:ext>
                </a:extLst>
              </p14:cNvPr>
              <p14:cNvContentPartPr/>
              <p14:nvPr/>
            </p14:nvContentPartPr>
            <p14:xfrm>
              <a:off x="1339658" y="2460142"/>
              <a:ext cx="1851840" cy="100440"/>
            </p14:xfrm>
          </p:contentPart>
        </mc:Choice>
        <mc:Fallback xmlns="">
          <p:pic>
            <p:nvPicPr>
              <p:cNvPr id="2" name="Freihand 1">
                <a:extLst>
                  <a:ext uri="{FF2B5EF4-FFF2-40B4-BE49-F238E27FC236}">
                    <a16:creationId xmlns:a16="http://schemas.microsoft.com/office/drawing/2014/main" id="{57D0433A-4FFC-4C3C-B9DC-AA2DF37CDAE4}"/>
                  </a:ext>
                </a:extLst>
              </p:cNvPr>
              <p:cNvPicPr/>
              <p:nvPr/>
            </p:nvPicPr>
            <p:blipFill>
              <a:blip r:embed="rId4"/>
              <a:stretch>
                <a:fillRect/>
              </a:stretch>
            </p:blipFill>
            <p:spPr>
              <a:xfrm>
                <a:off x="1331018" y="2451502"/>
                <a:ext cx="1869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046C04B-6A8A-4479-B52B-E91BAEDFB019}"/>
                  </a:ext>
                </a:extLst>
              </p14:cNvPr>
              <p14:cNvContentPartPr/>
              <p14:nvPr/>
            </p14:nvContentPartPr>
            <p14:xfrm>
              <a:off x="7355258" y="2520982"/>
              <a:ext cx="2125800" cy="85680"/>
            </p14:xfrm>
          </p:contentPart>
        </mc:Choice>
        <mc:Fallback xmlns="">
          <p:pic>
            <p:nvPicPr>
              <p:cNvPr id="5" name="Freihand 4">
                <a:extLst>
                  <a:ext uri="{FF2B5EF4-FFF2-40B4-BE49-F238E27FC236}">
                    <a16:creationId xmlns:a16="http://schemas.microsoft.com/office/drawing/2014/main" id="{8046C04B-6A8A-4479-B52B-E91BAEDFB019}"/>
                  </a:ext>
                </a:extLst>
              </p:cNvPr>
              <p:cNvPicPr/>
              <p:nvPr/>
            </p:nvPicPr>
            <p:blipFill>
              <a:blip r:embed="rId6"/>
              <a:stretch>
                <a:fillRect/>
              </a:stretch>
            </p:blipFill>
            <p:spPr>
              <a:xfrm>
                <a:off x="7346618" y="2511982"/>
                <a:ext cx="214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FB51BAA-78FD-462E-9712-22BEEF3D06B9}"/>
                  </a:ext>
                </a:extLst>
              </p14:cNvPr>
              <p14:cNvContentPartPr/>
              <p14:nvPr/>
            </p14:nvContentPartPr>
            <p14:xfrm>
              <a:off x="1343258" y="4080142"/>
              <a:ext cx="3349440" cy="165960"/>
            </p14:xfrm>
          </p:contentPart>
        </mc:Choice>
        <mc:Fallback xmlns="">
          <p:pic>
            <p:nvPicPr>
              <p:cNvPr id="6" name="Freihand 5">
                <a:extLst>
                  <a:ext uri="{FF2B5EF4-FFF2-40B4-BE49-F238E27FC236}">
                    <a16:creationId xmlns:a16="http://schemas.microsoft.com/office/drawing/2014/main" id="{AFB51BAA-78FD-462E-9712-22BEEF3D06B9}"/>
                  </a:ext>
                </a:extLst>
              </p:cNvPr>
              <p:cNvPicPr/>
              <p:nvPr/>
            </p:nvPicPr>
            <p:blipFill>
              <a:blip r:embed="rId8"/>
              <a:stretch>
                <a:fillRect/>
              </a:stretch>
            </p:blipFill>
            <p:spPr>
              <a:xfrm>
                <a:off x="1334618" y="4071502"/>
                <a:ext cx="3367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B835F33D-E30F-47B6-BAD2-5332B21FBB87}"/>
                  </a:ext>
                </a:extLst>
              </p14:cNvPr>
              <p14:cNvContentPartPr/>
              <p14:nvPr/>
            </p14:nvContentPartPr>
            <p14:xfrm>
              <a:off x="7222778" y="2125702"/>
              <a:ext cx="2296440" cy="506160"/>
            </p14:xfrm>
          </p:contentPart>
        </mc:Choice>
        <mc:Fallback xmlns="">
          <p:pic>
            <p:nvPicPr>
              <p:cNvPr id="12" name="Freihand 11">
                <a:extLst>
                  <a:ext uri="{FF2B5EF4-FFF2-40B4-BE49-F238E27FC236}">
                    <a16:creationId xmlns:a16="http://schemas.microsoft.com/office/drawing/2014/main" id="{B835F33D-E30F-47B6-BAD2-5332B21FBB87}"/>
                  </a:ext>
                </a:extLst>
              </p:cNvPr>
              <p:cNvPicPr/>
              <p:nvPr/>
            </p:nvPicPr>
            <p:blipFill>
              <a:blip r:embed="rId10"/>
              <a:stretch>
                <a:fillRect/>
              </a:stretch>
            </p:blipFill>
            <p:spPr>
              <a:xfrm>
                <a:off x="7213778" y="2117062"/>
                <a:ext cx="231408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5B6A10C-E8B6-4711-A596-8BEC35AA5204}"/>
                  </a:ext>
                </a:extLst>
              </p14:cNvPr>
              <p14:cNvContentPartPr/>
              <p14:nvPr/>
            </p14:nvContentPartPr>
            <p14:xfrm>
              <a:off x="5419538" y="4026502"/>
              <a:ext cx="3721680" cy="97200"/>
            </p14:xfrm>
          </p:contentPart>
        </mc:Choice>
        <mc:Fallback xmlns="">
          <p:pic>
            <p:nvPicPr>
              <p:cNvPr id="13" name="Freihand 12">
                <a:extLst>
                  <a:ext uri="{FF2B5EF4-FFF2-40B4-BE49-F238E27FC236}">
                    <a16:creationId xmlns:a16="http://schemas.microsoft.com/office/drawing/2014/main" id="{C5B6A10C-E8B6-4711-A596-8BEC35AA5204}"/>
                  </a:ext>
                </a:extLst>
              </p:cNvPr>
              <p:cNvPicPr/>
              <p:nvPr/>
            </p:nvPicPr>
            <p:blipFill>
              <a:blip r:embed="rId12"/>
              <a:stretch>
                <a:fillRect/>
              </a:stretch>
            </p:blipFill>
            <p:spPr>
              <a:xfrm>
                <a:off x="5410898" y="4017862"/>
                <a:ext cx="3739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45DF1C3A-3A90-4383-97D1-6D39C91E3089}"/>
                  </a:ext>
                </a:extLst>
              </p14:cNvPr>
              <p14:cNvContentPartPr/>
              <p14:nvPr/>
            </p14:nvContentPartPr>
            <p14:xfrm>
              <a:off x="1367738" y="4902382"/>
              <a:ext cx="2646360" cy="113760"/>
            </p14:xfrm>
          </p:contentPart>
        </mc:Choice>
        <mc:Fallback xmlns="">
          <p:pic>
            <p:nvPicPr>
              <p:cNvPr id="26" name="Freihand 25">
                <a:extLst>
                  <a:ext uri="{FF2B5EF4-FFF2-40B4-BE49-F238E27FC236}">
                    <a16:creationId xmlns:a16="http://schemas.microsoft.com/office/drawing/2014/main" id="{45DF1C3A-3A90-4383-97D1-6D39C91E3089}"/>
                  </a:ext>
                </a:extLst>
              </p:cNvPr>
              <p:cNvPicPr/>
              <p:nvPr/>
            </p:nvPicPr>
            <p:blipFill>
              <a:blip r:embed="rId14"/>
              <a:stretch>
                <a:fillRect/>
              </a:stretch>
            </p:blipFill>
            <p:spPr>
              <a:xfrm>
                <a:off x="1359098" y="4893382"/>
                <a:ext cx="2664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6" name="Freihand 65">
                <a:extLst>
                  <a:ext uri="{FF2B5EF4-FFF2-40B4-BE49-F238E27FC236}">
                    <a16:creationId xmlns:a16="http://schemas.microsoft.com/office/drawing/2014/main" id="{6E6F50E4-D0C2-4C05-9D37-163DED5368CF}"/>
                  </a:ext>
                </a:extLst>
              </p14:cNvPr>
              <p14:cNvContentPartPr/>
              <p14:nvPr/>
            </p14:nvContentPartPr>
            <p14:xfrm>
              <a:off x="6772418" y="4463182"/>
              <a:ext cx="1760400" cy="608760"/>
            </p14:xfrm>
          </p:contentPart>
        </mc:Choice>
        <mc:Fallback xmlns="">
          <p:pic>
            <p:nvPicPr>
              <p:cNvPr id="66" name="Freihand 65">
                <a:extLst>
                  <a:ext uri="{FF2B5EF4-FFF2-40B4-BE49-F238E27FC236}">
                    <a16:creationId xmlns:a16="http://schemas.microsoft.com/office/drawing/2014/main" id="{6E6F50E4-D0C2-4C05-9D37-163DED5368CF}"/>
                  </a:ext>
                </a:extLst>
              </p:cNvPr>
              <p:cNvPicPr/>
              <p:nvPr/>
            </p:nvPicPr>
            <p:blipFill>
              <a:blip r:embed="rId16"/>
              <a:stretch>
                <a:fillRect/>
              </a:stretch>
            </p:blipFill>
            <p:spPr>
              <a:xfrm>
                <a:off x="6763778" y="4454182"/>
                <a:ext cx="177804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8" name="Freihand 67">
                <a:extLst>
                  <a:ext uri="{FF2B5EF4-FFF2-40B4-BE49-F238E27FC236}">
                    <a16:creationId xmlns:a16="http://schemas.microsoft.com/office/drawing/2014/main" id="{835AFAD2-6548-4FBC-9E1F-93C57DCF3D05}"/>
                  </a:ext>
                </a:extLst>
              </p14:cNvPr>
              <p14:cNvContentPartPr/>
              <p14:nvPr/>
            </p14:nvContentPartPr>
            <p14:xfrm>
              <a:off x="1123658" y="3322702"/>
              <a:ext cx="8512200" cy="1958760"/>
            </p14:xfrm>
          </p:contentPart>
        </mc:Choice>
        <mc:Fallback xmlns="">
          <p:pic>
            <p:nvPicPr>
              <p:cNvPr id="68" name="Freihand 67">
                <a:extLst>
                  <a:ext uri="{FF2B5EF4-FFF2-40B4-BE49-F238E27FC236}">
                    <a16:creationId xmlns:a16="http://schemas.microsoft.com/office/drawing/2014/main" id="{835AFAD2-6548-4FBC-9E1F-93C57DCF3D05}"/>
                  </a:ext>
                </a:extLst>
              </p:cNvPr>
              <p:cNvPicPr/>
              <p:nvPr/>
            </p:nvPicPr>
            <p:blipFill>
              <a:blip r:embed="rId18"/>
              <a:stretch>
                <a:fillRect/>
              </a:stretch>
            </p:blipFill>
            <p:spPr>
              <a:xfrm>
                <a:off x="1115018" y="3313702"/>
                <a:ext cx="8529840" cy="1976400"/>
              </a:xfrm>
              <a:prstGeom prst="rect">
                <a:avLst/>
              </a:prstGeom>
            </p:spPr>
          </p:pic>
        </mc:Fallback>
      </mc:AlternateContent>
      <p:grpSp>
        <p:nvGrpSpPr>
          <p:cNvPr id="71" name="Gruppieren 70">
            <a:extLst>
              <a:ext uri="{FF2B5EF4-FFF2-40B4-BE49-F238E27FC236}">
                <a16:creationId xmlns:a16="http://schemas.microsoft.com/office/drawing/2014/main" id="{375DA8C1-563C-404F-98CE-AD9EC2C7EB1F}"/>
              </a:ext>
            </a:extLst>
          </p:cNvPr>
          <p:cNvGrpSpPr/>
          <p:nvPr/>
        </p:nvGrpSpPr>
        <p:grpSpPr>
          <a:xfrm>
            <a:off x="1381778" y="2483182"/>
            <a:ext cx="7491240" cy="4170960"/>
            <a:chOff x="1381778" y="2483182"/>
            <a:chExt cx="7491240" cy="4170960"/>
          </a:xfrm>
        </p:grpSpPr>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78C960BA-553D-490F-9EDE-AB40649CE3BF}"/>
                    </a:ext>
                  </a:extLst>
                </p14:cNvPr>
                <p14:cNvContentPartPr/>
                <p14:nvPr/>
              </p14:nvContentPartPr>
              <p14:xfrm>
                <a:off x="3251258" y="2483182"/>
                <a:ext cx="1418760" cy="532080"/>
              </p14:xfrm>
            </p:contentPart>
          </mc:Choice>
          <mc:Fallback xmlns="">
            <p:pic>
              <p:nvPicPr>
                <p:cNvPr id="7" name="Freihand 6">
                  <a:extLst>
                    <a:ext uri="{FF2B5EF4-FFF2-40B4-BE49-F238E27FC236}">
                      <a16:creationId xmlns:a16="http://schemas.microsoft.com/office/drawing/2014/main" id="{78C960BA-553D-490F-9EDE-AB40649CE3BF}"/>
                    </a:ext>
                  </a:extLst>
                </p:cNvPr>
                <p:cNvPicPr/>
                <p:nvPr/>
              </p:nvPicPr>
              <p:blipFill>
                <a:blip r:embed="rId20"/>
                <a:stretch>
                  <a:fillRect/>
                </a:stretch>
              </p:blipFill>
              <p:spPr>
                <a:xfrm>
                  <a:off x="3242258" y="2474542"/>
                  <a:ext cx="14364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0DDE886D-93BE-4A8F-A32E-A3A6FBEE49AC}"/>
                    </a:ext>
                  </a:extLst>
                </p14:cNvPr>
                <p14:cNvContentPartPr/>
                <p14:nvPr/>
              </p14:nvContentPartPr>
              <p14:xfrm>
                <a:off x="4775498" y="2615302"/>
                <a:ext cx="91800" cy="164520"/>
              </p14:xfrm>
            </p:contentPart>
          </mc:Choice>
          <mc:Fallback xmlns="">
            <p:pic>
              <p:nvPicPr>
                <p:cNvPr id="9" name="Freihand 8">
                  <a:extLst>
                    <a:ext uri="{FF2B5EF4-FFF2-40B4-BE49-F238E27FC236}">
                      <a16:creationId xmlns:a16="http://schemas.microsoft.com/office/drawing/2014/main" id="{0DDE886D-93BE-4A8F-A32E-A3A6FBEE49AC}"/>
                    </a:ext>
                  </a:extLst>
                </p:cNvPr>
                <p:cNvPicPr/>
                <p:nvPr/>
              </p:nvPicPr>
              <p:blipFill>
                <a:blip r:embed="rId22"/>
                <a:stretch>
                  <a:fillRect/>
                </a:stretch>
              </p:blipFill>
              <p:spPr>
                <a:xfrm>
                  <a:off x="4766498" y="2606662"/>
                  <a:ext cx="109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823B1AC5-BBF4-49C7-AB7A-522C5663BF4B}"/>
                    </a:ext>
                  </a:extLst>
                </p14:cNvPr>
                <p14:cNvContentPartPr/>
                <p14:nvPr/>
              </p14:nvContentPartPr>
              <p14:xfrm>
                <a:off x="3582818" y="2523142"/>
                <a:ext cx="1017360" cy="56160"/>
              </p14:xfrm>
            </p:contentPart>
          </mc:Choice>
          <mc:Fallback xmlns="">
            <p:pic>
              <p:nvPicPr>
                <p:cNvPr id="10" name="Freihand 9">
                  <a:extLst>
                    <a:ext uri="{FF2B5EF4-FFF2-40B4-BE49-F238E27FC236}">
                      <a16:creationId xmlns:a16="http://schemas.microsoft.com/office/drawing/2014/main" id="{823B1AC5-BBF4-49C7-AB7A-522C5663BF4B}"/>
                    </a:ext>
                  </a:extLst>
                </p:cNvPr>
                <p:cNvPicPr/>
                <p:nvPr/>
              </p:nvPicPr>
              <p:blipFill>
                <a:blip r:embed="rId24"/>
                <a:stretch>
                  <a:fillRect/>
                </a:stretch>
              </p:blipFill>
              <p:spPr>
                <a:xfrm>
                  <a:off x="3574178" y="2514142"/>
                  <a:ext cx="1035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5770EA5A-1A51-4BC5-B5EE-BC2167D94CC3}"/>
                    </a:ext>
                  </a:extLst>
                </p14:cNvPr>
                <p14:cNvContentPartPr/>
                <p14:nvPr/>
              </p14:nvContentPartPr>
              <p14:xfrm>
                <a:off x="1381778" y="4554982"/>
                <a:ext cx="13680" cy="12600"/>
              </p14:xfrm>
            </p:contentPart>
          </mc:Choice>
          <mc:Fallback xmlns="">
            <p:pic>
              <p:nvPicPr>
                <p:cNvPr id="14" name="Freihand 13">
                  <a:extLst>
                    <a:ext uri="{FF2B5EF4-FFF2-40B4-BE49-F238E27FC236}">
                      <a16:creationId xmlns:a16="http://schemas.microsoft.com/office/drawing/2014/main" id="{5770EA5A-1A51-4BC5-B5EE-BC2167D94CC3}"/>
                    </a:ext>
                  </a:extLst>
                </p:cNvPr>
                <p:cNvPicPr/>
                <p:nvPr/>
              </p:nvPicPr>
              <p:blipFill>
                <a:blip r:embed="rId26"/>
                <a:stretch>
                  <a:fillRect/>
                </a:stretch>
              </p:blipFill>
              <p:spPr>
                <a:xfrm>
                  <a:off x="1372778" y="4545982"/>
                  <a:ext cx="31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90E3E229-34B0-4BB4-B546-91063F52ECF7}"/>
                    </a:ext>
                  </a:extLst>
                </p14:cNvPr>
                <p14:cNvContentPartPr/>
                <p14:nvPr/>
              </p14:nvContentPartPr>
              <p14:xfrm>
                <a:off x="1496258" y="4426822"/>
                <a:ext cx="4749120" cy="155520"/>
              </p14:xfrm>
            </p:contentPart>
          </mc:Choice>
          <mc:Fallback xmlns="">
            <p:pic>
              <p:nvPicPr>
                <p:cNvPr id="15" name="Freihand 14">
                  <a:extLst>
                    <a:ext uri="{FF2B5EF4-FFF2-40B4-BE49-F238E27FC236}">
                      <a16:creationId xmlns:a16="http://schemas.microsoft.com/office/drawing/2014/main" id="{90E3E229-34B0-4BB4-B546-91063F52ECF7}"/>
                    </a:ext>
                  </a:extLst>
                </p:cNvPr>
                <p:cNvPicPr/>
                <p:nvPr/>
              </p:nvPicPr>
              <p:blipFill>
                <a:blip r:embed="rId28"/>
                <a:stretch>
                  <a:fillRect/>
                </a:stretch>
              </p:blipFill>
              <p:spPr>
                <a:xfrm>
                  <a:off x="1487618" y="4417822"/>
                  <a:ext cx="4766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DF39BEDC-746B-46F7-A7DB-5E26E517164E}"/>
                    </a:ext>
                  </a:extLst>
                </p14:cNvPr>
                <p14:cNvContentPartPr/>
                <p14:nvPr/>
              </p14:nvContentPartPr>
              <p14:xfrm>
                <a:off x="6504938" y="4071502"/>
                <a:ext cx="1649520" cy="513720"/>
              </p14:xfrm>
            </p:contentPart>
          </mc:Choice>
          <mc:Fallback xmlns="">
            <p:pic>
              <p:nvPicPr>
                <p:cNvPr id="16" name="Freihand 15">
                  <a:extLst>
                    <a:ext uri="{FF2B5EF4-FFF2-40B4-BE49-F238E27FC236}">
                      <a16:creationId xmlns:a16="http://schemas.microsoft.com/office/drawing/2014/main" id="{DF39BEDC-746B-46F7-A7DB-5E26E517164E}"/>
                    </a:ext>
                  </a:extLst>
                </p:cNvPr>
                <p:cNvPicPr/>
                <p:nvPr/>
              </p:nvPicPr>
              <p:blipFill>
                <a:blip r:embed="rId30"/>
                <a:stretch>
                  <a:fillRect/>
                </a:stretch>
              </p:blipFill>
              <p:spPr>
                <a:xfrm>
                  <a:off x="6495938" y="4062502"/>
                  <a:ext cx="16671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598A9616-3D97-4181-BFCB-34644EC3CF3A}"/>
                    </a:ext>
                  </a:extLst>
                </p14:cNvPr>
                <p14:cNvContentPartPr/>
                <p14:nvPr/>
              </p14:nvContentPartPr>
              <p14:xfrm>
                <a:off x="7493498" y="3322342"/>
                <a:ext cx="702720" cy="857160"/>
              </p14:xfrm>
            </p:contentPart>
          </mc:Choice>
          <mc:Fallback xmlns="">
            <p:pic>
              <p:nvPicPr>
                <p:cNvPr id="18" name="Freihand 17">
                  <a:extLst>
                    <a:ext uri="{FF2B5EF4-FFF2-40B4-BE49-F238E27FC236}">
                      <a16:creationId xmlns:a16="http://schemas.microsoft.com/office/drawing/2014/main" id="{598A9616-3D97-4181-BFCB-34644EC3CF3A}"/>
                    </a:ext>
                  </a:extLst>
                </p:cNvPr>
                <p:cNvPicPr/>
                <p:nvPr/>
              </p:nvPicPr>
              <p:blipFill>
                <a:blip r:embed="rId32"/>
                <a:stretch>
                  <a:fillRect/>
                </a:stretch>
              </p:blipFill>
              <p:spPr>
                <a:xfrm>
                  <a:off x="7484498" y="3313342"/>
                  <a:ext cx="720360" cy="87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B7E71D5-4346-4CE2-B5B3-1A112B579645}"/>
                    </a:ext>
                  </a:extLst>
                </p14:cNvPr>
                <p14:cNvContentPartPr/>
                <p14:nvPr/>
              </p14:nvContentPartPr>
              <p14:xfrm>
                <a:off x="7339418" y="4008142"/>
                <a:ext cx="268560" cy="387000"/>
              </p14:xfrm>
            </p:contentPart>
          </mc:Choice>
          <mc:Fallback xmlns="">
            <p:pic>
              <p:nvPicPr>
                <p:cNvPr id="19" name="Freihand 18">
                  <a:extLst>
                    <a:ext uri="{FF2B5EF4-FFF2-40B4-BE49-F238E27FC236}">
                      <a16:creationId xmlns:a16="http://schemas.microsoft.com/office/drawing/2014/main" id="{FB7E71D5-4346-4CE2-B5B3-1A112B579645}"/>
                    </a:ext>
                  </a:extLst>
                </p:cNvPr>
                <p:cNvPicPr/>
                <p:nvPr/>
              </p:nvPicPr>
              <p:blipFill>
                <a:blip r:embed="rId34"/>
                <a:stretch>
                  <a:fillRect/>
                </a:stretch>
              </p:blipFill>
              <p:spPr>
                <a:xfrm>
                  <a:off x="7330418" y="3999142"/>
                  <a:ext cx="2862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89522832-80E0-49C7-A9F1-EB31B1446D92}"/>
                    </a:ext>
                  </a:extLst>
                </p14:cNvPr>
                <p14:cNvContentPartPr/>
                <p14:nvPr/>
              </p14:nvContentPartPr>
              <p14:xfrm>
                <a:off x="8216018" y="2807902"/>
                <a:ext cx="146880" cy="342000"/>
              </p14:xfrm>
            </p:contentPart>
          </mc:Choice>
          <mc:Fallback xmlns="">
            <p:pic>
              <p:nvPicPr>
                <p:cNvPr id="20" name="Freihand 19">
                  <a:extLst>
                    <a:ext uri="{FF2B5EF4-FFF2-40B4-BE49-F238E27FC236}">
                      <a16:creationId xmlns:a16="http://schemas.microsoft.com/office/drawing/2014/main" id="{89522832-80E0-49C7-A9F1-EB31B1446D92}"/>
                    </a:ext>
                  </a:extLst>
                </p:cNvPr>
                <p:cNvPicPr/>
                <p:nvPr/>
              </p:nvPicPr>
              <p:blipFill>
                <a:blip r:embed="rId36"/>
                <a:stretch>
                  <a:fillRect/>
                </a:stretch>
              </p:blipFill>
              <p:spPr>
                <a:xfrm>
                  <a:off x="8207018" y="2799262"/>
                  <a:ext cx="1645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D60F1862-6FE6-4008-A822-1D32EE4B9138}"/>
                    </a:ext>
                  </a:extLst>
                </p14:cNvPr>
                <p14:cNvContentPartPr/>
                <p14:nvPr/>
              </p14:nvContentPartPr>
              <p14:xfrm>
                <a:off x="8320778" y="3280582"/>
                <a:ext cx="16200" cy="18360"/>
              </p14:xfrm>
            </p:contentPart>
          </mc:Choice>
          <mc:Fallback xmlns="">
            <p:pic>
              <p:nvPicPr>
                <p:cNvPr id="21" name="Freihand 20">
                  <a:extLst>
                    <a:ext uri="{FF2B5EF4-FFF2-40B4-BE49-F238E27FC236}">
                      <a16:creationId xmlns:a16="http://schemas.microsoft.com/office/drawing/2014/main" id="{D60F1862-6FE6-4008-A822-1D32EE4B9138}"/>
                    </a:ext>
                  </a:extLst>
                </p:cNvPr>
                <p:cNvPicPr/>
                <p:nvPr/>
              </p:nvPicPr>
              <p:blipFill>
                <a:blip r:embed="rId38"/>
                <a:stretch>
                  <a:fillRect/>
                </a:stretch>
              </p:blipFill>
              <p:spPr>
                <a:xfrm>
                  <a:off x="8311778" y="3271582"/>
                  <a:ext cx="33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109A3C43-E2A7-4010-BA2A-AF282FC487AC}"/>
                    </a:ext>
                  </a:extLst>
                </p14:cNvPr>
                <p14:cNvContentPartPr/>
                <p14:nvPr/>
              </p14:nvContentPartPr>
              <p14:xfrm>
                <a:off x="8479538" y="2612782"/>
                <a:ext cx="89640" cy="588240"/>
              </p14:xfrm>
            </p:contentPart>
          </mc:Choice>
          <mc:Fallback xmlns="">
            <p:pic>
              <p:nvPicPr>
                <p:cNvPr id="22" name="Freihand 21">
                  <a:extLst>
                    <a:ext uri="{FF2B5EF4-FFF2-40B4-BE49-F238E27FC236}">
                      <a16:creationId xmlns:a16="http://schemas.microsoft.com/office/drawing/2014/main" id="{109A3C43-E2A7-4010-BA2A-AF282FC487AC}"/>
                    </a:ext>
                  </a:extLst>
                </p:cNvPr>
                <p:cNvPicPr/>
                <p:nvPr/>
              </p:nvPicPr>
              <p:blipFill>
                <a:blip r:embed="rId40"/>
                <a:stretch>
                  <a:fillRect/>
                </a:stretch>
              </p:blipFill>
              <p:spPr>
                <a:xfrm>
                  <a:off x="8470898" y="2604142"/>
                  <a:ext cx="10728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9A9F5FA7-0D32-4074-AD3E-44A6F9B1B4A8}"/>
                    </a:ext>
                  </a:extLst>
                </p14:cNvPr>
                <p14:cNvContentPartPr/>
                <p14:nvPr/>
              </p14:nvContentPartPr>
              <p14:xfrm>
                <a:off x="8740178" y="2520982"/>
                <a:ext cx="132840" cy="502920"/>
              </p14:xfrm>
            </p:contentPart>
          </mc:Choice>
          <mc:Fallback xmlns="">
            <p:pic>
              <p:nvPicPr>
                <p:cNvPr id="23" name="Freihand 22">
                  <a:extLst>
                    <a:ext uri="{FF2B5EF4-FFF2-40B4-BE49-F238E27FC236}">
                      <a16:creationId xmlns:a16="http://schemas.microsoft.com/office/drawing/2014/main" id="{9A9F5FA7-0D32-4074-AD3E-44A6F9B1B4A8}"/>
                    </a:ext>
                  </a:extLst>
                </p:cNvPr>
                <p:cNvPicPr/>
                <p:nvPr/>
              </p:nvPicPr>
              <p:blipFill>
                <a:blip r:embed="rId42"/>
                <a:stretch>
                  <a:fillRect/>
                </a:stretch>
              </p:blipFill>
              <p:spPr>
                <a:xfrm>
                  <a:off x="8731178" y="2512342"/>
                  <a:ext cx="15048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67392188-1016-42E5-9173-A5CFA6381093}"/>
                    </a:ext>
                  </a:extLst>
                </p14:cNvPr>
                <p14:cNvContentPartPr/>
                <p14:nvPr/>
              </p14:nvContentPartPr>
              <p14:xfrm>
                <a:off x="8803178" y="3166102"/>
                <a:ext cx="8640" cy="17280"/>
              </p14:xfrm>
            </p:contentPart>
          </mc:Choice>
          <mc:Fallback xmlns="">
            <p:pic>
              <p:nvPicPr>
                <p:cNvPr id="24" name="Freihand 23">
                  <a:extLst>
                    <a:ext uri="{FF2B5EF4-FFF2-40B4-BE49-F238E27FC236}">
                      <a16:creationId xmlns:a16="http://schemas.microsoft.com/office/drawing/2014/main" id="{67392188-1016-42E5-9173-A5CFA6381093}"/>
                    </a:ext>
                  </a:extLst>
                </p:cNvPr>
                <p:cNvPicPr/>
                <p:nvPr/>
              </p:nvPicPr>
              <p:blipFill>
                <a:blip r:embed="rId44"/>
                <a:stretch>
                  <a:fillRect/>
                </a:stretch>
              </p:blipFill>
              <p:spPr>
                <a:xfrm>
                  <a:off x="8794178" y="3157102"/>
                  <a:ext cx="26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5304D6D5-7E8A-4F03-9F4B-BFCBBF730CAF}"/>
                    </a:ext>
                  </a:extLst>
                </p14:cNvPr>
                <p14:cNvContentPartPr/>
                <p14:nvPr/>
              </p14:nvContentPartPr>
              <p14:xfrm>
                <a:off x="6698258" y="4426822"/>
                <a:ext cx="1782360" cy="712440"/>
              </p14:xfrm>
            </p:contentPart>
          </mc:Choice>
          <mc:Fallback xmlns="">
            <p:pic>
              <p:nvPicPr>
                <p:cNvPr id="27" name="Freihand 26">
                  <a:extLst>
                    <a:ext uri="{FF2B5EF4-FFF2-40B4-BE49-F238E27FC236}">
                      <a16:creationId xmlns:a16="http://schemas.microsoft.com/office/drawing/2014/main" id="{5304D6D5-7E8A-4F03-9F4B-BFCBBF730CAF}"/>
                    </a:ext>
                  </a:extLst>
                </p:cNvPr>
                <p:cNvPicPr/>
                <p:nvPr/>
              </p:nvPicPr>
              <p:blipFill>
                <a:blip r:embed="rId46"/>
                <a:stretch>
                  <a:fillRect/>
                </a:stretch>
              </p:blipFill>
              <p:spPr>
                <a:xfrm>
                  <a:off x="6689258" y="4418182"/>
                  <a:ext cx="180000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CAC325BB-1CA8-48E3-AE9D-88FA0BB9A853}"/>
                    </a:ext>
                  </a:extLst>
                </p14:cNvPr>
                <p14:cNvContentPartPr/>
                <p14:nvPr/>
              </p14:nvContentPartPr>
              <p14:xfrm>
                <a:off x="6761258" y="4436542"/>
                <a:ext cx="616320" cy="546480"/>
              </p14:xfrm>
            </p:contentPart>
          </mc:Choice>
          <mc:Fallback xmlns="">
            <p:pic>
              <p:nvPicPr>
                <p:cNvPr id="29" name="Freihand 28">
                  <a:extLst>
                    <a:ext uri="{FF2B5EF4-FFF2-40B4-BE49-F238E27FC236}">
                      <a16:creationId xmlns:a16="http://schemas.microsoft.com/office/drawing/2014/main" id="{CAC325BB-1CA8-48E3-AE9D-88FA0BB9A853}"/>
                    </a:ext>
                  </a:extLst>
                </p:cNvPr>
                <p:cNvPicPr/>
                <p:nvPr/>
              </p:nvPicPr>
              <p:blipFill>
                <a:blip r:embed="rId48"/>
                <a:stretch>
                  <a:fillRect/>
                </a:stretch>
              </p:blipFill>
              <p:spPr>
                <a:xfrm>
                  <a:off x="6752258" y="4427542"/>
                  <a:ext cx="63396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24B44A31-389F-4527-A312-B4A31116A198}"/>
                    </a:ext>
                  </a:extLst>
                </p14:cNvPr>
                <p14:cNvContentPartPr/>
                <p14:nvPr/>
              </p14:nvContentPartPr>
              <p14:xfrm>
                <a:off x="6472538" y="4893022"/>
                <a:ext cx="434880" cy="498960"/>
              </p14:xfrm>
            </p:contentPart>
          </mc:Choice>
          <mc:Fallback xmlns="">
            <p:pic>
              <p:nvPicPr>
                <p:cNvPr id="31" name="Freihand 30">
                  <a:extLst>
                    <a:ext uri="{FF2B5EF4-FFF2-40B4-BE49-F238E27FC236}">
                      <a16:creationId xmlns:a16="http://schemas.microsoft.com/office/drawing/2014/main" id="{24B44A31-389F-4527-A312-B4A31116A198}"/>
                    </a:ext>
                  </a:extLst>
                </p:cNvPr>
                <p:cNvPicPr/>
                <p:nvPr/>
              </p:nvPicPr>
              <p:blipFill>
                <a:blip r:embed="rId50"/>
                <a:stretch>
                  <a:fillRect/>
                </a:stretch>
              </p:blipFill>
              <p:spPr>
                <a:xfrm>
                  <a:off x="6463538" y="4884382"/>
                  <a:ext cx="45252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47CADD1D-E97A-406B-B743-F56A64BCCF8D}"/>
                    </a:ext>
                  </a:extLst>
                </p14:cNvPr>
                <p14:cNvContentPartPr/>
                <p14:nvPr/>
              </p14:nvContentPartPr>
              <p14:xfrm>
                <a:off x="6859538" y="4860622"/>
                <a:ext cx="73440" cy="135720"/>
              </p14:xfrm>
            </p:contentPart>
          </mc:Choice>
          <mc:Fallback xmlns="">
            <p:pic>
              <p:nvPicPr>
                <p:cNvPr id="32" name="Freihand 31">
                  <a:extLst>
                    <a:ext uri="{FF2B5EF4-FFF2-40B4-BE49-F238E27FC236}">
                      <a16:creationId xmlns:a16="http://schemas.microsoft.com/office/drawing/2014/main" id="{47CADD1D-E97A-406B-B743-F56A64BCCF8D}"/>
                    </a:ext>
                  </a:extLst>
                </p:cNvPr>
                <p:cNvPicPr/>
                <p:nvPr/>
              </p:nvPicPr>
              <p:blipFill>
                <a:blip r:embed="rId52"/>
                <a:stretch>
                  <a:fillRect/>
                </a:stretch>
              </p:blipFill>
              <p:spPr>
                <a:xfrm>
                  <a:off x="6850898" y="4851982"/>
                  <a:ext cx="91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66919AA-12A0-4945-9BFC-FDACA1A9168C}"/>
                    </a:ext>
                  </a:extLst>
                </p14:cNvPr>
                <p14:cNvContentPartPr/>
                <p14:nvPr/>
              </p14:nvContentPartPr>
              <p14:xfrm>
                <a:off x="5772338" y="5624542"/>
                <a:ext cx="4320" cy="297720"/>
              </p14:xfrm>
            </p:contentPart>
          </mc:Choice>
          <mc:Fallback xmlns="">
            <p:pic>
              <p:nvPicPr>
                <p:cNvPr id="34" name="Freihand 33">
                  <a:extLst>
                    <a:ext uri="{FF2B5EF4-FFF2-40B4-BE49-F238E27FC236}">
                      <a16:creationId xmlns:a16="http://schemas.microsoft.com/office/drawing/2014/main" id="{E66919AA-12A0-4945-9BFC-FDACA1A9168C}"/>
                    </a:ext>
                  </a:extLst>
                </p:cNvPr>
                <p:cNvPicPr/>
                <p:nvPr/>
              </p:nvPicPr>
              <p:blipFill>
                <a:blip r:embed="rId54"/>
                <a:stretch>
                  <a:fillRect/>
                </a:stretch>
              </p:blipFill>
              <p:spPr>
                <a:xfrm>
                  <a:off x="5763338" y="5615902"/>
                  <a:ext cx="219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116A033-A0C6-4984-BE9C-D22101E3E694}"/>
                    </a:ext>
                  </a:extLst>
                </p14:cNvPr>
                <p14:cNvContentPartPr/>
                <p14:nvPr/>
              </p14:nvContentPartPr>
              <p14:xfrm>
                <a:off x="5762258" y="5598262"/>
                <a:ext cx="173160" cy="165600"/>
              </p14:xfrm>
            </p:contentPart>
          </mc:Choice>
          <mc:Fallback xmlns="">
            <p:pic>
              <p:nvPicPr>
                <p:cNvPr id="35" name="Freihand 34">
                  <a:extLst>
                    <a:ext uri="{FF2B5EF4-FFF2-40B4-BE49-F238E27FC236}">
                      <a16:creationId xmlns:a16="http://schemas.microsoft.com/office/drawing/2014/main" id="{B116A033-A0C6-4984-BE9C-D22101E3E694}"/>
                    </a:ext>
                  </a:extLst>
                </p:cNvPr>
                <p:cNvPicPr/>
                <p:nvPr/>
              </p:nvPicPr>
              <p:blipFill>
                <a:blip r:embed="rId56"/>
                <a:stretch>
                  <a:fillRect/>
                </a:stretch>
              </p:blipFill>
              <p:spPr>
                <a:xfrm>
                  <a:off x="5753618" y="5589262"/>
                  <a:ext cx="190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5BF7A470-7D89-4211-9B2B-005382FA34C4}"/>
                    </a:ext>
                  </a:extLst>
                </p14:cNvPr>
                <p14:cNvContentPartPr/>
                <p14:nvPr/>
              </p14:nvContentPartPr>
              <p14:xfrm>
                <a:off x="5793218" y="5888782"/>
                <a:ext cx="151560" cy="94320"/>
              </p14:xfrm>
            </p:contentPart>
          </mc:Choice>
          <mc:Fallback xmlns="">
            <p:pic>
              <p:nvPicPr>
                <p:cNvPr id="36" name="Freihand 35">
                  <a:extLst>
                    <a:ext uri="{FF2B5EF4-FFF2-40B4-BE49-F238E27FC236}">
                      <a16:creationId xmlns:a16="http://schemas.microsoft.com/office/drawing/2014/main" id="{5BF7A470-7D89-4211-9B2B-005382FA34C4}"/>
                    </a:ext>
                  </a:extLst>
                </p:cNvPr>
                <p:cNvPicPr/>
                <p:nvPr/>
              </p:nvPicPr>
              <p:blipFill>
                <a:blip r:embed="rId58"/>
                <a:stretch>
                  <a:fillRect/>
                </a:stretch>
              </p:blipFill>
              <p:spPr>
                <a:xfrm>
                  <a:off x="5784578" y="5879782"/>
                  <a:ext cx="169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B51CA2D4-0A9E-43FA-ABF5-DDB91F4E6665}"/>
                    </a:ext>
                  </a:extLst>
                </p14:cNvPr>
                <p14:cNvContentPartPr/>
                <p14:nvPr/>
              </p14:nvContentPartPr>
              <p14:xfrm>
                <a:off x="5999498" y="5698702"/>
                <a:ext cx="96480" cy="208440"/>
              </p14:xfrm>
            </p:contentPart>
          </mc:Choice>
          <mc:Fallback xmlns="">
            <p:pic>
              <p:nvPicPr>
                <p:cNvPr id="37" name="Freihand 36">
                  <a:extLst>
                    <a:ext uri="{FF2B5EF4-FFF2-40B4-BE49-F238E27FC236}">
                      <a16:creationId xmlns:a16="http://schemas.microsoft.com/office/drawing/2014/main" id="{B51CA2D4-0A9E-43FA-ABF5-DDB91F4E6665}"/>
                    </a:ext>
                  </a:extLst>
                </p:cNvPr>
                <p:cNvPicPr/>
                <p:nvPr/>
              </p:nvPicPr>
              <p:blipFill>
                <a:blip r:embed="rId60"/>
                <a:stretch>
                  <a:fillRect/>
                </a:stretch>
              </p:blipFill>
              <p:spPr>
                <a:xfrm>
                  <a:off x="5990858" y="5690062"/>
                  <a:ext cx="114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AF4EF31C-D02A-4729-B3E9-83C1B1F391DE}"/>
                    </a:ext>
                  </a:extLst>
                </p14:cNvPr>
                <p14:cNvContentPartPr/>
                <p14:nvPr/>
              </p14:nvContentPartPr>
              <p14:xfrm>
                <a:off x="6175538" y="5701222"/>
                <a:ext cx="149400" cy="362160"/>
              </p14:xfrm>
            </p:contentPart>
          </mc:Choice>
          <mc:Fallback xmlns="">
            <p:pic>
              <p:nvPicPr>
                <p:cNvPr id="38" name="Freihand 37">
                  <a:extLst>
                    <a:ext uri="{FF2B5EF4-FFF2-40B4-BE49-F238E27FC236}">
                      <a16:creationId xmlns:a16="http://schemas.microsoft.com/office/drawing/2014/main" id="{AF4EF31C-D02A-4729-B3E9-83C1B1F391DE}"/>
                    </a:ext>
                  </a:extLst>
                </p:cNvPr>
                <p:cNvPicPr/>
                <p:nvPr/>
              </p:nvPicPr>
              <p:blipFill>
                <a:blip r:embed="rId62"/>
                <a:stretch>
                  <a:fillRect/>
                </a:stretch>
              </p:blipFill>
              <p:spPr>
                <a:xfrm>
                  <a:off x="6166538" y="5692222"/>
                  <a:ext cx="1670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686C1EC0-7211-48E2-97B5-E922CB710711}"/>
                    </a:ext>
                  </a:extLst>
                </p14:cNvPr>
                <p14:cNvContentPartPr/>
                <p14:nvPr/>
              </p14:nvContentPartPr>
              <p14:xfrm>
                <a:off x="6329618" y="5656582"/>
                <a:ext cx="122400" cy="156600"/>
              </p14:xfrm>
            </p:contentPart>
          </mc:Choice>
          <mc:Fallback xmlns="">
            <p:pic>
              <p:nvPicPr>
                <p:cNvPr id="39" name="Freihand 38">
                  <a:extLst>
                    <a:ext uri="{FF2B5EF4-FFF2-40B4-BE49-F238E27FC236}">
                      <a16:creationId xmlns:a16="http://schemas.microsoft.com/office/drawing/2014/main" id="{686C1EC0-7211-48E2-97B5-E922CB710711}"/>
                    </a:ext>
                  </a:extLst>
                </p:cNvPr>
                <p:cNvPicPr/>
                <p:nvPr/>
              </p:nvPicPr>
              <p:blipFill>
                <a:blip r:embed="rId64"/>
                <a:stretch>
                  <a:fillRect/>
                </a:stretch>
              </p:blipFill>
              <p:spPr>
                <a:xfrm>
                  <a:off x="6320978" y="5647582"/>
                  <a:ext cx="140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E43797A-4BED-4BBF-8CE2-72E20328C15C}"/>
                    </a:ext>
                  </a:extLst>
                </p14:cNvPr>
                <p14:cNvContentPartPr/>
                <p14:nvPr/>
              </p14:nvContentPartPr>
              <p14:xfrm>
                <a:off x="6485138" y="5464342"/>
                <a:ext cx="155160" cy="263880"/>
              </p14:xfrm>
            </p:contentPart>
          </mc:Choice>
          <mc:Fallback xmlns="">
            <p:pic>
              <p:nvPicPr>
                <p:cNvPr id="40" name="Freihand 39">
                  <a:extLst>
                    <a:ext uri="{FF2B5EF4-FFF2-40B4-BE49-F238E27FC236}">
                      <a16:creationId xmlns:a16="http://schemas.microsoft.com/office/drawing/2014/main" id="{EE43797A-4BED-4BBF-8CE2-72E20328C15C}"/>
                    </a:ext>
                  </a:extLst>
                </p:cNvPr>
                <p:cNvPicPr/>
                <p:nvPr/>
              </p:nvPicPr>
              <p:blipFill>
                <a:blip r:embed="rId66"/>
                <a:stretch>
                  <a:fillRect/>
                </a:stretch>
              </p:blipFill>
              <p:spPr>
                <a:xfrm>
                  <a:off x="6476138" y="5455342"/>
                  <a:ext cx="1728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8FE65F25-C671-4356-9CB8-A4502B50AAAF}"/>
                    </a:ext>
                  </a:extLst>
                </p14:cNvPr>
                <p14:cNvContentPartPr/>
                <p14:nvPr/>
              </p14:nvContentPartPr>
              <p14:xfrm>
                <a:off x="6688898" y="5487022"/>
                <a:ext cx="56520" cy="135360"/>
              </p14:xfrm>
            </p:contentPart>
          </mc:Choice>
          <mc:Fallback xmlns="">
            <p:pic>
              <p:nvPicPr>
                <p:cNvPr id="41" name="Freihand 40">
                  <a:extLst>
                    <a:ext uri="{FF2B5EF4-FFF2-40B4-BE49-F238E27FC236}">
                      <a16:creationId xmlns:a16="http://schemas.microsoft.com/office/drawing/2014/main" id="{8FE65F25-C671-4356-9CB8-A4502B50AAAF}"/>
                    </a:ext>
                  </a:extLst>
                </p:cNvPr>
                <p:cNvPicPr/>
                <p:nvPr/>
              </p:nvPicPr>
              <p:blipFill>
                <a:blip r:embed="rId68"/>
                <a:stretch>
                  <a:fillRect/>
                </a:stretch>
              </p:blipFill>
              <p:spPr>
                <a:xfrm>
                  <a:off x="6679898" y="5478022"/>
                  <a:ext cx="74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4CF738A8-88FC-4F44-9EEB-3352EE4114CB}"/>
                    </a:ext>
                  </a:extLst>
                </p14:cNvPr>
                <p14:cNvContentPartPr/>
                <p14:nvPr/>
              </p14:nvContentPartPr>
              <p14:xfrm>
                <a:off x="6767378" y="5397382"/>
                <a:ext cx="117720" cy="191880"/>
              </p14:xfrm>
            </p:contentPart>
          </mc:Choice>
          <mc:Fallback xmlns="">
            <p:pic>
              <p:nvPicPr>
                <p:cNvPr id="42" name="Freihand 41">
                  <a:extLst>
                    <a:ext uri="{FF2B5EF4-FFF2-40B4-BE49-F238E27FC236}">
                      <a16:creationId xmlns:a16="http://schemas.microsoft.com/office/drawing/2014/main" id="{4CF738A8-88FC-4F44-9EEB-3352EE4114CB}"/>
                    </a:ext>
                  </a:extLst>
                </p:cNvPr>
                <p:cNvPicPr/>
                <p:nvPr/>
              </p:nvPicPr>
              <p:blipFill>
                <a:blip r:embed="rId70"/>
                <a:stretch>
                  <a:fillRect/>
                </a:stretch>
              </p:blipFill>
              <p:spPr>
                <a:xfrm>
                  <a:off x="6758378" y="5388742"/>
                  <a:ext cx="135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21B0CCD3-8095-4DCA-8EF9-A2CAC8880816}"/>
                    </a:ext>
                  </a:extLst>
                </p14:cNvPr>
                <p14:cNvContentPartPr/>
                <p14:nvPr/>
              </p14:nvContentPartPr>
              <p14:xfrm>
                <a:off x="6934058" y="5364982"/>
                <a:ext cx="118440" cy="154440"/>
              </p14:xfrm>
            </p:contentPart>
          </mc:Choice>
          <mc:Fallback xmlns="">
            <p:pic>
              <p:nvPicPr>
                <p:cNvPr id="43" name="Freihand 42">
                  <a:extLst>
                    <a:ext uri="{FF2B5EF4-FFF2-40B4-BE49-F238E27FC236}">
                      <a16:creationId xmlns:a16="http://schemas.microsoft.com/office/drawing/2014/main" id="{21B0CCD3-8095-4DCA-8EF9-A2CAC8880816}"/>
                    </a:ext>
                  </a:extLst>
                </p:cNvPr>
                <p:cNvPicPr/>
                <p:nvPr/>
              </p:nvPicPr>
              <p:blipFill>
                <a:blip r:embed="rId72"/>
                <a:stretch>
                  <a:fillRect/>
                </a:stretch>
              </p:blipFill>
              <p:spPr>
                <a:xfrm>
                  <a:off x="6925418" y="5355982"/>
                  <a:ext cx="136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1F75D6F0-8EC8-46DE-AD3C-1A05ECF86C10}"/>
                    </a:ext>
                  </a:extLst>
                </p14:cNvPr>
                <p14:cNvContentPartPr/>
                <p14:nvPr/>
              </p14:nvContentPartPr>
              <p14:xfrm>
                <a:off x="5765138" y="6187942"/>
                <a:ext cx="110520" cy="199440"/>
              </p14:xfrm>
            </p:contentPart>
          </mc:Choice>
          <mc:Fallback xmlns="">
            <p:pic>
              <p:nvPicPr>
                <p:cNvPr id="45" name="Freihand 44">
                  <a:extLst>
                    <a:ext uri="{FF2B5EF4-FFF2-40B4-BE49-F238E27FC236}">
                      <a16:creationId xmlns:a16="http://schemas.microsoft.com/office/drawing/2014/main" id="{1F75D6F0-8EC8-46DE-AD3C-1A05ECF86C10}"/>
                    </a:ext>
                  </a:extLst>
                </p:cNvPr>
                <p:cNvPicPr/>
                <p:nvPr/>
              </p:nvPicPr>
              <p:blipFill>
                <a:blip r:embed="rId74"/>
                <a:stretch>
                  <a:fillRect/>
                </a:stretch>
              </p:blipFill>
              <p:spPr>
                <a:xfrm>
                  <a:off x="5756138" y="6178942"/>
                  <a:ext cx="128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D5DCFCAE-8174-4136-815E-291A7A4FDA76}"/>
                    </a:ext>
                  </a:extLst>
                </p14:cNvPr>
                <p14:cNvContentPartPr/>
                <p14:nvPr/>
              </p14:nvContentPartPr>
              <p14:xfrm>
                <a:off x="5970698" y="6171022"/>
                <a:ext cx="91080" cy="194040"/>
              </p14:xfrm>
            </p:contentPart>
          </mc:Choice>
          <mc:Fallback xmlns="">
            <p:pic>
              <p:nvPicPr>
                <p:cNvPr id="46" name="Freihand 45">
                  <a:extLst>
                    <a:ext uri="{FF2B5EF4-FFF2-40B4-BE49-F238E27FC236}">
                      <a16:creationId xmlns:a16="http://schemas.microsoft.com/office/drawing/2014/main" id="{D5DCFCAE-8174-4136-815E-291A7A4FDA76}"/>
                    </a:ext>
                  </a:extLst>
                </p:cNvPr>
                <p:cNvPicPr/>
                <p:nvPr/>
              </p:nvPicPr>
              <p:blipFill>
                <a:blip r:embed="rId76"/>
                <a:stretch>
                  <a:fillRect/>
                </a:stretch>
              </p:blipFill>
              <p:spPr>
                <a:xfrm>
                  <a:off x="5961698" y="6162022"/>
                  <a:ext cx="108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47DBD8A5-F514-4593-AA82-00DEB760CC62}"/>
                    </a:ext>
                  </a:extLst>
                </p14:cNvPr>
                <p14:cNvContentPartPr/>
                <p14:nvPr/>
              </p14:nvContentPartPr>
              <p14:xfrm>
                <a:off x="6067898" y="6105502"/>
                <a:ext cx="259560" cy="141480"/>
              </p14:xfrm>
            </p:contentPart>
          </mc:Choice>
          <mc:Fallback xmlns="">
            <p:pic>
              <p:nvPicPr>
                <p:cNvPr id="47" name="Freihand 46">
                  <a:extLst>
                    <a:ext uri="{FF2B5EF4-FFF2-40B4-BE49-F238E27FC236}">
                      <a16:creationId xmlns:a16="http://schemas.microsoft.com/office/drawing/2014/main" id="{47DBD8A5-F514-4593-AA82-00DEB760CC62}"/>
                    </a:ext>
                  </a:extLst>
                </p:cNvPr>
                <p:cNvPicPr/>
                <p:nvPr/>
              </p:nvPicPr>
              <p:blipFill>
                <a:blip r:embed="rId78"/>
                <a:stretch>
                  <a:fillRect/>
                </a:stretch>
              </p:blipFill>
              <p:spPr>
                <a:xfrm>
                  <a:off x="6058898" y="6096502"/>
                  <a:ext cx="277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6F317959-652D-4B8E-AB98-13576CEDDF6E}"/>
                    </a:ext>
                  </a:extLst>
                </p14:cNvPr>
                <p14:cNvContentPartPr/>
                <p14:nvPr/>
              </p14:nvContentPartPr>
              <p14:xfrm>
                <a:off x="6462458" y="6022342"/>
                <a:ext cx="218520" cy="106560"/>
              </p14:xfrm>
            </p:contentPart>
          </mc:Choice>
          <mc:Fallback xmlns="">
            <p:pic>
              <p:nvPicPr>
                <p:cNvPr id="48" name="Freihand 47">
                  <a:extLst>
                    <a:ext uri="{FF2B5EF4-FFF2-40B4-BE49-F238E27FC236}">
                      <a16:creationId xmlns:a16="http://schemas.microsoft.com/office/drawing/2014/main" id="{6F317959-652D-4B8E-AB98-13576CEDDF6E}"/>
                    </a:ext>
                  </a:extLst>
                </p:cNvPr>
                <p:cNvPicPr/>
                <p:nvPr/>
              </p:nvPicPr>
              <p:blipFill>
                <a:blip r:embed="rId80"/>
                <a:stretch>
                  <a:fillRect/>
                </a:stretch>
              </p:blipFill>
              <p:spPr>
                <a:xfrm>
                  <a:off x="6453818" y="6013342"/>
                  <a:ext cx="236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937EB3E4-F649-4750-AEE2-B79708DCC58F}"/>
                    </a:ext>
                  </a:extLst>
                </p14:cNvPr>
                <p14:cNvContentPartPr/>
                <p14:nvPr/>
              </p14:nvContentPartPr>
              <p14:xfrm>
                <a:off x="6716258" y="5910022"/>
                <a:ext cx="101160" cy="109080"/>
              </p14:xfrm>
            </p:contentPart>
          </mc:Choice>
          <mc:Fallback xmlns="">
            <p:pic>
              <p:nvPicPr>
                <p:cNvPr id="49" name="Freihand 48">
                  <a:extLst>
                    <a:ext uri="{FF2B5EF4-FFF2-40B4-BE49-F238E27FC236}">
                      <a16:creationId xmlns:a16="http://schemas.microsoft.com/office/drawing/2014/main" id="{937EB3E4-F649-4750-AEE2-B79708DCC58F}"/>
                    </a:ext>
                  </a:extLst>
                </p:cNvPr>
                <p:cNvPicPr/>
                <p:nvPr/>
              </p:nvPicPr>
              <p:blipFill>
                <a:blip r:embed="rId82"/>
                <a:stretch>
                  <a:fillRect/>
                </a:stretch>
              </p:blipFill>
              <p:spPr>
                <a:xfrm>
                  <a:off x="6707618" y="5901022"/>
                  <a:ext cx="118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5A63B502-1F5A-42E9-9876-7E6AEACADEBC}"/>
                    </a:ext>
                  </a:extLst>
                </p14:cNvPr>
                <p14:cNvContentPartPr/>
                <p14:nvPr/>
              </p14:nvContentPartPr>
              <p14:xfrm>
                <a:off x="6878618" y="5779702"/>
                <a:ext cx="173880" cy="148320"/>
              </p14:xfrm>
            </p:contentPart>
          </mc:Choice>
          <mc:Fallback xmlns="">
            <p:pic>
              <p:nvPicPr>
                <p:cNvPr id="50" name="Freihand 49">
                  <a:extLst>
                    <a:ext uri="{FF2B5EF4-FFF2-40B4-BE49-F238E27FC236}">
                      <a16:creationId xmlns:a16="http://schemas.microsoft.com/office/drawing/2014/main" id="{5A63B502-1F5A-42E9-9876-7E6AEACADEBC}"/>
                    </a:ext>
                  </a:extLst>
                </p:cNvPr>
                <p:cNvPicPr/>
                <p:nvPr/>
              </p:nvPicPr>
              <p:blipFill>
                <a:blip r:embed="rId84"/>
                <a:stretch>
                  <a:fillRect/>
                </a:stretch>
              </p:blipFill>
              <p:spPr>
                <a:xfrm>
                  <a:off x="6869618" y="5771062"/>
                  <a:ext cx="191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3BF2C560-B459-4F25-83E9-6DE56F9527FF}"/>
                    </a:ext>
                  </a:extLst>
                </p14:cNvPr>
                <p14:cNvContentPartPr/>
                <p14:nvPr/>
              </p14:nvContentPartPr>
              <p14:xfrm>
                <a:off x="6667658" y="6244822"/>
                <a:ext cx="230760" cy="273240"/>
              </p14:xfrm>
            </p:contentPart>
          </mc:Choice>
          <mc:Fallback xmlns="">
            <p:pic>
              <p:nvPicPr>
                <p:cNvPr id="52" name="Freihand 51">
                  <a:extLst>
                    <a:ext uri="{FF2B5EF4-FFF2-40B4-BE49-F238E27FC236}">
                      <a16:creationId xmlns:a16="http://schemas.microsoft.com/office/drawing/2014/main" id="{3BF2C560-B459-4F25-83E9-6DE56F9527FF}"/>
                    </a:ext>
                  </a:extLst>
                </p:cNvPr>
                <p:cNvPicPr/>
                <p:nvPr/>
              </p:nvPicPr>
              <p:blipFill>
                <a:blip r:embed="rId86"/>
                <a:stretch>
                  <a:fillRect/>
                </a:stretch>
              </p:blipFill>
              <p:spPr>
                <a:xfrm>
                  <a:off x="6659018" y="6235822"/>
                  <a:ext cx="2484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1B928FEA-E0CB-49BD-BB85-F92F48439092}"/>
                    </a:ext>
                  </a:extLst>
                </p14:cNvPr>
                <p14:cNvContentPartPr/>
                <p14:nvPr/>
              </p14:nvContentPartPr>
              <p14:xfrm>
                <a:off x="6834698" y="6248782"/>
                <a:ext cx="48240" cy="17280"/>
              </p14:xfrm>
            </p:contentPart>
          </mc:Choice>
          <mc:Fallback xmlns="">
            <p:pic>
              <p:nvPicPr>
                <p:cNvPr id="53" name="Freihand 52">
                  <a:extLst>
                    <a:ext uri="{FF2B5EF4-FFF2-40B4-BE49-F238E27FC236}">
                      <a16:creationId xmlns:a16="http://schemas.microsoft.com/office/drawing/2014/main" id="{1B928FEA-E0CB-49BD-BB85-F92F48439092}"/>
                    </a:ext>
                  </a:extLst>
                </p:cNvPr>
                <p:cNvPicPr/>
                <p:nvPr/>
              </p:nvPicPr>
              <p:blipFill>
                <a:blip r:embed="rId88"/>
                <a:stretch>
                  <a:fillRect/>
                </a:stretch>
              </p:blipFill>
              <p:spPr>
                <a:xfrm>
                  <a:off x="6825698" y="6240142"/>
                  <a:ext cx="65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DB46DF90-4661-4C45-863B-0134174F1E1F}"/>
                    </a:ext>
                  </a:extLst>
                </p14:cNvPr>
                <p14:cNvContentPartPr/>
                <p14:nvPr/>
              </p14:nvContentPartPr>
              <p14:xfrm>
                <a:off x="6944498" y="6015142"/>
                <a:ext cx="229680" cy="338760"/>
              </p14:xfrm>
            </p:contentPart>
          </mc:Choice>
          <mc:Fallback xmlns="">
            <p:pic>
              <p:nvPicPr>
                <p:cNvPr id="54" name="Freihand 53">
                  <a:extLst>
                    <a:ext uri="{FF2B5EF4-FFF2-40B4-BE49-F238E27FC236}">
                      <a16:creationId xmlns:a16="http://schemas.microsoft.com/office/drawing/2014/main" id="{DB46DF90-4661-4C45-863B-0134174F1E1F}"/>
                    </a:ext>
                  </a:extLst>
                </p:cNvPr>
                <p:cNvPicPr/>
                <p:nvPr/>
              </p:nvPicPr>
              <p:blipFill>
                <a:blip r:embed="rId90"/>
                <a:stretch>
                  <a:fillRect/>
                </a:stretch>
              </p:blipFill>
              <p:spPr>
                <a:xfrm>
                  <a:off x="6935858" y="6006142"/>
                  <a:ext cx="2473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AAB48EDF-D709-46D9-A334-F922685800AE}"/>
                    </a:ext>
                  </a:extLst>
                </p14:cNvPr>
                <p14:cNvContentPartPr/>
                <p14:nvPr/>
              </p14:nvContentPartPr>
              <p14:xfrm>
                <a:off x="7226378" y="5916502"/>
                <a:ext cx="170640" cy="150480"/>
              </p14:xfrm>
            </p:contentPart>
          </mc:Choice>
          <mc:Fallback xmlns="">
            <p:pic>
              <p:nvPicPr>
                <p:cNvPr id="55" name="Freihand 54">
                  <a:extLst>
                    <a:ext uri="{FF2B5EF4-FFF2-40B4-BE49-F238E27FC236}">
                      <a16:creationId xmlns:a16="http://schemas.microsoft.com/office/drawing/2014/main" id="{AAB48EDF-D709-46D9-A334-F922685800AE}"/>
                    </a:ext>
                  </a:extLst>
                </p:cNvPr>
                <p:cNvPicPr/>
                <p:nvPr/>
              </p:nvPicPr>
              <p:blipFill>
                <a:blip r:embed="rId92"/>
                <a:stretch>
                  <a:fillRect/>
                </a:stretch>
              </p:blipFill>
              <p:spPr>
                <a:xfrm>
                  <a:off x="7217378" y="5907862"/>
                  <a:ext cx="188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29EEA5EE-F9A8-4E23-9D7C-910888416C39}"/>
                    </a:ext>
                  </a:extLst>
                </p14:cNvPr>
                <p14:cNvContentPartPr/>
                <p14:nvPr/>
              </p14:nvContentPartPr>
              <p14:xfrm>
                <a:off x="7433018" y="5843422"/>
                <a:ext cx="90360" cy="132480"/>
              </p14:xfrm>
            </p:contentPart>
          </mc:Choice>
          <mc:Fallback xmlns="">
            <p:pic>
              <p:nvPicPr>
                <p:cNvPr id="56" name="Freihand 55">
                  <a:extLst>
                    <a:ext uri="{FF2B5EF4-FFF2-40B4-BE49-F238E27FC236}">
                      <a16:creationId xmlns:a16="http://schemas.microsoft.com/office/drawing/2014/main" id="{29EEA5EE-F9A8-4E23-9D7C-910888416C39}"/>
                    </a:ext>
                  </a:extLst>
                </p:cNvPr>
                <p:cNvPicPr/>
                <p:nvPr/>
              </p:nvPicPr>
              <p:blipFill>
                <a:blip r:embed="rId94"/>
                <a:stretch>
                  <a:fillRect/>
                </a:stretch>
              </p:blipFill>
              <p:spPr>
                <a:xfrm>
                  <a:off x="7424378" y="5834422"/>
                  <a:ext cx="108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F678FF8F-0588-4B7B-8B34-D3DA12B99BAE}"/>
                    </a:ext>
                  </a:extLst>
                </p14:cNvPr>
                <p14:cNvContentPartPr/>
                <p14:nvPr/>
              </p14:nvContentPartPr>
              <p14:xfrm>
                <a:off x="7445978" y="5655142"/>
                <a:ext cx="350280" cy="226440"/>
              </p14:xfrm>
            </p:contentPart>
          </mc:Choice>
          <mc:Fallback xmlns="">
            <p:pic>
              <p:nvPicPr>
                <p:cNvPr id="57" name="Freihand 56">
                  <a:extLst>
                    <a:ext uri="{FF2B5EF4-FFF2-40B4-BE49-F238E27FC236}">
                      <a16:creationId xmlns:a16="http://schemas.microsoft.com/office/drawing/2014/main" id="{F678FF8F-0588-4B7B-8B34-D3DA12B99BAE}"/>
                    </a:ext>
                  </a:extLst>
                </p:cNvPr>
                <p:cNvPicPr/>
                <p:nvPr/>
              </p:nvPicPr>
              <p:blipFill>
                <a:blip r:embed="rId96"/>
                <a:stretch>
                  <a:fillRect/>
                </a:stretch>
              </p:blipFill>
              <p:spPr>
                <a:xfrm>
                  <a:off x="7437338" y="5646142"/>
                  <a:ext cx="3679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AB5B1EE7-E863-4F47-9AA7-580CDAA4C832}"/>
                    </a:ext>
                  </a:extLst>
                </p14:cNvPr>
                <p14:cNvContentPartPr/>
                <p14:nvPr/>
              </p14:nvContentPartPr>
              <p14:xfrm>
                <a:off x="7728218" y="5517982"/>
                <a:ext cx="105480" cy="135720"/>
              </p14:xfrm>
            </p:contentPart>
          </mc:Choice>
          <mc:Fallback xmlns="">
            <p:pic>
              <p:nvPicPr>
                <p:cNvPr id="58" name="Freihand 57">
                  <a:extLst>
                    <a:ext uri="{FF2B5EF4-FFF2-40B4-BE49-F238E27FC236}">
                      <a16:creationId xmlns:a16="http://schemas.microsoft.com/office/drawing/2014/main" id="{AB5B1EE7-E863-4F47-9AA7-580CDAA4C832}"/>
                    </a:ext>
                  </a:extLst>
                </p:cNvPr>
                <p:cNvPicPr/>
                <p:nvPr/>
              </p:nvPicPr>
              <p:blipFill>
                <a:blip r:embed="rId98"/>
                <a:stretch>
                  <a:fillRect/>
                </a:stretch>
              </p:blipFill>
              <p:spPr>
                <a:xfrm>
                  <a:off x="7719218" y="5509342"/>
                  <a:ext cx="123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5C12504B-404A-4AF8-AA46-07911704558A}"/>
                    </a:ext>
                  </a:extLst>
                </p14:cNvPr>
                <p14:cNvContentPartPr/>
                <p14:nvPr/>
              </p14:nvContentPartPr>
              <p14:xfrm>
                <a:off x="7840898" y="5498542"/>
                <a:ext cx="130320" cy="81360"/>
              </p14:xfrm>
            </p:contentPart>
          </mc:Choice>
          <mc:Fallback xmlns="">
            <p:pic>
              <p:nvPicPr>
                <p:cNvPr id="59" name="Freihand 58">
                  <a:extLst>
                    <a:ext uri="{FF2B5EF4-FFF2-40B4-BE49-F238E27FC236}">
                      <a16:creationId xmlns:a16="http://schemas.microsoft.com/office/drawing/2014/main" id="{5C12504B-404A-4AF8-AA46-07911704558A}"/>
                    </a:ext>
                  </a:extLst>
                </p:cNvPr>
                <p:cNvPicPr/>
                <p:nvPr/>
              </p:nvPicPr>
              <p:blipFill>
                <a:blip r:embed="rId100"/>
                <a:stretch>
                  <a:fillRect/>
                </a:stretch>
              </p:blipFill>
              <p:spPr>
                <a:xfrm>
                  <a:off x="7832258" y="5489902"/>
                  <a:ext cx="147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0310948C-6648-4FFC-B75E-E5BEAF2A637C}"/>
                    </a:ext>
                  </a:extLst>
                </p14:cNvPr>
                <p14:cNvContentPartPr/>
                <p14:nvPr/>
              </p14:nvContentPartPr>
              <p14:xfrm>
                <a:off x="7970498" y="5425462"/>
                <a:ext cx="83160" cy="116280"/>
              </p14:xfrm>
            </p:contentPart>
          </mc:Choice>
          <mc:Fallback xmlns="">
            <p:pic>
              <p:nvPicPr>
                <p:cNvPr id="60" name="Freihand 59">
                  <a:extLst>
                    <a:ext uri="{FF2B5EF4-FFF2-40B4-BE49-F238E27FC236}">
                      <a16:creationId xmlns:a16="http://schemas.microsoft.com/office/drawing/2014/main" id="{0310948C-6648-4FFC-B75E-E5BEAF2A637C}"/>
                    </a:ext>
                  </a:extLst>
                </p:cNvPr>
                <p:cNvPicPr/>
                <p:nvPr/>
              </p:nvPicPr>
              <p:blipFill>
                <a:blip r:embed="rId102"/>
                <a:stretch>
                  <a:fillRect/>
                </a:stretch>
              </p:blipFill>
              <p:spPr>
                <a:xfrm>
                  <a:off x="7961498" y="5416462"/>
                  <a:ext cx="100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408C196F-EECF-43F7-A1AD-A2DBA0BEDB4E}"/>
                    </a:ext>
                  </a:extLst>
                </p14:cNvPr>
                <p14:cNvContentPartPr/>
                <p14:nvPr/>
              </p14:nvContentPartPr>
              <p14:xfrm>
                <a:off x="8025938" y="5250142"/>
                <a:ext cx="256680" cy="194040"/>
              </p14:xfrm>
            </p:contentPart>
          </mc:Choice>
          <mc:Fallback xmlns="">
            <p:pic>
              <p:nvPicPr>
                <p:cNvPr id="61" name="Freihand 60">
                  <a:extLst>
                    <a:ext uri="{FF2B5EF4-FFF2-40B4-BE49-F238E27FC236}">
                      <a16:creationId xmlns:a16="http://schemas.microsoft.com/office/drawing/2014/main" id="{408C196F-EECF-43F7-A1AD-A2DBA0BEDB4E}"/>
                    </a:ext>
                  </a:extLst>
                </p:cNvPr>
                <p:cNvPicPr/>
                <p:nvPr/>
              </p:nvPicPr>
              <p:blipFill>
                <a:blip r:embed="rId104"/>
                <a:stretch>
                  <a:fillRect/>
                </a:stretch>
              </p:blipFill>
              <p:spPr>
                <a:xfrm>
                  <a:off x="8017298" y="5241502"/>
                  <a:ext cx="274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30625BCA-57E8-45D7-ADB5-0A2F8A56006E}"/>
                    </a:ext>
                  </a:extLst>
                </p14:cNvPr>
                <p14:cNvContentPartPr/>
                <p14:nvPr/>
              </p14:nvContentPartPr>
              <p14:xfrm>
                <a:off x="8295218" y="5120182"/>
                <a:ext cx="147600" cy="141840"/>
              </p14:xfrm>
            </p:contentPart>
          </mc:Choice>
          <mc:Fallback xmlns="">
            <p:pic>
              <p:nvPicPr>
                <p:cNvPr id="62" name="Freihand 61">
                  <a:extLst>
                    <a:ext uri="{FF2B5EF4-FFF2-40B4-BE49-F238E27FC236}">
                      <a16:creationId xmlns:a16="http://schemas.microsoft.com/office/drawing/2014/main" id="{30625BCA-57E8-45D7-ADB5-0A2F8A56006E}"/>
                    </a:ext>
                  </a:extLst>
                </p:cNvPr>
                <p:cNvPicPr/>
                <p:nvPr/>
              </p:nvPicPr>
              <p:blipFill>
                <a:blip r:embed="rId106"/>
                <a:stretch>
                  <a:fillRect/>
                </a:stretch>
              </p:blipFill>
              <p:spPr>
                <a:xfrm>
                  <a:off x="8286218" y="5111542"/>
                  <a:ext cx="165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9A5AC9A6-D0EA-4E82-A7F3-4EF4E260EA97}"/>
                    </a:ext>
                  </a:extLst>
                </p14:cNvPr>
                <p14:cNvContentPartPr/>
                <p14:nvPr/>
              </p14:nvContentPartPr>
              <p14:xfrm>
                <a:off x="6837218" y="5148262"/>
                <a:ext cx="1795320" cy="1505880"/>
              </p14:xfrm>
            </p:contentPart>
          </mc:Choice>
          <mc:Fallback xmlns="">
            <p:pic>
              <p:nvPicPr>
                <p:cNvPr id="64" name="Freihand 63">
                  <a:extLst>
                    <a:ext uri="{FF2B5EF4-FFF2-40B4-BE49-F238E27FC236}">
                      <a16:creationId xmlns:a16="http://schemas.microsoft.com/office/drawing/2014/main" id="{9A5AC9A6-D0EA-4E82-A7F3-4EF4E260EA97}"/>
                    </a:ext>
                  </a:extLst>
                </p:cNvPr>
                <p:cNvPicPr/>
                <p:nvPr/>
              </p:nvPicPr>
              <p:blipFill>
                <a:blip r:embed="rId108"/>
                <a:stretch>
                  <a:fillRect/>
                </a:stretch>
              </p:blipFill>
              <p:spPr>
                <a:xfrm>
                  <a:off x="6828218" y="5139622"/>
                  <a:ext cx="1812960" cy="1523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D5844D68-D62B-4FFB-B955-2D0541C4DC0E}"/>
                    </a:ext>
                  </a:extLst>
                </p14:cNvPr>
                <p14:cNvContentPartPr/>
                <p14:nvPr/>
              </p14:nvContentPartPr>
              <p14:xfrm>
                <a:off x="6500978" y="3950182"/>
                <a:ext cx="1769400" cy="828720"/>
              </p14:xfrm>
            </p:contentPart>
          </mc:Choice>
          <mc:Fallback xmlns="">
            <p:pic>
              <p:nvPicPr>
                <p:cNvPr id="70" name="Freihand 69">
                  <a:extLst>
                    <a:ext uri="{FF2B5EF4-FFF2-40B4-BE49-F238E27FC236}">
                      <a16:creationId xmlns:a16="http://schemas.microsoft.com/office/drawing/2014/main" id="{D5844D68-D62B-4FFB-B955-2D0541C4DC0E}"/>
                    </a:ext>
                  </a:extLst>
                </p:cNvPr>
                <p:cNvPicPr/>
                <p:nvPr/>
              </p:nvPicPr>
              <p:blipFill>
                <a:blip r:embed="rId110"/>
                <a:stretch>
                  <a:fillRect/>
                </a:stretch>
              </p:blipFill>
              <p:spPr>
                <a:xfrm>
                  <a:off x="6492338" y="3941542"/>
                  <a:ext cx="1787040" cy="84636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E91DE7D-7A5E-4520-828E-FF0C2E1D6909}"/>
                  </a:ext>
                </a:extLst>
              </p14:cNvPr>
              <p14:cNvContentPartPr/>
              <p14:nvPr/>
            </p14:nvContentPartPr>
            <p14:xfrm>
              <a:off x="2178458" y="1300942"/>
              <a:ext cx="4280400" cy="97200"/>
            </p14:xfrm>
          </p:contentPart>
        </mc:Choice>
        <mc:Fallback xmlns="">
          <p:pic>
            <p:nvPicPr>
              <p:cNvPr id="2" name="Freihand 1">
                <a:extLst>
                  <a:ext uri="{FF2B5EF4-FFF2-40B4-BE49-F238E27FC236}">
                    <a16:creationId xmlns:a16="http://schemas.microsoft.com/office/drawing/2014/main" id="{CE91DE7D-7A5E-4520-828E-FF0C2E1D6909}"/>
                  </a:ext>
                </a:extLst>
              </p:cNvPr>
              <p:cNvPicPr/>
              <p:nvPr/>
            </p:nvPicPr>
            <p:blipFill>
              <a:blip r:embed="rId4"/>
              <a:stretch>
                <a:fillRect/>
              </a:stretch>
            </p:blipFill>
            <p:spPr>
              <a:xfrm>
                <a:off x="2169458" y="1292302"/>
                <a:ext cx="4298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881F099-9C78-4074-901E-2CD3A99E56B8}"/>
                  </a:ext>
                </a:extLst>
              </p14:cNvPr>
              <p14:cNvContentPartPr/>
              <p14:nvPr/>
            </p14:nvContentPartPr>
            <p14:xfrm>
              <a:off x="319058" y="875422"/>
              <a:ext cx="480960" cy="614880"/>
            </p14:xfrm>
          </p:contentPart>
        </mc:Choice>
        <mc:Fallback xmlns="">
          <p:pic>
            <p:nvPicPr>
              <p:cNvPr id="5" name="Freihand 4">
                <a:extLst>
                  <a:ext uri="{FF2B5EF4-FFF2-40B4-BE49-F238E27FC236}">
                    <a16:creationId xmlns:a16="http://schemas.microsoft.com/office/drawing/2014/main" id="{5881F099-9C78-4074-901E-2CD3A99E56B8}"/>
                  </a:ext>
                </a:extLst>
              </p:cNvPr>
              <p:cNvPicPr/>
              <p:nvPr/>
            </p:nvPicPr>
            <p:blipFill>
              <a:blip r:embed="rId6"/>
              <a:stretch>
                <a:fillRect/>
              </a:stretch>
            </p:blipFill>
            <p:spPr>
              <a:xfrm>
                <a:off x="310418" y="866782"/>
                <a:ext cx="49860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88E8F88-AFD5-4225-A311-7F3D38BCA844}"/>
                  </a:ext>
                </a:extLst>
              </p14:cNvPr>
              <p14:cNvContentPartPr/>
              <p14:nvPr/>
            </p14:nvContentPartPr>
            <p14:xfrm>
              <a:off x="3351338" y="1948942"/>
              <a:ext cx="3195000" cy="111960"/>
            </p14:xfrm>
          </p:contentPart>
        </mc:Choice>
        <mc:Fallback xmlns="">
          <p:pic>
            <p:nvPicPr>
              <p:cNvPr id="6" name="Freihand 5">
                <a:extLst>
                  <a:ext uri="{FF2B5EF4-FFF2-40B4-BE49-F238E27FC236}">
                    <a16:creationId xmlns:a16="http://schemas.microsoft.com/office/drawing/2014/main" id="{488E8F88-AFD5-4225-A311-7F3D38BCA844}"/>
                  </a:ext>
                </a:extLst>
              </p:cNvPr>
              <p:cNvPicPr/>
              <p:nvPr/>
            </p:nvPicPr>
            <p:blipFill>
              <a:blip r:embed="rId8"/>
              <a:stretch>
                <a:fillRect/>
              </a:stretch>
            </p:blipFill>
            <p:spPr>
              <a:xfrm>
                <a:off x="3342338" y="1939942"/>
                <a:ext cx="3212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F1F7D92E-84FE-4BFD-A1D6-D446F6DEA736}"/>
                  </a:ext>
                </a:extLst>
              </p14:cNvPr>
              <p14:cNvContentPartPr/>
              <p14:nvPr/>
            </p14:nvContentPartPr>
            <p14:xfrm>
              <a:off x="2191778" y="2918422"/>
              <a:ext cx="3432240" cy="97200"/>
            </p14:xfrm>
          </p:contentPart>
        </mc:Choice>
        <mc:Fallback xmlns="">
          <p:pic>
            <p:nvPicPr>
              <p:cNvPr id="17" name="Freihand 16">
                <a:extLst>
                  <a:ext uri="{FF2B5EF4-FFF2-40B4-BE49-F238E27FC236}">
                    <a16:creationId xmlns:a16="http://schemas.microsoft.com/office/drawing/2014/main" id="{F1F7D92E-84FE-4BFD-A1D6-D446F6DEA736}"/>
                  </a:ext>
                </a:extLst>
              </p:cNvPr>
              <p:cNvPicPr/>
              <p:nvPr/>
            </p:nvPicPr>
            <p:blipFill>
              <a:blip r:embed="rId10"/>
              <a:stretch>
                <a:fillRect/>
              </a:stretch>
            </p:blipFill>
            <p:spPr>
              <a:xfrm>
                <a:off x="2183138" y="2909782"/>
                <a:ext cx="344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81CDEA45-BF6C-4F09-929D-90157889C912}"/>
                  </a:ext>
                </a:extLst>
              </p14:cNvPr>
              <p14:cNvContentPartPr/>
              <p14:nvPr/>
            </p14:nvContentPartPr>
            <p14:xfrm>
              <a:off x="2298698" y="2985742"/>
              <a:ext cx="3489480" cy="100800"/>
            </p14:xfrm>
          </p:contentPart>
        </mc:Choice>
        <mc:Fallback xmlns="">
          <p:pic>
            <p:nvPicPr>
              <p:cNvPr id="27" name="Freihand 26">
                <a:extLst>
                  <a:ext uri="{FF2B5EF4-FFF2-40B4-BE49-F238E27FC236}">
                    <a16:creationId xmlns:a16="http://schemas.microsoft.com/office/drawing/2014/main" id="{81CDEA45-BF6C-4F09-929D-90157889C912}"/>
                  </a:ext>
                </a:extLst>
              </p:cNvPr>
              <p:cNvPicPr/>
              <p:nvPr/>
            </p:nvPicPr>
            <p:blipFill>
              <a:blip r:embed="rId12"/>
              <a:stretch>
                <a:fillRect/>
              </a:stretch>
            </p:blipFill>
            <p:spPr>
              <a:xfrm>
                <a:off x="2289698" y="2976742"/>
                <a:ext cx="350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FECFF9C4-8871-4AFA-8386-0C313BFD1F7D}"/>
                  </a:ext>
                </a:extLst>
              </p14:cNvPr>
              <p14:cNvContentPartPr/>
              <p14:nvPr/>
            </p14:nvContentPartPr>
            <p14:xfrm>
              <a:off x="2007818" y="2150902"/>
              <a:ext cx="5352120" cy="1434600"/>
            </p14:xfrm>
          </p:contentPart>
        </mc:Choice>
        <mc:Fallback xmlns="">
          <p:pic>
            <p:nvPicPr>
              <p:cNvPr id="28" name="Freihand 27">
                <a:extLst>
                  <a:ext uri="{FF2B5EF4-FFF2-40B4-BE49-F238E27FC236}">
                    <a16:creationId xmlns:a16="http://schemas.microsoft.com/office/drawing/2014/main" id="{FECFF9C4-8871-4AFA-8386-0C313BFD1F7D}"/>
                  </a:ext>
                </a:extLst>
              </p:cNvPr>
              <p:cNvPicPr/>
              <p:nvPr/>
            </p:nvPicPr>
            <p:blipFill>
              <a:blip r:embed="rId14"/>
              <a:stretch>
                <a:fillRect/>
              </a:stretch>
            </p:blipFill>
            <p:spPr>
              <a:xfrm>
                <a:off x="1998818" y="2141902"/>
                <a:ext cx="5369760" cy="1452240"/>
              </a:xfrm>
              <a:prstGeom prst="rect">
                <a:avLst/>
              </a:prstGeom>
            </p:spPr>
          </p:pic>
        </mc:Fallback>
      </mc:AlternateContent>
      <p:grpSp>
        <p:nvGrpSpPr>
          <p:cNvPr id="33" name="Gruppieren 32">
            <a:extLst>
              <a:ext uri="{FF2B5EF4-FFF2-40B4-BE49-F238E27FC236}">
                <a16:creationId xmlns:a16="http://schemas.microsoft.com/office/drawing/2014/main" id="{37557ACD-9F90-4364-A65D-442E1CB1CFCA}"/>
              </a:ext>
            </a:extLst>
          </p:cNvPr>
          <p:cNvGrpSpPr/>
          <p:nvPr/>
        </p:nvGrpSpPr>
        <p:grpSpPr>
          <a:xfrm>
            <a:off x="172538" y="1464382"/>
            <a:ext cx="6359400" cy="813960"/>
            <a:chOff x="172538" y="1464382"/>
            <a:chExt cx="6359400" cy="813960"/>
          </a:xfrm>
        </p:grpSpPr>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DAF60E0C-413E-46CD-B231-F9275F44CEC7}"/>
                    </a:ext>
                  </a:extLst>
                </p14:cNvPr>
                <p14:cNvContentPartPr/>
                <p14:nvPr/>
              </p14:nvContentPartPr>
              <p14:xfrm>
                <a:off x="4992218" y="1585702"/>
                <a:ext cx="1539720" cy="509040"/>
              </p14:xfrm>
            </p:contentPart>
          </mc:Choice>
          <mc:Fallback xmlns="">
            <p:pic>
              <p:nvPicPr>
                <p:cNvPr id="7" name="Freihand 6">
                  <a:extLst>
                    <a:ext uri="{FF2B5EF4-FFF2-40B4-BE49-F238E27FC236}">
                      <a16:creationId xmlns:a16="http://schemas.microsoft.com/office/drawing/2014/main" id="{DAF60E0C-413E-46CD-B231-F9275F44CEC7}"/>
                    </a:ext>
                  </a:extLst>
                </p:cNvPr>
                <p:cNvPicPr/>
                <p:nvPr/>
              </p:nvPicPr>
              <p:blipFill>
                <a:blip r:embed="rId16"/>
                <a:stretch>
                  <a:fillRect/>
                </a:stretch>
              </p:blipFill>
              <p:spPr>
                <a:xfrm>
                  <a:off x="4983218" y="1576702"/>
                  <a:ext cx="155736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E1809A5E-E08E-45D7-9B3E-94968255ABF5}"/>
                    </a:ext>
                  </a:extLst>
                </p14:cNvPr>
                <p14:cNvContentPartPr/>
                <p14:nvPr/>
              </p14:nvContentPartPr>
              <p14:xfrm>
                <a:off x="2198618" y="1891702"/>
                <a:ext cx="4100760" cy="139320"/>
              </p14:xfrm>
            </p:contentPart>
          </mc:Choice>
          <mc:Fallback xmlns="">
            <p:pic>
              <p:nvPicPr>
                <p:cNvPr id="8" name="Freihand 7">
                  <a:extLst>
                    <a:ext uri="{FF2B5EF4-FFF2-40B4-BE49-F238E27FC236}">
                      <a16:creationId xmlns:a16="http://schemas.microsoft.com/office/drawing/2014/main" id="{E1809A5E-E08E-45D7-9B3E-94968255ABF5}"/>
                    </a:ext>
                  </a:extLst>
                </p:cNvPr>
                <p:cNvPicPr/>
                <p:nvPr/>
              </p:nvPicPr>
              <p:blipFill>
                <a:blip r:embed="rId18"/>
                <a:stretch>
                  <a:fillRect/>
                </a:stretch>
              </p:blipFill>
              <p:spPr>
                <a:xfrm>
                  <a:off x="2189618" y="1882702"/>
                  <a:ext cx="4118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33B3B9EA-EAE3-490F-A7EF-BA1D87508653}"/>
                    </a:ext>
                  </a:extLst>
                </p14:cNvPr>
                <p14:cNvContentPartPr/>
                <p14:nvPr/>
              </p14:nvContentPartPr>
              <p14:xfrm>
                <a:off x="2195018" y="2039662"/>
                <a:ext cx="932040" cy="68400"/>
              </p14:xfrm>
            </p:contentPart>
          </mc:Choice>
          <mc:Fallback xmlns="">
            <p:pic>
              <p:nvPicPr>
                <p:cNvPr id="11" name="Freihand 10">
                  <a:extLst>
                    <a:ext uri="{FF2B5EF4-FFF2-40B4-BE49-F238E27FC236}">
                      <a16:creationId xmlns:a16="http://schemas.microsoft.com/office/drawing/2014/main" id="{33B3B9EA-EAE3-490F-A7EF-BA1D87508653}"/>
                    </a:ext>
                  </a:extLst>
                </p:cNvPr>
                <p:cNvPicPr/>
                <p:nvPr/>
              </p:nvPicPr>
              <p:blipFill>
                <a:blip r:embed="rId20"/>
                <a:stretch>
                  <a:fillRect/>
                </a:stretch>
              </p:blipFill>
              <p:spPr>
                <a:xfrm>
                  <a:off x="2186018" y="2031022"/>
                  <a:ext cx="949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A19B2C44-1505-4CA5-A238-2D32D73A6F90}"/>
                    </a:ext>
                  </a:extLst>
                </p14:cNvPr>
                <p14:cNvContentPartPr/>
                <p14:nvPr/>
              </p14:nvContentPartPr>
              <p14:xfrm>
                <a:off x="172538" y="1574902"/>
                <a:ext cx="812520" cy="703440"/>
              </p14:xfrm>
            </p:contentPart>
          </mc:Choice>
          <mc:Fallback xmlns="">
            <p:pic>
              <p:nvPicPr>
                <p:cNvPr id="12" name="Freihand 11">
                  <a:extLst>
                    <a:ext uri="{FF2B5EF4-FFF2-40B4-BE49-F238E27FC236}">
                      <a16:creationId xmlns:a16="http://schemas.microsoft.com/office/drawing/2014/main" id="{A19B2C44-1505-4CA5-A238-2D32D73A6F90}"/>
                    </a:ext>
                  </a:extLst>
                </p:cNvPr>
                <p:cNvPicPr/>
                <p:nvPr/>
              </p:nvPicPr>
              <p:blipFill>
                <a:blip r:embed="rId22"/>
                <a:stretch>
                  <a:fillRect/>
                </a:stretch>
              </p:blipFill>
              <p:spPr>
                <a:xfrm>
                  <a:off x="163538" y="1566262"/>
                  <a:ext cx="830160" cy="721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E5BA282F-210A-4D11-9DAE-5D34EB1115B8}"/>
                    </a:ext>
                  </a:extLst>
                </p14:cNvPr>
                <p14:cNvContentPartPr/>
                <p14:nvPr/>
              </p14:nvContentPartPr>
              <p14:xfrm>
                <a:off x="5147738" y="1624222"/>
                <a:ext cx="1341000" cy="431640"/>
              </p14:xfrm>
            </p:contentPart>
          </mc:Choice>
          <mc:Fallback xmlns="">
            <p:pic>
              <p:nvPicPr>
                <p:cNvPr id="14" name="Freihand 13">
                  <a:extLst>
                    <a:ext uri="{FF2B5EF4-FFF2-40B4-BE49-F238E27FC236}">
                      <a16:creationId xmlns:a16="http://schemas.microsoft.com/office/drawing/2014/main" id="{E5BA282F-210A-4D11-9DAE-5D34EB1115B8}"/>
                    </a:ext>
                  </a:extLst>
                </p:cNvPr>
                <p:cNvPicPr/>
                <p:nvPr/>
              </p:nvPicPr>
              <p:blipFill>
                <a:blip r:embed="rId24"/>
                <a:stretch>
                  <a:fillRect/>
                </a:stretch>
              </p:blipFill>
              <p:spPr>
                <a:xfrm>
                  <a:off x="5139098" y="1615582"/>
                  <a:ext cx="13586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DD8D2B43-04FD-4518-B7F7-6EB107AA8141}"/>
                    </a:ext>
                  </a:extLst>
                </p14:cNvPr>
                <p14:cNvContentPartPr/>
                <p14:nvPr/>
              </p14:nvContentPartPr>
              <p14:xfrm>
                <a:off x="4866578" y="1619542"/>
                <a:ext cx="974160" cy="86760"/>
              </p14:xfrm>
            </p:contentPart>
          </mc:Choice>
          <mc:Fallback xmlns="">
            <p:pic>
              <p:nvPicPr>
                <p:cNvPr id="15" name="Freihand 14">
                  <a:extLst>
                    <a:ext uri="{FF2B5EF4-FFF2-40B4-BE49-F238E27FC236}">
                      <a16:creationId xmlns:a16="http://schemas.microsoft.com/office/drawing/2014/main" id="{DD8D2B43-04FD-4518-B7F7-6EB107AA8141}"/>
                    </a:ext>
                  </a:extLst>
                </p:cNvPr>
                <p:cNvPicPr/>
                <p:nvPr/>
              </p:nvPicPr>
              <p:blipFill>
                <a:blip r:embed="rId26"/>
                <a:stretch>
                  <a:fillRect/>
                </a:stretch>
              </p:blipFill>
              <p:spPr>
                <a:xfrm>
                  <a:off x="4857938" y="1610902"/>
                  <a:ext cx="99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12CCBE7-913F-434B-B3BF-80D04FD71F54}"/>
                    </a:ext>
                  </a:extLst>
                </p14:cNvPr>
                <p14:cNvContentPartPr/>
                <p14:nvPr/>
              </p14:nvContentPartPr>
              <p14:xfrm>
                <a:off x="2202218" y="1929862"/>
                <a:ext cx="1138680" cy="60120"/>
              </p14:xfrm>
            </p:contentPart>
          </mc:Choice>
          <mc:Fallback xmlns="">
            <p:pic>
              <p:nvPicPr>
                <p:cNvPr id="21" name="Freihand 20">
                  <a:extLst>
                    <a:ext uri="{FF2B5EF4-FFF2-40B4-BE49-F238E27FC236}">
                      <a16:creationId xmlns:a16="http://schemas.microsoft.com/office/drawing/2014/main" id="{D12CCBE7-913F-434B-B3BF-80D04FD71F54}"/>
                    </a:ext>
                  </a:extLst>
                </p:cNvPr>
                <p:cNvPicPr/>
                <p:nvPr/>
              </p:nvPicPr>
              <p:blipFill>
                <a:blip r:embed="rId28"/>
                <a:stretch>
                  <a:fillRect/>
                </a:stretch>
              </p:blipFill>
              <p:spPr>
                <a:xfrm>
                  <a:off x="2193218" y="1921222"/>
                  <a:ext cx="1156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3AADFB6C-4E4D-4845-B422-FC3135B789E4}"/>
                    </a:ext>
                  </a:extLst>
                </p14:cNvPr>
                <p14:cNvContentPartPr/>
                <p14:nvPr/>
              </p14:nvContentPartPr>
              <p14:xfrm>
                <a:off x="3884858" y="1951462"/>
                <a:ext cx="2322720" cy="70920"/>
              </p14:xfrm>
            </p:contentPart>
          </mc:Choice>
          <mc:Fallback xmlns="">
            <p:pic>
              <p:nvPicPr>
                <p:cNvPr id="22" name="Freihand 21">
                  <a:extLst>
                    <a:ext uri="{FF2B5EF4-FFF2-40B4-BE49-F238E27FC236}">
                      <a16:creationId xmlns:a16="http://schemas.microsoft.com/office/drawing/2014/main" id="{3AADFB6C-4E4D-4845-B422-FC3135B789E4}"/>
                    </a:ext>
                  </a:extLst>
                </p:cNvPr>
                <p:cNvPicPr/>
                <p:nvPr/>
              </p:nvPicPr>
              <p:blipFill>
                <a:blip r:embed="rId30"/>
                <a:stretch>
                  <a:fillRect/>
                </a:stretch>
              </p:blipFill>
              <p:spPr>
                <a:xfrm>
                  <a:off x="3875858" y="1942462"/>
                  <a:ext cx="2340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09DC706C-0D0D-413A-BF33-2CBC958BFC19}"/>
                    </a:ext>
                  </a:extLst>
                </p14:cNvPr>
                <p14:cNvContentPartPr/>
                <p14:nvPr/>
              </p14:nvContentPartPr>
              <p14:xfrm>
                <a:off x="2426138" y="1637902"/>
                <a:ext cx="4013640" cy="372240"/>
              </p14:xfrm>
            </p:contentPart>
          </mc:Choice>
          <mc:Fallback xmlns="">
            <p:pic>
              <p:nvPicPr>
                <p:cNvPr id="30" name="Freihand 29">
                  <a:extLst>
                    <a:ext uri="{FF2B5EF4-FFF2-40B4-BE49-F238E27FC236}">
                      <a16:creationId xmlns:a16="http://schemas.microsoft.com/office/drawing/2014/main" id="{09DC706C-0D0D-413A-BF33-2CBC958BFC19}"/>
                    </a:ext>
                  </a:extLst>
                </p:cNvPr>
                <p:cNvPicPr/>
                <p:nvPr/>
              </p:nvPicPr>
              <p:blipFill>
                <a:blip r:embed="rId32"/>
                <a:stretch>
                  <a:fillRect/>
                </a:stretch>
              </p:blipFill>
              <p:spPr>
                <a:xfrm>
                  <a:off x="2417138" y="1629262"/>
                  <a:ext cx="40312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E8056CA8-FCE3-425C-A884-E763B9C05E12}"/>
                    </a:ext>
                  </a:extLst>
                </p14:cNvPr>
                <p14:cNvContentPartPr/>
                <p14:nvPr/>
              </p14:nvContentPartPr>
              <p14:xfrm>
                <a:off x="5024618" y="1587502"/>
                <a:ext cx="750960" cy="36000"/>
              </p14:xfrm>
            </p:contentPart>
          </mc:Choice>
          <mc:Fallback xmlns="">
            <p:pic>
              <p:nvPicPr>
                <p:cNvPr id="31" name="Freihand 30">
                  <a:extLst>
                    <a:ext uri="{FF2B5EF4-FFF2-40B4-BE49-F238E27FC236}">
                      <a16:creationId xmlns:a16="http://schemas.microsoft.com/office/drawing/2014/main" id="{E8056CA8-FCE3-425C-A884-E763B9C05E12}"/>
                    </a:ext>
                  </a:extLst>
                </p:cNvPr>
                <p:cNvPicPr/>
                <p:nvPr/>
              </p:nvPicPr>
              <p:blipFill>
                <a:blip r:embed="rId34"/>
                <a:stretch>
                  <a:fillRect/>
                </a:stretch>
              </p:blipFill>
              <p:spPr>
                <a:xfrm>
                  <a:off x="5015618" y="1578862"/>
                  <a:ext cx="768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E2519A5E-EC4B-4F06-ACB0-15450238653B}"/>
                    </a:ext>
                  </a:extLst>
                </p14:cNvPr>
                <p14:cNvContentPartPr/>
                <p14:nvPr/>
              </p14:nvContentPartPr>
              <p14:xfrm>
                <a:off x="2083418" y="1464382"/>
                <a:ext cx="2566080" cy="200880"/>
              </p14:xfrm>
            </p:contentPart>
          </mc:Choice>
          <mc:Fallback xmlns="">
            <p:pic>
              <p:nvPicPr>
                <p:cNvPr id="32" name="Freihand 31">
                  <a:extLst>
                    <a:ext uri="{FF2B5EF4-FFF2-40B4-BE49-F238E27FC236}">
                      <a16:creationId xmlns:a16="http://schemas.microsoft.com/office/drawing/2014/main" id="{E2519A5E-EC4B-4F06-ACB0-15450238653B}"/>
                    </a:ext>
                  </a:extLst>
                </p:cNvPr>
                <p:cNvPicPr/>
                <p:nvPr/>
              </p:nvPicPr>
              <p:blipFill>
                <a:blip r:embed="rId36"/>
                <a:stretch>
                  <a:fillRect/>
                </a:stretch>
              </p:blipFill>
              <p:spPr>
                <a:xfrm>
                  <a:off x="2074418" y="1455382"/>
                  <a:ext cx="2583720" cy="218520"/>
                </a:xfrm>
                <a:prstGeom prst="rect">
                  <a:avLst/>
                </a:prstGeom>
              </p:spPr>
            </p:pic>
          </mc:Fallback>
        </mc:AlternateContent>
      </p:grpSp>
      <p:grpSp>
        <p:nvGrpSpPr>
          <p:cNvPr id="44" name="Gruppieren 43">
            <a:extLst>
              <a:ext uri="{FF2B5EF4-FFF2-40B4-BE49-F238E27FC236}">
                <a16:creationId xmlns:a16="http://schemas.microsoft.com/office/drawing/2014/main" id="{F188D18B-9399-4DF9-925D-EB0A6D35A8CD}"/>
              </a:ext>
            </a:extLst>
          </p:cNvPr>
          <p:cNvGrpSpPr/>
          <p:nvPr/>
        </p:nvGrpSpPr>
        <p:grpSpPr>
          <a:xfrm>
            <a:off x="-22222" y="2650582"/>
            <a:ext cx="8655480" cy="3247200"/>
            <a:chOff x="-22222" y="2650582"/>
            <a:chExt cx="8655480" cy="3247200"/>
          </a:xfrm>
        </p:grpSpPr>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44052431-2141-403D-B58C-C7840113B859}"/>
                    </a:ext>
                  </a:extLst>
                </p14:cNvPr>
                <p14:cNvContentPartPr/>
                <p14:nvPr/>
              </p14:nvContentPartPr>
              <p14:xfrm>
                <a:off x="2224178" y="3301102"/>
                <a:ext cx="4809240" cy="105840"/>
              </p14:xfrm>
            </p:contentPart>
          </mc:Choice>
          <mc:Fallback xmlns="">
            <p:pic>
              <p:nvPicPr>
                <p:cNvPr id="18" name="Freihand 17">
                  <a:extLst>
                    <a:ext uri="{FF2B5EF4-FFF2-40B4-BE49-F238E27FC236}">
                      <a16:creationId xmlns:a16="http://schemas.microsoft.com/office/drawing/2014/main" id="{44052431-2141-403D-B58C-C7840113B859}"/>
                    </a:ext>
                  </a:extLst>
                </p:cNvPr>
                <p:cNvPicPr/>
                <p:nvPr/>
              </p:nvPicPr>
              <p:blipFill>
                <a:blip r:embed="rId38"/>
                <a:stretch>
                  <a:fillRect/>
                </a:stretch>
              </p:blipFill>
              <p:spPr>
                <a:xfrm>
                  <a:off x="2215538" y="3292462"/>
                  <a:ext cx="4826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04F0BD91-DBE6-4DD6-A43F-5FECA0C407C5}"/>
                    </a:ext>
                  </a:extLst>
                </p14:cNvPr>
                <p14:cNvContentPartPr/>
                <p14:nvPr/>
              </p14:nvContentPartPr>
              <p14:xfrm>
                <a:off x="6980498" y="3031822"/>
                <a:ext cx="189360" cy="246240"/>
              </p14:xfrm>
            </p:contentPart>
          </mc:Choice>
          <mc:Fallback xmlns="">
            <p:pic>
              <p:nvPicPr>
                <p:cNvPr id="19" name="Freihand 18">
                  <a:extLst>
                    <a:ext uri="{FF2B5EF4-FFF2-40B4-BE49-F238E27FC236}">
                      <a16:creationId xmlns:a16="http://schemas.microsoft.com/office/drawing/2014/main" id="{04F0BD91-DBE6-4DD6-A43F-5FECA0C407C5}"/>
                    </a:ext>
                  </a:extLst>
                </p:cNvPr>
                <p:cNvPicPr/>
                <p:nvPr/>
              </p:nvPicPr>
              <p:blipFill>
                <a:blip r:embed="rId40"/>
                <a:stretch>
                  <a:fillRect/>
                </a:stretch>
              </p:blipFill>
              <p:spPr>
                <a:xfrm>
                  <a:off x="6971858" y="3022822"/>
                  <a:ext cx="2070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BD93CB30-1BA5-47ED-8EE8-0BDF9B1C6527}"/>
                    </a:ext>
                  </a:extLst>
                </p14:cNvPr>
                <p14:cNvContentPartPr/>
                <p14:nvPr/>
              </p14:nvContentPartPr>
              <p14:xfrm>
                <a:off x="3781898" y="2650582"/>
                <a:ext cx="1801800" cy="359280"/>
              </p14:xfrm>
            </p:contentPart>
          </mc:Choice>
          <mc:Fallback xmlns="">
            <p:pic>
              <p:nvPicPr>
                <p:cNvPr id="24" name="Freihand 23">
                  <a:extLst>
                    <a:ext uri="{FF2B5EF4-FFF2-40B4-BE49-F238E27FC236}">
                      <a16:creationId xmlns:a16="http://schemas.microsoft.com/office/drawing/2014/main" id="{BD93CB30-1BA5-47ED-8EE8-0BDF9B1C6527}"/>
                    </a:ext>
                  </a:extLst>
                </p:cNvPr>
                <p:cNvPicPr/>
                <p:nvPr/>
              </p:nvPicPr>
              <p:blipFill>
                <a:blip r:embed="rId42"/>
                <a:stretch>
                  <a:fillRect/>
                </a:stretch>
              </p:blipFill>
              <p:spPr>
                <a:xfrm>
                  <a:off x="3773258" y="2641942"/>
                  <a:ext cx="18194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6D8E9C9C-2C26-4B34-854A-9BC14BD124FD}"/>
                    </a:ext>
                  </a:extLst>
                </p14:cNvPr>
                <p14:cNvContentPartPr/>
                <p14:nvPr/>
              </p14:nvContentPartPr>
              <p14:xfrm>
                <a:off x="4586858" y="2688382"/>
                <a:ext cx="1051560" cy="193680"/>
              </p14:xfrm>
            </p:contentPart>
          </mc:Choice>
          <mc:Fallback xmlns="">
            <p:pic>
              <p:nvPicPr>
                <p:cNvPr id="25" name="Freihand 24">
                  <a:extLst>
                    <a:ext uri="{FF2B5EF4-FFF2-40B4-BE49-F238E27FC236}">
                      <a16:creationId xmlns:a16="http://schemas.microsoft.com/office/drawing/2014/main" id="{6D8E9C9C-2C26-4B34-854A-9BC14BD124FD}"/>
                    </a:ext>
                  </a:extLst>
                </p:cNvPr>
                <p:cNvPicPr/>
                <p:nvPr/>
              </p:nvPicPr>
              <p:blipFill>
                <a:blip r:embed="rId44"/>
                <a:stretch>
                  <a:fillRect/>
                </a:stretch>
              </p:blipFill>
              <p:spPr>
                <a:xfrm>
                  <a:off x="4578218" y="2679382"/>
                  <a:ext cx="10692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365CEBBD-97B3-49E0-9481-5760E24770E0}"/>
                    </a:ext>
                  </a:extLst>
                </p14:cNvPr>
                <p14:cNvContentPartPr/>
                <p14:nvPr/>
              </p14:nvContentPartPr>
              <p14:xfrm>
                <a:off x="2158298" y="5282902"/>
                <a:ext cx="2877840" cy="118440"/>
              </p14:xfrm>
            </p:contentPart>
          </mc:Choice>
          <mc:Fallback xmlns="">
            <p:pic>
              <p:nvPicPr>
                <p:cNvPr id="34" name="Freihand 33">
                  <a:extLst>
                    <a:ext uri="{FF2B5EF4-FFF2-40B4-BE49-F238E27FC236}">
                      <a16:creationId xmlns:a16="http://schemas.microsoft.com/office/drawing/2014/main" id="{365CEBBD-97B3-49E0-9481-5760E24770E0}"/>
                    </a:ext>
                  </a:extLst>
                </p:cNvPr>
                <p:cNvPicPr/>
                <p:nvPr/>
              </p:nvPicPr>
              <p:blipFill>
                <a:blip r:embed="rId46"/>
                <a:stretch>
                  <a:fillRect/>
                </a:stretch>
              </p:blipFill>
              <p:spPr>
                <a:xfrm>
                  <a:off x="2149298" y="5274262"/>
                  <a:ext cx="2895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C330006C-56EB-46A8-B5CA-9CE4F310DF0D}"/>
                    </a:ext>
                  </a:extLst>
                </p14:cNvPr>
                <p14:cNvContentPartPr/>
                <p14:nvPr/>
              </p14:nvContentPartPr>
              <p14:xfrm>
                <a:off x="2185658" y="5421142"/>
                <a:ext cx="1748160" cy="249840"/>
              </p14:xfrm>
            </p:contentPart>
          </mc:Choice>
          <mc:Fallback xmlns="">
            <p:pic>
              <p:nvPicPr>
                <p:cNvPr id="35" name="Freihand 34">
                  <a:extLst>
                    <a:ext uri="{FF2B5EF4-FFF2-40B4-BE49-F238E27FC236}">
                      <a16:creationId xmlns:a16="http://schemas.microsoft.com/office/drawing/2014/main" id="{C330006C-56EB-46A8-B5CA-9CE4F310DF0D}"/>
                    </a:ext>
                  </a:extLst>
                </p:cNvPr>
                <p:cNvPicPr/>
                <p:nvPr/>
              </p:nvPicPr>
              <p:blipFill>
                <a:blip r:embed="rId48"/>
                <a:stretch>
                  <a:fillRect/>
                </a:stretch>
              </p:blipFill>
              <p:spPr>
                <a:xfrm>
                  <a:off x="2176658" y="5412502"/>
                  <a:ext cx="1765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C0BC2E3C-1C37-4B8E-B85A-EED29E78DB5E}"/>
                    </a:ext>
                  </a:extLst>
                </p14:cNvPr>
                <p14:cNvContentPartPr/>
                <p14:nvPr/>
              </p14:nvContentPartPr>
              <p14:xfrm>
                <a:off x="2130938" y="5302702"/>
                <a:ext cx="113400" cy="356760"/>
              </p14:xfrm>
            </p:contentPart>
          </mc:Choice>
          <mc:Fallback xmlns="">
            <p:pic>
              <p:nvPicPr>
                <p:cNvPr id="36" name="Freihand 35">
                  <a:extLst>
                    <a:ext uri="{FF2B5EF4-FFF2-40B4-BE49-F238E27FC236}">
                      <a16:creationId xmlns:a16="http://schemas.microsoft.com/office/drawing/2014/main" id="{C0BC2E3C-1C37-4B8E-B85A-EED29E78DB5E}"/>
                    </a:ext>
                  </a:extLst>
                </p:cNvPr>
                <p:cNvPicPr/>
                <p:nvPr/>
              </p:nvPicPr>
              <p:blipFill>
                <a:blip r:embed="rId50"/>
                <a:stretch>
                  <a:fillRect/>
                </a:stretch>
              </p:blipFill>
              <p:spPr>
                <a:xfrm>
                  <a:off x="2121938" y="5294062"/>
                  <a:ext cx="1310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DB49EBE1-856C-495D-BAFB-5E56C6071728}"/>
                    </a:ext>
                  </a:extLst>
                </p14:cNvPr>
                <p14:cNvContentPartPr/>
                <p14:nvPr/>
              </p14:nvContentPartPr>
              <p14:xfrm>
                <a:off x="1912778" y="3730582"/>
                <a:ext cx="6720480" cy="2167200"/>
              </p14:xfrm>
            </p:contentPart>
          </mc:Choice>
          <mc:Fallback xmlns="">
            <p:pic>
              <p:nvPicPr>
                <p:cNvPr id="38" name="Freihand 37">
                  <a:extLst>
                    <a:ext uri="{FF2B5EF4-FFF2-40B4-BE49-F238E27FC236}">
                      <a16:creationId xmlns:a16="http://schemas.microsoft.com/office/drawing/2014/main" id="{DB49EBE1-856C-495D-BAFB-5E56C6071728}"/>
                    </a:ext>
                  </a:extLst>
                </p:cNvPr>
                <p:cNvPicPr/>
                <p:nvPr/>
              </p:nvPicPr>
              <p:blipFill>
                <a:blip r:embed="rId52"/>
                <a:stretch>
                  <a:fillRect/>
                </a:stretch>
              </p:blipFill>
              <p:spPr>
                <a:xfrm>
                  <a:off x="1904138" y="3721582"/>
                  <a:ext cx="6738120" cy="2184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30BD16AA-D2EB-4780-AFC9-17F79500972E}"/>
                    </a:ext>
                  </a:extLst>
                </p14:cNvPr>
                <p14:cNvContentPartPr/>
                <p14:nvPr/>
              </p14:nvContentPartPr>
              <p14:xfrm>
                <a:off x="-22222" y="3662542"/>
                <a:ext cx="1109520" cy="1219320"/>
              </p14:xfrm>
            </p:contentPart>
          </mc:Choice>
          <mc:Fallback xmlns="">
            <p:pic>
              <p:nvPicPr>
                <p:cNvPr id="40" name="Freihand 39">
                  <a:extLst>
                    <a:ext uri="{FF2B5EF4-FFF2-40B4-BE49-F238E27FC236}">
                      <a16:creationId xmlns:a16="http://schemas.microsoft.com/office/drawing/2014/main" id="{30BD16AA-D2EB-4780-AFC9-17F79500972E}"/>
                    </a:ext>
                  </a:extLst>
                </p:cNvPr>
                <p:cNvPicPr/>
                <p:nvPr/>
              </p:nvPicPr>
              <p:blipFill>
                <a:blip r:embed="rId54"/>
                <a:stretch>
                  <a:fillRect/>
                </a:stretch>
              </p:blipFill>
              <p:spPr>
                <a:xfrm>
                  <a:off x="-31222" y="3653902"/>
                  <a:ext cx="1127160" cy="1236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0B0F110D-700D-479B-B702-8195480EF699}"/>
                    </a:ext>
                  </a:extLst>
                </p14:cNvPr>
                <p14:cNvContentPartPr/>
                <p14:nvPr/>
              </p14:nvContentPartPr>
              <p14:xfrm>
                <a:off x="1077938" y="3100942"/>
                <a:ext cx="7410960" cy="780480"/>
              </p14:xfrm>
            </p:contentPart>
          </mc:Choice>
          <mc:Fallback xmlns="">
            <p:pic>
              <p:nvPicPr>
                <p:cNvPr id="42" name="Freihand 41">
                  <a:extLst>
                    <a:ext uri="{FF2B5EF4-FFF2-40B4-BE49-F238E27FC236}">
                      <a16:creationId xmlns:a16="http://schemas.microsoft.com/office/drawing/2014/main" id="{0B0F110D-700D-479B-B702-8195480EF699}"/>
                    </a:ext>
                  </a:extLst>
                </p:cNvPr>
                <p:cNvPicPr/>
                <p:nvPr/>
              </p:nvPicPr>
              <p:blipFill>
                <a:blip r:embed="rId56"/>
                <a:stretch>
                  <a:fillRect/>
                </a:stretch>
              </p:blipFill>
              <p:spPr>
                <a:xfrm>
                  <a:off x="1068938" y="3092302"/>
                  <a:ext cx="742860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34BAD2AC-8F3F-426E-A584-33CE750667FA}"/>
                    </a:ext>
                  </a:extLst>
                </p14:cNvPr>
                <p14:cNvContentPartPr/>
                <p14:nvPr/>
              </p14:nvContentPartPr>
              <p14:xfrm>
                <a:off x="996938" y="3651742"/>
                <a:ext cx="216360" cy="477000"/>
              </p14:xfrm>
            </p:contentPart>
          </mc:Choice>
          <mc:Fallback xmlns="">
            <p:pic>
              <p:nvPicPr>
                <p:cNvPr id="43" name="Freihand 42">
                  <a:extLst>
                    <a:ext uri="{FF2B5EF4-FFF2-40B4-BE49-F238E27FC236}">
                      <a16:creationId xmlns:a16="http://schemas.microsoft.com/office/drawing/2014/main" id="{34BAD2AC-8F3F-426E-A584-33CE750667FA}"/>
                    </a:ext>
                  </a:extLst>
                </p:cNvPr>
                <p:cNvPicPr/>
                <p:nvPr/>
              </p:nvPicPr>
              <p:blipFill>
                <a:blip r:embed="rId58"/>
                <a:stretch>
                  <a:fillRect/>
                </a:stretch>
              </p:blipFill>
              <p:spPr>
                <a:xfrm>
                  <a:off x="988298" y="3642742"/>
                  <a:ext cx="234000" cy="494640"/>
                </a:xfrm>
                <a:prstGeom prst="rect">
                  <a:avLst/>
                </a:prstGeom>
              </p:spPr>
            </p:pic>
          </mc:Fallback>
        </mc:AlternateContent>
      </p:grpSp>
      <p:grpSp>
        <p:nvGrpSpPr>
          <p:cNvPr id="61" name="Gruppieren 60">
            <a:extLst>
              <a:ext uri="{FF2B5EF4-FFF2-40B4-BE49-F238E27FC236}">
                <a16:creationId xmlns:a16="http://schemas.microsoft.com/office/drawing/2014/main" id="{912DBB06-289C-4D4E-9DA2-D81B8F9F326F}"/>
              </a:ext>
            </a:extLst>
          </p:cNvPr>
          <p:cNvGrpSpPr/>
          <p:nvPr/>
        </p:nvGrpSpPr>
        <p:grpSpPr>
          <a:xfrm>
            <a:off x="8583578" y="521902"/>
            <a:ext cx="2638440" cy="2574720"/>
            <a:chOff x="8583578" y="521902"/>
            <a:chExt cx="2638440" cy="2574720"/>
          </a:xfrm>
        </p:grpSpPr>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1403AF0F-AEAD-455B-9115-51C7567F747C}"/>
                    </a:ext>
                  </a:extLst>
                </p14:cNvPr>
                <p14:cNvContentPartPr/>
                <p14:nvPr/>
              </p14:nvContentPartPr>
              <p14:xfrm>
                <a:off x="8583578" y="2731582"/>
                <a:ext cx="203040" cy="365040"/>
              </p14:xfrm>
            </p:contentPart>
          </mc:Choice>
          <mc:Fallback xmlns="">
            <p:pic>
              <p:nvPicPr>
                <p:cNvPr id="45" name="Freihand 44">
                  <a:extLst>
                    <a:ext uri="{FF2B5EF4-FFF2-40B4-BE49-F238E27FC236}">
                      <a16:creationId xmlns:a16="http://schemas.microsoft.com/office/drawing/2014/main" id="{1403AF0F-AEAD-455B-9115-51C7567F747C}"/>
                    </a:ext>
                  </a:extLst>
                </p:cNvPr>
                <p:cNvPicPr/>
                <p:nvPr/>
              </p:nvPicPr>
              <p:blipFill>
                <a:blip r:embed="rId60"/>
                <a:stretch>
                  <a:fillRect/>
                </a:stretch>
              </p:blipFill>
              <p:spPr>
                <a:xfrm>
                  <a:off x="8574938" y="2722942"/>
                  <a:ext cx="2206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1B8773D6-B3BA-48D8-8A76-A3178E302C7C}"/>
                    </a:ext>
                  </a:extLst>
                </p14:cNvPr>
                <p14:cNvContentPartPr/>
                <p14:nvPr/>
              </p14:nvContentPartPr>
              <p14:xfrm>
                <a:off x="8734778" y="2469502"/>
                <a:ext cx="268920" cy="258840"/>
              </p14:xfrm>
            </p:contentPart>
          </mc:Choice>
          <mc:Fallback xmlns="">
            <p:pic>
              <p:nvPicPr>
                <p:cNvPr id="46" name="Freihand 45">
                  <a:extLst>
                    <a:ext uri="{FF2B5EF4-FFF2-40B4-BE49-F238E27FC236}">
                      <a16:creationId xmlns:a16="http://schemas.microsoft.com/office/drawing/2014/main" id="{1B8773D6-B3BA-48D8-8A76-A3178E302C7C}"/>
                    </a:ext>
                  </a:extLst>
                </p:cNvPr>
                <p:cNvPicPr/>
                <p:nvPr/>
              </p:nvPicPr>
              <p:blipFill>
                <a:blip r:embed="rId62"/>
                <a:stretch>
                  <a:fillRect/>
                </a:stretch>
              </p:blipFill>
              <p:spPr>
                <a:xfrm>
                  <a:off x="8725778" y="2460502"/>
                  <a:ext cx="2865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7AF2003B-CC5C-4BC3-A1FB-721A63A2B270}"/>
                    </a:ext>
                  </a:extLst>
                </p14:cNvPr>
                <p14:cNvContentPartPr/>
                <p14:nvPr/>
              </p14:nvContentPartPr>
              <p14:xfrm>
                <a:off x="9006938" y="2260342"/>
                <a:ext cx="209520" cy="383040"/>
              </p14:xfrm>
            </p:contentPart>
          </mc:Choice>
          <mc:Fallback xmlns="">
            <p:pic>
              <p:nvPicPr>
                <p:cNvPr id="47" name="Freihand 46">
                  <a:extLst>
                    <a:ext uri="{FF2B5EF4-FFF2-40B4-BE49-F238E27FC236}">
                      <a16:creationId xmlns:a16="http://schemas.microsoft.com/office/drawing/2014/main" id="{7AF2003B-CC5C-4BC3-A1FB-721A63A2B270}"/>
                    </a:ext>
                  </a:extLst>
                </p:cNvPr>
                <p:cNvPicPr/>
                <p:nvPr/>
              </p:nvPicPr>
              <p:blipFill>
                <a:blip r:embed="rId64"/>
                <a:stretch>
                  <a:fillRect/>
                </a:stretch>
              </p:blipFill>
              <p:spPr>
                <a:xfrm>
                  <a:off x="8998298" y="2251342"/>
                  <a:ext cx="2271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2D017D71-724D-41E7-B249-DC9F0EC5ACBD}"/>
                    </a:ext>
                  </a:extLst>
                </p14:cNvPr>
                <p14:cNvContentPartPr/>
                <p14:nvPr/>
              </p14:nvContentPartPr>
              <p14:xfrm>
                <a:off x="9034298" y="2119222"/>
                <a:ext cx="5040" cy="10080"/>
              </p14:xfrm>
            </p:contentPart>
          </mc:Choice>
          <mc:Fallback xmlns="">
            <p:pic>
              <p:nvPicPr>
                <p:cNvPr id="48" name="Freihand 47">
                  <a:extLst>
                    <a:ext uri="{FF2B5EF4-FFF2-40B4-BE49-F238E27FC236}">
                      <a16:creationId xmlns:a16="http://schemas.microsoft.com/office/drawing/2014/main" id="{2D017D71-724D-41E7-B249-DC9F0EC5ACBD}"/>
                    </a:ext>
                  </a:extLst>
                </p:cNvPr>
                <p:cNvPicPr/>
                <p:nvPr/>
              </p:nvPicPr>
              <p:blipFill>
                <a:blip r:embed="rId66"/>
                <a:stretch>
                  <a:fillRect/>
                </a:stretch>
              </p:blipFill>
              <p:spPr>
                <a:xfrm>
                  <a:off x="9025298" y="2110222"/>
                  <a:ext cx="22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1E93EACA-570D-4517-A5DC-CD928E685BE2}"/>
                    </a:ext>
                  </a:extLst>
                </p14:cNvPr>
                <p14:cNvContentPartPr/>
                <p14:nvPr/>
              </p14:nvContentPartPr>
              <p14:xfrm>
                <a:off x="9204218" y="2086102"/>
                <a:ext cx="212760" cy="362520"/>
              </p14:xfrm>
            </p:contentPart>
          </mc:Choice>
          <mc:Fallback xmlns="">
            <p:pic>
              <p:nvPicPr>
                <p:cNvPr id="49" name="Freihand 48">
                  <a:extLst>
                    <a:ext uri="{FF2B5EF4-FFF2-40B4-BE49-F238E27FC236}">
                      <a16:creationId xmlns:a16="http://schemas.microsoft.com/office/drawing/2014/main" id="{1E93EACA-570D-4517-A5DC-CD928E685BE2}"/>
                    </a:ext>
                  </a:extLst>
                </p:cNvPr>
                <p:cNvPicPr/>
                <p:nvPr/>
              </p:nvPicPr>
              <p:blipFill>
                <a:blip r:embed="rId68"/>
                <a:stretch>
                  <a:fillRect/>
                </a:stretch>
              </p:blipFill>
              <p:spPr>
                <a:xfrm>
                  <a:off x="9195578" y="2077462"/>
                  <a:ext cx="2304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0A37AD3B-2A1F-4C81-A325-F7B2797C1C51}"/>
                    </a:ext>
                  </a:extLst>
                </p14:cNvPr>
                <p14:cNvContentPartPr/>
                <p14:nvPr/>
              </p14:nvContentPartPr>
              <p14:xfrm>
                <a:off x="9388178" y="1871542"/>
                <a:ext cx="160200" cy="261360"/>
              </p14:xfrm>
            </p:contentPart>
          </mc:Choice>
          <mc:Fallback xmlns="">
            <p:pic>
              <p:nvPicPr>
                <p:cNvPr id="51" name="Freihand 50">
                  <a:extLst>
                    <a:ext uri="{FF2B5EF4-FFF2-40B4-BE49-F238E27FC236}">
                      <a16:creationId xmlns:a16="http://schemas.microsoft.com/office/drawing/2014/main" id="{0A37AD3B-2A1F-4C81-A325-F7B2797C1C51}"/>
                    </a:ext>
                  </a:extLst>
                </p:cNvPr>
                <p:cNvPicPr/>
                <p:nvPr/>
              </p:nvPicPr>
              <p:blipFill>
                <a:blip r:embed="rId70"/>
                <a:stretch>
                  <a:fillRect/>
                </a:stretch>
              </p:blipFill>
              <p:spPr>
                <a:xfrm>
                  <a:off x="9379538" y="1862542"/>
                  <a:ext cx="1778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D10A3C3C-9916-46FA-8CA0-AF903F2FF95F}"/>
                    </a:ext>
                  </a:extLst>
                </p14:cNvPr>
                <p14:cNvContentPartPr/>
                <p14:nvPr/>
              </p14:nvContentPartPr>
              <p14:xfrm>
                <a:off x="9661418" y="1493902"/>
                <a:ext cx="235080" cy="335160"/>
              </p14:xfrm>
            </p:contentPart>
          </mc:Choice>
          <mc:Fallback xmlns="">
            <p:pic>
              <p:nvPicPr>
                <p:cNvPr id="52" name="Freihand 51">
                  <a:extLst>
                    <a:ext uri="{FF2B5EF4-FFF2-40B4-BE49-F238E27FC236}">
                      <a16:creationId xmlns:a16="http://schemas.microsoft.com/office/drawing/2014/main" id="{D10A3C3C-9916-46FA-8CA0-AF903F2FF95F}"/>
                    </a:ext>
                  </a:extLst>
                </p:cNvPr>
                <p:cNvPicPr/>
                <p:nvPr/>
              </p:nvPicPr>
              <p:blipFill>
                <a:blip r:embed="rId72"/>
                <a:stretch>
                  <a:fillRect/>
                </a:stretch>
              </p:blipFill>
              <p:spPr>
                <a:xfrm>
                  <a:off x="9652418" y="1484902"/>
                  <a:ext cx="2527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AE7DA2EC-161F-42DC-B276-0AF659C60B9A}"/>
                    </a:ext>
                  </a:extLst>
                </p14:cNvPr>
                <p14:cNvContentPartPr/>
                <p14:nvPr/>
              </p14:nvContentPartPr>
              <p14:xfrm>
                <a:off x="9946178" y="1184302"/>
                <a:ext cx="234720" cy="435600"/>
              </p14:xfrm>
            </p:contentPart>
          </mc:Choice>
          <mc:Fallback xmlns="">
            <p:pic>
              <p:nvPicPr>
                <p:cNvPr id="53" name="Freihand 52">
                  <a:extLst>
                    <a:ext uri="{FF2B5EF4-FFF2-40B4-BE49-F238E27FC236}">
                      <a16:creationId xmlns:a16="http://schemas.microsoft.com/office/drawing/2014/main" id="{AE7DA2EC-161F-42DC-B276-0AF659C60B9A}"/>
                    </a:ext>
                  </a:extLst>
                </p:cNvPr>
                <p:cNvPicPr/>
                <p:nvPr/>
              </p:nvPicPr>
              <p:blipFill>
                <a:blip r:embed="rId74"/>
                <a:stretch>
                  <a:fillRect/>
                </a:stretch>
              </p:blipFill>
              <p:spPr>
                <a:xfrm>
                  <a:off x="9937178" y="1175662"/>
                  <a:ext cx="2523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Freihand 53">
                  <a:extLst>
                    <a:ext uri="{FF2B5EF4-FFF2-40B4-BE49-F238E27FC236}">
                      <a16:creationId xmlns:a16="http://schemas.microsoft.com/office/drawing/2014/main" id="{B37C532A-118F-4807-8F4B-3B786AD6485F}"/>
                    </a:ext>
                  </a:extLst>
                </p14:cNvPr>
                <p14:cNvContentPartPr/>
                <p14:nvPr/>
              </p14:nvContentPartPr>
              <p14:xfrm>
                <a:off x="10228418" y="1076302"/>
                <a:ext cx="186120" cy="311760"/>
              </p14:xfrm>
            </p:contentPart>
          </mc:Choice>
          <mc:Fallback xmlns="">
            <p:pic>
              <p:nvPicPr>
                <p:cNvPr id="54" name="Freihand 53">
                  <a:extLst>
                    <a:ext uri="{FF2B5EF4-FFF2-40B4-BE49-F238E27FC236}">
                      <a16:creationId xmlns:a16="http://schemas.microsoft.com/office/drawing/2014/main" id="{B37C532A-118F-4807-8F4B-3B786AD6485F}"/>
                    </a:ext>
                  </a:extLst>
                </p:cNvPr>
                <p:cNvPicPr/>
                <p:nvPr/>
              </p:nvPicPr>
              <p:blipFill>
                <a:blip r:embed="rId76"/>
                <a:stretch>
                  <a:fillRect/>
                </a:stretch>
              </p:blipFill>
              <p:spPr>
                <a:xfrm>
                  <a:off x="10219418" y="1067302"/>
                  <a:ext cx="2037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7435EE71-E320-4E69-9662-DAD17635FA89}"/>
                    </a:ext>
                  </a:extLst>
                </p14:cNvPr>
                <p14:cNvContentPartPr/>
                <p14:nvPr/>
              </p14:nvContentPartPr>
              <p14:xfrm>
                <a:off x="10483298" y="958222"/>
                <a:ext cx="112320" cy="249840"/>
              </p14:xfrm>
            </p:contentPart>
          </mc:Choice>
          <mc:Fallback xmlns="">
            <p:pic>
              <p:nvPicPr>
                <p:cNvPr id="55" name="Freihand 54">
                  <a:extLst>
                    <a:ext uri="{FF2B5EF4-FFF2-40B4-BE49-F238E27FC236}">
                      <a16:creationId xmlns:a16="http://schemas.microsoft.com/office/drawing/2014/main" id="{7435EE71-E320-4E69-9662-DAD17635FA89}"/>
                    </a:ext>
                  </a:extLst>
                </p:cNvPr>
                <p:cNvPicPr/>
                <p:nvPr/>
              </p:nvPicPr>
              <p:blipFill>
                <a:blip r:embed="rId78"/>
                <a:stretch>
                  <a:fillRect/>
                </a:stretch>
              </p:blipFill>
              <p:spPr>
                <a:xfrm>
                  <a:off x="10474658" y="949582"/>
                  <a:ext cx="129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Freihand 55">
                  <a:extLst>
                    <a:ext uri="{FF2B5EF4-FFF2-40B4-BE49-F238E27FC236}">
                      <a16:creationId xmlns:a16="http://schemas.microsoft.com/office/drawing/2014/main" id="{70054528-BD3A-4F64-9D99-AADE7FFCA982}"/>
                    </a:ext>
                  </a:extLst>
                </p14:cNvPr>
                <p14:cNvContentPartPr/>
                <p14:nvPr/>
              </p14:nvContentPartPr>
              <p14:xfrm>
                <a:off x="10622978" y="951022"/>
                <a:ext cx="88920" cy="129240"/>
              </p14:xfrm>
            </p:contentPart>
          </mc:Choice>
          <mc:Fallback xmlns="">
            <p:pic>
              <p:nvPicPr>
                <p:cNvPr id="56" name="Freihand 55">
                  <a:extLst>
                    <a:ext uri="{FF2B5EF4-FFF2-40B4-BE49-F238E27FC236}">
                      <a16:creationId xmlns:a16="http://schemas.microsoft.com/office/drawing/2014/main" id="{70054528-BD3A-4F64-9D99-AADE7FFCA982}"/>
                    </a:ext>
                  </a:extLst>
                </p:cNvPr>
                <p:cNvPicPr/>
                <p:nvPr/>
              </p:nvPicPr>
              <p:blipFill>
                <a:blip r:embed="rId80"/>
                <a:stretch>
                  <a:fillRect/>
                </a:stretch>
              </p:blipFill>
              <p:spPr>
                <a:xfrm>
                  <a:off x="10614338" y="942022"/>
                  <a:ext cx="106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200EF780-82C6-4C82-BB6F-BA5E8E38300F}"/>
                    </a:ext>
                  </a:extLst>
                </p14:cNvPr>
                <p14:cNvContentPartPr/>
                <p14:nvPr/>
              </p14:nvContentPartPr>
              <p14:xfrm>
                <a:off x="10767698" y="796582"/>
                <a:ext cx="216360" cy="413640"/>
              </p14:xfrm>
            </p:contentPart>
          </mc:Choice>
          <mc:Fallback xmlns="">
            <p:pic>
              <p:nvPicPr>
                <p:cNvPr id="57" name="Freihand 56">
                  <a:extLst>
                    <a:ext uri="{FF2B5EF4-FFF2-40B4-BE49-F238E27FC236}">
                      <a16:creationId xmlns:a16="http://schemas.microsoft.com/office/drawing/2014/main" id="{200EF780-82C6-4C82-BB6F-BA5E8E38300F}"/>
                    </a:ext>
                  </a:extLst>
                </p:cNvPr>
                <p:cNvPicPr/>
                <p:nvPr/>
              </p:nvPicPr>
              <p:blipFill>
                <a:blip r:embed="rId82"/>
                <a:stretch>
                  <a:fillRect/>
                </a:stretch>
              </p:blipFill>
              <p:spPr>
                <a:xfrm>
                  <a:off x="10758698" y="787942"/>
                  <a:ext cx="2340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8D072639-FD4E-4B86-AF69-290B1455BA0B}"/>
                    </a:ext>
                  </a:extLst>
                </p14:cNvPr>
                <p14:cNvContentPartPr/>
                <p14:nvPr/>
              </p14:nvContentPartPr>
              <p14:xfrm>
                <a:off x="10828898" y="683182"/>
                <a:ext cx="2520" cy="2880"/>
              </p14:xfrm>
            </p:contentPart>
          </mc:Choice>
          <mc:Fallback xmlns="">
            <p:pic>
              <p:nvPicPr>
                <p:cNvPr id="58" name="Freihand 57">
                  <a:extLst>
                    <a:ext uri="{FF2B5EF4-FFF2-40B4-BE49-F238E27FC236}">
                      <a16:creationId xmlns:a16="http://schemas.microsoft.com/office/drawing/2014/main" id="{8D072639-FD4E-4B86-AF69-290B1455BA0B}"/>
                    </a:ext>
                  </a:extLst>
                </p:cNvPr>
                <p:cNvPicPr/>
                <p:nvPr/>
              </p:nvPicPr>
              <p:blipFill>
                <a:blip r:embed="rId84"/>
                <a:stretch>
                  <a:fillRect/>
                </a:stretch>
              </p:blipFill>
              <p:spPr>
                <a:xfrm>
                  <a:off x="10819898" y="674542"/>
                  <a:ext cx="20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0E695870-6B9A-4C1C-A169-A798DDE156FF}"/>
                    </a:ext>
                  </a:extLst>
                </p14:cNvPr>
                <p14:cNvContentPartPr/>
                <p14:nvPr/>
              </p14:nvContentPartPr>
              <p14:xfrm>
                <a:off x="10982618" y="521902"/>
                <a:ext cx="239400" cy="421560"/>
              </p14:xfrm>
            </p:contentPart>
          </mc:Choice>
          <mc:Fallback xmlns="">
            <p:pic>
              <p:nvPicPr>
                <p:cNvPr id="60" name="Freihand 59">
                  <a:extLst>
                    <a:ext uri="{FF2B5EF4-FFF2-40B4-BE49-F238E27FC236}">
                      <a16:creationId xmlns:a16="http://schemas.microsoft.com/office/drawing/2014/main" id="{0E695870-6B9A-4C1C-A169-A798DDE156FF}"/>
                    </a:ext>
                  </a:extLst>
                </p:cNvPr>
                <p:cNvPicPr/>
                <p:nvPr/>
              </p:nvPicPr>
              <p:blipFill>
                <a:blip r:embed="rId86"/>
                <a:stretch>
                  <a:fillRect/>
                </a:stretch>
              </p:blipFill>
              <p:spPr>
                <a:xfrm>
                  <a:off x="10973618" y="512902"/>
                  <a:ext cx="257040" cy="43920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7032E82-B2A8-418F-B755-8F787A38C935}"/>
              </a:ext>
            </a:extLst>
          </p:cNvPr>
          <p:cNvPicPr>
            <a:picLocks noChangeAspect="1"/>
          </p:cNvPicPr>
          <p:nvPr/>
        </p:nvPicPr>
        <p:blipFill>
          <a:blip r:embed="rId3"/>
          <a:stretch>
            <a:fillRect/>
          </a:stretch>
        </p:blipFill>
        <p:spPr>
          <a:xfrm>
            <a:off x="0" y="540000"/>
            <a:ext cx="6323788" cy="3960000"/>
          </a:xfrm>
          <a:prstGeom prst="rect">
            <a:avLst/>
          </a:prstGeom>
        </p:spPr>
      </p:pic>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dirty="0"/>
              <a:t>Sep 2021</a:t>
            </a:r>
          </a:p>
          <a:p>
            <a:endParaRPr lang="de-DE" sz="2177" dirty="0"/>
          </a:p>
          <a:p>
            <a:r>
              <a:rPr lang="de-DE" sz="2177" dirty="0"/>
              <a:t>M3: 15,2 Bio. Euro</a:t>
            </a:r>
          </a:p>
          <a:p>
            <a:endParaRPr lang="de-DE" sz="2177" dirty="0"/>
          </a:p>
          <a:p>
            <a:r>
              <a:rPr lang="de-DE" sz="2177" dirty="0"/>
              <a:t>M2:  14,4 Bio. Euro</a:t>
            </a:r>
          </a:p>
          <a:p>
            <a:endParaRPr lang="de-DE" sz="2177" dirty="0"/>
          </a:p>
          <a:p>
            <a:r>
              <a:rPr lang="de-DE" sz="2177" dirty="0"/>
              <a:t>M1:   11,0 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2E571F82-8E93-47F4-B338-8D3397CC6012}"/>
                  </a:ext>
                </a:extLst>
              </p14:cNvPr>
              <p14:cNvContentPartPr/>
              <p14:nvPr/>
            </p14:nvContentPartPr>
            <p14:xfrm>
              <a:off x="5712578" y="1977644"/>
              <a:ext cx="300960" cy="289800"/>
            </p14:xfrm>
          </p:contentPart>
        </mc:Choice>
        <mc:Fallback xmlns="">
          <p:pic>
            <p:nvPicPr>
              <p:cNvPr id="10" name="Freihand 9">
                <a:extLst>
                  <a:ext uri="{FF2B5EF4-FFF2-40B4-BE49-F238E27FC236}">
                    <a16:creationId xmlns:a16="http://schemas.microsoft.com/office/drawing/2014/main" id="{2E571F82-8E93-47F4-B338-8D3397CC6012}"/>
                  </a:ext>
                </a:extLst>
              </p:cNvPr>
              <p:cNvPicPr/>
              <p:nvPr/>
            </p:nvPicPr>
            <p:blipFill>
              <a:blip r:embed="rId5"/>
              <a:stretch>
                <a:fillRect/>
              </a:stretch>
            </p:blipFill>
            <p:spPr>
              <a:xfrm>
                <a:off x="5703578" y="1969004"/>
                <a:ext cx="3186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C035ABD2-E53A-4D9C-8D90-1241BBE8F6EE}"/>
                  </a:ext>
                </a:extLst>
              </p14:cNvPr>
              <p14:cNvContentPartPr/>
              <p14:nvPr/>
            </p14:nvContentPartPr>
            <p14:xfrm>
              <a:off x="5765498" y="2010404"/>
              <a:ext cx="235800" cy="266400"/>
            </p14:xfrm>
          </p:contentPart>
        </mc:Choice>
        <mc:Fallback xmlns="">
          <p:pic>
            <p:nvPicPr>
              <p:cNvPr id="12" name="Freihand 11">
                <a:extLst>
                  <a:ext uri="{FF2B5EF4-FFF2-40B4-BE49-F238E27FC236}">
                    <a16:creationId xmlns:a16="http://schemas.microsoft.com/office/drawing/2014/main" id="{C035ABD2-E53A-4D9C-8D90-1241BBE8F6EE}"/>
                  </a:ext>
                </a:extLst>
              </p:cNvPr>
              <p:cNvPicPr/>
              <p:nvPr/>
            </p:nvPicPr>
            <p:blipFill>
              <a:blip r:embed="rId7"/>
              <a:stretch>
                <a:fillRect/>
              </a:stretch>
            </p:blipFill>
            <p:spPr>
              <a:xfrm>
                <a:off x="5756858" y="2001404"/>
                <a:ext cx="253440" cy="284040"/>
              </a:xfrm>
              <a:prstGeom prst="rect">
                <a:avLst/>
              </a:prstGeom>
            </p:spPr>
          </p:pic>
        </mc:Fallback>
      </mc:AlternateContent>
      <p:grpSp>
        <p:nvGrpSpPr>
          <p:cNvPr id="33" name="Gruppieren 32">
            <a:extLst>
              <a:ext uri="{FF2B5EF4-FFF2-40B4-BE49-F238E27FC236}">
                <a16:creationId xmlns:a16="http://schemas.microsoft.com/office/drawing/2014/main" id="{DEA6DF0B-EDCA-428D-8E6E-4FA0BD8275A6}"/>
              </a:ext>
            </a:extLst>
          </p:cNvPr>
          <p:cNvGrpSpPr/>
          <p:nvPr/>
        </p:nvGrpSpPr>
        <p:grpSpPr>
          <a:xfrm>
            <a:off x="8668898" y="67124"/>
            <a:ext cx="2578680" cy="453600"/>
            <a:chOff x="8668898" y="67124"/>
            <a:chExt cx="2578680" cy="453600"/>
          </a:xfrm>
        </p:grpSpPr>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7E626F78-E398-4EAA-AA4F-5A1CCC65D870}"/>
                    </a:ext>
                  </a:extLst>
                </p14:cNvPr>
                <p14:cNvContentPartPr/>
                <p14:nvPr/>
              </p14:nvContentPartPr>
              <p14:xfrm>
                <a:off x="8668898" y="242444"/>
                <a:ext cx="925560" cy="118080"/>
              </p14:xfrm>
            </p:contentPart>
          </mc:Choice>
          <mc:Fallback xmlns="">
            <p:pic>
              <p:nvPicPr>
                <p:cNvPr id="21" name="Freihand 20">
                  <a:extLst>
                    <a:ext uri="{FF2B5EF4-FFF2-40B4-BE49-F238E27FC236}">
                      <a16:creationId xmlns:a16="http://schemas.microsoft.com/office/drawing/2014/main" id="{7E626F78-E398-4EAA-AA4F-5A1CCC65D870}"/>
                    </a:ext>
                  </a:extLst>
                </p:cNvPr>
                <p:cNvPicPr/>
                <p:nvPr/>
              </p:nvPicPr>
              <p:blipFill>
                <a:blip r:embed="rId9"/>
                <a:stretch>
                  <a:fillRect/>
                </a:stretch>
              </p:blipFill>
              <p:spPr>
                <a:xfrm>
                  <a:off x="8660258" y="233444"/>
                  <a:ext cx="94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Freihand 21">
                  <a:extLst>
                    <a:ext uri="{FF2B5EF4-FFF2-40B4-BE49-F238E27FC236}">
                      <a16:creationId xmlns:a16="http://schemas.microsoft.com/office/drawing/2014/main" id="{29A6E423-CEFA-451D-A1F8-6E2303F345EC}"/>
                    </a:ext>
                  </a:extLst>
                </p14:cNvPr>
                <p14:cNvContentPartPr/>
                <p14:nvPr/>
              </p14:nvContentPartPr>
              <p14:xfrm>
                <a:off x="9984338" y="229484"/>
                <a:ext cx="27720" cy="153720"/>
              </p14:xfrm>
            </p:contentPart>
          </mc:Choice>
          <mc:Fallback xmlns="">
            <p:pic>
              <p:nvPicPr>
                <p:cNvPr id="22" name="Freihand 21">
                  <a:extLst>
                    <a:ext uri="{FF2B5EF4-FFF2-40B4-BE49-F238E27FC236}">
                      <a16:creationId xmlns:a16="http://schemas.microsoft.com/office/drawing/2014/main" id="{29A6E423-CEFA-451D-A1F8-6E2303F345EC}"/>
                    </a:ext>
                  </a:extLst>
                </p:cNvPr>
                <p:cNvPicPr/>
                <p:nvPr/>
              </p:nvPicPr>
              <p:blipFill>
                <a:blip r:embed="rId11"/>
                <a:stretch>
                  <a:fillRect/>
                </a:stretch>
              </p:blipFill>
              <p:spPr>
                <a:xfrm>
                  <a:off x="9975338" y="220484"/>
                  <a:ext cx="45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Freihand 22">
                  <a:extLst>
                    <a:ext uri="{FF2B5EF4-FFF2-40B4-BE49-F238E27FC236}">
                      <a16:creationId xmlns:a16="http://schemas.microsoft.com/office/drawing/2014/main" id="{A64F9675-3657-4173-82A8-BBB16F0C7659}"/>
                    </a:ext>
                  </a:extLst>
                </p14:cNvPr>
                <p14:cNvContentPartPr/>
                <p14:nvPr/>
              </p14:nvContentPartPr>
              <p14:xfrm>
                <a:off x="9905138" y="206804"/>
                <a:ext cx="182880" cy="25200"/>
              </p14:xfrm>
            </p:contentPart>
          </mc:Choice>
          <mc:Fallback xmlns="">
            <p:pic>
              <p:nvPicPr>
                <p:cNvPr id="23" name="Freihand 22">
                  <a:extLst>
                    <a:ext uri="{FF2B5EF4-FFF2-40B4-BE49-F238E27FC236}">
                      <a16:creationId xmlns:a16="http://schemas.microsoft.com/office/drawing/2014/main" id="{A64F9675-3657-4173-82A8-BBB16F0C7659}"/>
                    </a:ext>
                  </a:extLst>
                </p:cNvPr>
                <p:cNvPicPr/>
                <p:nvPr/>
              </p:nvPicPr>
              <p:blipFill>
                <a:blip r:embed="rId13"/>
                <a:stretch>
                  <a:fillRect/>
                </a:stretch>
              </p:blipFill>
              <p:spPr>
                <a:xfrm>
                  <a:off x="9896498" y="197804"/>
                  <a:ext cx="200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Freihand 23">
                  <a:extLst>
                    <a:ext uri="{FF2B5EF4-FFF2-40B4-BE49-F238E27FC236}">
                      <a16:creationId xmlns:a16="http://schemas.microsoft.com/office/drawing/2014/main" id="{2CABBDF9-88F1-4F7A-8327-271347A87E98}"/>
                    </a:ext>
                  </a:extLst>
                </p14:cNvPr>
                <p14:cNvContentPartPr/>
                <p14:nvPr/>
              </p14:nvContentPartPr>
              <p14:xfrm>
                <a:off x="10096658" y="280244"/>
                <a:ext cx="81360" cy="117720"/>
              </p14:xfrm>
            </p:contentPart>
          </mc:Choice>
          <mc:Fallback xmlns="">
            <p:pic>
              <p:nvPicPr>
                <p:cNvPr id="24" name="Freihand 23">
                  <a:extLst>
                    <a:ext uri="{FF2B5EF4-FFF2-40B4-BE49-F238E27FC236}">
                      <a16:creationId xmlns:a16="http://schemas.microsoft.com/office/drawing/2014/main" id="{2CABBDF9-88F1-4F7A-8327-271347A87E98}"/>
                    </a:ext>
                  </a:extLst>
                </p:cNvPr>
                <p:cNvPicPr/>
                <p:nvPr/>
              </p:nvPicPr>
              <p:blipFill>
                <a:blip r:embed="rId15"/>
                <a:stretch>
                  <a:fillRect/>
                </a:stretch>
              </p:blipFill>
              <p:spPr>
                <a:xfrm>
                  <a:off x="10088018" y="271244"/>
                  <a:ext cx="99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Freihand 24">
                  <a:extLst>
                    <a:ext uri="{FF2B5EF4-FFF2-40B4-BE49-F238E27FC236}">
                      <a16:creationId xmlns:a16="http://schemas.microsoft.com/office/drawing/2014/main" id="{D4B4394F-DD2D-48EB-8486-AD629FDEB5A7}"/>
                    </a:ext>
                  </a:extLst>
                </p14:cNvPr>
                <p14:cNvContentPartPr/>
                <p14:nvPr/>
              </p14:nvContentPartPr>
              <p14:xfrm>
                <a:off x="10174058" y="169004"/>
                <a:ext cx="155160" cy="254160"/>
              </p14:xfrm>
            </p:contentPart>
          </mc:Choice>
          <mc:Fallback xmlns="">
            <p:pic>
              <p:nvPicPr>
                <p:cNvPr id="25" name="Freihand 24">
                  <a:extLst>
                    <a:ext uri="{FF2B5EF4-FFF2-40B4-BE49-F238E27FC236}">
                      <a16:creationId xmlns:a16="http://schemas.microsoft.com/office/drawing/2014/main" id="{D4B4394F-DD2D-48EB-8486-AD629FDEB5A7}"/>
                    </a:ext>
                  </a:extLst>
                </p:cNvPr>
                <p:cNvPicPr/>
                <p:nvPr/>
              </p:nvPicPr>
              <p:blipFill>
                <a:blip r:embed="rId17"/>
                <a:stretch>
                  <a:fillRect/>
                </a:stretch>
              </p:blipFill>
              <p:spPr>
                <a:xfrm>
                  <a:off x="10165418" y="160364"/>
                  <a:ext cx="172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Freihand 25">
                  <a:extLst>
                    <a:ext uri="{FF2B5EF4-FFF2-40B4-BE49-F238E27FC236}">
                      <a16:creationId xmlns:a16="http://schemas.microsoft.com/office/drawing/2014/main" id="{DB02D33B-6B2D-42F5-8DFD-ADDF3A6D060D}"/>
                    </a:ext>
                  </a:extLst>
                </p14:cNvPr>
                <p14:cNvContentPartPr/>
                <p14:nvPr/>
              </p14:nvContentPartPr>
              <p14:xfrm>
                <a:off x="9896498" y="298964"/>
                <a:ext cx="138240" cy="65520"/>
              </p14:xfrm>
            </p:contentPart>
          </mc:Choice>
          <mc:Fallback xmlns="">
            <p:pic>
              <p:nvPicPr>
                <p:cNvPr id="26" name="Freihand 25">
                  <a:extLst>
                    <a:ext uri="{FF2B5EF4-FFF2-40B4-BE49-F238E27FC236}">
                      <a16:creationId xmlns:a16="http://schemas.microsoft.com/office/drawing/2014/main" id="{DB02D33B-6B2D-42F5-8DFD-ADDF3A6D060D}"/>
                    </a:ext>
                  </a:extLst>
                </p:cNvPr>
                <p:cNvPicPr/>
                <p:nvPr/>
              </p:nvPicPr>
              <p:blipFill>
                <a:blip r:embed="rId19"/>
                <a:stretch>
                  <a:fillRect/>
                </a:stretch>
              </p:blipFill>
              <p:spPr>
                <a:xfrm>
                  <a:off x="9887498" y="290324"/>
                  <a:ext cx="155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Freihand 27">
                  <a:extLst>
                    <a:ext uri="{FF2B5EF4-FFF2-40B4-BE49-F238E27FC236}">
                      <a16:creationId xmlns:a16="http://schemas.microsoft.com/office/drawing/2014/main" id="{5DEF6E58-7E78-4E76-B16F-620C1FCF5782}"/>
                    </a:ext>
                  </a:extLst>
                </p14:cNvPr>
                <p14:cNvContentPartPr/>
                <p14:nvPr/>
              </p14:nvContentPartPr>
              <p14:xfrm>
                <a:off x="10508498" y="168284"/>
                <a:ext cx="55080" cy="161640"/>
              </p14:xfrm>
            </p:contentPart>
          </mc:Choice>
          <mc:Fallback xmlns="">
            <p:pic>
              <p:nvPicPr>
                <p:cNvPr id="28" name="Freihand 27">
                  <a:extLst>
                    <a:ext uri="{FF2B5EF4-FFF2-40B4-BE49-F238E27FC236}">
                      <a16:creationId xmlns:a16="http://schemas.microsoft.com/office/drawing/2014/main" id="{5DEF6E58-7E78-4E76-B16F-620C1FCF5782}"/>
                    </a:ext>
                  </a:extLst>
                </p:cNvPr>
                <p:cNvPicPr/>
                <p:nvPr/>
              </p:nvPicPr>
              <p:blipFill>
                <a:blip r:embed="rId21"/>
                <a:stretch>
                  <a:fillRect/>
                </a:stretch>
              </p:blipFill>
              <p:spPr>
                <a:xfrm>
                  <a:off x="10499498" y="159284"/>
                  <a:ext cx="72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45973047-94F3-4821-95E8-C1380DFE82D9}"/>
                    </a:ext>
                  </a:extLst>
                </p14:cNvPr>
                <p14:cNvContentPartPr/>
                <p14:nvPr/>
              </p14:nvContentPartPr>
              <p14:xfrm>
                <a:off x="10670858" y="224444"/>
                <a:ext cx="130320" cy="122400"/>
              </p14:xfrm>
            </p:contentPart>
          </mc:Choice>
          <mc:Fallback xmlns="">
            <p:pic>
              <p:nvPicPr>
                <p:cNvPr id="29" name="Freihand 28">
                  <a:extLst>
                    <a:ext uri="{FF2B5EF4-FFF2-40B4-BE49-F238E27FC236}">
                      <a16:creationId xmlns:a16="http://schemas.microsoft.com/office/drawing/2014/main" id="{45973047-94F3-4821-95E8-C1380DFE82D9}"/>
                    </a:ext>
                  </a:extLst>
                </p:cNvPr>
                <p:cNvPicPr/>
                <p:nvPr/>
              </p:nvPicPr>
              <p:blipFill>
                <a:blip r:embed="rId23"/>
                <a:stretch>
                  <a:fillRect/>
                </a:stretch>
              </p:blipFill>
              <p:spPr>
                <a:xfrm>
                  <a:off x="10662218" y="215444"/>
                  <a:ext cx="147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19FB7120-B35E-49B7-87A1-87480549EB76}"/>
                    </a:ext>
                  </a:extLst>
                </p14:cNvPr>
                <p14:cNvContentPartPr/>
                <p14:nvPr/>
              </p14:nvContentPartPr>
              <p14:xfrm>
                <a:off x="10846178" y="166124"/>
                <a:ext cx="94680" cy="195840"/>
              </p14:xfrm>
            </p:contentPart>
          </mc:Choice>
          <mc:Fallback xmlns="">
            <p:pic>
              <p:nvPicPr>
                <p:cNvPr id="30" name="Freihand 29">
                  <a:extLst>
                    <a:ext uri="{FF2B5EF4-FFF2-40B4-BE49-F238E27FC236}">
                      <a16:creationId xmlns:a16="http://schemas.microsoft.com/office/drawing/2014/main" id="{19FB7120-B35E-49B7-87A1-87480549EB76}"/>
                    </a:ext>
                  </a:extLst>
                </p:cNvPr>
                <p:cNvPicPr/>
                <p:nvPr/>
              </p:nvPicPr>
              <p:blipFill>
                <a:blip r:embed="rId25"/>
                <a:stretch>
                  <a:fillRect/>
                </a:stretch>
              </p:blipFill>
              <p:spPr>
                <a:xfrm>
                  <a:off x="10837178" y="157484"/>
                  <a:ext cx="112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ED16EFAB-B3A3-42F7-BD36-63F977064D6B}"/>
                    </a:ext>
                  </a:extLst>
                </p14:cNvPr>
                <p14:cNvContentPartPr/>
                <p14:nvPr/>
              </p14:nvContentPartPr>
              <p14:xfrm>
                <a:off x="10982978" y="140204"/>
                <a:ext cx="160200" cy="231120"/>
              </p14:xfrm>
            </p:contentPart>
          </mc:Choice>
          <mc:Fallback xmlns="">
            <p:pic>
              <p:nvPicPr>
                <p:cNvPr id="31" name="Freihand 30">
                  <a:extLst>
                    <a:ext uri="{FF2B5EF4-FFF2-40B4-BE49-F238E27FC236}">
                      <a16:creationId xmlns:a16="http://schemas.microsoft.com/office/drawing/2014/main" id="{ED16EFAB-B3A3-42F7-BD36-63F977064D6B}"/>
                    </a:ext>
                  </a:extLst>
                </p:cNvPr>
                <p:cNvPicPr/>
                <p:nvPr/>
              </p:nvPicPr>
              <p:blipFill>
                <a:blip r:embed="rId27"/>
                <a:stretch>
                  <a:fillRect/>
                </a:stretch>
              </p:blipFill>
              <p:spPr>
                <a:xfrm>
                  <a:off x="10974338" y="131204"/>
                  <a:ext cx="1778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207F4EAE-B355-4D02-9156-541D42C83663}"/>
                    </a:ext>
                  </a:extLst>
                </p14:cNvPr>
                <p14:cNvContentPartPr/>
                <p14:nvPr/>
              </p14:nvContentPartPr>
              <p14:xfrm>
                <a:off x="9833498" y="67124"/>
                <a:ext cx="1414080" cy="453600"/>
              </p14:xfrm>
            </p:contentPart>
          </mc:Choice>
          <mc:Fallback xmlns="">
            <p:pic>
              <p:nvPicPr>
                <p:cNvPr id="32" name="Freihand 31">
                  <a:extLst>
                    <a:ext uri="{FF2B5EF4-FFF2-40B4-BE49-F238E27FC236}">
                      <a16:creationId xmlns:a16="http://schemas.microsoft.com/office/drawing/2014/main" id="{207F4EAE-B355-4D02-9156-541D42C83663}"/>
                    </a:ext>
                  </a:extLst>
                </p:cNvPr>
                <p:cNvPicPr/>
                <p:nvPr/>
              </p:nvPicPr>
              <p:blipFill>
                <a:blip r:embed="rId29"/>
                <a:stretch>
                  <a:fillRect/>
                </a:stretch>
              </p:blipFill>
              <p:spPr>
                <a:xfrm>
                  <a:off x="9824498" y="58484"/>
                  <a:ext cx="1431720" cy="47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 name="Freihand 1">
                <a:extLst>
                  <a:ext uri="{FF2B5EF4-FFF2-40B4-BE49-F238E27FC236}">
                    <a16:creationId xmlns:a16="http://schemas.microsoft.com/office/drawing/2014/main" id="{632A9798-5CDD-4A67-91C6-3E99E69086DB}"/>
                  </a:ext>
                </a:extLst>
              </p14:cNvPr>
              <p14:cNvContentPartPr/>
              <p14:nvPr/>
            </p14:nvContentPartPr>
            <p14:xfrm>
              <a:off x="4747418" y="1476524"/>
              <a:ext cx="1261800" cy="796680"/>
            </p14:xfrm>
          </p:contentPart>
        </mc:Choice>
        <mc:Fallback xmlns="">
          <p:pic>
            <p:nvPicPr>
              <p:cNvPr id="2" name="Freihand 1">
                <a:extLst>
                  <a:ext uri="{FF2B5EF4-FFF2-40B4-BE49-F238E27FC236}">
                    <a16:creationId xmlns:a16="http://schemas.microsoft.com/office/drawing/2014/main" id="{632A9798-5CDD-4A67-91C6-3E99E69086DB}"/>
                  </a:ext>
                </a:extLst>
              </p:cNvPr>
              <p:cNvPicPr/>
              <p:nvPr/>
            </p:nvPicPr>
            <p:blipFill>
              <a:blip r:embed="rId31"/>
              <a:stretch>
                <a:fillRect/>
              </a:stretch>
            </p:blipFill>
            <p:spPr>
              <a:xfrm>
                <a:off x="4738778" y="1467884"/>
                <a:ext cx="127944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 name="Freihand 5">
                <a:extLst>
                  <a:ext uri="{FF2B5EF4-FFF2-40B4-BE49-F238E27FC236}">
                    <a16:creationId xmlns:a16="http://schemas.microsoft.com/office/drawing/2014/main" id="{7CACCA48-FFE3-466F-BE55-9E7DBE69756B}"/>
                  </a:ext>
                </a:extLst>
              </p14:cNvPr>
              <p14:cNvContentPartPr/>
              <p14:nvPr/>
            </p14:nvContentPartPr>
            <p14:xfrm>
              <a:off x="5120378" y="1550684"/>
              <a:ext cx="871200" cy="608040"/>
            </p14:xfrm>
          </p:contentPart>
        </mc:Choice>
        <mc:Fallback xmlns="">
          <p:pic>
            <p:nvPicPr>
              <p:cNvPr id="6" name="Freihand 5">
                <a:extLst>
                  <a:ext uri="{FF2B5EF4-FFF2-40B4-BE49-F238E27FC236}">
                    <a16:creationId xmlns:a16="http://schemas.microsoft.com/office/drawing/2014/main" id="{7CACCA48-FFE3-466F-BE55-9E7DBE69756B}"/>
                  </a:ext>
                </a:extLst>
              </p:cNvPr>
              <p:cNvPicPr/>
              <p:nvPr/>
            </p:nvPicPr>
            <p:blipFill>
              <a:blip r:embed="rId33"/>
              <a:stretch>
                <a:fillRect/>
              </a:stretch>
            </p:blipFill>
            <p:spPr>
              <a:xfrm>
                <a:off x="5111738" y="1542044"/>
                <a:ext cx="88884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Freihand 7">
                <a:extLst>
                  <a:ext uri="{FF2B5EF4-FFF2-40B4-BE49-F238E27FC236}">
                    <a16:creationId xmlns:a16="http://schemas.microsoft.com/office/drawing/2014/main" id="{D5F8DBC8-C9CA-47C1-B772-B7B269A48B4D}"/>
                  </a:ext>
                </a:extLst>
              </p14:cNvPr>
              <p14:cNvContentPartPr/>
              <p14:nvPr/>
            </p14:nvContentPartPr>
            <p14:xfrm>
              <a:off x="5118578" y="1985924"/>
              <a:ext cx="894600" cy="653400"/>
            </p14:xfrm>
          </p:contentPart>
        </mc:Choice>
        <mc:Fallback xmlns="">
          <p:pic>
            <p:nvPicPr>
              <p:cNvPr id="8" name="Freihand 7">
                <a:extLst>
                  <a:ext uri="{FF2B5EF4-FFF2-40B4-BE49-F238E27FC236}">
                    <a16:creationId xmlns:a16="http://schemas.microsoft.com/office/drawing/2014/main" id="{D5F8DBC8-C9CA-47C1-B772-B7B269A48B4D}"/>
                  </a:ext>
                </a:extLst>
              </p:cNvPr>
              <p:cNvPicPr/>
              <p:nvPr/>
            </p:nvPicPr>
            <p:blipFill>
              <a:blip r:embed="rId35"/>
              <a:stretch>
                <a:fillRect/>
              </a:stretch>
            </p:blipFill>
            <p:spPr>
              <a:xfrm>
                <a:off x="5109578" y="1976924"/>
                <a:ext cx="91224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Freihand 14">
                <a:extLst>
                  <a:ext uri="{FF2B5EF4-FFF2-40B4-BE49-F238E27FC236}">
                    <a16:creationId xmlns:a16="http://schemas.microsoft.com/office/drawing/2014/main" id="{66B8A86F-0AA7-4FBB-A86B-6574286B25F4}"/>
                  </a:ext>
                </a:extLst>
              </p14:cNvPr>
              <p14:cNvContentPartPr/>
              <p14:nvPr/>
            </p14:nvContentPartPr>
            <p14:xfrm>
              <a:off x="5722658" y="1473644"/>
              <a:ext cx="352800" cy="355320"/>
            </p14:xfrm>
          </p:contentPart>
        </mc:Choice>
        <mc:Fallback xmlns="">
          <p:pic>
            <p:nvPicPr>
              <p:cNvPr id="15" name="Freihand 14">
                <a:extLst>
                  <a:ext uri="{FF2B5EF4-FFF2-40B4-BE49-F238E27FC236}">
                    <a16:creationId xmlns:a16="http://schemas.microsoft.com/office/drawing/2014/main" id="{66B8A86F-0AA7-4FBB-A86B-6574286B25F4}"/>
                  </a:ext>
                </a:extLst>
              </p:cNvPr>
              <p:cNvPicPr/>
              <p:nvPr/>
            </p:nvPicPr>
            <p:blipFill>
              <a:blip r:embed="rId37"/>
              <a:stretch>
                <a:fillRect/>
              </a:stretch>
            </p:blipFill>
            <p:spPr>
              <a:xfrm>
                <a:off x="5714018" y="1465004"/>
                <a:ext cx="3704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 name="Freihand 15">
                <a:extLst>
                  <a:ext uri="{FF2B5EF4-FFF2-40B4-BE49-F238E27FC236}">
                    <a16:creationId xmlns:a16="http://schemas.microsoft.com/office/drawing/2014/main" id="{D96C574A-4E61-4185-A0E1-5E7FD4DC758E}"/>
                  </a:ext>
                </a:extLst>
              </p14:cNvPr>
              <p14:cNvContentPartPr/>
              <p14:nvPr/>
            </p14:nvContentPartPr>
            <p14:xfrm>
              <a:off x="5803298" y="1585964"/>
              <a:ext cx="195840" cy="173880"/>
            </p14:xfrm>
          </p:contentPart>
        </mc:Choice>
        <mc:Fallback xmlns="">
          <p:pic>
            <p:nvPicPr>
              <p:cNvPr id="16" name="Freihand 15">
                <a:extLst>
                  <a:ext uri="{FF2B5EF4-FFF2-40B4-BE49-F238E27FC236}">
                    <a16:creationId xmlns:a16="http://schemas.microsoft.com/office/drawing/2014/main" id="{D96C574A-4E61-4185-A0E1-5E7FD4DC758E}"/>
                  </a:ext>
                </a:extLst>
              </p:cNvPr>
              <p:cNvPicPr/>
              <p:nvPr/>
            </p:nvPicPr>
            <p:blipFill>
              <a:blip r:embed="rId39"/>
              <a:stretch>
                <a:fillRect/>
              </a:stretch>
            </p:blipFill>
            <p:spPr>
              <a:xfrm>
                <a:off x="5794298" y="1576964"/>
                <a:ext cx="213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Freihand 45">
                <a:extLst>
                  <a:ext uri="{FF2B5EF4-FFF2-40B4-BE49-F238E27FC236}">
                    <a16:creationId xmlns:a16="http://schemas.microsoft.com/office/drawing/2014/main" id="{E9C1535A-79B4-407C-92F8-F8C593F5AC67}"/>
                  </a:ext>
                </a:extLst>
              </p14:cNvPr>
              <p14:cNvContentPartPr/>
              <p14:nvPr/>
            </p14:nvContentPartPr>
            <p14:xfrm>
              <a:off x="6900218" y="1582364"/>
              <a:ext cx="818640" cy="214560"/>
            </p14:xfrm>
          </p:contentPart>
        </mc:Choice>
        <mc:Fallback xmlns="">
          <p:pic>
            <p:nvPicPr>
              <p:cNvPr id="46" name="Freihand 45">
                <a:extLst>
                  <a:ext uri="{FF2B5EF4-FFF2-40B4-BE49-F238E27FC236}">
                    <a16:creationId xmlns:a16="http://schemas.microsoft.com/office/drawing/2014/main" id="{E9C1535A-79B4-407C-92F8-F8C593F5AC67}"/>
                  </a:ext>
                </a:extLst>
              </p:cNvPr>
              <p:cNvPicPr/>
              <p:nvPr/>
            </p:nvPicPr>
            <p:blipFill>
              <a:blip r:embed="rId41"/>
              <a:stretch>
                <a:fillRect/>
              </a:stretch>
            </p:blipFill>
            <p:spPr>
              <a:xfrm>
                <a:off x="6891218" y="1573364"/>
                <a:ext cx="8362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Freihand 46">
                <a:extLst>
                  <a:ext uri="{FF2B5EF4-FFF2-40B4-BE49-F238E27FC236}">
                    <a16:creationId xmlns:a16="http://schemas.microsoft.com/office/drawing/2014/main" id="{8FA631F6-7B35-4CAB-A0E5-2FAB3A35BC97}"/>
                  </a:ext>
                </a:extLst>
              </p14:cNvPr>
              <p14:cNvContentPartPr/>
              <p14:nvPr/>
            </p14:nvContentPartPr>
            <p14:xfrm>
              <a:off x="7756298" y="1405244"/>
              <a:ext cx="320760" cy="190800"/>
            </p14:xfrm>
          </p:contentPart>
        </mc:Choice>
        <mc:Fallback xmlns="">
          <p:pic>
            <p:nvPicPr>
              <p:cNvPr id="47" name="Freihand 46">
                <a:extLst>
                  <a:ext uri="{FF2B5EF4-FFF2-40B4-BE49-F238E27FC236}">
                    <a16:creationId xmlns:a16="http://schemas.microsoft.com/office/drawing/2014/main" id="{8FA631F6-7B35-4CAB-A0E5-2FAB3A35BC97}"/>
                  </a:ext>
                </a:extLst>
              </p:cNvPr>
              <p:cNvPicPr/>
              <p:nvPr/>
            </p:nvPicPr>
            <p:blipFill>
              <a:blip r:embed="rId43"/>
              <a:stretch>
                <a:fillRect/>
              </a:stretch>
            </p:blipFill>
            <p:spPr>
              <a:xfrm>
                <a:off x="7747298" y="1396604"/>
                <a:ext cx="338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7D6A17D9-47C3-41F9-BFC4-DE2BB63FC66B}"/>
                  </a:ext>
                </a:extLst>
              </p14:cNvPr>
              <p14:cNvContentPartPr/>
              <p14:nvPr/>
            </p14:nvContentPartPr>
            <p14:xfrm>
              <a:off x="6705458" y="739244"/>
              <a:ext cx="184320" cy="242640"/>
            </p14:xfrm>
          </p:contentPart>
        </mc:Choice>
        <mc:Fallback xmlns="">
          <p:pic>
            <p:nvPicPr>
              <p:cNvPr id="34" name="Freihand 33">
                <a:extLst>
                  <a:ext uri="{FF2B5EF4-FFF2-40B4-BE49-F238E27FC236}">
                    <a16:creationId xmlns:a16="http://schemas.microsoft.com/office/drawing/2014/main" id="{7D6A17D9-47C3-41F9-BFC4-DE2BB63FC66B}"/>
                  </a:ext>
                </a:extLst>
              </p:cNvPr>
              <p:cNvPicPr/>
              <p:nvPr/>
            </p:nvPicPr>
            <p:blipFill>
              <a:blip r:embed="rId45"/>
              <a:stretch>
                <a:fillRect/>
              </a:stretch>
            </p:blipFill>
            <p:spPr>
              <a:xfrm>
                <a:off x="6696458" y="730244"/>
                <a:ext cx="201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E8CFFE49-2B49-4D95-BD41-8440BAC4AA16}"/>
                  </a:ext>
                </a:extLst>
              </p14:cNvPr>
              <p14:cNvContentPartPr/>
              <p14:nvPr/>
            </p14:nvContentPartPr>
            <p14:xfrm>
              <a:off x="6956378" y="692804"/>
              <a:ext cx="214200" cy="262800"/>
            </p14:xfrm>
          </p:contentPart>
        </mc:Choice>
        <mc:Fallback xmlns="">
          <p:pic>
            <p:nvPicPr>
              <p:cNvPr id="35" name="Freihand 34">
                <a:extLst>
                  <a:ext uri="{FF2B5EF4-FFF2-40B4-BE49-F238E27FC236}">
                    <a16:creationId xmlns:a16="http://schemas.microsoft.com/office/drawing/2014/main" id="{E8CFFE49-2B49-4D95-BD41-8440BAC4AA16}"/>
                  </a:ext>
                </a:extLst>
              </p:cNvPr>
              <p:cNvPicPr/>
              <p:nvPr/>
            </p:nvPicPr>
            <p:blipFill>
              <a:blip r:embed="rId47"/>
              <a:stretch>
                <a:fillRect/>
              </a:stretch>
            </p:blipFill>
            <p:spPr>
              <a:xfrm>
                <a:off x="6947738" y="683804"/>
                <a:ext cx="2318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EFB8A83D-C1EB-4B0D-994D-276D10725CF8}"/>
                  </a:ext>
                </a:extLst>
              </p14:cNvPr>
              <p14:cNvContentPartPr/>
              <p14:nvPr/>
            </p14:nvContentPartPr>
            <p14:xfrm>
              <a:off x="7204778" y="694244"/>
              <a:ext cx="155160" cy="185400"/>
            </p14:xfrm>
          </p:contentPart>
        </mc:Choice>
        <mc:Fallback xmlns="">
          <p:pic>
            <p:nvPicPr>
              <p:cNvPr id="36" name="Freihand 35">
                <a:extLst>
                  <a:ext uri="{FF2B5EF4-FFF2-40B4-BE49-F238E27FC236}">
                    <a16:creationId xmlns:a16="http://schemas.microsoft.com/office/drawing/2014/main" id="{EFB8A83D-C1EB-4B0D-994D-276D10725CF8}"/>
                  </a:ext>
                </a:extLst>
              </p:cNvPr>
              <p:cNvPicPr/>
              <p:nvPr/>
            </p:nvPicPr>
            <p:blipFill>
              <a:blip r:embed="rId49"/>
              <a:stretch>
                <a:fillRect/>
              </a:stretch>
            </p:blipFill>
            <p:spPr>
              <a:xfrm>
                <a:off x="7196138" y="685244"/>
                <a:ext cx="172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A88E4946-75FA-4549-A035-4B8BF3D7B4F1}"/>
                  </a:ext>
                </a:extLst>
              </p14:cNvPr>
              <p14:cNvContentPartPr/>
              <p14:nvPr/>
            </p14:nvContentPartPr>
            <p14:xfrm>
              <a:off x="7582778" y="735644"/>
              <a:ext cx="317160" cy="127800"/>
            </p14:xfrm>
          </p:contentPart>
        </mc:Choice>
        <mc:Fallback xmlns="">
          <p:pic>
            <p:nvPicPr>
              <p:cNvPr id="37" name="Freihand 36">
                <a:extLst>
                  <a:ext uri="{FF2B5EF4-FFF2-40B4-BE49-F238E27FC236}">
                    <a16:creationId xmlns:a16="http://schemas.microsoft.com/office/drawing/2014/main" id="{A88E4946-75FA-4549-A035-4B8BF3D7B4F1}"/>
                  </a:ext>
                </a:extLst>
              </p:cNvPr>
              <p:cNvPicPr/>
              <p:nvPr/>
            </p:nvPicPr>
            <p:blipFill>
              <a:blip r:embed="rId51"/>
              <a:stretch>
                <a:fillRect/>
              </a:stretch>
            </p:blipFill>
            <p:spPr>
              <a:xfrm>
                <a:off x="7574138" y="727004"/>
                <a:ext cx="334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393DA91B-8B77-4446-AB0F-A381ABC04265}"/>
                  </a:ext>
                </a:extLst>
              </p14:cNvPr>
              <p14:cNvContentPartPr/>
              <p14:nvPr/>
            </p14:nvContentPartPr>
            <p14:xfrm>
              <a:off x="7864658" y="687044"/>
              <a:ext cx="36360" cy="3960"/>
            </p14:xfrm>
          </p:contentPart>
        </mc:Choice>
        <mc:Fallback xmlns="">
          <p:pic>
            <p:nvPicPr>
              <p:cNvPr id="38" name="Freihand 37">
                <a:extLst>
                  <a:ext uri="{FF2B5EF4-FFF2-40B4-BE49-F238E27FC236}">
                    <a16:creationId xmlns:a16="http://schemas.microsoft.com/office/drawing/2014/main" id="{393DA91B-8B77-4446-AB0F-A381ABC04265}"/>
                  </a:ext>
                </a:extLst>
              </p:cNvPr>
              <p:cNvPicPr/>
              <p:nvPr/>
            </p:nvPicPr>
            <p:blipFill>
              <a:blip r:embed="rId53"/>
              <a:stretch>
                <a:fillRect/>
              </a:stretch>
            </p:blipFill>
            <p:spPr>
              <a:xfrm>
                <a:off x="7855658" y="678404"/>
                <a:ext cx="54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E4963018-AACF-469D-B2A9-6FEAE633191C}"/>
                  </a:ext>
                </a:extLst>
              </p14:cNvPr>
              <p14:cNvContentPartPr/>
              <p14:nvPr/>
            </p14:nvContentPartPr>
            <p14:xfrm>
              <a:off x="7981658" y="611444"/>
              <a:ext cx="123120" cy="159120"/>
            </p14:xfrm>
          </p:contentPart>
        </mc:Choice>
        <mc:Fallback xmlns="">
          <p:pic>
            <p:nvPicPr>
              <p:cNvPr id="39" name="Freihand 38">
                <a:extLst>
                  <a:ext uri="{FF2B5EF4-FFF2-40B4-BE49-F238E27FC236}">
                    <a16:creationId xmlns:a16="http://schemas.microsoft.com/office/drawing/2014/main" id="{E4963018-AACF-469D-B2A9-6FEAE633191C}"/>
                  </a:ext>
                </a:extLst>
              </p:cNvPr>
              <p:cNvPicPr/>
              <p:nvPr/>
            </p:nvPicPr>
            <p:blipFill>
              <a:blip r:embed="rId55"/>
              <a:stretch>
                <a:fillRect/>
              </a:stretch>
            </p:blipFill>
            <p:spPr>
              <a:xfrm>
                <a:off x="7972658" y="602444"/>
                <a:ext cx="140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EC7B482C-25CB-46F1-BFD6-6318BBF389D2}"/>
                  </a:ext>
                </a:extLst>
              </p14:cNvPr>
              <p14:cNvContentPartPr/>
              <p14:nvPr/>
            </p14:nvContentPartPr>
            <p14:xfrm>
              <a:off x="6792938" y="1177724"/>
              <a:ext cx="416880" cy="176760"/>
            </p14:xfrm>
          </p:contentPart>
        </mc:Choice>
        <mc:Fallback xmlns="">
          <p:pic>
            <p:nvPicPr>
              <p:cNvPr id="40" name="Freihand 39">
                <a:extLst>
                  <a:ext uri="{FF2B5EF4-FFF2-40B4-BE49-F238E27FC236}">
                    <a16:creationId xmlns:a16="http://schemas.microsoft.com/office/drawing/2014/main" id="{EC7B482C-25CB-46F1-BFD6-6318BBF389D2}"/>
                  </a:ext>
                </a:extLst>
              </p:cNvPr>
              <p:cNvPicPr/>
              <p:nvPr/>
            </p:nvPicPr>
            <p:blipFill>
              <a:blip r:embed="rId57"/>
              <a:stretch>
                <a:fillRect/>
              </a:stretch>
            </p:blipFill>
            <p:spPr>
              <a:xfrm>
                <a:off x="6783938" y="1168724"/>
                <a:ext cx="434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327C9399-F52E-4A4F-9E14-90E9EC5DFFCE}"/>
                  </a:ext>
                </a:extLst>
              </p14:cNvPr>
              <p14:cNvContentPartPr/>
              <p14:nvPr/>
            </p14:nvContentPartPr>
            <p14:xfrm>
              <a:off x="7433018" y="1107524"/>
              <a:ext cx="10800" cy="155160"/>
            </p14:xfrm>
          </p:contentPart>
        </mc:Choice>
        <mc:Fallback xmlns="">
          <p:pic>
            <p:nvPicPr>
              <p:cNvPr id="41" name="Freihand 40">
                <a:extLst>
                  <a:ext uri="{FF2B5EF4-FFF2-40B4-BE49-F238E27FC236}">
                    <a16:creationId xmlns:a16="http://schemas.microsoft.com/office/drawing/2014/main" id="{327C9399-F52E-4A4F-9E14-90E9EC5DFFCE}"/>
                  </a:ext>
                </a:extLst>
              </p:cNvPr>
              <p:cNvPicPr/>
              <p:nvPr/>
            </p:nvPicPr>
            <p:blipFill>
              <a:blip r:embed="rId59"/>
              <a:stretch>
                <a:fillRect/>
              </a:stretch>
            </p:blipFill>
            <p:spPr>
              <a:xfrm>
                <a:off x="7424378" y="1098884"/>
                <a:ext cx="28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F1BCC86F-8B72-4759-AD58-7E0C57DE6A12}"/>
                  </a:ext>
                </a:extLst>
              </p14:cNvPr>
              <p14:cNvContentPartPr/>
              <p14:nvPr/>
            </p14:nvContentPartPr>
            <p14:xfrm>
              <a:off x="7348058" y="1051364"/>
              <a:ext cx="213480" cy="78120"/>
            </p14:xfrm>
          </p:contentPart>
        </mc:Choice>
        <mc:Fallback xmlns="">
          <p:pic>
            <p:nvPicPr>
              <p:cNvPr id="42" name="Freihand 41">
                <a:extLst>
                  <a:ext uri="{FF2B5EF4-FFF2-40B4-BE49-F238E27FC236}">
                    <a16:creationId xmlns:a16="http://schemas.microsoft.com/office/drawing/2014/main" id="{F1BCC86F-8B72-4759-AD58-7E0C57DE6A12}"/>
                  </a:ext>
                </a:extLst>
              </p:cNvPr>
              <p:cNvPicPr/>
              <p:nvPr/>
            </p:nvPicPr>
            <p:blipFill>
              <a:blip r:embed="rId61"/>
              <a:stretch>
                <a:fillRect/>
              </a:stretch>
            </p:blipFill>
            <p:spPr>
              <a:xfrm>
                <a:off x="7339058" y="1042724"/>
                <a:ext cx="231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FB26E158-2ECB-4024-824F-6E8D677DA179}"/>
                  </a:ext>
                </a:extLst>
              </p14:cNvPr>
              <p14:cNvContentPartPr/>
              <p14:nvPr/>
            </p14:nvContentPartPr>
            <p14:xfrm>
              <a:off x="7543538" y="1146044"/>
              <a:ext cx="282600" cy="98640"/>
            </p14:xfrm>
          </p:contentPart>
        </mc:Choice>
        <mc:Fallback xmlns="">
          <p:pic>
            <p:nvPicPr>
              <p:cNvPr id="43" name="Freihand 42">
                <a:extLst>
                  <a:ext uri="{FF2B5EF4-FFF2-40B4-BE49-F238E27FC236}">
                    <a16:creationId xmlns:a16="http://schemas.microsoft.com/office/drawing/2014/main" id="{FB26E158-2ECB-4024-824F-6E8D677DA179}"/>
                  </a:ext>
                </a:extLst>
              </p:cNvPr>
              <p:cNvPicPr/>
              <p:nvPr/>
            </p:nvPicPr>
            <p:blipFill>
              <a:blip r:embed="rId63"/>
              <a:stretch>
                <a:fillRect/>
              </a:stretch>
            </p:blipFill>
            <p:spPr>
              <a:xfrm>
                <a:off x="7534538" y="1137404"/>
                <a:ext cx="300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C43585EA-89D8-467E-B068-3C92D6C57E30}"/>
                  </a:ext>
                </a:extLst>
              </p14:cNvPr>
              <p14:cNvContentPartPr/>
              <p14:nvPr/>
            </p14:nvContentPartPr>
            <p14:xfrm>
              <a:off x="7844138" y="1117964"/>
              <a:ext cx="58680" cy="101880"/>
            </p14:xfrm>
          </p:contentPart>
        </mc:Choice>
        <mc:Fallback xmlns="">
          <p:pic>
            <p:nvPicPr>
              <p:cNvPr id="44" name="Freihand 43">
                <a:extLst>
                  <a:ext uri="{FF2B5EF4-FFF2-40B4-BE49-F238E27FC236}">
                    <a16:creationId xmlns:a16="http://schemas.microsoft.com/office/drawing/2014/main" id="{C43585EA-89D8-467E-B068-3C92D6C57E30}"/>
                  </a:ext>
                </a:extLst>
              </p:cNvPr>
              <p:cNvPicPr/>
              <p:nvPr/>
            </p:nvPicPr>
            <p:blipFill>
              <a:blip r:embed="rId65"/>
              <a:stretch>
                <a:fillRect/>
              </a:stretch>
            </p:blipFill>
            <p:spPr>
              <a:xfrm>
                <a:off x="7835138" y="1109324"/>
                <a:ext cx="76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A923426F-0AC3-452C-80B4-0965475C68D9}"/>
                  </a:ext>
                </a:extLst>
              </p14:cNvPr>
              <p14:cNvContentPartPr/>
              <p14:nvPr/>
            </p14:nvContentPartPr>
            <p14:xfrm>
              <a:off x="7939538" y="1049204"/>
              <a:ext cx="145800" cy="172080"/>
            </p14:xfrm>
          </p:contentPart>
        </mc:Choice>
        <mc:Fallback xmlns="">
          <p:pic>
            <p:nvPicPr>
              <p:cNvPr id="45" name="Freihand 44">
                <a:extLst>
                  <a:ext uri="{FF2B5EF4-FFF2-40B4-BE49-F238E27FC236}">
                    <a16:creationId xmlns:a16="http://schemas.microsoft.com/office/drawing/2014/main" id="{A923426F-0AC3-452C-80B4-0965475C68D9}"/>
                  </a:ext>
                </a:extLst>
              </p:cNvPr>
              <p:cNvPicPr/>
              <p:nvPr/>
            </p:nvPicPr>
            <p:blipFill>
              <a:blip r:embed="rId67"/>
              <a:stretch>
                <a:fillRect/>
              </a:stretch>
            </p:blipFill>
            <p:spPr>
              <a:xfrm>
                <a:off x="7930538" y="1040564"/>
                <a:ext cx="163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1ECAC4C0-7A68-4046-B263-1A7513AF750B}"/>
                  </a:ext>
                </a:extLst>
              </p14:cNvPr>
              <p14:cNvContentPartPr/>
              <p14:nvPr/>
            </p14:nvContentPartPr>
            <p14:xfrm>
              <a:off x="7379018" y="1306244"/>
              <a:ext cx="769680" cy="112680"/>
            </p14:xfrm>
          </p:contentPart>
        </mc:Choice>
        <mc:Fallback xmlns="">
          <p:pic>
            <p:nvPicPr>
              <p:cNvPr id="50" name="Freihand 49">
                <a:extLst>
                  <a:ext uri="{FF2B5EF4-FFF2-40B4-BE49-F238E27FC236}">
                    <a16:creationId xmlns:a16="http://schemas.microsoft.com/office/drawing/2014/main" id="{1ECAC4C0-7A68-4046-B263-1A7513AF750B}"/>
                  </a:ext>
                </a:extLst>
              </p:cNvPr>
              <p:cNvPicPr/>
              <p:nvPr/>
            </p:nvPicPr>
            <p:blipFill>
              <a:blip r:embed="rId69"/>
              <a:stretch>
                <a:fillRect/>
              </a:stretch>
            </p:blipFill>
            <p:spPr>
              <a:xfrm>
                <a:off x="7370378" y="1297604"/>
                <a:ext cx="787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 name="Freihand 17">
                <a:extLst>
                  <a:ext uri="{FF2B5EF4-FFF2-40B4-BE49-F238E27FC236}">
                    <a16:creationId xmlns:a16="http://schemas.microsoft.com/office/drawing/2014/main" id="{F4FB4C89-9651-46C8-A7BC-836F3A4BEFDF}"/>
                  </a:ext>
                </a:extLst>
              </p14:cNvPr>
              <p14:cNvContentPartPr/>
              <p14:nvPr/>
            </p14:nvContentPartPr>
            <p14:xfrm>
              <a:off x="8546498" y="686684"/>
              <a:ext cx="2425320" cy="592560"/>
            </p14:xfrm>
          </p:contentPart>
        </mc:Choice>
        <mc:Fallback xmlns="">
          <p:pic>
            <p:nvPicPr>
              <p:cNvPr id="18" name="Freihand 17">
                <a:extLst>
                  <a:ext uri="{FF2B5EF4-FFF2-40B4-BE49-F238E27FC236}">
                    <a16:creationId xmlns:a16="http://schemas.microsoft.com/office/drawing/2014/main" id="{F4FB4C89-9651-46C8-A7BC-836F3A4BEFDF}"/>
                  </a:ext>
                </a:extLst>
              </p:cNvPr>
              <p:cNvPicPr/>
              <p:nvPr/>
            </p:nvPicPr>
            <p:blipFill>
              <a:blip r:embed="rId71"/>
              <a:stretch>
                <a:fillRect/>
              </a:stretch>
            </p:blipFill>
            <p:spPr>
              <a:xfrm>
                <a:off x="8537858" y="677684"/>
                <a:ext cx="244296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 name="Freihand 18">
                <a:extLst>
                  <a:ext uri="{FF2B5EF4-FFF2-40B4-BE49-F238E27FC236}">
                    <a16:creationId xmlns:a16="http://schemas.microsoft.com/office/drawing/2014/main" id="{59535F5C-C7A5-4874-BAA6-3602C0B8D872}"/>
                  </a:ext>
                </a:extLst>
              </p14:cNvPr>
              <p14:cNvContentPartPr/>
              <p14:nvPr/>
            </p14:nvContentPartPr>
            <p14:xfrm>
              <a:off x="8874458" y="554564"/>
              <a:ext cx="2094480" cy="617040"/>
            </p14:xfrm>
          </p:contentPart>
        </mc:Choice>
        <mc:Fallback xmlns="">
          <p:pic>
            <p:nvPicPr>
              <p:cNvPr id="19" name="Freihand 18">
                <a:extLst>
                  <a:ext uri="{FF2B5EF4-FFF2-40B4-BE49-F238E27FC236}">
                    <a16:creationId xmlns:a16="http://schemas.microsoft.com/office/drawing/2014/main" id="{59535F5C-C7A5-4874-BAA6-3602C0B8D872}"/>
                  </a:ext>
                </a:extLst>
              </p:cNvPr>
              <p:cNvPicPr/>
              <p:nvPr/>
            </p:nvPicPr>
            <p:blipFill>
              <a:blip r:embed="rId73"/>
              <a:stretch>
                <a:fillRect/>
              </a:stretch>
            </p:blipFill>
            <p:spPr>
              <a:xfrm>
                <a:off x="8865458" y="545564"/>
                <a:ext cx="211212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 name="Freihand 86">
                <a:extLst>
                  <a:ext uri="{FF2B5EF4-FFF2-40B4-BE49-F238E27FC236}">
                    <a16:creationId xmlns:a16="http://schemas.microsoft.com/office/drawing/2014/main" id="{C72E9681-A6AC-4CD2-B817-0F0B9A29F4E6}"/>
                  </a:ext>
                </a:extLst>
              </p14:cNvPr>
              <p14:cNvContentPartPr/>
              <p14:nvPr/>
            </p14:nvContentPartPr>
            <p14:xfrm>
              <a:off x="8482058" y="650684"/>
              <a:ext cx="2583720" cy="689400"/>
            </p14:xfrm>
          </p:contentPart>
        </mc:Choice>
        <mc:Fallback xmlns="">
          <p:pic>
            <p:nvPicPr>
              <p:cNvPr id="87" name="Freihand 86">
                <a:extLst>
                  <a:ext uri="{FF2B5EF4-FFF2-40B4-BE49-F238E27FC236}">
                    <a16:creationId xmlns:a16="http://schemas.microsoft.com/office/drawing/2014/main" id="{C72E9681-A6AC-4CD2-B817-0F0B9A29F4E6}"/>
                  </a:ext>
                </a:extLst>
              </p:cNvPr>
              <p:cNvPicPr/>
              <p:nvPr/>
            </p:nvPicPr>
            <p:blipFill>
              <a:blip r:embed="rId75"/>
              <a:stretch>
                <a:fillRect/>
              </a:stretch>
            </p:blipFill>
            <p:spPr>
              <a:xfrm>
                <a:off x="8473418" y="642044"/>
                <a:ext cx="260136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75D254DB-3FA1-4075-A386-B3703A5D9C8B}"/>
                  </a:ext>
                </a:extLst>
              </p14:cNvPr>
              <p14:cNvContentPartPr/>
              <p14:nvPr/>
            </p14:nvContentPartPr>
            <p14:xfrm>
              <a:off x="6656858" y="2029844"/>
              <a:ext cx="99720" cy="253080"/>
            </p14:xfrm>
          </p:contentPart>
        </mc:Choice>
        <mc:Fallback xmlns="">
          <p:pic>
            <p:nvPicPr>
              <p:cNvPr id="52" name="Freihand 51">
                <a:extLst>
                  <a:ext uri="{FF2B5EF4-FFF2-40B4-BE49-F238E27FC236}">
                    <a16:creationId xmlns:a16="http://schemas.microsoft.com/office/drawing/2014/main" id="{75D254DB-3FA1-4075-A386-B3703A5D9C8B}"/>
                  </a:ext>
                </a:extLst>
              </p:cNvPr>
              <p:cNvPicPr/>
              <p:nvPr/>
            </p:nvPicPr>
            <p:blipFill>
              <a:blip r:embed="rId77"/>
              <a:stretch>
                <a:fillRect/>
              </a:stretch>
            </p:blipFill>
            <p:spPr>
              <a:xfrm>
                <a:off x="6648218" y="2020844"/>
                <a:ext cx="117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39693D99-0BE2-40E0-8359-3F8A5DB90894}"/>
                  </a:ext>
                </a:extLst>
              </p14:cNvPr>
              <p14:cNvContentPartPr/>
              <p14:nvPr/>
            </p14:nvContentPartPr>
            <p14:xfrm>
              <a:off x="6695738" y="2019404"/>
              <a:ext cx="114120" cy="232200"/>
            </p14:xfrm>
          </p:contentPart>
        </mc:Choice>
        <mc:Fallback xmlns="">
          <p:pic>
            <p:nvPicPr>
              <p:cNvPr id="53" name="Freihand 52">
                <a:extLst>
                  <a:ext uri="{FF2B5EF4-FFF2-40B4-BE49-F238E27FC236}">
                    <a16:creationId xmlns:a16="http://schemas.microsoft.com/office/drawing/2014/main" id="{39693D99-0BE2-40E0-8359-3F8A5DB90894}"/>
                  </a:ext>
                </a:extLst>
              </p:cNvPr>
              <p:cNvPicPr/>
              <p:nvPr/>
            </p:nvPicPr>
            <p:blipFill>
              <a:blip r:embed="rId79"/>
              <a:stretch>
                <a:fillRect/>
              </a:stretch>
            </p:blipFill>
            <p:spPr>
              <a:xfrm>
                <a:off x="6687098" y="2010404"/>
                <a:ext cx="131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E4AABFB9-3BE9-4F24-B31E-DBDFAC8F5F70}"/>
                  </a:ext>
                </a:extLst>
              </p14:cNvPr>
              <p14:cNvContentPartPr/>
              <p14:nvPr/>
            </p14:nvContentPartPr>
            <p14:xfrm>
              <a:off x="6868178" y="1980164"/>
              <a:ext cx="87480" cy="246600"/>
            </p14:xfrm>
          </p:contentPart>
        </mc:Choice>
        <mc:Fallback xmlns="">
          <p:pic>
            <p:nvPicPr>
              <p:cNvPr id="54" name="Freihand 53">
                <a:extLst>
                  <a:ext uri="{FF2B5EF4-FFF2-40B4-BE49-F238E27FC236}">
                    <a16:creationId xmlns:a16="http://schemas.microsoft.com/office/drawing/2014/main" id="{E4AABFB9-3BE9-4F24-B31E-DBDFAC8F5F70}"/>
                  </a:ext>
                </a:extLst>
              </p:cNvPr>
              <p:cNvPicPr/>
              <p:nvPr/>
            </p:nvPicPr>
            <p:blipFill>
              <a:blip r:embed="rId81"/>
              <a:stretch>
                <a:fillRect/>
              </a:stretch>
            </p:blipFill>
            <p:spPr>
              <a:xfrm>
                <a:off x="6859178" y="1971164"/>
                <a:ext cx="105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2FBC544D-7909-4771-B133-4F035048D367}"/>
                  </a:ext>
                </a:extLst>
              </p14:cNvPr>
              <p14:cNvContentPartPr/>
              <p14:nvPr/>
            </p14:nvContentPartPr>
            <p14:xfrm>
              <a:off x="6988058" y="2065484"/>
              <a:ext cx="104760" cy="106200"/>
            </p14:xfrm>
          </p:contentPart>
        </mc:Choice>
        <mc:Fallback xmlns="">
          <p:pic>
            <p:nvPicPr>
              <p:cNvPr id="55" name="Freihand 54">
                <a:extLst>
                  <a:ext uri="{FF2B5EF4-FFF2-40B4-BE49-F238E27FC236}">
                    <a16:creationId xmlns:a16="http://schemas.microsoft.com/office/drawing/2014/main" id="{2FBC544D-7909-4771-B133-4F035048D367}"/>
                  </a:ext>
                </a:extLst>
              </p:cNvPr>
              <p:cNvPicPr/>
              <p:nvPr/>
            </p:nvPicPr>
            <p:blipFill>
              <a:blip r:embed="rId83"/>
              <a:stretch>
                <a:fillRect/>
              </a:stretch>
            </p:blipFill>
            <p:spPr>
              <a:xfrm>
                <a:off x="6979058" y="2056844"/>
                <a:ext cx="122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6D16EEE0-14C1-42E7-9CD5-0A05DB5E4C59}"/>
                  </a:ext>
                </a:extLst>
              </p14:cNvPr>
              <p14:cNvContentPartPr/>
              <p14:nvPr/>
            </p14:nvContentPartPr>
            <p14:xfrm>
              <a:off x="7112618" y="2053964"/>
              <a:ext cx="90720" cy="117000"/>
            </p14:xfrm>
          </p:contentPart>
        </mc:Choice>
        <mc:Fallback xmlns="">
          <p:pic>
            <p:nvPicPr>
              <p:cNvPr id="56" name="Freihand 55">
                <a:extLst>
                  <a:ext uri="{FF2B5EF4-FFF2-40B4-BE49-F238E27FC236}">
                    <a16:creationId xmlns:a16="http://schemas.microsoft.com/office/drawing/2014/main" id="{6D16EEE0-14C1-42E7-9CD5-0A05DB5E4C59}"/>
                  </a:ext>
                </a:extLst>
              </p:cNvPr>
              <p:cNvPicPr/>
              <p:nvPr/>
            </p:nvPicPr>
            <p:blipFill>
              <a:blip r:embed="rId85"/>
              <a:stretch>
                <a:fillRect/>
              </a:stretch>
            </p:blipFill>
            <p:spPr>
              <a:xfrm>
                <a:off x="7103978" y="2044964"/>
                <a:ext cx="108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EAF0CF34-6C63-401D-A0EB-7DCE1631E6A5}"/>
                  </a:ext>
                </a:extLst>
              </p14:cNvPr>
              <p14:cNvContentPartPr/>
              <p14:nvPr/>
            </p14:nvContentPartPr>
            <p14:xfrm>
              <a:off x="7327898" y="1980164"/>
              <a:ext cx="402120" cy="136800"/>
            </p14:xfrm>
          </p:contentPart>
        </mc:Choice>
        <mc:Fallback xmlns="">
          <p:pic>
            <p:nvPicPr>
              <p:cNvPr id="57" name="Freihand 56">
                <a:extLst>
                  <a:ext uri="{FF2B5EF4-FFF2-40B4-BE49-F238E27FC236}">
                    <a16:creationId xmlns:a16="http://schemas.microsoft.com/office/drawing/2014/main" id="{EAF0CF34-6C63-401D-A0EB-7DCE1631E6A5}"/>
                  </a:ext>
                </a:extLst>
              </p:cNvPr>
              <p:cNvPicPr/>
              <p:nvPr/>
            </p:nvPicPr>
            <p:blipFill>
              <a:blip r:embed="rId87"/>
              <a:stretch>
                <a:fillRect/>
              </a:stretch>
            </p:blipFill>
            <p:spPr>
              <a:xfrm>
                <a:off x="7318898" y="1971164"/>
                <a:ext cx="419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BE0C59F2-C8C0-4671-A4DE-149266F79C8F}"/>
                  </a:ext>
                </a:extLst>
              </p14:cNvPr>
              <p14:cNvContentPartPr/>
              <p14:nvPr/>
            </p14:nvContentPartPr>
            <p14:xfrm>
              <a:off x="7726058" y="1844084"/>
              <a:ext cx="82800" cy="205920"/>
            </p14:xfrm>
          </p:contentPart>
        </mc:Choice>
        <mc:Fallback xmlns="">
          <p:pic>
            <p:nvPicPr>
              <p:cNvPr id="58" name="Freihand 57">
                <a:extLst>
                  <a:ext uri="{FF2B5EF4-FFF2-40B4-BE49-F238E27FC236}">
                    <a16:creationId xmlns:a16="http://schemas.microsoft.com/office/drawing/2014/main" id="{BE0C59F2-C8C0-4671-A4DE-149266F79C8F}"/>
                  </a:ext>
                </a:extLst>
              </p:cNvPr>
              <p:cNvPicPr/>
              <p:nvPr/>
            </p:nvPicPr>
            <p:blipFill>
              <a:blip r:embed="rId89"/>
              <a:stretch>
                <a:fillRect/>
              </a:stretch>
            </p:blipFill>
            <p:spPr>
              <a:xfrm>
                <a:off x="7717058" y="1835084"/>
                <a:ext cx="100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8B7BAB3B-77AA-42F1-A800-498D1F0BA318}"/>
                  </a:ext>
                </a:extLst>
              </p14:cNvPr>
              <p14:cNvContentPartPr/>
              <p14:nvPr/>
            </p14:nvContentPartPr>
            <p14:xfrm>
              <a:off x="7648298" y="1870364"/>
              <a:ext cx="278280" cy="170280"/>
            </p14:xfrm>
          </p:contentPart>
        </mc:Choice>
        <mc:Fallback xmlns="">
          <p:pic>
            <p:nvPicPr>
              <p:cNvPr id="59" name="Freihand 58">
                <a:extLst>
                  <a:ext uri="{FF2B5EF4-FFF2-40B4-BE49-F238E27FC236}">
                    <a16:creationId xmlns:a16="http://schemas.microsoft.com/office/drawing/2014/main" id="{8B7BAB3B-77AA-42F1-A800-498D1F0BA318}"/>
                  </a:ext>
                </a:extLst>
              </p:cNvPr>
              <p:cNvPicPr/>
              <p:nvPr/>
            </p:nvPicPr>
            <p:blipFill>
              <a:blip r:embed="rId91"/>
              <a:stretch>
                <a:fillRect/>
              </a:stretch>
            </p:blipFill>
            <p:spPr>
              <a:xfrm>
                <a:off x="7639658" y="1861364"/>
                <a:ext cx="295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41444F01-3E2B-4CBB-ABB6-E1687F93C9C3}"/>
                  </a:ext>
                </a:extLst>
              </p14:cNvPr>
              <p14:cNvContentPartPr/>
              <p14:nvPr/>
            </p14:nvContentPartPr>
            <p14:xfrm>
              <a:off x="7997138" y="1765244"/>
              <a:ext cx="102240" cy="271800"/>
            </p14:xfrm>
          </p:contentPart>
        </mc:Choice>
        <mc:Fallback xmlns="">
          <p:pic>
            <p:nvPicPr>
              <p:cNvPr id="60" name="Freihand 59">
                <a:extLst>
                  <a:ext uri="{FF2B5EF4-FFF2-40B4-BE49-F238E27FC236}">
                    <a16:creationId xmlns:a16="http://schemas.microsoft.com/office/drawing/2014/main" id="{41444F01-3E2B-4CBB-ABB6-E1687F93C9C3}"/>
                  </a:ext>
                </a:extLst>
              </p:cNvPr>
              <p:cNvPicPr/>
              <p:nvPr/>
            </p:nvPicPr>
            <p:blipFill>
              <a:blip r:embed="rId93"/>
              <a:stretch>
                <a:fillRect/>
              </a:stretch>
            </p:blipFill>
            <p:spPr>
              <a:xfrm>
                <a:off x="7988498" y="1756244"/>
                <a:ext cx="1198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BBF44BA9-DCCE-4A47-9BF5-97EC3A659510}"/>
                  </a:ext>
                </a:extLst>
              </p14:cNvPr>
              <p14:cNvContentPartPr/>
              <p14:nvPr/>
            </p14:nvContentPartPr>
            <p14:xfrm>
              <a:off x="8138618" y="1750124"/>
              <a:ext cx="172440" cy="240120"/>
            </p14:xfrm>
          </p:contentPart>
        </mc:Choice>
        <mc:Fallback xmlns="">
          <p:pic>
            <p:nvPicPr>
              <p:cNvPr id="61" name="Freihand 60">
                <a:extLst>
                  <a:ext uri="{FF2B5EF4-FFF2-40B4-BE49-F238E27FC236}">
                    <a16:creationId xmlns:a16="http://schemas.microsoft.com/office/drawing/2014/main" id="{BBF44BA9-DCCE-4A47-9BF5-97EC3A659510}"/>
                  </a:ext>
                </a:extLst>
              </p:cNvPr>
              <p:cNvPicPr/>
              <p:nvPr/>
            </p:nvPicPr>
            <p:blipFill>
              <a:blip r:embed="rId95"/>
              <a:stretch>
                <a:fillRect/>
              </a:stretch>
            </p:blipFill>
            <p:spPr>
              <a:xfrm>
                <a:off x="8129618" y="1741484"/>
                <a:ext cx="1900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343BBB9F-494B-41D6-BA0A-196DA904F2C8}"/>
                  </a:ext>
                </a:extLst>
              </p14:cNvPr>
              <p14:cNvContentPartPr/>
              <p14:nvPr/>
            </p14:nvContentPartPr>
            <p14:xfrm>
              <a:off x="8278298" y="1780364"/>
              <a:ext cx="52920" cy="45720"/>
            </p14:xfrm>
          </p:contentPart>
        </mc:Choice>
        <mc:Fallback xmlns="">
          <p:pic>
            <p:nvPicPr>
              <p:cNvPr id="62" name="Freihand 61">
                <a:extLst>
                  <a:ext uri="{FF2B5EF4-FFF2-40B4-BE49-F238E27FC236}">
                    <a16:creationId xmlns:a16="http://schemas.microsoft.com/office/drawing/2014/main" id="{343BBB9F-494B-41D6-BA0A-196DA904F2C8}"/>
                  </a:ext>
                </a:extLst>
              </p:cNvPr>
              <p:cNvPicPr/>
              <p:nvPr/>
            </p:nvPicPr>
            <p:blipFill>
              <a:blip r:embed="rId97"/>
              <a:stretch>
                <a:fillRect/>
              </a:stretch>
            </p:blipFill>
            <p:spPr>
              <a:xfrm>
                <a:off x="8269658" y="1771724"/>
                <a:ext cx="70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B5DFD8B8-72B1-4F6B-92C9-2CAEFBC14D0F}"/>
                  </a:ext>
                </a:extLst>
              </p14:cNvPr>
              <p14:cNvContentPartPr/>
              <p14:nvPr/>
            </p14:nvContentPartPr>
            <p14:xfrm>
              <a:off x="8394938" y="1702244"/>
              <a:ext cx="163080" cy="276840"/>
            </p14:xfrm>
          </p:contentPart>
        </mc:Choice>
        <mc:Fallback xmlns="">
          <p:pic>
            <p:nvPicPr>
              <p:cNvPr id="63" name="Freihand 62">
                <a:extLst>
                  <a:ext uri="{FF2B5EF4-FFF2-40B4-BE49-F238E27FC236}">
                    <a16:creationId xmlns:a16="http://schemas.microsoft.com/office/drawing/2014/main" id="{B5DFD8B8-72B1-4F6B-92C9-2CAEFBC14D0F}"/>
                  </a:ext>
                </a:extLst>
              </p:cNvPr>
              <p:cNvPicPr/>
              <p:nvPr/>
            </p:nvPicPr>
            <p:blipFill>
              <a:blip r:embed="rId99"/>
              <a:stretch>
                <a:fillRect/>
              </a:stretch>
            </p:blipFill>
            <p:spPr>
              <a:xfrm>
                <a:off x="8385938" y="1693604"/>
                <a:ext cx="1807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CE7FF5C5-7F4A-43FE-919A-37396BDD6E7D}"/>
                  </a:ext>
                </a:extLst>
              </p14:cNvPr>
              <p14:cNvContentPartPr/>
              <p14:nvPr/>
            </p14:nvContentPartPr>
            <p14:xfrm>
              <a:off x="6530498" y="2451764"/>
              <a:ext cx="139680" cy="209160"/>
            </p14:xfrm>
          </p:contentPart>
        </mc:Choice>
        <mc:Fallback xmlns="">
          <p:pic>
            <p:nvPicPr>
              <p:cNvPr id="65" name="Freihand 64">
                <a:extLst>
                  <a:ext uri="{FF2B5EF4-FFF2-40B4-BE49-F238E27FC236}">
                    <a16:creationId xmlns:a16="http://schemas.microsoft.com/office/drawing/2014/main" id="{CE7FF5C5-7F4A-43FE-919A-37396BDD6E7D}"/>
                  </a:ext>
                </a:extLst>
              </p:cNvPr>
              <p:cNvPicPr/>
              <p:nvPr/>
            </p:nvPicPr>
            <p:blipFill>
              <a:blip r:embed="rId101"/>
              <a:stretch>
                <a:fillRect/>
              </a:stretch>
            </p:blipFill>
            <p:spPr>
              <a:xfrm>
                <a:off x="6521498" y="2443124"/>
                <a:ext cx="157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12AE0DDE-508F-4039-A942-19E29C0AE26A}"/>
                  </a:ext>
                </a:extLst>
              </p14:cNvPr>
              <p14:cNvContentPartPr/>
              <p14:nvPr/>
            </p14:nvContentPartPr>
            <p14:xfrm>
              <a:off x="6698618" y="2511884"/>
              <a:ext cx="173520" cy="123120"/>
            </p14:xfrm>
          </p:contentPart>
        </mc:Choice>
        <mc:Fallback xmlns="">
          <p:pic>
            <p:nvPicPr>
              <p:cNvPr id="66" name="Freihand 65">
                <a:extLst>
                  <a:ext uri="{FF2B5EF4-FFF2-40B4-BE49-F238E27FC236}">
                    <a16:creationId xmlns:a16="http://schemas.microsoft.com/office/drawing/2014/main" id="{12AE0DDE-508F-4039-A942-19E29C0AE26A}"/>
                  </a:ext>
                </a:extLst>
              </p:cNvPr>
              <p:cNvPicPr/>
              <p:nvPr/>
            </p:nvPicPr>
            <p:blipFill>
              <a:blip r:embed="rId103"/>
              <a:stretch>
                <a:fillRect/>
              </a:stretch>
            </p:blipFill>
            <p:spPr>
              <a:xfrm>
                <a:off x="6689978" y="2502884"/>
                <a:ext cx="191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F5DAF3CA-EDDB-480E-AC79-0E70E8258774}"/>
                  </a:ext>
                </a:extLst>
              </p14:cNvPr>
              <p14:cNvContentPartPr/>
              <p14:nvPr/>
            </p14:nvContentPartPr>
            <p14:xfrm>
              <a:off x="6912458" y="2314964"/>
              <a:ext cx="452520" cy="325800"/>
            </p14:xfrm>
          </p:contentPart>
        </mc:Choice>
        <mc:Fallback xmlns="">
          <p:pic>
            <p:nvPicPr>
              <p:cNvPr id="67" name="Freihand 66">
                <a:extLst>
                  <a:ext uri="{FF2B5EF4-FFF2-40B4-BE49-F238E27FC236}">
                    <a16:creationId xmlns:a16="http://schemas.microsoft.com/office/drawing/2014/main" id="{F5DAF3CA-EDDB-480E-AC79-0E70E8258774}"/>
                  </a:ext>
                </a:extLst>
              </p:cNvPr>
              <p:cNvPicPr/>
              <p:nvPr/>
            </p:nvPicPr>
            <p:blipFill>
              <a:blip r:embed="rId105"/>
              <a:stretch>
                <a:fillRect/>
              </a:stretch>
            </p:blipFill>
            <p:spPr>
              <a:xfrm>
                <a:off x="6903458" y="2305964"/>
                <a:ext cx="4701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AB6EE2F5-9D86-4607-AD46-6421817F9DDC}"/>
                  </a:ext>
                </a:extLst>
              </p14:cNvPr>
              <p14:cNvContentPartPr/>
              <p14:nvPr/>
            </p14:nvContentPartPr>
            <p14:xfrm>
              <a:off x="7489178" y="2356724"/>
              <a:ext cx="197640" cy="122400"/>
            </p14:xfrm>
          </p:contentPart>
        </mc:Choice>
        <mc:Fallback xmlns="">
          <p:pic>
            <p:nvPicPr>
              <p:cNvPr id="69" name="Freihand 68">
                <a:extLst>
                  <a:ext uri="{FF2B5EF4-FFF2-40B4-BE49-F238E27FC236}">
                    <a16:creationId xmlns:a16="http://schemas.microsoft.com/office/drawing/2014/main" id="{AB6EE2F5-9D86-4607-AD46-6421817F9DDC}"/>
                  </a:ext>
                </a:extLst>
              </p:cNvPr>
              <p:cNvPicPr/>
              <p:nvPr/>
            </p:nvPicPr>
            <p:blipFill>
              <a:blip r:embed="rId107"/>
              <a:stretch>
                <a:fillRect/>
              </a:stretch>
            </p:blipFill>
            <p:spPr>
              <a:xfrm>
                <a:off x="7480538" y="2348084"/>
                <a:ext cx="215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F2C38C7F-4D43-43B3-B0BE-67694688ED53}"/>
                  </a:ext>
                </a:extLst>
              </p14:cNvPr>
              <p14:cNvContentPartPr/>
              <p14:nvPr/>
            </p14:nvContentPartPr>
            <p14:xfrm>
              <a:off x="7759178" y="2297684"/>
              <a:ext cx="218520" cy="131760"/>
            </p14:xfrm>
          </p:contentPart>
        </mc:Choice>
        <mc:Fallback xmlns="">
          <p:pic>
            <p:nvPicPr>
              <p:cNvPr id="70" name="Freihand 69">
                <a:extLst>
                  <a:ext uri="{FF2B5EF4-FFF2-40B4-BE49-F238E27FC236}">
                    <a16:creationId xmlns:a16="http://schemas.microsoft.com/office/drawing/2014/main" id="{F2C38C7F-4D43-43B3-B0BE-67694688ED53}"/>
                  </a:ext>
                </a:extLst>
              </p:cNvPr>
              <p:cNvPicPr/>
              <p:nvPr/>
            </p:nvPicPr>
            <p:blipFill>
              <a:blip r:embed="rId109"/>
              <a:stretch>
                <a:fillRect/>
              </a:stretch>
            </p:blipFill>
            <p:spPr>
              <a:xfrm>
                <a:off x="7750538" y="2288684"/>
                <a:ext cx="236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B2360A1F-1772-445D-AD9B-F6CD84EE6395}"/>
                  </a:ext>
                </a:extLst>
              </p14:cNvPr>
              <p14:cNvContentPartPr/>
              <p14:nvPr/>
            </p14:nvContentPartPr>
            <p14:xfrm>
              <a:off x="8006138" y="2174204"/>
              <a:ext cx="316800" cy="200160"/>
            </p14:xfrm>
          </p:contentPart>
        </mc:Choice>
        <mc:Fallback xmlns="">
          <p:pic>
            <p:nvPicPr>
              <p:cNvPr id="71" name="Freihand 70">
                <a:extLst>
                  <a:ext uri="{FF2B5EF4-FFF2-40B4-BE49-F238E27FC236}">
                    <a16:creationId xmlns:a16="http://schemas.microsoft.com/office/drawing/2014/main" id="{B2360A1F-1772-445D-AD9B-F6CD84EE6395}"/>
                  </a:ext>
                </a:extLst>
              </p:cNvPr>
              <p:cNvPicPr/>
              <p:nvPr/>
            </p:nvPicPr>
            <p:blipFill>
              <a:blip r:embed="rId111"/>
              <a:stretch>
                <a:fillRect/>
              </a:stretch>
            </p:blipFill>
            <p:spPr>
              <a:xfrm>
                <a:off x="7997138" y="2165204"/>
                <a:ext cx="334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F85E7EE7-F0BA-4C95-9DF0-BB1EACA80038}"/>
                  </a:ext>
                </a:extLst>
              </p14:cNvPr>
              <p14:cNvContentPartPr/>
              <p14:nvPr/>
            </p14:nvContentPartPr>
            <p14:xfrm>
              <a:off x="6669458" y="2814644"/>
              <a:ext cx="276840" cy="164520"/>
            </p14:xfrm>
          </p:contentPart>
        </mc:Choice>
        <mc:Fallback xmlns="">
          <p:pic>
            <p:nvPicPr>
              <p:cNvPr id="72" name="Freihand 71">
                <a:extLst>
                  <a:ext uri="{FF2B5EF4-FFF2-40B4-BE49-F238E27FC236}">
                    <a16:creationId xmlns:a16="http://schemas.microsoft.com/office/drawing/2014/main" id="{F85E7EE7-F0BA-4C95-9DF0-BB1EACA80038}"/>
                  </a:ext>
                </a:extLst>
              </p:cNvPr>
              <p:cNvPicPr/>
              <p:nvPr/>
            </p:nvPicPr>
            <p:blipFill>
              <a:blip r:embed="rId113"/>
              <a:stretch>
                <a:fillRect/>
              </a:stretch>
            </p:blipFill>
            <p:spPr>
              <a:xfrm>
                <a:off x="6660818" y="2805644"/>
                <a:ext cx="294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42D922D2-7A52-43AB-93AC-2545F61A61AF}"/>
                  </a:ext>
                </a:extLst>
              </p14:cNvPr>
              <p14:cNvContentPartPr/>
              <p14:nvPr/>
            </p14:nvContentPartPr>
            <p14:xfrm>
              <a:off x="6895898" y="2782964"/>
              <a:ext cx="59040" cy="7920"/>
            </p14:xfrm>
          </p:contentPart>
        </mc:Choice>
        <mc:Fallback xmlns="">
          <p:pic>
            <p:nvPicPr>
              <p:cNvPr id="73" name="Freihand 72">
                <a:extLst>
                  <a:ext uri="{FF2B5EF4-FFF2-40B4-BE49-F238E27FC236}">
                    <a16:creationId xmlns:a16="http://schemas.microsoft.com/office/drawing/2014/main" id="{42D922D2-7A52-43AB-93AC-2545F61A61AF}"/>
                  </a:ext>
                </a:extLst>
              </p:cNvPr>
              <p:cNvPicPr/>
              <p:nvPr/>
            </p:nvPicPr>
            <p:blipFill>
              <a:blip r:embed="rId115"/>
              <a:stretch>
                <a:fillRect/>
              </a:stretch>
            </p:blipFill>
            <p:spPr>
              <a:xfrm>
                <a:off x="6887258" y="2774324"/>
                <a:ext cx="76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2272016A-AB8B-4E5E-911B-0D39C16CB3DB}"/>
                  </a:ext>
                </a:extLst>
              </p14:cNvPr>
              <p14:cNvContentPartPr/>
              <p14:nvPr/>
            </p14:nvContentPartPr>
            <p14:xfrm>
              <a:off x="7087058" y="2652284"/>
              <a:ext cx="158400" cy="267120"/>
            </p14:xfrm>
          </p:contentPart>
        </mc:Choice>
        <mc:Fallback xmlns="">
          <p:pic>
            <p:nvPicPr>
              <p:cNvPr id="74" name="Freihand 73">
                <a:extLst>
                  <a:ext uri="{FF2B5EF4-FFF2-40B4-BE49-F238E27FC236}">
                    <a16:creationId xmlns:a16="http://schemas.microsoft.com/office/drawing/2014/main" id="{2272016A-AB8B-4E5E-911B-0D39C16CB3DB}"/>
                  </a:ext>
                </a:extLst>
              </p:cNvPr>
              <p:cNvPicPr/>
              <p:nvPr/>
            </p:nvPicPr>
            <p:blipFill>
              <a:blip r:embed="rId117"/>
              <a:stretch>
                <a:fillRect/>
              </a:stretch>
            </p:blipFill>
            <p:spPr>
              <a:xfrm>
                <a:off x="7078418" y="2643284"/>
                <a:ext cx="1760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25C4D803-7E0E-406A-827F-B2ECC941B137}"/>
                  </a:ext>
                </a:extLst>
              </p14:cNvPr>
              <p14:cNvContentPartPr/>
              <p14:nvPr/>
            </p14:nvContentPartPr>
            <p14:xfrm>
              <a:off x="7343738" y="2631764"/>
              <a:ext cx="104760" cy="175680"/>
            </p14:xfrm>
          </p:contentPart>
        </mc:Choice>
        <mc:Fallback xmlns="">
          <p:pic>
            <p:nvPicPr>
              <p:cNvPr id="75" name="Freihand 74">
                <a:extLst>
                  <a:ext uri="{FF2B5EF4-FFF2-40B4-BE49-F238E27FC236}">
                    <a16:creationId xmlns:a16="http://schemas.microsoft.com/office/drawing/2014/main" id="{25C4D803-7E0E-406A-827F-B2ECC941B137}"/>
                  </a:ext>
                </a:extLst>
              </p:cNvPr>
              <p:cNvPicPr/>
              <p:nvPr/>
            </p:nvPicPr>
            <p:blipFill>
              <a:blip r:embed="rId119"/>
              <a:stretch>
                <a:fillRect/>
              </a:stretch>
            </p:blipFill>
            <p:spPr>
              <a:xfrm>
                <a:off x="7335098" y="2622764"/>
                <a:ext cx="122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B6BB1EDC-9A68-4EE9-9521-038E3E00DEA9}"/>
                  </a:ext>
                </a:extLst>
              </p14:cNvPr>
              <p14:cNvContentPartPr/>
              <p14:nvPr/>
            </p14:nvContentPartPr>
            <p14:xfrm>
              <a:off x="7468298" y="2659484"/>
              <a:ext cx="243360" cy="142560"/>
            </p14:xfrm>
          </p:contentPart>
        </mc:Choice>
        <mc:Fallback xmlns="">
          <p:pic>
            <p:nvPicPr>
              <p:cNvPr id="76" name="Freihand 75">
                <a:extLst>
                  <a:ext uri="{FF2B5EF4-FFF2-40B4-BE49-F238E27FC236}">
                    <a16:creationId xmlns:a16="http://schemas.microsoft.com/office/drawing/2014/main" id="{B6BB1EDC-9A68-4EE9-9521-038E3E00DEA9}"/>
                  </a:ext>
                </a:extLst>
              </p:cNvPr>
              <p:cNvPicPr/>
              <p:nvPr/>
            </p:nvPicPr>
            <p:blipFill>
              <a:blip r:embed="rId121"/>
              <a:stretch>
                <a:fillRect/>
              </a:stretch>
            </p:blipFill>
            <p:spPr>
              <a:xfrm>
                <a:off x="7459298" y="2650844"/>
                <a:ext cx="261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8BDF3842-C62E-472B-B2D9-F12FFFF4DAAD}"/>
                  </a:ext>
                </a:extLst>
              </p14:cNvPr>
              <p14:cNvContentPartPr/>
              <p14:nvPr/>
            </p14:nvContentPartPr>
            <p14:xfrm>
              <a:off x="7920098" y="2649764"/>
              <a:ext cx="72720" cy="133560"/>
            </p14:xfrm>
          </p:contentPart>
        </mc:Choice>
        <mc:Fallback xmlns="">
          <p:pic>
            <p:nvPicPr>
              <p:cNvPr id="77" name="Freihand 76">
                <a:extLst>
                  <a:ext uri="{FF2B5EF4-FFF2-40B4-BE49-F238E27FC236}">
                    <a16:creationId xmlns:a16="http://schemas.microsoft.com/office/drawing/2014/main" id="{8BDF3842-C62E-472B-B2D9-F12FFFF4DAAD}"/>
                  </a:ext>
                </a:extLst>
              </p:cNvPr>
              <p:cNvPicPr/>
              <p:nvPr/>
            </p:nvPicPr>
            <p:blipFill>
              <a:blip r:embed="rId123"/>
              <a:stretch>
                <a:fillRect/>
              </a:stretch>
            </p:blipFill>
            <p:spPr>
              <a:xfrm>
                <a:off x="7911458" y="2641124"/>
                <a:ext cx="90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723DE0E4-DCB0-43F0-AD88-60C630F2F236}"/>
                  </a:ext>
                </a:extLst>
              </p14:cNvPr>
              <p14:cNvContentPartPr/>
              <p14:nvPr/>
            </p14:nvContentPartPr>
            <p14:xfrm>
              <a:off x="7858898" y="2578484"/>
              <a:ext cx="197640" cy="232200"/>
            </p14:xfrm>
          </p:contentPart>
        </mc:Choice>
        <mc:Fallback xmlns="">
          <p:pic>
            <p:nvPicPr>
              <p:cNvPr id="78" name="Freihand 77">
                <a:extLst>
                  <a:ext uri="{FF2B5EF4-FFF2-40B4-BE49-F238E27FC236}">
                    <a16:creationId xmlns:a16="http://schemas.microsoft.com/office/drawing/2014/main" id="{723DE0E4-DCB0-43F0-AD88-60C630F2F236}"/>
                  </a:ext>
                </a:extLst>
              </p:cNvPr>
              <p:cNvPicPr/>
              <p:nvPr/>
            </p:nvPicPr>
            <p:blipFill>
              <a:blip r:embed="rId125"/>
              <a:stretch>
                <a:fillRect/>
              </a:stretch>
            </p:blipFill>
            <p:spPr>
              <a:xfrm>
                <a:off x="7849898" y="2569844"/>
                <a:ext cx="215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7C87F12F-0FF3-4277-8D8B-5EE549CDB4EB}"/>
                  </a:ext>
                </a:extLst>
              </p14:cNvPr>
              <p14:cNvContentPartPr/>
              <p14:nvPr/>
            </p14:nvContentPartPr>
            <p14:xfrm>
              <a:off x="8093978" y="2559404"/>
              <a:ext cx="171720" cy="200160"/>
            </p14:xfrm>
          </p:contentPart>
        </mc:Choice>
        <mc:Fallback xmlns="">
          <p:pic>
            <p:nvPicPr>
              <p:cNvPr id="79" name="Freihand 78">
                <a:extLst>
                  <a:ext uri="{FF2B5EF4-FFF2-40B4-BE49-F238E27FC236}">
                    <a16:creationId xmlns:a16="http://schemas.microsoft.com/office/drawing/2014/main" id="{7C87F12F-0FF3-4277-8D8B-5EE549CDB4EB}"/>
                  </a:ext>
                </a:extLst>
              </p:cNvPr>
              <p:cNvPicPr/>
              <p:nvPr/>
            </p:nvPicPr>
            <p:blipFill>
              <a:blip r:embed="rId127"/>
              <a:stretch>
                <a:fillRect/>
              </a:stretch>
            </p:blipFill>
            <p:spPr>
              <a:xfrm>
                <a:off x="8085338" y="2550764"/>
                <a:ext cx="189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05FE378A-5A99-4B32-BEB3-430F4A8967CF}"/>
                  </a:ext>
                </a:extLst>
              </p14:cNvPr>
              <p14:cNvContentPartPr/>
              <p14:nvPr/>
            </p14:nvContentPartPr>
            <p14:xfrm>
              <a:off x="8117378" y="2505404"/>
              <a:ext cx="216360" cy="127080"/>
            </p14:xfrm>
          </p:contentPart>
        </mc:Choice>
        <mc:Fallback xmlns="">
          <p:pic>
            <p:nvPicPr>
              <p:cNvPr id="80" name="Freihand 79">
                <a:extLst>
                  <a:ext uri="{FF2B5EF4-FFF2-40B4-BE49-F238E27FC236}">
                    <a16:creationId xmlns:a16="http://schemas.microsoft.com/office/drawing/2014/main" id="{05FE378A-5A99-4B32-BEB3-430F4A8967CF}"/>
                  </a:ext>
                </a:extLst>
              </p:cNvPr>
              <p:cNvPicPr/>
              <p:nvPr/>
            </p:nvPicPr>
            <p:blipFill>
              <a:blip r:embed="rId129"/>
              <a:stretch>
                <a:fillRect/>
              </a:stretch>
            </p:blipFill>
            <p:spPr>
              <a:xfrm>
                <a:off x="8108378" y="2496764"/>
                <a:ext cx="234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16360006-7683-49E4-A237-93C0A3C4C4A8}"/>
                  </a:ext>
                </a:extLst>
              </p14:cNvPr>
              <p14:cNvContentPartPr/>
              <p14:nvPr/>
            </p14:nvContentPartPr>
            <p14:xfrm>
              <a:off x="8498978" y="2618804"/>
              <a:ext cx="511560" cy="321120"/>
            </p14:xfrm>
          </p:contentPart>
        </mc:Choice>
        <mc:Fallback xmlns="">
          <p:pic>
            <p:nvPicPr>
              <p:cNvPr id="81" name="Freihand 80">
                <a:extLst>
                  <a:ext uri="{FF2B5EF4-FFF2-40B4-BE49-F238E27FC236}">
                    <a16:creationId xmlns:a16="http://schemas.microsoft.com/office/drawing/2014/main" id="{16360006-7683-49E4-A237-93C0A3C4C4A8}"/>
                  </a:ext>
                </a:extLst>
              </p:cNvPr>
              <p:cNvPicPr/>
              <p:nvPr/>
            </p:nvPicPr>
            <p:blipFill>
              <a:blip r:embed="rId131"/>
              <a:stretch>
                <a:fillRect/>
              </a:stretch>
            </p:blipFill>
            <p:spPr>
              <a:xfrm>
                <a:off x="8489978" y="2609804"/>
                <a:ext cx="5292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2AB94068-400E-43D3-8F7F-83FDA6396895}"/>
                  </a:ext>
                </a:extLst>
              </p14:cNvPr>
              <p14:cNvContentPartPr/>
              <p14:nvPr/>
            </p14:nvContentPartPr>
            <p14:xfrm>
              <a:off x="9114578" y="2571284"/>
              <a:ext cx="76320" cy="137880"/>
            </p14:xfrm>
          </p:contentPart>
        </mc:Choice>
        <mc:Fallback xmlns="">
          <p:pic>
            <p:nvPicPr>
              <p:cNvPr id="82" name="Freihand 81">
                <a:extLst>
                  <a:ext uri="{FF2B5EF4-FFF2-40B4-BE49-F238E27FC236}">
                    <a16:creationId xmlns:a16="http://schemas.microsoft.com/office/drawing/2014/main" id="{2AB94068-400E-43D3-8F7F-83FDA6396895}"/>
                  </a:ext>
                </a:extLst>
              </p:cNvPr>
              <p:cNvPicPr/>
              <p:nvPr/>
            </p:nvPicPr>
            <p:blipFill>
              <a:blip r:embed="rId133"/>
              <a:stretch>
                <a:fillRect/>
              </a:stretch>
            </p:blipFill>
            <p:spPr>
              <a:xfrm>
                <a:off x="9105938" y="2562644"/>
                <a:ext cx="93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11D92F03-FAE6-47DF-BDDB-753BD2939029}"/>
                  </a:ext>
                </a:extLst>
              </p14:cNvPr>
              <p14:cNvContentPartPr/>
              <p14:nvPr/>
            </p14:nvContentPartPr>
            <p14:xfrm>
              <a:off x="9217178" y="2567684"/>
              <a:ext cx="129960" cy="177840"/>
            </p14:xfrm>
          </p:contentPart>
        </mc:Choice>
        <mc:Fallback xmlns="">
          <p:pic>
            <p:nvPicPr>
              <p:cNvPr id="83" name="Freihand 82">
                <a:extLst>
                  <a:ext uri="{FF2B5EF4-FFF2-40B4-BE49-F238E27FC236}">
                    <a16:creationId xmlns:a16="http://schemas.microsoft.com/office/drawing/2014/main" id="{11D92F03-FAE6-47DF-BDDB-753BD2939029}"/>
                  </a:ext>
                </a:extLst>
              </p:cNvPr>
              <p:cNvPicPr/>
              <p:nvPr/>
            </p:nvPicPr>
            <p:blipFill>
              <a:blip r:embed="rId135"/>
              <a:stretch>
                <a:fillRect/>
              </a:stretch>
            </p:blipFill>
            <p:spPr>
              <a:xfrm>
                <a:off x="9208538" y="2559044"/>
                <a:ext cx="147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0156B79B-6915-4BB3-A42B-C6CB6CD98AA6}"/>
                  </a:ext>
                </a:extLst>
              </p14:cNvPr>
              <p14:cNvContentPartPr/>
              <p14:nvPr/>
            </p14:nvContentPartPr>
            <p14:xfrm>
              <a:off x="9383858" y="2555804"/>
              <a:ext cx="98280" cy="156600"/>
            </p14:xfrm>
          </p:contentPart>
        </mc:Choice>
        <mc:Fallback xmlns="">
          <p:pic>
            <p:nvPicPr>
              <p:cNvPr id="84" name="Freihand 83">
                <a:extLst>
                  <a:ext uri="{FF2B5EF4-FFF2-40B4-BE49-F238E27FC236}">
                    <a16:creationId xmlns:a16="http://schemas.microsoft.com/office/drawing/2014/main" id="{0156B79B-6915-4BB3-A42B-C6CB6CD98AA6}"/>
                  </a:ext>
                </a:extLst>
              </p:cNvPr>
              <p:cNvPicPr/>
              <p:nvPr/>
            </p:nvPicPr>
            <p:blipFill>
              <a:blip r:embed="rId137"/>
              <a:stretch>
                <a:fillRect/>
              </a:stretch>
            </p:blipFill>
            <p:spPr>
              <a:xfrm>
                <a:off x="9374858" y="2547164"/>
                <a:ext cx="115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A9DC49AC-16DB-4F7F-BA55-841599754B80}"/>
                  </a:ext>
                </a:extLst>
              </p14:cNvPr>
              <p14:cNvContentPartPr/>
              <p14:nvPr/>
            </p14:nvContentPartPr>
            <p14:xfrm>
              <a:off x="9554498" y="2567684"/>
              <a:ext cx="192960" cy="113040"/>
            </p14:xfrm>
          </p:contentPart>
        </mc:Choice>
        <mc:Fallback xmlns="">
          <p:pic>
            <p:nvPicPr>
              <p:cNvPr id="85" name="Freihand 84">
                <a:extLst>
                  <a:ext uri="{FF2B5EF4-FFF2-40B4-BE49-F238E27FC236}">
                    <a16:creationId xmlns:a16="http://schemas.microsoft.com/office/drawing/2014/main" id="{A9DC49AC-16DB-4F7F-BA55-841599754B80}"/>
                  </a:ext>
                </a:extLst>
              </p:cNvPr>
              <p:cNvPicPr/>
              <p:nvPr/>
            </p:nvPicPr>
            <p:blipFill>
              <a:blip r:embed="rId139"/>
              <a:stretch>
                <a:fillRect/>
              </a:stretch>
            </p:blipFill>
            <p:spPr>
              <a:xfrm>
                <a:off x="9545498" y="2558684"/>
                <a:ext cx="210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F9AFB598-E0E8-45C9-8B53-1B6A7E664890}"/>
                  </a:ext>
                </a:extLst>
              </p14:cNvPr>
              <p14:cNvContentPartPr/>
              <p14:nvPr/>
            </p14:nvContentPartPr>
            <p14:xfrm>
              <a:off x="6697898" y="3399644"/>
              <a:ext cx="278640" cy="66240"/>
            </p14:xfrm>
          </p:contentPart>
        </mc:Choice>
        <mc:Fallback xmlns="">
          <p:pic>
            <p:nvPicPr>
              <p:cNvPr id="89" name="Freihand 88">
                <a:extLst>
                  <a:ext uri="{FF2B5EF4-FFF2-40B4-BE49-F238E27FC236}">
                    <a16:creationId xmlns:a16="http://schemas.microsoft.com/office/drawing/2014/main" id="{F9AFB598-E0E8-45C9-8B53-1B6A7E664890}"/>
                  </a:ext>
                </a:extLst>
              </p:cNvPr>
              <p:cNvPicPr/>
              <p:nvPr/>
            </p:nvPicPr>
            <p:blipFill>
              <a:blip r:embed="rId141"/>
              <a:stretch>
                <a:fillRect/>
              </a:stretch>
            </p:blipFill>
            <p:spPr>
              <a:xfrm>
                <a:off x="6689258" y="3390644"/>
                <a:ext cx="29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Freihand 89">
                <a:extLst>
                  <a:ext uri="{FF2B5EF4-FFF2-40B4-BE49-F238E27FC236}">
                    <a16:creationId xmlns:a16="http://schemas.microsoft.com/office/drawing/2014/main" id="{D670CC1F-F9A7-4E71-A0C3-1D570C2BBE54}"/>
                  </a:ext>
                </a:extLst>
              </p14:cNvPr>
              <p14:cNvContentPartPr/>
              <p14:nvPr/>
            </p14:nvContentPartPr>
            <p14:xfrm>
              <a:off x="6737138" y="3477404"/>
              <a:ext cx="269280" cy="61200"/>
            </p14:xfrm>
          </p:contentPart>
        </mc:Choice>
        <mc:Fallback xmlns="">
          <p:pic>
            <p:nvPicPr>
              <p:cNvPr id="90" name="Freihand 89">
                <a:extLst>
                  <a:ext uri="{FF2B5EF4-FFF2-40B4-BE49-F238E27FC236}">
                    <a16:creationId xmlns:a16="http://schemas.microsoft.com/office/drawing/2014/main" id="{D670CC1F-F9A7-4E71-A0C3-1D570C2BBE54}"/>
                  </a:ext>
                </a:extLst>
              </p:cNvPr>
              <p:cNvPicPr/>
              <p:nvPr/>
            </p:nvPicPr>
            <p:blipFill>
              <a:blip r:embed="rId143"/>
              <a:stretch>
                <a:fillRect/>
              </a:stretch>
            </p:blipFill>
            <p:spPr>
              <a:xfrm>
                <a:off x="6728138" y="3468764"/>
                <a:ext cx="286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266C7173-60E8-48BF-A4A0-F9EAD65C8621}"/>
                  </a:ext>
                </a:extLst>
              </p14:cNvPr>
              <p14:cNvContentPartPr/>
              <p14:nvPr/>
            </p14:nvContentPartPr>
            <p14:xfrm>
              <a:off x="6960698" y="3283364"/>
              <a:ext cx="212760" cy="307080"/>
            </p14:xfrm>
          </p:contentPart>
        </mc:Choice>
        <mc:Fallback xmlns="">
          <p:pic>
            <p:nvPicPr>
              <p:cNvPr id="91" name="Freihand 90">
                <a:extLst>
                  <a:ext uri="{FF2B5EF4-FFF2-40B4-BE49-F238E27FC236}">
                    <a16:creationId xmlns:a16="http://schemas.microsoft.com/office/drawing/2014/main" id="{266C7173-60E8-48BF-A4A0-F9EAD65C8621}"/>
                  </a:ext>
                </a:extLst>
              </p:cNvPr>
              <p:cNvPicPr/>
              <p:nvPr/>
            </p:nvPicPr>
            <p:blipFill>
              <a:blip r:embed="rId145"/>
              <a:stretch>
                <a:fillRect/>
              </a:stretch>
            </p:blipFill>
            <p:spPr>
              <a:xfrm>
                <a:off x="6951698" y="3274364"/>
                <a:ext cx="2304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609B4DF3-9E1A-4F62-8484-8948B5461476}"/>
                  </a:ext>
                </a:extLst>
              </p14:cNvPr>
              <p14:cNvContentPartPr/>
              <p14:nvPr/>
            </p14:nvContentPartPr>
            <p14:xfrm>
              <a:off x="7435538" y="3191204"/>
              <a:ext cx="315360" cy="231120"/>
            </p14:xfrm>
          </p:contentPart>
        </mc:Choice>
        <mc:Fallback xmlns="">
          <p:pic>
            <p:nvPicPr>
              <p:cNvPr id="92" name="Freihand 91">
                <a:extLst>
                  <a:ext uri="{FF2B5EF4-FFF2-40B4-BE49-F238E27FC236}">
                    <a16:creationId xmlns:a16="http://schemas.microsoft.com/office/drawing/2014/main" id="{609B4DF3-9E1A-4F62-8484-8948B5461476}"/>
                  </a:ext>
                </a:extLst>
              </p:cNvPr>
              <p:cNvPicPr/>
              <p:nvPr/>
            </p:nvPicPr>
            <p:blipFill>
              <a:blip r:embed="rId147"/>
              <a:stretch>
                <a:fillRect/>
              </a:stretch>
            </p:blipFill>
            <p:spPr>
              <a:xfrm>
                <a:off x="7426538" y="3182564"/>
                <a:ext cx="333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9A7DA598-3F61-44D3-A5AA-2C387D9D7840}"/>
                  </a:ext>
                </a:extLst>
              </p14:cNvPr>
              <p14:cNvContentPartPr/>
              <p14:nvPr/>
            </p14:nvContentPartPr>
            <p14:xfrm>
              <a:off x="7825418" y="3325124"/>
              <a:ext cx="20880" cy="96480"/>
            </p14:xfrm>
          </p:contentPart>
        </mc:Choice>
        <mc:Fallback xmlns="">
          <p:pic>
            <p:nvPicPr>
              <p:cNvPr id="93" name="Freihand 92">
                <a:extLst>
                  <a:ext uri="{FF2B5EF4-FFF2-40B4-BE49-F238E27FC236}">
                    <a16:creationId xmlns:a16="http://schemas.microsoft.com/office/drawing/2014/main" id="{9A7DA598-3F61-44D3-A5AA-2C387D9D7840}"/>
                  </a:ext>
                </a:extLst>
              </p:cNvPr>
              <p:cNvPicPr/>
              <p:nvPr/>
            </p:nvPicPr>
            <p:blipFill>
              <a:blip r:embed="rId149"/>
              <a:stretch>
                <a:fillRect/>
              </a:stretch>
            </p:blipFill>
            <p:spPr>
              <a:xfrm>
                <a:off x="7816418" y="3316484"/>
                <a:ext cx="38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2B98A416-D985-40D9-AFCB-24ADDAFEC0CD}"/>
                  </a:ext>
                </a:extLst>
              </p14:cNvPr>
              <p14:cNvContentPartPr/>
              <p14:nvPr/>
            </p14:nvContentPartPr>
            <p14:xfrm>
              <a:off x="7851698" y="3086804"/>
              <a:ext cx="205560" cy="284400"/>
            </p14:xfrm>
          </p:contentPart>
        </mc:Choice>
        <mc:Fallback xmlns="">
          <p:pic>
            <p:nvPicPr>
              <p:cNvPr id="94" name="Freihand 93">
                <a:extLst>
                  <a:ext uri="{FF2B5EF4-FFF2-40B4-BE49-F238E27FC236}">
                    <a16:creationId xmlns:a16="http://schemas.microsoft.com/office/drawing/2014/main" id="{2B98A416-D985-40D9-AFCB-24ADDAFEC0CD}"/>
                  </a:ext>
                </a:extLst>
              </p:cNvPr>
              <p:cNvPicPr/>
              <p:nvPr/>
            </p:nvPicPr>
            <p:blipFill>
              <a:blip r:embed="rId151"/>
              <a:stretch>
                <a:fillRect/>
              </a:stretch>
            </p:blipFill>
            <p:spPr>
              <a:xfrm>
                <a:off x="7842698" y="3078164"/>
                <a:ext cx="2232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73E3F799-C476-4678-A703-EA632676F59C}"/>
                  </a:ext>
                </a:extLst>
              </p14:cNvPr>
              <p14:cNvContentPartPr/>
              <p14:nvPr/>
            </p14:nvContentPartPr>
            <p14:xfrm>
              <a:off x="8241218" y="3076724"/>
              <a:ext cx="141840" cy="237960"/>
            </p14:xfrm>
          </p:contentPart>
        </mc:Choice>
        <mc:Fallback xmlns="">
          <p:pic>
            <p:nvPicPr>
              <p:cNvPr id="95" name="Freihand 94">
                <a:extLst>
                  <a:ext uri="{FF2B5EF4-FFF2-40B4-BE49-F238E27FC236}">
                    <a16:creationId xmlns:a16="http://schemas.microsoft.com/office/drawing/2014/main" id="{73E3F799-C476-4678-A703-EA632676F59C}"/>
                  </a:ext>
                </a:extLst>
              </p:cNvPr>
              <p:cNvPicPr/>
              <p:nvPr/>
            </p:nvPicPr>
            <p:blipFill>
              <a:blip r:embed="rId153"/>
              <a:stretch>
                <a:fillRect/>
              </a:stretch>
            </p:blipFill>
            <p:spPr>
              <a:xfrm>
                <a:off x="8232218" y="3067724"/>
                <a:ext cx="1594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464259A5-5AB5-4736-B9FD-9191D0C30E59}"/>
                  </a:ext>
                </a:extLst>
              </p14:cNvPr>
              <p14:cNvContentPartPr/>
              <p14:nvPr/>
            </p14:nvContentPartPr>
            <p14:xfrm>
              <a:off x="8425178" y="3220364"/>
              <a:ext cx="79200" cy="87480"/>
            </p14:xfrm>
          </p:contentPart>
        </mc:Choice>
        <mc:Fallback xmlns="">
          <p:pic>
            <p:nvPicPr>
              <p:cNvPr id="96" name="Freihand 95">
                <a:extLst>
                  <a:ext uri="{FF2B5EF4-FFF2-40B4-BE49-F238E27FC236}">
                    <a16:creationId xmlns:a16="http://schemas.microsoft.com/office/drawing/2014/main" id="{464259A5-5AB5-4736-B9FD-9191D0C30E59}"/>
                  </a:ext>
                </a:extLst>
              </p:cNvPr>
              <p:cNvPicPr/>
              <p:nvPr/>
            </p:nvPicPr>
            <p:blipFill>
              <a:blip r:embed="rId155"/>
              <a:stretch>
                <a:fillRect/>
              </a:stretch>
            </p:blipFill>
            <p:spPr>
              <a:xfrm>
                <a:off x="8416178" y="3211724"/>
                <a:ext cx="96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A23CACA6-6E22-42B3-899E-3AABC8F8A70A}"/>
                  </a:ext>
                </a:extLst>
              </p14:cNvPr>
              <p14:cNvContentPartPr/>
              <p14:nvPr/>
            </p14:nvContentPartPr>
            <p14:xfrm>
              <a:off x="8588618" y="3051524"/>
              <a:ext cx="158760" cy="255240"/>
            </p14:xfrm>
          </p:contentPart>
        </mc:Choice>
        <mc:Fallback xmlns="">
          <p:pic>
            <p:nvPicPr>
              <p:cNvPr id="97" name="Freihand 96">
                <a:extLst>
                  <a:ext uri="{FF2B5EF4-FFF2-40B4-BE49-F238E27FC236}">
                    <a16:creationId xmlns:a16="http://schemas.microsoft.com/office/drawing/2014/main" id="{A23CACA6-6E22-42B3-899E-3AABC8F8A70A}"/>
                  </a:ext>
                </a:extLst>
              </p:cNvPr>
              <p:cNvPicPr/>
              <p:nvPr/>
            </p:nvPicPr>
            <p:blipFill>
              <a:blip r:embed="rId157"/>
              <a:stretch>
                <a:fillRect/>
              </a:stretch>
            </p:blipFill>
            <p:spPr>
              <a:xfrm>
                <a:off x="8579618" y="3042884"/>
                <a:ext cx="1764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6097405A-E786-4BA7-BD2A-2339CF3CC989}"/>
                  </a:ext>
                </a:extLst>
              </p14:cNvPr>
              <p14:cNvContentPartPr/>
              <p14:nvPr/>
            </p14:nvContentPartPr>
            <p14:xfrm>
              <a:off x="8924498" y="3088964"/>
              <a:ext cx="66960" cy="231120"/>
            </p14:xfrm>
          </p:contentPart>
        </mc:Choice>
        <mc:Fallback xmlns="">
          <p:pic>
            <p:nvPicPr>
              <p:cNvPr id="98" name="Freihand 97">
                <a:extLst>
                  <a:ext uri="{FF2B5EF4-FFF2-40B4-BE49-F238E27FC236}">
                    <a16:creationId xmlns:a16="http://schemas.microsoft.com/office/drawing/2014/main" id="{6097405A-E786-4BA7-BD2A-2339CF3CC989}"/>
                  </a:ext>
                </a:extLst>
              </p:cNvPr>
              <p:cNvPicPr/>
              <p:nvPr/>
            </p:nvPicPr>
            <p:blipFill>
              <a:blip r:embed="rId159"/>
              <a:stretch>
                <a:fillRect/>
              </a:stretch>
            </p:blipFill>
            <p:spPr>
              <a:xfrm>
                <a:off x="8915498" y="3079964"/>
                <a:ext cx="846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72BA061D-DC61-4516-B48C-10E1FED5A0C5}"/>
                  </a:ext>
                </a:extLst>
              </p14:cNvPr>
              <p14:cNvContentPartPr/>
              <p14:nvPr/>
            </p14:nvContentPartPr>
            <p14:xfrm>
              <a:off x="9028898" y="3136844"/>
              <a:ext cx="127440" cy="165600"/>
            </p14:xfrm>
          </p:contentPart>
        </mc:Choice>
        <mc:Fallback xmlns="">
          <p:pic>
            <p:nvPicPr>
              <p:cNvPr id="99" name="Freihand 98">
                <a:extLst>
                  <a:ext uri="{FF2B5EF4-FFF2-40B4-BE49-F238E27FC236}">
                    <a16:creationId xmlns:a16="http://schemas.microsoft.com/office/drawing/2014/main" id="{72BA061D-DC61-4516-B48C-10E1FED5A0C5}"/>
                  </a:ext>
                </a:extLst>
              </p:cNvPr>
              <p:cNvPicPr/>
              <p:nvPr/>
            </p:nvPicPr>
            <p:blipFill>
              <a:blip r:embed="rId161"/>
              <a:stretch>
                <a:fillRect/>
              </a:stretch>
            </p:blipFill>
            <p:spPr>
              <a:xfrm>
                <a:off x="9020258" y="3128204"/>
                <a:ext cx="145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2E824715-7696-4EC3-9FE9-4311B57B33CC}"/>
                  </a:ext>
                </a:extLst>
              </p14:cNvPr>
              <p14:cNvContentPartPr/>
              <p14:nvPr/>
            </p14:nvContentPartPr>
            <p14:xfrm>
              <a:off x="9152378" y="3029564"/>
              <a:ext cx="98280" cy="200520"/>
            </p14:xfrm>
          </p:contentPart>
        </mc:Choice>
        <mc:Fallback xmlns="">
          <p:pic>
            <p:nvPicPr>
              <p:cNvPr id="100" name="Freihand 99">
                <a:extLst>
                  <a:ext uri="{FF2B5EF4-FFF2-40B4-BE49-F238E27FC236}">
                    <a16:creationId xmlns:a16="http://schemas.microsoft.com/office/drawing/2014/main" id="{2E824715-7696-4EC3-9FE9-4311B57B33CC}"/>
                  </a:ext>
                </a:extLst>
              </p:cNvPr>
              <p:cNvPicPr/>
              <p:nvPr/>
            </p:nvPicPr>
            <p:blipFill>
              <a:blip r:embed="rId163"/>
              <a:stretch>
                <a:fillRect/>
              </a:stretch>
            </p:blipFill>
            <p:spPr>
              <a:xfrm>
                <a:off x="9143738" y="3020924"/>
                <a:ext cx="11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2CF5BB34-B099-4383-AEB3-6604DB9379CB}"/>
                  </a:ext>
                </a:extLst>
              </p14:cNvPr>
              <p14:cNvContentPartPr/>
              <p14:nvPr/>
            </p14:nvContentPartPr>
            <p14:xfrm>
              <a:off x="9526418" y="3003644"/>
              <a:ext cx="158040" cy="212040"/>
            </p14:xfrm>
          </p:contentPart>
        </mc:Choice>
        <mc:Fallback xmlns="">
          <p:pic>
            <p:nvPicPr>
              <p:cNvPr id="101" name="Freihand 100">
                <a:extLst>
                  <a:ext uri="{FF2B5EF4-FFF2-40B4-BE49-F238E27FC236}">
                    <a16:creationId xmlns:a16="http://schemas.microsoft.com/office/drawing/2014/main" id="{2CF5BB34-B099-4383-AEB3-6604DB9379CB}"/>
                  </a:ext>
                </a:extLst>
              </p:cNvPr>
              <p:cNvPicPr/>
              <p:nvPr/>
            </p:nvPicPr>
            <p:blipFill>
              <a:blip r:embed="rId165"/>
              <a:stretch>
                <a:fillRect/>
              </a:stretch>
            </p:blipFill>
            <p:spPr>
              <a:xfrm>
                <a:off x="9517418" y="2994644"/>
                <a:ext cx="175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CEC740F2-BAF8-41CD-90BF-9EA7DB19CADC}"/>
                  </a:ext>
                </a:extLst>
              </p14:cNvPr>
              <p14:cNvContentPartPr/>
              <p14:nvPr/>
            </p14:nvContentPartPr>
            <p14:xfrm>
              <a:off x="9742778" y="3077804"/>
              <a:ext cx="153360" cy="137160"/>
            </p14:xfrm>
          </p:contentPart>
        </mc:Choice>
        <mc:Fallback xmlns="">
          <p:pic>
            <p:nvPicPr>
              <p:cNvPr id="102" name="Freihand 101">
                <a:extLst>
                  <a:ext uri="{FF2B5EF4-FFF2-40B4-BE49-F238E27FC236}">
                    <a16:creationId xmlns:a16="http://schemas.microsoft.com/office/drawing/2014/main" id="{CEC740F2-BAF8-41CD-90BF-9EA7DB19CADC}"/>
                  </a:ext>
                </a:extLst>
              </p:cNvPr>
              <p:cNvPicPr/>
              <p:nvPr/>
            </p:nvPicPr>
            <p:blipFill>
              <a:blip r:embed="rId167"/>
              <a:stretch>
                <a:fillRect/>
              </a:stretch>
            </p:blipFill>
            <p:spPr>
              <a:xfrm>
                <a:off x="9734138" y="3069164"/>
                <a:ext cx="171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640F9953-4181-4E53-9901-7AEB81C3F7BA}"/>
                  </a:ext>
                </a:extLst>
              </p14:cNvPr>
              <p14:cNvContentPartPr/>
              <p14:nvPr/>
            </p14:nvContentPartPr>
            <p14:xfrm>
              <a:off x="9912338" y="3028124"/>
              <a:ext cx="141480" cy="175320"/>
            </p14:xfrm>
          </p:contentPart>
        </mc:Choice>
        <mc:Fallback xmlns="">
          <p:pic>
            <p:nvPicPr>
              <p:cNvPr id="103" name="Freihand 102">
                <a:extLst>
                  <a:ext uri="{FF2B5EF4-FFF2-40B4-BE49-F238E27FC236}">
                    <a16:creationId xmlns:a16="http://schemas.microsoft.com/office/drawing/2014/main" id="{640F9953-4181-4E53-9901-7AEB81C3F7BA}"/>
                  </a:ext>
                </a:extLst>
              </p:cNvPr>
              <p:cNvPicPr/>
              <p:nvPr/>
            </p:nvPicPr>
            <p:blipFill>
              <a:blip r:embed="rId169"/>
              <a:stretch>
                <a:fillRect/>
              </a:stretch>
            </p:blipFill>
            <p:spPr>
              <a:xfrm>
                <a:off x="9903698" y="3019124"/>
                <a:ext cx="159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AD931938-84E7-40E8-BD10-04D168744704}"/>
                  </a:ext>
                </a:extLst>
              </p14:cNvPr>
              <p14:cNvContentPartPr/>
              <p14:nvPr/>
            </p14:nvContentPartPr>
            <p14:xfrm>
              <a:off x="10291778" y="2938124"/>
              <a:ext cx="26280" cy="232920"/>
            </p14:xfrm>
          </p:contentPart>
        </mc:Choice>
        <mc:Fallback xmlns="">
          <p:pic>
            <p:nvPicPr>
              <p:cNvPr id="104" name="Freihand 103">
                <a:extLst>
                  <a:ext uri="{FF2B5EF4-FFF2-40B4-BE49-F238E27FC236}">
                    <a16:creationId xmlns:a16="http://schemas.microsoft.com/office/drawing/2014/main" id="{AD931938-84E7-40E8-BD10-04D168744704}"/>
                  </a:ext>
                </a:extLst>
              </p:cNvPr>
              <p:cNvPicPr/>
              <p:nvPr/>
            </p:nvPicPr>
            <p:blipFill>
              <a:blip r:embed="rId171"/>
              <a:stretch>
                <a:fillRect/>
              </a:stretch>
            </p:blipFill>
            <p:spPr>
              <a:xfrm>
                <a:off x="10282778" y="2929484"/>
                <a:ext cx="439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E7B54C03-EC4E-4289-8ADD-51FA2C6F8D2C}"/>
                  </a:ext>
                </a:extLst>
              </p14:cNvPr>
              <p14:cNvContentPartPr/>
              <p14:nvPr/>
            </p14:nvContentPartPr>
            <p14:xfrm>
              <a:off x="10199258" y="2875484"/>
              <a:ext cx="380520" cy="364680"/>
            </p14:xfrm>
          </p:contentPart>
        </mc:Choice>
        <mc:Fallback xmlns="">
          <p:pic>
            <p:nvPicPr>
              <p:cNvPr id="105" name="Freihand 104">
                <a:extLst>
                  <a:ext uri="{FF2B5EF4-FFF2-40B4-BE49-F238E27FC236}">
                    <a16:creationId xmlns:a16="http://schemas.microsoft.com/office/drawing/2014/main" id="{E7B54C03-EC4E-4289-8ADD-51FA2C6F8D2C}"/>
                  </a:ext>
                </a:extLst>
              </p:cNvPr>
              <p:cNvPicPr/>
              <p:nvPr/>
            </p:nvPicPr>
            <p:blipFill>
              <a:blip r:embed="rId173"/>
              <a:stretch>
                <a:fillRect/>
              </a:stretch>
            </p:blipFill>
            <p:spPr>
              <a:xfrm>
                <a:off x="10190618" y="2866844"/>
                <a:ext cx="3981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73284FC1-44B5-44CD-A093-C3B3B18A4A53}"/>
                  </a:ext>
                </a:extLst>
              </p14:cNvPr>
              <p14:cNvContentPartPr/>
              <p14:nvPr/>
            </p14:nvContentPartPr>
            <p14:xfrm>
              <a:off x="10565378" y="2848124"/>
              <a:ext cx="168120" cy="285840"/>
            </p14:xfrm>
          </p:contentPart>
        </mc:Choice>
        <mc:Fallback xmlns="">
          <p:pic>
            <p:nvPicPr>
              <p:cNvPr id="106" name="Freihand 105">
                <a:extLst>
                  <a:ext uri="{FF2B5EF4-FFF2-40B4-BE49-F238E27FC236}">
                    <a16:creationId xmlns:a16="http://schemas.microsoft.com/office/drawing/2014/main" id="{73284FC1-44B5-44CD-A093-C3B3B18A4A53}"/>
                  </a:ext>
                </a:extLst>
              </p:cNvPr>
              <p:cNvPicPr/>
              <p:nvPr/>
            </p:nvPicPr>
            <p:blipFill>
              <a:blip r:embed="rId175"/>
              <a:stretch>
                <a:fillRect/>
              </a:stretch>
            </p:blipFill>
            <p:spPr>
              <a:xfrm>
                <a:off x="10556378" y="2839124"/>
                <a:ext cx="1857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7399DAFE-0E5C-48C0-A893-888FF0EBC3B4}"/>
                  </a:ext>
                </a:extLst>
              </p14:cNvPr>
              <p14:cNvContentPartPr/>
              <p14:nvPr/>
            </p14:nvContentPartPr>
            <p14:xfrm>
              <a:off x="10914578" y="2857484"/>
              <a:ext cx="357840" cy="209160"/>
            </p14:xfrm>
          </p:contentPart>
        </mc:Choice>
        <mc:Fallback xmlns="">
          <p:pic>
            <p:nvPicPr>
              <p:cNvPr id="107" name="Freihand 106">
                <a:extLst>
                  <a:ext uri="{FF2B5EF4-FFF2-40B4-BE49-F238E27FC236}">
                    <a16:creationId xmlns:a16="http://schemas.microsoft.com/office/drawing/2014/main" id="{7399DAFE-0E5C-48C0-A893-888FF0EBC3B4}"/>
                  </a:ext>
                </a:extLst>
              </p:cNvPr>
              <p:cNvPicPr/>
              <p:nvPr/>
            </p:nvPicPr>
            <p:blipFill>
              <a:blip r:embed="rId177"/>
              <a:stretch>
                <a:fillRect/>
              </a:stretch>
            </p:blipFill>
            <p:spPr>
              <a:xfrm>
                <a:off x="10905938" y="2848484"/>
                <a:ext cx="375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E363F9FD-402D-49F4-AE94-5F8D62913514}"/>
                  </a:ext>
                </a:extLst>
              </p14:cNvPr>
              <p14:cNvContentPartPr/>
              <p14:nvPr/>
            </p14:nvContentPartPr>
            <p14:xfrm>
              <a:off x="9184778" y="3508364"/>
              <a:ext cx="21960" cy="214560"/>
            </p14:xfrm>
          </p:contentPart>
        </mc:Choice>
        <mc:Fallback xmlns="">
          <p:pic>
            <p:nvPicPr>
              <p:cNvPr id="109" name="Freihand 108">
                <a:extLst>
                  <a:ext uri="{FF2B5EF4-FFF2-40B4-BE49-F238E27FC236}">
                    <a16:creationId xmlns:a16="http://schemas.microsoft.com/office/drawing/2014/main" id="{E363F9FD-402D-49F4-AE94-5F8D62913514}"/>
                  </a:ext>
                </a:extLst>
              </p:cNvPr>
              <p:cNvPicPr/>
              <p:nvPr/>
            </p:nvPicPr>
            <p:blipFill>
              <a:blip r:embed="rId179"/>
              <a:stretch>
                <a:fillRect/>
              </a:stretch>
            </p:blipFill>
            <p:spPr>
              <a:xfrm>
                <a:off x="9176138" y="3499724"/>
                <a:ext cx="39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BA51EA67-310A-4197-B08E-ED3084297428}"/>
                  </a:ext>
                </a:extLst>
              </p14:cNvPr>
              <p14:cNvContentPartPr/>
              <p14:nvPr/>
            </p14:nvContentPartPr>
            <p14:xfrm>
              <a:off x="9165698" y="3466604"/>
              <a:ext cx="203040" cy="127440"/>
            </p14:xfrm>
          </p:contentPart>
        </mc:Choice>
        <mc:Fallback xmlns="">
          <p:pic>
            <p:nvPicPr>
              <p:cNvPr id="110" name="Freihand 109">
                <a:extLst>
                  <a:ext uri="{FF2B5EF4-FFF2-40B4-BE49-F238E27FC236}">
                    <a16:creationId xmlns:a16="http://schemas.microsoft.com/office/drawing/2014/main" id="{BA51EA67-310A-4197-B08E-ED3084297428}"/>
                  </a:ext>
                </a:extLst>
              </p:cNvPr>
              <p:cNvPicPr/>
              <p:nvPr/>
            </p:nvPicPr>
            <p:blipFill>
              <a:blip r:embed="rId181"/>
              <a:stretch>
                <a:fillRect/>
              </a:stretch>
            </p:blipFill>
            <p:spPr>
              <a:xfrm>
                <a:off x="9157058" y="3457964"/>
                <a:ext cx="220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448D887A-FF3A-4842-A28A-5988BA491763}"/>
                  </a:ext>
                </a:extLst>
              </p14:cNvPr>
              <p14:cNvContentPartPr/>
              <p14:nvPr/>
            </p14:nvContentPartPr>
            <p14:xfrm>
              <a:off x="9208178" y="3694844"/>
              <a:ext cx="182520" cy="38520"/>
            </p14:xfrm>
          </p:contentPart>
        </mc:Choice>
        <mc:Fallback xmlns="">
          <p:pic>
            <p:nvPicPr>
              <p:cNvPr id="111" name="Freihand 110">
                <a:extLst>
                  <a:ext uri="{FF2B5EF4-FFF2-40B4-BE49-F238E27FC236}">
                    <a16:creationId xmlns:a16="http://schemas.microsoft.com/office/drawing/2014/main" id="{448D887A-FF3A-4842-A28A-5988BA491763}"/>
                  </a:ext>
                </a:extLst>
              </p:cNvPr>
              <p:cNvPicPr/>
              <p:nvPr/>
            </p:nvPicPr>
            <p:blipFill>
              <a:blip r:embed="rId183"/>
              <a:stretch>
                <a:fillRect/>
              </a:stretch>
            </p:blipFill>
            <p:spPr>
              <a:xfrm>
                <a:off x="9199178" y="3685844"/>
                <a:ext cx="200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D5D00F32-45FF-4499-B36C-6B7246CFB6F6}"/>
                  </a:ext>
                </a:extLst>
              </p14:cNvPr>
              <p14:cNvContentPartPr/>
              <p14:nvPr/>
            </p14:nvContentPartPr>
            <p14:xfrm>
              <a:off x="9398618" y="3537884"/>
              <a:ext cx="243000" cy="154080"/>
            </p14:xfrm>
          </p:contentPart>
        </mc:Choice>
        <mc:Fallback xmlns="">
          <p:pic>
            <p:nvPicPr>
              <p:cNvPr id="112" name="Freihand 111">
                <a:extLst>
                  <a:ext uri="{FF2B5EF4-FFF2-40B4-BE49-F238E27FC236}">
                    <a16:creationId xmlns:a16="http://schemas.microsoft.com/office/drawing/2014/main" id="{D5D00F32-45FF-4499-B36C-6B7246CFB6F6}"/>
                  </a:ext>
                </a:extLst>
              </p:cNvPr>
              <p:cNvPicPr/>
              <p:nvPr/>
            </p:nvPicPr>
            <p:blipFill>
              <a:blip r:embed="rId185"/>
              <a:stretch>
                <a:fillRect/>
              </a:stretch>
            </p:blipFill>
            <p:spPr>
              <a:xfrm>
                <a:off x="9389618" y="3529244"/>
                <a:ext cx="260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DDE9D4D6-CB06-4ADC-82F2-C629C9EB1A02}"/>
                  </a:ext>
                </a:extLst>
              </p14:cNvPr>
              <p14:cNvContentPartPr/>
              <p14:nvPr/>
            </p14:nvContentPartPr>
            <p14:xfrm>
              <a:off x="9702098" y="3486764"/>
              <a:ext cx="329040" cy="144720"/>
            </p14:xfrm>
          </p:contentPart>
        </mc:Choice>
        <mc:Fallback xmlns="">
          <p:pic>
            <p:nvPicPr>
              <p:cNvPr id="113" name="Freihand 112">
                <a:extLst>
                  <a:ext uri="{FF2B5EF4-FFF2-40B4-BE49-F238E27FC236}">
                    <a16:creationId xmlns:a16="http://schemas.microsoft.com/office/drawing/2014/main" id="{DDE9D4D6-CB06-4ADC-82F2-C629C9EB1A02}"/>
                  </a:ext>
                </a:extLst>
              </p:cNvPr>
              <p:cNvPicPr/>
              <p:nvPr/>
            </p:nvPicPr>
            <p:blipFill>
              <a:blip r:embed="rId187"/>
              <a:stretch>
                <a:fillRect/>
              </a:stretch>
            </p:blipFill>
            <p:spPr>
              <a:xfrm>
                <a:off x="9693098" y="3477764"/>
                <a:ext cx="346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0CEDFB6A-F1F8-4C5D-AFB0-2B7591BBC4A3}"/>
                  </a:ext>
                </a:extLst>
              </p14:cNvPr>
              <p14:cNvContentPartPr/>
              <p14:nvPr/>
            </p14:nvContentPartPr>
            <p14:xfrm>
              <a:off x="9879938" y="3518804"/>
              <a:ext cx="108360" cy="45720"/>
            </p14:xfrm>
          </p:contentPart>
        </mc:Choice>
        <mc:Fallback xmlns="">
          <p:pic>
            <p:nvPicPr>
              <p:cNvPr id="114" name="Freihand 113">
                <a:extLst>
                  <a:ext uri="{FF2B5EF4-FFF2-40B4-BE49-F238E27FC236}">
                    <a16:creationId xmlns:a16="http://schemas.microsoft.com/office/drawing/2014/main" id="{0CEDFB6A-F1F8-4C5D-AFB0-2B7591BBC4A3}"/>
                  </a:ext>
                </a:extLst>
              </p:cNvPr>
              <p:cNvPicPr/>
              <p:nvPr/>
            </p:nvPicPr>
            <p:blipFill>
              <a:blip r:embed="rId189"/>
              <a:stretch>
                <a:fillRect/>
              </a:stretch>
            </p:blipFill>
            <p:spPr>
              <a:xfrm>
                <a:off x="9871298" y="3509804"/>
                <a:ext cx="126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F821EAD6-EAE1-4372-9D83-ABACCE91D696}"/>
                  </a:ext>
                </a:extLst>
              </p14:cNvPr>
              <p14:cNvContentPartPr/>
              <p14:nvPr/>
            </p14:nvContentPartPr>
            <p14:xfrm>
              <a:off x="10056698" y="3444284"/>
              <a:ext cx="470160" cy="135360"/>
            </p14:xfrm>
          </p:contentPart>
        </mc:Choice>
        <mc:Fallback xmlns="">
          <p:pic>
            <p:nvPicPr>
              <p:cNvPr id="115" name="Freihand 114">
                <a:extLst>
                  <a:ext uri="{FF2B5EF4-FFF2-40B4-BE49-F238E27FC236}">
                    <a16:creationId xmlns:a16="http://schemas.microsoft.com/office/drawing/2014/main" id="{F821EAD6-EAE1-4372-9D83-ABACCE91D696}"/>
                  </a:ext>
                </a:extLst>
              </p:cNvPr>
              <p:cNvPicPr/>
              <p:nvPr/>
            </p:nvPicPr>
            <p:blipFill>
              <a:blip r:embed="rId191"/>
              <a:stretch>
                <a:fillRect/>
              </a:stretch>
            </p:blipFill>
            <p:spPr>
              <a:xfrm>
                <a:off x="10048058" y="3435284"/>
                <a:ext cx="487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Freihand 129">
                <a:extLst>
                  <a:ext uri="{FF2B5EF4-FFF2-40B4-BE49-F238E27FC236}">
                    <a16:creationId xmlns:a16="http://schemas.microsoft.com/office/drawing/2014/main" id="{3EF3A5E6-F07B-468C-AE49-7F7A2EDB1FD9}"/>
                  </a:ext>
                </a:extLst>
              </p14:cNvPr>
              <p14:cNvContentPartPr/>
              <p14:nvPr/>
            </p14:nvContentPartPr>
            <p14:xfrm>
              <a:off x="7804898" y="3581804"/>
              <a:ext cx="129240" cy="300600"/>
            </p14:xfrm>
          </p:contentPart>
        </mc:Choice>
        <mc:Fallback xmlns="">
          <p:pic>
            <p:nvPicPr>
              <p:cNvPr id="130" name="Freihand 129">
                <a:extLst>
                  <a:ext uri="{FF2B5EF4-FFF2-40B4-BE49-F238E27FC236}">
                    <a16:creationId xmlns:a16="http://schemas.microsoft.com/office/drawing/2014/main" id="{3EF3A5E6-F07B-468C-AE49-7F7A2EDB1FD9}"/>
                  </a:ext>
                </a:extLst>
              </p:cNvPr>
              <p:cNvPicPr/>
              <p:nvPr/>
            </p:nvPicPr>
            <p:blipFill>
              <a:blip r:embed="rId193"/>
              <a:stretch>
                <a:fillRect/>
              </a:stretch>
            </p:blipFill>
            <p:spPr>
              <a:xfrm>
                <a:off x="7796258" y="3573164"/>
                <a:ext cx="1468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Freihand 130">
                <a:extLst>
                  <a:ext uri="{FF2B5EF4-FFF2-40B4-BE49-F238E27FC236}">
                    <a16:creationId xmlns:a16="http://schemas.microsoft.com/office/drawing/2014/main" id="{13CB2EE7-A96C-4042-BAB2-ABEF3D6FBC6B}"/>
                  </a:ext>
                </a:extLst>
              </p14:cNvPr>
              <p14:cNvContentPartPr/>
              <p14:nvPr/>
            </p14:nvContentPartPr>
            <p14:xfrm>
              <a:off x="8007938" y="3776564"/>
              <a:ext cx="34920" cy="145440"/>
            </p14:xfrm>
          </p:contentPart>
        </mc:Choice>
        <mc:Fallback xmlns="">
          <p:pic>
            <p:nvPicPr>
              <p:cNvPr id="131" name="Freihand 130">
                <a:extLst>
                  <a:ext uri="{FF2B5EF4-FFF2-40B4-BE49-F238E27FC236}">
                    <a16:creationId xmlns:a16="http://schemas.microsoft.com/office/drawing/2014/main" id="{13CB2EE7-A96C-4042-BAB2-ABEF3D6FBC6B}"/>
                  </a:ext>
                </a:extLst>
              </p:cNvPr>
              <p:cNvPicPr/>
              <p:nvPr/>
            </p:nvPicPr>
            <p:blipFill>
              <a:blip r:embed="rId195"/>
              <a:stretch>
                <a:fillRect/>
              </a:stretch>
            </p:blipFill>
            <p:spPr>
              <a:xfrm>
                <a:off x="7999298" y="3767924"/>
                <a:ext cx="52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Freihand 131">
                <a:extLst>
                  <a:ext uri="{FF2B5EF4-FFF2-40B4-BE49-F238E27FC236}">
                    <a16:creationId xmlns:a16="http://schemas.microsoft.com/office/drawing/2014/main" id="{0875DB56-D699-4022-BB93-E635EA4DFC81}"/>
                  </a:ext>
                </a:extLst>
              </p14:cNvPr>
              <p14:cNvContentPartPr/>
              <p14:nvPr/>
            </p14:nvContentPartPr>
            <p14:xfrm>
              <a:off x="8054378" y="3508364"/>
              <a:ext cx="175680" cy="264960"/>
            </p14:xfrm>
          </p:contentPart>
        </mc:Choice>
        <mc:Fallback xmlns="">
          <p:pic>
            <p:nvPicPr>
              <p:cNvPr id="132" name="Freihand 131">
                <a:extLst>
                  <a:ext uri="{FF2B5EF4-FFF2-40B4-BE49-F238E27FC236}">
                    <a16:creationId xmlns:a16="http://schemas.microsoft.com/office/drawing/2014/main" id="{0875DB56-D699-4022-BB93-E635EA4DFC81}"/>
                  </a:ext>
                </a:extLst>
              </p:cNvPr>
              <p:cNvPicPr/>
              <p:nvPr/>
            </p:nvPicPr>
            <p:blipFill>
              <a:blip r:embed="rId197"/>
              <a:stretch>
                <a:fillRect/>
              </a:stretch>
            </p:blipFill>
            <p:spPr>
              <a:xfrm>
                <a:off x="8045738" y="3499724"/>
                <a:ext cx="1933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Freihand 132">
                <a:extLst>
                  <a:ext uri="{FF2B5EF4-FFF2-40B4-BE49-F238E27FC236}">
                    <a16:creationId xmlns:a16="http://schemas.microsoft.com/office/drawing/2014/main" id="{08095AF8-3FF8-4533-8E3B-BA8950E2F4F4}"/>
                  </a:ext>
                </a:extLst>
              </p14:cNvPr>
              <p14:cNvContentPartPr/>
              <p14:nvPr/>
            </p14:nvContentPartPr>
            <p14:xfrm>
              <a:off x="8375498" y="3511244"/>
              <a:ext cx="75600" cy="168480"/>
            </p14:xfrm>
          </p:contentPart>
        </mc:Choice>
        <mc:Fallback xmlns="">
          <p:pic>
            <p:nvPicPr>
              <p:cNvPr id="133" name="Freihand 132">
                <a:extLst>
                  <a:ext uri="{FF2B5EF4-FFF2-40B4-BE49-F238E27FC236}">
                    <a16:creationId xmlns:a16="http://schemas.microsoft.com/office/drawing/2014/main" id="{08095AF8-3FF8-4533-8E3B-BA8950E2F4F4}"/>
                  </a:ext>
                </a:extLst>
              </p:cNvPr>
              <p:cNvPicPr/>
              <p:nvPr/>
            </p:nvPicPr>
            <p:blipFill>
              <a:blip r:embed="rId199"/>
              <a:stretch>
                <a:fillRect/>
              </a:stretch>
            </p:blipFill>
            <p:spPr>
              <a:xfrm>
                <a:off x="8366498" y="3502244"/>
                <a:ext cx="93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Freihand 133">
                <a:extLst>
                  <a:ext uri="{FF2B5EF4-FFF2-40B4-BE49-F238E27FC236}">
                    <a16:creationId xmlns:a16="http://schemas.microsoft.com/office/drawing/2014/main" id="{26F244BE-6A83-4884-8800-A9C9087C8300}"/>
                  </a:ext>
                </a:extLst>
              </p14:cNvPr>
              <p14:cNvContentPartPr/>
              <p14:nvPr/>
            </p14:nvContentPartPr>
            <p14:xfrm>
              <a:off x="8334098" y="3459044"/>
              <a:ext cx="173880" cy="268560"/>
            </p14:xfrm>
          </p:contentPart>
        </mc:Choice>
        <mc:Fallback xmlns="">
          <p:pic>
            <p:nvPicPr>
              <p:cNvPr id="134" name="Freihand 133">
                <a:extLst>
                  <a:ext uri="{FF2B5EF4-FFF2-40B4-BE49-F238E27FC236}">
                    <a16:creationId xmlns:a16="http://schemas.microsoft.com/office/drawing/2014/main" id="{26F244BE-6A83-4884-8800-A9C9087C8300}"/>
                  </a:ext>
                </a:extLst>
              </p:cNvPr>
              <p:cNvPicPr/>
              <p:nvPr/>
            </p:nvPicPr>
            <p:blipFill>
              <a:blip r:embed="rId201"/>
              <a:stretch>
                <a:fillRect/>
              </a:stretch>
            </p:blipFill>
            <p:spPr>
              <a:xfrm>
                <a:off x="8325098" y="3450044"/>
                <a:ext cx="1915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 name="Freihand 134">
                <a:extLst>
                  <a:ext uri="{FF2B5EF4-FFF2-40B4-BE49-F238E27FC236}">
                    <a16:creationId xmlns:a16="http://schemas.microsoft.com/office/drawing/2014/main" id="{A5A0D8CF-D0D6-43DF-9486-34D1AFF8FF2B}"/>
                  </a:ext>
                </a:extLst>
              </p14:cNvPr>
              <p14:cNvContentPartPr/>
              <p14:nvPr/>
            </p14:nvContentPartPr>
            <p14:xfrm>
              <a:off x="8540018" y="3491444"/>
              <a:ext cx="61200" cy="169200"/>
            </p14:xfrm>
          </p:contentPart>
        </mc:Choice>
        <mc:Fallback xmlns="">
          <p:pic>
            <p:nvPicPr>
              <p:cNvPr id="135" name="Freihand 134">
                <a:extLst>
                  <a:ext uri="{FF2B5EF4-FFF2-40B4-BE49-F238E27FC236}">
                    <a16:creationId xmlns:a16="http://schemas.microsoft.com/office/drawing/2014/main" id="{A5A0D8CF-D0D6-43DF-9486-34D1AFF8FF2B}"/>
                  </a:ext>
                </a:extLst>
              </p:cNvPr>
              <p:cNvPicPr/>
              <p:nvPr/>
            </p:nvPicPr>
            <p:blipFill>
              <a:blip r:embed="rId203"/>
              <a:stretch>
                <a:fillRect/>
              </a:stretch>
            </p:blipFill>
            <p:spPr>
              <a:xfrm>
                <a:off x="8531018" y="3482444"/>
                <a:ext cx="78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Freihand 135">
                <a:extLst>
                  <a:ext uri="{FF2B5EF4-FFF2-40B4-BE49-F238E27FC236}">
                    <a16:creationId xmlns:a16="http://schemas.microsoft.com/office/drawing/2014/main" id="{3337468C-9E57-489B-9BD6-0746AE08F2F5}"/>
                  </a:ext>
                </a:extLst>
              </p14:cNvPr>
              <p14:cNvContentPartPr/>
              <p14:nvPr/>
            </p14:nvContentPartPr>
            <p14:xfrm>
              <a:off x="8669978" y="3524204"/>
              <a:ext cx="54000" cy="100800"/>
            </p14:xfrm>
          </p:contentPart>
        </mc:Choice>
        <mc:Fallback xmlns="">
          <p:pic>
            <p:nvPicPr>
              <p:cNvPr id="136" name="Freihand 135">
                <a:extLst>
                  <a:ext uri="{FF2B5EF4-FFF2-40B4-BE49-F238E27FC236}">
                    <a16:creationId xmlns:a16="http://schemas.microsoft.com/office/drawing/2014/main" id="{3337468C-9E57-489B-9BD6-0746AE08F2F5}"/>
                  </a:ext>
                </a:extLst>
              </p:cNvPr>
              <p:cNvPicPr/>
              <p:nvPr/>
            </p:nvPicPr>
            <p:blipFill>
              <a:blip r:embed="rId205"/>
              <a:stretch>
                <a:fillRect/>
              </a:stretch>
            </p:blipFill>
            <p:spPr>
              <a:xfrm>
                <a:off x="8660978" y="3515204"/>
                <a:ext cx="71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Freihand 136">
                <a:extLst>
                  <a:ext uri="{FF2B5EF4-FFF2-40B4-BE49-F238E27FC236}">
                    <a16:creationId xmlns:a16="http://schemas.microsoft.com/office/drawing/2014/main" id="{36ACECA4-9959-433E-8B28-B69702B2FC94}"/>
                  </a:ext>
                </a:extLst>
              </p14:cNvPr>
              <p14:cNvContentPartPr/>
              <p14:nvPr/>
            </p14:nvContentPartPr>
            <p14:xfrm>
              <a:off x="8766458" y="3409004"/>
              <a:ext cx="162360" cy="182160"/>
            </p14:xfrm>
          </p:contentPart>
        </mc:Choice>
        <mc:Fallback xmlns="">
          <p:pic>
            <p:nvPicPr>
              <p:cNvPr id="137" name="Freihand 136">
                <a:extLst>
                  <a:ext uri="{FF2B5EF4-FFF2-40B4-BE49-F238E27FC236}">
                    <a16:creationId xmlns:a16="http://schemas.microsoft.com/office/drawing/2014/main" id="{36ACECA4-9959-433E-8B28-B69702B2FC94}"/>
                  </a:ext>
                </a:extLst>
              </p:cNvPr>
              <p:cNvPicPr/>
              <p:nvPr/>
            </p:nvPicPr>
            <p:blipFill>
              <a:blip r:embed="rId207"/>
              <a:stretch>
                <a:fillRect/>
              </a:stretch>
            </p:blipFill>
            <p:spPr>
              <a:xfrm>
                <a:off x="8757818" y="3400364"/>
                <a:ext cx="180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Freihand 137">
                <a:extLst>
                  <a:ext uri="{FF2B5EF4-FFF2-40B4-BE49-F238E27FC236}">
                    <a16:creationId xmlns:a16="http://schemas.microsoft.com/office/drawing/2014/main" id="{74201517-D2D7-4D19-87A4-E72548F004C0}"/>
                  </a:ext>
                </a:extLst>
              </p14:cNvPr>
              <p14:cNvContentPartPr/>
              <p14:nvPr/>
            </p14:nvContentPartPr>
            <p14:xfrm>
              <a:off x="8745938" y="3516644"/>
              <a:ext cx="156600" cy="84960"/>
            </p14:xfrm>
          </p:contentPart>
        </mc:Choice>
        <mc:Fallback xmlns="">
          <p:pic>
            <p:nvPicPr>
              <p:cNvPr id="138" name="Freihand 137">
                <a:extLst>
                  <a:ext uri="{FF2B5EF4-FFF2-40B4-BE49-F238E27FC236}">
                    <a16:creationId xmlns:a16="http://schemas.microsoft.com/office/drawing/2014/main" id="{74201517-D2D7-4D19-87A4-E72548F004C0}"/>
                  </a:ext>
                </a:extLst>
              </p:cNvPr>
              <p:cNvPicPr/>
              <p:nvPr/>
            </p:nvPicPr>
            <p:blipFill>
              <a:blip r:embed="rId209"/>
              <a:stretch>
                <a:fillRect/>
              </a:stretch>
            </p:blipFill>
            <p:spPr>
              <a:xfrm>
                <a:off x="8736938" y="3508004"/>
                <a:ext cx="174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9" name="Freihand 138">
                <a:extLst>
                  <a:ext uri="{FF2B5EF4-FFF2-40B4-BE49-F238E27FC236}">
                    <a16:creationId xmlns:a16="http://schemas.microsoft.com/office/drawing/2014/main" id="{2B252AB4-8A53-4CCC-B6F5-5F80609C1CCC}"/>
                  </a:ext>
                </a:extLst>
              </p14:cNvPr>
              <p14:cNvContentPartPr/>
              <p14:nvPr/>
            </p14:nvContentPartPr>
            <p14:xfrm>
              <a:off x="7822178" y="3690524"/>
              <a:ext cx="1255320" cy="387360"/>
            </p14:xfrm>
          </p:contentPart>
        </mc:Choice>
        <mc:Fallback xmlns="">
          <p:pic>
            <p:nvPicPr>
              <p:cNvPr id="139" name="Freihand 138">
                <a:extLst>
                  <a:ext uri="{FF2B5EF4-FFF2-40B4-BE49-F238E27FC236}">
                    <a16:creationId xmlns:a16="http://schemas.microsoft.com/office/drawing/2014/main" id="{2B252AB4-8A53-4CCC-B6F5-5F80609C1CCC}"/>
                  </a:ext>
                </a:extLst>
              </p:cNvPr>
              <p:cNvPicPr/>
              <p:nvPr/>
            </p:nvPicPr>
            <p:blipFill>
              <a:blip r:embed="rId211"/>
              <a:stretch>
                <a:fillRect/>
              </a:stretch>
            </p:blipFill>
            <p:spPr>
              <a:xfrm>
                <a:off x="7813178" y="3681884"/>
                <a:ext cx="12729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7" name="Freihand 176">
                <a:extLst>
                  <a:ext uri="{FF2B5EF4-FFF2-40B4-BE49-F238E27FC236}">
                    <a16:creationId xmlns:a16="http://schemas.microsoft.com/office/drawing/2014/main" id="{49827560-481F-4D6F-BCA2-8F055F5D99BD}"/>
                  </a:ext>
                </a:extLst>
              </p14:cNvPr>
              <p14:cNvContentPartPr/>
              <p14:nvPr/>
            </p14:nvContentPartPr>
            <p14:xfrm>
              <a:off x="7829018" y="3690164"/>
              <a:ext cx="1165680" cy="441360"/>
            </p14:xfrm>
          </p:contentPart>
        </mc:Choice>
        <mc:Fallback xmlns="">
          <p:pic>
            <p:nvPicPr>
              <p:cNvPr id="177" name="Freihand 176">
                <a:extLst>
                  <a:ext uri="{FF2B5EF4-FFF2-40B4-BE49-F238E27FC236}">
                    <a16:creationId xmlns:a16="http://schemas.microsoft.com/office/drawing/2014/main" id="{49827560-481F-4D6F-BCA2-8F055F5D99BD}"/>
                  </a:ext>
                </a:extLst>
              </p:cNvPr>
              <p:cNvPicPr/>
              <p:nvPr/>
            </p:nvPicPr>
            <p:blipFill>
              <a:blip r:embed="rId213"/>
              <a:stretch>
                <a:fillRect/>
              </a:stretch>
            </p:blipFill>
            <p:spPr>
              <a:xfrm>
                <a:off x="7820018" y="3681164"/>
                <a:ext cx="118332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8" name="Freihand 177">
                <a:extLst>
                  <a:ext uri="{FF2B5EF4-FFF2-40B4-BE49-F238E27FC236}">
                    <a16:creationId xmlns:a16="http://schemas.microsoft.com/office/drawing/2014/main" id="{761A51F2-DD8D-4C9C-922A-581A9010B8B2}"/>
                  </a:ext>
                </a:extLst>
              </p14:cNvPr>
              <p14:cNvContentPartPr/>
              <p14:nvPr/>
            </p14:nvContentPartPr>
            <p14:xfrm>
              <a:off x="8763218" y="3677564"/>
              <a:ext cx="257400" cy="106560"/>
            </p14:xfrm>
          </p:contentPart>
        </mc:Choice>
        <mc:Fallback xmlns="">
          <p:pic>
            <p:nvPicPr>
              <p:cNvPr id="178" name="Freihand 177">
                <a:extLst>
                  <a:ext uri="{FF2B5EF4-FFF2-40B4-BE49-F238E27FC236}">
                    <a16:creationId xmlns:a16="http://schemas.microsoft.com/office/drawing/2014/main" id="{761A51F2-DD8D-4C9C-922A-581A9010B8B2}"/>
                  </a:ext>
                </a:extLst>
              </p:cNvPr>
              <p:cNvPicPr/>
              <p:nvPr/>
            </p:nvPicPr>
            <p:blipFill>
              <a:blip r:embed="rId215"/>
              <a:stretch>
                <a:fillRect/>
              </a:stretch>
            </p:blipFill>
            <p:spPr>
              <a:xfrm>
                <a:off x="8754578" y="3668924"/>
                <a:ext cx="275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 name="Freihand 116">
                <a:extLst>
                  <a:ext uri="{FF2B5EF4-FFF2-40B4-BE49-F238E27FC236}">
                    <a16:creationId xmlns:a16="http://schemas.microsoft.com/office/drawing/2014/main" id="{C958E65E-099A-427D-B83B-890E4EC0D186}"/>
                  </a:ext>
                </a:extLst>
              </p14:cNvPr>
              <p14:cNvContentPartPr/>
              <p14:nvPr/>
            </p14:nvContentPartPr>
            <p14:xfrm>
              <a:off x="6327458" y="4067084"/>
              <a:ext cx="16200" cy="129960"/>
            </p14:xfrm>
          </p:contentPart>
        </mc:Choice>
        <mc:Fallback xmlns="">
          <p:pic>
            <p:nvPicPr>
              <p:cNvPr id="117" name="Freihand 116">
                <a:extLst>
                  <a:ext uri="{FF2B5EF4-FFF2-40B4-BE49-F238E27FC236}">
                    <a16:creationId xmlns:a16="http://schemas.microsoft.com/office/drawing/2014/main" id="{C958E65E-099A-427D-B83B-890E4EC0D186}"/>
                  </a:ext>
                </a:extLst>
              </p:cNvPr>
              <p:cNvPicPr/>
              <p:nvPr/>
            </p:nvPicPr>
            <p:blipFill>
              <a:blip r:embed="rId217"/>
              <a:stretch>
                <a:fillRect/>
              </a:stretch>
            </p:blipFill>
            <p:spPr>
              <a:xfrm>
                <a:off x="6318458" y="4058444"/>
                <a:ext cx="33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8" name="Freihand 117">
                <a:extLst>
                  <a:ext uri="{FF2B5EF4-FFF2-40B4-BE49-F238E27FC236}">
                    <a16:creationId xmlns:a16="http://schemas.microsoft.com/office/drawing/2014/main" id="{72888921-D9FA-4806-8699-F8B797485210}"/>
                  </a:ext>
                </a:extLst>
              </p14:cNvPr>
              <p14:cNvContentPartPr/>
              <p14:nvPr/>
            </p14:nvContentPartPr>
            <p14:xfrm>
              <a:off x="6256898" y="3945404"/>
              <a:ext cx="204840" cy="273600"/>
            </p14:xfrm>
          </p:contentPart>
        </mc:Choice>
        <mc:Fallback xmlns="">
          <p:pic>
            <p:nvPicPr>
              <p:cNvPr id="118" name="Freihand 117">
                <a:extLst>
                  <a:ext uri="{FF2B5EF4-FFF2-40B4-BE49-F238E27FC236}">
                    <a16:creationId xmlns:a16="http://schemas.microsoft.com/office/drawing/2014/main" id="{72888921-D9FA-4806-8699-F8B797485210}"/>
                  </a:ext>
                </a:extLst>
              </p:cNvPr>
              <p:cNvPicPr/>
              <p:nvPr/>
            </p:nvPicPr>
            <p:blipFill>
              <a:blip r:embed="rId219"/>
              <a:stretch>
                <a:fillRect/>
              </a:stretch>
            </p:blipFill>
            <p:spPr>
              <a:xfrm>
                <a:off x="6247898" y="3936764"/>
                <a:ext cx="2224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9" name="Freihand 118">
                <a:extLst>
                  <a:ext uri="{FF2B5EF4-FFF2-40B4-BE49-F238E27FC236}">
                    <a16:creationId xmlns:a16="http://schemas.microsoft.com/office/drawing/2014/main" id="{945C48E8-CF1D-48B4-8EA1-8D28EFA76413}"/>
                  </a:ext>
                </a:extLst>
              </p14:cNvPr>
              <p14:cNvContentPartPr/>
              <p14:nvPr/>
            </p14:nvContentPartPr>
            <p14:xfrm>
              <a:off x="6557498" y="3968804"/>
              <a:ext cx="142200" cy="189720"/>
            </p14:xfrm>
          </p:contentPart>
        </mc:Choice>
        <mc:Fallback xmlns="">
          <p:pic>
            <p:nvPicPr>
              <p:cNvPr id="119" name="Freihand 118">
                <a:extLst>
                  <a:ext uri="{FF2B5EF4-FFF2-40B4-BE49-F238E27FC236}">
                    <a16:creationId xmlns:a16="http://schemas.microsoft.com/office/drawing/2014/main" id="{945C48E8-CF1D-48B4-8EA1-8D28EFA76413}"/>
                  </a:ext>
                </a:extLst>
              </p:cNvPr>
              <p:cNvPicPr/>
              <p:nvPr/>
            </p:nvPicPr>
            <p:blipFill>
              <a:blip r:embed="rId221"/>
              <a:stretch>
                <a:fillRect/>
              </a:stretch>
            </p:blipFill>
            <p:spPr>
              <a:xfrm>
                <a:off x="6548858" y="3959804"/>
                <a:ext cx="159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0" name="Freihand 119">
                <a:extLst>
                  <a:ext uri="{FF2B5EF4-FFF2-40B4-BE49-F238E27FC236}">
                    <a16:creationId xmlns:a16="http://schemas.microsoft.com/office/drawing/2014/main" id="{BC2072A0-4FBB-411C-95EC-857CF92F3801}"/>
                  </a:ext>
                </a:extLst>
              </p14:cNvPr>
              <p14:cNvContentPartPr/>
              <p14:nvPr/>
            </p14:nvContentPartPr>
            <p14:xfrm>
              <a:off x="6566138" y="3915884"/>
              <a:ext cx="191160" cy="95040"/>
            </p14:xfrm>
          </p:contentPart>
        </mc:Choice>
        <mc:Fallback xmlns="">
          <p:pic>
            <p:nvPicPr>
              <p:cNvPr id="120" name="Freihand 119">
                <a:extLst>
                  <a:ext uri="{FF2B5EF4-FFF2-40B4-BE49-F238E27FC236}">
                    <a16:creationId xmlns:a16="http://schemas.microsoft.com/office/drawing/2014/main" id="{BC2072A0-4FBB-411C-95EC-857CF92F3801}"/>
                  </a:ext>
                </a:extLst>
              </p:cNvPr>
              <p:cNvPicPr/>
              <p:nvPr/>
            </p:nvPicPr>
            <p:blipFill>
              <a:blip r:embed="rId223"/>
              <a:stretch>
                <a:fillRect/>
              </a:stretch>
            </p:blipFill>
            <p:spPr>
              <a:xfrm>
                <a:off x="6557498" y="3906884"/>
                <a:ext cx="20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1" name="Freihand 120">
                <a:extLst>
                  <a:ext uri="{FF2B5EF4-FFF2-40B4-BE49-F238E27FC236}">
                    <a16:creationId xmlns:a16="http://schemas.microsoft.com/office/drawing/2014/main" id="{F8F092D4-2466-4E6A-9B96-849CD857FA09}"/>
                  </a:ext>
                </a:extLst>
              </p14:cNvPr>
              <p14:cNvContentPartPr/>
              <p14:nvPr/>
            </p14:nvContentPartPr>
            <p14:xfrm>
              <a:off x="6791858" y="3828404"/>
              <a:ext cx="182160" cy="276840"/>
            </p14:xfrm>
          </p:contentPart>
        </mc:Choice>
        <mc:Fallback xmlns="">
          <p:pic>
            <p:nvPicPr>
              <p:cNvPr id="121" name="Freihand 120">
                <a:extLst>
                  <a:ext uri="{FF2B5EF4-FFF2-40B4-BE49-F238E27FC236}">
                    <a16:creationId xmlns:a16="http://schemas.microsoft.com/office/drawing/2014/main" id="{F8F092D4-2466-4E6A-9B96-849CD857FA09}"/>
                  </a:ext>
                </a:extLst>
              </p:cNvPr>
              <p:cNvPicPr/>
              <p:nvPr/>
            </p:nvPicPr>
            <p:blipFill>
              <a:blip r:embed="rId225"/>
              <a:stretch>
                <a:fillRect/>
              </a:stretch>
            </p:blipFill>
            <p:spPr>
              <a:xfrm>
                <a:off x="6782858" y="3819404"/>
                <a:ext cx="199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2" name="Freihand 121">
                <a:extLst>
                  <a:ext uri="{FF2B5EF4-FFF2-40B4-BE49-F238E27FC236}">
                    <a16:creationId xmlns:a16="http://schemas.microsoft.com/office/drawing/2014/main" id="{209526BB-039C-4033-84B8-8E9A85FC5F2B}"/>
                  </a:ext>
                </a:extLst>
              </p14:cNvPr>
              <p14:cNvContentPartPr/>
              <p14:nvPr/>
            </p14:nvContentPartPr>
            <p14:xfrm>
              <a:off x="6888338" y="3888524"/>
              <a:ext cx="181080" cy="207000"/>
            </p14:xfrm>
          </p:contentPart>
        </mc:Choice>
        <mc:Fallback xmlns="">
          <p:pic>
            <p:nvPicPr>
              <p:cNvPr id="122" name="Freihand 121">
                <a:extLst>
                  <a:ext uri="{FF2B5EF4-FFF2-40B4-BE49-F238E27FC236}">
                    <a16:creationId xmlns:a16="http://schemas.microsoft.com/office/drawing/2014/main" id="{209526BB-039C-4033-84B8-8E9A85FC5F2B}"/>
                  </a:ext>
                </a:extLst>
              </p:cNvPr>
              <p:cNvPicPr/>
              <p:nvPr/>
            </p:nvPicPr>
            <p:blipFill>
              <a:blip r:embed="rId227"/>
              <a:stretch>
                <a:fillRect/>
              </a:stretch>
            </p:blipFill>
            <p:spPr>
              <a:xfrm>
                <a:off x="6879698" y="3879524"/>
                <a:ext cx="198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3" name="Freihand 122">
                <a:extLst>
                  <a:ext uri="{FF2B5EF4-FFF2-40B4-BE49-F238E27FC236}">
                    <a16:creationId xmlns:a16="http://schemas.microsoft.com/office/drawing/2014/main" id="{D35AA041-8E6C-4C2F-B13A-8A60F1F6DC99}"/>
                  </a:ext>
                </a:extLst>
              </p14:cNvPr>
              <p14:cNvContentPartPr/>
              <p14:nvPr/>
            </p14:nvContentPartPr>
            <p14:xfrm>
              <a:off x="7118018" y="3833444"/>
              <a:ext cx="56520" cy="191880"/>
            </p14:xfrm>
          </p:contentPart>
        </mc:Choice>
        <mc:Fallback xmlns="">
          <p:pic>
            <p:nvPicPr>
              <p:cNvPr id="123" name="Freihand 122">
                <a:extLst>
                  <a:ext uri="{FF2B5EF4-FFF2-40B4-BE49-F238E27FC236}">
                    <a16:creationId xmlns:a16="http://schemas.microsoft.com/office/drawing/2014/main" id="{D35AA041-8E6C-4C2F-B13A-8A60F1F6DC99}"/>
                  </a:ext>
                </a:extLst>
              </p:cNvPr>
              <p:cNvPicPr/>
              <p:nvPr/>
            </p:nvPicPr>
            <p:blipFill>
              <a:blip r:embed="rId229"/>
              <a:stretch>
                <a:fillRect/>
              </a:stretch>
            </p:blipFill>
            <p:spPr>
              <a:xfrm>
                <a:off x="7109018" y="3824804"/>
                <a:ext cx="74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4" name="Freihand 123">
                <a:extLst>
                  <a:ext uri="{FF2B5EF4-FFF2-40B4-BE49-F238E27FC236}">
                    <a16:creationId xmlns:a16="http://schemas.microsoft.com/office/drawing/2014/main" id="{B4969083-B782-4556-8143-D35D233285D6}"/>
                  </a:ext>
                </a:extLst>
              </p14:cNvPr>
              <p14:cNvContentPartPr/>
              <p14:nvPr/>
            </p14:nvContentPartPr>
            <p14:xfrm>
              <a:off x="7175618" y="3782684"/>
              <a:ext cx="173880" cy="198720"/>
            </p14:xfrm>
          </p:contentPart>
        </mc:Choice>
        <mc:Fallback xmlns="">
          <p:pic>
            <p:nvPicPr>
              <p:cNvPr id="124" name="Freihand 123">
                <a:extLst>
                  <a:ext uri="{FF2B5EF4-FFF2-40B4-BE49-F238E27FC236}">
                    <a16:creationId xmlns:a16="http://schemas.microsoft.com/office/drawing/2014/main" id="{B4969083-B782-4556-8143-D35D233285D6}"/>
                  </a:ext>
                </a:extLst>
              </p:cNvPr>
              <p:cNvPicPr/>
              <p:nvPr/>
            </p:nvPicPr>
            <p:blipFill>
              <a:blip r:embed="rId231"/>
              <a:stretch>
                <a:fillRect/>
              </a:stretch>
            </p:blipFill>
            <p:spPr>
              <a:xfrm>
                <a:off x="7166978" y="3774044"/>
                <a:ext cx="1915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5" name="Freihand 124">
                <a:extLst>
                  <a:ext uri="{FF2B5EF4-FFF2-40B4-BE49-F238E27FC236}">
                    <a16:creationId xmlns:a16="http://schemas.microsoft.com/office/drawing/2014/main" id="{A53A5255-1321-47FF-BED5-A6761349B86A}"/>
                  </a:ext>
                </a:extLst>
              </p14:cNvPr>
              <p14:cNvContentPartPr/>
              <p14:nvPr/>
            </p14:nvContentPartPr>
            <p14:xfrm>
              <a:off x="7338338" y="3708164"/>
              <a:ext cx="96840" cy="277920"/>
            </p14:xfrm>
          </p:contentPart>
        </mc:Choice>
        <mc:Fallback xmlns="">
          <p:pic>
            <p:nvPicPr>
              <p:cNvPr id="125" name="Freihand 124">
                <a:extLst>
                  <a:ext uri="{FF2B5EF4-FFF2-40B4-BE49-F238E27FC236}">
                    <a16:creationId xmlns:a16="http://schemas.microsoft.com/office/drawing/2014/main" id="{A53A5255-1321-47FF-BED5-A6761349B86A}"/>
                  </a:ext>
                </a:extLst>
              </p:cNvPr>
              <p:cNvPicPr/>
              <p:nvPr/>
            </p:nvPicPr>
            <p:blipFill>
              <a:blip r:embed="rId233"/>
              <a:stretch>
                <a:fillRect/>
              </a:stretch>
            </p:blipFill>
            <p:spPr>
              <a:xfrm>
                <a:off x="7329338" y="3699524"/>
                <a:ext cx="1144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7" name="Freihand 126">
                <a:extLst>
                  <a:ext uri="{FF2B5EF4-FFF2-40B4-BE49-F238E27FC236}">
                    <a16:creationId xmlns:a16="http://schemas.microsoft.com/office/drawing/2014/main" id="{D50C5CE3-97AA-4555-A096-EB992DA9A00D}"/>
                  </a:ext>
                </a:extLst>
              </p14:cNvPr>
              <p14:cNvContentPartPr/>
              <p14:nvPr/>
            </p14:nvContentPartPr>
            <p14:xfrm>
              <a:off x="7465778" y="3731204"/>
              <a:ext cx="171720" cy="90000"/>
            </p14:xfrm>
          </p:contentPart>
        </mc:Choice>
        <mc:Fallback xmlns="">
          <p:pic>
            <p:nvPicPr>
              <p:cNvPr id="127" name="Freihand 126">
                <a:extLst>
                  <a:ext uri="{FF2B5EF4-FFF2-40B4-BE49-F238E27FC236}">
                    <a16:creationId xmlns:a16="http://schemas.microsoft.com/office/drawing/2014/main" id="{D50C5CE3-97AA-4555-A096-EB992DA9A00D}"/>
                  </a:ext>
                </a:extLst>
              </p:cNvPr>
              <p:cNvPicPr/>
              <p:nvPr/>
            </p:nvPicPr>
            <p:blipFill>
              <a:blip r:embed="rId235"/>
              <a:stretch>
                <a:fillRect/>
              </a:stretch>
            </p:blipFill>
            <p:spPr>
              <a:xfrm>
                <a:off x="7456778" y="3722564"/>
                <a:ext cx="189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8" name="Freihand 127">
                <a:extLst>
                  <a:ext uri="{FF2B5EF4-FFF2-40B4-BE49-F238E27FC236}">
                    <a16:creationId xmlns:a16="http://schemas.microsoft.com/office/drawing/2014/main" id="{39407AA1-6148-4E12-92EE-2634DF5E08A9}"/>
                  </a:ext>
                </a:extLst>
              </p14:cNvPr>
              <p14:cNvContentPartPr/>
              <p14:nvPr/>
            </p14:nvContentPartPr>
            <p14:xfrm>
              <a:off x="7562258" y="3788084"/>
              <a:ext cx="143640" cy="55080"/>
            </p14:xfrm>
          </p:contentPart>
        </mc:Choice>
        <mc:Fallback xmlns="">
          <p:pic>
            <p:nvPicPr>
              <p:cNvPr id="128" name="Freihand 127">
                <a:extLst>
                  <a:ext uri="{FF2B5EF4-FFF2-40B4-BE49-F238E27FC236}">
                    <a16:creationId xmlns:a16="http://schemas.microsoft.com/office/drawing/2014/main" id="{39407AA1-6148-4E12-92EE-2634DF5E08A9}"/>
                  </a:ext>
                </a:extLst>
              </p:cNvPr>
              <p:cNvPicPr/>
              <p:nvPr/>
            </p:nvPicPr>
            <p:blipFill>
              <a:blip r:embed="rId237"/>
              <a:stretch>
                <a:fillRect/>
              </a:stretch>
            </p:blipFill>
            <p:spPr>
              <a:xfrm>
                <a:off x="7553258" y="3779084"/>
                <a:ext cx="161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0" name="Freihand 179">
                <a:extLst>
                  <a:ext uri="{FF2B5EF4-FFF2-40B4-BE49-F238E27FC236}">
                    <a16:creationId xmlns:a16="http://schemas.microsoft.com/office/drawing/2014/main" id="{12F7850B-7770-473A-8D75-00AC0AE7D9B1}"/>
                  </a:ext>
                </a:extLst>
              </p14:cNvPr>
              <p14:cNvContentPartPr/>
              <p14:nvPr/>
            </p14:nvContentPartPr>
            <p14:xfrm>
              <a:off x="5666498" y="4421324"/>
              <a:ext cx="28080" cy="172800"/>
            </p14:xfrm>
          </p:contentPart>
        </mc:Choice>
        <mc:Fallback xmlns="">
          <p:pic>
            <p:nvPicPr>
              <p:cNvPr id="180" name="Freihand 179">
                <a:extLst>
                  <a:ext uri="{FF2B5EF4-FFF2-40B4-BE49-F238E27FC236}">
                    <a16:creationId xmlns:a16="http://schemas.microsoft.com/office/drawing/2014/main" id="{12F7850B-7770-473A-8D75-00AC0AE7D9B1}"/>
                  </a:ext>
                </a:extLst>
              </p:cNvPr>
              <p:cNvPicPr/>
              <p:nvPr/>
            </p:nvPicPr>
            <p:blipFill>
              <a:blip r:embed="rId239"/>
              <a:stretch>
                <a:fillRect/>
              </a:stretch>
            </p:blipFill>
            <p:spPr>
              <a:xfrm>
                <a:off x="5657498" y="4412324"/>
                <a:ext cx="45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1" name="Freihand 180">
                <a:extLst>
                  <a:ext uri="{FF2B5EF4-FFF2-40B4-BE49-F238E27FC236}">
                    <a16:creationId xmlns:a16="http://schemas.microsoft.com/office/drawing/2014/main" id="{219FC5D8-C17F-432A-A8A2-A0D31A3A7B3B}"/>
                  </a:ext>
                </a:extLst>
              </p14:cNvPr>
              <p14:cNvContentPartPr/>
              <p14:nvPr/>
            </p14:nvContentPartPr>
            <p14:xfrm>
              <a:off x="5564258" y="4347164"/>
              <a:ext cx="230760" cy="272520"/>
            </p14:xfrm>
          </p:contentPart>
        </mc:Choice>
        <mc:Fallback xmlns="">
          <p:pic>
            <p:nvPicPr>
              <p:cNvPr id="181" name="Freihand 180">
                <a:extLst>
                  <a:ext uri="{FF2B5EF4-FFF2-40B4-BE49-F238E27FC236}">
                    <a16:creationId xmlns:a16="http://schemas.microsoft.com/office/drawing/2014/main" id="{219FC5D8-C17F-432A-A8A2-A0D31A3A7B3B}"/>
                  </a:ext>
                </a:extLst>
              </p:cNvPr>
              <p:cNvPicPr/>
              <p:nvPr/>
            </p:nvPicPr>
            <p:blipFill>
              <a:blip r:embed="rId241"/>
              <a:stretch>
                <a:fillRect/>
              </a:stretch>
            </p:blipFill>
            <p:spPr>
              <a:xfrm>
                <a:off x="5555618" y="4338524"/>
                <a:ext cx="248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2" name="Freihand 181">
                <a:extLst>
                  <a:ext uri="{FF2B5EF4-FFF2-40B4-BE49-F238E27FC236}">
                    <a16:creationId xmlns:a16="http://schemas.microsoft.com/office/drawing/2014/main" id="{7C453EFA-D258-439C-87CD-E73714B28AF4}"/>
                  </a:ext>
                </a:extLst>
              </p14:cNvPr>
              <p14:cNvContentPartPr/>
              <p14:nvPr/>
            </p14:nvContentPartPr>
            <p14:xfrm>
              <a:off x="5934338" y="4413404"/>
              <a:ext cx="33840" cy="155520"/>
            </p14:xfrm>
          </p:contentPart>
        </mc:Choice>
        <mc:Fallback xmlns="">
          <p:pic>
            <p:nvPicPr>
              <p:cNvPr id="182" name="Freihand 181">
                <a:extLst>
                  <a:ext uri="{FF2B5EF4-FFF2-40B4-BE49-F238E27FC236}">
                    <a16:creationId xmlns:a16="http://schemas.microsoft.com/office/drawing/2014/main" id="{7C453EFA-D258-439C-87CD-E73714B28AF4}"/>
                  </a:ext>
                </a:extLst>
              </p:cNvPr>
              <p:cNvPicPr/>
              <p:nvPr/>
            </p:nvPicPr>
            <p:blipFill>
              <a:blip r:embed="rId243"/>
              <a:stretch>
                <a:fillRect/>
              </a:stretch>
            </p:blipFill>
            <p:spPr>
              <a:xfrm>
                <a:off x="5925338" y="4404764"/>
                <a:ext cx="51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3" name="Freihand 182">
                <a:extLst>
                  <a:ext uri="{FF2B5EF4-FFF2-40B4-BE49-F238E27FC236}">
                    <a16:creationId xmlns:a16="http://schemas.microsoft.com/office/drawing/2014/main" id="{CFDD386C-9507-489D-9A8C-19B514F7CB1C}"/>
                  </a:ext>
                </a:extLst>
              </p14:cNvPr>
              <p14:cNvContentPartPr/>
              <p14:nvPr/>
            </p14:nvContentPartPr>
            <p14:xfrm>
              <a:off x="5990858" y="4378844"/>
              <a:ext cx="139680" cy="210240"/>
            </p14:xfrm>
          </p:contentPart>
        </mc:Choice>
        <mc:Fallback xmlns="">
          <p:pic>
            <p:nvPicPr>
              <p:cNvPr id="183" name="Freihand 182">
                <a:extLst>
                  <a:ext uri="{FF2B5EF4-FFF2-40B4-BE49-F238E27FC236}">
                    <a16:creationId xmlns:a16="http://schemas.microsoft.com/office/drawing/2014/main" id="{CFDD386C-9507-489D-9A8C-19B514F7CB1C}"/>
                  </a:ext>
                </a:extLst>
              </p:cNvPr>
              <p:cNvPicPr/>
              <p:nvPr/>
            </p:nvPicPr>
            <p:blipFill>
              <a:blip r:embed="rId245"/>
              <a:stretch>
                <a:fillRect/>
              </a:stretch>
            </p:blipFill>
            <p:spPr>
              <a:xfrm>
                <a:off x="5981858" y="4369844"/>
                <a:ext cx="1573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5" name="Freihand 184">
                <a:extLst>
                  <a:ext uri="{FF2B5EF4-FFF2-40B4-BE49-F238E27FC236}">
                    <a16:creationId xmlns:a16="http://schemas.microsoft.com/office/drawing/2014/main" id="{206CBA2C-BBE9-4CA6-AA2E-2775D556ED4E}"/>
                  </a:ext>
                </a:extLst>
              </p14:cNvPr>
              <p14:cNvContentPartPr/>
              <p14:nvPr/>
            </p14:nvContentPartPr>
            <p14:xfrm>
              <a:off x="6281378" y="4364444"/>
              <a:ext cx="177480" cy="201240"/>
            </p14:xfrm>
          </p:contentPart>
        </mc:Choice>
        <mc:Fallback xmlns="">
          <p:pic>
            <p:nvPicPr>
              <p:cNvPr id="185" name="Freihand 184">
                <a:extLst>
                  <a:ext uri="{FF2B5EF4-FFF2-40B4-BE49-F238E27FC236}">
                    <a16:creationId xmlns:a16="http://schemas.microsoft.com/office/drawing/2014/main" id="{206CBA2C-BBE9-4CA6-AA2E-2775D556ED4E}"/>
                  </a:ext>
                </a:extLst>
              </p:cNvPr>
              <p:cNvPicPr/>
              <p:nvPr/>
            </p:nvPicPr>
            <p:blipFill>
              <a:blip r:embed="rId247"/>
              <a:stretch>
                <a:fillRect/>
              </a:stretch>
            </p:blipFill>
            <p:spPr>
              <a:xfrm>
                <a:off x="6272738" y="4355444"/>
                <a:ext cx="195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6" name="Freihand 185">
                <a:extLst>
                  <a:ext uri="{FF2B5EF4-FFF2-40B4-BE49-F238E27FC236}">
                    <a16:creationId xmlns:a16="http://schemas.microsoft.com/office/drawing/2014/main" id="{5BE6094A-7AA8-4FB8-9232-C9D02DF0479E}"/>
                  </a:ext>
                </a:extLst>
              </p14:cNvPr>
              <p14:cNvContentPartPr/>
              <p14:nvPr/>
            </p14:nvContentPartPr>
            <p14:xfrm>
              <a:off x="6339698" y="4531484"/>
              <a:ext cx="114480" cy="25560"/>
            </p14:xfrm>
          </p:contentPart>
        </mc:Choice>
        <mc:Fallback xmlns="">
          <p:pic>
            <p:nvPicPr>
              <p:cNvPr id="186" name="Freihand 185">
                <a:extLst>
                  <a:ext uri="{FF2B5EF4-FFF2-40B4-BE49-F238E27FC236}">
                    <a16:creationId xmlns:a16="http://schemas.microsoft.com/office/drawing/2014/main" id="{5BE6094A-7AA8-4FB8-9232-C9D02DF0479E}"/>
                  </a:ext>
                </a:extLst>
              </p:cNvPr>
              <p:cNvPicPr/>
              <p:nvPr/>
            </p:nvPicPr>
            <p:blipFill>
              <a:blip r:embed="rId249"/>
              <a:stretch>
                <a:fillRect/>
              </a:stretch>
            </p:blipFill>
            <p:spPr>
              <a:xfrm>
                <a:off x="6331058" y="4522844"/>
                <a:ext cx="132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7" name="Freihand 186">
                <a:extLst>
                  <a:ext uri="{FF2B5EF4-FFF2-40B4-BE49-F238E27FC236}">
                    <a16:creationId xmlns:a16="http://schemas.microsoft.com/office/drawing/2014/main" id="{E1F3CB84-532F-411F-8F8F-4A191CF1669F}"/>
                  </a:ext>
                </a:extLst>
              </p14:cNvPr>
              <p14:cNvContentPartPr/>
              <p14:nvPr/>
            </p14:nvContentPartPr>
            <p14:xfrm>
              <a:off x="6465338" y="4292444"/>
              <a:ext cx="698760" cy="255600"/>
            </p14:xfrm>
          </p:contentPart>
        </mc:Choice>
        <mc:Fallback xmlns="">
          <p:pic>
            <p:nvPicPr>
              <p:cNvPr id="187" name="Freihand 186">
                <a:extLst>
                  <a:ext uri="{FF2B5EF4-FFF2-40B4-BE49-F238E27FC236}">
                    <a16:creationId xmlns:a16="http://schemas.microsoft.com/office/drawing/2014/main" id="{E1F3CB84-532F-411F-8F8F-4A191CF1669F}"/>
                  </a:ext>
                </a:extLst>
              </p:cNvPr>
              <p:cNvPicPr/>
              <p:nvPr/>
            </p:nvPicPr>
            <p:blipFill>
              <a:blip r:embed="rId251"/>
              <a:stretch>
                <a:fillRect/>
              </a:stretch>
            </p:blipFill>
            <p:spPr>
              <a:xfrm>
                <a:off x="6456338" y="4283444"/>
                <a:ext cx="7164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8" name="Freihand 187">
                <a:extLst>
                  <a:ext uri="{FF2B5EF4-FFF2-40B4-BE49-F238E27FC236}">
                    <a16:creationId xmlns:a16="http://schemas.microsoft.com/office/drawing/2014/main" id="{613C4F12-583F-4B94-B4C3-E70859BA9754}"/>
                  </a:ext>
                </a:extLst>
              </p14:cNvPr>
              <p14:cNvContentPartPr/>
              <p14:nvPr/>
            </p14:nvContentPartPr>
            <p14:xfrm>
              <a:off x="7095698" y="4324844"/>
              <a:ext cx="10080" cy="12600"/>
            </p14:xfrm>
          </p:contentPart>
        </mc:Choice>
        <mc:Fallback xmlns="">
          <p:pic>
            <p:nvPicPr>
              <p:cNvPr id="188" name="Freihand 187">
                <a:extLst>
                  <a:ext uri="{FF2B5EF4-FFF2-40B4-BE49-F238E27FC236}">
                    <a16:creationId xmlns:a16="http://schemas.microsoft.com/office/drawing/2014/main" id="{613C4F12-583F-4B94-B4C3-E70859BA9754}"/>
                  </a:ext>
                </a:extLst>
              </p:cNvPr>
              <p:cNvPicPr/>
              <p:nvPr/>
            </p:nvPicPr>
            <p:blipFill>
              <a:blip r:embed="rId253"/>
              <a:stretch>
                <a:fillRect/>
              </a:stretch>
            </p:blipFill>
            <p:spPr>
              <a:xfrm>
                <a:off x="7087058" y="4315844"/>
                <a:ext cx="2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9" name="Freihand 188">
                <a:extLst>
                  <a:ext uri="{FF2B5EF4-FFF2-40B4-BE49-F238E27FC236}">
                    <a16:creationId xmlns:a16="http://schemas.microsoft.com/office/drawing/2014/main" id="{9733218F-8F1F-4203-B556-3E350721FB84}"/>
                  </a:ext>
                </a:extLst>
              </p14:cNvPr>
              <p14:cNvContentPartPr/>
              <p14:nvPr/>
            </p14:nvContentPartPr>
            <p14:xfrm>
              <a:off x="7259858" y="4369124"/>
              <a:ext cx="103680" cy="179640"/>
            </p14:xfrm>
          </p:contentPart>
        </mc:Choice>
        <mc:Fallback xmlns="">
          <p:pic>
            <p:nvPicPr>
              <p:cNvPr id="189" name="Freihand 188">
                <a:extLst>
                  <a:ext uri="{FF2B5EF4-FFF2-40B4-BE49-F238E27FC236}">
                    <a16:creationId xmlns:a16="http://schemas.microsoft.com/office/drawing/2014/main" id="{9733218F-8F1F-4203-B556-3E350721FB84}"/>
                  </a:ext>
                </a:extLst>
              </p:cNvPr>
              <p:cNvPicPr/>
              <p:nvPr/>
            </p:nvPicPr>
            <p:blipFill>
              <a:blip r:embed="rId255"/>
              <a:stretch>
                <a:fillRect/>
              </a:stretch>
            </p:blipFill>
            <p:spPr>
              <a:xfrm>
                <a:off x="7251218" y="4360124"/>
                <a:ext cx="121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0" name="Freihand 189">
                <a:extLst>
                  <a:ext uri="{FF2B5EF4-FFF2-40B4-BE49-F238E27FC236}">
                    <a16:creationId xmlns:a16="http://schemas.microsoft.com/office/drawing/2014/main" id="{36169980-8765-448F-B5B2-571718E9C497}"/>
                  </a:ext>
                </a:extLst>
              </p14:cNvPr>
              <p14:cNvContentPartPr/>
              <p14:nvPr/>
            </p14:nvContentPartPr>
            <p14:xfrm>
              <a:off x="7388738" y="4262924"/>
              <a:ext cx="238680" cy="183960"/>
            </p14:xfrm>
          </p:contentPart>
        </mc:Choice>
        <mc:Fallback xmlns="">
          <p:pic>
            <p:nvPicPr>
              <p:cNvPr id="190" name="Freihand 189">
                <a:extLst>
                  <a:ext uri="{FF2B5EF4-FFF2-40B4-BE49-F238E27FC236}">
                    <a16:creationId xmlns:a16="http://schemas.microsoft.com/office/drawing/2014/main" id="{36169980-8765-448F-B5B2-571718E9C497}"/>
                  </a:ext>
                </a:extLst>
              </p:cNvPr>
              <p:cNvPicPr/>
              <p:nvPr/>
            </p:nvPicPr>
            <p:blipFill>
              <a:blip r:embed="rId257"/>
              <a:stretch>
                <a:fillRect/>
              </a:stretch>
            </p:blipFill>
            <p:spPr>
              <a:xfrm>
                <a:off x="7379738" y="4253924"/>
                <a:ext cx="256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1" name="Freihand 190">
                <a:extLst>
                  <a:ext uri="{FF2B5EF4-FFF2-40B4-BE49-F238E27FC236}">
                    <a16:creationId xmlns:a16="http://schemas.microsoft.com/office/drawing/2014/main" id="{900DBEAF-91F2-4EFA-9586-F467F3DE270D}"/>
                  </a:ext>
                </a:extLst>
              </p14:cNvPr>
              <p14:cNvContentPartPr/>
              <p14:nvPr/>
            </p14:nvContentPartPr>
            <p14:xfrm>
              <a:off x="7618418" y="4261844"/>
              <a:ext cx="160200" cy="171360"/>
            </p14:xfrm>
          </p:contentPart>
        </mc:Choice>
        <mc:Fallback xmlns="">
          <p:pic>
            <p:nvPicPr>
              <p:cNvPr id="191" name="Freihand 190">
                <a:extLst>
                  <a:ext uri="{FF2B5EF4-FFF2-40B4-BE49-F238E27FC236}">
                    <a16:creationId xmlns:a16="http://schemas.microsoft.com/office/drawing/2014/main" id="{900DBEAF-91F2-4EFA-9586-F467F3DE270D}"/>
                  </a:ext>
                </a:extLst>
              </p:cNvPr>
              <p:cNvPicPr/>
              <p:nvPr/>
            </p:nvPicPr>
            <p:blipFill>
              <a:blip r:embed="rId259"/>
              <a:stretch>
                <a:fillRect/>
              </a:stretch>
            </p:blipFill>
            <p:spPr>
              <a:xfrm>
                <a:off x="7609418" y="4252844"/>
                <a:ext cx="177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3" name="Freihand 192">
                <a:extLst>
                  <a:ext uri="{FF2B5EF4-FFF2-40B4-BE49-F238E27FC236}">
                    <a16:creationId xmlns:a16="http://schemas.microsoft.com/office/drawing/2014/main" id="{C62221BB-3FD2-4251-B897-50BC9EC40AD6}"/>
                  </a:ext>
                </a:extLst>
              </p14:cNvPr>
              <p14:cNvContentPartPr/>
              <p14:nvPr/>
            </p14:nvContentPartPr>
            <p14:xfrm>
              <a:off x="7880498" y="4163204"/>
              <a:ext cx="433800" cy="259560"/>
            </p14:xfrm>
          </p:contentPart>
        </mc:Choice>
        <mc:Fallback xmlns="">
          <p:pic>
            <p:nvPicPr>
              <p:cNvPr id="193" name="Freihand 192">
                <a:extLst>
                  <a:ext uri="{FF2B5EF4-FFF2-40B4-BE49-F238E27FC236}">
                    <a16:creationId xmlns:a16="http://schemas.microsoft.com/office/drawing/2014/main" id="{C62221BB-3FD2-4251-B897-50BC9EC40AD6}"/>
                  </a:ext>
                </a:extLst>
              </p:cNvPr>
              <p:cNvPicPr/>
              <p:nvPr/>
            </p:nvPicPr>
            <p:blipFill>
              <a:blip r:embed="rId261"/>
              <a:stretch>
                <a:fillRect/>
              </a:stretch>
            </p:blipFill>
            <p:spPr>
              <a:xfrm>
                <a:off x="7871858" y="4154564"/>
                <a:ext cx="4514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5" name="Freihand 194">
                <a:extLst>
                  <a:ext uri="{FF2B5EF4-FFF2-40B4-BE49-F238E27FC236}">
                    <a16:creationId xmlns:a16="http://schemas.microsoft.com/office/drawing/2014/main" id="{A7E795CC-BE38-4CAB-AB58-EE18440F722F}"/>
                  </a:ext>
                </a:extLst>
              </p14:cNvPr>
              <p14:cNvContentPartPr/>
              <p14:nvPr/>
            </p14:nvContentPartPr>
            <p14:xfrm>
              <a:off x="6183098" y="4711484"/>
              <a:ext cx="320760" cy="161640"/>
            </p14:xfrm>
          </p:contentPart>
        </mc:Choice>
        <mc:Fallback xmlns="">
          <p:pic>
            <p:nvPicPr>
              <p:cNvPr id="195" name="Freihand 194">
                <a:extLst>
                  <a:ext uri="{FF2B5EF4-FFF2-40B4-BE49-F238E27FC236}">
                    <a16:creationId xmlns:a16="http://schemas.microsoft.com/office/drawing/2014/main" id="{A7E795CC-BE38-4CAB-AB58-EE18440F722F}"/>
                  </a:ext>
                </a:extLst>
              </p:cNvPr>
              <p:cNvPicPr/>
              <p:nvPr/>
            </p:nvPicPr>
            <p:blipFill>
              <a:blip r:embed="rId263"/>
              <a:stretch>
                <a:fillRect/>
              </a:stretch>
            </p:blipFill>
            <p:spPr>
              <a:xfrm>
                <a:off x="6174098" y="4702484"/>
                <a:ext cx="338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6" name="Freihand 195">
                <a:extLst>
                  <a:ext uri="{FF2B5EF4-FFF2-40B4-BE49-F238E27FC236}">
                    <a16:creationId xmlns:a16="http://schemas.microsoft.com/office/drawing/2014/main" id="{03233D6F-293D-48F8-8F23-FF5CE4403DAE}"/>
                  </a:ext>
                </a:extLst>
              </p14:cNvPr>
              <p14:cNvContentPartPr/>
              <p14:nvPr/>
            </p14:nvContentPartPr>
            <p14:xfrm>
              <a:off x="6738578" y="4705364"/>
              <a:ext cx="26640" cy="121680"/>
            </p14:xfrm>
          </p:contentPart>
        </mc:Choice>
        <mc:Fallback xmlns="">
          <p:pic>
            <p:nvPicPr>
              <p:cNvPr id="196" name="Freihand 195">
                <a:extLst>
                  <a:ext uri="{FF2B5EF4-FFF2-40B4-BE49-F238E27FC236}">
                    <a16:creationId xmlns:a16="http://schemas.microsoft.com/office/drawing/2014/main" id="{03233D6F-293D-48F8-8F23-FF5CE4403DAE}"/>
                  </a:ext>
                </a:extLst>
              </p:cNvPr>
              <p:cNvPicPr/>
              <p:nvPr/>
            </p:nvPicPr>
            <p:blipFill>
              <a:blip r:embed="rId265"/>
              <a:stretch>
                <a:fillRect/>
              </a:stretch>
            </p:blipFill>
            <p:spPr>
              <a:xfrm>
                <a:off x="6729578" y="4696724"/>
                <a:ext cx="44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7" name="Freihand 196">
                <a:extLst>
                  <a:ext uri="{FF2B5EF4-FFF2-40B4-BE49-F238E27FC236}">
                    <a16:creationId xmlns:a16="http://schemas.microsoft.com/office/drawing/2014/main" id="{C296C078-49C1-447A-8E4F-2B15A82332EC}"/>
                  </a:ext>
                </a:extLst>
              </p14:cNvPr>
              <p14:cNvContentPartPr/>
              <p14:nvPr/>
            </p14:nvContentPartPr>
            <p14:xfrm>
              <a:off x="6732818" y="4643084"/>
              <a:ext cx="171000" cy="131400"/>
            </p14:xfrm>
          </p:contentPart>
        </mc:Choice>
        <mc:Fallback xmlns="">
          <p:pic>
            <p:nvPicPr>
              <p:cNvPr id="197" name="Freihand 196">
                <a:extLst>
                  <a:ext uri="{FF2B5EF4-FFF2-40B4-BE49-F238E27FC236}">
                    <a16:creationId xmlns:a16="http://schemas.microsoft.com/office/drawing/2014/main" id="{C296C078-49C1-447A-8E4F-2B15A82332EC}"/>
                  </a:ext>
                </a:extLst>
              </p:cNvPr>
              <p:cNvPicPr/>
              <p:nvPr/>
            </p:nvPicPr>
            <p:blipFill>
              <a:blip r:embed="rId267"/>
              <a:stretch>
                <a:fillRect/>
              </a:stretch>
            </p:blipFill>
            <p:spPr>
              <a:xfrm>
                <a:off x="6724178" y="4634084"/>
                <a:ext cx="188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8" name="Freihand 197">
                <a:extLst>
                  <a:ext uri="{FF2B5EF4-FFF2-40B4-BE49-F238E27FC236}">
                    <a16:creationId xmlns:a16="http://schemas.microsoft.com/office/drawing/2014/main" id="{6CBEFB02-ADBA-4400-91F4-8DA05557A67D}"/>
                  </a:ext>
                </a:extLst>
              </p14:cNvPr>
              <p14:cNvContentPartPr/>
              <p14:nvPr/>
            </p14:nvContentPartPr>
            <p14:xfrm>
              <a:off x="6769178" y="4755044"/>
              <a:ext cx="365040" cy="85320"/>
            </p14:xfrm>
          </p:contentPart>
        </mc:Choice>
        <mc:Fallback xmlns="">
          <p:pic>
            <p:nvPicPr>
              <p:cNvPr id="198" name="Freihand 197">
                <a:extLst>
                  <a:ext uri="{FF2B5EF4-FFF2-40B4-BE49-F238E27FC236}">
                    <a16:creationId xmlns:a16="http://schemas.microsoft.com/office/drawing/2014/main" id="{6CBEFB02-ADBA-4400-91F4-8DA05557A67D}"/>
                  </a:ext>
                </a:extLst>
              </p:cNvPr>
              <p:cNvPicPr/>
              <p:nvPr/>
            </p:nvPicPr>
            <p:blipFill>
              <a:blip r:embed="rId269"/>
              <a:stretch>
                <a:fillRect/>
              </a:stretch>
            </p:blipFill>
            <p:spPr>
              <a:xfrm>
                <a:off x="6760178" y="4746044"/>
                <a:ext cx="382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9" name="Freihand 198">
                <a:extLst>
                  <a:ext uri="{FF2B5EF4-FFF2-40B4-BE49-F238E27FC236}">
                    <a16:creationId xmlns:a16="http://schemas.microsoft.com/office/drawing/2014/main" id="{A621A26E-DC26-429D-8F16-01ACC3CD51FD}"/>
                  </a:ext>
                </a:extLst>
              </p14:cNvPr>
              <p14:cNvContentPartPr/>
              <p14:nvPr/>
            </p14:nvContentPartPr>
            <p14:xfrm>
              <a:off x="7092098" y="4682684"/>
              <a:ext cx="12240" cy="11160"/>
            </p14:xfrm>
          </p:contentPart>
        </mc:Choice>
        <mc:Fallback xmlns="">
          <p:pic>
            <p:nvPicPr>
              <p:cNvPr id="199" name="Freihand 198">
                <a:extLst>
                  <a:ext uri="{FF2B5EF4-FFF2-40B4-BE49-F238E27FC236}">
                    <a16:creationId xmlns:a16="http://schemas.microsoft.com/office/drawing/2014/main" id="{A621A26E-DC26-429D-8F16-01ACC3CD51FD}"/>
                  </a:ext>
                </a:extLst>
              </p:cNvPr>
              <p:cNvPicPr/>
              <p:nvPr/>
            </p:nvPicPr>
            <p:blipFill>
              <a:blip r:embed="rId271"/>
              <a:stretch>
                <a:fillRect/>
              </a:stretch>
            </p:blipFill>
            <p:spPr>
              <a:xfrm>
                <a:off x="7083458" y="4674044"/>
                <a:ext cx="29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0" name="Freihand 199">
                <a:extLst>
                  <a:ext uri="{FF2B5EF4-FFF2-40B4-BE49-F238E27FC236}">
                    <a16:creationId xmlns:a16="http://schemas.microsoft.com/office/drawing/2014/main" id="{D90D3B39-FEB6-43F1-8425-B78A40C6E328}"/>
                  </a:ext>
                </a:extLst>
              </p14:cNvPr>
              <p14:cNvContentPartPr/>
              <p14:nvPr/>
            </p14:nvContentPartPr>
            <p14:xfrm>
              <a:off x="7177058" y="4742444"/>
              <a:ext cx="201240" cy="91080"/>
            </p14:xfrm>
          </p:contentPart>
        </mc:Choice>
        <mc:Fallback xmlns="">
          <p:pic>
            <p:nvPicPr>
              <p:cNvPr id="200" name="Freihand 199">
                <a:extLst>
                  <a:ext uri="{FF2B5EF4-FFF2-40B4-BE49-F238E27FC236}">
                    <a16:creationId xmlns:a16="http://schemas.microsoft.com/office/drawing/2014/main" id="{D90D3B39-FEB6-43F1-8425-B78A40C6E328}"/>
                  </a:ext>
                </a:extLst>
              </p:cNvPr>
              <p:cNvPicPr/>
              <p:nvPr/>
            </p:nvPicPr>
            <p:blipFill>
              <a:blip r:embed="rId273"/>
              <a:stretch>
                <a:fillRect/>
              </a:stretch>
            </p:blipFill>
            <p:spPr>
              <a:xfrm>
                <a:off x="7168418" y="4733444"/>
                <a:ext cx="218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2" name="Freihand 201">
                <a:extLst>
                  <a:ext uri="{FF2B5EF4-FFF2-40B4-BE49-F238E27FC236}">
                    <a16:creationId xmlns:a16="http://schemas.microsoft.com/office/drawing/2014/main" id="{B5D1C8FB-28A4-4A64-87EE-D6E9DCA7A5F4}"/>
                  </a:ext>
                </a:extLst>
              </p14:cNvPr>
              <p14:cNvContentPartPr/>
              <p14:nvPr/>
            </p14:nvContentPartPr>
            <p14:xfrm>
              <a:off x="7851338" y="4609604"/>
              <a:ext cx="150840" cy="175320"/>
            </p14:xfrm>
          </p:contentPart>
        </mc:Choice>
        <mc:Fallback xmlns="">
          <p:pic>
            <p:nvPicPr>
              <p:cNvPr id="202" name="Freihand 201">
                <a:extLst>
                  <a:ext uri="{FF2B5EF4-FFF2-40B4-BE49-F238E27FC236}">
                    <a16:creationId xmlns:a16="http://schemas.microsoft.com/office/drawing/2014/main" id="{B5D1C8FB-28A4-4A64-87EE-D6E9DCA7A5F4}"/>
                  </a:ext>
                </a:extLst>
              </p:cNvPr>
              <p:cNvPicPr/>
              <p:nvPr/>
            </p:nvPicPr>
            <p:blipFill>
              <a:blip r:embed="rId275"/>
              <a:stretch>
                <a:fillRect/>
              </a:stretch>
            </p:blipFill>
            <p:spPr>
              <a:xfrm>
                <a:off x="7842698" y="4600964"/>
                <a:ext cx="168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3" name="Freihand 202">
                <a:extLst>
                  <a:ext uri="{FF2B5EF4-FFF2-40B4-BE49-F238E27FC236}">
                    <a16:creationId xmlns:a16="http://schemas.microsoft.com/office/drawing/2014/main" id="{FA1109F8-A544-4E61-8267-2D2FF3D2AAE2}"/>
                  </a:ext>
                </a:extLst>
              </p14:cNvPr>
              <p14:cNvContentPartPr/>
              <p14:nvPr/>
            </p14:nvContentPartPr>
            <p14:xfrm>
              <a:off x="7871858" y="4611404"/>
              <a:ext cx="185040" cy="73080"/>
            </p14:xfrm>
          </p:contentPart>
        </mc:Choice>
        <mc:Fallback xmlns="">
          <p:pic>
            <p:nvPicPr>
              <p:cNvPr id="203" name="Freihand 202">
                <a:extLst>
                  <a:ext uri="{FF2B5EF4-FFF2-40B4-BE49-F238E27FC236}">
                    <a16:creationId xmlns:a16="http://schemas.microsoft.com/office/drawing/2014/main" id="{FA1109F8-A544-4E61-8267-2D2FF3D2AAE2}"/>
                  </a:ext>
                </a:extLst>
              </p:cNvPr>
              <p:cNvPicPr/>
              <p:nvPr/>
            </p:nvPicPr>
            <p:blipFill>
              <a:blip r:embed="rId277"/>
              <a:stretch>
                <a:fillRect/>
              </a:stretch>
            </p:blipFill>
            <p:spPr>
              <a:xfrm>
                <a:off x="7862858" y="4602764"/>
                <a:ext cx="202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4" name="Freihand 203">
                <a:extLst>
                  <a:ext uri="{FF2B5EF4-FFF2-40B4-BE49-F238E27FC236}">
                    <a16:creationId xmlns:a16="http://schemas.microsoft.com/office/drawing/2014/main" id="{8AD4D135-4C38-4980-B11F-BC87E2932805}"/>
                  </a:ext>
                </a:extLst>
              </p14:cNvPr>
              <p14:cNvContentPartPr/>
              <p14:nvPr/>
            </p14:nvContentPartPr>
            <p14:xfrm>
              <a:off x="7993538" y="4613924"/>
              <a:ext cx="124560" cy="137520"/>
            </p14:xfrm>
          </p:contentPart>
        </mc:Choice>
        <mc:Fallback xmlns="">
          <p:pic>
            <p:nvPicPr>
              <p:cNvPr id="204" name="Freihand 203">
                <a:extLst>
                  <a:ext uri="{FF2B5EF4-FFF2-40B4-BE49-F238E27FC236}">
                    <a16:creationId xmlns:a16="http://schemas.microsoft.com/office/drawing/2014/main" id="{8AD4D135-4C38-4980-B11F-BC87E2932805}"/>
                  </a:ext>
                </a:extLst>
              </p:cNvPr>
              <p:cNvPicPr/>
              <p:nvPr/>
            </p:nvPicPr>
            <p:blipFill>
              <a:blip r:embed="rId279"/>
              <a:stretch>
                <a:fillRect/>
              </a:stretch>
            </p:blipFill>
            <p:spPr>
              <a:xfrm>
                <a:off x="7984898" y="4604924"/>
                <a:ext cx="142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5" name="Freihand 204">
                <a:extLst>
                  <a:ext uri="{FF2B5EF4-FFF2-40B4-BE49-F238E27FC236}">
                    <a16:creationId xmlns:a16="http://schemas.microsoft.com/office/drawing/2014/main" id="{9A94670C-7D03-4658-828E-5F6D74AE9A8D}"/>
                  </a:ext>
                </a:extLst>
              </p14:cNvPr>
              <p14:cNvContentPartPr/>
              <p14:nvPr/>
            </p14:nvContentPartPr>
            <p14:xfrm>
              <a:off x="8108378" y="4568564"/>
              <a:ext cx="136800" cy="182160"/>
            </p14:xfrm>
          </p:contentPart>
        </mc:Choice>
        <mc:Fallback xmlns="">
          <p:pic>
            <p:nvPicPr>
              <p:cNvPr id="205" name="Freihand 204">
                <a:extLst>
                  <a:ext uri="{FF2B5EF4-FFF2-40B4-BE49-F238E27FC236}">
                    <a16:creationId xmlns:a16="http://schemas.microsoft.com/office/drawing/2014/main" id="{9A94670C-7D03-4658-828E-5F6D74AE9A8D}"/>
                  </a:ext>
                </a:extLst>
              </p:cNvPr>
              <p:cNvPicPr/>
              <p:nvPr/>
            </p:nvPicPr>
            <p:blipFill>
              <a:blip r:embed="rId281"/>
              <a:stretch>
                <a:fillRect/>
              </a:stretch>
            </p:blipFill>
            <p:spPr>
              <a:xfrm>
                <a:off x="8099378" y="4559924"/>
                <a:ext cx="154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7" name="Freihand 206">
                <a:extLst>
                  <a:ext uri="{FF2B5EF4-FFF2-40B4-BE49-F238E27FC236}">
                    <a16:creationId xmlns:a16="http://schemas.microsoft.com/office/drawing/2014/main" id="{DC43531D-0290-49F8-ABF3-37302301D97F}"/>
                  </a:ext>
                </a:extLst>
              </p14:cNvPr>
              <p14:cNvContentPartPr/>
              <p14:nvPr/>
            </p14:nvContentPartPr>
            <p14:xfrm>
              <a:off x="639098" y="5994524"/>
              <a:ext cx="51480" cy="312120"/>
            </p14:xfrm>
          </p:contentPart>
        </mc:Choice>
        <mc:Fallback xmlns="">
          <p:pic>
            <p:nvPicPr>
              <p:cNvPr id="207" name="Freihand 206">
                <a:extLst>
                  <a:ext uri="{FF2B5EF4-FFF2-40B4-BE49-F238E27FC236}">
                    <a16:creationId xmlns:a16="http://schemas.microsoft.com/office/drawing/2014/main" id="{DC43531D-0290-49F8-ABF3-37302301D97F}"/>
                  </a:ext>
                </a:extLst>
              </p:cNvPr>
              <p:cNvPicPr/>
              <p:nvPr/>
            </p:nvPicPr>
            <p:blipFill>
              <a:blip r:embed="rId283"/>
              <a:stretch>
                <a:fillRect/>
              </a:stretch>
            </p:blipFill>
            <p:spPr>
              <a:xfrm>
                <a:off x="630458" y="5985884"/>
                <a:ext cx="691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8" name="Freihand 207">
                <a:extLst>
                  <a:ext uri="{FF2B5EF4-FFF2-40B4-BE49-F238E27FC236}">
                    <a16:creationId xmlns:a16="http://schemas.microsoft.com/office/drawing/2014/main" id="{68307298-32A3-4910-AF28-D9D17C0CEFE9}"/>
                  </a:ext>
                </a:extLst>
              </p14:cNvPr>
              <p14:cNvContentPartPr/>
              <p14:nvPr/>
            </p14:nvContentPartPr>
            <p14:xfrm>
              <a:off x="702818" y="4574684"/>
              <a:ext cx="2053440" cy="1437120"/>
            </p14:xfrm>
          </p:contentPart>
        </mc:Choice>
        <mc:Fallback xmlns="">
          <p:pic>
            <p:nvPicPr>
              <p:cNvPr id="208" name="Freihand 207">
                <a:extLst>
                  <a:ext uri="{FF2B5EF4-FFF2-40B4-BE49-F238E27FC236}">
                    <a16:creationId xmlns:a16="http://schemas.microsoft.com/office/drawing/2014/main" id="{68307298-32A3-4910-AF28-D9D17C0CEFE9}"/>
                  </a:ext>
                </a:extLst>
              </p:cNvPr>
              <p:cNvPicPr/>
              <p:nvPr/>
            </p:nvPicPr>
            <p:blipFill>
              <a:blip r:embed="rId285"/>
              <a:stretch>
                <a:fillRect/>
              </a:stretch>
            </p:blipFill>
            <p:spPr>
              <a:xfrm>
                <a:off x="693818" y="4566044"/>
                <a:ext cx="2071080" cy="1454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0" name="Freihand 209">
                <a:extLst>
                  <a:ext uri="{FF2B5EF4-FFF2-40B4-BE49-F238E27FC236}">
                    <a16:creationId xmlns:a16="http://schemas.microsoft.com/office/drawing/2014/main" id="{AE1CE0D6-DF5D-4564-B24E-7AAF34C9F9F6}"/>
                  </a:ext>
                </a:extLst>
              </p14:cNvPr>
              <p14:cNvContentPartPr/>
              <p14:nvPr/>
            </p14:nvContentPartPr>
            <p14:xfrm>
              <a:off x="668978" y="5815244"/>
              <a:ext cx="1732680" cy="627480"/>
            </p14:xfrm>
          </p:contentPart>
        </mc:Choice>
        <mc:Fallback xmlns="">
          <p:pic>
            <p:nvPicPr>
              <p:cNvPr id="210" name="Freihand 209">
                <a:extLst>
                  <a:ext uri="{FF2B5EF4-FFF2-40B4-BE49-F238E27FC236}">
                    <a16:creationId xmlns:a16="http://schemas.microsoft.com/office/drawing/2014/main" id="{AE1CE0D6-DF5D-4564-B24E-7AAF34C9F9F6}"/>
                  </a:ext>
                </a:extLst>
              </p:cNvPr>
              <p:cNvPicPr/>
              <p:nvPr/>
            </p:nvPicPr>
            <p:blipFill>
              <a:blip r:embed="rId287"/>
              <a:stretch>
                <a:fillRect/>
              </a:stretch>
            </p:blipFill>
            <p:spPr>
              <a:xfrm>
                <a:off x="660338" y="5806604"/>
                <a:ext cx="1750320" cy="645120"/>
              </a:xfrm>
              <a:prstGeom prst="rect">
                <a:avLst/>
              </a:prstGeom>
            </p:spPr>
          </p:pic>
        </mc:Fallback>
      </mc:AlternateContent>
      <p:grpSp>
        <p:nvGrpSpPr>
          <p:cNvPr id="218" name="Gruppieren 217">
            <a:extLst>
              <a:ext uri="{FF2B5EF4-FFF2-40B4-BE49-F238E27FC236}">
                <a16:creationId xmlns:a16="http://schemas.microsoft.com/office/drawing/2014/main" id="{232DC56C-126B-42C3-BDC3-EBED566BF96A}"/>
              </a:ext>
            </a:extLst>
          </p:cNvPr>
          <p:cNvGrpSpPr/>
          <p:nvPr/>
        </p:nvGrpSpPr>
        <p:grpSpPr>
          <a:xfrm>
            <a:off x="2084138" y="5625164"/>
            <a:ext cx="2112480" cy="692280"/>
            <a:chOff x="2084138" y="5625164"/>
            <a:chExt cx="2112480" cy="692280"/>
          </a:xfrm>
        </p:grpSpPr>
        <mc:AlternateContent xmlns:mc="http://schemas.openxmlformats.org/markup-compatibility/2006" xmlns:p14="http://schemas.microsoft.com/office/powerpoint/2010/main">
          <mc:Choice Requires="p14">
            <p:contentPart p14:bwMode="auto" r:id="rId288">
              <p14:nvContentPartPr>
                <p14:cNvPr id="211" name="Freihand 210">
                  <a:extLst>
                    <a:ext uri="{FF2B5EF4-FFF2-40B4-BE49-F238E27FC236}">
                      <a16:creationId xmlns:a16="http://schemas.microsoft.com/office/drawing/2014/main" id="{49224AD0-7E52-4112-9753-26F7D15F557E}"/>
                    </a:ext>
                  </a:extLst>
                </p14:cNvPr>
                <p14:cNvContentPartPr/>
                <p14:nvPr/>
              </p14:nvContentPartPr>
              <p14:xfrm>
                <a:off x="2084138" y="5791124"/>
                <a:ext cx="1359720" cy="526320"/>
              </p14:xfrm>
            </p:contentPart>
          </mc:Choice>
          <mc:Fallback xmlns="">
            <p:pic>
              <p:nvPicPr>
                <p:cNvPr id="211" name="Freihand 210">
                  <a:extLst>
                    <a:ext uri="{FF2B5EF4-FFF2-40B4-BE49-F238E27FC236}">
                      <a16:creationId xmlns:a16="http://schemas.microsoft.com/office/drawing/2014/main" id="{49224AD0-7E52-4112-9753-26F7D15F557E}"/>
                    </a:ext>
                  </a:extLst>
                </p:cNvPr>
                <p:cNvPicPr/>
                <p:nvPr/>
              </p:nvPicPr>
              <p:blipFill>
                <a:blip r:embed="rId289"/>
                <a:stretch>
                  <a:fillRect/>
                </a:stretch>
              </p:blipFill>
              <p:spPr>
                <a:xfrm>
                  <a:off x="2075138" y="5782484"/>
                  <a:ext cx="137736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2" name="Freihand 211">
                  <a:extLst>
                    <a:ext uri="{FF2B5EF4-FFF2-40B4-BE49-F238E27FC236}">
                      <a16:creationId xmlns:a16="http://schemas.microsoft.com/office/drawing/2014/main" id="{6C6F343F-138D-4D16-B8E8-E48B8204D47D}"/>
                    </a:ext>
                  </a:extLst>
                </p14:cNvPr>
                <p14:cNvContentPartPr/>
                <p14:nvPr/>
              </p14:nvContentPartPr>
              <p14:xfrm>
                <a:off x="3700178" y="5921444"/>
                <a:ext cx="19800" cy="4320"/>
              </p14:xfrm>
            </p:contentPart>
          </mc:Choice>
          <mc:Fallback xmlns="">
            <p:pic>
              <p:nvPicPr>
                <p:cNvPr id="212" name="Freihand 211">
                  <a:extLst>
                    <a:ext uri="{FF2B5EF4-FFF2-40B4-BE49-F238E27FC236}">
                      <a16:creationId xmlns:a16="http://schemas.microsoft.com/office/drawing/2014/main" id="{6C6F343F-138D-4D16-B8E8-E48B8204D47D}"/>
                    </a:ext>
                  </a:extLst>
                </p:cNvPr>
                <p:cNvPicPr/>
                <p:nvPr/>
              </p:nvPicPr>
              <p:blipFill>
                <a:blip r:embed="rId291"/>
                <a:stretch>
                  <a:fillRect/>
                </a:stretch>
              </p:blipFill>
              <p:spPr>
                <a:xfrm>
                  <a:off x="3691178" y="5912804"/>
                  <a:ext cx="37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3" name="Freihand 212">
                  <a:extLst>
                    <a:ext uri="{FF2B5EF4-FFF2-40B4-BE49-F238E27FC236}">
                      <a16:creationId xmlns:a16="http://schemas.microsoft.com/office/drawing/2014/main" id="{FDFA2B78-AE28-45AC-AD12-0584DE739C36}"/>
                    </a:ext>
                  </a:extLst>
                </p14:cNvPr>
                <p14:cNvContentPartPr/>
                <p14:nvPr/>
              </p14:nvContentPartPr>
              <p14:xfrm>
                <a:off x="3375458" y="5903444"/>
                <a:ext cx="140760" cy="144000"/>
              </p14:xfrm>
            </p:contentPart>
          </mc:Choice>
          <mc:Fallback xmlns="">
            <p:pic>
              <p:nvPicPr>
                <p:cNvPr id="213" name="Freihand 212">
                  <a:extLst>
                    <a:ext uri="{FF2B5EF4-FFF2-40B4-BE49-F238E27FC236}">
                      <a16:creationId xmlns:a16="http://schemas.microsoft.com/office/drawing/2014/main" id="{FDFA2B78-AE28-45AC-AD12-0584DE739C36}"/>
                    </a:ext>
                  </a:extLst>
                </p:cNvPr>
                <p:cNvPicPr/>
                <p:nvPr/>
              </p:nvPicPr>
              <p:blipFill>
                <a:blip r:embed="rId293"/>
                <a:stretch>
                  <a:fillRect/>
                </a:stretch>
              </p:blipFill>
              <p:spPr>
                <a:xfrm>
                  <a:off x="3366818" y="5894804"/>
                  <a:ext cx="158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4" name="Freihand 213">
                  <a:extLst>
                    <a:ext uri="{FF2B5EF4-FFF2-40B4-BE49-F238E27FC236}">
                      <a16:creationId xmlns:a16="http://schemas.microsoft.com/office/drawing/2014/main" id="{7CAA4E71-6B7F-4884-BC77-23AE7EA84386}"/>
                    </a:ext>
                  </a:extLst>
                </p14:cNvPr>
                <p14:cNvContentPartPr/>
                <p14:nvPr/>
              </p14:nvContentPartPr>
              <p14:xfrm>
                <a:off x="3354218" y="6079844"/>
                <a:ext cx="730440" cy="118080"/>
              </p14:xfrm>
            </p:contentPart>
          </mc:Choice>
          <mc:Fallback xmlns="">
            <p:pic>
              <p:nvPicPr>
                <p:cNvPr id="214" name="Freihand 213">
                  <a:extLst>
                    <a:ext uri="{FF2B5EF4-FFF2-40B4-BE49-F238E27FC236}">
                      <a16:creationId xmlns:a16="http://schemas.microsoft.com/office/drawing/2014/main" id="{7CAA4E71-6B7F-4884-BC77-23AE7EA84386}"/>
                    </a:ext>
                  </a:extLst>
                </p:cNvPr>
                <p:cNvPicPr/>
                <p:nvPr/>
              </p:nvPicPr>
              <p:blipFill>
                <a:blip r:embed="rId295"/>
                <a:stretch>
                  <a:fillRect/>
                </a:stretch>
              </p:blipFill>
              <p:spPr>
                <a:xfrm>
                  <a:off x="3345578" y="6071204"/>
                  <a:ext cx="748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5" name="Freihand 214">
                  <a:extLst>
                    <a:ext uri="{FF2B5EF4-FFF2-40B4-BE49-F238E27FC236}">
                      <a16:creationId xmlns:a16="http://schemas.microsoft.com/office/drawing/2014/main" id="{DAC77096-31BF-4611-BF01-CE69EF674484}"/>
                    </a:ext>
                  </a:extLst>
                </p14:cNvPr>
                <p14:cNvContentPartPr/>
                <p14:nvPr/>
              </p14:nvContentPartPr>
              <p14:xfrm>
                <a:off x="3500378" y="5970764"/>
                <a:ext cx="503280" cy="110520"/>
              </p14:xfrm>
            </p:contentPart>
          </mc:Choice>
          <mc:Fallback xmlns="">
            <p:pic>
              <p:nvPicPr>
                <p:cNvPr id="215" name="Freihand 214">
                  <a:extLst>
                    <a:ext uri="{FF2B5EF4-FFF2-40B4-BE49-F238E27FC236}">
                      <a16:creationId xmlns:a16="http://schemas.microsoft.com/office/drawing/2014/main" id="{DAC77096-31BF-4611-BF01-CE69EF674484}"/>
                    </a:ext>
                  </a:extLst>
                </p:cNvPr>
                <p:cNvPicPr/>
                <p:nvPr/>
              </p:nvPicPr>
              <p:blipFill>
                <a:blip r:embed="rId297"/>
                <a:stretch>
                  <a:fillRect/>
                </a:stretch>
              </p:blipFill>
              <p:spPr>
                <a:xfrm>
                  <a:off x="3491378" y="5961764"/>
                  <a:ext cx="520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6" name="Freihand 215">
                  <a:extLst>
                    <a:ext uri="{FF2B5EF4-FFF2-40B4-BE49-F238E27FC236}">
                      <a16:creationId xmlns:a16="http://schemas.microsoft.com/office/drawing/2014/main" id="{4DF62EE7-2177-44A7-98F6-3384C70B6A05}"/>
                    </a:ext>
                  </a:extLst>
                </p14:cNvPr>
                <p14:cNvContentPartPr/>
                <p14:nvPr/>
              </p14:nvContentPartPr>
              <p14:xfrm>
                <a:off x="3440978" y="5625164"/>
                <a:ext cx="612000" cy="180000"/>
              </p14:xfrm>
            </p:contentPart>
          </mc:Choice>
          <mc:Fallback xmlns="">
            <p:pic>
              <p:nvPicPr>
                <p:cNvPr id="216" name="Freihand 215">
                  <a:extLst>
                    <a:ext uri="{FF2B5EF4-FFF2-40B4-BE49-F238E27FC236}">
                      <a16:creationId xmlns:a16="http://schemas.microsoft.com/office/drawing/2014/main" id="{4DF62EE7-2177-44A7-98F6-3384C70B6A05}"/>
                    </a:ext>
                  </a:extLst>
                </p:cNvPr>
                <p:cNvPicPr/>
                <p:nvPr/>
              </p:nvPicPr>
              <p:blipFill>
                <a:blip r:embed="rId299"/>
                <a:stretch>
                  <a:fillRect/>
                </a:stretch>
              </p:blipFill>
              <p:spPr>
                <a:xfrm>
                  <a:off x="3432338" y="5616524"/>
                  <a:ext cx="629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7" name="Freihand 216">
                  <a:extLst>
                    <a:ext uri="{FF2B5EF4-FFF2-40B4-BE49-F238E27FC236}">
                      <a16:creationId xmlns:a16="http://schemas.microsoft.com/office/drawing/2014/main" id="{9A13C00B-495C-4956-988E-89C54C815458}"/>
                    </a:ext>
                  </a:extLst>
                </p14:cNvPr>
                <p14:cNvContentPartPr/>
                <p14:nvPr/>
              </p14:nvContentPartPr>
              <p14:xfrm>
                <a:off x="3898898" y="5727764"/>
                <a:ext cx="297720" cy="382680"/>
              </p14:xfrm>
            </p:contentPart>
          </mc:Choice>
          <mc:Fallback xmlns="">
            <p:pic>
              <p:nvPicPr>
                <p:cNvPr id="217" name="Freihand 216">
                  <a:extLst>
                    <a:ext uri="{FF2B5EF4-FFF2-40B4-BE49-F238E27FC236}">
                      <a16:creationId xmlns:a16="http://schemas.microsoft.com/office/drawing/2014/main" id="{9A13C00B-495C-4956-988E-89C54C815458}"/>
                    </a:ext>
                  </a:extLst>
                </p:cNvPr>
                <p:cNvPicPr/>
                <p:nvPr/>
              </p:nvPicPr>
              <p:blipFill>
                <a:blip r:embed="rId301"/>
                <a:stretch>
                  <a:fillRect/>
                </a:stretch>
              </p:blipFill>
              <p:spPr>
                <a:xfrm>
                  <a:off x="3889898" y="5719124"/>
                  <a:ext cx="315360" cy="400320"/>
                </a:xfrm>
                <a:prstGeom prst="rect">
                  <a:avLst/>
                </a:prstGeom>
              </p:spPr>
            </p:pic>
          </mc:Fallback>
        </mc:AlternateContent>
      </p:grpSp>
      <p:grpSp>
        <p:nvGrpSpPr>
          <p:cNvPr id="221" name="Gruppieren 220">
            <a:extLst>
              <a:ext uri="{FF2B5EF4-FFF2-40B4-BE49-F238E27FC236}">
                <a16:creationId xmlns:a16="http://schemas.microsoft.com/office/drawing/2014/main" id="{1BECF3A4-5343-40FA-AD85-0A5A7D800113}"/>
              </a:ext>
            </a:extLst>
          </p:cNvPr>
          <p:cNvGrpSpPr/>
          <p:nvPr/>
        </p:nvGrpSpPr>
        <p:grpSpPr>
          <a:xfrm>
            <a:off x="468818" y="4382084"/>
            <a:ext cx="4388400" cy="856800"/>
            <a:chOff x="468818" y="4382084"/>
            <a:chExt cx="4388400" cy="856800"/>
          </a:xfrm>
        </p:grpSpPr>
        <mc:AlternateContent xmlns:mc="http://schemas.openxmlformats.org/markup-compatibility/2006" xmlns:p14="http://schemas.microsoft.com/office/powerpoint/2010/main">
          <mc:Choice Requires="p14">
            <p:contentPart p14:bwMode="auto" r:id="rId302">
              <p14:nvContentPartPr>
                <p14:cNvPr id="164" name="Freihand 163">
                  <a:extLst>
                    <a:ext uri="{FF2B5EF4-FFF2-40B4-BE49-F238E27FC236}">
                      <a16:creationId xmlns:a16="http://schemas.microsoft.com/office/drawing/2014/main" id="{9156654E-6C19-4D8F-A3C5-054A04D8AF15}"/>
                    </a:ext>
                  </a:extLst>
                </p14:cNvPr>
                <p14:cNvContentPartPr/>
                <p14:nvPr/>
              </p14:nvContentPartPr>
              <p14:xfrm>
                <a:off x="3307418" y="4416284"/>
                <a:ext cx="12600" cy="138240"/>
              </p14:xfrm>
            </p:contentPart>
          </mc:Choice>
          <mc:Fallback xmlns="">
            <p:pic>
              <p:nvPicPr>
                <p:cNvPr id="164" name="Freihand 163">
                  <a:extLst>
                    <a:ext uri="{FF2B5EF4-FFF2-40B4-BE49-F238E27FC236}">
                      <a16:creationId xmlns:a16="http://schemas.microsoft.com/office/drawing/2014/main" id="{9156654E-6C19-4D8F-A3C5-054A04D8AF15}"/>
                    </a:ext>
                  </a:extLst>
                </p:cNvPr>
                <p:cNvPicPr/>
                <p:nvPr/>
              </p:nvPicPr>
              <p:blipFill>
                <a:blip r:embed="rId303"/>
                <a:stretch>
                  <a:fillRect/>
                </a:stretch>
              </p:blipFill>
              <p:spPr>
                <a:xfrm>
                  <a:off x="3298418" y="4407644"/>
                  <a:ext cx="30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5" name="Freihand 164">
                  <a:extLst>
                    <a:ext uri="{FF2B5EF4-FFF2-40B4-BE49-F238E27FC236}">
                      <a16:creationId xmlns:a16="http://schemas.microsoft.com/office/drawing/2014/main" id="{6356FB48-7FB6-4651-AF7D-12277C4C4665}"/>
                    </a:ext>
                  </a:extLst>
                </p14:cNvPr>
                <p14:cNvContentPartPr/>
                <p14:nvPr/>
              </p14:nvContentPartPr>
              <p14:xfrm>
                <a:off x="3480218" y="4395764"/>
                <a:ext cx="14400" cy="171000"/>
              </p14:xfrm>
            </p:contentPart>
          </mc:Choice>
          <mc:Fallback xmlns="">
            <p:pic>
              <p:nvPicPr>
                <p:cNvPr id="165" name="Freihand 164">
                  <a:extLst>
                    <a:ext uri="{FF2B5EF4-FFF2-40B4-BE49-F238E27FC236}">
                      <a16:creationId xmlns:a16="http://schemas.microsoft.com/office/drawing/2014/main" id="{6356FB48-7FB6-4651-AF7D-12277C4C4665}"/>
                    </a:ext>
                  </a:extLst>
                </p:cNvPr>
                <p:cNvPicPr/>
                <p:nvPr/>
              </p:nvPicPr>
              <p:blipFill>
                <a:blip r:embed="rId305"/>
                <a:stretch>
                  <a:fillRect/>
                </a:stretch>
              </p:blipFill>
              <p:spPr>
                <a:xfrm>
                  <a:off x="3471578" y="4387124"/>
                  <a:ext cx="32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6" name="Freihand 165">
                  <a:extLst>
                    <a:ext uri="{FF2B5EF4-FFF2-40B4-BE49-F238E27FC236}">
                      <a16:creationId xmlns:a16="http://schemas.microsoft.com/office/drawing/2014/main" id="{957BCCAF-3799-4949-B0B5-2A0BF88077B7}"/>
                    </a:ext>
                  </a:extLst>
                </p14:cNvPr>
                <p14:cNvContentPartPr/>
                <p14:nvPr/>
              </p14:nvContentPartPr>
              <p14:xfrm>
                <a:off x="3372218" y="4389644"/>
                <a:ext cx="304920" cy="180360"/>
              </p14:xfrm>
            </p:contentPart>
          </mc:Choice>
          <mc:Fallback xmlns="">
            <p:pic>
              <p:nvPicPr>
                <p:cNvPr id="166" name="Freihand 165">
                  <a:extLst>
                    <a:ext uri="{FF2B5EF4-FFF2-40B4-BE49-F238E27FC236}">
                      <a16:creationId xmlns:a16="http://schemas.microsoft.com/office/drawing/2014/main" id="{957BCCAF-3799-4949-B0B5-2A0BF88077B7}"/>
                    </a:ext>
                  </a:extLst>
                </p:cNvPr>
                <p:cNvPicPr/>
                <p:nvPr/>
              </p:nvPicPr>
              <p:blipFill>
                <a:blip r:embed="rId307"/>
                <a:stretch>
                  <a:fillRect/>
                </a:stretch>
              </p:blipFill>
              <p:spPr>
                <a:xfrm>
                  <a:off x="3363578" y="4381004"/>
                  <a:ext cx="322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 name="Freihand 166">
                  <a:extLst>
                    <a:ext uri="{FF2B5EF4-FFF2-40B4-BE49-F238E27FC236}">
                      <a16:creationId xmlns:a16="http://schemas.microsoft.com/office/drawing/2014/main" id="{3D070234-CD3B-43E0-9AB7-36208AE79823}"/>
                    </a:ext>
                  </a:extLst>
                </p14:cNvPr>
                <p14:cNvContentPartPr/>
                <p14:nvPr/>
              </p14:nvContentPartPr>
              <p14:xfrm>
                <a:off x="3651938" y="4383524"/>
                <a:ext cx="106560" cy="187200"/>
              </p14:xfrm>
            </p:contentPart>
          </mc:Choice>
          <mc:Fallback xmlns="">
            <p:pic>
              <p:nvPicPr>
                <p:cNvPr id="167" name="Freihand 166">
                  <a:extLst>
                    <a:ext uri="{FF2B5EF4-FFF2-40B4-BE49-F238E27FC236}">
                      <a16:creationId xmlns:a16="http://schemas.microsoft.com/office/drawing/2014/main" id="{3D070234-CD3B-43E0-9AB7-36208AE79823}"/>
                    </a:ext>
                  </a:extLst>
                </p:cNvPr>
                <p:cNvPicPr/>
                <p:nvPr/>
              </p:nvPicPr>
              <p:blipFill>
                <a:blip r:embed="rId309"/>
                <a:stretch>
                  <a:fillRect/>
                </a:stretch>
              </p:blipFill>
              <p:spPr>
                <a:xfrm>
                  <a:off x="3643298" y="4374524"/>
                  <a:ext cx="124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8" name="Freihand 167">
                  <a:extLst>
                    <a:ext uri="{FF2B5EF4-FFF2-40B4-BE49-F238E27FC236}">
                      <a16:creationId xmlns:a16="http://schemas.microsoft.com/office/drawing/2014/main" id="{8562F34F-D64B-4E8B-A3A8-8E26B0624752}"/>
                    </a:ext>
                  </a:extLst>
                </p14:cNvPr>
                <p14:cNvContentPartPr/>
                <p14:nvPr/>
              </p14:nvContentPartPr>
              <p14:xfrm>
                <a:off x="4013378" y="4398284"/>
                <a:ext cx="57600" cy="142920"/>
              </p14:xfrm>
            </p:contentPart>
          </mc:Choice>
          <mc:Fallback xmlns="">
            <p:pic>
              <p:nvPicPr>
                <p:cNvPr id="168" name="Freihand 167">
                  <a:extLst>
                    <a:ext uri="{FF2B5EF4-FFF2-40B4-BE49-F238E27FC236}">
                      <a16:creationId xmlns:a16="http://schemas.microsoft.com/office/drawing/2014/main" id="{8562F34F-D64B-4E8B-A3A8-8E26B0624752}"/>
                    </a:ext>
                  </a:extLst>
                </p:cNvPr>
                <p:cNvPicPr/>
                <p:nvPr/>
              </p:nvPicPr>
              <p:blipFill>
                <a:blip r:embed="rId311"/>
                <a:stretch>
                  <a:fillRect/>
                </a:stretch>
              </p:blipFill>
              <p:spPr>
                <a:xfrm>
                  <a:off x="4004378" y="4389644"/>
                  <a:ext cx="75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9" name="Freihand 168">
                  <a:extLst>
                    <a:ext uri="{FF2B5EF4-FFF2-40B4-BE49-F238E27FC236}">
                      <a16:creationId xmlns:a16="http://schemas.microsoft.com/office/drawing/2014/main" id="{0295D09A-408F-4D92-B760-82052057F47F}"/>
                    </a:ext>
                  </a:extLst>
                </p14:cNvPr>
                <p14:cNvContentPartPr/>
                <p14:nvPr/>
              </p14:nvContentPartPr>
              <p14:xfrm>
                <a:off x="4012298" y="4394324"/>
                <a:ext cx="88920" cy="165600"/>
              </p14:xfrm>
            </p:contentPart>
          </mc:Choice>
          <mc:Fallback xmlns="">
            <p:pic>
              <p:nvPicPr>
                <p:cNvPr id="169" name="Freihand 168">
                  <a:extLst>
                    <a:ext uri="{FF2B5EF4-FFF2-40B4-BE49-F238E27FC236}">
                      <a16:creationId xmlns:a16="http://schemas.microsoft.com/office/drawing/2014/main" id="{0295D09A-408F-4D92-B760-82052057F47F}"/>
                    </a:ext>
                  </a:extLst>
                </p:cNvPr>
                <p:cNvPicPr/>
                <p:nvPr/>
              </p:nvPicPr>
              <p:blipFill>
                <a:blip r:embed="rId313"/>
                <a:stretch>
                  <a:fillRect/>
                </a:stretch>
              </p:blipFill>
              <p:spPr>
                <a:xfrm>
                  <a:off x="4003298" y="4385684"/>
                  <a:ext cx="10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0" name="Freihand 169">
                  <a:extLst>
                    <a:ext uri="{FF2B5EF4-FFF2-40B4-BE49-F238E27FC236}">
                      <a16:creationId xmlns:a16="http://schemas.microsoft.com/office/drawing/2014/main" id="{894E8886-98FC-431C-9EBA-2E57DB08DAEA}"/>
                    </a:ext>
                  </a:extLst>
                </p14:cNvPr>
                <p14:cNvContentPartPr/>
                <p14:nvPr/>
              </p14:nvContentPartPr>
              <p14:xfrm>
                <a:off x="4148018" y="4456604"/>
                <a:ext cx="101880" cy="93240"/>
              </p14:xfrm>
            </p:contentPart>
          </mc:Choice>
          <mc:Fallback xmlns="">
            <p:pic>
              <p:nvPicPr>
                <p:cNvPr id="170" name="Freihand 169">
                  <a:extLst>
                    <a:ext uri="{FF2B5EF4-FFF2-40B4-BE49-F238E27FC236}">
                      <a16:creationId xmlns:a16="http://schemas.microsoft.com/office/drawing/2014/main" id="{894E8886-98FC-431C-9EBA-2E57DB08DAEA}"/>
                    </a:ext>
                  </a:extLst>
                </p:cNvPr>
                <p:cNvPicPr/>
                <p:nvPr/>
              </p:nvPicPr>
              <p:blipFill>
                <a:blip r:embed="rId315"/>
                <a:stretch>
                  <a:fillRect/>
                </a:stretch>
              </p:blipFill>
              <p:spPr>
                <a:xfrm>
                  <a:off x="4139018" y="4447964"/>
                  <a:ext cx="119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1" name="Freihand 170">
                  <a:extLst>
                    <a:ext uri="{FF2B5EF4-FFF2-40B4-BE49-F238E27FC236}">
                      <a16:creationId xmlns:a16="http://schemas.microsoft.com/office/drawing/2014/main" id="{424C88D9-0DBE-40F8-BD39-AFE80664BB28}"/>
                    </a:ext>
                  </a:extLst>
                </p14:cNvPr>
                <p14:cNvContentPartPr/>
                <p14:nvPr/>
              </p14:nvContentPartPr>
              <p14:xfrm>
                <a:off x="4238378" y="4382084"/>
                <a:ext cx="111600" cy="140040"/>
              </p14:xfrm>
            </p:contentPart>
          </mc:Choice>
          <mc:Fallback xmlns="">
            <p:pic>
              <p:nvPicPr>
                <p:cNvPr id="171" name="Freihand 170">
                  <a:extLst>
                    <a:ext uri="{FF2B5EF4-FFF2-40B4-BE49-F238E27FC236}">
                      <a16:creationId xmlns:a16="http://schemas.microsoft.com/office/drawing/2014/main" id="{424C88D9-0DBE-40F8-BD39-AFE80664BB28}"/>
                    </a:ext>
                  </a:extLst>
                </p:cNvPr>
                <p:cNvPicPr/>
                <p:nvPr/>
              </p:nvPicPr>
              <p:blipFill>
                <a:blip r:embed="rId317"/>
                <a:stretch>
                  <a:fillRect/>
                </a:stretch>
              </p:blipFill>
              <p:spPr>
                <a:xfrm>
                  <a:off x="4229738" y="4373084"/>
                  <a:ext cx="129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2" name="Freihand 171">
                  <a:extLst>
                    <a:ext uri="{FF2B5EF4-FFF2-40B4-BE49-F238E27FC236}">
                      <a16:creationId xmlns:a16="http://schemas.microsoft.com/office/drawing/2014/main" id="{6D4F0CF3-A8E7-4296-AC65-9D2EB1FDE6D0}"/>
                    </a:ext>
                  </a:extLst>
                </p14:cNvPr>
                <p14:cNvContentPartPr/>
                <p14:nvPr/>
              </p14:nvContentPartPr>
              <p14:xfrm>
                <a:off x="4484258" y="4392164"/>
                <a:ext cx="99360" cy="155160"/>
              </p14:xfrm>
            </p:contentPart>
          </mc:Choice>
          <mc:Fallback xmlns="">
            <p:pic>
              <p:nvPicPr>
                <p:cNvPr id="172" name="Freihand 171">
                  <a:extLst>
                    <a:ext uri="{FF2B5EF4-FFF2-40B4-BE49-F238E27FC236}">
                      <a16:creationId xmlns:a16="http://schemas.microsoft.com/office/drawing/2014/main" id="{6D4F0CF3-A8E7-4296-AC65-9D2EB1FDE6D0}"/>
                    </a:ext>
                  </a:extLst>
                </p:cNvPr>
                <p:cNvPicPr/>
                <p:nvPr/>
              </p:nvPicPr>
              <p:blipFill>
                <a:blip r:embed="rId319"/>
                <a:stretch>
                  <a:fillRect/>
                </a:stretch>
              </p:blipFill>
              <p:spPr>
                <a:xfrm>
                  <a:off x="4475618" y="4383524"/>
                  <a:ext cx="117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3" name="Freihand 172">
                  <a:extLst>
                    <a:ext uri="{FF2B5EF4-FFF2-40B4-BE49-F238E27FC236}">
                      <a16:creationId xmlns:a16="http://schemas.microsoft.com/office/drawing/2014/main" id="{434ACEF9-093C-42A8-BD28-C9D9A3432FC4}"/>
                    </a:ext>
                  </a:extLst>
                </p14:cNvPr>
                <p14:cNvContentPartPr/>
                <p14:nvPr/>
              </p14:nvContentPartPr>
              <p14:xfrm>
                <a:off x="4500458" y="4388564"/>
                <a:ext cx="165960" cy="144000"/>
              </p14:xfrm>
            </p:contentPart>
          </mc:Choice>
          <mc:Fallback xmlns="">
            <p:pic>
              <p:nvPicPr>
                <p:cNvPr id="173" name="Freihand 172">
                  <a:extLst>
                    <a:ext uri="{FF2B5EF4-FFF2-40B4-BE49-F238E27FC236}">
                      <a16:creationId xmlns:a16="http://schemas.microsoft.com/office/drawing/2014/main" id="{434ACEF9-093C-42A8-BD28-C9D9A3432FC4}"/>
                    </a:ext>
                  </a:extLst>
                </p:cNvPr>
                <p:cNvPicPr/>
                <p:nvPr/>
              </p:nvPicPr>
              <p:blipFill>
                <a:blip r:embed="rId321"/>
                <a:stretch>
                  <a:fillRect/>
                </a:stretch>
              </p:blipFill>
              <p:spPr>
                <a:xfrm>
                  <a:off x="4491458" y="4379564"/>
                  <a:ext cx="183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4" name="Freihand 173">
                  <a:extLst>
                    <a:ext uri="{FF2B5EF4-FFF2-40B4-BE49-F238E27FC236}">
                      <a16:creationId xmlns:a16="http://schemas.microsoft.com/office/drawing/2014/main" id="{11B57B06-95F9-4FA3-8392-7E408440684D}"/>
                    </a:ext>
                  </a:extLst>
                </p14:cNvPr>
                <p14:cNvContentPartPr/>
                <p14:nvPr/>
              </p14:nvContentPartPr>
              <p14:xfrm>
                <a:off x="4717538" y="4390724"/>
                <a:ext cx="139680" cy="169920"/>
              </p14:xfrm>
            </p:contentPart>
          </mc:Choice>
          <mc:Fallback xmlns="">
            <p:pic>
              <p:nvPicPr>
                <p:cNvPr id="174" name="Freihand 173">
                  <a:extLst>
                    <a:ext uri="{FF2B5EF4-FFF2-40B4-BE49-F238E27FC236}">
                      <a16:creationId xmlns:a16="http://schemas.microsoft.com/office/drawing/2014/main" id="{11B57B06-95F9-4FA3-8392-7E408440684D}"/>
                    </a:ext>
                  </a:extLst>
                </p:cNvPr>
                <p:cNvPicPr/>
                <p:nvPr/>
              </p:nvPicPr>
              <p:blipFill>
                <a:blip r:embed="rId323"/>
                <a:stretch>
                  <a:fillRect/>
                </a:stretch>
              </p:blipFill>
              <p:spPr>
                <a:xfrm>
                  <a:off x="4708898" y="4381724"/>
                  <a:ext cx="157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1" name="Freihand 140">
                  <a:extLst>
                    <a:ext uri="{FF2B5EF4-FFF2-40B4-BE49-F238E27FC236}">
                      <a16:creationId xmlns:a16="http://schemas.microsoft.com/office/drawing/2014/main" id="{61CE7A7F-7C89-4F83-A41A-223827852203}"/>
                    </a:ext>
                  </a:extLst>
                </p14:cNvPr>
                <p14:cNvContentPartPr/>
                <p14:nvPr/>
              </p14:nvContentPartPr>
              <p14:xfrm>
                <a:off x="578978" y="4475324"/>
                <a:ext cx="7560" cy="158760"/>
              </p14:xfrm>
            </p:contentPart>
          </mc:Choice>
          <mc:Fallback xmlns="">
            <p:pic>
              <p:nvPicPr>
                <p:cNvPr id="141" name="Freihand 140">
                  <a:extLst>
                    <a:ext uri="{FF2B5EF4-FFF2-40B4-BE49-F238E27FC236}">
                      <a16:creationId xmlns:a16="http://schemas.microsoft.com/office/drawing/2014/main" id="{61CE7A7F-7C89-4F83-A41A-223827852203}"/>
                    </a:ext>
                  </a:extLst>
                </p:cNvPr>
                <p:cNvPicPr/>
                <p:nvPr/>
              </p:nvPicPr>
              <p:blipFill>
                <a:blip r:embed="rId325"/>
                <a:stretch>
                  <a:fillRect/>
                </a:stretch>
              </p:blipFill>
              <p:spPr>
                <a:xfrm>
                  <a:off x="569978" y="4466684"/>
                  <a:ext cx="25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2" name="Freihand 141">
                  <a:extLst>
                    <a:ext uri="{FF2B5EF4-FFF2-40B4-BE49-F238E27FC236}">
                      <a16:creationId xmlns:a16="http://schemas.microsoft.com/office/drawing/2014/main" id="{0014B178-E21C-4BB0-B006-2EECE0D9AC03}"/>
                    </a:ext>
                  </a:extLst>
                </p14:cNvPr>
                <p14:cNvContentPartPr/>
                <p14:nvPr/>
              </p14:nvContentPartPr>
              <p14:xfrm>
                <a:off x="468818" y="4463444"/>
                <a:ext cx="143280" cy="57240"/>
              </p14:xfrm>
            </p:contentPart>
          </mc:Choice>
          <mc:Fallback xmlns="">
            <p:pic>
              <p:nvPicPr>
                <p:cNvPr id="142" name="Freihand 141">
                  <a:extLst>
                    <a:ext uri="{FF2B5EF4-FFF2-40B4-BE49-F238E27FC236}">
                      <a16:creationId xmlns:a16="http://schemas.microsoft.com/office/drawing/2014/main" id="{0014B178-E21C-4BB0-B006-2EECE0D9AC03}"/>
                    </a:ext>
                  </a:extLst>
                </p:cNvPr>
                <p:cNvPicPr/>
                <p:nvPr/>
              </p:nvPicPr>
              <p:blipFill>
                <a:blip r:embed="rId327"/>
                <a:stretch>
                  <a:fillRect/>
                </a:stretch>
              </p:blipFill>
              <p:spPr>
                <a:xfrm>
                  <a:off x="460178" y="4454804"/>
                  <a:ext cx="160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3" name="Freihand 142">
                  <a:extLst>
                    <a:ext uri="{FF2B5EF4-FFF2-40B4-BE49-F238E27FC236}">
                      <a16:creationId xmlns:a16="http://schemas.microsoft.com/office/drawing/2014/main" id="{BD821EFC-F32F-4950-B306-A334218D46BE}"/>
                    </a:ext>
                  </a:extLst>
                </p14:cNvPr>
                <p14:cNvContentPartPr/>
                <p14:nvPr/>
              </p14:nvContentPartPr>
              <p14:xfrm>
                <a:off x="536138" y="4583684"/>
                <a:ext cx="101520" cy="24840"/>
              </p14:xfrm>
            </p:contentPart>
          </mc:Choice>
          <mc:Fallback xmlns="">
            <p:pic>
              <p:nvPicPr>
                <p:cNvPr id="143" name="Freihand 142">
                  <a:extLst>
                    <a:ext uri="{FF2B5EF4-FFF2-40B4-BE49-F238E27FC236}">
                      <a16:creationId xmlns:a16="http://schemas.microsoft.com/office/drawing/2014/main" id="{BD821EFC-F32F-4950-B306-A334218D46BE}"/>
                    </a:ext>
                  </a:extLst>
                </p:cNvPr>
                <p:cNvPicPr/>
                <p:nvPr/>
              </p:nvPicPr>
              <p:blipFill>
                <a:blip r:embed="rId329"/>
                <a:stretch>
                  <a:fillRect/>
                </a:stretch>
              </p:blipFill>
              <p:spPr>
                <a:xfrm>
                  <a:off x="527138" y="4575044"/>
                  <a:ext cx="119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4" name="Freihand 143">
                  <a:extLst>
                    <a:ext uri="{FF2B5EF4-FFF2-40B4-BE49-F238E27FC236}">
                      <a16:creationId xmlns:a16="http://schemas.microsoft.com/office/drawing/2014/main" id="{02093956-5C78-4837-9DE9-0919BF6D2454}"/>
                    </a:ext>
                  </a:extLst>
                </p14:cNvPr>
                <p14:cNvContentPartPr/>
                <p14:nvPr/>
              </p14:nvContentPartPr>
              <p14:xfrm>
                <a:off x="741338" y="4460924"/>
                <a:ext cx="23760" cy="167400"/>
              </p14:xfrm>
            </p:contentPart>
          </mc:Choice>
          <mc:Fallback xmlns="">
            <p:pic>
              <p:nvPicPr>
                <p:cNvPr id="144" name="Freihand 143">
                  <a:extLst>
                    <a:ext uri="{FF2B5EF4-FFF2-40B4-BE49-F238E27FC236}">
                      <a16:creationId xmlns:a16="http://schemas.microsoft.com/office/drawing/2014/main" id="{02093956-5C78-4837-9DE9-0919BF6D2454}"/>
                    </a:ext>
                  </a:extLst>
                </p:cNvPr>
                <p:cNvPicPr/>
                <p:nvPr/>
              </p:nvPicPr>
              <p:blipFill>
                <a:blip r:embed="rId331"/>
                <a:stretch>
                  <a:fillRect/>
                </a:stretch>
              </p:blipFill>
              <p:spPr>
                <a:xfrm>
                  <a:off x="732698" y="4452284"/>
                  <a:ext cx="41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5" name="Freihand 144">
                  <a:extLst>
                    <a:ext uri="{FF2B5EF4-FFF2-40B4-BE49-F238E27FC236}">
                      <a16:creationId xmlns:a16="http://schemas.microsoft.com/office/drawing/2014/main" id="{9088246C-7C64-4C06-BDA7-9300E3C0213E}"/>
                    </a:ext>
                  </a:extLst>
                </p14:cNvPr>
                <p14:cNvContentPartPr/>
                <p14:nvPr/>
              </p14:nvContentPartPr>
              <p14:xfrm>
                <a:off x="695618" y="4436084"/>
                <a:ext cx="201600" cy="211320"/>
              </p14:xfrm>
            </p:contentPart>
          </mc:Choice>
          <mc:Fallback xmlns="">
            <p:pic>
              <p:nvPicPr>
                <p:cNvPr id="145" name="Freihand 144">
                  <a:extLst>
                    <a:ext uri="{FF2B5EF4-FFF2-40B4-BE49-F238E27FC236}">
                      <a16:creationId xmlns:a16="http://schemas.microsoft.com/office/drawing/2014/main" id="{9088246C-7C64-4C06-BDA7-9300E3C0213E}"/>
                    </a:ext>
                  </a:extLst>
                </p:cNvPr>
                <p:cNvPicPr/>
                <p:nvPr/>
              </p:nvPicPr>
              <p:blipFill>
                <a:blip r:embed="rId333"/>
                <a:stretch>
                  <a:fillRect/>
                </a:stretch>
              </p:blipFill>
              <p:spPr>
                <a:xfrm>
                  <a:off x="686618" y="4427444"/>
                  <a:ext cx="219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7" name="Freihand 146">
                  <a:extLst>
                    <a:ext uri="{FF2B5EF4-FFF2-40B4-BE49-F238E27FC236}">
                      <a16:creationId xmlns:a16="http://schemas.microsoft.com/office/drawing/2014/main" id="{2C952D98-29F5-449F-A3EA-DB8E02E2F5AA}"/>
                    </a:ext>
                  </a:extLst>
                </p14:cNvPr>
                <p14:cNvContentPartPr/>
                <p14:nvPr/>
              </p14:nvContentPartPr>
              <p14:xfrm>
                <a:off x="1186658" y="4470644"/>
                <a:ext cx="20880" cy="114840"/>
              </p14:xfrm>
            </p:contentPart>
          </mc:Choice>
          <mc:Fallback xmlns="">
            <p:pic>
              <p:nvPicPr>
                <p:cNvPr id="147" name="Freihand 146">
                  <a:extLst>
                    <a:ext uri="{FF2B5EF4-FFF2-40B4-BE49-F238E27FC236}">
                      <a16:creationId xmlns:a16="http://schemas.microsoft.com/office/drawing/2014/main" id="{2C952D98-29F5-449F-A3EA-DB8E02E2F5AA}"/>
                    </a:ext>
                  </a:extLst>
                </p:cNvPr>
                <p:cNvPicPr/>
                <p:nvPr/>
              </p:nvPicPr>
              <p:blipFill>
                <a:blip r:embed="rId335"/>
                <a:stretch>
                  <a:fillRect/>
                </a:stretch>
              </p:blipFill>
              <p:spPr>
                <a:xfrm>
                  <a:off x="1178018" y="4462004"/>
                  <a:ext cx="3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8" name="Freihand 147">
                  <a:extLst>
                    <a:ext uri="{FF2B5EF4-FFF2-40B4-BE49-F238E27FC236}">
                      <a16:creationId xmlns:a16="http://schemas.microsoft.com/office/drawing/2014/main" id="{43E8FA0B-B8F5-4728-9542-C1EDE723F60E}"/>
                    </a:ext>
                  </a:extLst>
                </p14:cNvPr>
                <p14:cNvContentPartPr/>
                <p14:nvPr/>
              </p14:nvContentPartPr>
              <p14:xfrm>
                <a:off x="1176218" y="4411964"/>
                <a:ext cx="125280" cy="117360"/>
              </p14:xfrm>
            </p:contentPart>
          </mc:Choice>
          <mc:Fallback xmlns="">
            <p:pic>
              <p:nvPicPr>
                <p:cNvPr id="148" name="Freihand 147">
                  <a:extLst>
                    <a:ext uri="{FF2B5EF4-FFF2-40B4-BE49-F238E27FC236}">
                      <a16:creationId xmlns:a16="http://schemas.microsoft.com/office/drawing/2014/main" id="{43E8FA0B-B8F5-4728-9542-C1EDE723F60E}"/>
                    </a:ext>
                  </a:extLst>
                </p:cNvPr>
                <p:cNvPicPr/>
                <p:nvPr/>
              </p:nvPicPr>
              <p:blipFill>
                <a:blip r:embed="rId337"/>
                <a:stretch>
                  <a:fillRect/>
                </a:stretch>
              </p:blipFill>
              <p:spPr>
                <a:xfrm>
                  <a:off x="1167578" y="4402964"/>
                  <a:ext cx="142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9" name="Freihand 148">
                  <a:extLst>
                    <a:ext uri="{FF2B5EF4-FFF2-40B4-BE49-F238E27FC236}">
                      <a16:creationId xmlns:a16="http://schemas.microsoft.com/office/drawing/2014/main" id="{3F0130E9-30FF-45E6-BDAB-AE2AC8F3BBDE}"/>
                    </a:ext>
                  </a:extLst>
                </p14:cNvPr>
                <p14:cNvContentPartPr/>
                <p14:nvPr/>
              </p14:nvContentPartPr>
              <p14:xfrm>
                <a:off x="1223378" y="4616084"/>
                <a:ext cx="60840" cy="13680"/>
              </p14:xfrm>
            </p:contentPart>
          </mc:Choice>
          <mc:Fallback xmlns="">
            <p:pic>
              <p:nvPicPr>
                <p:cNvPr id="149" name="Freihand 148">
                  <a:extLst>
                    <a:ext uri="{FF2B5EF4-FFF2-40B4-BE49-F238E27FC236}">
                      <a16:creationId xmlns:a16="http://schemas.microsoft.com/office/drawing/2014/main" id="{3F0130E9-30FF-45E6-BDAB-AE2AC8F3BBDE}"/>
                    </a:ext>
                  </a:extLst>
                </p:cNvPr>
                <p:cNvPicPr/>
                <p:nvPr/>
              </p:nvPicPr>
              <p:blipFill>
                <a:blip r:embed="rId339"/>
                <a:stretch>
                  <a:fillRect/>
                </a:stretch>
              </p:blipFill>
              <p:spPr>
                <a:xfrm>
                  <a:off x="1214378" y="4607444"/>
                  <a:ext cx="78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0" name="Freihand 149">
                  <a:extLst>
                    <a:ext uri="{FF2B5EF4-FFF2-40B4-BE49-F238E27FC236}">
                      <a16:creationId xmlns:a16="http://schemas.microsoft.com/office/drawing/2014/main" id="{00F6710B-3076-4175-BDDB-C88885F97EBF}"/>
                    </a:ext>
                  </a:extLst>
                </p14:cNvPr>
                <p14:cNvContentPartPr/>
                <p14:nvPr/>
              </p14:nvContentPartPr>
              <p14:xfrm>
                <a:off x="1417418" y="4406204"/>
                <a:ext cx="65160" cy="183960"/>
              </p14:xfrm>
            </p:contentPart>
          </mc:Choice>
          <mc:Fallback xmlns="">
            <p:pic>
              <p:nvPicPr>
                <p:cNvPr id="150" name="Freihand 149">
                  <a:extLst>
                    <a:ext uri="{FF2B5EF4-FFF2-40B4-BE49-F238E27FC236}">
                      <a16:creationId xmlns:a16="http://schemas.microsoft.com/office/drawing/2014/main" id="{00F6710B-3076-4175-BDDB-C88885F97EBF}"/>
                    </a:ext>
                  </a:extLst>
                </p:cNvPr>
                <p:cNvPicPr/>
                <p:nvPr/>
              </p:nvPicPr>
              <p:blipFill>
                <a:blip r:embed="rId341"/>
                <a:stretch>
                  <a:fillRect/>
                </a:stretch>
              </p:blipFill>
              <p:spPr>
                <a:xfrm>
                  <a:off x="1408778" y="4397564"/>
                  <a:ext cx="82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1" name="Freihand 150">
                  <a:extLst>
                    <a:ext uri="{FF2B5EF4-FFF2-40B4-BE49-F238E27FC236}">
                      <a16:creationId xmlns:a16="http://schemas.microsoft.com/office/drawing/2014/main" id="{6CB59E3D-B8DC-49D9-BD1A-79D57B2A0A42}"/>
                    </a:ext>
                  </a:extLst>
                </p14:cNvPr>
                <p14:cNvContentPartPr/>
                <p14:nvPr/>
              </p14:nvContentPartPr>
              <p14:xfrm>
                <a:off x="1613258" y="4430684"/>
                <a:ext cx="10080" cy="137880"/>
              </p14:xfrm>
            </p:contentPart>
          </mc:Choice>
          <mc:Fallback xmlns="">
            <p:pic>
              <p:nvPicPr>
                <p:cNvPr id="151" name="Freihand 150">
                  <a:extLst>
                    <a:ext uri="{FF2B5EF4-FFF2-40B4-BE49-F238E27FC236}">
                      <a16:creationId xmlns:a16="http://schemas.microsoft.com/office/drawing/2014/main" id="{6CB59E3D-B8DC-49D9-BD1A-79D57B2A0A42}"/>
                    </a:ext>
                  </a:extLst>
                </p:cNvPr>
                <p:cNvPicPr/>
                <p:nvPr/>
              </p:nvPicPr>
              <p:blipFill>
                <a:blip r:embed="rId343"/>
                <a:stretch>
                  <a:fillRect/>
                </a:stretch>
              </p:blipFill>
              <p:spPr>
                <a:xfrm>
                  <a:off x="1604618" y="4421684"/>
                  <a:ext cx="27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2" name="Freihand 151">
                  <a:extLst>
                    <a:ext uri="{FF2B5EF4-FFF2-40B4-BE49-F238E27FC236}">
                      <a16:creationId xmlns:a16="http://schemas.microsoft.com/office/drawing/2014/main" id="{454D245C-2ED0-4D12-9ECA-CB426F4521FB}"/>
                    </a:ext>
                  </a:extLst>
                </p14:cNvPr>
                <p14:cNvContentPartPr/>
                <p14:nvPr/>
              </p14:nvContentPartPr>
              <p14:xfrm>
                <a:off x="1495178" y="4387124"/>
                <a:ext cx="204120" cy="93240"/>
              </p14:xfrm>
            </p:contentPart>
          </mc:Choice>
          <mc:Fallback xmlns="">
            <p:pic>
              <p:nvPicPr>
                <p:cNvPr id="152" name="Freihand 151">
                  <a:extLst>
                    <a:ext uri="{FF2B5EF4-FFF2-40B4-BE49-F238E27FC236}">
                      <a16:creationId xmlns:a16="http://schemas.microsoft.com/office/drawing/2014/main" id="{454D245C-2ED0-4D12-9ECA-CB426F4521FB}"/>
                    </a:ext>
                  </a:extLst>
                </p:cNvPr>
                <p:cNvPicPr/>
                <p:nvPr/>
              </p:nvPicPr>
              <p:blipFill>
                <a:blip r:embed="rId345"/>
                <a:stretch>
                  <a:fillRect/>
                </a:stretch>
              </p:blipFill>
              <p:spPr>
                <a:xfrm>
                  <a:off x="1486538" y="4378124"/>
                  <a:ext cx="221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54" name="Freihand 153">
                  <a:extLst>
                    <a:ext uri="{FF2B5EF4-FFF2-40B4-BE49-F238E27FC236}">
                      <a16:creationId xmlns:a16="http://schemas.microsoft.com/office/drawing/2014/main" id="{6741274D-FEC6-403E-A8FE-DF295764E574}"/>
                    </a:ext>
                  </a:extLst>
                </p14:cNvPr>
                <p14:cNvContentPartPr/>
                <p14:nvPr/>
              </p14:nvContentPartPr>
              <p14:xfrm>
                <a:off x="1984418" y="4427444"/>
                <a:ext cx="11880" cy="146520"/>
              </p14:xfrm>
            </p:contentPart>
          </mc:Choice>
          <mc:Fallback xmlns="">
            <p:pic>
              <p:nvPicPr>
                <p:cNvPr id="154" name="Freihand 153">
                  <a:extLst>
                    <a:ext uri="{FF2B5EF4-FFF2-40B4-BE49-F238E27FC236}">
                      <a16:creationId xmlns:a16="http://schemas.microsoft.com/office/drawing/2014/main" id="{6741274D-FEC6-403E-A8FE-DF295764E574}"/>
                    </a:ext>
                  </a:extLst>
                </p:cNvPr>
                <p:cNvPicPr/>
                <p:nvPr/>
              </p:nvPicPr>
              <p:blipFill>
                <a:blip r:embed="rId347"/>
                <a:stretch>
                  <a:fillRect/>
                </a:stretch>
              </p:blipFill>
              <p:spPr>
                <a:xfrm>
                  <a:off x="1975418" y="4418444"/>
                  <a:ext cx="29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55" name="Freihand 154">
                  <a:extLst>
                    <a:ext uri="{FF2B5EF4-FFF2-40B4-BE49-F238E27FC236}">
                      <a16:creationId xmlns:a16="http://schemas.microsoft.com/office/drawing/2014/main" id="{0638BDB2-1603-4393-A65C-30066F70A7ED}"/>
                    </a:ext>
                  </a:extLst>
                </p14:cNvPr>
                <p14:cNvContentPartPr/>
                <p14:nvPr/>
              </p14:nvContentPartPr>
              <p14:xfrm>
                <a:off x="1905218" y="4393604"/>
                <a:ext cx="161640" cy="111600"/>
              </p14:xfrm>
            </p:contentPart>
          </mc:Choice>
          <mc:Fallback xmlns="">
            <p:pic>
              <p:nvPicPr>
                <p:cNvPr id="155" name="Freihand 154">
                  <a:extLst>
                    <a:ext uri="{FF2B5EF4-FFF2-40B4-BE49-F238E27FC236}">
                      <a16:creationId xmlns:a16="http://schemas.microsoft.com/office/drawing/2014/main" id="{0638BDB2-1603-4393-A65C-30066F70A7ED}"/>
                    </a:ext>
                  </a:extLst>
                </p:cNvPr>
                <p:cNvPicPr/>
                <p:nvPr/>
              </p:nvPicPr>
              <p:blipFill>
                <a:blip r:embed="rId349"/>
                <a:stretch>
                  <a:fillRect/>
                </a:stretch>
              </p:blipFill>
              <p:spPr>
                <a:xfrm>
                  <a:off x="1896218" y="4384964"/>
                  <a:ext cx="179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6" name="Freihand 155">
                  <a:extLst>
                    <a:ext uri="{FF2B5EF4-FFF2-40B4-BE49-F238E27FC236}">
                      <a16:creationId xmlns:a16="http://schemas.microsoft.com/office/drawing/2014/main" id="{B0649A45-70F4-42F3-869F-C85163E57ACF}"/>
                    </a:ext>
                  </a:extLst>
                </p14:cNvPr>
                <p14:cNvContentPartPr/>
                <p14:nvPr/>
              </p14:nvContentPartPr>
              <p14:xfrm>
                <a:off x="2115458" y="4439324"/>
                <a:ext cx="66600" cy="136800"/>
              </p14:xfrm>
            </p:contentPart>
          </mc:Choice>
          <mc:Fallback xmlns="">
            <p:pic>
              <p:nvPicPr>
                <p:cNvPr id="156" name="Freihand 155">
                  <a:extLst>
                    <a:ext uri="{FF2B5EF4-FFF2-40B4-BE49-F238E27FC236}">
                      <a16:creationId xmlns:a16="http://schemas.microsoft.com/office/drawing/2014/main" id="{B0649A45-70F4-42F3-869F-C85163E57ACF}"/>
                    </a:ext>
                  </a:extLst>
                </p:cNvPr>
                <p:cNvPicPr/>
                <p:nvPr/>
              </p:nvPicPr>
              <p:blipFill>
                <a:blip r:embed="rId351"/>
                <a:stretch>
                  <a:fillRect/>
                </a:stretch>
              </p:blipFill>
              <p:spPr>
                <a:xfrm>
                  <a:off x="2106818" y="4430324"/>
                  <a:ext cx="84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57" name="Freihand 156">
                  <a:extLst>
                    <a:ext uri="{FF2B5EF4-FFF2-40B4-BE49-F238E27FC236}">
                      <a16:creationId xmlns:a16="http://schemas.microsoft.com/office/drawing/2014/main" id="{5821AF23-2CD5-41C1-90AB-E49525134623}"/>
                    </a:ext>
                  </a:extLst>
                </p14:cNvPr>
                <p14:cNvContentPartPr/>
                <p14:nvPr/>
              </p14:nvContentPartPr>
              <p14:xfrm>
                <a:off x="2221658" y="4409444"/>
                <a:ext cx="155520" cy="163440"/>
              </p14:xfrm>
            </p:contentPart>
          </mc:Choice>
          <mc:Fallback xmlns="">
            <p:pic>
              <p:nvPicPr>
                <p:cNvPr id="157" name="Freihand 156">
                  <a:extLst>
                    <a:ext uri="{FF2B5EF4-FFF2-40B4-BE49-F238E27FC236}">
                      <a16:creationId xmlns:a16="http://schemas.microsoft.com/office/drawing/2014/main" id="{5821AF23-2CD5-41C1-90AB-E49525134623}"/>
                    </a:ext>
                  </a:extLst>
                </p:cNvPr>
                <p:cNvPicPr/>
                <p:nvPr/>
              </p:nvPicPr>
              <p:blipFill>
                <a:blip r:embed="rId353"/>
                <a:stretch>
                  <a:fillRect/>
                </a:stretch>
              </p:blipFill>
              <p:spPr>
                <a:xfrm>
                  <a:off x="2213018" y="4400444"/>
                  <a:ext cx="173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9" name="Freihand 158">
                  <a:extLst>
                    <a:ext uri="{FF2B5EF4-FFF2-40B4-BE49-F238E27FC236}">
                      <a16:creationId xmlns:a16="http://schemas.microsoft.com/office/drawing/2014/main" id="{6FBB9C16-935E-4718-9D60-D23A4ABB0D2E}"/>
                    </a:ext>
                  </a:extLst>
                </p14:cNvPr>
                <p14:cNvContentPartPr/>
                <p14:nvPr/>
              </p14:nvContentPartPr>
              <p14:xfrm>
                <a:off x="2627378" y="4421324"/>
                <a:ext cx="14400" cy="149400"/>
              </p14:xfrm>
            </p:contentPart>
          </mc:Choice>
          <mc:Fallback xmlns="">
            <p:pic>
              <p:nvPicPr>
                <p:cNvPr id="159" name="Freihand 158">
                  <a:extLst>
                    <a:ext uri="{FF2B5EF4-FFF2-40B4-BE49-F238E27FC236}">
                      <a16:creationId xmlns:a16="http://schemas.microsoft.com/office/drawing/2014/main" id="{6FBB9C16-935E-4718-9D60-D23A4ABB0D2E}"/>
                    </a:ext>
                  </a:extLst>
                </p:cNvPr>
                <p:cNvPicPr/>
                <p:nvPr/>
              </p:nvPicPr>
              <p:blipFill>
                <a:blip r:embed="rId355"/>
                <a:stretch>
                  <a:fillRect/>
                </a:stretch>
              </p:blipFill>
              <p:spPr>
                <a:xfrm>
                  <a:off x="2618378" y="4412324"/>
                  <a:ext cx="32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0" name="Freihand 159">
                  <a:extLst>
                    <a:ext uri="{FF2B5EF4-FFF2-40B4-BE49-F238E27FC236}">
                      <a16:creationId xmlns:a16="http://schemas.microsoft.com/office/drawing/2014/main" id="{0F6BE06C-BC07-43DB-8B16-64CDB1E3B081}"/>
                    </a:ext>
                  </a:extLst>
                </p14:cNvPr>
                <p14:cNvContentPartPr/>
                <p14:nvPr/>
              </p14:nvContentPartPr>
              <p14:xfrm>
                <a:off x="2552498" y="4389284"/>
                <a:ext cx="152640" cy="86040"/>
              </p14:xfrm>
            </p:contentPart>
          </mc:Choice>
          <mc:Fallback xmlns="">
            <p:pic>
              <p:nvPicPr>
                <p:cNvPr id="160" name="Freihand 159">
                  <a:extLst>
                    <a:ext uri="{FF2B5EF4-FFF2-40B4-BE49-F238E27FC236}">
                      <a16:creationId xmlns:a16="http://schemas.microsoft.com/office/drawing/2014/main" id="{0F6BE06C-BC07-43DB-8B16-64CDB1E3B081}"/>
                    </a:ext>
                  </a:extLst>
                </p:cNvPr>
                <p:cNvPicPr/>
                <p:nvPr/>
              </p:nvPicPr>
              <p:blipFill>
                <a:blip r:embed="rId357"/>
                <a:stretch>
                  <a:fillRect/>
                </a:stretch>
              </p:blipFill>
              <p:spPr>
                <a:xfrm>
                  <a:off x="2543498" y="4380284"/>
                  <a:ext cx="170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1" name="Freihand 160">
                  <a:extLst>
                    <a:ext uri="{FF2B5EF4-FFF2-40B4-BE49-F238E27FC236}">
                      <a16:creationId xmlns:a16="http://schemas.microsoft.com/office/drawing/2014/main" id="{6045989B-DDEB-431D-A8DF-E16187B4193E}"/>
                    </a:ext>
                  </a:extLst>
                </p14:cNvPr>
                <p14:cNvContentPartPr/>
                <p14:nvPr/>
              </p14:nvContentPartPr>
              <p14:xfrm>
                <a:off x="2796578" y="4415564"/>
                <a:ext cx="5400" cy="129960"/>
              </p14:xfrm>
            </p:contentPart>
          </mc:Choice>
          <mc:Fallback xmlns="">
            <p:pic>
              <p:nvPicPr>
                <p:cNvPr id="161" name="Freihand 160">
                  <a:extLst>
                    <a:ext uri="{FF2B5EF4-FFF2-40B4-BE49-F238E27FC236}">
                      <a16:creationId xmlns:a16="http://schemas.microsoft.com/office/drawing/2014/main" id="{6045989B-DDEB-431D-A8DF-E16187B4193E}"/>
                    </a:ext>
                  </a:extLst>
                </p:cNvPr>
                <p:cNvPicPr/>
                <p:nvPr/>
              </p:nvPicPr>
              <p:blipFill>
                <a:blip r:embed="rId359"/>
                <a:stretch>
                  <a:fillRect/>
                </a:stretch>
              </p:blipFill>
              <p:spPr>
                <a:xfrm>
                  <a:off x="2787578" y="4406564"/>
                  <a:ext cx="23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2" name="Freihand 161">
                  <a:extLst>
                    <a:ext uri="{FF2B5EF4-FFF2-40B4-BE49-F238E27FC236}">
                      <a16:creationId xmlns:a16="http://schemas.microsoft.com/office/drawing/2014/main" id="{97D41C43-C5CA-44D2-AD34-417EA73DC2AE}"/>
                    </a:ext>
                  </a:extLst>
                </p14:cNvPr>
                <p14:cNvContentPartPr/>
                <p14:nvPr/>
              </p14:nvContentPartPr>
              <p14:xfrm>
                <a:off x="2881538" y="4385684"/>
                <a:ext cx="144000" cy="150480"/>
              </p14:xfrm>
            </p:contentPart>
          </mc:Choice>
          <mc:Fallback xmlns="">
            <p:pic>
              <p:nvPicPr>
                <p:cNvPr id="162" name="Freihand 161">
                  <a:extLst>
                    <a:ext uri="{FF2B5EF4-FFF2-40B4-BE49-F238E27FC236}">
                      <a16:creationId xmlns:a16="http://schemas.microsoft.com/office/drawing/2014/main" id="{97D41C43-C5CA-44D2-AD34-417EA73DC2AE}"/>
                    </a:ext>
                  </a:extLst>
                </p:cNvPr>
                <p:cNvPicPr/>
                <p:nvPr/>
              </p:nvPicPr>
              <p:blipFill>
                <a:blip r:embed="rId361"/>
                <a:stretch>
                  <a:fillRect/>
                </a:stretch>
              </p:blipFill>
              <p:spPr>
                <a:xfrm>
                  <a:off x="2872898" y="4376684"/>
                  <a:ext cx="161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9" name="Freihand 218">
                  <a:extLst>
                    <a:ext uri="{FF2B5EF4-FFF2-40B4-BE49-F238E27FC236}">
                      <a16:creationId xmlns:a16="http://schemas.microsoft.com/office/drawing/2014/main" id="{6CD1282B-1C6A-4F45-BF55-333FD30769C2}"/>
                    </a:ext>
                  </a:extLst>
                </p14:cNvPr>
                <p14:cNvContentPartPr/>
                <p14:nvPr/>
              </p14:nvContentPartPr>
              <p14:xfrm>
                <a:off x="886418" y="4689524"/>
                <a:ext cx="460800" cy="549360"/>
              </p14:xfrm>
            </p:contentPart>
          </mc:Choice>
          <mc:Fallback xmlns="">
            <p:pic>
              <p:nvPicPr>
                <p:cNvPr id="219" name="Freihand 218">
                  <a:extLst>
                    <a:ext uri="{FF2B5EF4-FFF2-40B4-BE49-F238E27FC236}">
                      <a16:creationId xmlns:a16="http://schemas.microsoft.com/office/drawing/2014/main" id="{6CD1282B-1C6A-4F45-BF55-333FD30769C2}"/>
                    </a:ext>
                  </a:extLst>
                </p:cNvPr>
                <p:cNvPicPr/>
                <p:nvPr/>
              </p:nvPicPr>
              <p:blipFill>
                <a:blip r:embed="rId363"/>
                <a:stretch>
                  <a:fillRect/>
                </a:stretch>
              </p:blipFill>
              <p:spPr>
                <a:xfrm>
                  <a:off x="877418" y="4680524"/>
                  <a:ext cx="47844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0" name="Freihand 219">
                  <a:extLst>
                    <a:ext uri="{FF2B5EF4-FFF2-40B4-BE49-F238E27FC236}">
                      <a16:creationId xmlns:a16="http://schemas.microsoft.com/office/drawing/2014/main" id="{0AF7B1C0-A557-4185-A077-B3E2A261E6D6}"/>
                    </a:ext>
                  </a:extLst>
                </p14:cNvPr>
                <p14:cNvContentPartPr/>
                <p14:nvPr/>
              </p14:nvContentPartPr>
              <p14:xfrm>
                <a:off x="591938" y="4893644"/>
                <a:ext cx="187560" cy="173880"/>
              </p14:xfrm>
            </p:contentPart>
          </mc:Choice>
          <mc:Fallback xmlns="">
            <p:pic>
              <p:nvPicPr>
                <p:cNvPr id="220" name="Freihand 219">
                  <a:extLst>
                    <a:ext uri="{FF2B5EF4-FFF2-40B4-BE49-F238E27FC236}">
                      <a16:creationId xmlns:a16="http://schemas.microsoft.com/office/drawing/2014/main" id="{0AF7B1C0-A557-4185-A077-B3E2A261E6D6}"/>
                    </a:ext>
                  </a:extLst>
                </p:cNvPr>
                <p:cNvPicPr/>
                <p:nvPr/>
              </p:nvPicPr>
              <p:blipFill>
                <a:blip r:embed="rId365"/>
                <a:stretch>
                  <a:fillRect/>
                </a:stretch>
              </p:blipFill>
              <p:spPr>
                <a:xfrm>
                  <a:off x="583298" y="4885004"/>
                  <a:ext cx="205200" cy="19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6">
            <p14:nvContentPartPr>
              <p14:cNvPr id="241" name="Freihand 240">
                <a:extLst>
                  <a:ext uri="{FF2B5EF4-FFF2-40B4-BE49-F238E27FC236}">
                    <a16:creationId xmlns:a16="http://schemas.microsoft.com/office/drawing/2014/main" id="{BCB30C48-4835-4203-AE1B-B53654B28D47}"/>
                  </a:ext>
                </a:extLst>
              </p14:cNvPr>
              <p14:cNvContentPartPr/>
              <p14:nvPr/>
            </p14:nvContentPartPr>
            <p14:xfrm>
              <a:off x="2227418" y="4951604"/>
              <a:ext cx="137880" cy="169200"/>
            </p14:xfrm>
          </p:contentPart>
        </mc:Choice>
        <mc:Fallback xmlns="">
          <p:pic>
            <p:nvPicPr>
              <p:cNvPr id="241" name="Freihand 240">
                <a:extLst>
                  <a:ext uri="{FF2B5EF4-FFF2-40B4-BE49-F238E27FC236}">
                    <a16:creationId xmlns:a16="http://schemas.microsoft.com/office/drawing/2014/main" id="{BCB30C48-4835-4203-AE1B-B53654B28D47}"/>
                  </a:ext>
                </a:extLst>
              </p:cNvPr>
              <p:cNvPicPr/>
              <p:nvPr/>
            </p:nvPicPr>
            <p:blipFill>
              <a:blip r:embed="rId367"/>
              <a:stretch>
                <a:fillRect/>
              </a:stretch>
            </p:blipFill>
            <p:spPr>
              <a:xfrm>
                <a:off x="2218418" y="4942604"/>
                <a:ext cx="155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0" name="Freihand 239">
                <a:extLst>
                  <a:ext uri="{FF2B5EF4-FFF2-40B4-BE49-F238E27FC236}">
                    <a16:creationId xmlns:a16="http://schemas.microsoft.com/office/drawing/2014/main" id="{FB191E76-BA50-4D48-AE06-FDBAEF6BA04F}"/>
                  </a:ext>
                </a:extLst>
              </p14:cNvPr>
              <p14:cNvContentPartPr/>
              <p14:nvPr/>
            </p14:nvContentPartPr>
            <p14:xfrm>
              <a:off x="542978" y="4865204"/>
              <a:ext cx="272880" cy="308160"/>
            </p14:xfrm>
          </p:contentPart>
        </mc:Choice>
        <mc:Fallback xmlns="">
          <p:pic>
            <p:nvPicPr>
              <p:cNvPr id="240" name="Freihand 239">
                <a:extLst>
                  <a:ext uri="{FF2B5EF4-FFF2-40B4-BE49-F238E27FC236}">
                    <a16:creationId xmlns:a16="http://schemas.microsoft.com/office/drawing/2014/main" id="{FB191E76-BA50-4D48-AE06-FDBAEF6BA04F}"/>
                  </a:ext>
                </a:extLst>
              </p:cNvPr>
              <p:cNvPicPr/>
              <p:nvPr/>
            </p:nvPicPr>
            <p:blipFill>
              <a:blip r:embed="rId369"/>
              <a:stretch>
                <a:fillRect/>
              </a:stretch>
            </p:blipFill>
            <p:spPr>
              <a:xfrm>
                <a:off x="533978" y="4856204"/>
                <a:ext cx="2905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98" name="Freihand 297">
                <a:extLst>
                  <a:ext uri="{FF2B5EF4-FFF2-40B4-BE49-F238E27FC236}">
                    <a16:creationId xmlns:a16="http://schemas.microsoft.com/office/drawing/2014/main" id="{27288570-A3E7-460F-9026-938C9190B17A}"/>
                  </a:ext>
                </a:extLst>
              </p14:cNvPr>
              <p14:cNvContentPartPr/>
              <p14:nvPr/>
            </p14:nvContentPartPr>
            <p14:xfrm>
              <a:off x="664298" y="6090284"/>
              <a:ext cx="154800" cy="282240"/>
            </p14:xfrm>
          </p:contentPart>
        </mc:Choice>
        <mc:Fallback xmlns="">
          <p:pic>
            <p:nvPicPr>
              <p:cNvPr id="298" name="Freihand 297">
                <a:extLst>
                  <a:ext uri="{FF2B5EF4-FFF2-40B4-BE49-F238E27FC236}">
                    <a16:creationId xmlns:a16="http://schemas.microsoft.com/office/drawing/2014/main" id="{27288570-A3E7-460F-9026-938C9190B17A}"/>
                  </a:ext>
                </a:extLst>
              </p:cNvPr>
              <p:cNvPicPr/>
              <p:nvPr/>
            </p:nvPicPr>
            <p:blipFill>
              <a:blip r:embed="rId371"/>
              <a:stretch>
                <a:fillRect/>
              </a:stretch>
            </p:blipFill>
            <p:spPr>
              <a:xfrm>
                <a:off x="655298" y="6081644"/>
                <a:ext cx="1724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43" name="Freihand 342">
                <a:extLst>
                  <a:ext uri="{FF2B5EF4-FFF2-40B4-BE49-F238E27FC236}">
                    <a16:creationId xmlns:a16="http://schemas.microsoft.com/office/drawing/2014/main" id="{D8030B5B-3800-41A9-BAC3-D3B420D92CC9}"/>
                  </a:ext>
                </a:extLst>
              </p14:cNvPr>
              <p14:cNvContentPartPr/>
              <p14:nvPr/>
            </p14:nvContentPartPr>
            <p14:xfrm>
              <a:off x="6092378" y="6501044"/>
              <a:ext cx="195840" cy="138240"/>
            </p14:xfrm>
          </p:contentPart>
        </mc:Choice>
        <mc:Fallback xmlns="">
          <p:pic>
            <p:nvPicPr>
              <p:cNvPr id="343" name="Freihand 342">
                <a:extLst>
                  <a:ext uri="{FF2B5EF4-FFF2-40B4-BE49-F238E27FC236}">
                    <a16:creationId xmlns:a16="http://schemas.microsoft.com/office/drawing/2014/main" id="{D8030B5B-3800-41A9-BAC3-D3B420D92CC9}"/>
                  </a:ext>
                </a:extLst>
              </p:cNvPr>
              <p:cNvPicPr/>
              <p:nvPr/>
            </p:nvPicPr>
            <p:blipFill>
              <a:blip r:embed="rId373"/>
              <a:stretch>
                <a:fillRect/>
              </a:stretch>
            </p:blipFill>
            <p:spPr>
              <a:xfrm>
                <a:off x="6083378" y="6492044"/>
                <a:ext cx="213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54" name="Freihand 353">
                <a:extLst>
                  <a:ext uri="{FF2B5EF4-FFF2-40B4-BE49-F238E27FC236}">
                    <a16:creationId xmlns:a16="http://schemas.microsoft.com/office/drawing/2014/main" id="{9FEC25EE-A652-4FA7-9B17-1FB8A5FC2316}"/>
                  </a:ext>
                </a:extLst>
              </p14:cNvPr>
              <p14:cNvContentPartPr/>
              <p14:nvPr/>
            </p14:nvContentPartPr>
            <p14:xfrm>
              <a:off x="6426098" y="6517244"/>
              <a:ext cx="761400" cy="207720"/>
            </p14:xfrm>
          </p:contentPart>
        </mc:Choice>
        <mc:Fallback xmlns="">
          <p:pic>
            <p:nvPicPr>
              <p:cNvPr id="354" name="Freihand 353">
                <a:extLst>
                  <a:ext uri="{FF2B5EF4-FFF2-40B4-BE49-F238E27FC236}">
                    <a16:creationId xmlns:a16="http://schemas.microsoft.com/office/drawing/2014/main" id="{9FEC25EE-A652-4FA7-9B17-1FB8A5FC2316}"/>
                  </a:ext>
                </a:extLst>
              </p:cNvPr>
              <p:cNvPicPr/>
              <p:nvPr/>
            </p:nvPicPr>
            <p:blipFill>
              <a:blip r:embed="rId375"/>
              <a:stretch>
                <a:fillRect/>
              </a:stretch>
            </p:blipFill>
            <p:spPr>
              <a:xfrm>
                <a:off x="6417098" y="6508604"/>
                <a:ext cx="779040" cy="225360"/>
              </a:xfrm>
              <a:prstGeom prst="rect">
                <a:avLst/>
              </a:prstGeom>
            </p:spPr>
          </p:pic>
        </mc:Fallback>
      </mc:AlternateContent>
      <p:grpSp>
        <p:nvGrpSpPr>
          <p:cNvPr id="363" name="Gruppieren 362">
            <a:extLst>
              <a:ext uri="{FF2B5EF4-FFF2-40B4-BE49-F238E27FC236}">
                <a16:creationId xmlns:a16="http://schemas.microsoft.com/office/drawing/2014/main" id="{83B12C38-5D08-4EBC-801D-0D86CDD17916}"/>
              </a:ext>
            </a:extLst>
          </p:cNvPr>
          <p:cNvGrpSpPr/>
          <p:nvPr/>
        </p:nvGrpSpPr>
        <p:grpSpPr>
          <a:xfrm>
            <a:off x="7533098" y="3293084"/>
            <a:ext cx="1622520" cy="795240"/>
            <a:chOff x="7533098" y="3293084"/>
            <a:chExt cx="1622520" cy="795240"/>
          </a:xfrm>
        </p:grpSpPr>
        <mc:AlternateContent xmlns:mc="http://schemas.openxmlformats.org/markup-compatibility/2006" xmlns:p14="http://schemas.microsoft.com/office/powerpoint/2010/main">
          <mc:Choice Requires="p14">
            <p:contentPart p14:bwMode="auto" r:id="rId376">
              <p14:nvContentPartPr>
                <p14:cNvPr id="356" name="Freihand 355">
                  <a:extLst>
                    <a:ext uri="{FF2B5EF4-FFF2-40B4-BE49-F238E27FC236}">
                      <a16:creationId xmlns:a16="http://schemas.microsoft.com/office/drawing/2014/main" id="{14F2B457-AA19-4A7A-8723-660A791C6E37}"/>
                    </a:ext>
                  </a:extLst>
                </p14:cNvPr>
                <p14:cNvContentPartPr/>
                <p14:nvPr/>
              </p14:nvContentPartPr>
              <p14:xfrm>
                <a:off x="7575218" y="3360404"/>
                <a:ext cx="1214280" cy="650520"/>
              </p14:xfrm>
            </p:contentPart>
          </mc:Choice>
          <mc:Fallback xmlns="">
            <p:pic>
              <p:nvPicPr>
                <p:cNvPr id="356" name="Freihand 355">
                  <a:extLst>
                    <a:ext uri="{FF2B5EF4-FFF2-40B4-BE49-F238E27FC236}">
                      <a16:creationId xmlns:a16="http://schemas.microsoft.com/office/drawing/2014/main" id="{14F2B457-AA19-4A7A-8723-660A791C6E37}"/>
                    </a:ext>
                  </a:extLst>
                </p:cNvPr>
                <p:cNvPicPr/>
                <p:nvPr/>
              </p:nvPicPr>
              <p:blipFill>
                <a:blip r:embed="rId377"/>
                <a:stretch>
                  <a:fillRect/>
                </a:stretch>
              </p:blipFill>
              <p:spPr>
                <a:xfrm>
                  <a:off x="7566218" y="3351764"/>
                  <a:ext cx="123192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57" name="Freihand 356">
                  <a:extLst>
                    <a:ext uri="{FF2B5EF4-FFF2-40B4-BE49-F238E27FC236}">
                      <a16:creationId xmlns:a16="http://schemas.microsoft.com/office/drawing/2014/main" id="{BF23509C-97A6-4A94-9501-D3AD67EFC3A6}"/>
                    </a:ext>
                  </a:extLst>
                </p14:cNvPr>
                <p14:cNvContentPartPr/>
                <p14:nvPr/>
              </p14:nvContentPartPr>
              <p14:xfrm>
                <a:off x="8519858" y="3293084"/>
                <a:ext cx="618480" cy="544680"/>
              </p14:xfrm>
            </p:contentPart>
          </mc:Choice>
          <mc:Fallback xmlns="">
            <p:pic>
              <p:nvPicPr>
                <p:cNvPr id="357" name="Freihand 356">
                  <a:extLst>
                    <a:ext uri="{FF2B5EF4-FFF2-40B4-BE49-F238E27FC236}">
                      <a16:creationId xmlns:a16="http://schemas.microsoft.com/office/drawing/2014/main" id="{BF23509C-97A6-4A94-9501-D3AD67EFC3A6}"/>
                    </a:ext>
                  </a:extLst>
                </p:cNvPr>
                <p:cNvPicPr/>
                <p:nvPr/>
              </p:nvPicPr>
              <p:blipFill>
                <a:blip r:embed="rId379"/>
                <a:stretch>
                  <a:fillRect/>
                </a:stretch>
              </p:blipFill>
              <p:spPr>
                <a:xfrm>
                  <a:off x="8510858" y="3284444"/>
                  <a:ext cx="6361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59" name="Freihand 358">
                  <a:extLst>
                    <a:ext uri="{FF2B5EF4-FFF2-40B4-BE49-F238E27FC236}">
                      <a16:creationId xmlns:a16="http://schemas.microsoft.com/office/drawing/2014/main" id="{01A3D528-E2F4-44BF-A02B-0E1F601958A8}"/>
                    </a:ext>
                  </a:extLst>
                </p14:cNvPr>
                <p14:cNvContentPartPr/>
                <p14:nvPr/>
              </p14:nvContentPartPr>
              <p14:xfrm>
                <a:off x="8724338" y="3367604"/>
                <a:ext cx="84960" cy="48960"/>
              </p14:xfrm>
            </p:contentPart>
          </mc:Choice>
          <mc:Fallback xmlns="">
            <p:pic>
              <p:nvPicPr>
                <p:cNvPr id="359" name="Freihand 358">
                  <a:extLst>
                    <a:ext uri="{FF2B5EF4-FFF2-40B4-BE49-F238E27FC236}">
                      <a16:creationId xmlns:a16="http://schemas.microsoft.com/office/drawing/2014/main" id="{01A3D528-E2F4-44BF-A02B-0E1F601958A8}"/>
                    </a:ext>
                  </a:extLst>
                </p:cNvPr>
                <p:cNvPicPr/>
                <p:nvPr/>
              </p:nvPicPr>
              <p:blipFill>
                <a:blip r:embed="rId381"/>
                <a:stretch>
                  <a:fillRect/>
                </a:stretch>
              </p:blipFill>
              <p:spPr>
                <a:xfrm>
                  <a:off x="8715338" y="3358604"/>
                  <a:ext cx="102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60" name="Freihand 359">
                  <a:extLst>
                    <a:ext uri="{FF2B5EF4-FFF2-40B4-BE49-F238E27FC236}">
                      <a16:creationId xmlns:a16="http://schemas.microsoft.com/office/drawing/2014/main" id="{2E732A0E-CA86-4B9B-8FB1-2AD3B8040694}"/>
                    </a:ext>
                  </a:extLst>
                </p14:cNvPr>
                <p14:cNvContentPartPr/>
                <p14:nvPr/>
              </p14:nvContentPartPr>
              <p14:xfrm>
                <a:off x="7533098" y="3364364"/>
                <a:ext cx="1622520" cy="723960"/>
              </p14:xfrm>
            </p:contentPart>
          </mc:Choice>
          <mc:Fallback xmlns="">
            <p:pic>
              <p:nvPicPr>
                <p:cNvPr id="360" name="Freihand 359">
                  <a:extLst>
                    <a:ext uri="{FF2B5EF4-FFF2-40B4-BE49-F238E27FC236}">
                      <a16:creationId xmlns:a16="http://schemas.microsoft.com/office/drawing/2014/main" id="{2E732A0E-CA86-4B9B-8FB1-2AD3B8040694}"/>
                    </a:ext>
                  </a:extLst>
                </p:cNvPr>
                <p:cNvPicPr/>
                <p:nvPr/>
              </p:nvPicPr>
              <p:blipFill>
                <a:blip r:embed="rId383"/>
                <a:stretch>
                  <a:fillRect/>
                </a:stretch>
              </p:blipFill>
              <p:spPr>
                <a:xfrm>
                  <a:off x="7524098" y="3355724"/>
                  <a:ext cx="1640160" cy="74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361" name="Freihand 360">
                <a:extLst>
                  <a:ext uri="{FF2B5EF4-FFF2-40B4-BE49-F238E27FC236}">
                    <a16:creationId xmlns:a16="http://schemas.microsoft.com/office/drawing/2014/main" id="{2A5EA901-68DB-4F15-AD03-F5655DCE12D3}"/>
                  </a:ext>
                </a:extLst>
              </p14:cNvPr>
              <p14:cNvContentPartPr/>
              <p14:nvPr/>
            </p14:nvContentPartPr>
            <p14:xfrm>
              <a:off x="6206138" y="4797524"/>
              <a:ext cx="698040" cy="447840"/>
            </p14:xfrm>
          </p:contentPart>
        </mc:Choice>
        <mc:Fallback xmlns="">
          <p:pic>
            <p:nvPicPr>
              <p:cNvPr id="361" name="Freihand 360">
                <a:extLst>
                  <a:ext uri="{FF2B5EF4-FFF2-40B4-BE49-F238E27FC236}">
                    <a16:creationId xmlns:a16="http://schemas.microsoft.com/office/drawing/2014/main" id="{2A5EA901-68DB-4F15-AD03-F5655DCE12D3}"/>
                  </a:ext>
                </a:extLst>
              </p:cNvPr>
              <p:cNvPicPr/>
              <p:nvPr/>
            </p:nvPicPr>
            <p:blipFill>
              <a:blip r:embed="rId385"/>
              <a:stretch>
                <a:fillRect/>
              </a:stretch>
            </p:blipFill>
            <p:spPr>
              <a:xfrm>
                <a:off x="6197498" y="4788884"/>
                <a:ext cx="715680" cy="465480"/>
              </a:xfrm>
              <a:prstGeom prst="rect">
                <a:avLst/>
              </a:prstGeom>
            </p:spPr>
          </p:pic>
        </mc:Fallback>
      </mc:AlternateContent>
      <p:grpSp>
        <p:nvGrpSpPr>
          <p:cNvPr id="436" name="Gruppieren 435">
            <a:extLst>
              <a:ext uri="{FF2B5EF4-FFF2-40B4-BE49-F238E27FC236}">
                <a16:creationId xmlns:a16="http://schemas.microsoft.com/office/drawing/2014/main" id="{3C4270B3-697B-49BA-8825-6B31526D6558}"/>
              </a:ext>
            </a:extLst>
          </p:cNvPr>
          <p:cNvGrpSpPr/>
          <p:nvPr/>
        </p:nvGrpSpPr>
        <p:grpSpPr>
          <a:xfrm>
            <a:off x="1229498" y="4493324"/>
            <a:ext cx="7466760" cy="2357640"/>
            <a:chOff x="1229498" y="4493324"/>
            <a:chExt cx="7466760" cy="2357640"/>
          </a:xfrm>
        </p:grpSpPr>
        <mc:AlternateContent xmlns:mc="http://schemas.openxmlformats.org/markup-compatibility/2006" xmlns:p14="http://schemas.microsoft.com/office/powerpoint/2010/main">
          <mc:Choice Requires="p14">
            <p:contentPart p14:bwMode="auto" r:id="rId386">
              <p14:nvContentPartPr>
                <p14:cNvPr id="233" name="Freihand 232">
                  <a:extLst>
                    <a:ext uri="{FF2B5EF4-FFF2-40B4-BE49-F238E27FC236}">
                      <a16:creationId xmlns:a16="http://schemas.microsoft.com/office/drawing/2014/main" id="{8A028FBC-CF9D-4E1A-B9EB-CD109637173C}"/>
                    </a:ext>
                  </a:extLst>
                </p14:cNvPr>
                <p14:cNvContentPartPr/>
                <p14:nvPr/>
              </p14:nvContentPartPr>
              <p14:xfrm>
                <a:off x="2586698" y="5971484"/>
                <a:ext cx="431640" cy="39600"/>
              </p14:xfrm>
            </p:contentPart>
          </mc:Choice>
          <mc:Fallback xmlns="">
            <p:pic>
              <p:nvPicPr>
                <p:cNvPr id="233" name="Freihand 232">
                  <a:extLst>
                    <a:ext uri="{FF2B5EF4-FFF2-40B4-BE49-F238E27FC236}">
                      <a16:creationId xmlns:a16="http://schemas.microsoft.com/office/drawing/2014/main" id="{8A028FBC-CF9D-4E1A-B9EB-CD109637173C}"/>
                    </a:ext>
                  </a:extLst>
                </p:cNvPr>
                <p:cNvPicPr/>
                <p:nvPr/>
              </p:nvPicPr>
              <p:blipFill>
                <a:blip r:embed="rId387"/>
                <a:stretch>
                  <a:fillRect/>
                </a:stretch>
              </p:blipFill>
              <p:spPr>
                <a:xfrm>
                  <a:off x="2577698" y="5962844"/>
                  <a:ext cx="449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2" name="Freihand 221">
                  <a:extLst>
                    <a:ext uri="{FF2B5EF4-FFF2-40B4-BE49-F238E27FC236}">
                      <a16:creationId xmlns:a16="http://schemas.microsoft.com/office/drawing/2014/main" id="{BCCFE52D-01A5-43B8-9F59-50022B31D075}"/>
                    </a:ext>
                  </a:extLst>
                </p14:cNvPr>
                <p14:cNvContentPartPr/>
                <p14:nvPr/>
              </p14:nvContentPartPr>
              <p14:xfrm>
                <a:off x="1700378" y="5230604"/>
                <a:ext cx="447120" cy="346680"/>
              </p14:xfrm>
            </p:contentPart>
          </mc:Choice>
          <mc:Fallback xmlns="">
            <p:pic>
              <p:nvPicPr>
                <p:cNvPr id="222" name="Freihand 221">
                  <a:extLst>
                    <a:ext uri="{FF2B5EF4-FFF2-40B4-BE49-F238E27FC236}">
                      <a16:creationId xmlns:a16="http://schemas.microsoft.com/office/drawing/2014/main" id="{BCCFE52D-01A5-43B8-9F59-50022B31D075}"/>
                    </a:ext>
                  </a:extLst>
                </p:cNvPr>
                <p:cNvPicPr/>
                <p:nvPr/>
              </p:nvPicPr>
              <p:blipFill>
                <a:blip r:embed="rId389"/>
                <a:stretch>
                  <a:fillRect/>
                </a:stretch>
              </p:blipFill>
              <p:spPr>
                <a:xfrm>
                  <a:off x="1691738" y="5221604"/>
                  <a:ext cx="4647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3" name="Freihand 222">
                  <a:extLst>
                    <a:ext uri="{FF2B5EF4-FFF2-40B4-BE49-F238E27FC236}">
                      <a16:creationId xmlns:a16="http://schemas.microsoft.com/office/drawing/2014/main" id="{B52DB310-A4D7-4523-9A00-153101DE6086}"/>
                    </a:ext>
                  </a:extLst>
                </p14:cNvPr>
                <p14:cNvContentPartPr/>
                <p14:nvPr/>
              </p14:nvContentPartPr>
              <p14:xfrm>
                <a:off x="1725218" y="5229524"/>
                <a:ext cx="122040" cy="136080"/>
              </p14:xfrm>
            </p:contentPart>
          </mc:Choice>
          <mc:Fallback xmlns="">
            <p:pic>
              <p:nvPicPr>
                <p:cNvPr id="223" name="Freihand 222">
                  <a:extLst>
                    <a:ext uri="{FF2B5EF4-FFF2-40B4-BE49-F238E27FC236}">
                      <a16:creationId xmlns:a16="http://schemas.microsoft.com/office/drawing/2014/main" id="{B52DB310-A4D7-4523-9A00-153101DE6086}"/>
                    </a:ext>
                  </a:extLst>
                </p:cNvPr>
                <p:cNvPicPr/>
                <p:nvPr/>
              </p:nvPicPr>
              <p:blipFill>
                <a:blip r:embed="rId391"/>
                <a:stretch>
                  <a:fillRect/>
                </a:stretch>
              </p:blipFill>
              <p:spPr>
                <a:xfrm>
                  <a:off x="1716578" y="5220884"/>
                  <a:ext cx="139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4" name="Freihand 223">
                  <a:extLst>
                    <a:ext uri="{FF2B5EF4-FFF2-40B4-BE49-F238E27FC236}">
                      <a16:creationId xmlns:a16="http://schemas.microsoft.com/office/drawing/2014/main" id="{0CDA65D1-13B8-4B3B-8C52-65B2F2DB4285}"/>
                    </a:ext>
                  </a:extLst>
                </p14:cNvPr>
                <p14:cNvContentPartPr/>
                <p14:nvPr/>
              </p14:nvContentPartPr>
              <p14:xfrm>
                <a:off x="1740338" y="5270924"/>
                <a:ext cx="162720" cy="152640"/>
              </p14:xfrm>
            </p:contentPart>
          </mc:Choice>
          <mc:Fallback xmlns="">
            <p:pic>
              <p:nvPicPr>
                <p:cNvPr id="224" name="Freihand 223">
                  <a:extLst>
                    <a:ext uri="{FF2B5EF4-FFF2-40B4-BE49-F238E27FC236}">
                      <a16:creationId xmlns:a16="http://schemas.microsoft.com/office/drawing/2014/main" id="{0CDA65D1-13B8-4B3B-8C52-65B2F2DB4285}"/>
                    </a:ext>
                  </a:extLst>
                </p:cNvPr>
                <p:cNvPicPr/>
                <p:nvPr/>
              </p:nvPicPr>
              <p:blipFill>
                <a:blip r:embed="rId393"/>
                <a:stretch>
                  <a:fillRect/>
                </a:stretch>
              </p:blipFill>
              <p:spPr>
                <a:xfrm>
                  <a:off x="1731338" y="5262284"/>
                  <a:ext cx="180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6" name="Freihand 225">
                  <a:extLst>
                    <a:ext uri="{FF2B5EF4-FFF2-40B4-BE49-F238E27FC236}">
                      <a16:creationId xmlns:a16="http://schemas.microsoft.com/office/drawing/2014/main" id="{EDB5E65D-6100-4981-82E5-95D531A15404}"/>
                    </a:ext>
                  </a:extLst>
                </p14:cNvPr>
                <p14:cNvContentPartPr/>
                <p14:nvPr/>
              </p14:nvContentPartPr>
              <p14:xfrm>
                <a:off x="1808378" y="5593484"/>
                <a:ext cx="31680" cy="174600"/>
              </p14:xfrm>
            </p:contentPart>
          </mc:Choice>
          <mc:Fallback xmlns="">
            <p:pic>
              <p:nvPicPr>
                <p:cNvPr id="226" name="Freihand 225">
                  <a:extLst>
                    <a:ext uri="{FF2B5EF4-FFF2-40B4-BE49-F238E27FC236}">
                      <a16:creationId xmlns:a16="http://schemas.microsoft.com/office/drawing/2014/main" id="{EDB5E65D-6100-4981-82E5-95D531A15404}"/>
                    </a:ext>
                  </a:extLst>
                </p:cNvPr>
                <p:cNvPicPr/>
                <p:nvPr/>
              </p:nvPicPr>
              <p:blipFill>
                <a:blip r:embed="rId395"/>
                <a:stretch>
                  <a:fillRect/>
                </a:stretch>
              </p:blipFill>
              <p:spPr>
                <a:xfrm>
                  <a:off x="1799378" y="5584484"/>
                  <a:ext cx="49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7" name="Freihand 226">
                  <a:extLst>
                    <a:ext uri="{FF2B5EF4-FFF2-40B4-BE49-F238E27FC236}">
                      <a16:creationId xmlns:a16="http://schemas.microsoft.com/office/drawing/2014/main" id="{08275469-F69C-45A9-8A5B-0FCF039C55F3}"/>
                    </a:ext>
                  </a:extLst>
                </p14:cNvPr>
                <p14:cNvContentPartPr/>
                <p14:nvPr/>
              </p14:nvContentPartPr>
              <p14:xfrm>
                <a:off x="1809818" y="5561444"/>
                <a:ext cx="254160" cy="201240"/>
              </p14:xfrm>
            </p:contentPart>
          </mc:Choice>
          <mc:Fallback xmlns="">
            <p:pic>
              <p:nvPicPr>
                <p:cNvPr id="227" name="Freihand 226">
                  <a:extLst>
                    <a:ext uri="{FF2B5EF4-FFF2-40B4-BE49-F238E27FC236}">
                      <a16:creationId xmlns:a16="http://schemas.microsoft.com/office/drawing/2014/main" id="{08275469-F69C-45A9-8A5B-0FCF039C55F3}"/>
                    </a:ext>
                  </a:extLst>
                </p:cNvPr>
                <p:cNvPicPr/>
                <p:nvPr/>
              </p:nvPicPr>
              <p:blipFill>
                <a:blip r:embed="rId397"/>
                <a:stretch>
                  <a:fillRect/>
                </a:stretch>
              </p:blipFill>
              <p:spPr>
                <a:xfrm>
                  <a:off x="1801178" y="5552444"/>
                  <a:ext cx="271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8" name="Freihand 227">
                  <a:extLst>
                    <a:ext uri="{FF2B5EF4-FFF2-40B4-BE49-F238E27FC236}">
                      <a16:creationId xmlns:a16="http://schemas.microsoft.com/office/drawing/2014/main" id="{217F727A-89D1-474E-AB19-E2443F68B331}"/>
                    </a:ext>
                  </a:extLst>
                </p14:cNvPr>
                <p14:cNvContentPartPr/>
                <p14:nvPr/>
              </p14:nvContentPartPr>
              <p14:xfrm>
                <a:off x="1542698" y="5745044"/>
                <a:ext cx="372960" cy="282960"/>
              </p14:xfrm>
            </p:contentPart>
          </mc:Choice>
          <mc:Fallback xmlns="">
            <p:pic>
              <p:nvPicPr>
                <p:cNvPr id="228" name="Freihand 227">
                  <a:extLst>
                    <a:ext uri="{FF2B5EF4-FFF2-40B4-BE49-F238E27FC236}">
                      <a16:creationId xmlns:a16="http://schemas.microsoft.com/office/drawing/2014/main" id="{217F727A-89D1-474E-AB19-E2443F68B331}"/>
                    </a:ext>
                  </a:extLst>
                </p:cNvPr>
                <p:cNvPicPr/>
                <p:nvPr/>
              </p:nvPicPr>
              <p:blipFill>
                <a:blip r:embed="rId399"/>
                <a:stretch>
                  <a:fillRect/>
                </a:stretch>
              </p:blipFill>
              <p:spPr>
                <a:xfrm>
                  <a:off x="1534058" y="5736404"/>
                  <a:ext cx="3906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9" name="Freihand 228">
                  <a:extLst>
                    <a:ext uri="{FF2B5EF4-FFF2-40B4-BE49-F238E27FC236}">
                      <a16:creationId xmlns:a16="http://schemas.microsoft.com/office/drawing/2014/main" id="{3FE83437-ADD0-47A9-8086-F2F6CA347B17}"/>
                    </a:ext>
                  </a:extLst>
                </p14:cNvPr>
                <p14:cNvContentPartPr/>
                <p14:nvPr/>
              </p14:nvContentPartPr>
              <p14:xfrm>
                <a:off x="1229498" y="5899844"/>
                <a:ext cx="236160" cy="124200"/>
              </p14:xfrm>
            </p:contentPart>
          </mc:Choice>
          <mc:Fallback xmlns="">
            <p:pic>
              <p:nvPicPr>
                <p:cNvPr id="229" name="Freihand 228">
                  <a:extLst>
                    <a:ext uri="{FF2B5EF4-FFF2-40B4-BE49-F238E27FC236}">
                      <a16:creationId xmlns:a16="http://schemas.microsoft.com/office/drawing/2014/main" id="{3FE83437-ADD0-47A9-8086-F2F6CA347B17}"/>
                    </a:ext>
                  </a:extLst>
                </p:cNvPr>
                <p:cNvPicPr/>
                <p:nvPr/>
              </p:nvPicPr>
              <p:blipFill>
                <a:blip r:embed="rId401"/>
                <a:stretch>
                  <a:fillRect/>
                </a:stretch>
              </p:blipFill>
              <p:spPr>
                <a:xfrm>
                  <a:off x="1220498" y="5891204"/>
                  <a:ext cx="253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4" name="Freihand 233">
                  <a:extLst>
                    <a:ext uri="{FF2B5EF4-FFF2-40B4-BE49-F238E27FC236}">
                      <a16:creationId xmlns:a16="http://schemas.microsoft.com/office/drawing/2014/main" id="{CF3C52DB-99EE-4F98-BC1B-4C4E46B2B58A}"/>
                    </a:ext>
                  </a:extLst>
                </p14:cNvPr>
                <p14:cNvContentPartPr/>
                <p14:nvPr/>
              </p14:nvContentPartPr>
              <p14:xfrm>
                <a:off x="2143898" y="5526524"/>
                <a:ext cx="25200" cy="2880"/>
              </p14:xfrm>
            </p:contentPart>
          </mc:Choice>
          <mc:Fallback xmlns="">
            <p:pic>
              <p:nvPicPr>
                <p:cNvPr id="234" name="Freihand 233">
                  <a:extLst>
                    <a:ext uri="{FF2B5EF4-FFF2-40B4-BE49-F238E27FC236}">
                      <a16:creationId xmlns:a16="http://schemas.microsoft.com/office/drawing/2014/main" id="{CF3C52DB-99EE-4F98-BC1B-4C4E46B2B58A}"/>
                    </a:ext>
                  </a:extLst>
                </p:cNvPr>
                <p:cNvPicPr/>
                <p:nvPr/>
              </p:nvPicPr>
              <p:blipFill>
                <a:blip r:embed="rId403"/>
                <a:stretch>
                  <a:fillRect/>
                </a:stretch>
              </p:blipFill>
              <p:spPr>
                <a:xfrm>
                  <a:off x="2134898" y="5517524"/>
                  <a:ext cx="42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6" name="Freihand 235">
                  <a:extLst>
                    <a:ext uri="{FF2B5EF4-FFF2-40B4-BE49-F238E27FC236}">
                      <a16:creationId xmlns:a16="http://schemas.microsoft.com/office/drawing/2014/main" id="{A929F4A3-FFCF-4008-9C0C-ACC65426785D}"/>
                    </a:ext>
                  </a:extLst>
                </p14:cNvPr>
                <p14:cNvContentPartPr/>
                <p14:nvPr/>
              </p14:nvContentPartPr>
              <p14:xfrm>
                <a:off x="2085938" y="5400884"/>
                <a:ext cx="253080" cy="158040"/>
              </p14:xfrm>
            </p:contentPart>
          </mc:Choice>
          <mc:Fallback xmlns="">
            <p:pic>
              <p:nvPicPr>
                <p:cNvPr id="236" name="Freihand 235">
                  <a:extLst>
                    <a:ext uri="{FF2B5EF4-FFF2-40B4-BE49-F238E27FC236}">
                      <a16:creationId xmlns:a16="http://schemas.microsoft.com/office/drawing/2014/main" id="{A929F4A3-FFCF-4008-9C0C-ACC65426785D}"/>
                    </a:ext>
                  </a:extLst>
                </p:cNvPr>
                <p:cNvPicPr/>
                <p:nvPr/>
              </p:nvPicPr>
              <p:blipFill>
                <a:blip r:embed="rId405"/>
                <a:stretch>
                  <a:fillRect/>
                </a:stretch>
              </p:blipFill>
              <p:spPr>
                <a:xfrm>
                  <a:off x="2076938" y="5391884"/>
                  <a:ext cx="270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7" name="Freihand 236">
                  <a:extLst>
                    <a:ext uri="{FF2B5EF4-FFF2-40B4-BE49-F238E27FC236}">
                      <a16:creationId xmlns:a16="http://schemas.microsoft.com/office/drawing/2014/main" id="{D45595FB-2927-484F-B4BA-D91CF7E98273}"/>
                    </a:ext>
                  </a:extLst>
                </p14:cNvPr>
                <p14:cNvContentPartPr/>
                <p14:nvPr/>
              </p14:nvContentPartPr>
              <p14:xfrm>
                <a:off x="2001698" y="5563604"/>
                <a:ext cx="340560" cy="112680"/>
              </p14:xfrm>
            </p:contentPart>
          </mc:Choice>
          <mc:Fallback xmlns="">
            <p:pic>
              <p:nvPicPr>
                <p:cNvPr id="237" name="Freihand 236">
                  <a:extLst>
                    <a:ext uri="{FF2B5EF4-FFF2-40B4-BE49-F238E27FC236}">
                      <a16:creationId xmlns:a16="http://schemas.microsoft.com/office/drawing/2014/main" id="{D45595FB-2927-484F-B4BA-D91CF7E98273}"/>
                    </a:ext>
                  </a:extLst>
                </p:cNvPr>
                <p:cNvPicPr/>
                <p:nvPr/>
              </p:nvPicPr>
              <p:blipFill>
                <a:blip r:embed="rId407"/>
                <a:stretch>
                  <a:fillRect/>
                </a:stretch>
              </p:blipFill>
              <p:spPr>
                <a:xfrm>
                  <a:off x="1992698" y="5554604"/>
                  <a:ext cx="358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8" name="Freihand 237">
                  <a:extLst>
                    <a:ext uri="{FF2B5EF4-FFF2-40B4-BE49-F238E27FC236}">
                      <a16:creationId xmlns:a16="http://schemas.microsoft.com/office/drawing/2014/main" id="{0D849F41-BC02-456C-B14D-08C731B6FCA5}"/>
                    </a:ext>
                  </a:extLst>
                </p14:cNvPr>
                <p14:cNvContentPartPr/>
                <p14:nvPr/>
              </p14:nvContentPartPr>
              <p14:xfrm>
                <a:off x="2311298" y="5651084"/>
                <a:ext cx="125280" cy="96840"/>
              </p14:xfrm>
            </p:contentPart>
          </mc:Choice>
          <mc:Fallback xmlns="">
            <p:pic>
              <p:nvPicPr>
                <p:cNvPr id="238" name="Freihand 237">
                  <a:extLst>
                    <a:ext uri="{FF2B5EF4-FFF2-40B4-BE49-F238E27FC236}">
                      <a16:creationId xmlns:a16="http://schemas.microsoft.com/office/drawing/2014/main" id="{0D849F41-BC02-456C-B14D-08C731B6FCA5}"/>
                    </a:ext>
                  </a:extLst>
                </p:cNvPr>
                <p:cNvPicPr/>
                <p:nvPr/>
              </p:nvPicPr>
              <p:blipFill>
                <a:blip r:embed="rId409"/>
                <a:stretch>
                  <a:fillRect/>
                </a:stretch>
              </p:blipFill>
              <p:spPr>
                <a:xfrm>
                  <a:off x="2302658" y="5642444"/>
                  <a:ext cx="142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0" name="Freihand 319">
                  <a:extLst>
                    <a:ext uri="{FF2B5EF4-FFF2-40B4-BE49-F238E27FC236}">
                      <a16:creationId xmlns:a16="http://schemas.microsoft.com/office/drawing/2014/main" id="{0898159B-56A0-41B2-BC1E-01B7BCB2B07D}"/>
                    </a:ext>
                  </a:extLst>
                </p14:cNvPr>
                <p14:cNvContentPartPr/>
                <p14:nvPr/>
              </p14:nvContentPartPr>
              <p14:xfrm>
                <a:off x="6245018" y="4493324"/>
                <a:ext cx="1021320" cy="232200"/>
              </p14:xfrm>
            </p:contentPart>
          </mc:Choice>
          <mc:Fallback xmlns="">
            <p:pic>
              <p:nvPicPr>
                <p:cNvPr id="320" name="Freihand 319">
                  <a:extLst>
                    <a:ext uri="{FF2B5EF4-FFF2-40B4-BE49-F238E27FC236}">
                      <a16:creationId xmlns:a16="http://schemas.microsoft.com/office/drawing/2014/main" id="{0898159B-56A0-41B2-BC1E-01B7BCB2B07D}"/>
                    </a:ext>
                  </a:extLst>
                </p:cNvPr>
                <p:cNvPicPr/>
                <p:nvPr/>
              </p:nvPicPr>
              <p:blipFill>
                <a:blip r:embed="rId411"/>
                <a:stretch>
                  <a:fillRect/>
                </a:stretch>
              </p:blipFill>
              <p:spPr>
                <a:xfrm>
                  <a:off x="6236378" y="4484684"/>
                  <a:ext cx="1038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2" name="Freihand 241">
                  <a:extLst>
                    <a:ext uri="{FF2B5EF4-FFF2-40B4-BE49-F238E27FC236}">
                      <a16:creationId xmlns:a16="http://schemas.microsoft.com/office/drawing/2014/main" id="{096D96EC-00AD-4437-92AB-BBE819BB8CB2}"/>
                    </a:ext>
                  </a:extLst>
                </p14:cNvPr>
                <p14:cNvContentPartPr/>
                <p14:nvPr/>
              </p14:nvContentPartPr>
              <p14:xfrm>
                <a:off x="4991498" y="5009924"/>
                <a:ext cx="40680" cy="156960"/>
              </p14:xfrm>
            </p:contentPart>
          </mc:Choice>
          <mc:Fallback xmlns="">
            <p:pic>
              <p:nvPicPr>
                <p:cNvPr id="242" name="Freihand 241">
                  <a:extLst>
                    <a:ext uri="{FF2B5EF4-FFF2-40B4-BE49-F238E27FC236}">
                      <a16:creationId xmlns:a16="http://schemas.microsoft.com/office/drawing/2014/main" id="{096D96EC-00AD-4437-92AB-BBE819BB8CB2}"/>
                    </a:ext>
                  </a:extLst>
                </p:cNvPr>
                <p:cNvPicPr/>
                <p:nvPr/>
              </p:nvPicPr>
              <p:blipFill>
                <a:blip r:embed="rId413"/>
                <a:stretch>
                  <a:fillRect/>
                </a:stretch>
              </p:blipFill>
              <p:spPr>
                <a:xfrm>
                  <a:off x="4982858" y="5000924"/>
                  <a:ext cx="58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3" name="Freihand 242">
                  <a:extLst>
                    <a:ext uri="{FF2B5EF4-FFF2-40B4-BE49-F238E27FC236}">
                      <a16:creationId xmlns:a16="http://schemas.microsoft.com/office/drawing/2014/main" id="{A50CE16C-F2DC-47BC-AC6B-DF7259939EC9}"/>
                    </a:ext>
                  </a:extLst>
                </p14:cNvPr>
                <p14:cNvContentPartPr/>
                <p14:nvPr/>
              </p14:nvContentPartPr>
              <p14:xfrm>
                <a:off x="4988978" y="4988324"/>
                <a:ext cx="136080" cy="77400"/>
              </p14:xfrm>
            </p:contentPart>
          </mc:Choice>
          <mc:Fallback xmlns="">
            <p:pic>
              <p:nvPicPr>
                <p:cNvPr id="243" name="Freihand 242">
                  <a:extLst>
                    <a:ext uri="{FF2B5EF4-FFF2-40B4-BE49-F238E27FC236}">
                      <a16:creationId xmlns:a16="http://schemas.microsoft.com/office/drawing/2014/main" id="{A50CE16C-F2DC-47BC-AC6B-DF7259939EC9}"/>
                    </a:ext>
                  </a:extLst>
                </p:cNvPr>
                <p:cNvPicPr/>
                <p:nvPr/>
              </p:nvPicPr>
              <p:blipFill>
                <a:blip r:embed="rId415"/>
                <a:stretch>
                  <a:fillRect/>
                </a:stretch>
              </p:blipFill>
              <p:spPr>
                <a:xfrm>
                  <a:off x="4979978" y="4979684"/>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4" name="Freihand 243">
                  <a:extLst>
                    <a:ext uri="{FF2B5EF4-FFF2-40B4-BE49-F238E27FC236}">
                      <a16:creationId xmlns:a16="http://schemas.microsoft.com/office/drawing/2014/main" id="{517C52D1-4EB9-4254-8434-059B03D83F07}"/>
                    </a:ext>
                  </a:extLst>
                </p14:cNvPr>
                <p14:cNvContentPartPr/>
                <p14:nvPr/>
              </p14:nvContentPartPr>
              <p14:xfrm>
                <a:off x="5022098" y="5142404"/>
                <a:ext cx="92880" cy="57240"/>
              </p14:xfrm>
            </p:contentPart>
          </mc:Choice>
          <mc:Fallback xmlns="">
            <p:pic>
              <p:nvPicPr>
                <p:cNvPr id="244" name="Freihand 243">
                  <a:extLst>
                    <a:ext uri="{FF2B5EF4-FFF2-40B4-BE49-F238E27FC236}">
                      <a16:creationId xmlns:a16="http://schemas.microsoft.com/office/drawing/2014/main" id="{517C52D1-4EB9-4254-8434-059B03D83F07}"/>
                    </a:ext>
                  </a:extLst>
                </p:cNvPr>
                <p:cNvPicPr/>
                <p:nvPr/>
              </p:nvPicPr>
              <p:blipFill>
                <a:blip r:embed="rId417"/>
                <a:stretch>
                  <a:fillRect/>
                </a:stretch>
              </p:blipFill>
              <p:spPr>
                <a:xfrm>
                  <a:off x="5013098" y="5133764"/>
                  <a:ext cx="110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5" name="Freihand 244">
                  <a:extLst>
                    <a:ext uri="{FF2B5EF4-FFF2-40B4-BE49-F238E27FC236}">
                      <a16:creationId xmlns:a16="http://schemas.microsoft.com/office/drawing/2014/main" id="{D4EAD8D1-3D3F-46E0-98CD-6E66FD9888B4}"/>
                    </a:ext>
                  </a:extLst>
                </p14:cNvPr>
                <p14:cNvContentPartPr/>
                <p14:nvPr/>
              </p14:nvContentPartPr>
              <p14:xfrm>
                <a:off x="5169338" y="4989044"/>
                <a:ext cx="176040" cy="174600"/>
              </p14:xfrm>
            </p:contentPart>
          </mc:Choice>
          <mc:Fallback xmlns="">
            <p:pic>
              <p:nvPicPr>
                <p:cNvPr id="245" name="Freihand 244">
                  <a:extLst>
                    <a:ext uri="{FF2B5EF4-FFF2-40B4-BE49-F238E27FC236}">
                      <a16:creationId xmlns:a16="http://schemas.microsoft.com/office/drawing/2014/main" id="{D4EAD8D1-3D3F-46E0-98CD-6E66FD9888B4}"/>
                    </a:ext>
                  </a:extLst>
                </p:cNvPr>
                <p:cNvPicPr/>
                <p:nvPr/>
              </p:nvPicPr>
              <p:blipFill>
                <a:blip r:embed="rId419"/>
                <a:stretch>
                  <a:fillRect/>
                </a:stretch>
              </p:blipFill>
              <p:spPr>
                <a:xfrm>
                  <a:off x="5160698" y="4980404"/>
                  <a:ext cx="193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6" name="Freihand 245">
                  <a:extLst>
                    <a:ext uri="{FF2B5EF4-FFF2-40B4-BE49-F238E27FC236}">
                      <a16:creationId xmlns:a16="http://schemas.microsoft.com/office/drawing/2014/main" id="{64EDB356-C8C8-467C-BB6F-CDE0D600A46C}"/>
                    </a:ext>
                  </a:extLst>
                </p14:cNvPr>
                <p14:cNvContentPartPr/>
                <p14:nvPr/>
              </p14:nvContentPartPr>
              <p14:xfrm>
                <a:off x="5374538" y="4917404"/>
                <a:ext cx="181080" cy="174600"/>
              </p14:xfrm>
            </p:contentPart>
          </mc:Choice>
          <mc:Fallback xmlns="">
            <p:pic>
              <p:nvPicPr>
                <p:cNvPr id="246" name="Freihand 245">
                  <a:extLst>
                    <a:ext uri="{FF2B5EF4-FFF2-40B4-BE49-F238E27FC236}">
                      <a16:creationId xmlns:a16="http://schemas.microsoft.com/office/drawing/2014/main" id="{64EDB356-C8C8-467C-BB6F-CDE0D600A46C}"/>
                    </a:ext>
                  </a:extLst>
                </p:cNvPr>
                <p:cNvPicPr/>
                <p:nvPr/>
              </p:nvPicPr>
              <p:blipFill>
                <a:blip r:embed="rId421"/>
                <a:stretch>
                  <a:fillRect/>
                </a:stretch>
              </p:blipFill>
              <p:spPr>
                <a:xfrm>
                  <a:off x="5365538" y="4908764"/>
                  <a:ext cx="198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7" name="Freihand 246">
                  <a:extLst>
                    <a:ext uri="{FF2B5EF4-FFF2-40B4-BE49-F238E27FC236}">
                      <a16:creationId xmlns:a16="http://schemas.microsoft.com/office/drawing/2014/main" id="{B0D529F5-83FD-494E-947A-5EF24F4AF493}"/>
                    </a:ext>
                  </a:extLst>
                </p14:cNvPr>
                <p14:cNvContentPartPr/>
                <p14:nvPr/>
              </p14:nvContentPartPr>
              <p14:xfrm>
                <a:off x="5505578" y="4935764"/>
                <a:ext cx="127440" cy="150120"/>
              </p14:xfrm>
            </p:contentPart>
          </mc:Choice>
          <mc:Fallback xmlns="">
            <p:pic>
              <p:nvPicPr>
                <p:cNvPr id="247" name="Freihand 246">
                  <a:extLst>
                    <a:ext uri="{FF2B5EF4-FFF2-40B4-BE49-F238E27FC236}">
                      <a16:creationId xmlns:a16="http://schemas.microsoft.com/office/drawing/2014/main" id="{B0D529F5-83FD-494E-947A-5EF24F4AF493}"/>
                    </a:ext>
                  </a:extLst>
                </p:cNvPr>
                <p:cNvPicPr/>
                <p:nvPr/>
              </p:nvPicPr>
              <p:blipFill>
                <a:blip r:embed="rId423"/>
                <a:stretch>
                  <a:fillRect/>
                </a:stretch>
              </p:blipFill>
              <p:spPr>
                <a:xfrm>
                  <a:off x="5496578" y="4926764"/>
                  <a:ext cx="145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8" name="Freihand 247">
                  <a:extLst>
                    <a:ext uri="{FF2B5EF4-FFF2-40B4-BE49-F238E27FC236}">
                      <a16:creationId xmlns:a16="http://schemas.microsoft.com/office/drawing/2014/main" id="{5D70542D-311F-47E3-ADAF-C2517A5151F3}"/>
                    </a:ext>
                  </a:extLst>
                </p14:cNvPr>
                <p14:cNvContentPartPr/>
                <p14:nvPr/>
              </p14:nvContentPartPr>
              <p14:xfrm>
                <a:off x="5722298" y="4883924"/>
                <a:ext cx="101880" cy="189360"/>
              </p14:xfrm>
            </p:contentPart>
          </mc:Choice>
          <mc:Fallback xmlns="">
            <p:pic>
              <p:nvPicPr>
                <p:cNvPr id="248" name="Freihand 247">
                  <a:extLst>
                    <a:ext uri="{FF2B5EF4-FFF2-40B4-BE49-F238E27FC236}">
                      <a16:creationId xmlns:a16="http://schemas.microsoft.com/office/drawing/2014/main" id="{5D70542D-311F-47E3-ADAF-C2517A5151F3}"/>
                    </a:ext>
                  </a:extLst>
                </p:cNvPr>
                <p:cNvPicPr/>
                <p:nvPr/>
              </p:nvPicPr>
              <p:blipFill>
                <a:blip r:embed="rId425"/>
                <a:stretch>
                  <a:fillRect/>
                </a:stretch>
              </p:blipFill>
              <p:spPr>
                <a:xfrm>
                  <a:off x="5713658" y="4875284"/>
                  <a:ext cx="119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9" name="Freihand 248">
                  <a:extLst>
                    <a:ext uri="{FF2B5EF4-FFF2-40B4-BE49-F238E27FC236}">
                      <a16:creationId xmlns:a16="http://schemas.microsoft.com/office/drawing/2014/main" id="{52D6CC17-1F6B-4583-B1A1-2FE5266020CE}"/>
                    </a:ext>
                  </a:extLst>
                </p14:cNvPr>
                <p14:cNvContentPartPr/>
                <p14:nvPr/>
              </p14:nvContentPartPr>
              <p14:xfrm>
                <a:off x="5834618" y="5026484"/>
                <a:ext cx="5040" cy="19080"/>
              </p14:xfrm>
            </p:contentPart>
          </mc:Choice>
          <mc:Fallback xmlns="">
            <p:pic>
              <p:nvPicPr>
                <p:cNvPr id="249" name="Freihand 248">
                  <a:extLst>
                    <a:ext uri="{FF2B5EF4-FFF2-40B4-BE49-F238E27FC236}">
                      <a16:creationId xmlns:a16="http://schemas.microsoft.com/office/drawing/2014/main" id="{52D6CC17-1F6B-4583-B1A1-2FE5266020CE}"/>
                    </a:ext>
                  </a:extLst>
                </p:cNvPr>
                <p:cNvPicPr/>
                <p:nvPr/>
              </p:nvPicPr>
              <p:blipFill>
                <a:blip r:embed="rId427"/>
                <a:stretch>
                  <a:fillRect/>
                </a:stretch>
              </p:blipFill>
              <p:spPr>
                <a:xfrm>
                  <a:off x="5825978" y="5017484"/>
                  <a:ext cx="22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0" name="Freihand 249">
                  <a:extLst>
                    <a:ext uri="{FF2B5EF4-FFF2-40B4-BE49-F238E27FC236}">
                      <a16:creationId xmlns:a16="http://schemas.microsoft.com/office/drawing/2014/main" id="{35617944-BD20-4802-A0FC-314CBAD249AD}"/>
                    </a:ext>
                  </a:extLst>
                </p14:cNvPr>
                <p14:cNvContentPartPr/>
                <p14:nvPr/>
              </p14:nvContentPartPr>
              <p14:xfrm>
                <a:off x="5883218" y="4861964"/>
                <a:ext cx="100080" cy="272880"/>
              </p14:xfrm>
            </p:contentPart>
          </mc:Choice>
          <mc:Fallback xmlns="">
            <p:pic>
              <p:nvPicPr>
                <p:cNvPr id="250" name="Freihand 249">
                  <a:extLst>
                    <a:ext uri="{FF2B5EF4-FFF2-40B4-BE49-F238E27FC236}">
                      <a16:creationId xmlns:a16="http://schemas.microsoft.com/office/drawing/2014/main" id="{35617944-BD20-4802-A0FC-314CBAD249AD}"/>
                    </a:ext>
                  </a:extLst>
                </p:cNvPr>
                <p:cNvPicPr/>
                <p:nvPr/>
              </p:nvPicPr>
              <p:blipFill>
                <a:blip r:embed="rId429"/>
                <a:stretch>
                  <a:fillRect/>
                </a:stretch>
              </p:blipFill>
              <p:spPr>
                <a:xfrm>
                  <a:off x="5874218" y="4853324"/>
                  <a:ext cx="117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1" name="Freihand 250">
                  <a:extLst>
                    <a:ext uri="{FF2B5EF4-FFF2-40B4-BE49-F238E27FC236}">
                      <a16:creationId xmlns:a16="http://schemas.microsoft.com/office/drawing/2014/main" id="{27597087-A75D-4D4A-A044-5309C101AC18}"/>
                    </a:ext>
                  </a:extLst>
                </p14:cNvPr>
                <p14:cNvContentPartPr/>
                <p14:nvPr/>
              </p14:nvContentPartPr>
              <p14:xfrm>
                <a:off x="6018938" y="5019284"/>
                <a:ext cx="235080" cy="78120"/>
              </p14:xfrm>
            </p:contentPart>
          </mc:Choice>
          <mc:Fallback xmlns="">
            <p:pic>
              <p:nvPicPr>
                <p:cNvPr id="251" name="Freihand 250">
                  <a:extLst>
                    <a:ext uri="{FF2B5EF4-FFF2-40B4-BE49-F238E27FC236}">
                      <a16:creationId xmlns:a16="http://schemas.microsoft.com/office/drawing/2014/main" id="{27597087-A75D-4D4A-A044-5309C101AC18}"/>
                    </a:ext>
                  </a:extLst>
                </p:cNvPr>
                <p:cNvPicPr/>
                <p:nvPr/>
              </p:nvPicPr>
              <p:blipFill>
                <a:blip r:embed="rId431"/>
                <a:stretch>
                  <a:fillRect/>
                </a:stretch>
              </p:blipFill>
              <p:spPr>
                <a:xfrm>
                  <a:off x="6009938" y="5010644"/>
                  <a:ext cx="252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2" name="Freihand 251">
                  <a:extLst>
                    <a:ext uri="{FF2B5EF4-FFF2-40B4-BE49-F238E27FC236}">
                      <a16:creationId xmlns:a16="http://schemas.microsoft.com/office/drawing/2014/main" id="{D8679004-1C1D-456A-AD20-E7D55495FD88}"/>
                    </a:ext>
                  </a:extLst>
                </p14:cNvPr>
                <p14:cNvContentPartPr/>
                <p14:nvPr/>
              </p14:nvContentPartPr>
              <p14:xfrm>
                <a:off x="6310898" y="4942604"/>
                <a:ext cx="187560" cy="235080"/>
              </p14:xfrm>
            </p:contentPart>
          </mc:Choice>
          <mc:Fallback xmlns="">
            <p:pic>
              <p:nvPicPr>
                <p:cNvPr id="252" name="Freihand 251">
                  <a:extLst>
                    <a:ext uri="{FF2B5EF4-FFF2-40B4-BE49-F238E27FC236}">
                      <a16:creationId xmlns:a16="http://schemas.microsoft.com/office/drawing/2014/main" id="{D8679004-1C1D-456A-AD20-E7D55495FD88}"/>
                    </a:ext>
                  </a:extLst>
                </p:cNvPr>
                <p:cNvPicPr/>
                <p:nvPr/>
              </p:nvPicPr>
              <p:blipFill>
                <a:blip r:embed="rId433"/>
                <a:stretch>
                  <a:fillRect/>
                </a:stretch>
              </p:blipFill>
              <p:spPr>
                <a:xfrm>
                  <a:off x="6301898" y="4933964"/>
                  <a:ext cx="205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3" name="Freihand 252">
                  <a:extLst>
                    <a:ext uri="{FF2B5EF4-FFF2-40B4-BE49-F238E27FC236}">
                      <a16:creationId xmlns:a16="http://schemas.microsoft.com/office/drawing/2014/main" id="{2434D605-5F04-4620-AA2A-53F54F784D3F}"/>
                    </a:ext>
                  </a:extLst>
                </p14:cNvPr>
                <p14:cNvContentPartPr/>
                <p14:nvPr/>
              </p14:nvContentPartPr>
              <p14:xfrm>
                <a:off x="6501698" y="4987604"/>
                <a:ext cx="71640" cy="94680"/>
              </p14:xfrm>
            </p:contentPart>
          </mc:Choice>
          <mc:Fallback xmlns="">
            <p:pic>
              <p:nvPicPr>
                <p:cNvPr id="253" name="Freihand 252">
                  <a:extLst>
                    <a:ext uri="{FF2B5EF4-FFF2-40B4-BE49-F238E27FC236}">
                      <a16:creationId xmlns:a16="http://schemas.microsoft.com/office/drawing/2014/main" id="{2434D605-5F04-4620-AA2A-53F54F784D3F}"/>
                    </a:ext>
                  </a:extLst>
                </p:cNvPr>
                <p:cNvPicPr/>
                <p:nvPr/>
              </p:nvPicPr>
              <p:blipFill>
                <a:blip r:embed="rId435"/>
                <a:stretch>
                  <a:fillRect/>
                </a:stretch>
              </p:blipFill>
              <p:spPr>
                <a:xfrm>
                  <a:off x="6492698" y="4978964"/>
                  <a:ext cx="89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4" name="Freihand 253">
                  <a:extLst>
                    <a:ext uri="{FF2B5EF4-FFF2-40B4-BE49-F238E27FC236}">
                      <a16:creationId xmlns:a16="http://schemas.microsoft.com/office/drawing/2014/main" id="{7FFF123F-506B-48A3-AA4B-2BD4C17AB7D2}"/>
                    </a:ext>
                  </a:extLst>
                </p14:cNvPr>
                <p14:cNvContentPartPr/>
                <p14:nvPr/>
              </p14:nvContentPartPr>
              <p14:xfrm>
                <a:off x="6675938" y="4932164"/>
                <a:ext cx="167760" cy="155520"/>
              </p14:xfrm>
            </p:contentPart>
          </mc:Choice>
          <mc:Fallback xmlns="">
            <p:pic>
              <p:nvPicPr>
                <p:cNvPr id="254" name="Freihand 253">
                  <a:extLst>
                    <a:ext uri="{FF2B5EF4-FFF2-40B4-BE49-F238E27FC236}">
                      <a16:creationId xmlns:a16="http://schemas.microsoft.com/office/drawing/2014/main" id="{7FFF123F-506B-48A3-AA4B-2BD4C17AB7D2}"/>
                    </a:ext>
                  </a:extLst>
                </p:cNvPr>
                <p:cNvPicPr/>
                <p:nvPr/>
              </p:nvPicPr>
              <p:blipFill>
                <a:blip r:embed="rId437"/>
                <a:stretch>
                  <a:fillRect/>
                </a:stretch>
              </p:blipFill>
              <p:spPr>
                <a:xfrm>
                  <a:off x="6666938" y="4923164"/>
                  <a:ext cx="185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6" name="Freihand 255">
                  <a:extLst>
                    <a:ext uri="{FF2B5EF4-FFF2-40B4-BE49-F238E27FC236}">
                      <a16:creationId xmlns:a16="http://schemas.microsoft.com/office/drawing/2014/main" id="{0473E9BD-3399-4F1E-BFC2-ECD1A82C0CB0}"/>
                    </a:ext>
                  </a:extLst>
                </p14:cNvPr>
                <p14:cNvContentPartPr/>
                <p14:nvPr/>
              </p14:nvContentPartPr>
              <p14:xfrm>
                <a:off x="6822098" y="4945844"/>
                <a:ext cx="12600" cy="23040"/>
              </p14:xfrm>
            </p:contentPart>
          </mc:Choice>
          <mc:Fallback xmlns="">
            <p:pic>
              <p:nvPicPr>
                <p:cNvPr id="256" name="Freihand 255">
                  <a:extLst>
                    <a:ext uri="{FF2B5EF4-FFF2-40B4-BE49-F238E27FC236}">
                      <a16:creationId xmlns:a16="http://schemas.microsoft.com/office/drawing/2014/main" id="{0473E9BD-3399-4F1E-BFC2-ECD1A82C0CB0}"/>
                    </a:ext>
                  </a:extLst>
                </p:cNvPr>
                <p:cNvPicPr/>
                <p:nvPr/>
              </p:nvPicPr>
              <p:blipFill>
                <a:blip r:embed="rId439"/>
                <a:stretch>
                  <a:fillRect/>
                </a:stretch>
              </p:blipFill>
              <p:spPr>
                <a:xfrm>
                  <a:off x="6813458" y="4937204"/>
                  <a:ext cx="30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7" name="Freihand 256">
                  <a:extLst>
                    <a:ext uri="{FF2B5EF4-FFF2-40B4-BE49-F238E27FC236}">
                      <a16:creationId xmlns:a16="http://schemas.microsoft.com/office/drawing/2014/main" id="{428DAE0B-B427-4F2A-894A-F3F4567E799D}"/>
                    </a:ext>
                  </a:extLst>
                </p14:cNvPr>
                <p14:cNvContentPartPr/>
                <p14:nvPr/>
              </p14:nvContentPartPr>
              <p14:xfrm>
                <a:off x="5023898" y="5383964"/>
                <a:ext cx="13680" cy="135000"/>
              </p14:xfrm>
            </p:contentPart>
          </mc:Choice>
          <mc:Fallback xmlns="">
            <p:pic>
              <p:nvPicPr>
                <p:cNvPr id="257" name="Freihand 256">
                  <a:extLst>
                    <a:ext uri="{FF2B5EF4-FFF2-40B4-BE49-F238E27FC236}">
                      <a16:creationId xmlns:a16="http://schemas.microsoft.com/office/drawing/2014/main" id="{428DAE0B-B427-4F2A-894A-F3F4567E799D}"/>
                    </a:ext>
                  </a:extLst>
                </p:cNvPr>
                <p:cNvPicPr/>
                <p:nvPr/>
              </p:nvPicPr>
              <p:blipFill>
                <a:blip r:embed="rId441"/>
                <a:stretch>
                  <a:fillRect/>
                </a:stretch>
              </p:blipFill>
              <p:spPr>
                <a:xfrm>
                  <a:off x="5015258" y="5374964"/>
                  <a:ext cx="31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E14E3054-6900-4B22-80D4-503E4B80D9B3}"/>
                    </a:ext>
                  </a:extLst>
                </p14:cNvPr>
                <p14:cNvContentPartPr/>
                <p14:nvPr/>
              </p14:nvContentPartPr>
              <p14:xfrm>
                <a:off x="5052338" y="5338604"/>
                <a:ext cx="113400" cy="113400"/>
              </p14:xfrm>
            </p:contentPart>
          </mc:Choice>
          <mc:Fallback xmlns="">
            <p:pic>
              <p:nvPicPr>
                <p:cNvPr id="258" name="Freihand 257">
                  <a:extLst>
                    <a:ext uri="{FF2B5EF4-FFF2-40B4-BE49-F238E27FC236}">
                      <a16:creationId xmlns:a16="http://schemas.microsoft.com/office/drawing/2014/main" id="{E14E3054-6900-4B22-80D4-503E4B80D9B3}"/>
                    </a:ext>
                  </a:extLst>
                </p:cNvPr>
                <p:cNvPicPr/>
                <p:nvPr/>
              </p:nvPicPr>
              <p:blipFill>
                <a:blip r:embed="rId443"/>
                <a:stretch>
                  <a:fillRect/>
                </a:stretch>
              </p:blipFill>
              <p:spPr>
                <a:xfrm>
                  <a:off x="5043698" y="5329604"/>
                  <a:ext cx="131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9" name="Freihand 258">
                  <a:extLst>
                    <a:ext uri="{FF2B5EF4-FFF2-40B4-BE49-F238E27FC236}">
                      <a16:creationId xmlns:a16="http://schemas.microsoft.com/office/drawing/2014/main" id="{FE97B069-159D-4FEC-8B9B-672D4C036AD0}"/>
                    </a:ext>
                  </a:extLst>
                </p14:cNvPr>
                <p14:cNvContentPartPr/>
                <p14:nvPr/>
              </p14:nvContentPartPr>
              <p14:xfrm>
                <a:off x="5071418" y="5291444"/>
                <a:ext cx="210240" cy="246600"/>
              </p14:xfrm>
            </p:contentPart>
          </mc:Choice>
          <mc:Fallback xmlns="">
            <p:pic>
              <p:nvPicPr>
                <p:cNvPr id="259" name="Freihand 258">
                  <a:extLst>
                    <a:ext uri="{FF2B5EF4-FFF2-40B4-BE49-F238E27FC236}">
                      <a16:creationId xmlns:a16="http://schemas.microsoft.com/office/drawing/2014/main" id="{FE97B069-159D-4FEC-8B9B-672D4C036AD0}"/>
                    </a:ext>
                  </a:extLst>
                </p:cNvPr>
                <p:cNvPicPr/>
                <p:nvPr/>
              </p:nvPicPr>
              <p:blipFill>
                <a:blip r:embed="rId445"/>
                <a:stretch>
                  <a:fillRect/>
                </a:stretch>
              </p:blipFill>
              <p:spPr>
                <a:xfrm>
                  <a:off x="5062778" y="5282804"/>
                  <a:ext cx="227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0" name="Freihand 259">
                  <a:extLst>
                    <a:ext uri="{FF2B5EF4-FFF2-40B4-BE49-F238E27FC236}">
                      <a16:creationId xmlns:a16="http://schemas.microsoft.com/office/drawing/2014/main" id="{EE3D37C3-7265-4079-962B-5C3C8BF6EC7B}"/>
                    </a:ext>
                  </a:extLst>
                </p14:cNvPr>
                <p14:cNvContentPartPr/>
                <p14:nvPr/>
              </p14:nvContentPartPr>
              <p14:xfrm>
                <a:off x="5292818" y="5365604"/>
                <a:ext cx="92160" cy="105840"/>
              </p14:xfrm>
            </p:contentPart>
          </mc:Choice>
          <mc:Fallback xmlns="">
            <p:pic>
              <p:nvPicPr>
                <p:cNvPr id="260" name="Freihand 259">
                  <a:extLst>
                    <a:ext uri="{FF2B5EF4-FFF2-40B4-BE49-F238E27FC236}">
                      <a16:creationId xmlns:a16="http://schemas.microsoft.com/office/drawing/2014/main" id="{EE3D37C3-7265-4079-962B-5C3C8BF6EC7B}"/>
                    </a:ext>
                  </a:extLst>
                </p:cNvPr>
                <p:cNvPicPr/>
                <p:nvPr/>
              </p:nvPicPr>
              <p:blipFill>
                <a:blip r:embed="rId447"/>
                <a:stretch>
                  <a:fillRect/>
                </a:stretch>
              </p:blipFill>
              <p:spPr>
                <a:xfrm>
                  <a:off x="5284178" y="5356604"/>
                  <a:ext cx="10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1" name="Freihand 260">
                  <a:extLst>
                    <a:ext uri="{FF2B5EF4-FFF2-40B4-BE49-F238E27FC236}">
                      <a16:creationId xmlns:a16="http://schemas.microsoft.com/office/drawing/2014/main" id="{69F7D864-87B0-442A-A353-06670097525E}"/>
                    </a:ext>
                  </a:extLst>
                </p14:cNvPr>
                <p14:cNvContentPartPr/>
                <p14:nvPr/>
              </p14:nvContentPartPr>
              <p14:xfrm>
                <a:off x="5393618" y="5313404"/>
                <a:ext cx="32040" cy="18720"/>
              </p14:xfrm>
            </p:contentPart>
          </mc:Choice>
          <mc:Fallback xmlns="">
            <p:pic>
              <p:nvPicPr>
                <p:cNvPr id="261" name="Freihand 260">
                  <a:extLst>
                    <a:ext uri="{FF2B5EF4-FFF2-40B4-BE49-F238E27FC236}">
                      <a16:creationId xmlns:a16="http://schemas.microsoft.com/office/drawing/2014/main" id="{69F7D864-87B0-442A-A353-06670097525E}"/>
                    </a:ext>
                  </a:extLst>
                </p:cNvPr>
                <p:cNvPicPr/>
                <p:nvPr/>
              </p:nvPicPr>
              <p:blipFill>
                <a:blip r:embed="rId449"/>
                <a:stretch>
                  <a:fillRect/>
                </a:stretch>
              </p:blipFill>
              <p:spPr>
                <a:xfrm>
                  <a:off x="5384618" y="5304404"/>
                  <a:ext cx="49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4" name="Freihand 263">
                  <a:extLst>
                    <a:ext uri="{FF2B5EF4-FFF2-40B4-BE49-F238E27FC236}">
                      <a16:creationId xmlns:a16="http://schemas.microsoft.com/office/drawing/2014/main" id="{6AB300FF-1825-4892-BA93-C24B507D459A}"/>
                    </a:ext>
                  </a:extLst>
                </p14:cNvPr>
                <p14:cNvContentPartPr/>
                <p14:nvPr/>
              </p14:nvContentPartPr>
              <p14:xfrm>
                <a:off x="5470298" y="5262644"/>
                <a:ext cx="68400" cy="219960"/>
              </p14:xfrm>
            </p:contentPart>
          </mc:Choice>
          <mc:Fallback xmlns="">
            <p:pic>
              <p:nvPicPr>
                <p:cNvPr id="264" name="Freihand 263">
                  <a:extLst>
                    <a:ext uri="{FF2B5EF4-FFF2-40B4-BE49-F238E27FC236}">
                      <a16:creationId xmlns:a16="http://schemas.microsoft.com/office/drawing/2014/main" id="{6AB300FF-1825-4892-BA93-C24B507D459A}"/>
                    </a:ext>
                  </a:extLst>
                </p:cNvPr>
                <p:cNvPicPr/>
                <p:nvPr/>
              </p:nvPicPr>
              <p:blipFill>
                <a:blip r:embed="rId451"/>
                <a:stretch>
                  <a:fillRect/>
                </a:stretch>
              </p:blipFill>
              <p:spPr>
                <a:xfrm>
                  <a:off x="5461298" y="5254004"/>
                  <a:ext cx="86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5" name="Freihand 264">
                  <a:extLst>
                    <a:ext uri="{FF2B5EF4-FFF2-40B4-BE49-F238E27FC236}">
                      <a16:creationId xmlns:a16="http://schemas.microsoft.com/office/drawing/2014/main" id="{6A010532-1C77-40C1-82A3-F7248F06F698}"/>
                    </a:ext>
                  </a:extLst>
                </p14:cNvPr>
                <p14:cNvContentPartPr/>
                <p14:nvPr/>
              </p14:nvContentPartPr>
              <p14:xfrm>
                <a:off x="5510618" y="5293244"/>
                <a:ext cx="123840" cy="135720"/>
              </p14:xfrm>
            </p:contentPart>
          </mc:Choice>
          <mc:Fallback xmlns="">
            <p:pic>
              <p:nvPicPr>
                <p:cNvPr id="265" name="Freihand 264">
                  <a:extLst>
                    <a:ext uri="{FF2B5EF4-FFF2-40B4-BE49-F238E27FC236}">
                      <a16:creationId xmlns:a16="http://schemas.microsoft.com/office/drawing/2014/main" id="{6A010532-1C77-40C1-82A3-F7248F06F698}"/>
                    </a:ext>
                  </a:extLst>
                </p:cNvPr>
                <p:cNvPicPr/>
                <p:nvPr/>
              </p:nvPicPr>
              <p:blipFill>
                <a:blip r:embed="rId453"/>
                <a:stretch>
                  <a:fillRect/>
                </a:stretch>
              </p:blipFill>
              <p:spPr>
                <a:xfrm>
                  <a:off x="5501978" y="5284244"/>
                  <a:ext cx="141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6" name="Freihand 265">
                  <a:extLst>
                    <a:ext uri="{FF2B5EF4-FFF2-40B4-BE49-F238E27FC236}">
                      <a16:creationId xmlns:a16="http://schemas.microsoft.com/office/drawing/2014/main" id="{5DA55065-7E5E-41B0-B4E2-5C63BDA695DA}"/>
                    </a:ext>
                  </a:extLst>
                </p14:cNvPr>
                <p14:cNvContentPartPr/>
                <p14:nvPr/>
              </p14:nvContentPartPr>
              <p14:xfrm>
                <a:off x="5545538" y="5291084"/>
                <a:ext cx="165600" cy="143280"/>
              </p14:xfrm>
            </p:contentPart>
          </mc:Choice>
          <mc:Fallback xmlns="">
            <p:pic>
              <p:nvPicPr>
                <p:cNvPr id="266" name="Freihand 265">
                  <a:extLst>
                    <a:ext uri="{FF2B5EF4-FFF2-40B4-BE49-F238E27FC236}">
                      <a16:creationId xmlns:a16="http://schemas.microsoft.com/office/drawing/2014/main" id="{5DA55065-7E5E-41B0-B4E2-5C63BDA695DA}"/>
                    </a:ext>
                  </a:extLst>
                </p:cNvPr>
                <p:cNvPicPr/>
                <p:nvPr/>
              </p:nvPicPr>
              <p:blipFill>
                <a:blip r:embed="rId455"/>
                <a:stretch>
                  <a:fillRect/>
                </a:stretch>
              </p:blipFill>
              <p:spPr>
                <a:xfrm>
                  <a:off x="5536898" y="5282084"/>
                  <a:ext cx="183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7" name="Freihand 266">
                  <a:extLst>
                    <a:ext uri="{FF2B5EF4-FFF2-40B4-BE49-F238E27FC236}">
                      <a16:creationId xmlns:a16="http://schemas.microsoft.com/office/drawing/2014/main" id="{EA3337BD-B9F9-433E-B2BB-1EBFE0273AF9}"/>
                    </a:ext>
                  </a:extLst>
                </p14:cNvPr>
                <p14:cNvContentPartPr/>
                <p14:nvPr/>
              </p14:nvContentPartPr>
              <p14:xfrm>
                <a:off x="5672258" y="5264804"/>
                <a:ext cx="157320" cy="203760"/>
              </p14:xfrm>
            </p:contentPart>
          </mc:Choice>
          <mc:Fallback xmlns="">
            <p:pic>
              <p:nvPicPr>
                <p:cNvPr id="267" name="Freihand 266">
                  <a:extLst>
                    <a:ext uri="{FF2B5EF4-FFF2-40B4-BE49-F238E27FC236}">
                      <a16:creationId xmlns:a16="http://schemas.microsoft.com/office/drawing/2014/main" id="{EA3337BD-B9F9-433E-B2BB-1EBFE0273AF9}"/>
                    </a:ext>
                  </a:extLst>
                </p:cNvPr>
                <p:cNvPicPr/>
                <p:nvPr/>
              </p:nvPicPr>
              <p:blipFill>
                <a:blip r:embed="rId457"/>
                <a:stretch>
                  <a:fillRect/>
                </a:stretch>
              </p:blipFill>
              <p:spPr>
                <a:xfrm>
                  <a:off x="5663258" y="5255804"/>
                  <a:ext cx="174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8" name="Freihand 267">
                  <a:extLst>
                    <a:ext uri="{FF2B5EF4-FFF2-40B4-BE49-F238E27FC236}">
                      <a16:creationId xmlns:a16="http://schemas.microsoft.com/office/drawing/2014/main" id="{53996E6F-27E8-4F72-8D22-5C55F75639FC}"/>
                    </a:ext>
                  </a:extLst>
                </p14:cNvPr>
                <p14:cNvContentPartPr/>
                <p14:nvPr/>
              </p14:nvContentPartPr>
              <p14:xfrm>
                <a:off x="5999858" y="5279204"/>
                <a:ext cx="208800" cy="89640"/>
              </p14:xfrm>
            </p:contentPart>
          </mc:Choice>
          <mc:Fallback xmlns="">
            <p:pic>
              <p:nvPicPr>
                <p:cNvPr id="268" name="Freihand 267">
                  <a:extLst>
                    <a:ext uri="{FF2B5EF4-FFF2-40B4-BE49-F238E27FC236}">
                      <a16:creationId xmlns:a16="http://schemas.microsoft.com/office/drawing/2014/main" id="{53996E6F-27E8-4F72-8D22-5C55F75639FC}"/>
                    </a:ext>
                  </a:extLst>
                </p:cNvPr>
                <p:cNvPicPr/>
                <p:nvPr/>
              </p:nvPicPr>
              <p:blipFill>
                <a:blip r:embed="rId459"/>
                <a:stretch>
                  <a:fillRect/>
                </a:stretch>
              </p:blipFill>
              <p:spPr>
                <a:xfrm>
                  <a:off x="5990858" y="5270564"/>
                  <a:ext cx="226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7" name="Freihand 276">
                  <a:extLst>
                    <a:ext uri="{FF2B5EF4-FFF2-40B4-BE49-F238E27FC236}">
                      <a16:creationId xmlns:a16="http://schemas.microsoft.com/office/drawing/2014/main" id="{60AA03F6-17F8-4093-AE9A-637B795188E9}"/>
                    </a:ext>
                  </a:extLst>
                </p14:cNvPr>
                <p14:cNvContentPartPr/>
                <p14:nvPr/>
              </p14:nvContentPartPr>
              <p14:xfrm>
                <a:off x="5054858" y="5761244"/>
                <a:ext cx="13680" cy="133920"/>
              </p14:xfrm>
            </p:contentPart>
          </mc:Choice>
          <mc:Fallback xmlns="">
            <p:pic>
              <p:nvPicPr>
                <p:cNvPr id="277" name="Freihand 276">
                  <a:extLst>
                    <a:ext uri="{FF2B5EF4-FFF2-40B4-BE49-F238E27FC236}">
                      <a16:creationId xmlns:a16="http://schemas.microsoft.com/office/drawing/2014/main" id="{60AA03F6-17F8-4093-AE9A-637B795188E9}"/>
                    </a:ext>
                  </a:extLst>
                </p:cNvPr>
                <p:cNvPicPr/>
                <p:nvPr/>
              </p:nvPicPr>
              <p:blipFill>
                <a:blip r:embed="rId461"/>
                <a:stretch>
                  <a:fillRect/>
                </a:stretch>
              </p:blipFill>
              <p:spPr>
                <a:xfrm>
                  <a:off x="5046218" y="5752244"/>
                  <a:ext cx="31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8" name="Freihand 277">
                  <a:extLst>
                    <a:ext uri="{FF2B5EF4-FFF2-40B4-BE49-F238E27FC236}">
                      <a16:creationId xmlns:a16="http://schemas.microsoft.com/office/drawing/2014/main" id="{73A81803-DCC8-47DC-BF29-1EE297AC749A}"/>
                    </a:ext>
                  </a:extLst>
                </p14:cNvPr>
                <p14:cNvContentPartPr/>
                <p14:nvPr/>
              </p14:nvContentPartPr>
              <p14:xfrm>
                <a:off x="5041178" y="5695004"/>
                <a:ext cx="113400" cy="86040"/>
              </p14:xfrm>
            </p:contentPart>
          </mc:Choice>
          <mc:Fallback xmlns="">
            <p:pic>
              <p:nvPicPr>
                <p:cNvPr id="278" name="Freihand 277">
                  <a:extLst>
                    <a:ext uri="{FF2B5EF4-FFF2-40B4-BE49-F238E27FC236}">
                      <a16:creationId xmlns:a16="http://schemas.microsoft.com/office/drawing/2014/main" id="{73A81803-DCC8-47DC-BF29-1EE297AC749A}"/>
                    </a:ext>
                  </a:extLst>
                </p:cNvPr>
                <p:cNvPicPr/>
                <p:nvPr/>
              </p:nvPicPr>
              <p:blipFill>
                <a:blip r:embed="rId463"/>
                <a:stretch>
                  <a:fillRect/>
                </a:stretch>
              </p:blipFill>
              <p:spPr>
                <a:xfrm>
                  <a:off x="5032178" y="5686364"/>
                  <a:ext cx="13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9" name="Freihand 278">
                  <a:extLst>
                    <a:ext uri="{FF2B5EF4-FFF2-40B4-BE49-F238E27FC236}">
                      <a16:creationId xmlns:a16="http://schemas.microsoft.com/office/drawing/2014/main" id="{34819420-4FF3-4673-9050-93EC868E5982}"/>
                    </a:ext>
                  </a:extLst>
                </p14:cNvPr>
                <p14:cNvContentPartPr/>
                <p14:nvPr/>
              </p14:nvContentPartPr>
              <p14:xfrm>
                <a:off x="5080418" y="5668364"/>
                <a:ext cx="208800" cy="230040"/>
              </p14:xfrm>
            </p:contentPart>
          </mc:Choice>
          <mc:Fallback xmlns="">
            <p:pic>
              <p:nvPicPr>
                <p:cNvPr id="279" name="Freihand 278">
                  <a:extLst>
                    <a:ext uri="{FF2B5EF4-FFF2-40B4-BE49-F238E27FC236}">
                      <a16:creationId xmlns:a16="http://schemas.microsoft.com/office/drawing/2014/main" id="{34819420-4FF3-4673-9050-93EC868E5982}"/>
                    </a:ext>
                  </a:extLst>
                </p:cNvPr>
                <p:cNvPicPr/>
                <p:nvPr/>
              </p:nvPicPr>
              <p:blipFill>
                <a:blip r:embed="rId465"/>
                <a:stretch>
                  <a:fillRect/>
                </a:stretch>
              </p:blipFill>
              <p:spPr>
                <a:xfrm>
                  <a:off x="5071418" y="5659364"/>
                  <a:ext cx="2264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0" name="Freihand 279">
                  <a:extLst>
                    <a:ext uri="{FF2B5EF4-FFF2-40B4-BE49-F238E27FC236}">
                      <a16:creationId xmlns:a16="http://schemas.microsoft.com/office/drawing/2014/main" id="{F1212B1F-C6E1-4611-911B-0F9D2821D0C7}"/>
                    </a:ext>
                  </a:extLst>
                </p14:cNvPr>
                <p14:cNvContentPartPr/>
                <p14:nvPr/>
              </p14:nvContentPartPr>
              <p14:xfrm>
                <a:off x="5316578" y="5588804"/>
                <a:ext cx="202680" cy="234720"/>
              </p14:xfrm>
            </p:contentPart>
          </mc:Choice>
          <mc:Fallback xmlns="">
            <p:pic>
              <p:nvPicPr>
                <p:cNvPr id="280" name="Freihand 279">
                  <a:extLst>
                    <a:ext uri="{FF2B5EF4-FFF2-40B4-BE49-F238E27FC236}">
                      <a16:creationId xmlns:a16="http://schemas.microsoft.com/office/drawing/2014/main" id="{F1212B1F-C6E1-4611-911B-0F9D2821D0C7}"/>
                    </a:ext>
                  </a:extLst>
                </p:cNvPr>
                <p:cNvPicPr/>
                <p:nvPr/>
              </p:nvPicPr>
              <p:blipFill>
                <a:blip r:embed="rId467"/>
                <a:stretch>
                  <a:fillRect/>
                </a:stretch>
              </p:blipFill>
              <p:spPr>
                <a:xfrm>
                  <a:off x="5307578" y="5579804"/>
                  <a:ext cx="2203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1" name="Freihand 280">
                  <a:extLst>
                    <a:ext uri="{FF2B5EF4-FFF2-40B4-BE49-F238E27FC236}">
                      <a16:creationId xmlns:a16="http://schemas.microsoft.com/office/drawing/2014/main" id="{6CF6082D-AEEA-45FE-A5EF-36998B2DF46C}"/>
                    </a:ext>
                  </a:extLst>
                </p14:cNvPr>
                <p14:cNvContentPartPr/>
                <p14:nvPr/>
              </p14:nvContentPartPr>
              <p14:xfrm>
                <a:off x="5611778" y="5592764"/>
                <a:ext cx="34920" cy="152640"/>
              </p14:xfrm>
            </p:contentPart>
          </mc:Choice>
          <mc:Fallback xmlns="">
            <p:pic>
              <p:nvPicPr>
                <p:cNvPr id="281" name="Freihand 280">
                  <a:extLst>
                    <a:ext uri="{FF2B5EF4-FFF2-40B4-BE49-F238E27FC236}">
                      <a16:creationId xmlns:a16="http://schemas.microsoft.com/office/drawing/2014/main" id="{6CF6082D-AEEA-45FE-A5EF-36998B2DF46C}"/>
                    </a:ext>
                  </a:extLst>
                </p:cNvPr>
                <p:cNvPicPr/>
                <p:nvPr/>
              </p:nvPicPr>
              <p:blipFill>
                <a:blip r:embed="rId469"/>
                <a:stretch>
                  <a:fillRect/>
                </a:stretch>
              </p:blipFill>
              <p:spPr>
                <a:xfrm>
                  <a:off x="5602778" y="5584124"/>
                  <a:ext cx="52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2" name="Freihand 281">
                  <a:extLst>
                    <a:ext uri="{FF2B5EF4-FFF2-40B4-BE49-F238E27FC236}">
                      <a16:creationId xmlns:a16="http://schemas.microsoft.com/office/drawing/2014/main" id="{748FE675-6F65-4516-B0CD-4DAD27B51163}"/>
                    </a:ext>
                  </a:extLst>
                </p14:cNvPr>
                <p14:cNvContentPartPr/>
                <p14:nvPr/>
              </p14:nvContentPartPr>
              <p14:xfrm>
                <a:off x="5691338" y="5607884"/>
                <a:ext cx="36360" cy="139320"/>
              </p14:xfrm>
            </p:contentPart>
          </mc:Choice>
          <mc:Fallback xmlns="">
            <p:pic>
              <p:nvPicPr>
                <p:cNvPr id="282" name="Freihand 281">
                  <a:extLst>
                    <a:ext uri="{FF2B5EF4-FFF2-40B4-BE49-F238E27FC236}">
                      <a16:creationId xmlns:a16="http://schemas.microsoft.com/office/drawing/2014/main" id="{748FE675-6F65-4516-B0CD-4DAD27B51163}"/>
                    </a:ext>
                  </a:extLst>
                </p:cNvPr>
                <p:cNvPicPr/>
                <p:nvPr/>
              </p:nvPicPr>
              <p:blipFill>
                <a:blip r:embed="rId471"/>
                <a:stretch>
                  <a:fillRect/>
                </a:stretch>
              </p:blipFill>
              <p:spPr>
                <a:xfrm>
                  <a:off x="5682338" y="5598884"/>
                  <a:ext cx="54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3" name="Freihand 282">
                  <a:extLst>
                    <a:ext uri="{FF2B5EF4-FFF2-40B4-BE49-F238E27FC236}">
                      <a16:creationId xmlns:a16="http://schemas.microsoft.com/office/drawing/2014/main" id="{DF5CB89E-6CEB-4078-997C-67DAC138D284}"/>
                    </a:ext>
                  </a:extLst>
                </p14:cNvPr>
                <p14:cNvContentPartPr/>
                <p14:nvPr/>
              </p14:nvContentPartPr>
              <p14:xfrm>
                <a:off x="5615738" y="5555324"/>
                <a:ext cx="209160" cy="175320"/>
              </p14:xfrm>
            </p:contentPart>
          </mc:Choice>
          <mc:Fallback xmlns="">
            <p:pic>
              <p:nvPicPr>
                <p:cNvPr id="283" name="Freihand 282">
                  <a:extLst>
                    <a:ext uri="{FF2B5EF4-FFF2-40B4-BE49-F238E27FC236}">
                      <a16:creationId xmlns:a16="http://schemas.microsoft.com/office/drawing/2014/main" id="{DF5CB89E-6CEB-4078-997C-67DAC138D284}"/>
                    </a:ext>
                  </a:extLst>
                </p:cNvPr>
                <p:cNvPicPr/>
                <p:nvPr/>
              </p:nvPicPr>
              <p:blipFill>
                <a:blip r:embed="rId473"/>
                <a:stretch>
                  <a:fillRect/>
                </a:stretch>
              </p:blipFill>
              <p:spPr>
                <a:xfrm>
                  <a:off x="5607098" y="5546324"/>
                  <a:ext cx="226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4" name="Freihand 283">
                  <a:extLst>
                    <a:ext uri="{FF2B5EF4-FFF2-40B4-BE49-F238E27FC236}">
                      <a16:creationId xmlns:a16="http://schemas.microsoft.com/office/drawing/2014/main" id="{BFC38277-FECB-466A-B7CC-C8CBF256E690}"/>
                    </a:ext>
                  </a:extLst>
                </p14:cNvPr>
                <p14:cNvContentPartPr/>
                <p14:nvPr/>
              </p14:nvContentPartPr>
              <p14:xfrm>
                <a:off x="5801498" y="5567564"/>
                <a:ext cx="164880" cy="165600"/>
              </p14:xfrm>
            </p:contentPart>
          </mc:Choice>
          <mc:Fallback xmlns="">
            <p:pic>
              <p:nvPicPr>
                <p:cNvPr id="284" name="Freihand 283">
                  <a:extLst>
                    <a:ext uri="{FF2B5EF4-FFF2-40B4-BE49-F238E27FC236}">
                      <a16:creationId xmlns:a16="http://schemas.microsoft.com/office/drawing/2014/main" id="{BFC38277-FECB-466A-B7CC-C8CBF256E690}"/>
                    </a:ext>
                  </a:extLst>
                </p:cNvPr>
                <p:cNvPicPr/>
                <p:nvPr/>
              </p:nvPicPr>
              <p:blipFill>
                <a:blip r:embed="rId475"/>
                <a:stretch>
                  <a:fillRect/>
                </a:stretch>
              </p:blipFill>
              <p:spPr>
                <a:xfrm>
                  <a:off x="5792858" y="5558924"/>
                  <a:ext cx="182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5" name="Freihand 284">
                  <a:extLst>
                    <a:ext uri="{FF2B5EF4-FFF2-40B4-BE49-F238E27FC236}">
                      <a16:creationId xmlns:a16="http://schemas.microsoft.com/office/drawing/2014/main" id="{FE4B7A47-8DF1-400B-9687-883925615696}"/>
                    </a:ext>
                  </a:extLst>
                </p14:cNvPr>
                <p14:cNvContentPartPr/>
                <p14:nvPr/>
              </p14:nvContentPartPr>
              <p14:xfrm>
                <a:off x="6041618" y="5545604"/>
                <a:ext cx="167400" cy="114840"/>
              </p14:xfrm>
            </p:contentPart>
          </mc:Choice>
          <mc:Fallback xmlns="">
            <p:pic>
              <p:nvPicPr>
                <p:cNvPr id="285" name="Freihand 284">
                  <a:extLst>
                    <a:ext uri="{FF2B5EF4-FFF2-40B4-BE49-F238E27FC236}">
                      <a16:creationId xmlns:a16="http://schemas.microsoft.com/office/drawing/2014/main" id="{FE4B7A47-8DF1-400B-9687-883925615696}"/>
                    </a:ext>
                  </a:extLst>
                </p:cNvPr>
                <p:cNvPicPr/>
                <p:nvPr/>
              </p:nvPicPr>
              <p:blipFill>
                <a:blip r:embed="rId477"/>
                <a:stretch>
                  <a:fillRect/>
                </a:stretch>
              </p:blipFill>
              <p:spPr>
                <a:xfrm>
                  <a:off x="6032978" y="5536604"/>
                  <a:ext cx="185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0" name="Freihand 269">
                  <a:extLst>
                    <a:ext uri="{FF2B5EF4-FFF2-40B4-BE49-F238E27FC236}">
                      <a16:creationId xmlns:a16="http://schemas.microsoft.com/office/drawing/2014/main" id="{9D6CA2CA-F1BD-4D0F-B52F-A2FC8B962907}"/>
                    </a:ext>
                  </a:extLst>
                </p14:cNvPr>
                <p14:cNvContentPartPr/>
                <p14:nvPr/>
              </p14:nvContentPartPr>
              <p14:xfrm>
                <a:off x="6295418" y="5218004"/>
                <a:ext cx="119160" cy="198720"/>
              </p14:xfrm>
            </p:contentPart>
          </mc:Choice>
          <mc:Fallback xmlns="">
            <p:pic>
              <p:nvPicPr>
                <p:cNvPr id="270" name="Freihand 269">
                  <a:extLst>
                    <a:ext uri="{FF2B5EF4-FFF2-40B4-BE49-F238E27FC236}">
                      <a16:creationId xmlns:a16="http://schemas.microsoft.com/office/drawing/2014/main" id="{9D6CA2CA-F1BD-4D0F-B52F-A2FC8B962907}"/>
                    </a:ext>
                  </a:extLst>
                </p:cNvPr>
                <p:cNvPicPr/>
                <p:nvPr/>
              </p:nvPicPr>
              <p:blipFill>
                <a:blip r:embed="rId479"/>
                <a:stretch>
                  <a:fillRect/>
                </a:stretch>
              </p:blipFill>
              <p:spPr>
                <a:xfrm>
                  <a:off x="6286778" y="5209364"/>
                  <a:ext cx="1368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1" name="Freihand 270">
                  <a:extLst>
                    <a:ext uri="{FF2B5EF4-FFF2-40B4-BE49-F238E27FC236}">
                      <a16:creationId xmlns:a16="http://schemas.microsoft.com/office/drawing/2014/main" id="{7ABCBFBE-EC68-4D71-B434-86C0F6CD411F}"/>
                    </a:ext>
                  </a:extLst>
                </p14:cNvPr>
                <p14:cNvContentPartPr/>
                <p14:nvPr/>
              </p14:nvContentPartPr>
              <p14:xfrm>
                <a:off x="6495218" y="5194964"/>
                <a:ext cx="123840" cy="183600"/>
              </p14:xfrm>
            </p:contentPart>
          </mc:Choice>
          <mc:Fallback xmlns="">
            <p:pic>
              <p:nvPicPr>
                <p:cNvPr id="271" name="Freihand 270">
                  <a:extLst>
                    <a:ext uri="{FF2B5EF4-FFF2-40B4-BE49-F238E27FC236}">
                      <a16:creationId xmlns:a16="http://schemas.microsoft.com/office/drawing/2014/main" id="{7ABCBFBE-EC68-4D71-B434-86C0F6CD411F}"/>
                    </a:ext>
                  </a:extLst>
                </p:cNvPr>
                <p:cNvPicPr/>
                <p:nvPr/>
              </p:nvPicPr>
              <p:blipFill>
                <a:blip r:embed="rId481"/>
                <a:stretch>
                  <a:fillRect/>
                </a:stretch>
              </p:blipFill>
              <p:spPr>
                <a:xfrm>
                  <a:off x="6486578" y="5186324"/>
                  <a:ext cx="141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3" name="Freihand 272">
                  <a:extLst>
                    <a:ext uri="{FF2B5EF4-FFF2-40B4-BE49-F238E27FC236}">
                      <a16:creationId xmlns:a16="http://schemas.microsoft.com/office/drawing/2014/main" id="{B0B018FE-4CF3-443B-A2D9-A5B0F4A4C339}"/>
                    </a:ext>
                  </a:extLst>
                </p14:cNvPr>
                <p14:cNvContentPartPr/>
                <p14:nvPr/>
              </p14:nvContentPartPr>
              <p14:xfrm>
                <a:off x="6704018" y="5191724"/>
                <a:ext cx="98280" cy="149400"/>
              </p14:xfrm>
            </p:contentPart>
          </mc:Choice>
          <mc:Fallback xmlns="">
            <p:pic>
              <p:nvPicPr>
                <p:cNvPr id="273" name="Freihand 272">
                  <a:extLst>
                    <a:ext uri="{FF2B5EF4-FFF2-40B4-BE49-F238E27FC236}">
                      <a16:creationId xmlns:a16="http://schemas.microsoft.com/office/drawing/2014/main" id="{B0B018FE-4CF3-443B-A2D9-A5B0F4A4C339}"/>
                    </a:ext>
                  </a:extLst>
                </p:cNvPr>
                <p:cNvPicPr/>
                <p:nvPr/>
              </p:nvPicPr>
              <p:blipFill>
                <a:blip r:embed="rId483"/>
                <a:stretch>
                  <a:fillRect/>
                </a:stretch>
              </p:blipFill>
              <p:spPr>
                <a:xfrm>
                  <a:off x="6695378" y="5182724"/>
                  <a:ext cx="115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4" name="Freihand 273">
                  <a:extLst>
                    <a:ext uri="{FF2B5EF4-FFF2-40B4-BE49-F238E27FC236}">
                      <a16:creationId xmlns:a16="http://schemas.microsoft.com/office/drawing/2014/main" id="{98B91113-B33C-412E-B8EB-2FEC2ECA28D6}"/>
                    </a:ext>
                  </a:extLst>
                </p14:cNvPr>
                <p14:cNvContentPartPr/>
                <p14:nvPr/>
              </p14:nvContentPartPr>
              <p14:xfrm>
                <a:off x="6835778" y="5224124"/>
                <a:ext cx="33480" cy="99360"/>
              </p14:xfrm>
            </p:contentPart>
          </mc:Choice>
          <mc:Fallback xmlns="">
            <p:pic>
              <p:nvPicPr>
                <p:cNvPr id="274" name="Freihand 273">
                  <a:extLst>
                    <a:ext uri="{FF2B5EF4-FFF2-40B4-BE49-F238E27FC236}">
                      <a16:creationId xmlns:a16="http://schemas.microsoft.com/office/drawing/2014/main" id="{98B91113-B33C-412E-B8EB-2FEC2ECA28D6}"/>
                    </a:ext>
                  </a:extLst>
                </p:cNvPr>
                <p:cNvPicPr/>
                <p:nvPr/>
              </p:nvPicPr>
              <p:blipFill>
                <a:blip r:embed="rId485"/>
                <a:stretch>
                  <a:fillRect/>
                </a:stretch>
              </p:blipFill>
              <p:spPr>
                <a:xfrm>
                  <a:off x="6826778" y="5215124"/>
                  <a:ext cx="51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5" name="Freihand 274">
                  <a:extLst>
                    <a:ext uri="{FF2B5EF4-FFF2-40B4-BE49-F238E27FC236}">
                      <a16:creationId xmlns:a16="http://schemas.microsoft.com/office/drawing/2014/main" id="{554D5C2C-784D-4C84-B122-58C9D92033E4}"/>
                    </a:ext>
                  </a:extLst>
                </p14:cNvPr>
                <p14:cNvContentPartPr/>
                <p14:nvPr/>
              </p14:nvContentPartPr>
              <p14:xfrm>
                <a:off x="6914978" y="5250764"/>
                <a:ext cx="57600" cy="66240"/>
              </p14:xfrm>
            </p:contentPart>
          </mc:Choice>
          <mc:Fallback xmlns="">
            <p:pic>
              <p:nvPicPr>
                <p:cNvPr id="275" name="Freihand 274">
                  <a:extLst>
                    <a:ext uri="{FF2B5EF4-FFF2-40B4-BE49-F238E27FC236}">
                      <a16:creationId xmlns:a16="http://schemas.microsoft.com/office/drawing/2014/main" id="{554D5C2C-784D-4C84-B122-58C9D92033E4}"/>
                    </a:ext>
                  </a:extLst>
                </p:cNvPr>
                <p:cNvPicPr/>
                <p:nvPr/>
              </p:nvPicPr>
              <p:blipFill>
                <a:blip r:embed="rId487"/>
                <a:stretch>
                  <a:fillRect/>
                </a:stretch>
              </p:blipFill>
              <p:spPr>
                <a:xfrm>
                  <a:off x="6906338" y="5242124"/>
                  <a:ext cx="75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7" name="Freihand 286">
                  <a:extLst>
                    <a:ext uri="{FF2B5EF4-FFF2-40B4-BE49-F238E27FC236}">
                      <a16:creationId xmlns:a16="http://schemas.microsoft.com/office/drawing/2014/main" id="{3E298160-49FB-409D-AB58-31A1D6288F0A}"/>
                    </a:ext>
                  </a:extLst>
                </p14:cNvPr>
                <p14:cNvContentPartPr/>
                <p14:nvPr/>
              </p14:nvContentPartPr>
              <p14:xfrm>
                <a:off x="6292538" y="5490524"/>
                <a:ext cx="135720" cy="184320"/>
              </p14:xfrm>
            </p:contentPart>
          </mc:Choice>
          <mc:Fallback xmlns="">
            <p:pic>
              <p:nvPicPr>
                <p:cNvPr id="287" name="Freihand 286">
                  <a:extLst>
                    <a:ext uri="{FF2B5EF4-FFF2-40B4-BE49-F238E27FC236}">
                      <a16:creationId xmlns:a16="http://schemas.microsoft.com/office/drawing/2014/main" id="{3E298160-49FB-409D-AB58-31A1D6288F0A}"/>
                    </a:ext>
                  </a:extLst>
                </p:cNvPr>
                <p:cNvPicPr/>
                <p:nvPr/>
              </p:nvPicPr>
              <p:blipFill>
                <a:blip r:embed="rId489"/>
                <a:stretch>
                  <a:fillRect/>
                </a:stretch>
              </p:blipFill>
              <p:spPr>
                <a:xfrm>
                  <a:off x="6283538" y="5481524"/>
                  <a:ext cx="153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8" name="Freihand 287">
                  <a:extLst>
                    <a:ext uri="{FF2B5EF4-FFF2-40B4-BE49-F238E27FC236}">
                      <a16:creationId xmlns:a16="http://schemas.microsoft.com/office/drawing/2014/main" id="{0CDB2E78-748C-41DB-BE10-D6EFA5CCF069}"/>
                    </a:ext>
                  </a:extLst>
                </p14:cNvPr>
                <p14:cNvContentPartPr/>
                <p14:nvPr/>
              </p14:nvContentPartPr>
              <p14:xfrm>
                <a:off x="6511058" y="5484044"/>
                <a:ext cx="133920" cy="99720"/>
              </p14:xfrm>
            </p:contentPart>
          </mc:Choice>
          <mc:Fallback xmlns="">
            <p:pic>
              <p:nvPicPr>
                <p:cNvPr id="288" name="Freihand 287">
                  <a:extLst>
                    <a:ext uri="{FF2B5EF4-FFF2-40B4-BE49-F238E27FC236}">
                      <a16:creationId xmlns:a16="http://schemas.microsoft.com/office/drawing/2014/main" id="{0CDB2E78-748C-41DB-BE10-D6EFA5CCF069}"/>
                    </a:ext>
                  </a:extLst>
                </p:cNvPr>
                <p:cNvPicPr/>
                <p:nvPr/>
              </p:nvPicPr>
              <p:blipFill>
                <a:blip r:embed="rId491"/>
                <a:stretch>
                  <a:fillRect/>
                </a:stretch>
              </p:blipFill>
              <p:spPr>
                <a:xfrm>
                  <a:off x="6502058" y="5475044"/>
                  <a:ext cx="151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9" name="Freihand 288">
                  <a:extLst>
                    <a:ext uri="{FF2B5EF4-FFF2-40B4-BE49-F238E27FC236}">
                      <a16:creationId xmlns:a16="http://schemas.microsoft.com/office/drawing/2014/main" id="{43B581C4-65D3-4FBD-A95F-F4C3CD42B5E2}"/>
                    </a:ext>
                  </a:extLst>
                </p14:cNvPr>
                <p14:cNvContentPartPr/>
                <p14:nvPr/>
              </p14:nvContentPartPr>
              <p14:xfrm>
                <a:off x="6759098" y="5440484"/>
                <a:ext cx="237600" cy="103680"/>
              </p14:xfrm>
            </p:contentPart>
          </mc:Choice>
          <mc:Fallback xmlns="">
            <p:pic>
              <p:nvPicPr>
                <p:cNvPr id="289" name="Freihand 288">
                  <a:extLst>
                    <a:ext uri="{FF2B5EF4-FFF2-40B4-BE49-F238E27FC236}">
                      <a16:creationId xmlns:a16="http://schemas.microsoft.com/office/drawing/2014/main" id="{43B581C4-65D3-4FBD-A95F-F4C3CD42B5E2}"/>
                    </a:ext>
                  </a:extLst>
                </p:cNvPr>
                <p:cNvPicPr/>
                <p:nvPr/>
              </p:nvPicPr>
              <p:blipFill>
                <a:blip r:embed="rId493"/>
                <a:stretch>
                  <a:fillRect/>
                </a:stretch>
              </p:blipFill>
              <p:spPr>
                <a:xfrm>
                  <a:off x="6750098" y="5431484"/>
                  <a:ext cx="255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0" name="Freihand 289">
                  <a:extLst>
                    <a:ext uri="{FF2B5EF4-FFF2-40B4-BE49-F238E27FC236}">
                      <a16:creationId xmlns:a16="http://schemas.microsoft.com/office/drawing/2014/main" id="{1FCD74D4-C1AB-4108-A23F-91999665AB6A}"/>
                    </a:ext>
                  </a:extLst>
                </p14:cNvPr>
                <p14:cNvContentPartPr/>
                <p14:nvPr/>
              </p14:nvContentPartPr>
              <p14:xfrm>
                <a:off x="6968258" y="5398364"/>
                <a:ext cx="20880" cy="120600"/>
              </p14:xfrm>
            </p:contentPart>
          </mc:Choice>
          <mc:Fallback xmlns="">
            <p:pic>
              <p:nvPicPr>
                <p:cNvPr id="290" name="Freihand 289">
                  <a:extLst>
                    <a:ext uri="{FF2B5EF4-FFF2-40B4-BE49-F238E27FC236}">
                      <a16:creationId xmlns:a16="http://schemas.microsoft.com/office/drawing/2014/main" id="{1FCD74D4-C1AB-4108-A23F-91999665AB6A}"/>
                    </a:ext>
                  </a:extLst>
                </p:cNvPr>
                <p:cNvPicPr/>
                <p:nvPr/>
              </p:nvPicPr>
              <p:blipFill>
                <a:blip r:embed="rId495"/>
                <a:stretch>
                  <a:fillRect/>
                </a:stretch>
              </p:blipFill>
              <p:spPr>
                <a:xfrm>
                  <a:off x="6959618" y="5389724"/>
                  <a:ext cx="38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1" name="Freihand 290">
                  <a:extLst>
                    <a:ext uri="{FF2B5EF4-FFF2-40B4-BE49-F238E27FC236}">
                      <a16:creationId xmlns:a16="http://schemas.microsoft.com/office/drawing/2014/main" id="{65B1719C-15AB-4003-B814-C66E401AE718}"/>
                    </a:ext>
                  </a:extLst>
                </p14:cNvPr>
                <p14:cNvContentPartPr/>
                <p14:nvPr/>
              </p14:nvContentPartPr>
              <p14:xfrm>
                <a:off x="6939458" y="5409884"/>
                <a:ext cx="68400" cy="127440"/>
              </p14:xfrm>
            </p:contentPart>
          </mc:Choice>
          <mc:Fallback xmlns="">
            <p:pic>
              <p:nvPicPr>
                <p:cNvPr id="291" name="Freihand 290">
                  <a:extLst>
                    <a:ext uri="{FF2B5EF4-FFF2-40B4-BE49-F238E27FC236}">
                      <a16:creationId xmlns:a16="http://schemas.microsoft.com/office/drawing/2014/main" id="{65B1719C-15AB-4003-B814-C66E401AE718}"/>
                    </a:ext>
                  </a:extLst>
                </p:cNvPr>
                <p:cNvPicPr/>
                <p:nvPr/>
              </p:nvPicPr>
              <p:blipFill>
                <a:blip r:embed="rId497"/>
                <a:stretch>
                  <a:fillRect/>
                </a:stretch>
              </p:blipFill>
              <p:spPr>
                <a:xfrm>
                  <a:off x="6930458" y="5400884"/>
                  <a:ext cx="86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2" name="Freihand 291">
                  <a:extLst>
                    <a:ext uri="{FF2B5EF4-FFF2-40B4-BE49-F238E27FC236}">
                      <a16:creationId xmlns:a16="http://schemas.microsoft.com/office/drawing/2014/main" id="{181C610B-0EBD-4913-9C7B-1DE3863D78C1}"/>
                    </a:ext>
                  </a:extLst>
                </p14:cNvPr>
                <p14:cNvContentPartPr/>
                <p14:nvPr/>
              </p14:nvContentPartPr>
              <p14:xfrm>
                <a:off x="7046018" y="5446244"/>
                <a:ext cx="48600" cy="68040"/>
              </p14:xfrm>
            </p:contentPart>
          </mc:Choice>
          <mc:Fallback xmlns="">
            <p:pic>
              <p:nvPicPr>
                <p:cNvPr id="292" name="Freihand 291">
                  <a:extLst>
                    <a:ext uri="{FF2B5EF4-FFF2-40B4-BE49-F238E27FC236}">
                      <a16:creationId xmlns:a16="http://schemas.microsoft.com/office/drawing/2014/main" id="{181C610B-0EBD-4913-9C7B-1DE3863D78C1}"/>
                    </a:ext>
                  </a:extLst>
                </p:cNvPr>
                <p:cNvPicPr/>
                <p:nvPr/>
              </p:nvPicPr>
              <p:blipFill>
                <a:blip r:embed="rId499"/>
                <a:stretch>
                  <a:fillRect/>
                </a:stretch>
              </p:blipFill>
              <p:spPr>
                <a:xfrm>
                  <a:off x="7037018" y="5437604"/>
                  <a:ext cx="66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3" name="Freihand 292">
                  <a:extLst>
                    <a:ext uri="{FF2B5EF4-FFF2-40B4-BE49-F238E27FC236}">
                      <a16:creationId xmlns:a16="http://schemas.microsoft.com/office/drawing/2014/main" id="{946C7848-A800-451D-86D4-91DD8DF1F82D}"/>
                    </a:ext>
                  </a:extLst>
                </p14:cNvPr>
                <p14:cNvContentPartPr/>
                <p14:nvPr/>
              </p14:nvContentPartPr>
              <p14:xfrm>
                <a:off x="5083658" y="6042404"/>
                <a:ext cx="13320" cy="169560"/>
              </p14:xfrm>
            </p:contentPart>
          </mc:Choice>
          <mc:Fallback xmlns="">
            <p:pic>
              <p:nvPicPr>
                <p:cNvPr id="293" name="Freihand 292">
                  <a:extLst>
                    <a:ext uri="{FF2B5EF4-FFF2-40B4-BE49-F238E27FC236}">
                      <a16:creationId xmlns:a16="http://schemas.microsoft.com/office/drawing/2014/main" id="{946C7848-A800-451D-86D4-91DD8DF1F82D}"/>
                    </a:ext>
                  </a:extLst>
                </p:cNvPr>
                <p:cNvPicPr/>
                <p:nvPr/>
              </p:nvPicPr>
              <p:blipFill>
                <a:blip r:embed="rId501"/>
                <a:stretch>
                  <a:fillRect/>
                </a:stretch>
              </p:blipFill>
              <p:spPr>
                <a:xfrm>
                  <a:off x="5074658" y="6033404"/>
                  <a:ext cx="30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4" name="Freihand 293">
                  <a:extLst>
                    <a:ext uri="{FF2B5EF4-FFF2-40B4-BE49-F238E27FC236}">
                      <a16:creationId xmlns:a16="http://schemas.microsoft.com/office/drawing/2014/main" id="{C77CF412-9CE7-450F-8365-55A05643BE06}"/>
                    </a:ext>
                  </a:extLst>
                </p14:cNvPr>
                <p14:cNvContentPartPr/>
                <p14:nvPr/>
              </p14:nvContentPartPr>
              <p14:xfrm>
                <a:off x="5085458" y="6023684"/>
                <a:ext cx="128880" cy="163800"/>
              </p14:xfrm>
            </p:contentPart>
          </mc:Choice>
          <mc:Fallback xmlns="">
            <p:pic>
              <p:nvPicPr>
                <p:cNvPr id="294" name="Freihand 293">
                  <a:extLst>
                    <a:ext uri="{FF2B5EF4-FFF2-40B4-BE49-F238E27FC236}">
                      <a16:creationId xmlns:a16="http://schemas.microsoft.com/office/drawing/2014/main" id="{C77CF412-9CE7-450F-8365-55A05643BE06}"/>
                    </a:ext>
                  </a:extLst>
                </p:cNvPr>
                <p:cNvPicPr/>
                <p:nvPr/>
              </p:nvPicPr>
              <p:blipFill>
                <a:blip r:embed="rId503"/>
                <a:stretch>
                  <a:fillRect/>
                </a:stretch>
              </p:blipFill>
              <p:spPr>
                <a:xfrm>
                  <a:off x="5076458" y="6015044"/>
                  <a:ext cx="146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5" name="Freihand 294">
                  <a:extLst>
                    <a:ext uri="{FF2B5EF4-FFF2-40B4-BE49-F238E27FC236}">
                      <a16:creationId xmlns:a16="http://schemas.microsoft.com/office/drawing/2014/main" id="{A1D5EAEE-6B41-461E-B3D7-44A7F1C67282}"/>
                    </a:ext>
                  </a:extLst>
                </p14:cNvPr>
                <p14:cNvContentPartPr/>
                <p14:nvPr/>
              </p14:nvContentPartPr>
              <p14:xfrm>
                <a:off x="5135138" y="6062924"/>
                <a:ext cx="188280" cy="174240"/>
              </p14:xfrm>
            </p:contentPart>
          </mc:Choice>
          <mc:Fallback xmlns="">
            <p:pic>
              <p:nvPicPr>
                <p:cNvPr id="295" name="Freihand 294">
                  <a:extLst>
                    <a:ext uri="{FF2B5EF4-FFF2-40B4-BE49-F238E27FC236}">
                      <a16:creationId xmlns:a16="http://schemas.microsoft.com/office/drawing/2014/main" id="{A1D5EAEE-6B41-461E-B3D7-44A7F1C67282}"/>
                    </a:ext>
                  </a:extLst>
                </p:cNvPr>
                <p:cNvPicPr/>
                <p:nvPr/>
              </p:nvPicPr>
              <p:blipFill>
                <a:blip r:embed="rId505"/>
                <a:stretch>
                  <a:fillRect/>
                </a:stretch>
              </p:blipFill>
              <p:spPr>
                <a:xfrm>
                  <a:off x="5126138" y="6053924"/>
                  <a:ext cx="205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1" name="Freihand 300">
                  <a:extLst>
                    <a:ext uri="{FF2B5EF4-FFF2-40B4-BE49-F238E27FC236}">
                      <a16:creationId xmlns:a16="http://schemas.microsoft.com/office/drawing/2014/main" id="{D71CD2DA-E250-4F84-A8D0-52B849C8155F}"/>
                    </a:ext>
                  </a:extLst>
                </p14:cNvPr>
                <p14:cNvContentPartPr/>
                <p14:nvPr/>
              </p14:nvContentPartPr>
              <p14:xfrm>
                <a:off x="5656418" y="5949524"/>
                <a:ext cx="22680" cy="163080"/>
              </p14:xfrm>
            </p:contentPart>
          </mc:Choice>
          <mc:Fallback xmlns="">
            <p:pic>
              <p:nvPicPr>
                <p:cNvPr id="301" name="Freihand 300">
                  <a:extLst>
                    <a:ext uri="{FF2B5EF4-FFF2-40B4-BE49-F238E27FC236}">
                      <a16:creationId xmlns:a16="http://schemas.microsoft.com/office/drawing/2014/main" id="{D71CD2DA-E250-4F84-A8D0-52B849C8155F}"/>
                    </a:ext>
                  </a:extLst>
                </p:cNvPr>
                <p:cNvPicPr/>
                <p:nvPr/>
              </p:nvPicPr>
              <p:blipFill>
                <a:blip r:embed="rId507"/>
                <a:stretch>
                  <a:fillRect/>
                </a:stretch>
              </p:blipFill>
              <p:spPr>
                <a:xfrm>
                  <a:off x="5647778" y="5940524"/>
                  <a:ext cx="40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2" name="Freihand 301">
                  <a:extLst>
                    <a:ext uri="{FF2B5EF4-FFF2-40B4-BE49-F238E27FC236}">
                      <a16:creationId xmlns:a16="http://schemas.microsoft.com/office/drawing/2014/main" id="{60CB6349-1AF5-4D56-ABD2-E271383C0FB3}"/>
                    </a:ext>
                  </a:extLst>
                </p14:cNvPr>
                <p14:cNvContentPartPr/>
                <p14:nvPr/>
              </p14:nvContentPartPr>
              <p14:xfrm>
                <a:off x="5629418" y="5905964"/>
                <a:ext cx="150120" cy="127440"/>
              </p14:xfrm>
            </p:contentPart>
          </mc:Choice>
          <mc:Fallback xmlns="">
            <p:pic>
              <p:nvPicPr>
                <p:cNvPr id="302" name="Freihand 301">
                  <a:extLst>
                    <a:ext uri="{FF2B5EF4-FFF2-40B4-BE49-F238E27FC236}">
                      <a16:creationId xmlns:a16="http://schemas.microsoft.com/office/drawing/2014/main" id="{60CB6349-1AF5-4D56-ABD2-E271383C0FB3}"/>
                    </a:ext>
                  </a:extLst>
                </p:cNvPr>
                <p:cNvPicPr/>
                <p:nvPr/>
              </p:nvPicPr>
              <p:blipFill>
                <a:blip r:embed="rId509"/>
                <a:stretch>
                  <a:fillRect/>
                </a:stretch>
              </p:blipFill>
              <p:spPr>
                <a:xfrm>
                  <a:off x="5620418" y="5897324"/>
                  <a:ext cx="167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3" name="Freihand 302">
                  <a:extLst>
                    <a:ext uri="{FF2B5EF4-FFF2-40B4-BE49-F238E27FC236}">
                      <a16:creationId xmlns:a16="http://schemas.microsoft.com/office/drawing/2014/main" id="{4AAE00FB-DA0D-4447-B911-6F9E709F954C}"/>
                    </a:ext>
                  </a:extLst>
                </p14:cNvPr>
                <p14:cNvContentPartPr/>
                <p14:nvPr/>
              </p14:nvContentPartPr>
              <p14:xfrm>
                <a:off x="5658218" y="6069044"/>
                <a:ext cx="98280" cy="59760"/>
              </p14:xfrm>
            </p:contentPart>
          </mc:Choice>
          <mc:Fallback xmlns="">
            <p:pic>
              <p:nvPicPr>
                <p:cNvPr id="303" name="Freihand 302">
                  <a:extLst>
                    <a:ext uri="{FF2B5EF4-FFF2-40B4-BE49-F238E27FC236}">
                      <a16:creationId xmlns:a16="http://schemas.microsoft.com/office/drawing/2014/main" id="{4AAE00FB-DA0D-4447-B911-6F9E709F954C}"/>
                    </a:ext>
                  </a:extLst>
                </p:cNvPr>
                <p:cNvPicPr/>
                <p:nvPr/>
              </p:nvPicPr>
              <p:blipFill>
                <a:blip r:embed="rId511"/>
                <a:stretch>
                  <a:fillRect/>
                </a:stretch>
              </p:blipFill>
              <p:spPr>
                <a:xfrm>
                  <a:off x="5649218" y="6060404"/>
                  <a:ext cx="115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4" name="Freihand 303">
                  <a:extLst>
                    <a:ext uri="{FF2B5EF4-FFF2-40B4-BE49-F238E27FC236}">
                      <a16:creationId xmlns:a16="http://schemas.microsoft.com/office/drawing/2014/main" id="{BA317B01-43C4-4318-8A8D-C78D40252EEA}"/>
                    </a:ext>
                  </a:extLst>
                </p14:cNvPr>
                <p14:cNvContentPartPr/>
                <p14:nvPr/>
              </p14:nvContentPartPr>
              <p14:xfrm>
                <a:off x="5734898" y="5995244"/>
                <a:ext cx="133560" cy="221760"/>
              </p14:xfrm>
            </p:contentPart>
          </mc:Choice>
          <mc:Fallback xmlns="">
            <p:pic>
              <p:nvPicPr>
                <p:cNvPr id="304" name="Freihand 303">
                  <a:extLst>
                    <a:ext uri="{FF2B5EF4-FFF2-40B4-BE49-F238E27FC236}">
                      <a16:creationId xmlns:a16="http://schemas.microsoft.com/office/drawing/2014/main" id="{BA317B01-43C4-4318-8A8D-C78D40252EEA}"/>
                    </a:ext>
                  </a:extLst>
                </p:cNvPr>
                <p:cNvPicPr/>
                <p:nvPr/>
              </p:nvPicPr>
              <p:blipFill>
                <a:blip r:embed="rId513"/>
                <a:stretch>
                  <a:fillRect/>
                </a:stretch>
              </p:blipFill>
              <p:spPr>
                <a:xfrm>
                  <a:off x="5725898" y="5986604"/>
                  <a:ext cx="151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5" name="Freihand 304">
                  <a:extLst>
                    <a:ext uri="{FF2B5EF4-FFF2-40B4-BE49-F238E27FC236}">
                      <a16:creationId xmlns:a16="http://schemas.microsoft.com/office/drawing/2014/main" id="{3CC9DD36-AA0E-4147-9D6E-BB31F157E777}"/>
                    </a:ext>
                  </a:extLst>
                </p14:cNvPr>
                <p14:cNvContentPartPr/>
                <p14:nvPr/>
              </p14:nvContentPartPr>
              <p14:xfrm>
                <a:off x="6017498" y="5954204"/>
                <a:ext cx="185040" cy="55080"/>
              </p14:xfrm>
            </p:contentPart>
          </mc:Choice>
          <mc:Fallback xmlns="">
            <p:pic>
              <p:nvPicPr>
                <p:cNvPr id="305" name="Freihand 304">
                  <a:extLst>
                    <a:ext uri="{FF2B5EF4-FFF2-40B4-BE49-F238E27FC236}">
                      <a16:creationId xmlns:a16="http://schemas.microsoft.com/office/drawing/2014/main" id="{3CC9DD36-AA0E-4147-9D6E-BB31F157E777}"/>
                    </a:ext>
                  </a:extLst>
                </p:cNvPr>
                <p:cNvPicPr/>
                <p:nvPr/>
              </p:nvPicPr>
              <p:blipFill>
                <a:blip r:embed="rId515"/>
                <a:stretch>
                  <a:fillRect/>
                </a:stretch>
              </p:blipFill>
              <p:spPr>
                <a:xfrm>
                  <a:off x="6008498" y="5945564"/>
                  <a:ext cx="202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6" name="Freihand 305">
                  <a:extLst>
                    <a:ext uri="{FF2B5EF4-FFF2-40B4-BE49-F238E27FC236}">
                      <a16:creationId xmlns:a16="http://schemas.microsoft.com/office/drawing/2014/main" id="{D38254A8-2DCA-4B29-9AA0-3B9C10687D12}"/>
                    </a:ext>
                  </a:extLst>
                </p14:cNvPr>
                <p14:cNvContentPartPr/>
                <p14:nvPr/>
              </p14:nvContentPartPr>
              <p14:xfrm>
                <a:off x="6274898" y="5853404"/>
                <a:ext cx="127080" cy="166680"/>
              </p14:xfrm>
            </p:contentPart>
          </mc:Choice>
          <mc:Fallback xmlns="">
            <p:pic>
              <p:nvPicPr>
                <p:cNvPr id="306" name="Freihand 305">
                  <a:extLst>
                    <a:ext uri="{FF2B5EF4-FFF2-40B4-BE49-F238E27FC236}">
                      <a16:creationId xmlns:a16="http://schemas.microsoft.com/office/drawing/2014/main" id="{D38254A8-2DCA-4B29-9AA0-3B9C10687D12}"/>
                    </a:ext>
                  </a:extLst>
                </p:cNvPr>
                <p:cNvPicPr/>
                <p:nvPr/>
              </p:nvPicPr>
              <p:blipFill>
                <a:blip r:embed="rId517"/>
                <a:stretch>
                  <a:fillRect/>
                </a:stretch>
              </p:blipFill>
              <p:spPr>
                <a:xfrm>
                  <a:off x="6265898" y="5844764"/>
                  <a:ext cx="144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8" name="Freihand 307">
                  <a:extLst>
                    <a:ext uri="{FF2B5EF4-FFF2-40B4-BE49-F238E27FC236}">
                      <a16:creationId xmlns:a16="http://schemas.microsoft.com/office/drawing/2014/main" id="{3AF8FA02-379C-4DDA-AF92-1774DF27553C}"/>
                    </a:ext>
                  </a:extLst>
                </p14:cNvPr>
                <p14:cNvContentPartPr/>
                <p14:nvPr/>
              </p14:nvContentPartPr>
              <p14:xfrm>
                <a:off x="6324938" y="5794004"/>
                <a:ext cx="243000" cy="188280"/>
              </p14:xfrm>
            </p:contentPart>
          </mc:Choice>
          <mc:Fallback xmlns="">
            <p:pic>
              <p:nvPicPr>
                <p:cNvPr id="308" name="Freihand 307">
                  <a:extLst>
                    <a:ext uri="{FF2B5EF4-FFF2-40B4-BE49-F238E27FC236}">
                      <a16:creationId xmlns:a16="http://schemas.microsoft.com/office/drawing/2014/main" id="{3AF8FA02-379C-4DDA-AF92-1774DF27553C}"/>
                    </a:ext>
                  </a:extLst>
                </p:cNvPr>
                <p:cNvPicPr/>
                <p:nvPr/>
              </p:nvPicPr>
              <p:blipFill>
                <a:blip r:embed="rId519"/>
                <a:stretch>
                  <a:fillRect/>
                </a:stretch>
              </p:blipFill>
              <p:spPr>
                <a:xfrm>
                  <a:off x="6315938" y="5785364"/>
                  <a:ext cx="260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0" name="Freihand 309">
                  <a:extLst>
                    <a:ext uri="{FF2B5EF4-FFF2-40B4-BE49-F238E27FC236}">
                      <a16:creationId xmlns:a16="http://schemas.microsoft.com/office/drawing/2014/main" id="{8FA0C181-F4AC-4F2B-BA0D-FF330F997CAD}"/>
                    </a:ext>
                  </a:extLst>
                </p14:cNvPr>
                <p14:cNvContentPartPr/>
                <p14:nvPr/>
              </p14:nvContentPartPr>
              <p14:xfrm>
                <a:off x="7091738" y="5179124"/>
                <a:ext cx="212760" cy="111240"/>
              </p14:xfrm>
            </p:contentPart>
          </mc:Choice>
          <mc:Fallback xmlns="">
            <p:pic>
              <p:nvPicPr>
                <p:cNvPr id="310" name="Freihand 309">
                  <a:extLst>
                    <a:ext uri="{FF2B5EF4-FFF2-40B4-BE49-F238E27FC236}">
                      <a16:creationId xmlns:a16="http://schemas.microsoft.com/office/drawing/2014/main" id="{8FA0C181-F4AC-4F2B-BA0D-FF330F997CAD}"/>
                    </a:ext>
                  </a:extLst>
                </p:cNvPr>
                <p:cNvPicPr/>
                <p:nvPr/>
              </p:nvPicPr>
              <p:blipFill>
                <a:blip r:embed="rId521"/>
                <a:stretch>
                  <a:fillRect/>
                </a:stretch>
              </p:blipFill>
              <p:spPr>
                <a:xfrm>
                  <a:off x="7082738" y="5170124"/>
                  <a:ext cx="230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1" name="Freihand 310">
                  <a:extLst>
                    <a:ext uri="{FF2B5EF4-FFF2-40B4-BE49-F238E27FC236}">
                      <a16:creationId xmlns:a16="http://schemas.microsoft.com/office/drawing/2014/main" id="{C4615461-5EA6-48A4-A73D-709CFF6BC75D}"/>
                    </a:ext>
                  </a:extLst>
                </p14:cNvPr>
                <p14:cNvContentPartPr/>
                <p14:nvPr/>
              </p14:nvContentPartPr>
              <p14:xfrm>
                <a:off x="7133498" y="5337524"/>
                <a:ext cx="203040" cy="131400"/>
              </p14:xfrm>
            </p:contentPart>
          </mc:Choice>
          <mc:Fallback xmlns="">
            <p:pic>
              <p:nvPicPr>
                <p:cNvPr id="311" name="Freihand 310">
                  <a:extLst>
                    <a:ext uri="{FF2B5EF4-FFF2-40B4-BE49-F238E27FC236}">
                      <a16:creationId xmlns:a16="http://schemas.microsoft.com/office/drawing/2014/main" id="{C4615461-5EA6-48A4-A73D-709CFF6BC75D}"/>
                    </a:ext>
                  </a:extLst>
                </p:cNvPr>
                <p:cNvPicPr/>
                <p:nvPr/>
              </p:nvPicPr>
              <p:blipFill>
                <a:blip r:embed="rId523"/>
                <a:stretch>
                  <a:fillRect/>
                </a:stretch>
              </p:blipFill>
              <p:spPr>
                <a:xfrm>
                  <a:off x="7124498" y="5328524"/>
                  <a:ext cx="220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3" name="Freihand 312">
                  <a:extLst>
                    <a:ext uri="{FF2B5EF4-FFF2-40B4-BE49-F238E27FC236}">
                      <a16:creationId xmlns:a16="http://schemas.microsoft.com/office/drawing/2014/main" id="{0DB42F48-9EF1-4B4B-986F-FE9B27C3F940}"/>
                    </a:ext>
                  </a:extLst>
                </p14:cNvPr>
                <p14:cNvContentPartPr/>
                <p14:nvPr/>
              </p14:nvContentPartPr>
              <p14:xfrm>
                <a:off x="7388018" y="5130524"/>
                <a:ext cx="156960" cy="188640"/>
              </p14:xfrm>
            </p:contentPart>
          </mc:Choice>
          <mc:Fallback xmlns="">
            <p:pic>
              <p:nvPicPr>
                <p:cNvPr id="313" name="Freihand 312">
                  <a:extLst>
                    <a:ext uri="{FF2B5EF4-FFF2-40B4-BE49-F238E27FC236}">
                      <a16:creationId xmlns:a16="http://schemas.microsoft.com/office/drawing/2014/main" id="{0DB42F48-9EF1-4B4B-986F-FE9B27C3F940}"/>
                    </a:ext>
                  </a:extLst>
                </p:cNvPr>
                <p:cNvPicPr/>
                <p:nvPr/>
              </p:nvPicPr>
              <p:blipFill>
                <a:blip r:embed="rId525"/>
                <a:stretch>
                  <a:fillRect/>
                </a:stretch>
              </p:blipFill>
              <p:spPr>
                <a:xfrm>
                  <a:off x="7379018" y="5121884"/>
                  <a:ext cx="17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4" name="Freihand 313">
                  <a:extLst>
                    <a:ext uri="{FF2B5EF4-FFF2-40B4-BE49-F238E27FC236}">
                      <a16:creationId xmlns:a16="http://schemas.microsoft.com/office/drawing/2014/main" id="{AAE29D66-EBAF-470C-84A2-0F1043E67D6C}"/>
                    </a:ext>
                  </a:extLst>
                </p14:cNvPr>
                <p14:cNvContentPartPr/>
                <p14:nvPr/>
              </p14:nvContentPartPr>
              <p14:xfrm>
                <a:off x="7581338" y="5274524"/>
                <a:ext cx="14400" cy="89280"/>
              </p14:xfrm>
            </p:contentPart>
          </mc:Choice>
          <mc:Fallback xmlns="">
            <p:pic>
              <p:nvPicPr>
                <p:cNvPr id="314" name="Freihand 313">
                  <a:extLst>
                    <a:ext uri="{FF2B5EF4-FFF2-40B4-BE49-F238E27FC236}">
                      <a16:creationId xmlns:a16="http://schemas.microsoft.com/office/drawing/2014/main" id="{AAE29D66-EBAF-470C-84A2-0F1043E67D6C}"/>
                    </a:ext>
                  </a:extLst>
                </p:cNvPr>
                <p:cNvPicPr/>
                <p:nvPr/>
              </p:nvPicPr>
              <p:blipFill>
                <a:blip r:embed="rId527"/>
                <a:stretch>
                  <a:fillRect/>
                </a:stretch>
              </p:blipFill>
              <p:spPr>
                <a:xfrm>
                  <a:off x="7572338" y="5265884"/>
                  <a:ext cx="32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5" name="Freihand 314">
                  <a:extLst>
                    <a:ext uri="{FF2B5EF4-FFF2-40B4-BE49-F238E27FC236}">
                      <a16:creationId xmlns:a16="http://schemas.microsoft.com/office/drawing/2014/main" id="{3CE4FD3B-19E1-4308-94D9-8545CE63178C}"/>
                    </a:ext>
                  </a:extLst>
                </p14:cNvPr>
                <p14:cNvContentPartPr/>
                <p14:nvPr/>
              </p14:nvContentPartPr>
              <p14:xfrm>
                <a:off x="7630298" y="5076884"/>
                <a:ext cx="188640" cy="222480"/>
              </p14:xfrm>
            </p:contentPart>
          </mc:Choice>
          <mc:Fallback xmlns="">
            <p:pic>
              <p:nvPicPr>
                <p:cNvPr id="315" name="Freihand 314">
                  <a:extLst>
                    <a:ext uri="{FF2B5EF4-FFF2-40B4-BE49-F238E27FC236}">
                      <a16:creationId xmlns:a16="http://schemas.microsoft.com/office/drawing/2014/main" id="{3CE4FD3B-19E1-4308-94D9-8545CE63178C}"/>
                    </a:ext>
                  </a:extLst>
                </p:cNvPr>
                <p:cNvPicPr/>
                <p:nvPr/>
              </p:nvPicPr>
              <p:blipFill>
                <a:blip r:embed="rId529"/>
                <a:stretch>
                  <a:fillRect/>
                </a:stretch>
              </p:blipFill>
              <p:spPr>
                <a:xfrm>
                  <a:off x="7621298" y="5068244"/>
                  <a:ext cx="206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7" name="Freihand 316">
                  <a:extLst>
                    <a:ext uri="{FF2B5EF4-FFF2-40B4-BE49-F238E27FC236}">
                      <a16:creationId xmlns:a16="http://schemas.microsoft.com/office/drawing/2014/main" id="{D52E1971-984F-446A-839D-C2F3C0A08ABC}"/>
                    </a:ext>
                  </a:extLst>
                </p14:cNvPr>
                <p14:cNvContentPartPr/>
                <p14:nvPr/>
              </p14:nvContentPartPr>
              <p14:xfrm>
                <a:off x="7865018" y="5050244"/>
                <a:ext cx="135000" cy="228240"/>
              </p14:xfrm>
            </p:contentPart>
          </mc:Choice>
          <mc:Fallback xmlns="">
            <p:pic>
              <p:nvPicPr>
                <p:cNvPr id="317" name="Freihand 316">
                  <a:extLst>
                    <a:ext uri="{FF2B5EF4-FFF2-40B4-BE49-F238E27FC236}">
                      <a16:creationId xmlns:a16="http://schemas.microsoft.com/office/drawing/2014/main" id="{D52E1971-984F-446A-839D-C2F3C0A08ABC}"/>
                    </a:ext>
                  </a:extLst>
                </p:cNvPr>
                <p:cNvPicPr/>
                <p:nvPr/>
              </p:nvPicPr>
              <p:blipFill>
                <a:blip r:embed="rId531"/>
                <a:stretch>
                  <a:fillRect/>
                </a:stretch>
              </p:blipFill>
              <p:spPr>
                <a:xfrm>
                  <a:off x="7856018" y="5041244"/>
                  <a:ext cx="152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8" name="Freihand 317">
                  <a:extLst>
                    <a:ext uri="{FF2B5EF4-FFF2-40B4-BE49-F238E27FC236}">
                      <a16:creationId xmlns:a16="http://schemas.microsoft.com/office/drawing/2014/main" id="{E5DDFE0F-4005-4AC7-ACA6-C759271A1DA4}"/>
                    </a:ext>
                  </a:extLst>
                </p14:cNvPr>
                <p14:cNvContentPartPr/>
                <p14:nvPr/>
              </p14:nvContentPartPr>
              <p14:xfrm>
                <a:off x="8044658" y="5059964"/>
                <a:ext cx="30960" cy="160200"/>
              </p14:xfrm>
            </p:contentPart>
          </mc:Choice>
          <mc:Fallback xmlns="">
            <p:pic>
              <p:nvPicPr>
                <p:cNvPr id="318" name="Freihand 317">
                  <a:extLst>
                    <a:ext uri="{FF2B5EF4-FFF2-40B4-BE49-F238E27FC236}">
                      <a16:creationId xmlns:a16="http://schemas.microsoft.com/office/drawing/2014/main" id="{E5DDFE0F-4005-4AC7-ACA6-C759271A1DA4}"/>
                    </a:ext>
                  </a:extLst>
                </p:cNvPr>
                <p:cNvPicPr/>
                <p:nvPr/>
              </p:nvPicPr>
              <p:blipFill>
                <a:blip r:embed="rId533"/>
                <a:stretch>
                  <a:fillRect/>
                </a:stretch>
              </p:blipFill>
              <p:spPr>
                <a:xfrm>
                  <a:off x="8035658" y="5050964"/>
                  <a:ext cx="48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9" name="Freihand 318">
                  <a:extLst>
                    <a:ext uri="{FF2B5EF4-FFF2-40B4-BE49-F238E27FC236}">
                      <a16:creationId xmlns:a16="http://schemas.microsoft.com/office/drawing/2014/main" id="{B288C1AF-5CB1-4984-A219-819CDEB69438}"/>
                    </a:ext>
                  </a:extLst>
                </p14:cNvPr>
                <p14:cNvContentPartPr/>
                <p14:nvPr/>
              </p14:nvContentPartPr>
              <p14:xfrm>
                <a:off x="8087858" y="5094524"/>
                <a:ext cx="115560" cy="109080"/>
              </p14:xfrm>
            </p:contentPart>
          </mc:Choice>
          <mc:Fallback xmlns="">
            <p:pic>
              <p:nvPicPr>
                <p:cNvPr id="319" name="Freihand 318">
                  <a:extLst>
                    <a:ext uri="{FF2B5EF4-FFF2-40B4-BE49-F238E27FC236}">
                      <a16:creationId xmlns:a16="http://schemas.microsoft.com/office/drawing/2014/main" id="{B288C1AF-5CB1-4984-A219-819CDEB69438}"/>
                    </a:ext>
                  </a:extLst>
                </p:cNvPr>
                <p:cNvPicPr/>
                <p:nvPr/>
              </p:nvPicPr>
              <p:blipFill>
                <a:blip r:embed="rId535"/>
                <a:stretch>
                  <a:fillRect/>
                </a:stretch>
              </p:blipFill>
              <p:spPr>
                <a:xfrm>
                  <a:off x="8078858" y="5085884"/>
                  <a:ext cx="133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2" name="Freihand 321">
                  <a:extLst>
                    <a:ext uri="{FF2B5EF4-FFF2-40B4-BE49-F238E27FC236}">
                      <a16:creationId xmlns:a16="http://schemas.microsoft.com/office/drawing/2014/main" id="{20E0D6D7-DC51-4FFE-AB4E-E445146EAF5D}"/>
                    </a:ext>
                  </a:extLst>
                </p14:cNvPr>
                <p14:cNvContentPartPr/>
                <p14:nvPr/>
              </p14:nvContentPartPr>
              <p14:xfrm>
                <a:off x="6684578" y="5800484"/>
                <a:ext cx="228600" cy="106560"/>
              </p14:xfrm>
            </p:contentPart>
          </mc:Choice>
          <mc:Fallback xmlns="">
            <p:pic>
              <p:nvPicPr>
                <p:cNvPr id="322" name="Freihand 321">
                  <a:extLst>
                    <a:ext uri="{FF2B5EF4-FFF2-40B4-BE49-F238E27FC236}">
                      <a16:creationId xmlns:a16="http://schemas.microsoft.com/office/drawing/2014/main" id="{20E0D6D7-DC51-4FFE-AB4E-E445146EAF5D}"/>
                    </a:ext>
                  </a:extLst>
                </p:cNvPr>
                <p:cNvPicPr/>
                <p:nvPr/>
              </p:nvPicPr>
              <p:blipFill>
                <a:blip r:embed="rId537"/>
                <a:stretch>
                  <a:fillRect/>
                </a:stretch>
              </p:blipFill>
              <p:spPr>
                <a:xfrm>
                  <a:off x="6675578" y="5791484"/>
                  <a:ext cx="24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3" name="Freihand 322">
                  <a:extLst>
                    <a:ext uri="{FF2B5EF4-FFF2-40B4-BE49-F238E27FC236}">
                      <a16:creationId xmlns:a16="http://schemas.microsoft.com/office/drawing/2014/main" id="{460BDD6A-8413-412C-8B68-10661310E62B}"/>
                    </a:ext>
                  </a:extLst>
                </p14:cNvPr>
                <p14:cNvContentPartPr/>
                <p14:nvPr/>
              </p14:nvContentPartPr>
              <p14:xfrm>
                <a:off x="7008578" y="5705804"/>
                <a:ext cx="136440" cy="160560"/>
              </p14:xfrm>
            </p:contentPart>
          </mc:Choice>
          <mc:Fallback xmlns="">
            <p:pic>
              <p:nvPicPr>
                <p:cNvPr id="323" name="Freihand 322">
                  <a:extLst>
                    <a:ext uri="{FF2B5EF4-FFF2-40B4-BE49-F238E27FC236}">
                      <a16:creationId xmlns:a16="http://schemas.microsoft.com/office/drawing/2014/main" id="{460BDD6A-8413-412C-8B68-10661310E62B}"/>
                    </a:ext>
                  </a:extLst>
                </p:cNvPr>
                <p:cNvPicPr/>
                <p:nvPr/>
              </p:nvPicPr>
              <p:blipFill>
                <a:blip r:embed="rId539"/>
                <a:stretch>
                  <a:fillRect/>
                </a:stretch>
              </p:blipFill>
              <p:spPr>
                <a:xfrm>
                  <a:off x="6999578" y="5697164"/>
                  <a:ext cx="154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5" name="Freihand 324">
                  <a:extLst>
                    <a:ext uri="{FF2B5EF4-FFF2-40B4-BE49-F238E27FC236}">
                      <a16:creationId xmlns:a16="http://schemas.microsoft.com/office/drawing/2014/main" id="{FE88910C-2C29-4340-B315-E2A47C7F6F15}"/>
                    </a:ext>
                  </a:extLst>
                </p14:cNvPr>
                <p14:cNvContentPartPr/>
                <p14:nvPr/>
              </p14:nvContentPartPr>
              <p14:xfrm>
                <a:off x="7260218" y="5674844"/>
                <a:ext cx="24480" cy="108720"/>
              </p14:xfrm>
            </p:contentPart>
          </mc:Choice>
          <mc:Fallback xmlns="">
            <p:pic>
              <p:nvPicPr>
                <p:cNvPr id="325" name="Freihand 324">
                  <a:extLst>
                    <a:ext uri="{FF2B5EF4-FFF2-40B4-BE49-F238E27FC236}">
                      <a16:creationId xmlns:a16="http://schemas.microsoft.com/office/drawing/2014/main" id="{FE88910C-2C29-4340-B315-E2A47C7F6F15}"/>
                    </a:ext>
                  </a:extLst>
                </p:cNvPr>
                <p:cNvPicPr/>
                <p:nvPr/>
              </p:nvPicPr>
              <p:blipFill>
                <a:blip r:embed="rId541"/>
                <a:stretch>
                  <a:fillRect/>
                </a:stretch>
              </p:blipFill>
              <p:spPr>
                <a:xfrm>
                  <a:off x="7251578" y="5666204"/>
                  <a:ext cx="42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7" name="Freihand 326">
                  <a:extLst>
                    <a:ext uri="{FF2B5EF4-FFF2-40B4-BE49-F238E27FC236}">
                      <a16:creationId xmlns:a16="http://schemas.microsoft.com/office/drawing/2014/main" id="{51EF9BC0-4D9C-47A3-9D47-D83F2E3C0C42}"/>
                    </a:ext>
                  </a:extLst>
                </p14:cNvPr>
                <p14:cNvContentPartPr/>
                <p14:nvPr/>
              </p14:nvContentPartPr>
              <p14:xfrm>
                <a:off x="7200458" y="5644964"/>
                <a:ext cx="146520" cy="201600"/>
              </p14:xfrm>
            </p:contentPart>
          </mc:Choice>
          <mc:Fallback xmlns="">
            <p:pic>
              <p:nvPicPr>
                <p:cNvPr id="327" name="Freihand 326">
                  <a:extLst>
                    <a:ext uri="{FF2B5EF4-FFF2-40B4-BE49-F238E27FC236}">
                      <a16:creationId xmlns:a16="http://schemas.microsoft.com/office/drawing/2014/main" id="{51EF9BC0-4D9C-47A3-9D47-D83F2E3C0C42}"/>
                    </a:ext>
                  </a:extLst>
                </p:cNvPr>
                <p:cNvPicPr/>
                <p:nvPr/>
              </p:nvPicPr>
              <p:blipFill>
                <a:blip r:embed="rId543"/>
                <a:stretch>
                  <a:fillRect/>
                </a:stretch>
              </p:blipFill>
              <p:spPr>
                <a:xfrm>
                  <a:off x="7191818" y="5636324"/>
                  <a:ext cx="164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8" name="Freihand 327">
                  <a:extLst>
                    <a:ext uri="{FF2B5EF4-FFF2-40B4-BE49-F238E27FC236}">
                      <a16:creationId xmlns:a16="http://schemas.microsoft.com/office/drawing/2014/main" id="{10E32146-0EE3-4DD0-81E3-B8E00C0675A7}"/>
                    </a:ext>
                  </a:extLst>
                </p14:cNvPr>
                <p14:cNvContentPartPr/>
                <p14:nvPr/>
              </p14:nvContentPartPr>
              <p14:xfrm>
                <a:off x="7386218" y="5601044"/>
                <a:ext cx="28800" cy="212040"/>
              </p14:xfrm>
            </p:contentPart>
          </mc:Choice>
          <mc:Fallback xmlns="">
            <p:pic>
              <p:nvPicPr>
                <p:cNvPr id="328" name="Freihand 327">
                  <a:extLst>
                    <a:ext uri="{FF2B5EF4-FFF2-40B4-BE49-F238E27FC236}">
                      <a16:creationId xmlns:a16="http://schemas.microsoft.com/office/drawing/2014/main" id="{10E32146-0EE3-4DD0-81E3-B8E00C0675A7}"/>
                    </a:ext>
                  </a:extLst>
                </p:cNvPr>
                <p:cNvPicPr/>
                <p:nvPr/>
              </p:nvPicPr>
              <p:blipFill>
                <a:blip r:embed="rId545"/>
                <a:stretch>
                  <a:fillRect/>
                </a:stretch>
              </p:blipFill>
              <p:spPr>
                <a:xfrm>
                  <a:off x="7377578" y="5592404"/>
                  <a:ext cx="46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9" name="Freihand 328">
                  <a:extLst>
                    <a:ext uri="{FF2B5EF4-FFF2-40B4-BE49-F238E27FC236}">
                      <a16:creationId xmlns:a16="http://schemas.microsoft.com/office/drawing/2014/main" id="{3D140C35-9197-407D-9EE7-2B951240814B}"/>
                    </a:ext>
                  </a:extLst>
                </p14:cNvPr>
                <p14:cNvContentPartPr/>
                <p14:nvPr/>
              </p14:nvContentPartPr>
              <p14:xfrm>
                <a:off x="7461818" y="5690684"/>
                <a:ext cx="115920" cy="88560"/>
              </p14:xfrm>
            </p:contentPart>
          </mc:Choice>
          <mc:Fallback xmlns="">
            <p:pic>
              <p:nvPicPr>
                <p:cNvPr id="329" name="Freihand 328">
                  <a:extLst>
                    <a:ext uri="{FF2B5EF4-FFF2-40B4-BE49-F238E27FC236}">
                      <a16:creationId xmlns:a16="http://schemas.microsoft.com/office/drawing/2014/main" id="{3D140C35-9197-407D-9EE7-2B951240814B}"/>
                    </a:ext>
                  </a:extLst>
                </p:cNvPr>
                <p:cNvPicPr/>
                <p:nvPr/>
              </p:nvPicPr>
              <p:blipFill>
                <a:blip r:embed="rId547"/>
                <a:stretch>
                  <a:fillRect/>
                </a:stretch>
              </p:blipFill>
              <p:spPr>
                <a:xfrm>
                  <a:off x="7452818" y="5682044"/>
                  <a:ext cx="133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1" name="Freihand 330">
                  <a:extLst>
                    <a:ext uri="{FF2B5EF4-FFF2-40B4-BE49-F238E27FC236}">
                      <a16:creationId xmlns:a16="http://schemas.microsoft.com/office/drawing/2014/main" id="{30C35D8D-FDB3-48FC-9AA2-2357DACA75F1}"/>
                    </a:ext>
                  </a:extLst>
                </p14:cNvPr>
                <p14:cNvContentPartPr/>
                <p14:nvPr/>
              </p14:nvContentPartPr>
              <p14:xfrm>
                <a:off x="6075458" y="6181724"/>
                <a:ext cx="5400" cy="10080"/>
              </p14:xfrm>
            </p:contentPart>
          </mc:Choice>
          <mc:Fallback xmlns="">
            <p:pic>
              <p:nvPicPr>
                <p:cNvPr id="331" name="Freihand 330">
                  <a:extLst>
                    <a:ext uri="{FF2B5EF4-FFF2-40B4-BE49-F238E27FC236}">
                      <a16:creationId xmlns:a16="http://schemas.microsoft.com/office/drawing/2014/main" id="{30C35D8D-FDB3-48FC-9AA2-2357DACA75F1}"/>
                    </a:ext>
                  </a:extLst>
                </p:cNvPr>
                <p:cNvPicPr/>
                <p:nvPr/>
              </p:nvPicPr>
              <p:blipFill>
                <a:blip r:embed="rId549"/>
                <a:stretch>
                  <a:fillRect/>
                </a:stretch>
              </p:blipFill>
              <p:spPr>
                <a:xfrm>
                  <a:off x="6066818" y="6172724"/>
                  <a:ext cx="23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2" name="Freihand 331">
                  <a:extLst>
                    <a:ext uri="{FF2B5EF4-FFF2-40B4-BE49-F238E27FC236}">
                      <a16:creationId xmlns:a16="http://schemas.microsoft.com/office/drawing/2014/main" id="{28877A39-B7D8-47E6-8FE0-9FF3A9A1B788}"/>
                    </a:ext>
                  </a:extLst>
                </p14:cNvPr>
                <p14:cNvContentPartPr/>
                <p14:nvPr/>
              </p14:nvContentPartPr>
              <p14:xfrm>
                <a:off x="6091658" y="6260204"/>
                <a:ext cx="32760" cy="131400"/>
              </p14:xfrm>
            </p:contentPart>
          </mc:Choice>
          <mc:Fallback xmlns="">
            <p:pic>
              <p:nvPicPr>
                <p:cNvPr id="332" name="Freihand 331">
                  <a:extLst>
                    <a:ext uri="{FF2B5EF4-FFF2-40B4-BE49-F238E27FC236}">
                      <a16:creationId xmlns:a16="http://schemas.microsoft.com/office/drawing/2014/main" id="{28877A39-B7D8-47E6-8FE0-9FF3A9A1B788}"/>
                    </a:ext>
                  </a:extLst>
                </p:cNvPr>
                <p:cNvPicPr/>
                <p:nvPr/>
              </p:nvPicPr>
              <p:blipFill>
                <a:blip r:embed="rId551"/>
                <a:stretch>
                  <a:fillRect/>
                </a:stretch>
              </p:blipFill>
              <p:spPr>
                <a:xfrm>
                  <a:off x="6082658" y="6251204"/>
                  <a:ext cx="50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4" name="Freihand 333">
                  <a:extLst>
                    <a:ext uri="{FF2B5EF4-FFF2-40B4-BE49-F238E27FC236}">
                      <a16:creationId xmlns:a16="http://schemas.microsoft.com/office/drawing/2014/main" id="{C211281D-CF05-4659-9096-3E7842EB568A}"/>
                    </a:ext>
                  </a:extLst>
                </p14:cNvPr>
                <p14:cNvContentPartPr/>
                <p14:nvPr/>
              </p14:nvContentPartPr>
              <p14:xfrm>
                <a:off x="5132618" y="6607244"/>
                <a:ext cx="35640" cy="145800"/>
              </p14:xfrm>
            </p:contentPart>
          </mc:Choice>
          <mc:Fallback xmlns="">
            <p:pic>
              <p:nvPicPr>
                <p:cNvPr id="334" name="Freihand 333">
                  <a:extLst>
                    <a:ext uri="{FF2B5EF4-FFF2-40B4-BE49-F238E27FC236}">
                      <a16:creationId xmlns:a16="http://schemas.microsoft.com/office/drawing/2014/main" id="{C211281D-CF05-4659-9096-3E7842EB568A}"/>
                    </a:ext>
                  </a:extLst>
                </p:cNvPr>
                <p:cNvPicPr/>
                <p:nvPr/>
              </p:nvPicPr>
              <p:blipFill>
                <a:blip r:embed="rId553"/>
                <a:stretch>
                  <a:fillRect/>
                </a:stretch>
              </p:blipFill>
              <p:spPr>
                <a:xfrm>
                  <a:off x="5123618" y="6598604"/>
                  <a:ext cx="53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5" name="Freihand 334">
                  <a:extLst>
                    <a:ext uri="{FF2B5EF4-FFF2-40B4-BE49-F238E27FC236}">
                      <a16:creationId xmlns:a16="http://schemas.microsoft.com/office/drawing/2014/main" id="{7DCE98FD-FBBC-46E2-A961-494F845B93F4}"/>
                    </a:ext>
                  </a:extLst>
                </p14:cNvPr>
                <p14:cNvContentPartPr/>
                <p14:nvPr/>
              </p14:nvContentPartPr>
              <p14:xfrm>
                <a:off x="5105258" y="6571604"/>
                <a:ext cx="188640" cy="109080"/>
              </p14:xfrm>
            </p:contentPart>
          </mc:Choice>
          <mc:Fallback xmlns="">
            <p:pic>
              <p:nvPicPr>
                <p:cNvPr id="335" name="Freihand 334">
                  <a:extLst>
                    <a:ext uri="{FF2B5EF4-FFF2-40B4-BE49-F238E27FC236}">
                      <a16:creationId xmlns:a16="http://schemas.microsoft.com/office/drawing/2014/main" id="{7DCE98FD-FBBC-46E2-A961-494F845B93F4}"/>
                    </a:ext>
                  </a:extLst>
                </p:cNvPr>
                <p:cNvPicPr/>
                <p:nvPr/>
              </p:nvPicPr>
              <p:blipFill>
                <a:blip r:embed="rId555"/>
                <a:stretch>
                  <a:fillRect/>
                </a:stretch>
              </p:blipFill>
              <p:spPr>
                <a:xfrm>
                  <a:off x="5096618" y="6562964"/>
                  <a:ext cx="206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6" name="Freihand 335">
                  <a:extLst>
                    <a:ext uri="{FF2B5EF4-FFF2-40B4-BE49-F238E27FC236}">
                      <a16:creationId xmlns:a16="http://schemas.microsoft.com/office/drawing/2014/main" id="{C95D2492-56C3-44A3-8D37-43ABAD6CE399}"/>
                    </a:ext>
                  </a:extLst>
                </p14:cNvPr>
                <p14:cNvContentPartPr/>
                <p14:nvPr/>
              </p14:nvContentPartPr>
              <p14:xfrm>
                <a:off x="5153498" y="6711644"/>
                <a:ext cx="150120" cy="73800"/>
              </p14:xfrm>
            </p:contentPart>
          </mc:Choice>
          <mc:Fallback xmlns="">
            <p:pic>
              <p:nvPicPr>
                <p:cNvPr id="336" name="Freihand 335">
                  <a:extLst>
                    <a:ext uri="{FF2B5EF4-FFF2-40B4-BE49-F238E27FC236}">
                      <a16:creationId xmlns:a16="http://schemas.microsoft.com/office/drawing/2014/main" id="{C95D2492-56C3-44A3-8D37-43ABAD6CE399}"/>
                    </a:ext>
                  </a:extLst>
                </p:cNvPr>
                <p:cNvPicPr/>
                <p:nvPr/>
              </p:nvPicPr>
              <p:blipFill>
                <a:blip r:embed="rId557"/>
                <a:stretch>
                  <a:fillRect/>
                </a:stretch>
              </p:blipFill>
              <p:spPr>
                <a:xfrm>
                  <a:off x="5144858" y="6702644"/>
                  <a:ext cx="167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7" name="Freihand 336">
                  <a:extLst>
                    <a:ext uri="{FF2B5EF4-FFF2-40B4-BE49-F238E27FC236}">
                      <a16:creationId xmlns:a16="http://schemas.microsoft.com/office/drawing/2014/main" id="{B89F59C1-E565-4BA3-AB67-1EF2FF702AFF}"/>
                    </a:ext>
                  </a:extLst>
                </p14:cNvPr>
                <p14:cNvContentPartPr/>
                <p14:nvPr/>
              </p14:nvContentPartPr>
              <p14:xfrm>
                <a:off x="5299658" y="6642524"/>
                <a:ext cx="95040" cy="88560"/>
              </p14:xfrm>
            </p:contentPart>
          </mc:Choice>
          <mc:Fallback xmlns="">
            <p:pic>
              <p:nvPicPr>
                <p:cNvPr id="337" name="Freihand 336">
                  <a:extLst>
                    <a:ext uri="{FF2B5EF4-FFF2-40B4-BE49-F238E27FC236}">
                      <a16:creationId xmlns:a16="http://schemas.microsoft.com/office/drawing/2014/main" id="{B89F59C1-E565-4BA3-AB67-1EF2FF702AFF}"/>
                    </a:ext>
                  </a:extLst>
                </p:cNvPr>
                <p:cNvPicPr/>
                <p:nvPr/>
              </p:nvPicPr>
              <p:blipFill>
                <a:blip r:embed="rId559"/>
                <a:stretch>
                  <a:fillRect/>
                </a:stretch>
              </p:blipFill>
              <p:spPr>
                <a:xfrm>
                  <a:off x="5290658" y="6633884"/>
                  <a:ext cx="11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8" name="Freihand 337">
                  <a:extLst>
                    <a:ext uri="{FF2B5EF4-FFF2-40B4-BE49-F238E27FC236}">
                      <a16:creationId xmlns:a16="http://schemas.microsoft.com/office/drawing/2014/main" id="{4E3A1557-01B6-4B46-85AB-2978B58FAA49}"/>
                    </a:ext>
                  </a:extLst>
                </p14:cNvPr>
                <p14:cNvContentPartPr/>
                <p14:nvPr/>
              </p14:nvContentPartPr>
              <p14:xfrm>
                <a:off x="5438618" y="6652964"/>
                <a:ext cx="101160" cy="68400"/>
              </p14:xfrm>
            </p:contentPart>
          </mc:Choice>
          <mc:Fallback xmlns="">
            <p:pic>
              <p:nvPicPr>
                <p:cNvPr id="338" name="Freihand 337">
                  <a:extLst>
                    <a:ext uri="{FF2B5EF4-FFF2-40B4-BE49-F238E27FC236}">
                      <a16:creationId xmlns:a16="http://schemas.microsoft.com/office/drawing/2014/main" id="{4E3A1557-01B6-4B46-85AB-2978B58FAA49}"/>
                    </a:ext>
                  </a:extLst>
                </p:cNvPr>
                <p:cNvPicPr/>
                <p:nvPr/>
              </p:nvPicPr>
              <p:blipFill>
                <a:blip r:embed="rId561"/>
                <a:stretch>
                  <a:fillRect/>
                </a:stretch>
              </p:blipFill>
              <p:spPr>
                <a:xfrm>
                  <a:off x="5429978" y="6643964"/>
                  <a:ext cx="118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9" name="Freihand 338">
                  <a:extLst>
                    <a:ext uri="{FF2B5EF4-FFF2-40B4-BE49-F238E27FC236}">
                      <a16:creationId xmlns:a16="http://schemas.microsoft.com/office/drawing/2014/main" id="{54FC63BD-870C-4A13-9C9B-68E3AB928D51}"/>
                    </a:ext>
                  </a:extLst>
                </p14:cNvPr>
                <p14:cNvContentPartPr/>
                <p14:nvPr/>
              </p14:nvContentPartPr>
              <p14:xfrm>
                <a:off x="5591618" y="6578444"/>
                <a:ext cx="143640" cy="141480"/>
              </p14:xfrm>
            </p:contentPart>
          </mc:Choice>
          <mc:Fallback xmlns="">
            <p:pic>
              <p:nvPicPr>
                <p:cNvPr id="339" name="Freihand 338">
                  <a:extLst>
                    <a:ext uri="{FF2B5EF4-FFF2-40B4-BE49-F238E27FC236}">
                      <a16:creationId xmlns:a16="http://schemas.microsoft.com/office/drawing/2014/main" id="{54FC63BD-870C-4A13-9C9B-68E3AB928D51}"/>
                    </a:ext>
                  </a:extLst>
                </p:cNvPr>
                <p:cNvPicPr/>
                <p:nvPr/>
              </p:nvPicPr>
              <p:blipFill>
                <a:blip r:embed="rId563"/>
                <a:stretch>
                  <a:fillRect/>
                </a:stretch>
              </p:blipFill>
              <p:spPr>
                <a:xfrm>
                  <a:off x="5582618" y="6569444"/>
                  <a:ext cx="161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0" name="Freihand 339">
                  <a:extLst>
                    <a:ext uri="{FF2B5EF4-FFF2-40B4-BE49-F238E27FC236}">
                      <a16:creationId xmlns:a16="http://schemas.microsoft.com/office/drawing/2014/main" id="{B41F22EC-8795-4F20-AAC5-6AD53676EBF1}"/>
                    </a:ext>
                  </a:extLst>
                </p14:cNvPr>
                <p14:cNvContentPartPr/>
                <p14:nvPr/>
              </p14:nvContentPartPr>
              <p14:xfrm>
                <a:off x="5581178" y="6634604"/>
                <a:ext cx="157680" cy="34560"/>
              </p14:xfrm>
            </p:contentPart>
          </mc:Choice>
          <mc:Fallback xmlns="">
            <p:pic>
              <p:nvPicPr>
                <p:cNvPr id="340" name="Freihand 339">
                  <a:extLst>
                    <a:ext uri="{FF2B5EF4-FFF2-40B4-BE49-F238E27FC236}">
                      <a16:creationId xmlns:a16="http://schemas.microsoft.com/office/drawing/2014/main" id="{B41F22EC-8795-4F20-AAC5-6AD53676EBF1}"/>
                    </a:ext>
                  </a:extLst>
                </p:cNvPr>
                <p:cNvPicPr/>
                <p:nvPr/>
              </p:nvPicPr>
              <p:blipFill>
                <a:blip r:embed="rId565"/>
                <a:stretch>
                  <a:fillRect/>
                </a:stretch>
              </p:blipFill>
              <p:spPr>
                <a:xfrm>
                  <a:off x="5572538" y="6625964"/>
                  <a:ext cx="175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1" name="Freihand 340">
                  <a:extLst>
                    <a:ext uri="{FF2B5EF4-FFF2-40B4-BE49-F238E27FC236}">
                      <a16:creationId xmlns:a16="http://schemas.microsoft.com/office/drawing/2014/main" id="{5FEB1213-D7F8-49AF-B6B2-B3ED75960653}"/>
                    </a:ext>
                  </a:extLst>
                </p14:cNvPr>
                <p14:cNvContentPartPr/>
                <p14:nvPr/>
              </p14:nvContentPartPr>
              <p14:xfrm>
                <a:off x="5752178" y="6607244"/>
                <a:ext cx="267480" cy="68760"/>
              </p14:xfrm>
            </p:contentPart>
          </mc:Choice>
          <mc:Fallback xmlns="">
            <p:pic>
              <p:nvPicPr>
                <p:cNvPr id="341" name="Freihand 340">
                  <a:extLst>
                    <a:ext uri="{FF2B5EF4-FFF2-40B4-BE49-F238E27FC236}">
                      <a16:creationId xmlns:a16="http://schemas.microsoft.com/office/drawing/2014/main" id="{5FEB1213-D7F8-49AF-B6B2-B3ED75960653}"/>
                    </a:ext>
                  </a:extLst>
                </p:cNvPr>
                <p:cNvPicPr/>
                <p:nvPr/>
              </p:nvPicPr>
              <p:blipFill>
                <a:blip r:embed="rId567"/>
                <a:stretch>
                  <a:fillRect/>
                </a:stretch>
              </p:blipFill>
              <p:spPr>
                <a:xfrm>
                  <a:off x="5743538" y="6598244"/>
                  <a:ext cx="285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4" name="Freihand 343">
                  <a:extLst>
                    <a:ext uri="{FF2B5EF4-FFF2-40B4-BE49-F238E27FC236}">
                      <a16:creationId xmlns:a16="http://schemas.microsoft.com/office/drawing/2014/main" id="{E07D456A-953E-4DE9-9A66-947DC6A33D42}"/>
                    </a:ext>
                  </a:extLst>
                </p14:cNvPr>
                <p14:cNvContentPartPr/>
                <p14:nvPr/>
              </p14:nvContentPartPr>
              <p14:xfrm>
                <a:off x="6396218" y="6323924"/>
                <a:ext cx="138600" cy="252000"/>
              </p14:xfrm>
            </p:contentPart>
          </mc:Choice>
          <mc:Fallback xmlns="">
            <p:pic>
              <p:nvPicPr>
                <p:cNvPr id="344" name="Freihand 343">
                  <a:extLst>
                    <a:ext uri="{FF2B5EF4-FFF2-40B4-BE49-F238E27FC236}">
                      <a16:creationId xmlns:a16="http://schemas.microsoft.com/office/drawing/2014/main" id="{E07D456A-953E-4DE9-9A66-947DC6A33D42}"/>
                    </a:ext>
                  </a:extLst>
                </p:cNvPr>
                <p:cNvPicPr/>
                <p:nvPr/>
              </p:nvPicPr>
              <p:blipFill>
                <a:blip r:embed="rId569"/>
                <a:stretch>
                  <a:fillRect/>
                </a:stretch>
              </p:blipFill>
              <p:spPr>
                <a:xfrm>
                  <a:off x="6387218" y="6315284"/>
                  <a:ext cx="156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5" name="Freihand 344">
                  <a:extLst>
                    <a:ext uri="{FF2B5EF4-FFF2-40B4-BE49-F238E27FC236}">
                      <a16:creationId xmlns:a16="http://schemas.microsoft.com/office/drawing/2014/main" id="{9C55F51B-29B2-4EE6-8867-F8F692EA0199}"/>
                    </a:ext>
                  </a:extLst>
                </p14:cNvPr>
                <p14:cNvContentPartPr/>
                <p14:nvPr/>
              </p14:nvContentPartPr>
              <p14:xfrm>
                <a:off x="6499178" y="6408524"/>
                <a:ext cx="19440" cy="180360"/>
              </p14:xfrm>
            </p:contentPart>
          </mc:Choice>
          <mc:Fallback xmlns="">
            <p:pic>
              <p:nvPicPr>
                <p:cNvPr id="345" name="Freihand 344">
                  <a:extLst>
                    <a:ext uri="{FF2B5EF4-FFF2-40B4-BE49-F238E27FC236}">
                      <a16:creationId xmlns:a16="http://schemas.microsoft.com/office/drawing/2014/main" id="{9C55F51B-29B2-4EE6-8867-F8F692EA0199}"/>
                    </a:ext>
                  </a:extLst>
                </p:cNvPr>
                <p:cNvPicPr/>
                <p:nvPr/>
              </p:nvPicPr>
              <p:blipFill>
                <a:blip r:embed="rId571"/>
                <a:stretch>
                  <a:fillRect/>
                </a:stretch>
              </p:blipFill>
              <p:spPr>
                <a:xfrm>
                  <a:off x="6490538" y="6399884"/>
                  <a:ext cx="37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6" name="Freihand 345">
                  <a:extLst>
                    <a:ext uri="{FF2B5EF4-FFF2-40B4-BE49-F238E27FC236}">
                      <a16:creationId xmlns:a16="http://schemas.microsoft.com/office/drawing/2014/main" id="{BE3637B3-A796-4535-B7CE-3EA5CA303D41}"/>
                    </a:ext>
                  </a:extLst>
                </p14:cNvPr>
                <p14:cNvContentPartPr/>
                <p14:nvPr/>
              </p14:nvContentPartPr>
              <p14:xfrm>
                <a:off x="6555698" y="6272444"/>
                <a:ext cx="113400" cy="167760"/>
              </p14:xfrm>
            </p:contentPart>
          </mc:Choice>
          <mc:Fallback xmlns="">
            <p:pic>
              <p:nvPicPr>
                <p:cNvPr id="346" name="Freihand 345">
                  <a:extLst>
                    <a:ext uri="{FF2B5EF4-FFF2-40B4-BE49-F238E27FC236}">
                      <a16:creationId xmlns:a16="http://schemas.microsoft.com/office/drawing/2014/main" id="{BE3637B3-A796-4535-B7CE-3EA5CA303D41}"/>
                    </a:ext>
                  </a:extLst>
                </p:cNvPr>
                <p:cNvPicPr/>
                <p:nvPr/>
              </p:nvPicPr>
              <p:blipFill>
                <a:blip r:embed="rId573"/>
                <a:stretch>
                  <a:fillRect/>
                </a:stretch>
              </p:blipFill>
              <p:spPr>
                <a:xfrm>
                  <a:off x="6547058" y="6263444"/>
                  <a:ext cx="131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7" name="Freihand 346">
                  <a:extLst>
                    <a:ext uri="{FF2B5EF4-FFF2-40B4-BE49-F238E27FC236}">
                      <a16:creationId xmlns:a16="http://schemas.microsoft.com/office/drawing/2014/main" id="{98BAE2CF-8DEA-4519-BA0A-EC3B6405FFBE}"/>
                    </a:ext>
                  </a:extLst>
                </p14:cNvPr>
                <p14:cNvContentPartPr/>
                <p14:nvPr/>
              </p14:nvContentPartPr>
              <p14:xfrm>
                <a:off x="6650018" y="6239684"/>
                <a:ext cx="129960" cy="303840"/>
              </p14:xfrm>
            </p:contentPart>
          </mc:Choice>
          <mc:Fallback xmlns="">
            <p:pic>
              <p:nvPicPr>
                <p:cNvPr id="347" name="Freihand 346">
                  <a:extLst>
                    <a:ext uri="{FF2B5EF4-FFF2-40B4-BE49-F238E27FC236}">
                      <a16:creationId xmlns:a16="http://schemas.microsoft.com/office/drawing/2014/main" id="{98BAE2CF-8DEA-4519-BA0A-EC3B6405FFBE}"/>
                    </a:ext>
                  </a:extLst>
                </p:cNvPr>
                <p:cNvPicPr/>
                <p:nvPr/>
              </p:nvPicPr>
              <p:blipFill>
                <a:blip r:embed="rId575"/>
                <a:stretch>
                  <a:fillRect/>
                </a:stretch>
              </p:blipFill>
              <p:spPr>
                <a:xfrm>
                  <a:off x="6641018" y="6231044"/>
                  <a:ext cx="147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8" name="Freihand 347">
                  <a:extLst>
                    <a:ext uri="{FF2B5EF4-FFF2-40B4-BE49-F238E27FC236}">
                      <a16:creationId xmlns:a16="http://schemas.microsoft.com/office/drawing/2014/main" id="{0F32EEC7-9E8A-4687-AE66-CDDF646456B7}"/>
                    </a:ext>
                  </a:extLst>
                </p14:cNvPr>
                <p14:cNvContentPartPr/>
                <p14:nvPr/>
              </p14:nvContentPartPr>
              <p14:xfrm>
                <a:off x="6683498" y="6406004"/>
                <a:ext cx="120600" cy="40680"/>
              </p14:xfrm>
            </p:contentPart>
          </mc:Choice>
          <mc:Fallback xmlns="">
            <p:pic>
              <p:nvPicPr>
                <p:cNvPr id="348" name="Freihand 347">
                  <a:extLst>
                    <a:ext uri="{FF2B5EF4-FFF2-40B4-BE49-F238E27FC236}">
                      <a16:creationId xmlns:a16="http://schemas.microsoft.com/office/drawing/2014/main" id="{0F32EEC7-9E8A-4687-AE66-CDDF646456B7}"/>
                    </a:ext>
                  </a:extLst>
                </p:cNvPr>
                <p:cNvPicPr/>
                <p:nvPr/>
              </p:nvPicPr>
              <p:blipFill>
                <a:blip r:embed="rId577"/>
                <a:stretch>
                  <a:fillRect/>
                </a:stretch>
              </p:blipFill>
              <p:spPr>
                <a:xfrm>
                  <a:off x="6674498" y="6397364"/>
                  <a:ext cx="138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0" name="Freihand 349">
                  <a:extLst>
                    <a:ext uri="{FF2B5EF4-FFF2-40B4-BE49-F238E27FC236}">
                      <a16:creationId xmlns:a16="http://schemas.microsoft.com/office/drawing/2014/main" id="{6FE45B31-AC6F-48CE-AAEC-ADCC9A756107}"/>
                    </a:ext>
                  </a:extLst>
                </p14:cNvPr>
                <p14:cNvContentPartPr/>
                <p14:nvPr/>
              </p14:nvContentPartPr>
              <p14:xfrm>
                <a:off x="6831458" y="6234644"/>
                <a:ext cx="130320" cy="233280"/>
              </p14:xfrm>
            </p:contentPart>
          </mc:Choice>
          <mc:Fallback xmlns="">
            <p:pic>
              <p:nvPicPr>
                <p:cNvPr id="350" name="Freihand 349">
                  <a:extLst>
                    <a:ext uri="{FF2B5EF4-FFF2-40B4-BE49-F238E27FC236}">
                      <a16:creationId xmlns:a16="http://schemas.microsoft.com/office/drawing/2014/main" id="{6FE45B31-AC6F-48CE-AAEC-ADCC9A756107}"/>
                    </a:ext>
                  </a:extLst>
                </p:cNvPr>
                <p:cNvPicPr/>
                <p:nvPr/>
              </p:nvPicPr>
              <p:blipFill>
                <a:blip r:embed="rId579"/>
                <a:stretch>
                  <a:fillRect/>
                </a:stretch>
              </p:blipFill>
              <p:spPr>
                <a:xfrm>
                  <a:off x="6822818" y="6226004"/>
                  <a:ext cx="1479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1" name="Freihand 350">
                  <a:extLst>
                    <a:ext uri="{FF2B5EF4-FFF2-40B4-BE49-F238E27FC236}">
                      <a16:creationId xmlns:a16="http://schemas.microsoft.com/office/drawing/2014/main" id="{98E065E3-CE40-4FBA-B275-E5B3A710C11B}"/>
                    </a:ext>
                  </a:extLst>
                </p14:cNvPr>
                <p14:cNvContentPartPr/>
                <p14:nvPr/>
              </p14:nvContentPartPr>
              <p14:xfrm>
                <a:off x="6924338" y="6296204"/>
                <a:ext cx="17280" cy="3960"/>
              </p14:xfrm>
            </p:contentPart>
          </mc:Choice>
          <mc:Fallback xmlns="">
            <p:pic>
              <p:nvPicPr>
                <p:cNvPr id="351" name="Freihand 350">
                  <a:extLst>
                    <a:ext uri="{FF2B5EF4-FFF2-40B4-BE49-F238E27FC236}">
                      <a16:creationId xmlns:a16="http://schemas.microsoft.com/office/drawing/2014/main" id="{98E065E3-CE40-4FBA-B275-E5B3A710C11B}"/>
                    </a:ext>
                  </a:extLst>
                </p:cNvPr>
                <p:cNvPicPr/>
                <p:nvPr/>
              </p:nvPicPr>
              <p:blipFill>
                <a:blip r:embed="rId581"/>
                <a:stretch>
                  <a:fillRect/>
                </a:stretch>
              </p:blipFill>
              <p:spPr>
                <a:xfrm>
                  <a:off x="6915698" y="6287204"/>
                  <a:ext cx="34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2" name="Freihand 351">
                  <a:extLst>
                    <a:ext uri="{FF2B5EF4-FFF2-40B4-BE49-F238E27FC236}">
                      <a16:creationId xmlns:a16="http://schemas.microsoft.com/office/drawing/2014/main" id="{F4D6C2E7-C73A-4CEC-9BD6-C8C9B8102308}"/>
                    </a:ext>
                  </a:extLst>
                </p14:cNvPr>
                <p14:cNvContentPartPr/>
                <p14:nvPr/>
              </p14:nvContentPartPr>
              <p14:xfrm>
                <a:off x="6983738" y="6330404"/>
                <a:ext cx="113760" cy="146160"/>
              </p14:xfrm>
            </p:contentPart>
          </mc:Choice>
          <mc:Fallback xmlns="">
            <p:pic>
              <p:nvPicPr>
                <p:cNvPr id="352" name="Freihand 351">
                  <a:extLst>
                    <a:ext uri="{FF2B5EF4-FFF2-40B4-BE49-F238E27FC236}">
                      <a16:creationId xmlns:a16="http://schemas.microsoft.com/office/drawing/2014/main" id="{F4D6C2E7-C73A-4CEC-9BD6-C8C9B8102308}"/>
                    </a:ext>
                  </a:extLst>
                </p:cNvPr>
                <p:cNvPicPr/>
                <p:nvPr/>
              </p:nvPicPr>
              <p:blipFill>
                <a:blip r:embed="rId583"/>
                <a:stretch>
                  <a:fillRect/>
                </a:stretch>
              </p:blipFill>
              <p:spPr>
                <a:xfrm>
                  <a:off x="6975098" y="6321764"/>
                  <a:ext cx="131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4" name="Freihand 363">
                  <a:extLst>
                    <a:ext uri="{FF2B5EF4-FFF2-40B4-BE49-F238E27FC236}">
                      <a16:creationId xmlns:a16="http://schemas.microsoft.com/office/drawing/2014/main" id="{0D9E7B66-FBA6-49E8-B66C-CEBB94586C1E}"/>
                    </a:ext>
                  </a:extLst>
                </p14:cNvPr>
                <p14:cNvContentPartPr/>
                <p14:nvPr/>
              </p14:nvContentPartPr>
              <p14:xfrm>
                <a:off x="7001738" y="4883564"/>
                <a:ext cx="220320" cy="163440"/>
              </p14:xfrm>
            </p:contentPart>
          </mc:Choice>
          <mc:Fallback xmlns="">
            <p:pic>
              <p:nvPicPr>
                <p:cNvPr id="364" name="Freihand 363">
                  <a:extLst>
                    <a:ext uri="{FF2B5EF4-FFF2-40B4-BE49-F238E27FC236}">
                      <a16:creationId xmlns:a16="http://schemas.microsoft.com/office/drawing/2014/main" id="{0D9E7B66-FBA6-49E8-B66C-CEBB94586C1E}"/>
                    </a:ext>
                  </a:extLst>
                </p:cNvPr>
                <p:cNvPicPr/>
                <p:nvPr/>
              </p:nvPicPr>
              <p:blipFill>
                <a:blip r:embed="rId585"/>
                <a:stretch>
                  <a:fillRect/>
                </a:stretch>
              </p:blipFill>
              <p:spPr>
                <a:xfrm>
                  <a:off x="6992738" y="4874564"/>
                  <a:ext cx="237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5" name="Freihand 364">
                  <a:extLst>
                    <a:ext uri="{FF2B5EF4-FFF2-40B4-BE49-F238E27FC236}">
                      <a16:creationId xmlns:a16="http://schemas.microsoft.com/office/drawing/2014/main" id="{E12A92F9-59D9-43C5-866A-43F5E555AD3E}"/>
                    </a:ext>
                  </a:extLst>
                </p14:cNvPr>
                <p14:cNvContentPartPr/>
                <p14:nvPr/>
              </p14:nvContentPartPr>
              <p14:xfrm>
                <a:off x="7354538" y="4820204"/>
                <a:ext cx="141840" cy="224640"/>
              </p14:xfrm>
            </p:contentPart>
          </mc:Choice>
          <mc:Fallback xmlns="">
            <p:pic>
              <p:nvPicPr>
                <p:cNvPr id="365" name="Freihand 364">
                  <a:extLst>
                    <a:ext uri="{FF2B5EF4-FFF2-40B4-BE49-F238E27FC236}">
                      <a16:creationId xmlns:a16="http://schemas.microsoft.com/office/drawing/2014/main" id="{E12A92F9-59D9-43C5-866A-43F5E555AD3E}"/>
                    </a:ext>
                  </a:extLst>
                </p:cNvPr>
                <p:cNvPicPr/>
                <p:nvPr/>
              </p:nvPicPr>
              <p:blipFill>
                <a:blip r:embed="rId587"/>
                <a:stretch>
                  <a:fillRect/>
                </a:stretch>
              </p:blipFill>
              <p:spPr>
                <a:xfrm>
                  <a:off x="7345898" y="4811564"/>
                  <a:ext cx="1594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6" name="Freihand 365">
                  <a:extLst>
                    <a:ext uri="{FF2B5EF4-FFF2-40B4-BE49-F238E27FC236}">
                      <a16:creationId xmlns:a16="http://schemas.microsoft.com/office/drawing/2014/main" id="{D72C6FFD-4737-4195-9A19-64F38ECFFB45}"/>
                    </a:ext>
                  </a:extLst>
                </p14:cNvPr>
                <p14:cNvContentPartPr/>
                <p14:nvPr/>
              </p14:nvContentPartPr>
              <p14:xfrm>
                <a:off x="7525898" y="4879244"/>
                <a:ext cx="118080" cy="118440"/>
              </p14:xfrm>
            </p:contentPart>
          </mc:Choice>
          <mc:Fallback xmlns="">
            <p:pic>
              <p:nvPicPr>
                <p:cNvPr id="366" name="Freihand 365">
                  <a:extLst>
                    <a:ext uri="{FF2B5EF4-FFF2-40B4-BE49-F238E27FC236}">
                      <a16:creationId xmlns:a16="http://schemas.microsoft.com/office/drawing/2014/main" id="{D72C6FFD-4737-4195-9A19-64F38ECFFB45}"/>
                    </a:ext>
                  </a:extLst>
                </p:cNvPr>
                <p:cNvPicPr/>
                <p:nvPr/>
              </p:nvPicPr>
              <p:blipFill>
                <a:blip r:embed="rId589"/>
                <a:stretch>
                  <a:fillRect/>
                </a:stretch>
              </p:blipFill>
              <p:spPr>
                <a:xfrm>
                  <a:off x="7516898" y="4870604"/>
                  <a:ext cx="135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7" name="Freihand 366">
                  <a:extLst>
                    <a:ext uri="{FF2B5EF4-FFF2-40B4-BE49-F238E27FC236}">
                      <a16:creationId xmlns:a16="http://schemas.microsoft.com/office/drawing/2014/main" id="{694C8EC6-C08A-44ED-A47D-14B29D5C24DA}"/>
                    </a:ext>
                  </a:extLst>
                </p14:cNvPr>
                <p14:cNvContentPartPr/>
                <p14:nvPr/>
              </p14:nvContentPartPr>
              <p14:xfrm>
                <a:off x="7724258" y="4847204"/>
                <a:ext cx="81000" cy="167400"/>
              </p14:xfrm>
            </p:contentPart>
          </mc:Choice>
          <mc:Fallback xmlns="">
            <p:pic>
              <p:nvPicPr>
                <p:cNvPr id="367" name="Freihand 366">
                  <a:extLst>
                    <a:ext uri="{FF2B5EF4-FFF2-40B4-BE49-F238E27FC236}">
                      <a16:creationId xmlns:a16="http://schemas.microsoft.com/office/drawing/2014/main" id="{694C8EC6-C08A-44ED-A47D-14B29D5C24DA}"/>
                    </a:ext>
                  </a:extLst>
                </p:cNvPr>
                <p:cNvPicPr/>
                <p:nvPr/>
              </p:nvPicPr>
              <p:blipFill>
                <a:blip r:embed="rId591"/>
                <a:stretch>
                  <a:fillRect/>
                </a:stretch>
              </p:blipFill>
              <p:spPr>
                <a:xfrm>
                  <a:off x="7715258" y="4838564"/>
                  <a:ext cx="98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8" name="Freihand 367">
                  <a:extLst>
                    <a:ext uri="{FF2B5EF4-FFF2-40B4-BE49-F238E27FC236}">
                      <a16:creationId xmlns:a16="http://schemas.microsoft.com/office/drawing/2014/main" id="{48787984-5828-49B9-A0DF-4869A3E5741C}"/>
                    </a:ext>
                  </a:extLst>
                </p14:cNvPr>
                <p14:cNvContentPartPr/>
                <p14:nvPr/>
              </p14:nvContentPartPr>
              <p14:xfrm>
                <a:off x="7637138" y="4811924"/>
                <a:ext cx="131400" cy="86760"/>
              </p14:xfrm>
            </p:contentPart>
          </mc:Choice>
          <mc:Fallback xmlns="">
            <p:pic>
              <p:nvPicPr>
                <p:cNvPr id="368" name="Freihand 367">
                  <a:extLst>
                    <a:ext uri="{FF2B5EF4-FFF2-40B4-BE49-F238E27FC236}">
                      <a16:creationId xmlns:a16="http://schemas.microsoft.com/office/drawing/2014/main" id="{48787984-5828-49B9-A0DF-4869A3E5741C}"/>
                    </a:ext>
                  </a:extLst>
                </p:cNvPr>
                <p:cNvPicPr/>
                <p:nvPr/>
              </p:nvPicPr>
              <p:blipFill>
                <a:blip r:embed="rId593"/>
                <a:stretch>
                  <a:fillRect/>
                </a:stretch>
              </p:blipFill>
              <p:spPr>
                <a:xfrm>
                  <a:off x="7628138" y="4802924"/>
                  <a:ext cx="149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9" name="Freihand 368">
                  <a:extLst>
                    <a:ext uri="{FF2B5EF4-FFF2-40B4-BE49-F238E27FC236}">
                      <a16:creationId xmlns:a16="http://schemas.microsoft.com/office/drawing/2014/main" id="{E6626D61-A23D-416F-B341-D68D09F307B4}"/>
                    </a:ext>
                  </a:extLst>
                </p14:cNvPr>
                <p14:cNvContentPartPr/>
                <p14:nvPr/>
              </p14:nvContentPartPr>
              <p14:xfrm>
                <a:off x="7810658" y="4905884"/>
                <a:ext cx="72000" cy="145440"/>
              </p14:xfrm>
            </p:contentPart>
          </mc:Choice>
          <mc:Fallback xmlns="">
            <p:pic>
              <p:nvPicPr>
                <p:cNvPr id="369" name="Freihand 368">
                  <a:extLst>
                    <a:ext uri="{FF2B5EF4-FFF2-40B4-BE49-F238E27FC236}">
                      <a16:creationId xmlns:a16="http://schemas.microsoft.com/office/drawing/2014/main" id="{E6626D61-A23D-416F-B341-D68D09F307B4}"/>
                    </a:ext>
                  </a:extLst>
                </p:cNvPr>
                <p:cNvPicPr/>
                <p:nvPr/>
              </p:nvPicPr>
              <p:blipFill>
                <a:blip r:embed="rId595"/>
                <a:stretch>
                  <a:fillRect/>
                </a:stretch>
              </p:blipFill>
              <p:spPr>
                <a:xfrm>
                  <a:off x="7802018" y="4897244"/>
                  <a:ext cx="89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1" name="Freihand 370">
                  <a:extLst>
                    <a:ext uri="{FF2B5EF4-FFF2-40B4-BE49-F238E27FC236}">
                      <a16:creationId xmlns:a16="http://schemas.microsoft.com/office/drawing/2014/main" id="{796C6B66-8422-4CD8-BBB6-FA9F30F93258}"/>
                    </a:ext>
                  </a:extLst>
                </p14:cNvPr>
                <p14:cNvContentPartPr/>
                <p14:nvPr/>
              </p14:nvContentPartPr>
              <p14:xfrm>
                <a:off x="7970498" y="4794284"/>
                <a:ext cx="27000" cy="133560"/>
              </p14:xfrm>
            </p:contentPart>
          </mc:Choice>
          <mc:Fallback xmlns="">
            <p:pic>
              <p:nvPicPr>
                <p:cNvPr id="371" name="Freihand 370">
                  <a:extLst>
                    <a:ext uri="{FF2B5EF4-FFF2-40B4-BE49-F238E27FC236}">
                      <a16:creationId xmlns:a16="http://schemas.microsoft.com/office/drawing/2014/main" id="{796C6B66-8422-4CD8-BBB6-FA9F30F93258}"/>
                    </a:ext>
                  </a:extLst>
                </p:cNvPr>
                <p:cNvPicPr/>
                <p:nvPr/>
              </p:nvPicPr>
              <p:blipFill>
                <a:blip r:embed="rId597"/>
                <a:stretch>
                  <a:fillRect/>
                </a:stretch>
              </p:blipFill>
              <p:spPr>
                <a:xfrm>
                  <a:off x="7961498" y="4785284"/>
                  <a:ext cx="44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2" name="Freihand 371">
                  <a:extLst>
                    <a:ext uri="{FF2B5EF4-FFF2-40B4-BE49-F238E27FC236}">
                      <a16:creationId xmlns:a16="http://schemas.microsoft.com/office/drawing/2014/main" id="{912B1539-C9B5-4BA6-ACB7-EFD93BD345A4}"/>
                    </a:ext>
                  </a:extLst>
                </p14:cNvPr>
                <p14:cNvContentPartPr/>
                <p14:nvPr/>
              </p14:nvContentPartPr>
              <p14:xfrm>
                <a:off x="7955018" y="4793204"/>
                <a:ext cx="124560" cy="122040"/>
              </p14:xfrm>
            </p:contentPart>
          </mc:Choice>
          <mc:Fallback xmlns="">
            <p:pic>
              <p:nvPicPr>
                <p:cNvPr id="372" name="Freihand 371">
                  <a:extLst>
                    <a:ext uri="{FF2B5EF4-FFF2-40B4-BE49-F238E27FC236}">
                      <a16:creationId xmlns:a16="http://schemas.microsoft.com/office/drawing/2014/main" id="{912B1539-C9B5-4BA6-ACB7-EFD93BD345A4}"/>
                    </a:ext>
                  </a:extLst>
                </p:cNvPr>
                <p:cNvPicPr/>
                <p:nvPr/>
              </p:nvPicPr>
              <p:blipFill>
                <a:blip r:embed="rId599"/>
                <a:stretch>
                  <a:fillRect/>
                </a:stretch>
              </p:blipFill>
              <p:spPr>
                <a:xfrm>
                  <a:off x="7946018" y="4784204"/>
                  <a:ext cx="142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3" name="Freihand 372">
                  <a:extLst>
                    <a:ext uri="{FF2B5EF4-FFF2-40B4-BE49-F238E27FC236}">
                      <a16:creationId xmlns:a16="http://schemas.microsoft.com/office/drawing/2014/main" id="{0315985A-0A10-4C03-88A0-DCAE31CA14C7}"/>
                    </a:ext>
                  </a:extLst>
                </p14:cNvPr>
                <p14:cNvContentPartPr/>
                <p14:nvPr/>
              </p14:nvContentPartPr>
              <p14:xfrm>
                <a:off x="8002898" y="4844684"/>
                <a:ext cx="294840" cy="183600"/>
              </p14:xfrm>
            </p:contentPart>
          </mc:Choice>
          <mc:Fallback xmlns="">
            <p:pic>
              <p:nvPicPr>
                <p:cNvPr id="373" name="Freihand 372">
                  <a:extLst>
                    <a:ext uri="{FF2B5EF4-FFF2-40B4-BE49-F238E27FC236}">
                      <a16:creationId xmlns:a16="http://schemas.microsoft.com/office/drawing/2014/main" id="{0315985A-0A10-4C03-88A0-DCAE31CA14C7}"/>
                    </a:ext>
                  </a:extLst>
                </p:cNvPr>
                <p:cNvPicPr/>
                <p:nvPr/>
              </p:nvPicPr>
              <p:blipFill>
                <a:blip r:embed="rId601"/>
                <a:stretch>
                  <a:fillRect/>
                </a:stretch>
              </p:blipFill>
              <p:spPr>
                <a:xfrm>
                  <a:off x="7993898" y="4835684"/>
                  <a:ext cx="312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4" name="Freihand 373">
                  <a:extLst>
                    <a:ext uri="{FF2B5EF4-FFF2-40B4-BE49-F238E27FC236}">
                      <a16:creationId xmlns:a16="http://schemas.microsoft.com/office/drawing/2014/main" id="{EC971A8C-A6A0-427E-8616-218AFAAF1792}"/>
                    </a:ext>
                  </a:extLst>
                </p14:cNvPr>
                <p14:cNvContentPartPr/>
                <p14:nvPr/>
              </p14:nvContentPartPr>
              <p14:xfrm>
                <a:off x="8223578" y="4877444"/>
                <a:ext cx="65880" cy="56160"/>
              </p14:xfrm>
            </p:contentPart>
          </mc:Choice>
          <mc:Fallback xmlns="">
            <p:pic>
              <p:nvPicPr>
                <p:cNvPr id="374" name="Freihand 373">
                  <a:extLst>
                    <a:ext uri="{FF2B5EF4-FFF2-40B4-BE49-F238E27FC236}">
                      <a16:creationId xmlns:a16="http://schemas.microsoft.com/office/drawing/2014/main" id="{EC971A8C-A6A0-427E-8616-218AFAAF1792}"/>
                    </a:ext>
                  </a:extLst>
                </p:cNvPr>
                <p:cNvPicPr/>
                <p:nvPr/>
              </p:nvPicPr>
              <p:blipFill>
                <a:blip r:embed="rId603"/>
                <a:stretch>
                  <a:fillRect/>
                </a:stretch>
              </p:blipFill>
              <p:spPr>
                <a:xfrm>
                  <a:off x="8214938" y="4868444"/>
                  <a:ext cx="83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5" name="Freihand 374">
                  <a:extLst>
                    <a:ext uri="{FF2B5EF4-FFF2-40B4-BE49-F238E27FC236}">
                      <a16:creationId xmlns:a16="http://schemas.microsoft.com/office/drawing/2014/main" id="{FF387829-0376-4DA1-AA11-8F6594C9D39F}"/>
                    </a:ext>
                  </a:extLst>
                </p14:cNvPr>
                <p14:cNvContentPartPr/>
                <p14:nvPr/>
              </p14:nvContentPartPr>
              <p14:xfrm>
                <a:off x="8292338" y="4846484"/>
                <a:ext cx="111600" cy="64800"/>
              </p14:xfrm>
            </p:contentPart>
          </mc:Choice>
          <mc:Fallback xmlns="">
            <p:pic>
              <p:nvPicPr>
                <p:cNvPr id="375" name="Freihand 374">
                  <a:extLst>
                    <a:ext uri="{FF2B5EF4-FFF2-40B4-BE49-F238E27FC236}">
                      <a16:creationId xmlns:a16="http://schemas.microsoft.com/office/drawing/2014/main" id="{FF387829-0376-4DA1-AA11-8F6594C9D39F}"/>
                    </a:ext>
                  </a:extLst>
                </p:cNvPr>
                <p:cNvPicPr/>
                <p:nvPr/>
              </p:nvPicPr>
              <p:blipFill>
                <a:blip r:embed="rId605"/>
                <a:stretch>
                  <a:fillRect/>
                </a:stretch>
              </p:blipFill>
              <p:spPr>
                <a:xfrm>
                  <a:off x="8283338" y="4837484"/>
                  <a:ext cx="129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6" name="Freihand 375">
                  <a:extLst>
                    <a:ext uri="{FF2B5EF4-FFF2-40B4-BE49-F238E27FC236}">
                      <a16:creationId xmlns:a16="http://schemas.microsoft.com/office/drawing/2014/main" id="{CAB30C9C-9AD9-4AEA-9041-8B41E4EB0119}"/>
                    </a:ext>
                  </a:extLst>
                </p14:cNvPr>
                <p14:cNvContentPartPr/>
                <p14:nvPr/>
              </p14:nvContentPartPr>
              <p14:xfrm>
                <a:off x="8419778" y="4831004"/>
                <a:ext cx="109440" cy="68040"/>
              </p14:xfrm>
            </p:contentPart>
          </mc:Choice>
          <mc:Fallback xmlns="">
            <p:pic>
              <p:nvPicPr>
                <p:cNvPr id="376" name="Freihand 375">
                  <a:extLst>
                    <a:ext uri="{FF2B5EF4-FFF2-40B4-BE49-F238E27FC236}">
                      <a16:creationId xmlns:a16="http://schemas.microsoft.com/office/drawing/2014/main" id="{CAB30C9C-9AD9-4AEA-9041-8B41E4EB0119}"/>
                    </a:ext>
                  </a:extLst>
                </p:cNvPr>
                <p:cNvPicPr/>
                <p:nvPr/>
              </p:nvPicPr>
              <p:blipFill>
                <a:blip r:embed="rId607"/>
                <a:stretch>
                  <a:fillRect/>
                </a:stretch>
              </p:blipFill>
              <p:spPr>
                <a:xfrm>
                  <a:off x="8411138" y="4822364"/>
                  <a:ext cx="127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8" name="Freihand 377">
                  <a:extLst>
                    <a:ext uri="{FF2B5EF4-FFF2-40B4-BE49-F238E27FC236}">
                      <a16:creationId xmlns:a16="http://schemas.microsoft.com/office/drawing/2014/main" id="{B475F835-76D4-4B93-B6D2-290CC658CD8E}"/>
                    </a:ext>
                  </a:extLst>
                </p14:cNvPr>
                <p14:cNvContentPartPr/>
                <p14:nvPr/>
              </p14:nvContentPartPr>
              <p14:xfrm>
                <a:off x="7200098" y="5999204"/>
                <a:ext cx="257040" cy="143280"/>
              </p14:xfrm>
            </p:contentPart>
          </mc:Choice>
          <mc:Fallback xmlns="">
            <p:pic>
              <p:nvPicPr>
                <p:cNvPr id="378" name="Freihand 377">
                  <a:extLst>
                    <a:ext uri="{FF2B5EF4-FFF2-40B4-BE49-F238E27FC236}">
                      <a16:creationId xmlns:a16="http://schemas.microsoft.com/office/drawing/2014/main" id="{B475F835-76D4-4B93-B6D2-290CC658CD8E}"/>
                    </a:ext>
                  </a:extLst>
                </p:cNvPr>
                <p:cNvPicPr/>
                <p:nvPr/>
              </p:nvPicPr>
              <p:blipFill>
                <a:blip r:embed="rId609"/>
                <a:stretch>
                  <a:fillRect/>
                </a:stretch>
              </p:blipFill>
              <p:spPr>
                <a:xfrm>
                  <a:off x="7191098" y="5990564"/>
                  <a:ext cx="274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9" name="Freihand 378">
                  <a:extLst>
                    <a:ext uri="{FF2B5EF4-FFF2-40B4-BE49-F238E27FC236}">
                      <a16:creationId xmlns:a16="http://schemas.microsoft.com/office/drawing/2014/main" id="{483B1CF9-C4B8-4BA1-8AA8-2B3FF206BF14}"/>
                    </a:ext>
                  </a:extLst>
                </p14:cNvPr>
                <p14:cNvContentPartPr/>
                <p14:nvPr/>
              </p14:nvContentPartPr>
              <p14:xfrm>
                <a:off x="7220618" y="6046004"/>
                <a:ext cx="219240" cy="147960"/>
              </p14:xfrm>
            </p:contentPart>
          </mc:Choice>
          <mc:Fallback xmlns="">
            <p:pic>
              <p:nvPicPr>
                <p:cNvPr id="379" name="Freihand 378">
                  <a:extLst>
                    <a:ext uri="{FF2B5EF4-FFF2-40B4-BE49-F238E27FC236}">
                      <a16:creationId xmlns:a16="http://schemas.microsoft.com/office/drawing/2014/main" id="{483B1CF9-C4B8-4BA1-8AA8-2B3FF206BF14}"/>
                    </a:ext>
                  </a:extLst>
                </p:cNvPr>
                <p:cNvPicPr/>
                <p:nvPr/>
              </p:nvPicPr>
              <p:blipFill>
                <a:blip r:embed="rId611"/>
                <a:stretch>
                  <a:fillRect/>
                </a:stretch>
              </p:blipFill>
              <p:spPr>
                <a:xfrm>
                  <a:off x="7211618" y="6037004"/>
                  <a:ext cx="236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0" name="Freihand 379">
                  <a:extLst>
                    <a:ext uri="{FF2B5EF4-FFF2-40B4-BE49-F238E27FC236}">
                      <a16:creationId xmlns:a16="http://schemas.microsoft.com/office/drawing/2014/main" id="{3C56D66B-49CB-4DE0-8AE4-BDCBC5EC31E8}"/>
                    </a:ext>
                  </a:extLst>
                </p14:cNvPr>
                <p14:cNvContentPartPr/>
                <p14:nvPr/>
              </p14:nvContentPartPr>
              <p14:xfrm>
                <a:off x="7454258" y="5944484"/>
                <a:ext cx="137160" cy="229680"/>
              </p14:xfrm>
            </p:contentPart>
          </mc:Choice>
          <mc:Fallback xmlns="">
            <p:pic>
              <p:nvPicPr>
                <p:cNvPr id="380" name="Freihand 379">
                  <a:extLst>
                    <a:ext uri="{FF2B5EF4-FFF2-40B4-BE49-F238E27FC236}">
                      <a16:creationId xmlns:a16="http://schemas.microsoft.com/office/drawing/2014/main" id="{3C56D66B-49CB-4DE0-8AE4-BDCBC5EC31E8}"/>
                    </a:ext>
                  </a:extLst>
                </p:cNvPr>
                <p:cNvPicPr/>
                <p:nvPr/>
              </p:nvPicPr>
              <p:blipFill>
                <a:blip r:embed="rId613"/>
                <a:stretch>
                  <a:fillRect/>
                </a:stretch>
              </p:blipFill>
              <p:spPr>
                <a:xfrm>
                  <a:off x="7445618" y="5935844"/>
                  <a:ext cx="154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2" name="Freihand 381">
                  <a:extLst>
                    <a:ext uri="{FF2B5EF4-FFF2-40B4-BE49-F238E27FC236}">
                      <a16:creationId xmlns:a16="http://schemas.microsoft.com/office/drawing/2014/main" id="{C34FB869-D9CA-479C-A728-89562C27C5B4}"/>
                    </a:ext>
                  </a:extLst>
                </p14:cNvPr>
                <p14:cNvContentPartPr/>
                <p14:nvPr/>
              </p14:nvContentPartPr>
              <p14:xfrm>
                <a:off x="7710938" y="5763764"/>
                <a:ext cx="109080" cy="118080"/>
              </p14:xfrm>
            </p:contentPart>
          </mc:Choice>
          <mc:Fallback xmlns="">
            <p:pic>
              <p:nvPicPr>
                <p:cNvPr id="382" name="Freihand 381">
                  <a:extLst>
                    <a:ext uri="{FF2B5EF4-FFF2-40B4-BE49-F238E27FC236}">
                      <a16:creationId xmlns:a16="http://schemas.microsoft.com/office/drawing/2014/main" id="{C34FB869-D9CA-479C-A728-89562C27C5B4}"/>
                    </a:ext>
                  </a:extLst>
                </p:cNvPr>
                <p:cNvPicPr/>
                <p:nvPr/>
              </p:nvPicPr>
              <p:blipFill>
                <a:blip r:embed="rId615"/>
                <a:stretch>
                  <a:fillRect/>
                </a:stretch>
              </p:blipFill>
              <p:spPr>
                <a:xfrm>
                  <a:off x="7701938" y="5754764"/>
                  <a:ext cx="126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3" name="Freihand 382">
                  <a:extLst>
                    <a:ext uri="{FF2B5EF4-FFF2-40B4-BE49-F238E27FC236}">
                      <a16:creationId xmlns:a16="http://schemas.microsoft.com/office/drawing/2014/main" id="{92E32287-99D7-43B8-8AC5-2F1E63E86481}"/>
                    </a:ext>
                  </a:extLst>
                </p14:cNvPr>
                <p14:cNvContentPartPr/>
                <p14:nvPr/>
              </p14:nvContentPartPr>
              <p14:xfrm>
                <a:off x="7712738" y="5756924"/>
                <a:ext cx="219240" cy="240840"/>
              </p14:xfrm>
            </p:contentPart>
          </mc:Choice>
          <mc:Fallback xmlns="">
            <p:pic>
              <p:nvPicPr>
                <p:cNvPr id="383" name="Freihand 382">
                  <a:extLst>
                    <a:ext uri="{FF2B5EF4-FFF2-40B4-BE49-F238E27FC236}">
                      <a16:creationId xmlns:a16="http://schemas.microsoft.com/office/drawing/2014/main" id="{92E32287-99D7-43B8-8AC5-2F1E63E86481}"/>
                    </a:ext>
                  </a:extLst>
                </p:cNvPr>
                <p:cNvPicPr/>
                <p:nvPr/>
              </p:nvPicPr>
              <p:blipFill>
                <a:blip r:embed="rId617"/>
                <a:stretch>
                  <a:fillRect/>
                </a:stretch>
              </p:blipFill>
              <p:spPr>
                <a:xfrm>
                  <a:off x="7703738" y="5748284"/>
                  <a:ext cx="236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4" name="Freihand 383">
                  <a:extLst>
                    <a:ext uri="{FF2B5EF4-FFF2-40B4-BE49-F238E27FC236}">
                      <a16:creationId xmlns:a16="http://schemas.microsoft.com/office/drawing/2014/main" id="{D8093B05-8CA5-4EF4-BEE2-D22898345E3C}"/>
                    </a:ext>
                  </a:extLst>
                </p14:cNvPr>
                <p14:cNvContentPartPr/>
                <p14:nvPr/>
              </p14:nvContentPartPr>
              <p14:xfrm>
                <a:off x="7915778" y="5720564"/>
                <a:ext cx="162720" cy="225360"/>
              </p14:xfrm>
            </p:contentPart>
          </mc:Choice>
          <mc:Fallback xmlns="">
            <p:pic>
              <p:nvPicPr>
                <p:cNvPr id="384" name="Freihand 383">
                  <a:extLst>
                    <a:ext uri="{FF2B5EF4-FFF2-40B4-BE49-F238E27FC236}">
                      <a16:creationId xmlns:a16="http://schemas.microsoft.com/office/drawing/2014/main" id="{D8093B05-8CA5-4EF4-BEE2-D22898345E3C}"/>
                    </a:ext>
                  </a:extLst>
                </p:cNvPr>
                <p:cNvPicPr/>
                <p:nvPr/>
              </p:nvPicPr>
              <p:blipFill>
                <a:blip r:embed="rId619"/>
                <a:stretch>
                  <a:fillRect/>
                </a:stretch>
              </p:blipFill>
              <p:spPr>
                <a:xfrm>
                  <a:off x="7906778" y="5711924"/>
                  <a:ext cx="1803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6" name="Freihand 385">
                  <a:extLst>
                    <a:ext uri="{FF2B5EF4-FFF2-40B4-BE49-F238E27FC236}">
                      <a16:creationId xmlns:a16="http://schemas.microsoft.com/office/drawing/2014/main" id="{7C22082D-5053-4BC0-A34C-8CC9E0CF65F0}"/>
                    </a:ext>
                  </a:extLst>
                </p14:cNvPr>
                <p14:cNvContentPartPr/>
                <p14:nvPr/>
              </p14:nvContentPartPr>
              <p14:xfrm>
                <a:off x="7984898" y="5569004"/>
                <a:ext cx="356760" cy="236520"/>
              </p14:xfrm>
            </p:contentPart>
          </mc:Choice>
          <mc:Fallback xmlns="">
            <p:pic>
              <p:nvPicPr>
                <p:cNvPr id="386" name="Freihand 385">
                  <a:extLst>
                    <a:ext uri="{FF2B5EF4-FFF2-40B4-BE49-F238E27FC236}">
                      <a16:creationId xmlns:a16="http://schemas.microsoft.com/office/drawing/2014/main" id="{7C22082D-5053-4BC0-A34C-8CC9E0CF65F0}"/>
                    </a:ext>
                  </a:extLst>
                </p:cNvPr>
                <p:cNvPicPr/>
                <p:nvPr/>
              </p:nvPicPr>
              <p:blipFill>
                <a:blip r:embed="rId621"/>
                <a:stretch>
                  <a:fillRect/>
                </a:stretch>
              </p:blipFill>
              <p:spPr>
                <a:xfrm>
                  <a:off x="7975898" y="5560364"/>
                  <a:ext cx="374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7" name="Freihand 386">
                  <a:extLst>
                    <a:ext uri="{FF2B5EF4-FFF2-40B4-BE49-F238E27FC236}">
                      <a16:creationId xmlns:a16="http://schemas.microsoft.com/office/drawing/2014/main" id="{B52BD185-8342-4594-9E97-1BA09ABE59FA}"/>
                    </a:ext>
                  </a:extLst>
                </p14:cNvPr>
                <p14:cNvContentPartPr/>
                <p14:nvPr/>
              </p14:nvContentPartPr>
              <p14:xfrm>
                <a:off x="8127818" y="5522204"/>
                <a:ext cx="151560" cy="145440"/>
              </p14:xfrm>
            </p:contentPart>
          </mc:Choice>
          <mc:Fallback xmlns="">
            <p:pic>
              <p:nvPicPr>
                <p:cNvPr id="387" name="Freihand 386">
                  <a:extLst>
                    <a:ext uri="{FF2B5EF4-FFF2-40B4-BE49-F238E27FC236}">
                      <a16:creationId xmlns:a16="http://schemas.microsoft.com/office/drawing/2014/main" id="{B52BD185-8342-4594-9E97-1BA09ABE59FA}"/>
                    </a:ext>
                  </a:extLst>
                </p:cNvPr>
                <p:cNvPicPr/>
                <p:nvPr/>
              </p:nvPicPr>
              <p:blipFill>
                <a:blip r:embed="rId623"/>
                <a:stretch>
                  <a:fillRect/>
                </a:stretch>
              </p:blipFill>
              <p:spPr>
                <a:xfrm>
                  <a:off x="8119178" y="5513564"/>
                  <a:ext cx="169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88" name="Freihand 387">
                  <a:extLst>
                    <a:ext uri="{FF2B5EF4-FFF2-40B4-BE49-F238E27FC236}">
                      <a16:creationId xmlns:a16="http://schemas.microsoft.com/office/drawing/2014/main" id="{91633433-530F-46D1-9869-3CF65E034BE0}"/>
                    </a:ext>
                  </a:extLst>
                </p14:cNvPr>
                <p14:cNvContentPartPr/>
                <p14:nvPr/>
              </p14:nvContentPartPr>
              <p14:xfrm>
                <a:off x="8356418" y="5697884"/>
                <a:ext cx="142920" cy="97200"/>
              </p14:xfrm>
            </p:contentPart>
          </mc:Choice>
          <mc:Fallback xmlns="">
            <p:pic>
              <p:nvPicPr>
                <p:cNvPr id="388" name="Freihand 387">
                  <a:extLst>
                    <a:ext uri="{FF2B5EF4-FFF2-40B4-BE49-F238E27FC236}">
                      <a16:creationId xmlns:a16="http://schemas.microsoft.com/office/drawing/2014/main" id="{91633433-530F-46D1-9869-3CF65E034BE0}"/>
                    </a:ext>
                  </a:extLst>
                </p:cNvPr>
                <p:cNvPicPr/>
                <p:nvPr/>
              </p:nvPicPr>
              <p:blipFill>
                <a:blip r:embed="rId625"/>
                <a:stretch>
                  <a:fillRect/>
                </a:stretch>
              </p:blipFill>
              <p:spPr>
                <a:xfrm>
                  <a:off x="8347418" y="5689244"/>
                  <a:ext cx="160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89" name="Freihand 388">
                  <a:extLst>
                    <a:ext uri="{FF2B5EF4-FFF2-40B4-BE49-F238E27FC236}">
                      <a16:creationId xmlns:a16="http://schemas.microsoft.com/office/drawing/2014/main" id="{146B0EA8-CFDB-4940-91EA-E0EF4BDE41A4}"/>
                    </a:ext>
                  </a:extLst>
                </p14:cNvPr>
                <p14:cNvContentPartPr/>
                <p14:nvPr/>
              </p14:nvContentPartPr>
              <p14:xfrm>
                <a:off x="7448498" y="6165164"/>
                <a:ext cx="315720" cy="208080"/>
              </p14:xfrm>
            </p:contentPart>
          </mc:Choice>
          <mc:Fallback xmlns="">
            <p:pic>
              <p:nvPicPr>
                <p:cNvPr id="389" name="Freihand 388">
                  <a:extLst>
                    <a:ext uri="{FF2B5EF4-FFF2-40B4-BE49-F238E27FC236}">
                      <a16:creationId xmlns:a16="http://schemas.microsoft.com/office/drawing/2014/main" id="{146B0EA8-CFDB-4940-91EA-E0EF4BDE41A4}"/>
                    </a:ext>
                  </a:extLst>
                </p:cNvPr>
                <p:cNvPicPr/>
                <p:nvPr/>
              </p:nvPicPr>
              <p:blipFill>
                <a:blip r:embed="rId627"/>
                <a:stretch>
                  <a:fillRect/>
                </a:stretch>
              </p:blipFill>
              <p:spPr>
                <a:xfrm>
                  <a:off x="7439858" y="6156524"/>
                  <a:ext cx="333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0" name="Freihand 389">
                  <a:extLst>
                    <a:ext uri="{FF2B5EF4-FFF2-40B4-BE49-F238E27FC236}">
                      <a16:creationId xmlns:a16="http://schemas.microsoft.com/office/drawing/2014/main" id="{C92759A5-F584-4119-99A4-5121148FBCE9}"/>
                    </a:ext>
                  </a:extLst>
                </p14:cNvPr>
                <p14:cNvContentPartPr/>
                <p14:nvPr/>
              </p14:nvContentPartPr>
              <p14:xfrm>
                <a:off x="7811018" y="6030524"/>
                <a:ext cx="178920" cy="205920"/>
              </p14:xfrm>
            </p:contentPart>
          </mc:Choice>
          <mc:Fallback xmlns="">
            <p:pic>
              <p:nvPicPr>
                <p:cNvPr id="390" name="Freihand 389">
                  <a:extLst>
                    <a:ext uri="{FF2B5EF4-FFF2-40B4-BE49-F238E27FC236}">
                      <a16:creationId xmlns:a16="http://schemas.microsoft.com/office/drawing/2014/main" id="{C92759A5-F584-4119-99A4-5121148FBCE9}"/>
                    </a:ext>
                  </a:extLst>
                </p:cNvPr>
                <p:cNvPicPr/>
                <p:nvPr/>
              </p:nvPicPr>
              <p:blipFill>
                <a:blip r:embed="rId629"/>
                <a:stretch>
                  <a:fillRect/>
                </a:stretch>
              </p:blipFill>
              <p:spPr>
                <a:xfrm>
                  <a:off x="7802018" y="6021884"/>
                  <a:ext cx="1965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1" name="Freihand 390">
                  <a:extLst>
                    <a:ext uri="{FF2B5EF4-FFF2-40B4-BE49-F238E27FC236}">
                      <a16:creationId xmlns:a16="http://schemas.microsoft.com/office/drawing/2014/main" id="{529EC3E0-0E4D-46D7-9464-ACD0CEC344F9}"/>
                    </a:ext>
                  </a:extLst>
                </p14:cNvPr>
                <p14:cNvContentPartPr/>
                <p14:nvPr/>
              </p14:nvContentPartPr>
              <p14:xfrm>
                <a:off x="8010458" y="5986244"/>
                <a:ext cx="162360" cy="180000"/>
              </p14:xfrm>
            </p:contentPart>
          </mc:Choice>
          <mc:Fallback xmlns="">
            <p:pic>
              <p:nvPicPr>
                <p:cNvPr id="391" name="Freihand 390">
                  <a:extLst>
                    <a:ext uri="{FF2B5EF4-FFF2-40B4-BE49-F238E27FC236}">
                      <a16:creationId xmlns:a16="http://schemas.microsoft.com/office/drawing/2014/main" id="{529EC3E0-0E4D-46D7-9464-ACD0CEC344F9}"/>
                    </a:ext>
                  </a:extLst>
                </p:cNvPr>
                <p:cNvPicPr/>
                <p:nvPr/>
              </p:nvPicPr>
              <p:blipFill>
                <a:blip r:embed="rId631"/>
                <a:stretch>
                  <a:fillRect/>
                </a:stretch>
              </p:blipFill>
              <p:spPr>
                <a:xfrm>
                  <a:off x="8001818" y="5977244"/>
                  <a:ext cx="180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2" name="Freihand 391">
                  <a:extLst>
                    <a:ext uri="{FF2B5EF4-FFF2-40B4-BE49-F238E27FC236}">
                      <a16:creationId xmlns:a16="http://schemas.microsoft.com/office/drawing/2014/main" id="{4E39C65B-61F5-4D54-BC3D-E85A7F33F947}"/>
                    </a:ext>
                  </a:extLst>
                </p14:cNvPr>
                <p14:cNvContentPartPr/>
                <p14:nvPr/>
              </p14:nvContentPartPr>
              <p14:xfrm>
                <a:off x="8142578" y="5992724"/>
                <a:ext cx="111960" cy="138600"/>
              </p14:xfrm>
            </p:contentPart>
          </mc:Choice>
          <mc:Fallback xmlns="">
            <p:pic>
              <p:nvPicPr>
                <p:cNvPr id="392" name="Freihand 391">
                  <a:extLst>
                    <a:ext uri="{FF2B5EF4-FFF2-40B4-BE49-F238E27FC236}">
                      <a16:creationId xmlns:a16="http://schemas.microsoft.com/office/drawing/2014/main" id="{4E39C65B-61F5-4D54-BC3D-E85A7F33F947}"/>
                    </a:ext>
                  </a:extLst>
                </p:cNvPr>
                <p:cNvPicPr/>
                <p:nvPr/>
              </p:nvPicPr>
              <p:blipFill>
                <a:blip r:embed="rId633"/>
                <a:stretch>
                  <a:fillRect/>
                </a:stretch>
              </p:blipFill>
              <p:spPr>
                <a:xfrm>
                  <a:off x="8133938" y="5984084"/>
                  <a:ext cx="129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3" name="Freihand 392">
                  <a:extLst>
                    <a:ext uri="{FF2B5EF4-FFF2-40B4-BE49-F238E27FC236}">
                      <a16:creationId xmlns:a16="http://schemas.microsoft.com/office/drawing/2014/main" id="{D8EF32D3-7BFF-49C8-992B-0D4CA267F6BD}"/>
                    </a:ext>
                  </a:extLst>
                </p14:cNvPr>
                <p14:cNvContentPartPr/>
                <p14:nvPr/>
              </p14:nvContentPartPr>
              <p14:xfrm>
                <a:off x="8213498" y="5788244"/>
                <a:ext cx="345960" cy="298080"/>
              </p14:xfrm>
            </p:contentPart>
          </mc:Choice>
          <mc:Fallback xmlns="">
            <p:pic>
              <p:nvPicPr>
                <p:cNvPr id="393" name="Freihand 392">
                  <a:extLst>
                    <a:ext uri="{FF2B5EF4-FFF2-40B4-BE49-F238E27FC236}">
                      <a16:creationId xmlns:a16="http://schemas.microsoft.com/office/drawing/2014/main" id="{D8EF32D3-7BFF-49C8-992B-0D4CA267F6BD}"/>
                    </a:ext>
                  </a:extLst>
                </p:cNvPr>
                <p:cNvPicPr/>
                <p:nvPr/>
              </p:nvPicPr>
              <p:blipFill>
                <a:blip r:embed="rId635"/>
                <a:stretch>
                  <a:fillRect/>
                </a:stretch>
              </p:blipFill>
              <p:spPr>
                <a:xfrm>
                  <a:off x="8204498" y="5779604"/>
                  <a:ext cx="3636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4" name="Freihand 393">
                  <a:extLst>
                    <a:ext uri="{FF2B5EF4-FFF2-40B4-BE49-F238E27FC236}">
                      <a16:creationId xmlns:a16="http://schemas.microsoft.com/office/drawing/2014/main" id="{2FA94D30-1E79-41A3-914B-A9DF9FF68E0D}"/>
                    </a:ext>
                  </a:extLst>
                </p14:cNvPr>
                <p14:cNvContentPartPr/>
                <p14:nvPr/>
              </p14:nvContentPartPr>
              <p14:xfrm>
                <a:off x="8529578" y="5784284"/>
                <a:ext cx="166680" cy="162000"/>
              </p14:xfrm>
            </p:contentPart>
          </mc:Choice>
          <mc:Fallback xmlns="">
            <p:pic>
              <p:nvPicPr>
                <p:cNvPr id="394" name="Freihand 393">
                  <a:extLst>
                    <a:ext uri="{FF2B5EF4-FFF2-40B4-BE49-F238E27FC236}">
                      <a16:creationId xmlns:a16="http://schemas.microsoft.com/office/drawing/2014/main" id="{2FA94D30-1E79-41A3-914B-A9DF9FF68E0D}"/>
                    </a:ext>
                  </a:extLst>
                </p:cNvPr>
                <p:cNvPicPr/>
                <p:nvPr/>
              </p:nvPicPr>
              <p:blipFill>
                <a:blip r:embed="rId637"/>
                <a:stretch>
                  <a:fillRect/>
                </a:stretch>
              </p:blipFill>
              <p:spPr>
                <a:xfrm>
                  <a:off x="8520578" y="5775644"/>
                  <a:ext cx="184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5" name="Freihand 394">
                  <a:extLst>
                    <a:ext uri="{FF2B5EF4-FFF2-40B4-BE49-F238E27FC236}">
                      <a16:creationId xmlns:a16="http://schemas.microsoft.com/office/drawing/2014/main" id="{E4C04036-DE96-4C71-B6B1-331A23F5F9FA}"/>
                    </a:ext>
                  </a:extLst>
                </p14:cNvPr>
                <p14:cNvContentPartPr/>
                <p14:nvPr/>
              </p14:nvContentPartPr>
              <p14:xfrm>
                <a:off x="7380458" y="6449564"/>
                <a:ext cx="65160" cy="203760"/>
              </p14:xfrm>
            </p:contentPart>
          </mc:Choice>
          <mc:Fallback xmlns="">
            <p:pic>
              <p:nvPicPr>
                <p:cNvPr id="395" name="Freihand 394">
                  <a:extLst>
                    <a:ext uri="{FF2B5EF4-FFF2-40B4-BE49-F238E27FC236}">
                      <a16:creationId xmlns:a16="http://schemas.microsoft.com/office/drawing/2014/main" id="{E4C04036-DE96-4C71-B6B1-331A23F5F9FA}"/>
                    </a:ext>
                  </a:extLst>
                </p:cNvPr>
                <p:cNvPicPr/>
                <p:nvPr/>
              </p:nvPicPr>
              <p:blipFill>
                <a:blip r:embed="rId639"/>
                <a:stretch>
                  <a:fillRect/>
                </a:stretch>
              </p:blipFill>
              <p:spPr>
                <a:xfrm>
                  <a:off x="7371458" y="6440564"/>
                  <a:ext cx="82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6" name="Freihand 395">
                  <a:extLst>
                    <a:ext uri="{FF2B5EF4-FFF2-40B4-BE49-F238E27FC236}">
                      <a16:creationId xmlns:a16="http://schemas.microsoft.com/office/drawing/2014/main" id="{A3713EE5-1781-4003-AADC-F1042724BAB8}"/>
                    </a:ext>
                  </a:extLst>
                </p14:cNvPr>
                <p14:cNvContentPartPr/>
                <p14:nvPr/>
              </p14:nvContentPartPr>
              <p14:xfrm>
                <a:off x="7424378" y="6475484"/>
                <a:ext cx="209160" cy="136800"/>
              </p14:xfrm>
            </p:contentPart>
          </mc:Choice>
          <mc:Fallback xmlns="">
            <p:pic>
              <p:nvPicPr>
                <p:cNvPr id="396" name="Freihand 395">
                  <a:extLst>
                    <a:ext uri="{FF2B5EF4-FFF2-40B4-BE49-F238E27FC236}">
                      <a16:creationId xmlns:a16="http://schemas.microsoft.com/office/drawing/2014/main" id="{A3713EE5-1781-4003-AADC-F1042724BAB8}"/>
                    </a:ext>
                  </a:extLst>
                </p:cNvPr>
                <p:cNvPicPr/>
                <p:nvPr/>
              </p:nvPicPr>
              <p:blipFill>
                <a:blip r:embed="rId641"/>
                <a:stretch>
                  <a:fillRect/>
                </a:stretch>
              </p:blipFill>
              <p:spPr>
                <a:xfrm>
                  <a:off x="7415738" y="6466844"/>
                  <a:ext cx="226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7" name="Freihand 396">
                  <a:extLst>
                    <a:ext uri="{FF2B5EF4-FFF2-40B4-BE49-F238E27FC236}">
                      <a16:creationId xmlns:a16="http://schemas.microsoft.com/office/drawing/2014/main" id="{FC898311-76AC-4C79-946D-F424C2318FA1}"/>
                    </a:ext>
                  </a:extLst>
                </p14:cNvPr>
                <p14:cNvContentPartPr/>
                <p14:nvPr/>
              </p14:nvContentPartPr>
              <p14:xfrm>
                <a:off x="7523738" y="6424364"/>
                <a:ext cx="157680" cy="171000"/>
              </p14:xfrm>
            </p:contentPart>
          </mc:Choice>
          <mc:Fallback xmlns="">
            <p:pic>
              <p:nvPicPr>
                <p:cNvPr id="397" name="Freihand 396">
                  <a:extLst>
                    <a:ext uri="{FF2B5EF4-FFF2-40B4-BE49-F238E27FC236}">
                      <a16:creationId xmlns:a16="http://schemas.microsoft.com/office/drawing/2014/main" id="{FC898311-76AC-4C79-946D-F424C2318FA1}"/>
                    </a:ext>
                  </a:extLst>
                </p:cNvPr>
                <p:cNvPicPr/>
                <p:nvPr/>
              </p:nvPicPr>
              <p:blipFill>
                <a:blip r:embed="rId643"/>
                <a:stretch>
                  <a:fillRect/>
                </a:stretch>
              </p:blipFill>
              <p:spPr>
                <a:xfrm>
                  <a:off x="7514738" y="6415364"/>
                  <a:ext cx="175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8" name="Freihand 397">
                  <a:extLst>
                    <a:ext uri="{FF2B5EF4-FFF2-40B4-BE49-F238E27FC236}">
                      <a16:creationId xmlns:a16="http://schemas.microsoft.com/office/drawing/2014/main" id="{C0094CE6-3A0B-4FDC-A550-8C544F80E115}"/>
                    </a:ext>
                  </a:extLst>
                </p14:cNvPr>
                <p14:cNvContentPartPr/>
                <p14:nvPr/>
              </p14:nvContentPartPr>
              <p14:xfrm>
                <a:off x="7622378" y="6343724"/>
                <a:ext cx="406080" cy="254520"/>
              </p14:xfrm>
            </p:contentPart>
          </mc:Choice>
          <mc:Fallback xmlns="">
            <p:pic>
              <p:nvPicPr>
                <p:cNvPr id="398" name="Freihand 397">
                  <a:extLst>
                    <a:ext uri="{FF2B5EF4-FFF2-40B4-BE49-F238E27FC236}">
                      <a16:creationId xmlns:a16="http://schemas.microsoft.com/office/drawing/2014/main" id="{C0094CE6-3A0B-4FDC-A550-8C544F80E115}"/>
                    </a:ext>
                  </a:extLst>
                </p:cNvPr>
                <p:cNvPicPr/>
                <p:nvPr/>
              </p:nvPicPr>
              <p:blipFill>
                <a:blip r:embed="rId645"/>
                <a:stretch>
                  <a:fillRect/>
                </a:stretch>
              </p:blipFill>
              <p:spPr>
                <a:xfrm>
                  <a:off x="7613738" y="6334724"/>
                  <a:ext cx="4237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9" name="Freihand 398">
                  <a:extLst>
                    <a:ext uri="{FF2B5EF4-FFF2-40B4-BE49-F238E27FC236}">
                      <a16:creationId xmlns:a16="http://schemas.microsoft.com/office/drawing/2014/main" id="{0D99A5D7-3D79-44E9-912B-C7C4E7D5B556}"/>
                    </a:ext>
                  </a:extLst>
                </p14:cNvPr>
                <p14:cNvContentPartPr/>
                <p14:nvPr/>
              </p14:nvContentPartPr>
              <p14:xfrm>
                <a:off x="8029898" y="6223484"/>
                <a:ext cx="259200" cy="214560"/>
              </p14:xfrm>
            </p:contentPart>
          </mc:Choice>
          <mc:Fallback xmlns="">
            <p:pic>
              <p:nvPicPr>
                <p:cNvPr id="399" name="Freihand 398">
                  <a:extLst>
                    <a:ext uri="{FF2B5EF4-FFF2-40B4-BE49-F238E27FC236}">
                      <a16:creationId xmlns:a16="http://schemas.microsoft.com/office/drawing/2014/main" id="{0D99A5D7-3D79-44E9-912B-C7C4E7D5B556}"/>
                    </a:ext>
                  </a:extLst>
                </p:cNvPr>
                <p:cNvPicPr/>
                <p:nvPr/>
              </p:nvPicPr>
              <p:blipFill>
                <a:blip r:embed="rId647"/>
                <a:stretch>
                  <a:fillRect/>
                </a:stretch>
              </p:blipFill>
              <p:spPr>
                <a:xfrm>
                  <a:off x="8020898" y="6214484"/>
                  <a:ext cx="276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0" name="Freihand 399">
                  <a:extLst>
                    <a:ext uri="{FF2B5EF4-FFF2-40B4-BE49-F238E27FC236}">
                      <a16:creationId xmlns:a16="http://schemas.microsoft.com/office/drawing/2014/main" id="{A754F52C-E74F-49BB-A83C-A64589D592B4}"/>
                    </a:ext>
                  </a:extLst>
                </p14:cNvPr>
                <p14:cNvContentPartPr/>
                <p14:nvPr/>
              </p14:nvContentPartPr>
              <p14:xfrm>
                <a:off x="7622738" y="6665564"/>
                <a:ext cx="32400" cy="123120"/>
              </p14:xfrm>
            </p:contentPart>
          </mc:Choice>
          <mc:Fallback xmlns="">
            <p:pic>
              <p:nvPicPr>
                <p:cNvPr id="400" name="Freihand 399">
                  <a:extLst>
                    <a:ext uri="{FF2B5EF4-FFF2-40B4-BE49-F238E27FC236}">
                      <a16:creationId xmlns:a16="http://schemas.microsoft.com/office/drawing/2014/main" id="{A754F52C-E74F-49BB-A83C-A64589D592B4}"/>
                    </a:ext>
                  </a:extLst>
                </p:cNvPr>
                <p:cNvPicPr/>
                <p:nvPr/>
              </p:nvPicPr>
              <p:blipFill>
                <a:blip r:embed="rId649"/>
                <a:stretch>
                  <a:fillRect/>
                </a:stretch>
              </p:blipFill>
              <p:spPr>
                <a:xfrm>
                  <a:off x="7613738" y="6656924"/>
                  <a:ext cx="50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1" name="Freihand 400">
                  <a:extLst>
                    <a:ext uri="{FF2B5EF4-FFF2-40B4-BE49-F238E27FC236}">
                      <a16:creationId xmlns:a16="http://schemas.microsoft.com/office/drawing/2014/main" id="{43E5DD3D-45F8-4AD9-BF4B-A9DFE7A65E02}"/>
                    </a:ext>
                  </a:extLst>
                </p14:cNvPr>
                <p14:cNvContentPartPr/>
                <p14:nvPr/>
              </p14:nvContentPartPr>
              <p14:xfrm>
                <a:off x="7603298" y="6609764"/>
                <a:ext cx="183600" cy="107640"/>
              </p14:xfrm>
            </p:contentPart>
          </mc:Choice>
          <mc:Fallback xmlns="">
            <p:pic>
              <p:nvPicPr>
                <p:cNvPr id="401" name="Freihand 400">
                  <a:extLst>
                    <a:ext uri="{FF2B5EF4-FFF2-40B4-BE49-F238E27FC236}">
                      <a16:creationId xmlns:a16="http://schemas.microsoft.com/office/drawing/2014/main" id="{43E5DD3D-45F8-4AD9-BF4B-A9DFE7A65E02}"/>
                    </a:ext>
                  </a:extLst>
                </p:cNvPr>
                <p:cNvPicPr/>
                <p:nvPr/>
              </p:nvPicPr>
              <p:blipFill>
                <a:blip r:embed="rId651"/>
                <a:stretch>
                  <a:fillRect/>
                </a:stretch>
              </p:blipFill>
              <p:spPr>
                <a:xfrm>
                  <a:off x="7594658" y="6601124"/>
                  <a:ext cx="201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2" name="Freihand 401">
                  <a:extLst>
                    <a:ext uri="{FF2B5EF4-FFF2-40B4-BE49-F238E27FC236}">
                      <a16:creationId xmlns:a16="http://schemas.microsoft.com/office/drawing/2014/main" id="{655F6A9A-7009-473E-ACE7-5660DA4BF1DA}"/>
                    </a:ext>
                  </a:extLst>
                </p14:cNvPr>
                <p14:cNvContentPartPr/>
                <p14:nvPr/>
              </p14:nvContentPartPr>
              <p14:xfrm>
                <a:off x="7629938" y="6735764"/>
                <a:ext cx="112320" cy="64440"/>
              </p14:xfrm>
            </p:contentPart>
          </mc:Choice>
          <mc:Fallback xmlns="">
            <p:pic>
              <p:nvPicPr>
                <p:cNvPr id="402" name="Freihand 401">
                  <a:extLst>
                    <a:ext uri="{FF2B5EF4-FFF2-40B4-BE49-F238E27FC236}">
                      <a16:creationId xmlns:a16="http://schemas.microsoft.com/office/drawing/2014/main" id="{655F6A9A-7009-473E-ACE7-5660DA4BF1DA}"/>
                    </a:ext>
                  </a:extLst>
                </p:cNvPr>
                <p:cNvPicPr/>
                <p:nvPr/>
              </p:nvPicPr>
              <p:blipFill>
                <a:blip r:embed="rId653"/>
                <a:stretch>
                  <a:fillRect/>
                </a:stretch>
              </p:blipFill>
              <p:spPr>
                <a:xfrm>
                  <a:off x="7620938" y="6727124"/>
                  <a:ext cx="129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3" name="Freihand 402">
                  <a:extLst>
                    <a:ext uri="{FF2B5EF4-FFF2-40B4-BE49-F238E27FC236}">
                      <a16:creationId xmlns:a16="http://schemas.microsoft.com/office/drawing/2014/main" id="{E7B3DA14-DDEA-4AD6-A236-44F1999473A2}"/>
                    </a:ext>
                  </a:extLst>
                </p14:cNvPr>
                <p14:cNvContentPartPr/>
                <p14:nvPr/>
              </p14:nvContentPartPr>
              <p14:xfrm>
                <a:off x="7749458" y="6610484"/>
                <a:ext cx="311040" cy="151200"/>
              </p14:xfrm>
            </p:contentPart>
          </mc:Choice>
          <mc:Fallback xmlns="">
            <p:pic>
              <p:nvPicPr>
                <p:cNvPr id="403" name="Freihand 402">
                  <a:extLst>
                    <a:ext uri="{FF2B5EF4-FFF2-40B4-BE49-F238E27FC236}">
                      <a16:creationId xmlns:a16="http://schemas.microsoft.com/office/drawing/2014/main" id="{E7B3DA14-DDEA-4AD6-A236-44F1999473A2}"/>
                    </a:ext>
                  </a:extLst>
                </p:cNvPr>
                <p:cNvPicPr/>
                <p:nvPr/>
              </p:nvPicPr>
              <p:blipFill>
                <a:blip r:embed="rId655"/>
                <a:stretch>
                  <a:fillRect/>
                </a:stretch>
              </p:blipFill>
              <p:spPr>
                <a:xfrm>
                  <a:off x="7740458" y="6601484"/>
                  <a:ext cx="328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5" name="Freihand 404">
                  <a:extLst>
                    <a:ext uri="{FF2B5EF4-FFF2-40B4-BE49-F238E27FC236}">
                      <a16:creationId xmlns:a16="http://schemas.microsoft.com/office/drawing/2014/main" id="{B4033364-8366-4135-A18C-7975F7D06840}"/>
                    </a:ext>
                  </a:extLst>
                </p14:cNvPr>
                <p14:cNvContentPartPr/>
                <p14:nvPr/>
              </p14:nvContentPartPr>
              <p14:xfrm>
                <a:off x="8055458" y="6466124"/>
                <a:ext cx="407160" cy="178200"/>
              </p14:xfrm>
            </p:contentPart>
          </mc:Choice>
          <mc:Fallback xmlns="">
            <p:pic>
              <p:nvPicPr>
                <p:cNvPr id="405" name="Freihand 404">
                  <a:extLst>
                    <a:ext uri="{FF2B5EF4-FFF2-40B4-BE49-F238E27FC236}">
                      <a16:creationId xmlns:a16="http://schemas.microsoft.com/office/drawing/2014/main" id="{B4033364-8366-4135-A18C-7975F7D06840}"/>
                    </a:ext>
                  </a:extLst>
                </p:cNvPr>
                <p:cNvPicPr/>
                <p:nvPr/>
              </p:nvPicPr>
              <p:blipFill>
                <a:blip r:embed="rId657"/>
                <a:stretch>
                  <a:fillRect/>
                </a:stretch>
              </p:blipFill>
              <p:spPr>
                <a:xfrm>
                  <a:off x="8046458" y="6457124"/>
                  <a:ext cx="424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6" name="Freihand 405">
                  <a:extLst>
                    <a:ext uri="{FF2B5EF4-FFF2-40B4-BE49-F238E27FC236}">
                      <a16:creationId xmlns:a16="http://schemas.microsoft.com/office/drawing/2014/main" id="{49861D2C-217E-42EB-AFBF-7EA2D7B99F3A}"/>
                    </a:ext>
                  </a:extLst>
                </p14:cNvPr>
                <p14:cNvContentPartPr/>
                <p14:nvPr/>
              </p14:nvContentPartPr>
              <p14:xfrm>
                <a:off x="7613378" y="5369204"/>
                <a:ext cx="961560" cy="709560"/>
              </p14:xfrm>
            </p:contentPart>
          </mc:Choice>
          <mc:Fallback xmlns="">
            <p:pic>
              <p:nvPicPr>
                <p:cNvPr id="406" name="Freihand 405">
                  <a:extLst>
                    <a:ext uri="{FF2B5EF4-FFF2-40B4-BE49-F238E27FC236}">
                      <a16:creationId xmlns:a16="http://schemas.microsoft.com/office/drawing/2014/main" id="{49861D2C-217E-42EB-AFBF-7EA2D7B99F3A}"/>
                    </a:ext>
                  </a:extLst>
                </p:cNvPr>
                <p:cNvPicPr/>
                <p:nvPr/>
              </p:nvPicPr>
              <p:blipFill>
                <a:blip r:embed="rId659"/>
                <a:stretch>
                  <a:fillRect/>
                </a:stretch>
              </p:blipFill>
              <p:spPr>
                <a:xfrm>
                  <a:off x="7604738" y="5360564"/>
                  <a:ext cx="97920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8" name="Freihand 407">
                  <a:extLst>
                    <a:ext uri="{FF2B5EF4-FFF2-40B4-BE49-F238E27FC236}">
                      <a16:creationId xmlns:a16="http://schemas.microsoft.com/office/drawing/2014/main" id="{46772862-84FD-448A-8101-C03590C785F7}"/>
                    </a:ext>
                  </a:extLst>
                </p14:cNvPr>
                <p14:cNvContentPartPr/>
                <p14:nvPr/>
              </p14:nvContentPartPr>
              <p14:xfrm>
                <a:off x="4723658" y="5896964"/>
                <a:ext cx="2826000" cy="558720"/>
              </p14:xfrm>
            </p:contentPart>
          </mc:Choice>
          <mc:Fallback xmlns="">
            <p:pic>
              <p:nvPicPr>
                <p:cNvPr id="408" name="Freihand 407">
                  <a:extLst>
                    <a:ext uri="{FF2B5EF4-FFF2-40B4-BE49-F238E27FC236}">
                      <a16:creationId xmlns:a16="http://schemas.microsoft.com/office/drawing/2014/main" id="{46772862-84FD-448A-8101-C03590C785F7}"/>
                    </a:ext>
                  </a:extLst>
                </p:cNvPr>
                <p:cNvPicPr/>
                <p:nvPr/>
              </p:nvPicPr>
              <p:blipFill>
                <a:blip r:embed="rId661"/>
                <a:stretch>
                  <a:fillRect/>
                </a:stretch>
              </p:blipFill>
              <p:spPr>
                <a:xfrm>
                  <a:off x="4715018" y="5887964"/>
                  <a:ext cx="284364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09" name="Freihand 408">
                  <a:extLst>
                    <a:ext uri="{FF2B5EF4-FFF2-40B4-BE49-F238E27FC236}">
                      <a16:creationId xmlns:a16="http://schemas.microsoft.com/office/drawing/2014/main" id="{2688A072-0BFD-48B5-9A4E-781E0ACDC4E0}"/>
                    </a:ext>
                  </a:extLst>
                </p14:cNvPr>
                <p14:cNvContentPartPr/>
                <p14:nvPr/>
              </p14:nvContentPartPr>
              <p14:xfrm>
                <a:off x="4501178" y="6286844"/>
                <a:ext cx="311760" cy="336240"/>
              </p14:xfrm>
            </p:contentPart>
          </mc:Choice>
          <mc:Fallback xmlns="">
            <p:pic>
              <p:nvPicPr>
                <p:cNvPr id="409" name="Freihand 408">
                  <a:extLst>
                    <a:ext uri="{FF2B5EF4-FFF2-40B4-BE49-F238E27FC236}">
                      <a16:creationId xmlns:a16="http://schemas.microsoft.com/office/drawing/2014/main" id="{2688A072-0BFD-48B5-9A4E-781E0ACDC4E0}"/>
                    </a:ext>
                  </a:extLst>
                </p:cNvPr>
                <p:cNvPicPr/>
                <p:nvPr/>
              </p:nvPicPr>
              <p:blipFill>
                <a:blip r:embed="rId663"/>
                <a:stretch>
                  <a:fillRect/>
                </a:stretch>
              </p:blipFill>
              <p:spPr>
                <a:xfrm>
                  <a:off x="4492178" y="6278204"/>
                  <a:ext cx="3294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1" name="Freihand 410">
                  <a:extLst>
                    <a:ext uri="{FF2B5EF4-FFF2-40B4-BE49-F238E27FC236}">
                      <a16:creationId xmlns:a16="http://schemas.microsoft.com/office/drawing/2014/main" id="{9407BB42-94C7-429D-8487-6C3E9CC3BFCC}"/>
                    </a:ext>
                  </a:extLst>
                </p14:cNvPr>
                <p14:cNvContentPartPr/>
                <p14:nvPr/>
              </p14:nvContentPartPr>
              <p14:xfrm>
                <a:off x="2260538" y="6582044"/>
                <a:ext cx="18000" cy="131040"/>
              </p14:xfrm>
            </p:contentPart>
          </mc:Choice>
          <mc:Fallback xmlns="">
            <p:pic>
              <p:nvPicPr>
                <p:cNvPr id="411" name="Freihand 410">
                  <a:extLst>
                    <a:ext uri="{FF2B5EF4-FFF2-40B4-BE49-F238E27FC236}">
                      <a16:creationId xmlns:a16="http://schemas.microsoft.com/office/drawing/2014/main" id="{9407BB42-94C7-429D-8487-6C3E9CC3BFCC}"/>
                    </a:ext>
                  </a:extLst>
                </p:cNvPr>
                <p:cNvPicPr/>
                <p:nvPr/>
              </p:nvPicPr>
              <p:blipFill>
                <a:blip r:embed="rId665"/>
                <a:stretch>
                  <a:fillRect/>
                </a:stretch>
              </p:blipFill>
              <p:spPr>
                <a:xfrm>
                  <a:off x="2251538" y="6573044"/>
                  <a:ext cx="35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2" name="Freihand 411">
                  <a:extLst>
                    <a:ext uri="{FF2B5EF4-FFF2-40B4-BE49-F238E27FC236}">
                      <a16:creationId xmlns:a16="http://schemas.microsoft.com/office/drawing/2014/main" id="{21AEB763-A1DB-4881-B793-686B87EEA7E1}"/>
                    </a:ext>
                  </a:extLst>
                </p14:cNvPr>
                <p14:cNvContentPartPr/>
                <p14:nvPr/>
              </p14:nvContentPartPr>
              <p14:xfrm>
                <a:off x="2145338" y="6492044"/>
                <a:ext cx="247320" cy="358920"/>
              </p14:xfrm>
            </p:contentPart>
          </mc:Choice>
          <mc:Fallback xmlns="">
            <p:pic>
              <p:nvPicPr>
                <p:cNvPr id="412" name="Freihand 411">
                  <a:extLst>
                    <a:ext uri="{FF2B5EF4-FFF2-40B4-BE49-F238E27FC236}">
                      <a16:creationId xmlns:a16="http://schemas.microsoft.com/office/drawing/2014/main" id="{21AEB763-A1DB-4881-B793-686B87EEA7E1}"/>
                    </a:ext>
                  </a:extLst>
                </p:cNvPr>
                <p:cNvPicPr/>
                <p:nvPr/>
              </p:nvPicPr>
              <p:blipFill>
                <a:blip r:embed="rId667"/>
                <a:stretch>
                  <a:fillRect/>
                </a:stretch>
              </p:blipFill>
              <p:spPr>
                <a:xfrm>
                  <a:off x="2136698" y="6483404"/>
                  <a:ext cx="2649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3" name="Freihand 412">
                  <a:extLst>
                    <a:ext uri="{FF2B5EF4-FFF2-40B4-BE49-F238E27FC236}">
                      <a16:creationId xmlns:a16="http://schemas.microsoft.com/office/drawing/2014/main" id="{99184D3F-00EF-4661-8CAE-31BC71B913C9}"/>
                    </a:ext>
                  </a:extLst>
                </p14:cNvPr>
                <p14:cNvContentPartPr/>
                <p14:nvPr/>
              </p14:nvContentPartPr>
              <p14:xfrm>
                <a:off x="2517218" y="6554324"/>
                <a:ext cx="127440" cy="157320"/>
              </p14:xfrm>
            </p:contentPart>
          </mc:Choice>
          <mc:Fallback xmlns="">
            <p:pic>
              <p:nvPicPr>
                <p:cNvPr id="413" name="Freihand 412">
                  <a:extLst>
                    <a:ext uri="{FF2B5EF4-FFF2-40B4-BE49-F238E27FC236}">
                      <a16:creationId xmlns:a16="http://schemas.microsoft.com/office/drawing/2014/main" id="{99184D3F-00EF-4661-8CAE-31BC71B913C9}"/>
                    </a:ext>
                  </a:extLst>
                </p:cNvPr>
                <p:cNvPicPr/>
                <p:nvPr/>
              </p:nvPicPr>
              <p:blipFill>
                <a:blip r:embed="rId669"/>
                <a:stretch>
                  <a:fillRect/>
                </a:stretch>
              </p:blipFill>
              <p:spPr>
                <a:xfrm>
                  <a:off x="2508578" y="6545324"/>
                  <a:ext cx="145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4" name="Freihand 413">
                  <a:extLst>
                    <a:ext uri="{FF2B5EF4-FFF2-40B4-BE49-F238E27FC236}">
                      <a16:creationId xmlns:a16="http://schemas.microsoft.com/office/drawing/2014/main" id="{6296987C-870A-438E-A2F4-A6A8494D2358}"/>
                    </a:ext>
                  </a:extLst>
                </p14:cNvPr>
                <p14:cNvContentPartPr/>
                <p14:nvPr/>
              </p14:nvContentPartPr>
              <p14:xfrm>
                <a:off x="2496338" y="6474764"/>
                <a:ext cx="239760" cy="168480"/>
              </p14:xfrm>
            </p:contentPart>
          </mc:Choice>
          <mc:Fallback xmlns="">
            <p:pic>
              <p:nvPicPr>
                <p:cNvPr id="414" name="Freihand 413">
                  <a:extLst>
                    <a:ext uri="{FF2B5EF4-FFF2-40B4-BE49-F238E27FC236}">
                      <a16:creationId xmlns:a16="http://schemas.microsoft.com/office/drawing/2014/main" id="{6296987C-870A-438E-A2F4-A6A8494D2358}"/>
                    </a:ext>
                  </a:extLst>
                </p:cNvPr>
                <p:cNvPicPr/>
                <p:nvPr/>
              </p:nvPicPr>
              <p:blipFill>
                <a:blip r:embed="rId671"/>
                <a:stretch>
                  <a:fillRect/>
                </a:stretch>
              </p:blipFill>
              <p:spPr>
                <a:xfrm>
                  <a:off x="2487338" y="6466124"/>
                  <a:ext cx="257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5" name="Freihand 414">
                  <a:extLst>
                    <a:ext uri="{FF2B5EF4-FFF2-40B4-BE49-F238E27FC236}">
                      <a16:creationId xmlns:a16="http://schemas.microsoft.com/office/drawing/2014/main" id="{46D23723-B4D8-495D-ACD8-1E38C10B6AF5}"/>
                    </a:ext>
                  </a:extLst>
                </p14:cNvPr>
                <p14:cNvContentPartPr/>
                <p14:nvPr/>
              </p14:nvContentPartPr>
              <p14:xfrm>
                <a:off x="2818178" y="6394844"/>
                <a:ext cx="85680" cy="289800"/>
              </p14:xfrm>
            </p:contentPart>
          </mc:Choice>
          <mc:Fallback xmlns="">
            <p:pic>
              <p:nvPicPr>
                <p:cNvPr id="415" name="Freihand 414">
                  <a:extLst>
                    <a:ext uri="{FF2B5EF4-FFF2-40B4-BE49-F238E27FC236}">
                      <a16:creationId xmlns:a16="http://schemas.microsoft.com/office/drawing/2014/main" id="{46D23723-B4D8-495D-ACD8-1E38C10B6AF5}"/>
                    </a:ext>
                  </a:extLst>
                </p:cNvPr>
                <p:cNvPicPr/>
                <p:nvPr/>
              </p:nvPicPr>
              <p:blipFill>
                <a:blip r:embed="rId673"/>
                <a:stretch>
                  <a:fillRect/>
                </a:stretch>
              </p:blipFill>
              <p:spPr>
                <a:xfrm>
                  <a:off x="2809178" y="6385844"/>
                  <a:ext cx="1033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7" name="Freihand 416">
                  <a:extLst>
                    <a:ext uri="{FF2B5EF4-FFF2-40B4-BE49-F238E27FC236}">
                      <a16:creationId xmlns:a16="http://schemas.microsoft.com/office/drawing/2014/main" id="{D3839347-47FC-4685-9358-2FD0431DC7A2}"/>
                    </a:ext>
                  </a:extLst>
                </p14:cNvPr>
                <p14:cNvContentPartPr/>
                <p14:nvPr/>
              </p14:nvContentPartPr>
              <p14:xfrm>
                <a:off x="2920778" y="6435884"/>
                <a:ext cx="142560" cy="181800"/>
              </p14:xfrm>
            </p:contentPart>
          </mc:Choice>
          <mc:Fallback xmlns="">
            <p:pic>
              <p:nvPicPr>
                <p:cNvPr id="417" name="Freihand 416">
                  <a:extLst>
                    <a:ext uri="{FF2B5EF4-FFF2-40B4-BE49-F238E27FC236}">
                      <a16:creationId xmlns:a16="http://schemas.microsoft.com/office/drawing/2014/main" id="{D3839347-47FC-4685-9358-2FD0431DC7A2}"/>
                    </a:ext>
                  </a:extLst>
                </p:cNvPr>
                <p:cNvPicPr/>
                <p:nvPr/>
              </p:nvPicPr>
              <p:blipFill>
                <a:blip r:embed="rId675"/>
                <a:stretch>
                  <a:fillRect/>
                </a:stretch>
              </p:blipFill>
              <p:spPr>
                <a:xfrm>
                  <a:off x="2911778" y="6427244"/>
                  <a:ext cx="160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8" name="Freihand 417">
                  <a:extLst>
                    <a:ext uri="{FF2B5EF4-FFF2-40B4-BE49-F238E27FC236}">
                      <a16:creationId xmlns:a16="http://schemas.microsoft.com/office/drawing/2014/main" id="{BD013AFA-D8C7-4C6B-97DB-10C62DB47579}"/>
                    </a:ext>
                  </a:extLst>
                </p14:cNvPr>
                <p14:cNvContentPartPr/>
                <p14:nvPr/>
              </p14:nvContentPartPr>
              <p14:xfrm>
                <a:off x="2863178" y="6524084"/>
                <a:ext cx="187560" cy="112320"/>
              </p14:xfrm>
            </p:contentPart>
          </mc:Choice>
          <mc:Fallback xmlns="">
            <p:pic>
              <p:nvPicPr>
                <p:cNvPr id="418" name="Freihand 417">
                  <a:extLst>
                    <a:ext uri="{FF2B5EF4-FFF2-40B4-BE49-F238E27FC236}">
                      <a16:creationId xmlns:a16="http://schemas.microsoft.com/office/drawing/2014/main" id="{BD013AFA-D8C7-4C6B-97DB-10C62DB47579}"/>
                    </a:ext>
                  </a:extLst>
                </p:cNvPr>
                <p:cNvPicPr/>
                <p:nvPr/>
              </p:nvPicPr>
              <p:blipFill>
                <a:blip r:embed="rId677"/>
                <a:stretch>
                  <a:fillRect/>
                </a:stretch>
              </p:blipFill>
              <p:spPr>
                <a:xfrm>
                  <a:off x="2854178" y="6515444"/>
                  <a:ext cx="205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19" name="Freihand 418">
                  <a:extLst>
                    <a:ext uri="{FF2B5EF4-FFF2-40B4-BE49-F238E27FC236}">
                      <a16:creationId xmlns:a16="http://schemas.microsoft.com/office/drawing/2014/main" id="{835B3570-F7CC-4B24-A61B-65BDF65D76E6}"/>
                    </a:ext>
                  </a:extLst>
                </p14:cNvPr>
                <p14:cNvContentPartPr/>
                <p14:nvPr/>
              </p14:nvContentPartPr>
              <p14:xfrm>
                <a:off x="3091778" y="6497804"/>
                <a:ext cx="89280" cy="27720"/>
              </p14:xfrm>
            </p:contentPart>
          </mc:Choice>
          <mc:Fallback xmlns="">
            <p:pic>
              <p:nvPicPr>
                <p:cNvPr id="419" name="Freihand 418">
                  <a:extLst>
                    <a:ext uri="{FF2B5EF4-FFF2-40B4-BE49-F238E27FC236}">
                      <a16:creationId xmlns:a16="http://schemas.microsoft.com/office/drawing/2014/main" id="{835B3570-F7CC-4B24-A61B-65BDF65D76E6}"/>
                    </a:ext>
                  </a:extLst>
                </p:cNvPr>
                <p:cNvPicPr/>
                <p:nvPr/>
              </p:nvPicPr>
              <p:blipFill>
                <a:blip r:embed="rId679"/>
                <a:stretch>
                  <a:fillRect/>
                </a:stretch>
              </p:blipFill>
              <p:spPr>
                <a:xfrm>
                  <a:off x="3082778" y="6489164"/>
                  <a:ext cx="106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0" name="Freihand 419">
                  <a:extLst>
                    <a:ext uri="{FF2B5EF4-FFF2-40B4-BE49-F238E27FC236}">
                      <a16:creationId xmlns:a16="http://schemas.microsoft.com/office/drawing/2014/main" id="{1D61B08B-0DA5-4CB1-813D-931F1D6B778B}"/>
                    </a:ext>
                  </a:extLst>
                </p14:cNvPr>
                <p14:cNvContentPartPr/>
                <p14:nvPr/>
              </p14:nvContentPartPr>
              <p14:xfrm>
                <a:off x="3155138" y="6419684"/>
                <a:ext cx="147600" cy="180720"/>
              </p14:xfrm>
            </p:contentPart>
          </mc:Choice>
          <mc:Fallback xmlns="">
            <p:pic>
              <p:nvPicPr>
                <p:cNvPr id="420" name="Freihand 419">
                  <a:extLst>
                    <a:ext uri="{FF2B5EF4-FFF2-40B4-BE49-F238E27FC236}">
                      <a16:creationId xmlns:a16="http://schemas.microsoft.com/office/drawing/2014/main" id="{1D61B08B-0DA5-4CB1-813D-931F1D6B778B}"/>
                    </a:ext>
                  </a:extLst>
                </p:cNvPr>
                <p:cNvPicPr/>
                <p:nvPr/>
              </p:nvPicPr>
              <p:blipFill>
                <a:blip r:embed="rId681"/>
                <a:stretch>
                  <a:fillRect/>
                </a:stretch>
              </p:blipFill>
              <p:spPr>
                <a:xfrm>
                  <a:off x="3146498" y="6410684"/>
                  <a:ext cx="165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1" name="Freihand 420">
                  <a:extLst>
                    <a:ext uri="{FF2B5EF4-FFF2-40B4-BE49-F238E27FC236}">
                      <a16:creationId xmlns:a16="http://schemas.microsoft.com/office/drawing/2014/main" id="{A4799FC6-AE6B-4F22-A3A7-C4980F64DF95}"/>
                    </a:ext>
                  </a:extLst>
                </p14:cNvPr>
                <p14:cNvContentPartPr/>
                <p14:nvPr/>
              </p14:nvContentPartPr>
              <p14:xfrm>
                <a:off x="3305978" y="6503924"/>
                <a:ext cx="202320" cy="32760"/>
              </p14:xfrm>
            </p:contentPart>
          </mc:Choice>
          <mc:Fallback xmlns="">
            <p:pic>
              <p:nvPicPr>
                <p:cNvPr id="421" name="Freihand 420">
                  <a:extLst>
                    <a:ext uri="{FF2B5EF4-FFF2-40B4-BE49-F238E27FC236}">
                      <a16:creationId xmlns:a16="http://schemas.microsoft.com/office/drawing/2014/main" id="{A4799FC6-AE6B-4F22-A3A7-C4980F64DF95}"/>
                    </a:ext>
                  </a:extLst>
                </p:cNvPr>
                <p:cNvPicPr/>
                <p:nvPr/>
              </p:nvPicPr>
              <p:blipFill>
                <a:blip r:embed="rId683"/>
                <a:stretch>
                  <a:fillRect/>
                </a:stretch>
              </p:blipFill>
              <p:spPr>
                <a:xfrm>
                  <a:off x="3297338" y="6495284"/>
                  <a:ext cx="219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2" name="Freihand 421">
                  <a:extLst>
                    <a:ext uri="{FF2B5EF4-FFF2-40B4-BE49-F238E27FC236}">
                      <a16:creationId xmlns:a16="http://schemas.microsoft.com/office/drawing/2014/main" id="{6BE4830E-6A0B-49B0-AF39-7857FE02F325}"/>
                    </a:ext>
                  </a:extLst>
                </p14:cNvPr>
                <p14:cNvContentPartPr/>
                <p14:nvPr/>
              </p14:nvContentPartPr>
              <p14:xfrm>
                <a:off x="3497858" y="6340484"/>
                <a:ext cx="159480" cy="432720"/>
              </p14:xfrm>
            </p:contentPart>
          </mc:Choice>
          <mc:Fallback xmlns="">
            <p:pic>
              <p:nvPicPr>
                <p:cNvPr id="422" name="Freihand 421">
                  <a:extLst>
                    <a:ext uri="{FF2B5EF4-FFF2-40B4-BE49-F238E27FC236}">
                      <a16:creationId xmlns:a16="http://schemas.microsoft.com/office/drawing/2014/main" id="{6BE4830E-6A0B-49B0-AF39-7857FE02F325}"/>
                    </a:ext>
                  </a:extLst>
                </p:cNvPr>
                <p:cNvPicPr/>
                <p:nvPr/>
              </p:nvPicPr>
              <p:blipFill>
                <a:blip r:embed="rId685"/>
                <a:stretch>
                  <a:fillRect/>
                </a:stretch>
              </p:blipFill>
              <p:spPr>
                <a:xfrm>
                  <a:off x="3488858" y="6331844"/>
                  <a:ext cx="17712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4" name="Freihand 423">
                  <a:extLst>
                    <a:ext uri="{FF2B5EF4-FFF2-40B4-BE49-F238E27FC236}">
                      <a16:creationId xmlns:a16="http://schemas.microsoft.com/office/drawing/2014/main" id="{D259F5AC-9789-42C1-A858-5770EE5EF091}"/>
                    </a:ext>
                  </a:extLst>
                </p14:cNvPr>
                <p14:cNvContentPartPr/>
                <p14:nvPr/>
              </p14:nvContentPartPr>
              <p14:xfrm>
                <a:off x="3834098" y="6319964"/>
                <a:ext cx="71280" cy="295920"/>
              </p14:xfrm>
            </p:contentPart>
          </mc:Choice>
          <mc:Fallback xmlns="">
            <p:pic>
              <p:nvPicPr>
                <p:cNvPr id="424" name="Freihand 423">
                  <a:extLst>
                    <a:ext uri="{FF2B5EF4-FFF2-40B4-BE49-F238E27FC236}">
                      <a16:creationId xmlns:a16="http://schemas.microsoft.com/office/drawing/2014/main" id="{D259F5AC-9789-42C1-A858-5770EE5EF091}"/>
                    </a:ext>
                  </a:extLst>
                </p:cNvPr>
                <p:cNvPicPr/>
                <p:nvPr/>
              </p:nvPicPr>
              <p:blipFill>
                <a:blip r:embed="rId687"/>
                <a:stretch>
                  <a:fillRect/>
                </a:stretch>
              </p:blipFill>
              <p:spPr>
                <a:xfrm>
                  <a:off x="3825098" y="6310964"/>
                  <a:ext cx="889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5" name="Freihand 424">
                  <a:extLst>
                    <a:ext uri="{FF2B5EF4-FFF2-40B4-BE49-F238E27FC236}">
                      <a16:creationId xmlns:a16="http://schemas.microsoft.com/office/drawing/2014/main" id="{18450228-A893-46ED-9459-8DE9BAD12DCA}"/>
                    </a:ext>
                  </a:extLst>
                </p14:cNvPr>
                <p14:cNvContentPartPr/>
                <p14:nvPr/>
              </p14:nvContentPartPr>
              <p14:xfrm>
                <a:off x="3634658" y="6487004"/>
                <a:ext cx="149400" cy="120600"/>
              </p14:xfrm>
            </p:contentPart>
          </mc:Choice>
          <mc:Fallback xmlns="">
            <p:pic>
              <p:nvPicPr>
                <p:cNvPr id="425" name="Freihand 424">
                  <a:extLst>
                    <a:ext uri="{FF2B5EF4-FFF2-40B4-BE49-F238E27FC236}">
                      <a16:creationId xmlns:a16="http://schemas.microsoft.com/office/drawing/2014/main" id="{18450228-A893-46ED-9459-8DE9BAD12DCA}"/>
                    </a:ext>
                  </a:extLst>
                </p:cNvPr>
                <p:cNvPicPr/>
                <p:nvPr/>
              </p:nvPicPr>
              <p:blipFill>
                <a:blip r:embed="rId689"/>
                <a:stretch>
                  <a:fillRect/>
                </a:stretch>
              </p:blipFill>
              <p:spPr>
                <a:xfrm>
                  <a:off x="3625658" y="6478364"/>
                  <a:ext cx="167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6" name="Freihand 425">
                  <a:extLst>
                    <a:ext uri="{FF2B5EF4-FFF2-40B4-BE49-F238E27FC236}">
                      <a16:creationId xmlns:a16="http://schemas.microsoft.com/office/drawing/2014/main" id="{4B6D8CFE-C0E5-41AB-B7AC-91E9CDD0FBF1}"/>
                    </a:ext>
                  </a:extLst>
                </p14:cNvPr>
                <p14:cNvContentPartPr/>
                <p14:nvPr/>
              </p14:nvContentPartPr>
              <p14:xfrm>
                <a:off x="3935978" y="6285764"/>
                <a:ext cx="108000" cy="160200"/>
              </p14:xfrm>
            </p:contentPart>
          </mc:Choice>
          <mc:Fallback xmlns="">
            <p:pic>
              <p:nvPicPr>
                <p:cNvPr id="426" name="Freihand 425">
                  <a:extLst>
                    <a:ext uri="{FF2B5EF4-FFF2-40B4-BE49-F238E27FC236}">
                      <a16:creationId xmlns:a16="http://schemas.microsoft.com/office/drawing/2014/main" id="{4B6D8CFE-C0E5-41AB-B7AC-91E9CDD0FBF1}"/>
                    </a:ext>
                  </a:extLst>
                </p:cNvPr>
                <p:cNvPicPr/>
                <p:nvPr/>
              </p:nvPicPr>
              <p:blipFill>
                <a:blip r:embed="rId691"/>
                <a:stretch>
                  <a:fillRect/>
                </a:stretch>
              </p:blipFill>
              <p:spPr>
                <a:xfrm>
                  <a:off x="3926978" y="6276764"/>
                  <a:ext cx="125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7" name="Freihand 426">
                  <a:extLst>
                    <a:ext uri="{FF2B5EF4-FFF2-40B4-BE49-F238E27FC236}">
                      <a16:creationId xmlns:a16="http://schemas.microsoft.com/office/drawing/2014/main" id="{4A7BF5FD-19C6-4943-BED3-63EDF687ADFD}"/>
                    </a:ext>
                  </a:extLst>
                </p14:cNvPr>
                <p14:cNvContentPartPr/>
                <p14:nvPr/>
              </p14:nvContentPartPr>
              <p14:xfrm>
                <a:off x="4009058" y="6347684"/>
                <a:ext cx="216000" cy="162720"/>
              </p14:xfrm>
            </p:contentPart>
          </mc:Choice>
          <mc:Fallback xmlns="">
            <p:pic>
              <p:nvPicPr>
                <p:cNvPr id="427" name="Freihand 426">
                  <a:extLst>
                    <a:ext uri="{FF2B5EF4-FFF2-40B4-BE49-F238E27FC236}">
                      <a16:creationId xmlns:a16="http://schemas.microsoft.com/office/drawing/2014/main" id="{4A7BF5FD-19C6-4943-BED3-63EDF687ADFD}"/>
                    </a:ext>
                  </a:extLst>
                </p:cNvPr>
                <p:cNvPicPr/>
                <p:nvPr/>
              </p:nvPicPr>
              <p:blipFill>
                <a:blip r:embed="rId693"/>
                <a:stretch>
                  <a:fillRect/>
                </a:stretch>
              </p:blipFill>
              <p:spPr>
                <a:xfrm>
                  <a:off x="4000418" y="6339044"/>
                  <a:ext cx="233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8" name="Freihand 427">
                  <a:extLst>
                    <a:ext uri="{FF2B5EF4-FFF2-40B4-BE49-F238E27FC236}">
                      <a16:creationId xmlns:a16="http://schemas.microsoft.com/office/drawing/2014/main" id="{D801CFFB-007E-4526-AED8-7D4276C9E70E}"/>
                    </a:ext>
                  </a:extLst>
                </p14:cNvPr>
                <p14:cNvContentPartPr/>
                <p14:nvPr/>
              </p14:nvContentPartPr>
              <p14:xfrm>
                <a:off x="4224338" y="6213044"/>
                <a:ext cx="54000" cy="208800"/>
              </p14:xfrm>
            </p:contentPart>
          </mc:Choice>
          <mc:Fallback xmlns="">
            <p:pic>
              <p:nvPicPr>
                <p:cNvPr id="428" name="Freihand 427">
                  <a:extLst>
                    <a:ext uri="{FF2B5EF4-FFF2-40B4-BE49-F238E27FC236}">
                      <a16:creationId xmlns:a16="http://schemas.microsoft.com/office/drawing/2014/main" id="{D801CFFB-007E-4526-AED8-7D4276C9E70E}"/>
                    </a:ext>
                  </a:extLst>
                </p:cNvPr>
                <p:cNvPicPr/>
                <p:nvPr/>
              </p:nvPicPr>
              <p:blipFill>
                <a:blip r:embed="rId695"/>
                <a:stretch>
                  <a:fillRect/>
                </a:stretch>
              </p:blipFill>
              <p:spPr>
                <a:xfrm>
                  <a:off x="4215338" y="6204404"/>
                  <a:ext cx="71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9" name="Freihand 428">
                  <a:extLst>
                    <a:ext uri="{FF2B5EF4-FFF2-40B4-BE49-F238E27FC236}">
                      <a16:creationId xmlns:a16="http://schemas.microsoft.com/office/drawing/2014/main" id="{40728526-E3C6-4B58-989F-4FFED24D93D0}"/>
                    </a:ext>
                  </a:extLst>
                </p14:cNvPr>
                <p14:cNvContentPartPr/>
                <p14:nvPr/>
              </p14:nvContentPartPr>
              <p14:xfrm>
                <a:off x="4248098" y="6130604"/>
                <a:ext cx="155880" cy="270000"/>
              </p14:xfrm>
            </p:contentPart>
          </mc:Choice>
          <mc:Fallback xmlns="">
            <p:pic>
              <p:nvPicPr>
                <p:cNvPr id="429" name="Freihand 428">
                  <a:extLst>
                    <a:ext uri="{FF2B5EF4-FFF2-40B4-BE49-F238E27FC236}">
                      <a16:creationId xmlns:a16="http://schemas.microsoft.com/office/drawing/2014/main" id="{40728526-E3C6-4B58-989F-4FFED24D93D0}"/>
                    </a:ext>
                  </a:extLst>
                </p:cNvPr>
                <p:cNvPicPr/>
                <p:nvPr/>
              </p:nvPicPr>
              <p:blipFill>
                <a:blip r:embed="rId697"/>
                <a:stretch>
                  <a:fillRect/>
                </a:stretch>
              </p:blipFill>
              <p:spPr>
                <a:xfrm>
                  <a:off x="4239098" y="6121604"/>
                  <a:ext cx="1735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0" name="Freihand 429">
                  <a:extLst>
                    <a:ext uri="{FF2B5EF4-FFF2-40B4-BE49-F238E27FC236}">
                      <a16:creationId xmlns:a16="http://schemas.microsoft.com/office/drawing/2014/main" id="{F5B9DB9E-E236-4E17-8FB2-5FFBB1E49E2C}"/>
                    </a:ext>
                  </a:extLst>
                </p14:cNvPr>
                <p14:cNvContentPartPr/>
                <p14:nvPr/>
              </p14:nvContentPartPr>
              <p14:xfrm>
                <a:off x="4456898" y="6083444"/>
                <a:ext cx="56520" cy="170280"/>
              </p14:xfrm>
            </p:contentPart>
          </mc:Choice>
          <mc:Fallback xmlns="">
            <p:pic>
              <p:nvPicPr>
                <p:cNvPr id="430" name="Freihand 429">
                  <a:extLst>
                    <a:ext uri="{FF2B5EF4-FFF2-40B4-BE49-F238E27FC236}">
                      <a16:creationId xmlns:a16="http://schemas.microsoft.com/office/drawing/2014/main" id="{F5B9DB9E-E236-4E17-8FB2-5FFBB1E49E2C}"/>
                    </a:ext>
                  </a:extLst>
                </p:cNvPr>
                <p:cNvPicPr/>
                <p:nvPr/>
              </p:nvPicPr>
              <p:blipFill>
                <a:blip r:embed="rId699"/>
                <a:stretch>
                  <a:fillRect/>
                </a:stretch>
              </p:blipFill>
              <p:spPr>
                <a:xfrm>
                  <a:off x="4448258" y="6074804"/>
                  <a:ext cx="74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1" name="Freihand 430">
                  <a:extLst>
                    <a:ext uri="{FF2B5EF4-FFF2-40B4-BE49-F238E27FC236}">
                      <a16:creationId xmlns:a16="http://schemas.microsoft.com/office/drawing/2014/main" id="{760C9C75-2069-482D-9CFB-8DA5F2799D9B}"/>
                    </a:ext>
                  </a:extLst>
                </p14:cNvPr>
                <p14:cNvContentPartPr/>
                <p14:nvPr/>
              </p14:nvContentPartPr>
              <p14:xfrm>
                <a:off x="4397138" y="6023684"/>
                <a:ext cx="256680" cy="287280"/>
              </p14:xfrm>
            </p:contentPart>
          </mc:Choice>
          <mc:Fallback xmlns="">
            <p:pic>
              <p:nvPicPr>
                <p:cNvPr id="431" name="Freihand 430">
                  <a:extLst>
                    <a:ext uri="{FF2B5EF4-FFF2-40B4-BE49-F238E27FC236}">
                      <a16:creationId xmlns:a16="http://schemas.microsoft.com/office/drawing/2014/main" id="{760C9C75-2069-482D-9CFB-8DA5F2799D9B}"/>
                    </a:ext>
                  </a:extLst>
                </p:cNvPr>
                <p:cNvPicPr/>
                <p:nvPr/>
              </p:nvPicPr>
              <p:blipFill>
                <a:blip r:embed="rId701"/>
                <a:stretch>
                  <a:fillRect/>
                </a:stretch>
              </p:blipFill>
              <p:spPr>
                <a:xfrm>
                  <a:off x="4388138" y="6014684"/>
                  <a:ext cx="2743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2" name="Freihand 431">
                  <a:extLst>
                    <a:ext uri="{FF2B5EF4-FFF2-40B4-BE49-F238E27FC236}">
                      <a16:creationId xmlns:a16="http://schemas.microsoft.com/office/drawing/2014/main" id="{578AD889-7224-47D8-A2B2-691DC09F919C}"/>
                    </a:ext>
                  </a:extLst>
                </p14:cNvPr>
                <p14:cNvContentPartPr/>
                <p14:nvPr/>
              </p14:nvContentPartPr>
              <p14:xfrm>
                <a:off x="4585418" y="6025124"/>
                <a:ext cx="196200" cy="182520"/>
              </p14:xfrm>
            </p:contentPart>
          </mc:Choice>
          <mc:Fallback xmlns="">
            <p:pic>
              <p:nvPicPr>
                <p:cNvPr id="432" name="Freihand 431">
                  <a:extLst>
                    <a:ext uri="{FF2B5EF4-FFF2-40B4-BE49-F238E27FC236}">
                      <a16:creationId xmlns:a16="http://schemas.microsoft.com/office/drawing/2014/main" id="{578AD889-7224-47D8-A2B2-691DC09F919C}"/>
                    </a:ext>
                  </a:extLst>
                </p:cNvPr>
                <p:cNvPicPr/>
                <p:nvPr/>
              </p:nvPicPr>
              <p:blipFill>
                <a:blip r:embed="rId703"/>
                <a:stretch>
                  <a:fillRect/>
                </a:stretch>
              </p:blipFill>
              <p:spPr>
                <a:xfrm>
                  <a:off x="4576778" y="6016484"/>
                  <a:ext cx="2138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4" name="Freihand 433">
                  <a:extLst>
                    <a:ext uri="{FF2B5EF4-FFF2-40B4-BE49-F238E27FC236}">
                      <a16:creationId xmlns:a16="http://schemas.microsoft.com/office/drawing/2014/main" id="{30B641D4-D065-4253-A86B-0F8D12B9E24C}"/>
                    </a:ext>
                  </a:extLst>
                </p14:cNvPr>
                <p14:cNvContentPartPr/>
                <p14:nvPr/>
              </p14:nvContentPartPr>
              <p14:xfrm>
                <a:off x="4805378" y="5944844"/>
                <a:ext cx="142200" cy="174960"/>
              </p14:xfrm>
            </p:contentPart>
          </mc:Choice>
          <mc:Fallback xmlns="">
            <p:pic>
              <p:nvPicPr>
                <p:cNvPr id="434" name="Freihand 433">
                  <a:extLst>
                    <a:ext uri="{FF2B5EF4-FFF2-40B4-BE49-F238E27FC236}">
                      <a16:creationId xmlns:a16="http://schemas.microsoft.com/office/drawing/2014/main" id="{30B641D4-D065-4253-A86B-0F8D12B9E24C}"/>
                    </a:ext>
                  </a:extLst>
                </p:cNvPr>
                <p:cNvPicPr/>
                <p:nvPr/>
              </p:nvPicPr>
              <p:blipFill>
                <a:blip r:embed="rId705"/>
                <a:stretch>
                  <a:fillRect/>
                </a:stretch>
              </p:blipFill>
              <p:spPr>
                <a:xfrm>
                  <a:off x="4796738" y="5935844"/>
                  <a:ext cx="159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5" name="Freihand 434">
                  <a:extLst>
                    <a:ext uri="{FF2B5EF4-FFF2-40B4-BE49-F238E27FC236}">
                      <a16:creationId xmlns:a16="http://schemas.microsoft.com/office/drawing/2014/main" id="{98C86D39-663B-4E8F-A31A-92FCC043B7B0}"/>
                    </a:ext>
                  </a:extLst>
                </p14:cNvPr>
                <p14:cNvContentPartPr/>
                <p14:nvPr/>
              </p14:nvContentPartPr>
              <p14:xfrm>
                <a:off x="4705658" y="5968604"/>
                <a:ext cx="264600" cy="189360"/>
              </p14:xfrm>
            </p:contentPart>
          </mc:Choice>
          <mc:Fallback xmlns="">
            <p:pic>
              <p:nvPicPr>
                <p:cNvPr id="435" name="Freihand 434">
                  <a:extLst>
                    <a:ext uri="{FF2B5EF4-FFF2-40B4-BE49-F238E27FC236}">
                      <a16:creationId xmlns:a16="http://schemas.microsoft.com/office/drawing/2014/main" id="{98C86D39-663B-4E8F-A31A-92FCC043B7B0}"/>
                    </a:ext>
                  </a:extLst>
                </p:cNvPr>
                <p:cNvPicPr/>
                <p:nvPr/>
              </p:nvPicPr>
              <p:blipFill>
                <a:blip r:embed="rId707"/>
                <a:stretch>
                  <a:fillRect/>
                </a:stretch>
              </p:blipFill>
              <p:spPr>
                <a:xfrm>
                  <a:off x="4697018" y="5959604"/>
                  <a:ext cx="282240" cy="20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8">
            <p14:nvContentPartPr>
              <p14:cNvPr id="456" name="Freihand 455">
                <a:extLst>
                  <a:ext uri="{FF2B5EF4-FFF2-40B4-BE49-F238E27FC236}">
                    <a16:creationId xmlns:a16="http://schemas.microsoft.com/office/drawing/2014/main" id="{5AD74082-441C-4F48-B71B-994C665BF22D}"/>
                  </a:ext>
                </a:extLst>
              </p14:cNvPr>
              <p14:cNvContentPartPr/>
              <p14:nvPr/>
            </p14:nvContentPartPr>
            <p14:xfrm>
              <a:off x="3627818" y="5757644"/>
              <a:ext cx="1892880" cy="918720"/>
            </p14:xfrm>
          </p:contentPart>
        </mc:Choice>
        <mc:Fallback xmlns="">
          <p:pic>
            <p:nvPicPr>
              <p:cNvPr id="456" name="Freihand 455">
                <a:extLst>
                  <a:ext uri="{FF2B5EF4-FFF2-40B4-BE49-F238E27FC236}">
                    <a16:creationId xmlns:a16="http://schemas.microsoft.com/office/drawing/2014/main" id="{5AD74082-441C-4F48-B71B-994C665BF22D}"/>
                  </a:ext>
                </a:extLst>
              </p:cNvPr>
              <p:cNvPicPr/>
              <p:nvPr/>
            </p:nvPicPr>
            <p:blipFill>
              <a:blip r:embed="rId709"/>
              <a:stretch>
                <a:fillRect/>
              </a:stretch>
            </p:blipFill>
            <p:spPr>
              <a:xfrm>
                <a:off x="3618818" y="5748644"/>
                <a:ext cx="1910520" cy="936360"/>
              </a:xfrm>
              <a:prstGeom prst="rect">
                <a:avLst/>
              </a:prstGeom>
            </p:spPr>
          </p:pic>
        </mc:Fallback>
      </mc:AlternateContent>
      <p:grpSp>
        <p:nvGrpSpPr>
          <p:cNvPr id="484" name="Gruppieren 483">
            <a:extLst>
              <a:ext uri="{FF2B5EF4-FFF2-40B4-BE49-F238E27FC236}">
                <a16:creationId xmlns:a16="http://schemas.microsoft.com/office/drawing/2014/main" id="{51AD32E6-A09B-4F20-AADD-652CDC58C25E}"/>
              </a:ext>
            </a:extLst>
          </p:cNvPr>
          <p:cNvGrpSpPr/>
          <p:nvPr/>
        </p:nvGrpSpPr>
        <p:grpSpPr>
          <a:xfrm>
            <a:off x="3443498" y="484004"/>
            <a:ext cx="7560000" cy="6180120"/>
            <a:chOff x="3443498" y="484004"/>
            <a:chExt cx="7560000" cy="6180120"/>
          </a:xfrm>
        </p:grpSpPr>
        <mc:AlternateContent xmlns:mc="http://schemas.openxmlformats.org/markup-compatibility/2006" xmlns:p14="http://schemas.microsoft.com/office/powerpoint/2010/main">
          <mc:Choice Requires="p14">
            <p:contentPart p14:bwMode="auto" r:id="rId710">
              <p14:nvContentPartPr>
                <p14:cNvPr id="437" name="Freihand 436">
                  <a:extLst>
                    <a:ext uri="{FF2B5EF4-FFF2-40B4-BE49-F238E27FC236}">
                      <a16:creationId xmlns:a16="http://schemas.microsoft.com/office/drawing/2014/main" id="{63822099-854D-4C24-A5DD-7B412F24F4AD}"/>
                    </a:ext>
                  </a:extLst>
                </p14:cNvPr>
                <p14:cNvContentPartPr/>
                <p14:nvPr/>
              </p14:nvContentPartPr>
              <p14:xfrm>
                <a:off x="3580658" y="5746484"/>
                <a:ext cx="1747440" cy="909360"/>
              </p14:xfrm>
            </p:contentPart>
          </mc:Choice>
          <mc:Fallback xmlns="">
            <p:pic>
              <p:nvPicPr>
                <p:cNvPr id="437" name="Freihand 436">
                  <a:extLst>
                    <a:ext uri="{FF2B5EF4-FFF2-40B4-BE49-F238E27FC236}">
                      <a16:creationId xmlns:a16="http://schemas.microsoft.com/office/drawing/2014/main" id="{63822099-854D-4C24-A5DD-7B412F24F4AD}"/>
                    </a:ext>
                  </a:extLst>
                </p:cNvPr>
                <p:cNvPicPr/>
                <p:nvPr/>
              </p:nvPicPr>
              <p:blipFill>
                <a:blip r:embed="rId711"/>
                <a:stretch>
                  <a:fillRect/>
                </a:stretch>
              </p:blipFill>
              <p:spPr>
                <a:xfrm>
                  <a:off x="3571658" y="5737484"/>
                  <a:ext cx="1765080"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8" name="Freihand 437">
                  <a:extLst>
                    <a:ext uri="{FF2B5EF4-FFF2-40B4-BE49-F238E27FC236}">
                      <a16:creationId xmlns:a16="http://schemas.microsoft.com/office/drawing/2014/main" id="{9E99014F-C706-4438-A30A-0D79992C4802}"/>
                    </a:ext>
                  </a:extLst>
                </p14:cNvPr>
                <p14:cNvContentPartPr/>
                <p14:nvPr/>
              </p14:nvContentPartPr>
              <p14:xfrm>
                <a:off x="10538018" y="682364"/>
                <a:ext cx="392040" cy="20520"/>
              </p14:xfrm>
            </p:contentPart>
          </mc:Choice>
          <mc:Fallback xmlns="">
            <p:pic>
              <p:nvPicPr>
                <p:cNvPr id="438" name="Freihand 437">
                  <a:extLst>
                    <a:ext uri="{FF2B5EF4-FFF2-40B4-BE49-F238E27FC236}">
                      <a16:creationId xmlns:a16="http://schemas.microsoft.com/office/drawing/2014/main" id="{9E99014F-C706-4438-A30A-0D79992C4802}"/>
                    </a:ext>
                  </a:extLst>
                </p:cNvPr>
                <p:cNvPicPr/>
                <p:nvPr/>
              </p:nvPicPr>
              <p:blipFill>
                <a:blip r:embed="rId713"/>
                <a:stretch>
                  <a:fillRect/>
                </a:stretch>
              </p:blipFill>
              <p:spPr>
                <a:xfrm>
                  <a:off x="10529018" y="673724"/>
                  <a:ext cx="409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9" name="Freihand 438">
                  <a:extLst>
                    <a:ext uri="{FF2B5EF4-FFF2-40B4-BE49-F238E27FC236}">
                      <a16:creationId xmlns:a16="http://schemas.microsoft.com/office/drawing/2014/main" id="{A78A5915-CAED-41F0-A6D9-9639D8990FE2}"/>
                    </a:ext>
                  </a:extLst>
                </p14:cNvPr>
                <p14:cNvContentPartPr/>
                <p14:nvPr/>
              </p14:nvContentPartPr>
              <p14:xfrm>
                <a:off x="8534618" y="484004"/>
                <a:ext cx="2468880" cy="915840"/>
              </p14:xfrm>
            </p:contentPart>
          </mc:Choice>
          <mc:Fallback xmlns="">
            <p:pic>
              <p:nvPicPr>
                <p:cNvPr id="439" name="Freihand 438">
                  <a:extLst>
                    <a:ext uri="{FF2B5EF4-FFF2-40B4-BE49-F238E27FC236}">
                      <a16:creationId xmlns:a16="http://schemas.microsoft.com/office/drawing/2014/main" id="{A78A5915-CAED-41F0-A6D9-9639D8990FE2}"/>
                    </a:ext>
                  </a:extLst>
                </p:cNvPr>
                <p:cNvPicPr/>
                <p:nvPr/>
              </p:nvPicPr>
              <p:blipFill>
                <a:blip r:embed="rId715"/>
                <a:stretch>
                  <a:fillRect/>
                </a:stretch>
              </p:blipFill>
              <p:spPr>
                <a:xfrm>
                  <a:off x="8525618" y="475004"/>
                  <a:ext cx="2486520" cy="933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1" name="Freihand 440">
                  <a:extLst>
                    <a:ext uri="{FF2B5EF4-FFF2-40B4-BE49-F238E27FC236}">
                      <a16:creationId xmlns:a16="http://schemas.microsoft.com/office/drawing/2014/main" id="{77778626-525E-4858-8FDA-FE6FD630B3C2}"/>
                    </a:ext>
                  </a:extLst>
                </p14:cNvPr>
                <p14:cNvContentPartPr/>
                <p14:nvPr/>
              </p14:nvContentPartPr>
              <p14:xfrm>
                <a:off x="4688738" y="1004564"/>
                <a:ext cx="4143600" cy="4665600"/>
              </p14:xfrm>
            </p:contentPart>
          </mc:Choice>
          <mc:Fallback xmlns="">
            <p:pic>
              <p:nvPicPr>
                <p:cNvPr id="441" name="Freihand 440">
                  <a:extLst>
                    <a:ext uri="{FF2B5EF4-FFF2-40B4-BE49-F238E27FC236}">
                      <a16:creationId xmlns:a16="http://schemas.microsoft.com/office/drawing/2014/main" id="{77778626-525E-4858-8FDA-FE6FD630B3C2}"/>
                    </a:ext>
                  </a:extLst>
                </p:cNvPr>
                <p:cNvPicPr/>
                <p:nvPr/>
              </p:nvPicPr>
              <p:blipFill>
                <a:blip r:embed="rId717"/>
                <a:stretch>
                  <a:fillRect/>
                </a:stretch>
              </p:blipFill>
              <p:spPr>
                <a:xfrm>
                  <a:off x="4679738" y="995564"/>
                  <a:ext cx="4161240" cy="4683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2" name="Freihand 441">
                  <a:extLst>
                    <a:ext uri="{FF2B5EF4-FFF2-40B4-BE49-F238E27FC236}">
                      <a16:creationId xmlns:a16="http://schemas.microsoft.com/office/drawing/2014/main" id="{47980460-2F28-40BB-AC21-C22EDA05F6BC}"/>
                    </a:ext>
                  </a:extLst>
                </p14:cNvPr>
                <p14:cNvContentPartPr/>
                <p14:nvPr/>
              </p14:nvContentPartPr>
              <p14:xfrm>
                <a:off x="8515178" y="870644"/>
                <a:ext cx="241560" cy="498960"/>
              </p14:xfrm>
            </p:contentPart>
          </mc:Choice>
          <mc:Fallback xmlns="">
            <p:pic>
              <p:nvPicPr>
                <p:cNvPr id="442" name="Freihand 441">
                  <a:extLst>
                    <a:ext uri="{FF2B5EF4-FFF2-40B4-BE49-F238E27FC236}">
                      <a16:creationId xmlns:a16="http://schemas.microsoft.com/office/drawing/2014/main" id="{47980460-2F28-40BB-AC21-C22EDA05F6BC}"/>
                    </a:ext>
                  </a:extLst>
                </p:cNvPr>
                <p:cNvPicPr/>
                <p:nvPr/>
              </p:nvPicPr>
              <p:blipFill>
                <a:blip r:embed="rId719"/>
                <a:stretch>
                  <a:fillRect/>
                </a:stretch>
              </p:blipFill>
              <p:spPr>
                <a:xfrm>
                  <a:off x="8506538" y="862004"/>
                  <a:ext cx="25920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3" name="Freihand 442">
                  <a:extLst>
                    <a:ext uri="{FF2B5EF4-FFF2-40B4-BE49-F238E27FC236}">
                      <a16:creationId xmlns:a16="http://schemas.microsoft.com/office/drawing/2014/main" id="{63F3E52C-C1E2-4E61-99F2-2A9B3B2C60FE}"/>
                    </a:ext>
                  </a:extLst>
                </p14:cNvPr>
                <p14:cNvContentPartPr/>
                <p14:nvPr/>
              </p14:nvContentPartPr>
              <p14:xfrm>
                <a:off x="4514858" y="5217284"/>
                <a:ext cx="533520" cy="510840"/>
              </p14:xfrm>
            </p:contentPart>
          </mc:Choice>
          <mc:Fallback xmlns="">
            <p:pic>
              <p:nvPicPr>
                <p:cNvPr id="443" name="Freihand 442">
                  <a:extLst>
                    <a:ext uri="{FF2B5EF4-FFF2-40B4-BE49-F238E27FC236}">
                      <a16:creationId xmlns:a16="http://schemas.microsoft.com/office/drawing/2014/main" id="{63F3E52C-C1E2-4E61-99F2-2A9B3B2C60FE}"/>
                    </a:ext>
                  </a:extLst>
                </p:cNvPr>
                <p:cNvPicPr/>
                <p:nvPr/>
              </p:nvPicPr>
              <p:blipFill>
                <a:blip r:embed="rId721"/>
                <a:stretch>
                  <a:fillRect/>
                </a:stretch>
              </p:blipFill>
              <p:spPr>
                <a:xfrm>
                  <a:off x="4505858" y="5208644"/>
                  <a:ext cx="55116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5" name="Freihand 444">
                  <a:extLst>
                    <a:ext uri="{FF2B5EF4-FFF2-40B4-BE49-F238E27FC236}">
                      <a16:creationId xmlns:a16="http://schemas.microsoft.com/office/drawing/2014/main" id="{A0756626-5456-482B-B62C-6E96B4C44648}"/>
                    </a:ext>
                  </a:extLst>
                </p14:cNvPr>
                <p14:cNvContentPartPr/>
                <p14:nvPr/>
              </p14:nvContentPartPr>
              <p14:xfrm>
                <a:off x="8703818" y="654284"/>
                <a:ext cx="2286720" cy="730080"/>
              </p14:xfrm>
            </p:contentPart>
          </mc:Choice>
          <mc:Fallback xmlns="">
            <p:pic>
              <p:nvPicPr>
                <p:cNvPr id="445" name="Freihand 444">
                  <a:extLst>
                    <a:ext uri="{FF2B5EF4-FFF2-40B4-BE49-F238E27FC236}">
                      <a16:creationId xmlns:a16="http://schemas.microsoft.com/office/drawing/2014/main" id="{A0756626-5456-482B-B62C-6E96B4C44648}"/>
                    </a:ext>
                  </a:extLst>
                </p:cNvPr>
                <p:cNvPicPr/>
                <p:nvPr/>
              </p:nvPicPr>
              <p:blipFill>
                <a:blip r:embed="rId723"/>
                <a:stretch>
                  <a:fillRect/>
                </a:stretch>
              </p:blipFill>
              <p:spPr>
                <a:xfrm>
                  <a:off x="8694818" y="645284"/>
                  <a:ext cx="23043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7" name="Freihand 446">
                  <a:extLst>
                    <a:ext uri="{FF2B5EF4-FFF2-40B4-BE49-F238E27FC236}">
                      <a16:creationId xmlns:a16="http://schemas.microsoft.com/office/drawing/2014/main" id="{8CB5B7AD-592F-4B62-A8F8-F63AE40118E4}"/>
                    </a:ext>
                  </a:extLst>
                </p14:cNvPr>
                <p14:cNvContentPartPr/>
                <p14:nvPr/>
              </p14:nvContentPartPr>
              <p14:xfrm>
                <a:off x="3443498" y="6156164"/>
                <a:ext cx="116280" cy="289440"/>
              </p14:xfrm>
            </p:contentPart>
          </mc:Choice>
          <mc:Fallback xmlns="">
            <p:pic>
              <p:nvPicPr>
                <p:cNvPr id="447" name="Freihand 446">
                  <a:extLst>
                    <a:ext uri="{FF2B5EF4-FFF2-40B4-BE49-F238E27FC236}">
                      <a16:creationId xmlns:a16="http://schemas.microsoft.com/office/drawing/2014/main" id="{8CB5B7AD-592F-4B62-A8F8-F63AE40118E4}"/>
                    </a:ext>
                  </a:extLst>
                </p:cNvPr>
                <p:cNvPicPr/>
                <p:nvPr/>
              </p:nvPicPr>
              <p:blipFill>
                <a:blip r:embed="rId725"/>
                <a:stretch>
                  <a:fillRect/>
                </a:stretch>
              </p:blipFill>
              <p:spPr>
                <a:xfrm>
                  <a:off x="3434858" y="6147524"/>
                  <a:ext cx="133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8" name="Freihand 447">
                  <a:extLst>
                    <a:ext uri="{FF2B5EF4-FFF2-40B4-BE49-F238E27FC236}">
                      <a16:creationId xmlns:a16="http://schemas.microsoft.com/office/drawing/2014/main" id="{D5A9042D-AFF5-46DF-B8BC-E4EACC532C5B}"/>
                    </a:ext>
                  </a:extLst>
                </p14:cNvPr>
                <p14:cNvContentPartPr/>
                <p14:nvPr/>
              </p14:nvContentPartPr>
              <p14:xfrm>
                <a:off x="3811058" y="5631644"/>
                <a:ext cx="1734480" cy="1032480"/>
              </p14:xfrm>
            </p:contentPart>
          </mc:Choice>
          <mc:Fallback xmlns="">
            <p:pic>
              <p:nvPicPr>
                <p:cNvPr id="448" name="Freihand 447">
                  <a:extLst>
                    <a:ext uri="{FF2B5EF4-FFF2-40B4-BE49-F238E27FC236}">
                      <a16:creationId xmlns:a16="http://schemas.microsoft.com/office/drawing/2014/main" id="{D5A9042D-AFF5-46DF-B8BC-E4EACC532C5B}"/>
                    </a:ext>
                  </a:extLst>
                </p:cNvPr>
                <p:cNvPicPr/>
                <p:nvPr/>
              </p:nvPicPr>
              <p:blipFill>
                <a:blip r:embed="rId727"/>
                <a:stretch>
                  <a:fillRect/>
                </a:stretch>
              </p:blipFill>
              <p:spPr>
                <a:xfrm>
                  <a:off x="3802058" y="5622644"/>
                  <a:ext cx="1752120" cy="10501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0" name="Freihand 449">
                  <a:extLst>
                    <a:ext uri="{FF2B5EF4-FFF2-40B4-BE49-F238E27FC236}">
                      <a16:creationId xmlns:a16="http://schemas.microsoft.com/office/drawing/2014/main" id="{66F3440A-28BE-419F-8246-B3B72F3F17EE}"/>
                    </a:ext>
                  </a:extLst>
                </p14:cNvPr>
                <p14:cNvContentPartPr/>
                <p14:nvPr/>
              </p14:nvContentPartPr>
              <p14:xfrm>
                <a:off x="6543098" y="6292604"/>
                <a:ext cx="164520" cy="293400"/>
              </p14:xfrm>
            </p:contentPart>
          </mc:Choice>
          <mc:Fallback xmlns="">
            <p:pic>
              <p:nvPicPr>
                <p:cNvPr id="450" name="Freihand 449">
                  <a:extLst>
                    <a:ext uri="{FF2B5EF4-FFF2-40B4-BE49-F238E27FC236}">
                      <a16:creationId xmlns:a16="http://schemas.microsoft.com/office/drawing/2014/main" id="{66F3440A-28BE-419F-8246-B3B72F3F17EE}"/>
                    </a:ext>
                  </a:extLst>
                </p:cNvPr>
                <p:cNvPicPr/>
                <p:nvPr/>
              </p:nvPicPr>
              <p:blipFill>
                <a:blip r:embed="rId729"/>
                <a:stretch>
                  <a:fillRect/>
                </a:stretch>
              </p:blipFill>
              <p:spPr>
                <a:xfrm>
                  <a:off x="6534458" y="6283964"/>
                  <a:ext cx="1821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1" name="Freihand 450">
                  <a:extLst>
                    <a:ext uri="{FF2B5EF4-FFF2-40B4-BE49-F238E27FC236}">
                      <a16:creationId xmlns:a16="http://schemas.microsoft.com/office/drawing/2014/main" id="{432F1B29-0858-4E0B-BE98-FAD4302BC2CB}"/>
                    </a:ext>
                  </a:extLst>
                </p14:cNvPr>
                <p14:cNvContentPartPr/>
                <p14:nvPr/>
              </p14:nvContentPartPr>
              <p14:xfrm>
                <a:off x="6692858" y="6217364"/>
                <a:ext cx="181440" cy="282600"/>
              </p14:xfrm>
            </p:contentPart>
          </mc:Choice>
          <mc:Fallback xmlns="">
            <p:pic>
              <p:nvPicPr>
                <p:cNvPr id="451" name="Freihand 450">
                  <a:extLst>
                    <a:ext uri="{FF2B5EF4-FFF2-40B4-BE49-F238E27FC236}">
                      <a16:creationId xmlns:a16="http://schemas.microsoft.com/office/drawing/2014/main" id="{432F1B29-0858-4E0B-BE98-FAD4302BC2CB}"/>
                    </a:ext>
                  </a:extLst>
                </p:cNvPr>
                <p:cNvPicPr/>
                <p:nvPr/>
              </p:nvPicPr>
              <p:blipFill>
                <a:blip r:embed="rId731"/>
                <a:stretch>
                  <a:fillRect/>
                </a:stretch>
              </p:blipFill>
              <p:spPr>
                <a:xfrm>
                  <a:off x="6683858" y="6208364"/>
                  <a:ext cx="1990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8" name="Freihand 457">
                  <a:extLst>
                    <a:ext uri="{FF2B5EF4-FFF2-40B4-BE49-F238E27FC236}">
                      <a16:creationId xmlns:a16="http://schemas.microsoft.com/office/drawing/2014/main" id="{E60820CF-97B7-4C20-BF75-B6EDA986F066}"/>
                    </a:ext>
                  </a:extLst>
                </p14:cNvPr>
                <p14:cNvContentPartPr/>
                <p14:nvPr/>
              </p14:nvContentPartPr>
              <p14:xfrm>
                <a:off x="4136138" y="5508164"/>
                <a:ext cx="73080" cy="554400"/>
              </p14:xfrm>
            </p:contentPart>
          </mc:Choice>
          <mc:Fallback xmlns="">
            <p:pic>
              <p:nvPicPr>
                <p:cNvPr id="458" name="Freihand 457">
                  <a:extLst>
                    <a:ext uri="{FF2B5EF4-FFF2-40B4-BE49-F238E27FC236}">
                      <a16:creationId xmlns:a16="http://schemas.microsoft.com/office/drawing/2014/main" id="{E60820CF-97B7-4C20-BF75-B6EDA986F066}"/>
                    </a:ext>
                  </a:extLst>
                </p:cNvPr>
                <p:cNvPicPr/>
                <p:nvPr/>
              </p:nvPicPr>
              <p:blipFill>
                <a:blip r:embed="rId733"/>
                <a:stretch>
                  <a:fillRect/>
                </a:stretch>
              </p:blipFill>
              <p:spPr>
                <a:xfrm>
                  <a:off x="4127138" y="5499524"/>
                  <a:ext cx="9072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9" name="Freihand 458">
                  <a:extLst>
                    <a:ext uri="{FF2B5EF4-FFF2-40B4-BE49-F238E27FC236}">
                      <a16:creationId xmlns:a16="http://schemas.microsoft.com/office/drawing/2014/main" id="{5AF33F53-4009-4A06-9C5E-7B2F5C332641}"/>
                    </a:ext>
                  </a:extLst>
                </p14:cNvPr>
                <p14:cNvContentPartPr/>
                <p14:nvPr/>
              </p14:nvContentPartPr>
              <p14:xfrm>
                <a:off x="4034978" y="5810204"/>
                <a:ext cx="258480" cy="402480"/>
              </p14:xfrm>
            </p:contentPart>
          </mc:Choice>
          <mc:Fallback xmlns="">
            <p:pic>
              <p:nvPicPr>
                <p:cNvPr id="459" name="Freihand 458">
                  <a:extLst>
                    <a:ext uri="{FF2B5EF4-FFF2-40B4-BE49-F238E27FC236}">
                      <a16:creationId xmlns:a16="http://schemas.microsoft.com/office/drawing/2014/main" id="{5AF33F53-4009-4A06-9C5E-7B2F5C332641}"/>
                    </a:ext>
                  </a:extLst>
                </p:cNvPr>
                <p:cNvPicPr/>
                <p:nvPr/>
              </p:nvPicPr>
              <p:blipFill>
                <a:blip r:embed="rId735"/>
                <a:stretch>
                  <a:fillRect/>
                </a:stretch>
              </p:blipFill>
              <p:spPr>
                <a:xfrm>
                  <a:off x="4025978" y="5801204"/>
                  <a:ext cx="27612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0" name="Freihand 459">
                  <a:extLst>
                    <a:ext uri="{FF2B5EF4-FFF2-40B4-BE49-F238E27FC236}">
                      <a16:creationId xmlns:a16="http://schemas.microsoft.com/office/drawing/2014/main" id="{7B0EF147-9561-4BE4-80F3-FBED80DD2D84}"/>
                    </a:ext>
                  </a:extLst>
                </p14:cNvPr>
                <p14:cNvContentPartPr/>
                <p14:nvPr/>
              </p14:nvContentPartPr>
              <p14:xfrm>
                <a:off x="3673178" y="5176244"/>
                <a:ext cx="83880" cy="261720"/>
              </p14:xfrm>
            </p:contentPart>
          </mc:Choice>
          <mc:Fallback xmlns="">
            <p:pic>
              <p:nvPicPr>
                <p:cNvPr id="460" name="Freihand 459">
                  <a:extLst>
                    <a:ext uri="{FF2B5EF4-FFF2-40B4-BE49-F238E27FC236}">
                      <a16:creationId xmlns:a16="http://schemas.microsoft.com/office/drawing/2014/main" id="{7B0EF147-9561-4BE4-80F3-FBED80DD2D84}"/>
                    </a:ext>
                  </a:extLst>
                </p:cNvPr>
                <p:cNvPicPr/>
                <p:nvPr/>
              </p:nvPicPr>
              <p:blipFill>
                <a:blip r:embed="rId737"/>
                <a:stretch>
                  <a:fillRect/>
                </a:stretch>
              </p:blipFill>
              <p:spPr>
                <a:xfrm>
                  <a:off x="3664538" y="5167244"/>
                  <a:ext cx="101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1" name="Freihand 460">
                  <a:extLst>
                    <a:ext uri="{FF2B5EF4-FFF2-40B4-BE49-F238E27FC236}">
                      <a16:creationId xmlns:a16="http://schemas.microsoft.com/office/drawing/2014/main" id="{C95BC990-D0DB-4DF8-9AE9-C9531FA6247A}"/>
                    </a:ext>
                  </a:extLst>
                </p14:cNvPr>
                <p14:cNvContentPartPr/>
                <p14:nvPr/>
              </p14:nvContentPartPr>
              <p14:xfrm>
                <a:off x="3757418" y="5079044"/>
                <a:ext cx="248040" cy="256680"/>
              </p14:xfrm>
            </p:contentPart>
          </mc:Choice>
          <mc:Fallback xmlns="">
            <p:pic>
              <p:nvPicPr>
                <p:cNvPr id="461" name="Freihand 460">
                  <a:extLst>
                    <a:ext uri="{FF2B5EF4-FFF2-40B4-BE49-F238E27FC236}">
                      <a16:creationId xmlns:a16="http://schemas.microsoft.com/office/drawing/2014/main" id="{C95BC990-D0DB-4DF8-9AE9-C9531FA6247A}"/>
                    </a:ext>
                  </a:extLst>
                </p:cNvPr>
                <p:cNvPicPr/>
                <p:nvPr/>
              </p:nvPicPr>
              <p:blipFill>
                <a:blip r:embed="rId739"/>
                <a:stretch>
                  <a:fillRect/>
                </a:stretch>
              </p:blipFill>
              <p:spPr>
                <a:xfrm>
                  <a:off x="3748418" y="5070404"/>
                  <a:ext cx="265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2" name="Freihand 461">
                  <a:extLst>
                    <a:ext uri="{FF2B5EF4-FFF2-40B4-BE49-F238E27FC236}">
                      <a16:creationId xmlns:a16="http://schemas.microsoft.com/office/drawing/2014/main" id="{447CEBBC-4C38-4F40-9912-525E1A307B70}"/>
                    </a:ext>
                  </a:extLst>
                </p14:cNvPr>
                <p14:cNvContentPartPr/>
                <p14:nvPr/>
              </p14:nvContentPartPr>
              <p14:xfrm>
                <a:off x="3982418" y="4956644"/>
                <a:ext cx="176400" cy="286200"/>
              </p14:xfrm>
            </p:contentPart>
          </mc:Choice>
          <mc:Fallback xmlns="">
            <p:pic>
              <p:nvPicPr>
                <p:cNvPr id="462" name="Freihand 461">
                  <a:extLst>
                    <a:ext uri="{FF2B5EF4-FFF2-40B4-BE49-F238E27FC236}">
                      <a16:creationId xmlns:a16="http://schemas.microsoft.com/office/drawing/2014/main" id="{447CEBBC-4C38-4F40-9912-525E1A307B70}"/>
                    </a:ext>
                  </a:extLst>
                </p:cNvPr>
                <p:cNvPicPr/>
                <p:nvPr/>
              </p:nvPicPr>
              <p:blipFill>
                <a:blip r:embed="rId741"/>
                <a:stretch>
                  <a:fillRect/>
                </a:stretch>
              </p:blipFill>
              <p:spPr>
                <a:xfrm>
                  <a:off x="3973418" y="4947644"/>
                  <a:ext cx="1940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3" name="Freihand 462">
                  <a:extLst>
                    <a:ext uri="{FF2B5EF4-FFF2-40B4-BE49-F238E27FC236}">
                      <a16:creationId xmlns:a16="http://schemas.microsoft.com/office/drawing/2014/main" id="{7B0F7B61-09E1-41D0-B7A1-18B8CE4EC75B}"/>
                    </a:ext>
                  </a:extLst>
                </p14:cNvPr>
                <p14:cNvContentPartPr/>
                <p14:nvPr/>
              </p14:nvContentPartPr>
              <p14:xfrm>
                <a:off x="4233698" y="4900484"/>
                <a:ext cx="57240" cy="131400"/>
              </p14:xfrm>
            </p:contentPart>
          </mc:Choice>
          <mc:Fallback xmlns="">
            <p:pic>
              <p:nvPicPr>
                <p:cNvPr id="463" name="Freihand 462">
                  <a:extLst>
                    <a:ext uri="{FF2B5EF4-FFF2-40B4-BE49-F238E27FC236}">
                      <a16:creationId xmlns:a16="http://schemas.microsoft.com/office/drawing/2014/main" id="{7B0F7B61-09E1-41D0-B7A1-18B8CE4EC75B}"/>
                    </a:ext>
                  </a:extLst>
                </p:cNvPr>
                <p:cNvPicPr/>
                <p:nvPr/>
              </p:nvPicPr>
              <p:blipFill>
                <a:blip r:embed="rId743"/>
                <a:stretch>
                  <a:fillRect/>
                </a:stretch>
              </p:blipFill>
              <p:spPr>
                <a:xfrm>
                  <a:off x="4224698" y="4891844"/>
                  <a:ext cx="7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4" name="Freihand 463">
                  <a:extLst>
                    <a:ext uri="{FF2B5EF4-FFF2-40B4-BE49-F238E27FC236}">
                      <a16:creationId xmlns:a16="http://schemas.microsoft.com/office/drawing/2014/main" id="{0D2BC45B-5055-4BA1-8A63-9EDF742CFBB7}"/>
                    </a:ext>
                  </a:extLst>
                </p14:cNvPr>
                <p14:cNvContentPartPr/>
                <p14:nvPr/>
              </p14:nvContentPartPr>
              <p14:xfrm>
                <a:off x="4186898" y="4846844"/>
                <a:ext cx="177120" cy="239760"/>
              </p14:xfrm>
            </p:contentPart>
          </mc:Choice>
          <mc:Fallback xmlns="">
            <p:pic>
              <p:nvPicPr>
                <p:cNvPr id="464" name="Freihand 463">
                  <a:extLst>
                    <a:ext uri="{FF2B5EF4-FFF2-40B4-BE49-F238E27FC236}">
                      <a16:creationId xmlns:a16="http://schemas.microsoft.com/office/drawing/2014/main" id="{0D2BC45B-5055-4BA1-8A63-9EDF742CFBB7}"/>
                    </a:ext>
                  </a:extLst>
                </p:cNvPr>
                <p:cNvPicPr/>
                <p:nvPr/>
              </p:nvPicPr>
              <p:blipFill>
                <a:blip r:embed="rId745"/>
                <a:stretch>
                  <a:fillRect/>
                </a:stretch>
              </p:blipFill>
              <p:spPr>
                <a:xfrm>
                  <a:off x="4177898" y="4837844"/>
                  <a:ext cx="194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65" name="Freihand 464">
                  <a:extLst>
                    <a:ext uri="{FF2B5EF4-FFF2-40B4-BE49-F238E27FC236}">
                      <a16:creationId xmlns:a16="http://schemas.microsoft.com/office/drawing/2014/main" id="{B6954245-A4FE-4549-BCA7-4BFF905E6264}"/>
                    </a:ext>
                  </a:extLst>
                </p14:cNvPr>
                <p14:cNvContentPartPr/>
                <p14:nvPr/>
              </p14:nvContentPartPr>
              <p14:xfrm>
                <a:off x="4386698" y="4826324"/>
                <a:ext cx="57600" cy="167040"/>
              </p14:xfrm>
            </p:contentPart>
          </mc:Choice>
          <mc:Fallback xmlns="">
            <p:pic>
              <p:nvPicPr>
                <p:cNvPr id="465" name="Freihand 464">
                  <a:extLst>
                    <a:ext uri="{FF2B5EF4-FFF2-40B4-BE49-F238E27FC236}">
                      <a16:creationId xmlns:a16="http://schemas.microsoft.com/office/drawing/2014/main" id="{B6954245-A4FE-4549-BCA7-4BFF905E6264}"/>
                    </a:ext>
                  </a:extLst>
                </p:cNvPr>
                <p:cNvPicPr/>
                <p:nvPr/>
              </p:nvPicPr>
              <p:blipFill>
                <a:blip r:embed="rId747"/>
                <a:stretch>
                  <a:fillRect/>
                </a:stretch>
              </p:blipFill>
              <p:spPr>
                <a:xfrm>
                  <a:off x="4378058" y="4817324"/>
                  <a:ext cx="75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6" name="Freihand 465">
                  <a:extLst>
                    <a:ext uri="{FF2B5EF4-FFF2-40B4-BE49-F238E27FC236}">
                      <a16:creationId xmlns:a16="http://schemas.microsoft.com/office/drawing/2014/main" id="{62EC3D7B-3E79-4EDB-9223-C4E93290EE81}"/>
                    </a:ext>
                  </a:extLst>
                </p14:cNvPr>
                <p14:cNvContentPartPr/>
                <p14:nvPr/>
              </p14:nvContentPartPr>
              <p14:xfrm>
                <a:off x="4459418" y="4655684"/>
                <a:ext cx="297720" cy="288000"/>
              </p14:xfrm>
            </p:contentPart>
          </mc:Choice>
          <mc:Fallback xmlns="">
            <p:pic>
              <p:nvPicPr>
                <p:cNvPr id="466" name="Freihand 465">
                  <a:extLst>
                    <a:ext uri="{FF2B5EF4-FFF2-40B4-BE49-F238E27FC236}">
                      <a16:creationId xmlns:a16="http://schemas.microsoft.com/office/drawing/2014/main" id="{62EC3D7B-3E79-4EDB-9223-C4E93290EE81}"/>
                    </a:ext>
                  </a:extLst>
                </p:cNvPr>
                <p:cNvPicPr/>
                <p:nvPr/>
              </p:nvPicPr>
              <p:blipFill>
                <a:blip r:embed="rId749"/>
                <a:stretch>
                  <a:fillRect/>
                </a:stretch>
              </p:blipFill>
              <p:spPr>
                <a:xfrm>
                  <a:off x="4450778" y="4647044"/>
                  <a:ext cx="315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67" name="Freihand 466">
                  <a:extLst>
                    <a:ext uri="{FF2B5EF4-FFF2-40B4-BE49-F238E27FC236}">
                      <a16:creationId xmlns:a16="http://schemas.microsoft.com/office/drawing/2014/main" id="{7A92E0AB-EEA6-423E-9FA6-5D1A0D199C5A}"/>
                    </a:ext>
                  </a:extLst>
                </p14:cNvPr>
                <p14:cNvContentPartPr/>
                <p14:nvPr/>
              </p14:nvContentPartPr>
              <p14:xfrm>
                <a:off x="4595858" y="4695284"/>
                <a:ext cx="181440" cy="152640"/>
              </p14:xfrm>
            </p:contentPart>
          </mc:Choice>
          <mc:Fallback xmlns="">
            <p:pic>
              <p:nvPicPr>
                <p:cNvPr id="467" name="Freihand 466">
                  <a:extLst>
                    <a:ext uri="{FF2B5EF4-FFF2-40B4-BE49-F238E27FC236}">
                      <a16:creationId xmlns:a16="http://schemas.microsoft.com/office/drawing/2014/main" id="{7A92E0AB-EEA6-423E-9FA6-5D1A0D199C5A}"/>
                    </a:ext>
                  </a:extLst>
                </p:cNvPr>
                <p:cNvPicPr/>
                <p:nvPr/>
              </p:nvPicPr>
              <p:blipFill>
                <a:blip r:embed="rId751"/>
                <a:stretch>
                  <a:fillRect/>
                </a:stretch>
              </p:blipFill>
              <p:spPr>
                <a:xfrm>
                  <a:off x="4586858" y="4686284"/>
                  <a:ext cx="199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68" name="Freihand 467">
                  <a:extLst>
                    <a:ext uri="{FF2B5EF4-FFF2-40B4-BE49-F238E27FC236}">
                      <a16:creationId xmlns:a16="http://schemas.microsoft.com/office/drawing/2014/main" id="{62822AA5-6475-413E-B266-C9AB6528ACAE}"/>
                    </a:ext>
                  </a:extLst>
                </p14:cNvPr>
                <p14:cNvContentPartPr/>
                <p14:nvPr/>
              </p14:nvContentPartPr>
              <p14:xfrm>
                <a:off x="3743738" y="4785284"/>
                <a:ext cx="1247040" cy="757800"/>
              </p14:xfrm>
            </p:contentPart>
          </mc:Choice>
          <mc:Fallback xmlns="">
            <p:pic>
              <p:nvPicPr>
                <p:cNvPr id="468" name="Freihand 467">
                  <a:extLst>
                    <a:ext uri="{FF2B5EF4-FFF2-40B4-BE49-F238E27FC236}">
                      <a16:creationId xmlns:a16="http://schemas.microsoft.com/office/drawing/2014/main" id="{62822AA5-6475-413E-B266-C9AB6528ACAE}"/>
                    </a:ext>
                  </a:extLst>
                </p:cNvPr>
                <p:cNvPicPr/>
                <p:nvPr/>
              </p:nvPicPr>
              <p:blipFill>
                <a:blip r:embed="rId753"/>
                <a:stretch>
                  <a:fillRect/>
                </a:stretch>
              </p:blipFill>
              <p:spPr>
                <a:xfrm>
                  <a:off x="3735098" y="4776644"/>
                  <a:ext cx="126468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3" name="Freihand 452">
                  <a:extLst>
                    <a:ext uri="{FF2B5EF4-FFF2-40B4-BE49-F238E27FC236}">
                      <a16:creationId xmlns:a16="http://schemas.microsoft.com/office/drawing/2014/main" id="{F1DC8C12-BEB8-4399-A0AA-7CF80320A25B}"/>
                    </a:ext>
                  </a:extLst>
                </p14:cNvPr>
                <p14:cNvContentPartPr/>
                <p14:nvPr/>
              </p14:nvContentPartPr>
              <p14:xfrm>
                <a:off x="7529138" y="4849004"/>
                <a:ext cx="94680" cy="170280"/>
              </p14:xfrm>
            </p:contentPart>
          </mc:Choice>
          <mc:Fallback xmlns="">
            <p:pic>
              <p:nvPicPr>
                <p:cNvPr id="453" name="Freihand 452">
                  <a:extLst>
                    <a:ext uri="{FF2B5EF4-FFF2-40B4-BE49-F238E27FC236}">
                      <a16:creationId xmlns:a16="http://schemas.microsoft.com/office/drawing/2014/main" id="{F1DC8C12-BEB8-4399-A0AA-7CF80320A25B}"/>
                    </a:ext>
                  </a:extLst>
                </p:cNvPr>
                <p:cNvPicPr/>
                <p:nvPr/>
              </p:nvPicPr>
              <p:blipFill>
                <a:blip r:embed="rId755"/>
                <a:stretch>
                  <a:fillRect/>
                </a:stretch>
              </p:blipFill>
              <p:spPr>
                <a:xfrm>
                  <a:off x="7520138" y="4840364"/>
                  <a:ext cx="112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4" name="Freihand 453">
                  <a:extLst>
                    <a:ext uri="{FF2B5EF4-FFF2-40B4-BE49-F238E27FC236}">
                      <a16:creationId xmlns:a16="http://schemas.microsoft.com/office/drawing/2014/main" id="{F072A328-22ED-454B-BE10-1BEBE914A3C1}"/>
                    </a:ext>
                  </a:extLst>
                </p14:cNvPr>
                <p14:cNvContentPartPr/>
                <p14:nvPr/>
              </p14:nvContentPartPr>
              <p14:xfrm>
                <a:off x="7537418" y="4779164"/>
                <a:ext cx="90720" cy="77760"/>
              </p14:xfrm>
            </p:contentPart>
          </mc:Choice>
          <mc:Fallback xmlns="">
            <p:pic>
              <p:nvPicPr>
                <p:cNvPr id="454" name="Freihand 453">
                  <a:extLst>
                    <a:ext uri="{FF2B5EF4-FFF2-40B4-BE49-F238E27FC236}">
                      <a16:creationId xmlns:a16="http://schemas.microsoft.com/office/drawing/2014/main" id="{F072A328-22ED-454B-BE10-1BEBE914A3C1}"/>
                    </a:ext>
                  </a:extLst>
                </p:cNvPr>
                <p:cNvPicPr/>
                <p:nvPr/>
              </p:nvPicPr>
              <p:blipFill>
                <a:blip r:embed="rId757"/>
                <a:stretch>
                  <a:fillRect/>
                </a:stretch>
              </p:blipFill>
              <p:spPr>
                <a:xfrm>
                  <a:off x="7528418" y="4770524"/>
                  <a:ext cx="108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0" name="Freihand 469">
                  <a:extLst>
                    <a:ext uri="{FF2B5EF4-FFF2-40B4-BE49-F238E27FC236}">
                      <a16:creationId xmlns:a16="http://schemas.microsoft.com/office/drawing/2014/main" id="{4A37E470-4CBE-4704-8468-46CFB1886963}"/>
                    </a:ext>
                  </a:extLst>
                </p14:cNvPr>
                <p14:cNvContentPartPr/>
                <p14:nvPr/>
              </p14:nvContentPartPr>
              <p14:xfrm>
                <a:off x="7562618" y="3223604"/>
                <a:ext cx="1522800" cy="806760"/>
              </p14:xfrm>
            </p:contentPart>
          </mc:Choice>
          <mc:Fallback xmlns="">
            <p:pic>
              <p:nvPicPr>
                <p:cNvPr id="470" name="Freihand 469">
                  <a:extLst>
                    <a:ext uri="{FF2B5EF4-FFF2-40B4-BE49-F238E27FC236}">
                      <a16:creationId xmlns:a16="http://schemas.microsoft.com/office/drawing/2014/main" id="{4A37E470-4CBE-4704-8468-46CFB1886963}"/>
                    </a:ext>
                  </a:extLst>
                </p:cNvPr>
                <p:cNvPicPr/>
                <p:nvPr/>
              </p:nvPicPr>
              <p:blipFill>
                <a:blip r:embed="rId759"/>
                <a:stretch>
                  <a:fillRect/>
                </a:stretch>
              </p:blipFill>
              <p:spPr>
                <a:xfrm>
                  <a:off x="7553978" y="3214604"/>
                  <a:ext cx="154044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71" name="Freihand 470">
                  <a:extLst>
                    <a:ext uri="{FF2B5EF4-FFF2-40B4-BE49-F238E27FC236}">
                      <a16:creationId xmlns:a16="http://schemas.microsoft.com/office/drawing/2014/main" id="{86524EA9-70D8-40E0-A668-ACB445D860C9}"/>
                    </a:ext>
                  </a:extLst>
                </p14:cNvPr>
                <p14:cNvContentPartPr/>
                <p14:nvPr/>
              </p14:nvContentPartPr>
              <p14:xfrm>
                <a:off x="5504498" y="4047284"/>
                <a:ext cx="2848320" cy="717840"/>
              </p14:xfrm>
            </p:contentPart>
          </mc:Choice>
          <mc:Fallback xmlns="">
            <p:pic>
              <p:nvPicPr>
                <p:cNvPr id="471" name="Freihand 470">
                  <a:extLst>
                    <a:ext uri="{FF2B5EF4-FFF2-40B4-BE49-F238E27FC236}">
                      <a16:creationId xmlns:a16="http://schemas.microsoft.com/office/drawing/2014/main" id="{86524EA9-70D8-40E0-A668-ACB445D860C9}"/>
                    </a:ext>
                  </a:extLst>
                </p:cNvPr>
                <p:cNvPicPr/>
                <p:nvPr/>
              </p:nvPicPr>
              <p:blipFill>
                <a:blip r:embed="rId761"/>
                <a:stretch>
                  <a:fillRect/>
                </a:stretch>
              </p:blipFill>
              <p:spPr>
                <a:xfrm>
                  <a:off x="5495858" y="4038284"/>
                  <a:ext cx="286596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73" name="Freihand 472">
                  <a:extLst>
                    <a:ext uri="{FF2B5EF4-FFF2-40B4-BE49-F238E27FC236}">
                      <a16:creationId xmlns:a16="http://schemas.microsoft.com/office/drawing/2014/main" id="{5AED8198-7C4F-4119-8178-30E7D82DF0DE}"/>
                    </a:ext>
                  </a:extLst>
                </p14:cNvPr>
                <p14:cNvContentPartPr/>
                <p14:nvPr/>
              </p14:nvContentPartPr>
              <p14:xfrm>
                <a:off x="7648298" y="5478284"/>
                <a:ext cx="335160" cy="215280"/>
              </p14:xfrm>
            </p:contentPart>
          </mc:Choice>
          <mc:Fallback xmlns="">
            <p:pic>
              <p:nvPicPr>
                <p:cNvPr id="473" name="Freihand 472">
                  <a:extLst>
                    <a:ext uri="{FF2B5EF4-FFF2-40B4-BE49-F238E27FC236}">
                      <a16:creationId xmlns:a16="http://schemas.microsoft.com/office/drawing/2014/main" id="{5AED8198-7C4F-4119-8178-30E7D82DF0DE}"/>
                    </a:ext>
                  </a:extLst>
                </p:cNvPr>
                <p:cNvPicPr/>
                <p:nvPr/>
              </p:nvPicPr>
              <p:blipFill>
                <a:blip r:embed="rId763"/>
                <a:stretch>
                  <a:fillRect/>
                </a:stretch>
              </p:blipFill>
              <p:spPr>
                <a:xfrm>
                  <a:off x="7639658" y="5469644"/>
                  <a:ext cx="352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74" name="Freihand 473">
                  <a:extLst>
                    <a:ext uri="{FF2B5EF4-FFF2-40B4-BE49-F238E27FC236}">
                      <a16:creationId xmlns:a16="http://schemas.microsoft.com/office/drawing/2014/main" id="{6094DB70-B156-4BA9-BA05-735779870D17}"/>
                    </a:ext>
                  </a:extLst>
                </p14:cNvPr>
                <p14:cNvContentPartPr/>
                <p14:nvPr/>
              </p14:nvContentPartPr>
              <p14:xfrm>
                <a:off x="7555418" y="5443724"/>
                <a:ext cx="926280" cy="720000"/>
              </p14:xfrm>
            </p:contentPart>
          </mc:Choice>
          <mc:Fallback xmlns="">
            <p:pic>
              <p:nvPicPr>
                <p:cNvPr id="474" name="Freihand 473">
                  <a:extLst>
                    <a:ext uri="{FF2B5EF4-FFF2-40B4-BE49-F238E27FC236}">
                      <a16:creationId xmlns:a16="http://schemas.microsoft.com/office/drawing/2014/main" id="{6094DB70-B156-4BA9-BA05-735779870D17}"/>
                    </a:ext>
                  </a:extLst>
                </p:cNvPr>
                <p:cNvPicPr/>
                <p:nvPr/>
              </p:nvPicPr>
              <p:blipFill>
                <a:blip r:embed="rId765"/>
                <a:stretch>
                  <a:fillRect/>
                </a:stretch>
              </p:blipFill>
              <p:spPr>
                <a:xfrm>
                  <a:off x="7546778" y="5435084"/>
                  <a:ext cx="943920" cy="7376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76" name="Freihand 475">
                  <a:extLst>
                    <a:ext uri="{FF2B5EF4-FFF2-40B4-BE49-F238E27FC236}">
                      <a16:creationId xmlns:a16="http://schemas.microsoft.com/office/drawing/2014/main" id="{D1C7978C-CF5F-4AAA-91F4-72E46ACB0FD8}"/>
                    </a:ext>
                  </a:extLst>
                </p14:cNvPr>
                <p14:cNvContentPartPr/>
                <p14:nvPr/>
              </p14:nvContentPartPr>
              <p14:xfrm>
                <a:off x="4072058" y="4600244"/>
                <a:ext cx="459720" cy="102600"/>
              </p14:xfrm>
            </p:contentPart>
          </mc:Choice>
          <mc:Fallback xmlns="">
            <p:pic>
              <p:nvPicPr>
                <p:cNvPr id="476" name="Freihand 475">
                  <a:extLst>
                    <a:ext uri="{FF2B5EF4-FFF2-40B4-BE49-F238E27FC236}">
                      <a16:creationId xmlns:a16="http://schemas.microsoft.com/office/drawing/2014/main" id="{D1C7978C-CF5F-4AAA-91F4-72E46ACB0FD8}"/>
                    </a:ext>
                  </a:extLst>
                </p:cNvPr>
                <p:cNvPicPr/>
                <p:nvPr/>
              </p:nvPicPr>
              <p:blipFill>
                <a:blip r:embed="rId767"/>
                <a:stretch>
                  <a:fillRect/>
                </a:stretch>
              </p:blipFill>
              <p:spPr>
                <a:xfrm>
                  <a:off x="4063058" y="4591244"/>
                  <a:ext cx="477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7" name="Freihand 476">
                  <a:extLst>
                    <a:ext uri="{FF2B5EF4-FFF2-40B4-BE49-F238E27FC236}">
                      <a16:creationId xmlns:a16="http://schemas.microsoft.com/office/drawing/2014/main" id="{9D608E1F-428B-4871-A310-3A704A51C01C}"/>
                    </a:ext>
                  </a:extLst>
                </p14:cNvPr>
                <p14:cNvContentPartPr/>
                <p14:nvPr/>
              </p14:nvContentPartPr>
              <p14:xfrm>
                <a:off x="3498938" y="4310804"/>
                <a:ext cx="1358640" cy="1398600"/>
              </p14:xfrm>
            </p:contentPart>
          </mc:Choice>
          <mc:Fallback xmlns="">
            <p:pic>
              <p:nvPicPr>
                <p:cNvPr id="477" name="Freihand 476">
                  <a:extLst>
                    <a:ext uri="{FF2B5EF4-FFF2-40B4-BE49-F238E27FC236}">
                      <a16:creationId xmlns:a16="http://schemas.microsoft.com/office/drawing/2014/main" id="{9D608E1F-428B-4871-A310-3A704A51C01C}"/>
                    </a:ext>
                  </a:extLst>
                </p:cNvPr>
                <p:cNvPicPr/>
                <p:nvPr/>
              </p:nvPicPr>
              <p:blipFill>
                <a:blip r:embed="rId769"/>
                <a:stretch>
                  <a:fillRect/>
                </a:stretch>
              </p:blipFill>
              <p:spPr>
                <a:xfrm>
                  <a:off x="3489938" y="4301804"/>
                  <a:ext cx="1376280" cy="14162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8" name="Freihand 477">
                  <a:extLst>
                    <a:ext uri="{FF2B5EF4-FFF2-40B4-BE49-F238E27FC236}">
                      <a16:creationId xmlns:a16="http://schemas.microsoft.com/office/drawing/2014/main" id="{5EF75129-66A8-4114-BA23-81AB52C2A9DC}"/>
                    </a:ext>
                  </a:extLst>
                </p14:cNvPr>
                <p14:cNvContentPartPr/>
                <p14:nvPr/>
              </p14:nvContentPartPr>
              <p14:xfrm>
                <a:off x="4473458" y="4154564"/>
                <a:ext cx="317520" cy="425160"/>
              </p14:xfrm>
            </p:contentPart>
          </mc:Choice>
          <mc:Fallback xmlns="">
            <p:pic>
              <p:nvPicPr>
                <p:cNvPr id="478" name="Freihand 477">
                  <a:extLst>
                    <a:ext uri="{FF2B5EF4-FFF2-40B4-BE49-F238E27FC236}">
                      <a16:creationId xmlns:a16="http://schemas.microsoft.com/office/drawing/2014/main" id="{5EF75129-66A8-4114-BA23-81AB52C2A9DC}"/>
                    </a:ext>
                  </a:extLst>
                </p:cNvPr>
                <p:cNvPicPr/>
                <p:nvPr/>
              </p:nvPicPr>
              <p:blipFill>
                <a:blip r:embed="rId771"/>
                <a:stretch>
                  <a:fillRect/>
                </a:stretch>
              </p:blipFill>
              <p:spPr>
                <a:xfrm>
                  <a:off x="4464818" y="4145564"/>
                  <a:ext cx="3351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9" name="Freihand 478">
                  <a:extLst>
                    <a:ext uri="{FF2B5EF4-FFF2-40B4-BE49-F238E27FC236}">
                      <a16:creationId xmlns:a16="http://schemas.microsoft.com/office/drawing/2014/main" id="{A3C9242C-090C-4ABB-8BFA-41EABD45E50C}"/>
                    </a:ext>
                  </a:extLst>
                </p14:cNvPr>
                <p14:cNvContentPartPr/>
                <p14:nvPr/>
              </p14:nvContentPartPr>
              <p14:xfrm>
                <a:off x="5564978" y="895484"/>
                <a:ext cx="3178440" cy="2362320"/>
              </p14:xfrm>
            </p:contentPart>
          </mc:Choice>
          <mc:Fallback xmlns="">
            <p:pic>
              <p:nvPicPr>
                <p:cNvPr id="479" name="Freihand 478">
                  <a:extLst>
                    <a:ext uri="{FF2B5EF4-FFF2-40B4-BE49-F238E27FC236}">
                      <a16:creationId xmlns:a16="http://schemas.microsoft.com/office/drawing/2014/main" id="{A3C9242C-090C-4ABB-8BFA-41EABD45E50C}"/>
                    </a:ext>
                  </a:extLst>
                </p:cNvPr>
                <p:cNvPicPr/>
                <p:nvPr/>
              </p:nvPicPr>
              <p:blipFill>
                <a:blip r:embed="rId773"/>
                <a:stretch>
                  <a:fillRect/>
                </a:stretch>
              </p:blipFill>
              <p:spPr>
                <a:xfrm>
                  <a:off x="5555978" y="886844"/>
                  <a:ext cx="3196080" cy="23799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80" name="Freihand 479">
                  <a:extLst>
                    <a:ext uri="{FF2B5EF4-FFF2-40B4-BE49-F238E27FC236}">
                      <a16:creationId xmlns:a16="http://schemas.microsoft.com/office/drawing/2014/main" id="{1F9977EE-04E0-434F-B0D7-62864B9E31DB}"/>
                    </a:ext>
                  </a:extLst>
                </p14:cNvPr>
                <p14:cNvContentPartPr/>
                <p14:nvPr/>
              </p14:nvContentPartPr>
              <p14:xfrm>
                <a:off x="8347058" y="784964"/>
                <a:ext cx="389160" cy="430200"/>
              </p14:xfrm>
            </p:contentPart>
          </mc:Choice>
          <mc:Fallback xmlns="">
            <p:pic>
              <p:nvPicPr>
                <p:cNvPr id="480" name="Freihand 479">
                  <a:extLst>
                    <a:ext uri="{FF2B5EF4-FFF2-40B4-BE49-F238E27FC236}">
                      <a16:creationId xmlns:a16="http://schemas.microsoft.com/office/drawing/2014/main" id="{1F9977EE-04E0-434F-B0D7-62864B9E31DB}"/>
                    </a:ext>
                  </a:extLst>
                </p:cNvPr>
                <p:cNvPicPr/>
                <p:nvPr/>
              </p:nvPicPr>
              <p:blipFill>
                <a:blip r:embed="rId775"/>
                <a:stretch>
                  <a:fillRect/>
                </a:stretch>
              </p:blipFill>
              <p:spPr>
                <a:xfrm>
                  <a:off x="8338418" y="776324"/>
                  <a:ext cx="4068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82" name="Freihand 481">
                  <a:extLst>
                    <a:ext uri="{FF2B5EF4-FFF2-40B4-BE49-F238E27FC236}">
                      <a16:creationId xmlns:a16="http://schemas.microsoft.com/office/drawing/2014/main" id="{EEDCD0AE-0E5F-4F1A-BEEB-F759BA948D44}"/>
                    </a:ext>
                  </a:extLst>
                </p14:cNvPr>
                <p14:cNvContentPartPr/>
                <p14:nvPr/>
              </p14:nvContentPartPr>
              <p14:xfrm>
                <a:off x="4443938" y="4634084"/>
                <a:ext cx="127440" cy="9720"/>
              </p14:xfrm>
            </p:contentPart>
          </mc:Choice>
          <mc:Fallback xmlns="">
            <p:pic>
              <p:nvPicPr>
                <p:cNvPr id="482" name="Freihand 481">
                  <a:extLst>
                    <a:ext uri="{FF2B5EF4-FFF2-40B4-BE49-F238E27FC236}">
                      <a16:creationId xmlns:a16="http://schemas.microsoft.com/office/drawing/2014/main" id="{EEDCD0AE-0E5F-4F1A-BEEB-F759BA948D44}"/>
                    </a:ext>
                  </a:extLst>
                </p:cNvPr>
                <p:cNvPicPr/>
                <p:nvPr/>
              </p:nvPicPr>
              <p:blipFill>
                <a:blip r:embed="rId777"/>
                <a:stretch>
                  <a:fillRect/>
                </a:stretch>
              </p:blipFill>
              <p:spPr>
                <a:xfrm>
                  <a:off x="4435298" y="4625444"/>
                  <a:ext cx="145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83" name="Freihand 482">
                  <a:extLst>
                    <a:ext uri="{FF2B5EF4-FFF2-40B4-BE49-F238E27FC236}">
                      <a16:creationId xmlns:a16="http://schemas.microsoft.com/office/drawing/2014/main" id="{3A55EDBB-80C2-461B-B1F6-D4DFECEBC8DA}"/>
                    </a:ext>
                  </a:extLst>
                </p14:cNvPr>
                <p14:cNvContentPartPr/>
                <p14:nvPr/>
              </p14:nvContentPartPr>
              <p14:xfrm>
                <a:off x="3495338" y="4505204"/>
                <a:ext cx="1415520" cy="1119240"/>
              </p14:xfrm>
            </p:contentPart>
          </mc:Choice>
          <mc:Fallback xmlns="">
            <p:pic>
              <p:nvPicPr>
                <p:cNvPr id="483" name="Freihand 482">
                  <a:extLst>
                    <a:ext uri="{FF2B5EF4-FFF2-40B4-BE49-F238E27FC236}">
                      <a16:creationId xmlns:a16="http://schemas.microsoft.com/office/drawing/2014/main" id="{3A55EDBB-80C2-461B-B1F6-D4DFECEBC8DA}"/>
                    </a:ext>
                  </a:extLst>
                </p:cNvPr>
                <p:cNvPicPr/>
                <p:nvPr/>
              </p:nvPicPr>
              <p:blipFill>
                <a:blip r:embed="rId779"/>
                <a:stretch>
                  <a:fillRect/>
                </a:stretch>
              </p:blipFill>
              <p:spPr>
                <a:xfrm>
                  <a:off x="3486338" y="4496204"/>
                  <a:ext cx="1433160" cy="113688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7A222544-6B94-44AF-9805-E5193FA0855E}"/>
                  </a:ext>
                </a:extLst>
              </p14:cNvPr>
              <p14:cNvContentPartPr/>
              <p14:nvPr/>
            </p14:nvContentPartPr>
            <p14:xfrm>
              <a:off x="2201138" y="2548342"/>
              <a:ext cx="1971000" cy="583560"/>
            </p14:xfrm>
          </p:contentPart>
        </mc:Choice>
        <mc:Fallback xmlns="">
          <p:pic>
            <p:nvPicPr>
              <p:cNvPr id="9" name="Freihand 8">
                <a:extLst>
                  <a:ext uri="{FF2B5EF4-FFF2-40B4-BE49-F238E27FC236}">
                    <a16:creationId xmlns:a16="http://schemas.microsoft.com/office/drawing/2014/main" id="{7A222544-6B94-44AF-9805-E5193FA0855E}"/>
                  </a:ext>
                </a:extLst>
              </p:cNvPr>
              <p:cNvPicPr/>
              <p:nvPr/>
            </p:nvPicPr>
            <p:blipFill>
              <a:blip r:embed="rId4"/>
              <a:stretch>
                <a:fillRect/>
              </a:stretch>
            </p:blipFill>
            <p:spPr>
              <a:xfrm>
                <a:off x="2192498" y="2539702"/>
                <a:ext cx="198864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Freihand 40">
                <a:extLst>
                  <a:ext uri="{FF2B5EF4-FFF2-40B4-BE49-F238E27FC236}">
                    <a16:creationId xmlns:a16="http://schemas.microsoft.com/office/drawing/2014/main" id="{2F996CC6-9E72-4B56-A99D-97913CB700CF}"/>
                  </a:ext>
                </a:extLst>
              </p14:cNvPr>
              <p14:cNvContentPartPr/>
              <p14:nvPr/>
            </p14:nvContentPartPr>
            <p14:xfrm>
              <a:off x="4460858" y="2441062"/>
              <a:ext cx="1833120" cy="790200"/>
            </p14:xfrm>
          </p:contentPart>
        </mc:Choice>
        <mc:Fallback xmlns="">
          <p:pic>
            <p:nvPicPr>
              <p:cNvPr id="41" name="Freihand 40">
                <a:extLst>
                  <a:ext uri="{FF2B5EF4-FFF2-40B4-BE49-F238E27FC236}">
                    <a16:creationId xmlns:a16="http://schemas.microsoft.com/office/drawing/2014/main" id="{2F996CC6-9E72-4B56-A99D-97913CB700CF}"/>
                  </a:ext>
                </a:extLst>
              </p:cNvPr>
              <p:cNvPicPr/>
              <p:nvPr/>
            </p:nvPicPr>
            <p:blipFill>
              <a:blip r:embed="rId6"/>
              <a:stretch>
                <a:fillRect/>
              </a:stretch>
            </p:blipFill>
            <p:spPr>
              <a:xfrm>
                <a:off x="4451858" y="2432422"/>
                <a:ext cx="1850760" cy="807840"/>
              </a:xfrm>
              <a:prstGeom prst="rect">
                <a:avLst/>
              </a:prstGeom>
            </p:spPr>
          </p:pic>
        </mc:Fallback>
      </mc:AlternateContent>
      <p:grpSp>
        <p:nvGrpSpPr>
          <p:cNvPr id="73" name="Gruppieren 72">
            <a:extLst>
              <a:ext uri="{FF2B5EF4-FFF2-40B4-BE49-F238E27FC236}">
                <a16:creationId xmlns:a16="http://schemas.microsoft.com/office/drawing/2014/main" id="{0C8B6351-3301-4A02-8083-B9972AE8CDAD}"/>
              </a:ext>
            </a:extLst>
          </p:cNvPr>
          <p:cNvGrpSpPr/>
          <p:nvPr/>
        </p:nvGrpSpPr>
        <p:grpSpPr>
          <a:xfrm>
            <a:off x="1525418" y="43102"/>
            <a:ext cx="6425280" cy="3535200"/>
            <a:chOff x="1525418" y="43102"/>
            <a:chExt cx="6425280" cy="353520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66EC3402-A14B-40F7-B945-A3C61E7CCF2D}"/>
                    </a:ext>
                  </a:extLst>
                </p14:cNvPr>
                <p14:cNvContentPartPr/>
                <p14:nvPr/>
              </p14:nvContentPartPr>
              <p14:xfrm>
                <a:off x="2190338" y="1025182"/>
                <a:ext cx="1775160" cy="668880"/>
              </p14:xfrm>
            </p:contentPart>
          </mc:Choice>
          <mc:Fallback xmlns="">
            <p:pic>
              <p:nvPicPr>
                <p:cNvPr id="2" name="Freihand 1">
                  <a:extLst>
                    <a:ext uri="{FF2B5EF4-FFF2-40B4-BE49-F238E27FC236}">
                      <a16:creationId xmlns:a16="http://schemas.microsoft.com/office/drawing/2014/main" id="{66EC3402-A14B-40F7-B945-A3C61E7CCF2D}"/>
                    </a:ext>
                  </a:extLst>
                </p:cNvPr>
                <p:cNvPicPr/>
                <p:nvPr/>
              </p:nvPicPr>
              <p:blipFill>
                <a:blip r:embed="rId8"/>
                <a:stretch>
                  <a:fillRect/>
                </a:stretch>
              </p:blipFill>
              <p:spPr>
                <a:xfrm>
                  <a:off x="2181338" y="1016542"/>
                  <a:ext cx="17928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C5BE9946-F1D0-47A3-BD14-ABF6456C5D33}"/>
                    </a:ext>
                  </a:extLst>
                </p14:cNvPr>
                <p14:cNvContentPartPr/>
                <p14:nvPr/>
              </p14:nvContentPartPr>
              <p14:xfrm>
                <a:off x="4490378" y="1104742"/>
                <a:ext cx="22680" cy="37440"/>
              </p14:xfrm>
            </p:contentPart>
          </mc:Choice>
          <mc:Fallback xmlns="">
            <p:pic>
              <p:nvPicPr>
                <p:cNvPr id="11" name="Freihand 10">
                  <a:extLst>
                    <a:ext uri="{FF2B5EF4-FFF2-40B4-BE49-F238E27FC236}">
                      <a16:creationId xmlns:a16="http://schemas.microsoft.com/office/drawing/2014/main" id="{C5BE9946-F1D0-47A3-BD14-ABF6456C5D33}"/>
                    </a:ext>
                  </a:extLst>
                </p:cNvPr>
                <p:cNvPicPr/>
                <p:nvPr/>
              </p:nvPicPr>
              <p:blipFill>
                <a:blip r:embed="rId10"/>
                <a:stretch>
                  <a:fillRect/>
                </a:stretch>
              </p:blipFill>
              <p:spPr>
                <a:xfrm>
                  <a:off x="4481738" y="1095742"/>
                  <a:ext cx="40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2C36BF1E-0789-4EFA-88E5-5A0FBD22CF97}"/>
                    </a:ext>
                  </a:extLst>
                </p14:cNvPr>
                <p14:cNvContentPartPr/>
                <p14:nvPr/>
              </p14:nvContentPartPr>
              <p14:xfrm>
                <a:off x="4469498" y="951022"/>
                <a:ext cx="3394440" cy="771480"/>
              </p14:xfrm>
            </p:contentPart>
          </mc:Choice>
          <mc:Fallback xmlns="">
            <p:pic>
              <p:nvPicPr>
                <p:cNvPr id="12" name="Freihand 11">
                  <a:extLst>
                    <a:ext uri="{FF2B5EF4-FFF2-40B4-BE49-F238E27FC236}">
                      <a16:creationId xmlns:a16="http://schemas.microsoft.com/office/drawing/2014/main" id="{2C36BF1E-0789-4EFA-88E5-5A0FBD22CF97}"/>
                    </a:ext>
                  </a:extLst>
                </p:cNvPr>
                <p:cNvPicPr/>
                <p:nvPr/>
              </p:nvPicPr>
              <p:blipFill>
                <a:blip r:embed="rId12"/>
                <a:stretch>
                  <a:fillRect/>
                </a:stretch>
              </p:blipFill>
              <p:spPr>
                <a:xfrm>
                  <a:off x="4460498" y="942382"/>
                  <a:ext cx="341208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F2D1FAC9-3CDD-4E85-AFA4-34C51C56F895}"/>
                    </a:ext>
                  </a:extLst>
                </p14:cNvPr>
                <p14:cNvContentPartPr/>
                <p14:nvPr/>
              </p14:nvContentPartPr>
              <p14:xfrm>
                <a:off x="6212978" y="971182"/>
                <a:ext cx="763920" cy="63720"/>
              </p14:xfrm>
            </p:contentPart>
          </mc:Choice>
          <mc:Fallback xmlns="">
            <p:pic>
              <p:nvPicPr>
                <p:cNvPr id="13" name="Freihand 12">
                  <a:extLst>
                    <a:ext uri="{FF2B5EF4-FFF2-40B4-BE49-F238E27FC236}">
                      <a16:creationId xmlns:a16="http://schemas.microsoft.com/office/drawing/2014/main" id="{F2D1FAC9-3CDD-4E85-AFA4-34C51C56F895}"/>
                    </a:ext>
                  </a:extLst>
                </p:cNvPr>
                <p:cNvPicPr/>
                <p:nvPr/>
              </p:nvPicPr>
              <p:blipFill>
                <a:blip r:embed="rId14"/>
                <a:stretch>
                  <a:fillRect/>
                </a:stretch>
              </p:blipFill>
              <p:spPr>
                <a:xfrm>
                  <a:off x="6203978" y="962182"/>
                  <a:ext cx="781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4266C7DD-2E9C-43C5-A6FC-FC242C0B3609}"/>
                    </a:ext>
                  </a:extLst>
                </p14:cNvPr>
                <p14:cNvContentPartPr/>
                <p14:nvPr/>
              </p14:nvContentPartPr>
              <p14:xfrm>
                <a:off x="4464818" y="1128862"/>
                <a:ext cx="73800" cy="6480"/>
              </p14:xfrm>
            </p:contentPart>
          </mc:Choice>
          <mc:Fallback xmlns="">
            <p:pic>
              <p:nvPicPr>
                <p:cNvPr id="14" name="Freihand 13">
                  <a:extLst>
                    <a:ext uri="{FF2B5EF4-FFF2-40B4-BE49-F238E27FC236}">
                      <a16:creationId xmlns:a16="http://schemas.microsoft.com/office/drawing/2014/main" id="{4266C7DD-2E9C-43C5-A6FC-FC242C0B3609}"/>
                    </a:ext>
                  </a:extLst>
                </p:cNvPr>
                <p:cNvPicPr/>
                <p:nvPr/>
              </p:nvPicPr>
              <p:blipFill>
                <a:blip r:embed="rId16"/>
                <a:stretch>
                  <a:fillRect/>
                </a:stretch>
              </p:blipFill>
              <p:spPr>
                <a:xfrm>
                  <a:off x="4455818" y="1120222"/>
                  <a:ext cx="91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87F9C280-9DA6-47A0-B09D-C71D2329B4CC}"/>
                    </a:ext>
                  </a:extLst>
                </p14:cNvPr>
                <p14:cNvContentPartPr/>
                <p14:nvPr/>
              </p14:nvContentPartPr>
              <p14:xfrm>
                <a:off x="4628258" y="999982"/>
                <a:ext cx="2073600" cy="127800"/>
              </p14:xfrm>
            </p:contentPart>
          </mc:Choice>
          <mc:Fallback xmlns="">
            <p:pic>
              <p:nvPicPr>
                <p:cNvPr id="15" name="Freihand 14">
                  <a:extLst>
                    <a:ext uri="{FF2B5EF4-FFF2-40B4-BE49-F238E27FC236}">
                      <a16:creationId xmlns:a16="http://schemas.microsoft.com/office/drawing/2014/main" id="{87F9C280-9DA6-47A0-B09D-C71D2329B4CC}"/>
                    </a:ext>
                  </a:extLst>
                </p:cNvPr>
                <p:cNvPicPr/>
                <p:nvPr/>
              </p:nvPicPr>
              <p:blipFill>
                <a:blip r:embed="rId18"/>
                <a:stretch>
                  <a:fillRect/>
                </a:stretch>
              </p:blipFill>
              <p:spPr>
                <a:xfrm>
                  <a:off x="4619618" y="991342"/>
                  <a:ext cx="2091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BE14A316-8766-4AF9-960A-AEED9AAE78BC}"/>
                    </a:ext>
                  </a:extLst>
                </p14:cNvPr>
                <p14:cNvContentPartPr/>
                <p14:nvPr/>
              </p14:nvContentPartPr>
              <p14:xfrm>
                <a:off x="4428458" y="960742"/>
                <a:ext cx="3323880" cy="705600"/>
              </p14:xfrm>
            </p:contentPart>
          </mc:Choice>
          <mc:Fallback xmlns="">
            <p:pic>
              <p:nvPicPr>
                <p:cNvPr id="20" name="Freihand 19">
                  <a:extLst>
                    <a:ext uri="{FF2B5EF4-FFF2-40B4-BE49-F238E27FC236}">
                      <a16:creationId xmlns:a16="http://schemas.microsoft.com/office/drawing/2014/main" id="{BE14A316-8766-4AF9-960A-AEED9AAE78BC}"/>
                    </a:ext>
                  </a:extLst>
                </p:cNvPr>
                <p:cNvPicPr/>
                <p:nvPr/>
              </p:nvPicPr>
              <p:blipFill>
                <a:blip r:embed="rId20"/>
                <a:stretch>
                  <a:fillRect/>
                </a:stretch>
              </p:blipFill>
              <p:spPr>
                <a:xfrm>
                  <a:off x="4419458" y="952102"/>
                  <a:ext cx="334152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39448CEC-64D8-45E9-B2BB-0B2475EE2E5A}"/>
                    </a:ext>
                  </a:extLst>
                </p14:cNvPr>
                <p14:cNvContentPartPr/>
                <p14:nvPr/>
              </p14:nvContentPartPr>
              <p14:xfrm>
                <a:off x="7119098" y="966862"/>
                <a:ext cx="191880" cy="24120"/>
              </p14:xfrm>
            </p:contentPart>
          </mc:Choice>
          <mc:Fallback xmlns="">
            <p:pic>
              <p:nvPicPr>
                <p:cNvPr id="21" name="Freihand 20">
                  <a:extLst>
                    <a:ext uri="{FF2B5EF4-FFF2-40B4-BE49-F238E27FC236}">
                      <a16:creationId xmlns:a16="http://schemas.microsoft.com/office/drawing/2014/main" id="{39448CEC-64D8-45E9-B2BB-0B2475EE2E5A}"/>
                    </a:ext>
                  </a:extLst>
                </p:cNvPr>
                <p:cNvPicPr/>
                <p:nvPr/>
              </p:nvPicPr>
              <p:blipFill>
                <a:blip r:embed="rId22"/>
                <a:stretch>
                  <a:fillRect/>
                </a:stretch>
              </p:blipFill>
              <p:spPr>
                <a:xfrm>
                  <a:off x="7110098" y="958222"/>
                  <a:ext cx="209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1D198605-CA8E-4762-B580-E288650764B8}"/>
                    </a:ext>
                  </a:extLst>
                </p14:cNvPr>
                <p14:cNvContentPartPr/>
                <p14:nvPr/>
              </p14:nvContentPartPr>
              <p14:xfrm>
                <a:off x="4616018" y="974422"/>
                <a:ext cx="3156480" cy="133920"/>
              </p14:xfrm>
            </p:contentPart>
          </mc:Choice>
          <mc:Fallback xmlns="">
            <p:pic>
              <p:nvPicPr>
                <p:cNvPr id="22" name="Freihand 21">
                  <a:extLst>
                    <a:ext uri="{FF2B5EF4-FFF2-40B4-BE49-F238E27FC236}">
                      <a16:creationId xmlns:a16="http://schemas.microsoft.com/office/drawing/2014/main" id="{1D198605-CA8E-4762-B580-E288650764B8}"/>
                    </a:ext>
                  </a:extLst>
                </p:cNvPr>
                <p:cNvPicPr/>
                <p:nvPr/>
              </p:nvPicPr>
              <p:blipFill>
                <a:blip r:embed="rId24"/>
                <a:stretch>
                  <a:fillRect/>
                </a:stretch>
              </p:blipFill>
              <p:spPr>
                <a:xfrm>
                  <a:off x="4607018" y="965422"/>
                  <a:ext cx="3174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E9745423-53C9-4B30-B251-D2070FD6C92B}"/>
                    </a:ext>
                  </a:extLst>
                </p14:cNvPr>
                <p14:cNvContentPartPr/>
                <p14:nvPr/>
              </p14:nvContentPartPr>
              <p14:xfrm>
                <a:off x="4473098" y="1165582"/>
                <a:ext cx="3327120" cy="514800"/>
              </p14:xfrm>
            </p:contentPart>
          </mc:Choice>
          <mc:Fallback xmlns="">
            <p:pic>
              <p:nvPicPr>
                <p:cNvPr id="24" name="Freihand 23">
                  <a:extLst>
                    <a:ext uri="{FF2B5EF4-FFF2-40B4-BE49-F238E27FC236}">
                      <a16:creationId xmlns:a16="http://schemas.microsoft.com/office/drawing/2014/main" id="{E9745423-53C9-4B30-B251-D2070FD6C92B}"/>
                    </a:ext>
                  </a:extLst>
                </p:cNvPr>
                <p:cNvPicPr/>
                <p:nvPr/>
              </p:nvPicPr>
              <p:blipFill>
                <a:blip r:embed="rId26"/>
                <a:stretch>
                  <a:fillRect/>
                </a:stretch>
              </p:blipFill>
              <p:spPr>
                <a:xfrm>
                  <a:off x="4464458" y="1156582"/>
                  <a:ext cx="334476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BEB5C50-48F2-41A8-8929-DC08B9495A82}"/>
                    </a:ext>
                  </a:extLst>
                </p14:cNvPr>
                <p14:cNvContentPartPr/>
                <p14:nvPr/>
              </p14:nvContentPartPr>
              <p14:xfrm>
                <a:off x="7497098" y="1066222"/>
                <a:ext cx="203040" cy="12600"/>
              </p14:xfrm>
            </p:contentPart>
          </mc:Choice>
          <mc:Fallback xmlns="">
            <p:pic>
              <p:nvPicPr>
                <p:cNvPr id="25" name="Freihand 24">
                  <a:extLst>
                    <a:ext uri="{FF2B5EF4-FFF2-40B4-BE49-F238E27FC236}">
                      <a16:creationId xmlns:a16="http://schemas.microsoft.com/office/drawing/2014/main" id="{9BEB5C50-48F2-41A8-8929-DC08B9495A82}"/>
                    </a:ext>
                  </a:extLst>
                </p:cNvPr>
                <p:cNvPicPr/>
                <p:nvPr/>
              </p:nvPicPr>
              <p:blipFill>
                <a:blip r:embed="rId28"/>
                <a:stretch>
                  <a:fillRect/>
                </a:stretch>
              </p:blipFill>
              <p:spPr>
                <a:xfrm>
                  <a:off x="7488458" y="1057222"/>
                  <a:ext cx="220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4B7214D0-AEFC-4C52-BBE7-537D0A7E2CF8}"/>
                    </a:ext>
                  </a:extLst>
                </p14:cNvPr>
                <p14:cNvContentPartPr/>
                <p14:nvPr/>
              </p14:nvContentPartPr>
              <p14:xfrm>
                <a:off x="4627538" y="890542"/>
                <a:ext cx="3003840" cy="245880"/>
              </p14:xfrm>
            </p:contentPart>
          </mc:Choice>
          <mc:Fallback xmlns="">
            <p:pic>
              <p:nvPicPr>
                <p:cNvPr id="27" name="Freihand 26">
                  <a:extLst>
                    <a:ext uri="{FF2B5EF4-FFF2-40B4-BE49-F238E27FC236}">
                      <a16:creationId xmlns:a16="http://schemas.microsoft.com/office/drawing/2014/main" id="{4B7214D0-AEFC-4C52-BBE7-537D0A7E2CF8}"/>
                    </a:ext>
                  </a:extLst>
                </p:cNvPr>
                <p:cNvPicPr/>
                <p:nvPr/>
              </p:nvPicPr>
              <p:blipFill>
                <a:blip r:embed="rId30"/>
                <a:stretch>
                  <a:fillRect/>
                </a:stretch>
              </p:blipFill>
              <p:spPr>
                <a:xfrm>
                  <a:off x="4618538" y="881902"/>
                  <a:ext cx="30214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1E46C87A-677F-4A59-BA69-15B0BC457201}"/>
                    </a:ext>
                  </a:extLst>
                </p14:cNvPr>
                <p14:cNvContentPartPr/>
                <p14:nvPr/>
              </p14:nvContentPartPr>
              <p14:xfrm>
                <a:off x="2219498" y="1160902"/>
                <a:ext cx="1927800" cy="626400"/>
              </p14:xfrm>
            </p:contentPart>
          </mc:Choice>
          <mc:Fallback xmlns="">
            <p:pic>
              <p:nvPicPr>
                <p:cNvPr id="29" name="Freihand 28">
                  <a:extLst>
                    <a:ext uri="{FF2B5EF4-FFF2-40B4-BE49-F238E27FC236}">
                      <a16:creationId xmlns:a16="http://schemas.microsoft.com/office/drawing/2014/main" id="{1E46C87A-677F-4A59-BA69-15B0BC457201}"/>
                    </a:ext>
                  </a:extLst>
                </p:cNvPr>
                <p:cNvPicPr/>
                <p:nvPr/>
              </p:nvPicPr>
              <p:blipFill>
                <a:blip r:embed="rId32"/>
                <a:stretch>
                  <a:fillRect/>
                </a:stretch>
              </p:blipFill>
              <p:spPr>
                <a:xfrm>
                  <a:off x="2210498" y="1152262"/>
                  <a:ext cx="194544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47805609-A231-455E-A019-F35F004DF9AA}"/>
                    </a:ext>
                  </a:extLst>
                </p14:cNvPr>
                <p14:cNvContentPartPr/>
                <p14:nvPr/>
              </p14:nvContentPartPr>
              <p14:xfrm>
                <a:off x="6291818" y="714862"/>
                <a:ext cx="12240" cy="222480"/>
              </p14:xfrm>
            </p:contentPart>
          </mc:Choice>
          <mc:Fallback xmlns="">
            <p:pic>
              <p:nvPicPr>
                <p:cNvPr id="31" name="Freihand 30">
                  <a:extLst>
                    <a:ext uri="{FF2B5EF4-FFF2-40B4-BE49-F238E27FC236}">
                      <a16:creationId xmlns:a16="http://schemas.microsoft.com/office/drawing/2014/main" id="{47805609-A231-455E-A019-F35F004DF9AA}"/>
                    </a:ext>
                  </a:extLst>
                </p:cNvPr>
                <p:cNvPicPr/>
                <p:nvPr/>
              </p:nvPicPr>
              <p:blipFill>
                <a:blip r:embed="rId34"/>
                <a:stretch>
                  <a:fillRect/>
                </a:stretch>
              </p:blipFill>
              <p:spPr>
                <a:xfrm>
                  <a:off x="6283178" y="705862"/>
                  <a:ext cx="298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759988DF-CBE2-456A-B07A-D1D283D12157}"/>
                    </a:ext>
                  </a:extLst>
                </p14:cNvPr>
                <p14:cNvContentPartPr/>
                <p14:nvPr/>
              </p14:nvContentPartPr>
              <p14:xfrm>
                <a:off x="6229178" y="859582"/>
                <a:ext cx="204480" cy="144720"/>
              </p14:xfrm>
            </p:contentPart>
          </mc:Choice>
          <mc:Fallback xmlns="">
            <p:pic>
              <p:nvPicPr>
                <p:cNvPr id="32" name="Freihand 31">
                  <a:extLst>
                    <a:ext uri="{FF2B5EF4-FFF2-40B4-BE49-F238E27FC236}">
                      <a16:creationId xmlns:a16="http://schemas.microsoft.com/office/drawing/2014/main" id="{759988DF-CBE2-456A-B07A-D1D283D12157}"/>
                    </a:ext>
                  </a:extLst>
                </p:cNvPr>
                <p:cNvPicPr/>
                <p:nvPr/>
              </p:nvPicPr>
              <p:blipFill>
                <a:blip r:embed="rId36"/>
                <a:stretch>
                  <a:fillRect/>
                </a:stretch>
              </p:blipFill>
              <p:spPr>
                <a:xfrm>
                  <a:off x="6220178" y="850942"/>
                  <a:ext cx="222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5C9D55DB-0BD1-4BF3-926B-854E4BC35728}"/>
                    </a:ext>
                  </a:extLst>
                </p14:cNvPr>
                <p14:cNvContentPartPr/>
                <p14:nvPr/>
              </p14:nvContentPartPr>
              <p14:xfrm>
                <a:off x="6522218" y="568702"/>
                <a:ext cx="153000" cy="172800"/>
              </p14:xfrm>
            </p:contentPart>
          </mc:Choice>
          <mc:Fallback xmlns="">
            <p:pic>
              <p:nvPicPr>
                <p:cNvPr id="34" name="Freihand 33">
                  <a:extLst>
                    <a:ext uri="{FF2B5EF4-FFF2-40B4-BE49-F238E27FC236}">
                      <a16:creationId xmlns:a16="http://schemas.microsoft.com/office/drawing/2014/main" id="{5C9D55DB-0BD1-4BF3-926B-854E4BC35728}"/>
                    </a:ext>
                  </a:extLst>
                </p:cNvPr>
                <p:cNvPicPr/>
                <p:nvPr/>
              </p:nvPicPr>
              <p:blipFill>
                <a:blip r:embed="rId38"/>
                <a:stretch>
                  <a:fillRect/>
                </a:stretch>
              </p:blipFill>
              <p:spPr>
                <a:xfrm>
                  <a:off x="6513218" y="560062"/>
                  <a:ext cx="170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B2D1DECA-836D-4258-A96C-A3213B89C0F5}"/>
                    </a:ext>
                  </a:extLst>
                </p14:cNvPr>
                <p14:cNvContentPartPr/>
                <p14:nvPr/>
              </p14:nvContentPartPr>
              <p14:xfrm>
                <a:off x="6636338" y="665542"/>
                <a:ext cx="365040" cy="131400"/>
              </p14:xfrm>
            </p:contentPart>
          </mc:Choice>
          <mc:Fallback xmlns="">
            <p:pic>
              <p:nvPicPr>
                <p:cNvPr id="35" name="Freihand 34">
                  <a:extLst>
                    <a:ext uri="{FF2B5EF4-FFF2-40B4-BE49-F238E27FC236}">
                      <a16:creationId xmlns:a16="http://schemas.microsoft.com/office/drawing/2014/main" id="{B2D1DECA-836D-4258-A96C-A3213B89C0F5}"/>
                    </a:ext>
                  </a:extLst>
                </p:cNvPr>
                <p:cNvPicPr/>
                <p:nvPr/>
              </p:nvPicPr>
              <p:blipFill>
                <a:blip r:embed="rId40"/>
                <a:stretch>
                  <a:fillRect/>
                </a:stretch>
              </p:blipFill>
              <p:spPr>
                <a:xfrm>
                  <a:off x="6627698" y="656542"/>
                  <a:ext cx="382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64669889-3A09-4FA3-9C20-0BE6DC8EBD3C}"/>
                    </a:ext>
                  </a:extLst>
                </p14:cNvPr>
                <p14:cNvContentPartPr/>
                <p14:nvPr/>
              </p14:nvContentPartPr>
              <p14:xfrm>
                <a:off x="7047818" y="537022"/>
                <a:ext cx="538200" cy="236160"/>
              </p14:xfrm>
            </p:contentPart>
          </mc:Choice>
          <mc:Fallback xmlns="">
            <p:pic>
              <p:nvPicPr>
                <p:cNvPr id="36" name="Freihand 35">
                  <a:extLst>
                    <a:ext uri="{FF2B5EF4-FFF2-40B4-BE49-F238E27FC236}">
                      <a16:creationId xmlns:a16="http://schemas.microsoft.com/office/drawing/2014/main" id="{64669889-3A09-4FA3-9C20-0BE6DC8EBD3C}"/>
                    </a:ext>
                  </a:extLst>
                </p:cNvPr>
                <p:cNvPicPr/>
                <p:nvPr/>
              </p:nvPicPr>
              <p:blipFill>
                <a:blip r:embed="rId42"/>
                <a:stretch>
                  <a:fillRect/>
                </a:stretch>
              </p:blipFill>
              <p:spPr>
                <a:xfrm>
                  <a:off x="7038818" y="528382"/>
                  <a:ext cx="555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 name="Freihand 3">
                  <a:extLst>
                    <a:ext uri="{FF2B5EF4-FFF2-40B4-BE49-F238E27FC236}">
                      <a16:creationId xmlns:a16="http://schemas.microsoft.com/office/drawing/2014/main" id="{B1216B34-EDC9-4A07-83D1-A35D33CA0043}"/>
                    </a:ext>
                  </a:extLst>
                </p14:cNvPr>
                <p14:cNvContentPartPr/>
                <p14:nvPr/>
              </p14:nvContentPartPr>
              <p14:xfrm>
                <a:off x="4529978" y="2449342"/>
                <a:ext cx="1708200" cy="651600"/>
              </p14:xfrm>
            </p:contentPart>
          </mc:Choice>
          <mc:Fallback xmlns="">
            <p:pic>
              <p:nvPicPr>
                <p:cNvPr id="4" name="Freihand 3">
                  <a:extLst>
                    <a:ext uri="{FF2B5EF4-FFF2-40B4-BE49-F238E27FC236}">
                      <a16:creationId xmlns:a16="http://schemas.microsoft.com/office/drawing/2014/main" id="{B1216B34-EDC9-4A07-83D1-A35D33CA0043}"/>
                    </a:ext>
                  </a:extLst>
                </p:cNvPr>
                <p:cNvPicPr/>
                <p:nvPr/>
              </p:nvPicPr>
              <p:blipFill>
                <a:blip r:embed="rId44"/>
                <a:stretch>
                  <a:fillRect/>
                </a:stretch>
              </p:blipFill>
              <p:spPr>
                <a:xfrm>
                  <a:off x="4521338" y="2440342"/>
                  <a:ext cx="172584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 name="Freihand 5">
                  <a:extLst>
                    <a:ext uri="{FF2B5EF4-FFF2-40B4-BE49-F238E27FC236}">
                      <a16:creationId xmlns:a16="http://schemas.microsoft.com/office/drawing/2014/main" id="{55BF8362-EF42-442C-A4FF-DA5882965036}"/>
                    </a:ext>
                  </a:extLst>
                </p14:cNvPr>
                <p14:cNvContentPartPr/>
                <p14:nvPr/>
              </p14:nvContentPartPr>
              <p14:xfrm>
                <a:off x="4749938" y="2450422"/>
                <a:ext cx="1162440" cy="48240"/>
              </p14:xfrm>
            </p:contentPart>
          </mc:Choice>
          <mc:Fallback xmlns="">
            <p:pic>
              <p:nvPicPr>
                <p:cNvPr id="6" name="Freihand 5">
                  <a:extLst>
                    <a:ext uri="{FF2B5EF4-FFF2-40B4-BE49-F238E27FC236}">
                      <a16:creationId xmlns:a16="http://schemas.microsoft.com/office/drawing/2014/main" id="{55BF8362-EF42-442C-A4FF-DA5882965036}"/>
                    </a:ext>
                  </a:extLst>
                </p:cNvPr>
                <p:cNvPicPr/>
                <p:nvPr/>
              </p:nvPicPr>
              <p:blipFill>
                <a:blip r:embed="rId46"/>
                <a:stretch>
                  <a:fillRect/>
                </a:stretch>
              </p:blipFill>
              <p:spPr>
                <a:xfrm>
                  <a:off x="4741298" y="2441422"/>
                  <a:ext cx="118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Freihand 16">
                  <a:extLst>
                    <a:ext uri="{FF2B5EF4-FFF2-40B4-BE49-F238E27FC236}">
                      <a16:creationId xmlns:a16="http://schemas.microsoft.com/office/drawing/2014/main" id="{FCAF003F-2C99-4149-9396-40DEA28CB6D2}"/>
                    </a:ext>
                  </a:extLst>
                </p14:cNvPr>
                <p14:cNvContentPartPr/>
                <p14:nvPr/>
              </p14:nvContentPartPr>
              <p14:xfrm>
                <a:off x="2290418" y="2430262"/>
                <a:ext cx="3935520" cy="849960"/>
              </p14:xfrm>
            </p:contentPart>
          </mc:Choice>
          <mc:Fallback xmlns="">
            <p:pic>
              <p:nvPicPr>
                <p:cNvPr id="17" name="Freihand 16">
                  <a:extLst>
                    <a:ext uri="{FF2B5EF4-FFF2-40B4-BE49-F238E27FC236}">
                      <a16:creationId xmlns:a16="http://schemas.microsoft.com/office/drawing/2014/main" id="{FCAF003F-2C99-4149-9396-40DEA28CB6D2}"/>
                    </a:ext>
                  </a:extLst>
                </p:cNvPr>
                <p:cNvPicPr/>
                <p:nvPr/>
              </p:nvPicPr>
              <p:blipFill>
                <a:blip r:embed="rId48"/>
                <a:stretch>
                  <a:fillRect/>
                </a:stretch>
              </p:blipFill>
              <p:spPr>
                <a:xfrm>
                  <a:off x="2281418" y="2421622"/>
                  <a:ext cx="395316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CD503180-6EC1-4EB3-8292-04475E7C9D5F}"/>
                    </a:ext>
                  </a:extLst>
                </p14:cNvPr>
                <p14:cNvContentPartPr/>
                <p14:nvPr/>
              </p14:nvContentPartPr>
              <p14:xfrm>
                <a:off x="2595338" y="2497222"/>
                <a:ext cx="2521800" cy="165960"/>
              </p14:xfrm>
            </p:contentPart>
          </mc:Choice>
          <mc:Fallback xmlns="">
            <p:pic>
              <p:nvPicPr>
                <p:cNvPr id="18" name="Freihand 17">
                  <a:extLst>
                    <a:ext uri="{FF2B5EF4-FFF2-40B4-BE49-F238E27FC236}">
                      <a16:creationId xmlns:a16="http://schemas.microsoft.com/office/drawing/2014/main" id="{CD503180-6EC1-4EB3-8292-04475E7C9D5F}"/>
                    </a:ext>
                  </a:extLst>
                </p:cNvPr>
                <p:cNvPicPr/>
                <p:nvPr/>
              </p:nvPicPr>
              <p:blipFill>
                <a:blip r:embed="rId50"/>
                <a:stretch>
                  <a:fillRect/>
                </a:stretch>
              </p:blipFill>
              <p:spPr>
                <a:xfrm>
                  <a:off x="2586338" y="2488582"/>
                  <a:ext cx="2539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Freihand 42">
                  <a:extLst>
                    <a:ext uri="{FF2B5EF4-FFF2-40B4-BE49-F238E27FC236}">
                      <a16:creationId xmlns:a16="http://schemas.microsoft.com/office/drawing/2014/main" id="{2BBD2EDF-A3C3-4F70-9011-F91ED3D87175}"/>
                    </a:ext>
                  </a:extLst>
                </p14:cNvPr>
                <p14:cNvContentPartPr/>
                <p14:nvPr/>
              </p14:nvContentPartPr>
              <p14:xfrm>
                <a:off x="6334298" y="2322262"/>
                <a:ext cx="183960" cy="176040"/>
              </p14:xfrm>
            </p:contentPart>
          </mc:Choice>
          <mc:Fallback xmlns="">
            <p:pic>
              <p:nvPicPr>
                <p:cNvPr id="43" name="Freihand 42">
                  <a:extLst>
                    <a:ext uri="{FF2B5EF4-FFF2-40B4-BE49-F238E27FC236}">
                      <a16:creationId xmlns:a16="http://schemas.microsoft.com/office/drawing/2014/main" id="{2BBD2EDF-A3C3-4F70-9011-F91ED3D87175}"/>
                    </a:ext>
                  </a:extLst>
                </p:cNvPr>
                <p:cNvPicPr/>
                <p:nvPr/>
              </p:nvPicPr>
              <p:blipFill>
                <a:blip r:embed="rId52"/>
                <a:stretch>
                  <a:fillRect/>
                </a:stretch>
              </p:blipFill>
              <p:spPr>
                <a:xfrm>
                  <a:off x="6325298" y="2313622"/>
                  <a:ext cx="201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Freihand 43">
                  <a:extLst>
                    <a:ext uri="{FF2B5EF4-FFF2-40B4-BE49-F238E27FC236}">
                      <a16:creationId xmlns:a16="http://schemas.microsoft.com/office/drawing/2014/main" id="{12491496-1DE8-4E33-970A-E674A1E4B918}"/>
                    </a:ext>
                  </a:extLst>
                </p14:cNvPr>
                <p14:cNvContentPartPr/>
                <p14:nvPr/>
              </p14:nvContentPartPr>
              <p14:xfrm>
                <a:off x="6633818" y="2200222"/>
                <a:ext cx="100800" cy="259920"/>
              </p14:xfrm>
            </p:contentPart>
          </mc:Choice>
          <mc:Fallback xmlns="">
            <p:pic>
              <p:nvPicPr>
                <p:cNvPr id="44" name="Freihand 43">
                  <a:extLst>
                    <a:ext uri="{FF2B5EF4-FFF2-40B4-BE49-F238E27FC236}">
                      <a16:creationId xmlns:a16="http://schemas.microsoft.com/office/drawing/2014/main" id="{12491496-1DE8-4E33-970A-E674A1E4B918}"/>
                    </a:ext>
                  </a:extLst>
                </p:cNvPr>
                <p:cNvPicPr/>
                <p:nvPr/>
              </p:nvPicPr>
              <p:blipFill>
                <a:blip r:embed="rId54"/>
                <a:stretch>
                  <a:fillRect/>
                </a:stretch>
              </p:blipFill>
              <p:spPr>
                <a:xfrm>
                  <a:off x="6625178" y="2191582"/>
                  <a:ext cx="1184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F0FA6D01-AD23-44B4-B58F-C52F49AC0AC5}"/>
                    </a:ext>
                  </a:extLst>
                </p14:cNvPr>
                <p14:cNvContentPartPr/>
                <p14:nvPr/>
              </p14:nvContentPartPr>
              <p14:xfrm>
                <a:off x="6814538" y="2327662"/>
                <a:ext cx="32760" cy="163800"/>
              </p14:xfrm>
            </p:contentPart>
          </mc:Choice>
          <mc:Fallback xmlns="">
            <p:pic>
              <p:nvPicPr>
                <p:cNvPr id="45" name="Freihand 44">
                  <a:extLst>
                    <a:ext uri="{FF2B5EF4-FFF2-40B4-BE49-F238E27FC236}">
                      <a16:creationId xmlns:a16="http://schemas.microsoft.com/office/drawing/2014/main" id="{F0FA6D01-AD23-44B4-B58F-C52F49AC0AC5}"/>
                    </a:ext>
                  </a:extLst>
                </p:cNvPr>
                <p:cNvPicPr/>
                <p:nvPr/>
              </p:nvPicPr>
              <p:blipFill>
                <a:blip r:embed="rId56"/>
                <a:stretch>
                  <a:fillRect/>
                </a:stretch>
              </p:blipFill>
              <p:spPr>
                <a:xfrm>
                  <a:off x="6805538" y="2318662"/>
                  <a:ext cx="50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Freihand 45">
                  <a:extLst>
                    <a:ext uri="{FF2B5EF4-FFF2-40B4-BE49-F238E27FC236}">
                      <a16:creationId xmlns:a16="http://schemas.microsoft.com/office/drawing/2014/main" id="{28497D0E-B0CC-44D3-A5F8-70D156B7E43D}"/>
                    </a:ext>
                  </a:extLst>
                </p14:cNvPr>
                <p14:cNvContentPartPr/>
                <p14:nvPr/>
              </p14:nvContentPartPr>
              <p14:xfrm>
                <a:off x="6894818" y="2151622"/>
                <a:ext cx="124920" cy="218520"/>
              </p14:xfrm>
            </p:contentPart>
          </mc:Choice>
          <mc:Fallback xmlns="">
            <p:pic>
              <p:nvPicPr>
                <p:cNvPr id="46" name="Freihand 45">
                  <a:extLst>
                    <a:ext uri="{FF2B5EF4-FFF2-40B4-BE49-F238E27FC236}">
                      <a16:creationId xmlns:a16="http://schemas.microsoft.com/office/drawing/2014/main" id="{28497D0E-B0CC-44D3-A5F8-70D156B7E43D}"/>
                    </a:ext>
                  </a:extLst>
                </p:cNvPr>
                <p:cNvPicPr/>
                <p:nvPr/>
              </p:nvPicPr>
              <p:blipFill>
                <a:blip r:embed="rId58"/>
                <a:stretch>
                  <a:fillRect/>
                </a:stretch>
              </p:blipFill>
              <p:spPr>
                <a:xfrm>
                  <a:off x="6886178" y="2142622"/>
                  <a:ext cx="142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FC995457-28FA-4EFC-9DE2-3E0F337D2176}"/>
                    </a:ext>
                  </a:extLst>
                </p14:cNvPr>
                <p14:cNvContentPartPr/>
                <p14:nvPr/>
              </p14:nvContentPartPr>
              <p14:xfrm>
                <a:off x="7136378" y="2140822"/>
                <a:ext cx="136080" cy="89280"/>
              </p14:xfrm>
            </p:contentPart>
          </mc:Choice>
          <mc:Fallback xmlns="">
            <p:pic>
              <p:nvPicPr>
                <p:cNvPr id="48" name="Freihand 47">
                  <a:extLst>
                    <a:ext uri="{FF2B5EF4-FFF2-40B4-BE49-F238E27FC236}">
                      <a16:creationId xmlns:a16="http://schemas.microsoft.com/office/drawing/2014/main" id="{FC995457-28FA-4EFC-9DE2-3E0F337D2176}"/>
                    </a:ext>
                  </a:extLst>
                </p:cNvPr>
                <p:cNvPicPr/>
                <p:nvPr/>
              </p:nvPicPr>
              <p:blipFill>
                <a:blip r:embed="rId60"/>
                <a:stretch>
                  <a:fillRect/>
                </a:stretch>
              </p:blipFill>
              <p:spPr>
                <a:xfrm>
                  <a:off x="7127738" y="2131822"/>
                  <a:ext cx="153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0824EBAC-EC97-4BF0-B8BE-A8F020323184}"/>
                    </a:ext>
                  </a:extLst>
                </p14:cNvPr>
                <p14:cNvContentPartPr/>
                <p14:nvPr/>
              </p14:nvContentPartPr>
              <p14:xfrm>
                <a:off x="7334018" y="2020942"/>
                <a:ext cx="77400" cy="210600"/>
              </p14:xfrm>
            </p:contentPart>
          </mc:Choice>
          <mc:Fallback xmlns="">
            <p:pic>
              <p:nvPicPr>
                <p:cNvPr id="49" name="Freihand 48">
                  <a:extLst>
                    <a:ext uri="{FF2B5EF4-FFF2-40B4-BE49-F238E27FC236}">
                      <a16:creationId xmlns:a16="http://schemas.microsoft.com/office/drawing/2014/main" id="{0824EBAC-EC97-4BF0-B8BE-A8F020323184}"/>
                    </a:ext>
                  </a:extLst>
                </p:cNvPr>
                <p:cNvPicPr/>
                <p:nvPr/>
              </p:nvPicPr>
              <p:blipFill>
                <a:blip r:embed="rId62"/>
                <a:stretch>
                  <a:fillRect/>
                </a:stretch>
              </p:blipFill>
              <p:spPr>
                <a:xfrm>
                  <a:off x="7325378" y="2012302"/>
                  <a:ext cx="95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4D7F2D70-2F3B-4267-9111-CFAA2FA4E163}"/>
                    </a:ext>
                  </a:extLst>
                </p14:cNvPr>
                <p14:cNvContentPartPr/>
                <p14:nvPr/>
              </p14:nvContentPartPr>
              <p14:xfrm>
                <a:off x="7601498" y="1952542"/>
                <a:ext cx="41400" cy="181440"/>
              </p14:xfrm>
            </p:contentPart>
          </mc:Choice>
          <mc:Fallback xmlns="">
            <p:pic>
              <p:nvPicPr>
                <p:cNvPr id="50" name="Freihand 49">
                  <a:extLst>
                    <a:ext uri="{FF2B5EF4-FFF2-40B4-BE49-F238E27FC236}">
                      <a16:creationId xmlns:a16="http://schemas.microsoft.com/office/drawing/2014/main" id="{4D7F2D70-2F3B-4267-9111-CFAA2FA4E163}"/>
                    </a:ext>
                  </a:extLst>
                </p:cNvPr>
                <p:cNvPicPr/>
                <p:nvPr/>
              </p:nvPicPr>
              <p:blipFill>
                <a:blip r:embed="rId64"/>
                <a:stretch>
                  <a:fillRect/>
                </a:stretch>
              </p:blipFill>
              <p:spPr>
                <a:xfrm>
                  <a:off x="7592498" y="1943902"/>
                  <a:ext cx="59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2BAB5A00-A068-49D5-B5B8-A3372B47395D}"/>
                    </a:ext>
                  </a:extLst>
                </p14:cNvPr>
                <p14:cNvContentPartPr/>
                <p14:nvPr/>
              </p14:nvContentPartPr>
              <p14:xfrm>
                <a:off x="7470818" y="1923022"/>
                <a:ext cx="116640" cy="95760"/>
              </p14:xfrm>
            </p:contentPart>
          </mc:Choice>
          <mc:Fallback xmlns="">
            <p:pic>
              <p:nvPicPr>
                <p:cNvPr id="51" name="Freihand 50">
                  <a:extLst>
                    <a:ext uri="{FF2B5EF4-FFF2-40B4-BE49-F238E27FC236}">
                      <a16:creationId xmlns:a16="http://schemas.microsoft.com/office/drawing/2014/main" id="{2BAB5A00-A068-49D5-B5B8-A3372B47395D}"/>
                    </a:ext>
                  </a:extLst>
                </p:cNvPr>
                <p:cNvPicPr/>
                <p:nvPr/>
              </p:nvPicPr>
              <p:blipFill>
                <a:blip r:embed="rId66"/>
                <a:stretch>
                  <a:fillRect/>
                </a:stretch>
              </p:blipFill>
              <p:spPr>
                <a:xfrm>
                  <a:off x="7461818" y="1914382"/>
                  <a:ext cx="134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2071C669-E622-4D59-9949-A10BB2535684}"/>
                    </a:ext>
                  </a:extLst>
                </p14:cNvPr>
                <p14:cNvContentPartPr/>
                <p14:nvPr/>
              </p14:nvContentPartPr>
              <p14:xfrm>
                <a:off x="7683218" y="2094742"/>
                <a:ext cx="120240" cy="129600"/>
              </p14:xfrm>
            </p:contentPart>
          </mc:Choice>
          <mc:Fallback xmlns="">
            <p:pic>
              <p:nvPicPr>
                <p:cNvPr id="52" name="Freihand 51">
                  <a:extLst>
                    <a:ext uri="{FF2B5EF4-FFF2-40B4-BE49-F238E27FC236}">
                      <a16:creationId xmlns:a16="http://schemas.microsoft.com/office/drawing/2014/main" id="{2071C669-E622-4D59-9949-A10BB2535684}"/>
                    </a:ext>
                  </a:extLst>
                </p:cNvPr>
                <p:cNvPicPr/>
                <p:nvPr/>
              </p:nvPicPr>
              <p:blipFill>
                <a:blip r:embed="rId68"/>
                <a:stretch>
                  <a:fillRect/>
                </a:stretch>
              </p:blipFill>
              <p:spPr>
                <a:xfrm>
                  <a:off x="7674578" y="2085742"/>
                  <a:ext cx="137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8C390474-745D-43C1-907E-6DF06BC11E33}"/>
                    </a:ext>
                  </a:extLst>
                </p14:cNvPr>
                <p14:cNvContentPartPr/>
                <p14:nvPr/>
              </p14:nvContentPartPr>
              <p14:xfrm>
                <a:off x="7020458" y="2095822"/>
                <a:ext cx="109080" cy="269280"/>
              </p14:xfrm>
            </p:contentPart>
          </mc:Choice>
          <mc:Fallback xmlns="">
            <p:pic>
              <p:nvPicPr>
                <p:cNvPr id="53" name="Freihand 52">
                  <a:extLst>
                    <a:ext uri="{FF2B5EF4-FFF2-40B4-BE49-F238E27FC236}">
                      <a16:creationId xmlns:a16="http://schemas.microsoft.com/office/drawing/2014/main" id="{8C390474-745D-43C1-907E-6DF06BC11E33}"/>
                    </a:ext>
                  </a:extLst>
                </p:cNvPr>
                <p:cNvPicPr/>
                <p:nvPr/>
              </p:nvPicPr>
              <p:blipFill>
                <a:blip r:embed="rId70"/>
                <a:stretch>
                  <a:fillRect/>
                </a:stretch>
              </p:blipFill>
              <p:spPr>
                <a:xfrm>
                  <a:off x="7011458" y="2087182"/>
                  <a:ext cx="1267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BBE0B9F6-F5DF-4255-B92D-6F44B1FB4655}"/>
                    </a:ext>
                  </a:extLst>
                </p14:cNvPr>
                <p14:cNvContentPartPr/>
                <p14:nvPr/>
              </p14:nvContentPartPr>
              <p14:xfrm>
                <a:off x="6960338" y="2063422"/>
                <a:ext cx="96480" cy="137160"/>
              </p14:xfrm>
            </p:contentPart>
          </mc:Choice>
          <mc:Fallback xmlns="">
            <p:pic>
              <p:nvPicPr>
                <p:cNvPr id="54" name="Freihand 53">
                  <a:extLst>
                    <a:ext uri="{FF2B5EF4-FFF2-40B4-BE49-F238E27FC236}">
                      <a16:creationId xmlns:a16="http://schemas.microsoft.com/office/drawing/2014/main" id="{BBE0B9F6-F5DF-4255-B92D-6F44B1FB4655}"/>
                    </a:ext>
                  </a:extLst>
                </p:cNvPr>
                <p:cNvPicPr/>
                <p:nvPr/>
              </p:nvPicPr>
              <p:blipFill>
                <a:blip r:embed="rId72"/>
                <a:stretch>
                  <a:fillRect/>
                </a:stretch>
              </p:blipFill>
              <p:spPr>
                <a:xfrm>
                  <a:off x="6951338" y="2054782"/>
                  <a:ext cx="114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03D59F9D-63B5-4F21-A938-EE6F6C0FEBE9}"/>
                    </a:ext>
                  </a:extLst>
                </p14:cNvPr>
                <p14:cNvContentPartPr/>
                <p14:nvPr/>
              </p14:nvContentPartPr>
              <p14:xfrm>
                <a:off x="7089578" y="2250622"/>
                <a:ext cx="91800" cy="149760"/>
              </p14:xfrm>
            </p:contentPart>
          </mc:Choice>
          <mc:Fallback xmlns="">
            <p:pic>
              <p:nvPicPr>
                <p:cNvPr id="55" name="Freihand 54">
                  <a:extLst>
                    <a:ext uri="{FF2B5EF4-FFF2-40B4-BE49-F238E27FC236}">
                      <a16:creationId xmlns:a16="http://schemas.microsoft.com/office/drawing/2014/main" id="{03D59F9D-63B5-4F21-A938-EE6F6C0FEBE9}"/>
                    </a:ext>
                  </a:extLst>
                </p:cNvPr>
                <p:cNvPicPr/>
                <p:nvPr/>
              </p:nvPicPr>
              <p:blipFill>
                <a:blip r:embed="rId74"/>
                <a:stretch>
                  <a:fillRect/>
                </a:stretch>
              </p:blipFill>
              <p:spPr>
                <a:xfrm>
                  <a:off x="7080578" y="2241622"/>
                  <a:ext cx="109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06D782A5-06BE-47EC-B009-95A68F42440D}"/>
                    </a:ext>
                  </a:extLst>
                </p14:cNvPr>
                <p14:cNvContentPartPr/>
                <p14:nvPr/>
              </p14:nvContentPartPr>
              <p14:xfrm>
                <a:off x="6440498" y="2214982"/>
                <a:ext cx="127800" cy="595440"/>
              </p14:xfrm>
            </p:contentPart>
          </mc:Choice>
          <mc:Fallback xmlns="">
            <p:pic>
              <p:nvPicPr>
                <p:cNvPr id="56" name="Freihand 55">
                  <a:extLst>
                    <a:ext uri="{FF2B5EF4-FFF2-40B4-BE49-F238E27FC236}">
                      <a16:creationId xmlns:a16="http://schemas.microsoft.com/office/drawing/2014/main" id="{06D782A5-06BE-47EC-B009-95A68F42440D}"/>
                    </a:ext>
                  </a:extLst>
                </p:cNvPr>
                <p:cNvPicPr/>
                <p:nvPr/>
              </p:nvPicPr>
              <p:blipFill>
                <a:blip r:embed="rId76"/>
                <a:stretch>
                  <a:fillRect/>
                </a:stretch>
              </p:blipFill>
              <p:spPr>
                <a:xfrm>
                  <a:off x="6431498" y="2206342"/>
                  <a:ext cx="14544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5242528D-70A2-4420-A811-6807DD33DBBA}"/>
                    </a:ext>
                  </a:extLst>
                </p14:cNvPr>
                <p14:cNvContentPartPr/>
                <p14:nvPr/>
              </p14:nvContentPartPr>
              <p14:xfrm>
                <a:off x="6480098" y="1672102"/>
                <a:ext cx="1470600" cy="1132560"/>
              </p14:xfrm>
            </p:contentPart>
          </mc:Choice>
          <mc:Fallback xmlns="">
            <p:pic>
              <p:nvPicPr>
                <p:cNvPr id="57" name="Freihand 56">
                  <a:extLst>
                    <a:ext uri="{FF2B5EF4-FFF2-40B4-BE49-F238E27FC236}">
                      <a16:creationId xmlns:a16="http://schemas.microsoft.com/office/drawing/2014/main" id="{5242528D-70A2-4420-A811-6807DD33DBBA}"/>
                    </a:ext>
                  </a:extLst>
                </p:cNvPr>
                <p:cNvPicPr/>
                <p:nvPr/>
              </p:nvPicPr>
              <p:blipFill>
                <a:blip r:embed="rId78"/>
                <a:stretch>
                  <a:fillRect/>
                </a:stretch>
              </p:blipFill>
              <p:spPr>
                <a:xfrm>
                  <a:off x="6471098" y="1663462"/>
                  <a:ext cx="148824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 name="Freihand 37">
                  <a:extLst>
                    <a:ext uri="{FF2B5EF4-FFF2-40B4-BE49-F238E27FC236}">
                      <a16:creationId xmlns:a16="http://schemas.microsoft.com/office/drawing/2014/main" id="{3526E320-2141-4D8D-8A51-14A4AAF30136}"/>
                    </a:ext>
                  </a:extLst>
                </p14:cNvPr>
                <p14:cNvContentPartPr/>
                <p14:nvPr/>
              </p14:nvContentPartPr>
              <p14:xfrm>
                <a:off x="2050298" y="761302"/>
                <a:ext cx="70560" cy="764280"/>
              </p14:xfrm>
            </p:contentPart>
          </mc:Choice>
          <mc:Fallback xmlns="">
            <p:pic>
              <p:nvPicPr>
                <p:cNvPr id="38" name="Freihand 37">
                  <a:extLst>
                    <a:ext uri="{FF2B5EF4-FFF2-40B4-BE49-F238E27FC236}">
                      <a16:creationId xmlns:a16="http://schemas.microsoft.com/office/drawing/2014/main" id="{3526E320-2141-4D8D-8A51-14A4AAF30136}"/>
                    </a:ext>
                  </a:extLst>
                </p:cNvPr>
                <p:cNvPicPr/>
                <p:nvPr/>
              </p:nvPicPr>
              <p:blipFill>
                <a:blip r:embed="rId80"/>
                <a:stretch>
                  <a:fillRect/>
                </a:stretch>
              </p:blipFill>
              <p:spPr>
                <a:xfrm>
                  <a:off x="2041658" y="752662"/>
                  <a:ext cx="8820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9" name="Freihand 38">
                  <a:extLst>
                    <a:ext uri="{FF2B5EF4-FFF2-40B4-BE49-F238E27FC236}">
                      <a16:creationId xmlns:a16="http://schemas.microsoft.com/office/drawing/2014/main" id="{C81C2E88-2E43-429A-9280-835FB44CC5A2}"/>
                    </a:ext>
                  </a:extLst>
                </p14:cNvPr>
                <p14:cNvContentPartPr/>
                <p14:nvPr/>
              </p14:nvContentPartPr>
              <p14:xfrm>
                <a:off x="1880738" y="477622"/>
                <a:ext cx="385920" cy="409320"/>
              </p14:xfrm>
            </p:contentPart>
          </mc:Choice>
          <mc:Fallback xmlns="">
            <p:pic>
              <p:nvPicPr>
                <p:cNvPr id="39" name="Freihand 38">
                  <a:extLst>
                    <a:ext uri="{FF2B5EF4-FFF2-40B4-BE49-F238E27FC236}">
                      <a16:creationId xmlns:a16="http://schemas.microsoft.com/office/drawing/2014/main" id="{C81C2E88-2E43-429A-9280-835FB44CC5A2}"/>
                    </a:ext>
                  </a:extLst>
                </p:cNvPr>
                <p:cNvPicPr/>
                <p:nvPr/>
              </p:nvPicPr>
              <p:blipFill>
                <a:blip r:embed="rId82"/>
                <a:stretch>
                  <a:fillRect/>
                </a:stretch>
              </p:blipFill>
              <p:spPr>
                <a:xfrm>
                  <a:off x="1871738" y="468982"/>
                  <a:ext cx="40356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81FAF650-1C62-4D2B-906D-50AE50E23E41}"/>
                    </a:ext>
                  </a:extLst>
                </p14:cNvPr>
                <p14:cNvContentPartPr/>
                <p14:nvPr/>
              </p14:nvContentPartPr>
              <p14:xfrm>
                <a:off x="2033738" y="883342"/>
                <a:ext cx="105120" cy="817560"/>
              </p14:xfrm>
            </p:contentPart>
          </mc:Choice>
          <mc:Fallback xmlns="">
            <p:pic>
              <p:nvPicPr>
                <p:cNvPr id="59" name="Freihand 58">
                  <a:extLst>
                    <a:ext uri="{FF2B5EF4-FFF2-40B4-BE49-F238E27FC236}">
                      <a16:creationId xmlns:a16="http://schemas.microsoft.com/office/drawing/2014/main" id="{81FAF650-1C62-4D2B-906D-50AE50E23E41}"/>
                    </a:ext>
                  </a:extLst>
                </p:cNvPr>
                <p:cNvPicPr/>
                <p:nvPr/>
              </p:nvPicPr>
              <p:blipFill>
                <a:blip r:embed="rId84"/>
                <a:stretch>
                  <a:fillRect/>
                </a:stretch>
              </p:blipFill>
              <p:spPr>
                <a:xfrm>
                  <a:off x="2025098" y="874702"/>
                  <a:ext cx="1227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19459FC9-698D-488A-BFDE-206861C3F29F}"/>
                    </a:ext>
                  </a:extLst>
                </p14:cNvPr>
                <p14:cNvContentPartPr/>
                <p14:nvPr/>
              </p14:nvContentPartPr>
              <p14:xfrm>
                <a:off x="1961018" y="539902"/>
                <a:ext cx="321480" cy="414360"/>
              </p14:xfrm>
            </p:contentPart>
          </mc:Choice>
          <mc:Fallback xmlns="">
            <p:pic>
              <p:nvPicPr>
                <p:cNvPr id="60" name="Freihand 59">
                  <a:extLst>
                    <a:ext uri="{FF2B5EF4-FFF2-40B4-BE49-F238E27FC236}">
                      <a16:creationId xmlns:a16="http://schemas.microsoft.com/office/drawing/2014/main" id="{19459FC9-698D-488A-BFDE-206861C3F29F}"/>
                    </a:ext>
                  </a:extLst>
                </p:cNvPr>
                <p:cNvPicPr/>
                <p:nvPr/>
              </p:nvPicPr>
              <p:blipFill>
                <a:blip r:embed="rId86"/>
                <a:stretch>
                  <a:fillRect/>
                </a:stretch>
              </p:blipFill>
              <p:spPr>
                <a:xfrm>
                  <a:off x="1952378" y="531262"/>
                  <a:ext cx="33912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E8CEF534-C5B8-4D61-B00C-4AC997421E33}"/>
                    </a:ext>
                  </a:extLst>
                </p14:cNvPr>
                <p14:cNvContentPartPr/>
                <p14:nvPr/>
              </p14:nvContentPartPr>
              <p14:xfrm>
                <a:off x="1525418" y="484102"/>
                <a:ext cx="111960" cy="156240"/>
              </p14:xfrm>
            </p:contentPart>
          </mc:Choice>
          <mc:Fallback xmlns="">
            <p:pic>
              <p:nvPicPr>
                <p:cNvPr id="62" name="Freihand 61">
                  <a:extLst>
                    <a:ext uri="{FF2B5EF4-FFF2-40B4-BE49-F238E27FC236}">
                      <a16:creationId xmlns:a16="http://schemas.microsoft.com/office/drawing/2014/main" id="{E8CEF534-C5B8-4D61-B00C-4AC997421E33}"/>
                    </a:ext>
                  </a:extLst>
                </p:cNvPr>
                <p:cNvPicPr/>
                <p:nvPr/>
              </p:nvPicPr>
              <p:blipFill>
                <a:blip r:embed="rId88"/>
                <a:stretch>
                  <a:fillRect/>
                </a:stretch>
              </p:blipFill>
              <p:spPr>
                <a:xfrm>
                  <a:off x="1516778" y="475462"/>
                  <a:ext cx="129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C4B928CB-AD12-495A-958C-5D3B31951D3A}"/>
                    </a:ext>
                  </a:extLst>
                </p14:cNvPr>
                <p14:cNvContentPartPr/>
                <p14:nvPr/>
              </p14:nvContentPartPr>
              <p14:xfrm>
                <a:off x="1656818" y="557902"/>
                <a:ext cx="59040" cy="113760"/>
              </p14:xfrm>
            </p:contentPart>
          </mc:Choice>
          <mc:Fallback xmlns="">
            <p:pic>
              <p:nvPicPr>
                <p:cNvPr id="63" name="Freihand 62">
                  <a:extLst>
                    <a:ext uri="{FF2B5EF4-FFF2-40B4-BE49-F238E27FC236}">
                      <a16:creationId xmlns:a16="http://schemas.microsoft.com/office/drawing/2014/main" id="{C4B928CB-AD12-495A-958C-5D3B31951D3A}"/>
                    </a:ext>
                  </a:extLst>
                </p:cNvPr>
                <p:cNvPicPr/>
                <p:nvPr/>
              </p:nvPicPr>
              <p:blipFill>
                <a:blip r:embed="rId90"/>
                <a:stretch>
                  <a:fillRect/>
                </a:stretch>
              </p:blipFill>
              <p:spPr>
                <a:xfrm>
                  <a:off x="1647818" y="548902"/>
                  <a:ext cx="76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465DB21E-4F2D-49D7-9633-A686146C967C}"/>
                    </a:ext>
                  </a:extLst>
                </p14:cNvPr>
                <p14:cNvContentPartPr/>
                <p14:nvPr/>
              </p14:nvContentPartPr>
              <p14:xfrm>
                <a:off x="1760858" y="467902"/>
                <a:ext cx="76320" cy="55440"/>
              </p14:xfrm>
            </p:contentPart>
          </mc:Choice>
          <mc:Fallback xmlns="">
            <p:pic>
              <p:nvPicPr>
                <p:cNvPr id="64" name="Freihand 63">
                  <a:extLst>
                    <a:ext uri="{FF2B5EF4-FFF2-40B4-BE49-F238E27FC236}">
                      <a16:creationId xmlns:a16="http://schemas.microsoft.com/office/drawing/2014/main" id="{465DB21E-4F2D-49D7-9633-A686146C967C}"/>
                    </a:ext>
                  </a:extLst>
                </p:cNvPr>
                <p:cNvPicPr/>
                <p:nvPr/>
              </p:nvPicPr>
              <p:blipFill>
                <a:blip r:embed="rId92"/>
                <a:stretch>
                  <a:fillRect/>
                </a:stretch>
              </p:blipFill>
              <p:spPr>
                <a:xfrm>
                  <a:off x="1752218" y="459262"/>
                  <a:ext cx="93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6830F0F8-6706-4BF8-A3FF-BBDA9EAFE053}"/>
                    </a:ext>
                  </a:extLst>
                </p14:cNvPr>
                <p14:cNvContentPartPr/>
                <p14:nvPr/>
              </p14:nvContentPartPr>
              <p14:xfrm>
                <a:off x="1899098" y="265942"/>
                <a:ext cx="82800" cy="205920"/>
              </p14:xfrm>
            </p:contentPart>
          </mc:Choice>
          <mc:Fallback xmlns="">
            <p:pic>
              <p:nvPicPr>
                <p:cNvPr id="65" name="Freihand 64">
                  <a:extLst>
                    <a:ext uri="{FF2B5EF4-FFF2-40B4-BE49-F238E27FC236}">
                      <a16:creationId xmlns:a16="http://schemas.microsoft.com/office/drawing/2014/main" id="{6830F0F8-6706-4BF8-A3FF-BBDA9EAFE053}"/>
                    </a:ext>
                  </a:extLst>
                </p:cNvPr>
                <p:cNvPicPr/>
                <p:nvPr/>
              </p:nvPicPr>
              <p:blipFill>
                <a:blip r:embed="rId94"/>
                <a:stretch>
                  <a:fillRect/>
                </a:stretch>
              </p:blipFill>
              <p:spPr>
                <a:xfrm>
                  <a:off x="1890458" y="256942"/>
                  <a:ext cx="100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0E79943F-E9D7-4FA3-8064-85BF87B4BC84}"/>
                    </a:ext>
                  </a:extLst>
                </p14:cNvPr>
                <p14:cNvContentPartPr/>
                <p14:nvPr/>
              </p14:nvContentPartPr>
              <p14:xfrm>
                <a:off x="2139578" y="111142"/>
                <a:ext cx="240480" cy="195840"/>
              </p14:xfrm>
            </p:contentPart>
          </mc:Choice>
          <mc:Fallback xmlns="">
            <p:pic>
              <p:nvPicPr>
                <p:cNvPr id="66" name="Freihand 65">
                  <a:extLst>
                    <a:ext uri="{FF2B5EF4-FFF2-40B4-BE49-F238E27FC236}">
                      <a16:creationId xmlns:a16="http://schemas.microsoft.com/office/drawing/2014/main" id="{0E79943F-E9D7-4FA3-8064-85BF87B4BC84}"/>
                    </a:ext>
                  </a:extLst>
                </p:cNvPr>
                <p:cNvPicPr/>
                <p:nvPr/>
              </p:nvPicPr>
              <p:blipFill>
                <a:blip r:embed="rId96"/>
                <a:stretch>
                  <a:fillRect/>
                </a:stretch>
              </p:blipFill>
              <p:spPr>
                <a:xfrm>
                  <a:off x="2130938" y="102142"/>
                  <a:ext cx="2581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8D08CA3C-5947-4FE9-B490-89DAB6D1BA44}"/>
                    </a:ext>
                  </a:extLst>
                </p14:cNvPr>
                <p14:cNvContentPartPr/>
                <p14:nvPr/>
              </p14:nvContentPartPr>
              <p14:xfrm>
                <a:off x="2364578" y="43102"/>
                <a:ext cx="216000" cy="262800"/>
              </p14:xfrm>
            </p:contentPart>
          </mc:Choice>
          <mc:Fallback xmlns="">
            <p:pic>
              <p:nvPicPr>
                <p:cNvPr id="67" name="Freihand 66">
                  <a:extLst>
                    <a:ext uri="{FF2B5EF4-FFF2-40B4-BE49-F238E27FC236}">
                      <a16:creationId xmlns:a16="http://schemas.microsoft.com/office/drawing/2014/main" id="{8D08CA3C-5947-4FE9-B490-89DAB6D1BA44}"/>
                    </a:ext>
                  </a:extLst>
                </p:cNvPr>
                <p:cNvPicPr/>
                <p:nvPr/>
              </p:nvPicPr>
              <p:blipFill>
                <a:blip r:embed="rId98"/>
                <a:stretch>
                  <a:fillRect/>
                </a:stretch>
              </p:blipFill>
              <p:spPr>
                <a:xfrm>
                  <a:off x="2355578" y="34102"/>
                  <a:ext cx="233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F0FC31B4-573D-4AB7-A00F-14000CF006F1}"/>
                    </a:ext>
                  </a:extLst>
                </p14:cNvPr>
                <p14:cNvContentPartPr/>
                <p14:nvPr/>
              </p14:nvContentPartPr>
              <p14:xfrm>
                <a:off x="4040738" y="1741582"/>
                <a:ext cx="447120" cy="530280"/>
              </p14:xfrm>
            </p:contentPart>
          </mc:Choice>
          <mc:Fallback xmlns="">
            <p:pic>
              <p:nvPicPr>
                <p:cNvPr id="69" name="Freihand 68">
                  <a:extLst>
                    <a:ext uri="{FF2B5EF4-FFF2-40B4-BE49-F238E27FC236}">
                      <a16:creationId xmlns:a16="http://schemas.microsoft.com/office/drawing/2014/main" id="{F0FC31B4-573D-4AB7-A00F-14000CF006F1}"/>
                    </a:ext>
                  </a:extLst>
                </p:cNvPr>
                <p:cNvPicPr/>
                <p:nvPr/>
              </p:nvPicPr>
              <p:blipFill>
                <a:blip r:embed="rId100"/>
                <a:stretch>
                  <a:fillRect/>
                </a:stretch>
              </p:blipFill>
              <p:spPr>
                <a:xfrm>
                  <a:off x="4032098" y="1732582"/>
                  <a:ext cx="46476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901529D0-1F9C-40DE-BEA8-E8678DB430F6}"/>
                    </a:ext>
                  </a:extLst>
                </p14:cNvPr>
                <p14:cNvContentPartPr/>
                <p14:nvPr/>
              </p14:nvContentPartPr>
              <p14:xfrm>
                <a:off x="2146418" y="2122102"/>
                <a:ext cx="2116800" cy="1456200"/>
              </p14:xfrm>
            </p:contentPart>
          </mc:Choice>
          <mc:Fallback xmlns="">
            <p:pic>
              <p:nvPicPr>
                <p:cNvPr id="70" name="Freihand 69">
                  <a:extLst>
                    <a:ext uri="{FF2B5EF4-FFF2-40B4-BE49-F238E27FC236}">
                      <a16:creationId xmlns:a16="http://schemas.microsoft.com/office/drawing/2014/main" id="{901529D0-1F9C-40DE-BEA8-E8678DB430F6}"/>
                    </a:ext>
                  </a:extLst>
                </p:cNvPr>
                <p:cNvPicPr/>
                <p:nvPr/>
              </p:nvPicPr>
              <p:blipFill>
                <a:blip r:embed="rId102"/>
                <a:stretch>
                  <a:fillRect/>
                </a:stretch>
              </p:blipFill>
              <p:spPr>
                <a:xfrm>
                  <a:off x="2137778" y="2113462"/>
                  <a:ext cx="2134440" cy="147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2438D13F-2A54-4775-BB55-4C5E0ED3F0B8}"/>
                    </a:ext>
                  </a:extLst>
                </p14:cNvPr>
                <p14:cNvContentPartPr/>
                <p14:nvPr/>
              </p14:nvContentPartPr>
              <p14:xfrm>
                <a:off x="1828898" y="2527462"/>
                <a:ext cx="36000" cy="527400"/>
              </p14:xfrm>
            </p:contentPart>
          </mc:Choice>
          <mc:Fallback xmlns="">
            <p:pic>
              <p:nvPicPr>
                <p:cNvPr id="71" name="Freihand 70">
                  <a:extLst>
                    <a:ext uri="{FF2B5EF4-FFF2-40B4-BE49-F238E27FC236}">
                      <a16:creationId xmlns:a16="http://schemas.microsoft.com/office/drawing/2014/main" id="{2438D13F-2A54-4775-BB55-4C5E0ED3F0B8}"/>
                    </a:ext>
                  </a:extLst>
                </p:cNvPr>
                <p:cNvPicPr/>
                <p:nvPr/>
              </p:nvPicPr>
              <p:blipFill>
                <a:blip r:embed="rId104"/>
                <a:stretch>
                  <a:fillRect/>
                </a:stretch>
              </p:blipFill>
              <p:spPr>
                <a:xfrm>
                  <a:off x="1820258" y="2518822"/>
                  <a:ext cx="536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C19EA7E4-D72E-4E1E-85A1-CD7323EFB1B0}"/>
                    </a:ext>
                  </a:extLst>
                </p14:cNvPr>
                <p14:cNvContentPartPr/>
                <p14:nvPr/>
              </p14:nvContentPartPr>
              <p14:xfrm>
                <a:off x="1563938" y="2371222"/>
                <a:ext cx="524160" cy="439200"/>
              </p14:xfrm>
            </p:contentPart>
          </mc:Choice>
          <mc:Fallback xmlns="">
            <p:pic>
              <p:nvPicPr>
                <p:cNvPr id="72" name="Freihand 71">
                  <a:extLst>
                    <a:ext uri="{FF2B5EF4-FFF2-40B4-BE49-F238E27FC236}">
                      <a16:creationId xmlns:a16="http://schemas.microsoft.com/office/drawing/2014/main" id="{C19EA7E4-D72E-4E1E-85A1-CD7323EFB1B0}"/>
                    </a:ext>
                  </a:extLst>
                </p:cNvPr>
                <p:cNvPicPr/>
                <p:nvPr/>
              </p:nvPicPr>
              <p:blipFill>
                <a:blip r:embed="rId106"/>
                <a:stretch>
                  <a:fillRect/>
                </a:stretch>
              </p:blipFill>
              <p:spPr>
                <a:xfrm>
                  <a:off x="1554938" y="2362222"/>
                  <a:ext cx="541800" cy="45684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0C04E24-61C5-447B-9F7E-94004E7C7D07}"/>
                  </a:ext>
                </a:extLst>
              </p14:cNvPr>
              <p14:cNvContentPartPr/>
              <p14:nvPr/>
            </p14:nvContentPartPr>
            <p14:xfrm>
              <a:off x="1239218" y="1189604"/>
              <a:ext cx="3263040" cy="88560"/>
            </p14:xfrm>
          </p:contentPart>
        </mc:Choice>
        <mc:Fallback xmlns="">
          <p:pic>
            <p:nvPicPr>
              <p:cNvPr id="2" name="Freihand 1">
                <a:extLst>
                  <a:ext uri="{FF2B5EF4-FFF2-40B4-BE49-F238E27FC236}">
                    <a16:creationId xmlns:a16="http://schemas.microsoft.com/office/drawing/2014/main" id="{80C04E24-61C5-447B-9F7E-94004E7C7D07}"/>
                  </a:ext>
                </a:extLst>
              </p:cNvPr>
              <p:cNvPicPr/>
              <p:nvPr/>
            </p:nvPicPr>
            <p:blipFill>
              <a:blip r:embed="rId4"/>
              <a:stretch>
                <a:fillRect/>
              </a:stretch>
            </p:blipFill>
            <p:spPr>
              <a:xfrm>
                <a:off x="1230578" y="1180604"/>
                <a:ext cx="3280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59CAFB2-CA72-4F60-AD15-C220250EAD2A}"/>
                  </a:ext>
                </a:extLst>
              </p14:cNvPr>
              <p14:cNvContentPartPr/>
              <p14:nvPr/>
            </p14:nvContentPartPr>
            <p14:xfrm>
              <a:off x="8697698" y="1135964"/>
              <a:ext cx="2029320" cy="112680"/>
            </p14:xfrm>
          </p:contentPart>
        </mc:Choice>
        <mc:Fallback xmlns="">
          <p:pic>
            <p:nvPicPr>
              <p:cNvPr id="4" name="Freihand 3">
                <a:extLst>
                  <a:ext uri="{FF2B5EF4-FFF2-40B4-BE49-F238E27FC236}">
                    <a16:creationId xmlns:a16="http://schemas.microsoft.com/office/drawing/2014/main" id="{959CAFB2-CA72-4F60-AD15-C220250EAD2A}"/>
                  </a:ext>
                </a:extLst>
              </p:cNvPr>
              <p:cNvPicPr/>
              <p:nvPr/>
            </p:nvPicPr>
            <p:blipFill>
              <a:blip r:embed="rId6"/>
              <a:stretch>
                <a:fillRect/>
              </a:stretch>
            </p:blipFill>
            <p:spPr>
              <a:xfrm>
                <a:off x="8689058" y="1126964"/>
                <a:ext cx="2046960" cy="130320"/>
              </a:xfrm>
              <a:prstGeom prst="rect">
                <a:avLst/>
              </a:prstGeom>
            </p:spPr>
          </p:pic>
        </mc:Fallback>
      </mc:AlternateContent>
      <p:grpSp>
        <p:nvGrpSpPr>
          <p:cNvPr id="12" name="Gruppieren 11">
            <a:extLst>
              <a:ext uri="{FF2B5EF4-FFF2-40B4-BE49-F238E27FC236}">
                <a16:creationId xmlns:a16="http://schemas.microsoft.com/office/drawing/2014/main" id="{1B139DC9-D291-45E2-B2BB-DF5E771AB152}"/>
              </a:ext>
            </a:extLst>
          </p:cNvPr>
          <p:cNvGrpSpPr/>
          <p:nvPr/>
        </p:nvGrpSpPr>
        <p:grpSpPr>
          <a:xfrm>
            <a:off x="882818" y="1411724"/>
            <a:ext cx="5595480" cy="439920"/>
            <a:chOff x="882818" y="1411724"/>
            <a:chExt cx="5595480" cy="4399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FA7BDFA-2DF2-4CD0-AD54-51323F74E4ED}"/>
                    </a:ext>
                  </a:extLst>
                </p14:cNvPr>
                <p14:cNvContentPartPr/>
                <p14:nvPr/>
              </p14:nvContentPartPr>
              <p14:xfrm>
                <a:off x="882818" y="1713404"/>
                <a:ext cx="4912920" cy="44640"/>
              </p14:xfrm>
            </p:contentPart>
          </mc:Choice>
          <mc:Fallback xmlns="">
            <p:pic>
              <p:nvPicPr>
                <p:cNvPr id="6" name="Freihand 5">
                  <a:extLst>
                    <a:ext uri="{FF2B5EF4-FFF2-40B4-BE49-F238E27FC236}">
                      <a16:creationId xmlns:a16="http://schemas.microsoft.com/office/drawing/2014/main" id="{4FA7BDFA-2DF2-4CD0-AD54-51323F74E4ED}"/>
                    </a:ext>
                  </a:extLst>
                </p:cNvPr>
                <p:cNvPicPr/>
                <p:nvPr/>
              </p:nvPicPr>
              <p:blipFill>
                <a:blip r:embed="rId8"/>
                <a:stretch>
                  <a:fillRect/>
                </a:stretch>
              </p:blipFill>
              <p:spPr>
                <a:xfrm>
                  <a:off x="873818" y="1704404"/>
                  <a:ext cx="4930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7F66BF8-E3A0-471E-BB74-70A6CBB893EE}"/>
                    </a:ext>
                  </a:extLst>
                </p14:cNvPr>
                <p14:cNvContentPartPr/>
                <p14:nvPr/>
              </p14:nvContentPartPr>
              <p14:xfrm>
                <a:off x="4957658" y="1421444"/>
                <a:ext cx="651240" cy="430200"/>
              </p14:xfrm>
            </p:contentPart>
          </mc:Choice>
          <mc:Fallback xmlns="">
            <p:pic>
              <p:nvPicPr>
                <p:cNvPr id="7" name="Freihand 6">
                  <a:extLst>
                    <a:ext uri="{FF2B5EF4-FFF2-40B4-BE49-F238E27FC236}">
                      <a16:creationId xmlns:a16="http://schemas.microsoft.com/office/drawing/2014/main" id="{97F66BF8-E3A0-471E-BB74-70A6CBB893EE}"/>
                    </a:ext>
                  </a:extLst>
                </p:cNvPr>
                <p:cNvPicPr/>
                <p:nvPr/>
              </p:nvPicPr>
              <p:blipFill>
                <a:blip r:embed="rId10"/>
                <a:stretch>
                  <a:fillRect/>
                </a:stretch>
              </p:blipFill>
              <p:spPr>
                <a:xfrm>
                  <a:off x="4948658" y="1412444"/>
                  <a:ext cx="6688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39E8E7A-0C5D-4CAF-B167-E60B5689EFDC}"/>
                    </a:ext>
                  </a:extLst>
                </p14:cNvPr>
                <p14:cNvContentPartPr/>
                <p14:nvPr/>
              </p14:nvContentPartPr>
              <p14:xfrm>
                <a:off x="4923458" y="1430804"/>
                <a:ext cx="500040" cy="393840"/>
              </p14:xfrm>
            </p:contentPart>
          </mc:Choice>
          <mc:Fallback xmlns="">
            <p:pic>
              <p:nvPicPr>
                <p:cNvPr id="10" name="Freihand 9">
                  <a:extLst>
                    <a:ext uri="{FF2B5EF4-FFF2-40B4-BE49-F238E27FC236}">
                      <a16:creationId xmlns:a16="http://schemas.microsoft.com/office/drawing/2014/main" id="{D39E8E7A-0C5D-4CAF-B167-E60B5689EFDC}"/>
                    </a:ext>
                  </a:extLst>
                </p:cNvPr>
                <p:cNvPicPr/>
                <p:nvPr/>
              </p:nvPicPr>
              <p:blipFill>
                <a:blip r:embed="rId12"/>
                <a:stretch>
                  <a:fillRect/>
                </a:stretch>
              </p:blipFill>
              <p:spPr>
                <a:xfrm>
                  <a:off x="4914818" y="1421804"/>
                  <a:ext cx="51768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F355280-D0FC-49FF-B1EA-80930981EBF3}"/>
                    </a:ext>
                  </a:extLst>
                </p14:cNvPr>
                <p14:cNvContentPartPr/>
                <p14:nvPr/>
              </p14:nvContentPartPr>
              <p14:xfrm>
                <a:off x="5854778" y="1411724"/>
                <a:ext cx="623520" cy="416520"/>
              </p14:xfrm>
            </p:contentPart>
          </mc:Choice>
          <mc:Fallback xmlns="">
            <p:pic>
              <p:nvPicPr>
                <p:cNvPr id="11" name="Freihand 10">
                  <a:extLst>
                    <a:ext uri="{FF2B5EF4-FFF2-40B4-BE49-F238E27FC236}">
                      <a16:creationId xmlns:a16="http://schemas.microsoft.com/office/drawing/2014/main" id="{BF355280-D0FC-49FF-B1EA-80930981EBF3}"/>
                    </a:ext>
                  </a:extLst>
                </p:cNvPr>
                <p:cNvPicPr/>
                <p:nvPr/>
              </p:nvPicPr>
              <p:blipFill>
                <a:blip r:embed="rId14"/>
                <a:stretch>
                  <a:fillRect/>
                </a:stretch>
              </p:blipFill>
              <p:spPr>
                <a:xfrm>
                  <a:off x="5846138" y="1403084"/>
                  <a:ext cx="641160" cy="43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4FB4C76D-BBAC-4D08-B3F2-45E9F5CB5919}"/>
                  </a:ext>
                </a:extLst>
              </p14:cNvPr>
              <p14:cNvContentPartPr/>
              <p14:nvPr/>
            </p14:nvContentPartPr>
            <p14:xfrm>
              <a:off x="6760178" y="2784404"/>
              <a:ext cx="2015280" cy="86400"/>
            </p14:xfrm>
          </p:contentPart>
        </mc:Choice>
        <mc:Fallback xmlns="">
          <p:pic>
            <p:nvPicPr>
              <p:cNvPr id="13" name="Freihand 12">
                <a:extLst>
                  <a:ext uri="{FF2B5EF4-FFF2-40B4-BE49-F238E27FC236}">
                    <a16:creationId xmlns:a16="http://schemas.microsoft.com/office/drawing/2014/main" id="{4FB4C76D-BBAC-4D08-B3F2-45E9F5CB5919}"/>
                  </a:ext>
                </a:extLst>
              </p:cNvPr>
              <p:cNvPicPr/>
              <p:nvPr/>
            </p:nvPicPr>
            <p:blipFill>
              <a:blip r:embed="rId16"/>
              <a:stretch>
                <a:fillRect/>
              </a:stretch>
            </p:blipFill>
            <p:spPr>
              <a:xfrm>
                <a:off x="6751178" y="2775764"/>
                <a:ext cx="2032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E2DA51A9-E8F7-42A2-B41F-8356CBFAC963}"/>
                  </a:ext>
                </a:extLst>
              </p14:cNvPr>
              <p14:cNvContentPartPr/>
              <p14:nvPr/>
            </p14:nvContentPartPr>
            <p14:xfrm>
              <a:off x="3673178" y="2823284"/>
              <a:ext cx="2203920" cy="374760"/>
            </p14:xfrm>
          </p:contentPart>
        </mc:Choice>
        <mc:Fallback xmlns="">
          <p:pic>
            <p:nvPicPr>
              <p:cNvPr id="18" name="Freihand 17">
                <a:extLst>
                  <a:ext uri="{FF2B5EF4-FFF2-40B4-BE49-F238E27FC236}">
                    <a16:creationId xmlns:a16="http://schemas.microsoft.com/office/drawing/2014/main" id="{E2DA51A9-E8F7-42A2-B41F-8356CBFAC963}"/>
                  </a:ext>
                </a:extLst>
              </p:cNvPr>
              <p:cNvPicPr/>
              <p:nvPr/>
            </p:nvPicPr>
            <p:blipFill>
              <a:blip r:embed="rId18"/>
              <a:stretch>
                <a:fillRect/>
              </a:stretch>
            </p:blipFill>
            <p:spPr>
              <a:xfrm>
                <a:off x="3664538" y="2814284"/>
                <a:ext cx="2221560" cy="392400"/>
              </a:xfrm>
              <a:prstGeom prst="rect">
                <a:avLst/>
              </a:prstGeom>
            </p:spPr>
          </p:pic>
        </mc:Fallback>
      </mc:AlternateContent>
      <p:grpSp>
        <p:nvGrpSpPr>
          <p:cNvPr id="26" name="Gruppieren 25">
            <a:extLst>
              <a:ext uri="{FF2B5EF4-FFF2-40B4-BE49-F238E27FC236}">
                <a16:creationId xmlns:a16="http://schemas.microsoft.com/office/drawing/2014/main" id="{0498C093-F4BE-4A3B-AFE0-E466E054FECB}"/>
              </a:ext>
            </a:extLst>
          </p:cNvPr>
          <p:cNvGrpSpPr/>
          <p:nvPr/>
        </p:nvGrpSpPr>
        <p:grpSpPr>
          <a:xfrm>
            <a:off x="476018" y="3484244"/>
            <a:ext cx="5687280" cy="498240"/>
            <a:chOff x="476018" y="3484244"/>
            <a:chExt cx="5687280" cy="498240"/>
          </a:xfrm>
        </p:grpSpPr>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18EABD7C-F466-4E4B-AAA7-E90F1EC2F916}"/>
                    </a:ext>
                  </a:extLst>
                </p14:cNvPr>
                <p14:cNvContentPartPr/>
                <p14:nvPr/>
              </p14:nvContentPartPr>
              <p14:xfrm>
                <a:off x="476018" y="3878804"/>
                <a:ext cx="5687280" cy="103680"/>
              </p14:xfrm>
            </p:contentPart>
          </mc:Choice>
          <mc:Fallback xmlns="">
            <p:pic>
              <p:nvPicPr>
                <p:cNvPr id="24" name="Freihand 23">
                  <a:extLst>
                    <a:ext uri="{FF2B5EF4-FFF2-40B4-BE49-F238E27FC236}">
                      <a16:creationId xmlns:a16="http://schemas.microsoft.com/office/drawing/2014/main" id="{18EABD7C-F466-4E4B-AAA7-E90F1EC2F916}"/>
                    </a:ext>
                  </a:extLst>
                </p:cNvPr>
                <p:cNvPicPr/>
                <p:nvPr/>
              </p:nvPicPr>
              <p:blipFill>
                <a:blip r:embed="rId20"/>
                <a:stretch>
                  <a:fillRect/>
                </a:stretch>
              </p:blipFill>
              <p:spPr>
                <a:xfrm>
                  <a:off x="467378" y="3870164"/>
                  <a:ext cx="5704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BC192BBD-3E78-4B83-B208-0D0869DF7328}"/>
                    </a:ext>
                  </a:extLst>
                </p14:cNvPr>
                <p14:cNvContentPartPr/>
                <p14:nvPr/>
              </p14:nvContentPartPr>
              <p14:xfrm>
                <a:off x="3622058" y="3484244"/>
                <a:ext cx="2446920" cy="470880"/>
              </p14:xfrm>
            </p:contentPart>
          </mc:Choice>
          <mc:Fallback xmlns="">
            <p:pic>
              <p:nvPicPr>
                <p:cNvPr id="25" name="Freihand 24">
                  <a:extLst>
                    <a:ext uri="{FF2B5EF4-FFF2-40B4-BE49-F238E27FC236}">
                      <a16:creationId xmlns:a16="http://schemas.microsoft.com/office/drawing/2014/main" id="{BC192BBD-3E78-4B83-B208-0D0869DF7328}"/>
                    </a:ext>
                  </a:extLst>
                </p:cNvPr>
                <p:cNvPicPr/>
                <p:nvPr/>
              </p:nvPicPr>
              <p:blipFill>
                <a:blip r:embed="rId22"/>
                <a:stretch>
                  <a:fillRect/>
                </a:stretch>
              </p:blipFill>
              <p:spPr>
                <a:xfrm>
                  <a:off x="3613058" y="3475604"/>
                  <a:ext cx="2464560" cy="488520"/>
                </a:xfrm>
                <a:prstGeom prst="rect">
                  <a:avLst/>
                </a:prstGeom>
              </p:spPr>
            </p:pic>
          </mc:Fallback>
        </mc:AlternateContent>
      </p:grpSp>
      <p:grpSp>
        <p:nvGrpSpPr>
          <p:cNvPr id="28" name="Gruppieren 27">
            <a:extLst>
              <a:ext uri="{FF2B5EF4-FFF2-40B4-BE49-F238E27FC236}">
                <a16:creationId xmlns:a16="http://schemas.microsoft.com/office/drawing/2014/main" id="{2D701B63-1783-4753-98BD-D54FDB832867}"/>
              </a:ext>
            </a:extLst>
          </p:cNvPr>
          <p:cNvGrpSpPr/>
          <p:nvPr/>
        </p:nvGrpSpPr>
        <p:grpSpPr>
          <a:xfrm>
            <a:off x="2143538" y="2584964"/>
            <a:ext cx="3840480" cy="606960"/>
            <a:chOff x="2143538" y="2584964"/>
            <a:chExt cx="3840480" cy="606960"/>
          </a:xfrm>
        </p:grpSpPr>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690A9A59-FE32-4B3A-A3E6-A0DE2426920D}"/>
                    </a:ext>
                  </a:extLst>
                </p14:cNvPr>
                <p14:cNvContentPartPr/>
                <p14:nvPr/>
              </p14:nvContentPartPr>
              <p14:xfrm>
                <a:off x="2592818" y="2901044"/>
                <a:ext cx="3391200" cy="276480"/>
              </p14:xfrm>
            </p:contentPart>
          </mc:Choice>
          <mc:Fallback xmlns="">
            <p:pic>
              <p:nvPicPr>
                <p:cNvPr id="14" name="Freihand 13">
                  <a:extLst>
                    <a:ext uri="{FF2B5EF4-FFF2-40B4-BE49-F238E27FC236}">
                      <a16:creationId xmlns:a16="http://schemas.microsoft.com/office/drawing/2014/main" id="{690A9A59-FE32-4B3A-A3E6-A0DE2426920D}"/>
                    </a:ext>
                  </a:extLst>
                </p:cNvPr>
                <p:cNvPicPr/>
                <p:nvPr/>
              </p:nvPicPr>
              <p:blipFill>
                <a:blip r:embed="rId24"/>
                <a:stretch>
                  <a:fillRect/>
                </a:stretch>
              </p:blipFill>
              <p:spPr>
                <a:xfrm>
                  <a:off x="2583818" y="2892404"/>
                  <a:ext cx="34088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DD58E25-060D-47AA-92B6-0B69021DF5CB}"/>
                    </a:ext>
                  </a:extLst>
                </p14:cNvPr>
                <p14:cNvContentPartPr/>
                <p14:nvPr/>
              </p14:nvContentPartPr>
              <p14:xfrm>
                <a:off x="5480738" y="2922284"/>
                <a:ext cx="91080" cy="5040"/>
              </p14:xfrm>
            </p:contentPart>
          </mc:Choice>
          <mc:Fallback xmlns="">
            <p:pic>
              <p:nvPicPr>
                <p:cNvPr id="15" name="Freihand 14">
                  <a:extLst>
                    <a:ext uri="{FF2B5EF4-FFF2-40B4-BE49-F238E27FC236}">
                      <a16:creationId xmlns:a16="http://schemas.microsoft.com/office/drawing/2014/main" id="{2DD58E25-060D-47AA-92B6-0B69021DF5CB}"/>
                    </a:ext>
                  </a:extLst>
                </p:cNvPr>
                <p:cNvPicPr/>
                <p:nvPr/>
              </p:nvPicPr>
              <p:blipFill>
                <a:blip r:embed="rId26"/>
                <a:stretch>
                  <a:fillRect/>
                </a:stretch>
              </p:blipFill>
              <p:spPr>
                <a:xfrm>
                  <a:off x="5471738" y="2913644"/>
                  <a:ext cx="10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4C3BEDD-B446-4F5A-BF5C-6578AC906DCB}"/>
                    </a:ext>
                  </a:extLst>
                </p14:cNvPr>
                <p14:cNvContentPartPr/>
                <p14:nvPr/>
              </p14:nvContentPartPr>
              <p14:xfrm>
                <a:off x="2764898" y="2834804"/>
                <a:ext cx="1099800" cy="217800"/>
              </p14:xfrm>
            </p:contentPart>
          </mc:Choice>
          <mc:Fallback xmlns="">
            <p:pic>
              <p:nvPicPr>
                <p:cNvPr id="16" name="Freihand 15">
                  <a:extLst>
                    <a:ext uri="{FF2B5EF4-FFF2-40B4-BE49-F238E27FC236}">
                      <a16:creationId xmlns:a16="http://schemas.microsoft.com/office/drawing/2014/main" id="{34C3BEDD-B446-4F5A-BF5C-6578AC906DCB}"/>
                    </a:ext>
                  </a:extLst>
                </p:cNvPr>
                <p:cNvPicPr/>
                <p:nvPr/>
              </p:nvPicPr>
              <p:blipFill>
                <a:blip r:embed="rId28"/>
                <a:stretch>
                  <a:fillRect/>
                </a:stretch>
              </p:blipFill>
              <p:spPr>
                <a:xfrm>
                  <a:off x="2755898" y="2826164"/>
                  <a:ext cx="1117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E4E98703-06FB-4B5F-B5A4-D43DE0E9E7EC}"/>
                    </a:ext>
                  </a:extLst>
                </p14:cNvPr>
                <p14:cNvContentPartPr/>
                <p14:nvPr/>
              </p14:nvContentPartPr>
              <p14:xfrm>
                <a:off x="2173778" y="2604044"/>
                <a:ext cx="3253320" cy="274680"/>
              </p14:xfrm>
            </p:contentPart>
          </mc:Choice>
          <mc:Fallback xmlns="">
            <p:pic>
              <p:nvPicPr>
                <p:cNvPr id="20" name="Freihand 19">
                  <a:extLst>
                    <a:ext uri="{FF2B5EF4-FFF2-40B4-BE49-F238E27FC236}">
                      <a16:creationId xmlns:a16="http://schemas.microsoft.com/office/drawing/2014/main" id="{E4E98703-06FB-4B5F-B5A4-D43DE0E9E7EC}"/>
                    </a:ext>
                  </a:extLst>
                </p:cNvPr>
                <p:cNvPicPr/>
                <p:nvPr/>
              </p:nvPicPr>
              <p:blipFill>
                <a:blip r:embed="rId30"/>
                <a:stretch>
                  <a:fillRect/>
                </a:stretch>
              </p:blipFill>
              <p:spPr>
                <a:xfrm>
                  <a:off x="2164778" y="2595044"/>
                  <a:ext cx="3270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6B633A7-209C-4598-83B4-34F35AB6A275}"/>
                    </a:ext>
                  </a:extLst>
                </p14:cNvPr>
                <p14:cNvContentPartPr/>
                <p14:nvPr/>
              </p14:nvContentPartPr>
              <p14:xfrm>
                <a:off x="4646978" y="2584964"/>
                <a:ext cx="159840" cy="11880"/>
              </p14:xfrm>
            </p:contentPart>
          </mc:Choice>
          <mc:Fallback xmlns="">
            <p:pic>
              <p:nvPicPr>
                <p:cNvPr id="21" name="Freihand 20">
                  <a:extLst>
                    <a:ext uri="{FF2B5EF4-FFF2-40B4-BE49-F238E27FC236}">
                      <a16:creationId xmlns:a16="http://schemas.microsoft.com/office/drawing/2014/main" id="{36B633A7-209C-4598-83B4-34F35AB6A275}"/>
                    </a:ext>
                  </a:extLst>
                </p:cNvPr>
                <p:cNvPicPr/>
                <p:nvPr/>
              </p:nvPicPr>
              <p:blipFill>
                <a:blip r:embed="rId32"/>
                <a:stretch>
                  <a:fillRect/>
                </a:stretch>
              </p:blipFill>
              <p:spPr>
                <a:xfrm>
                  <a:off x="4637978" y="2575964"/>
                  <a:ext cx="177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A5817754-A869-4417-BE88-0881CB9CF590}"/>
                    </a:ext>
                  </a:extLst>
                </p14:cNvPr>
                <p14:cNvContentPartPr/>
                <p14:nvPr/>
              </p14:nvContentPartPr>
              <p14:xfrm>
                <a:off x="2143538" y="2593964"/>
                <a:ext cx="2161440" cy="210600"/>
              </p14:xfrm>
            </p:contentPart>
          </mc:Choice>
          <mc:Fallback xmlns="">
            <p:pic>
              <p:nvPicPr>
                <p:cNvPr id="22" name="Freihand 21">
                  <a:extLst>
                    <a:ext uri="{FF2B5EF4-FFF2-40B4-BE49-F238E27FC236}">
                      <a16:creationId xmlns:a16="http://schemas.microsoft.com/office/drawing/2014/main" id="{A5817754-A869-4417-BE88-0881CB9CF590}"/>
                    </a:ext>
                  </a:extLst>
                </p:cNvPr>
                <p:cNvPicPr/>
                <p:nvPr/>
              </p:nvPicPr>
              <p:blipFill>
                <a:blip r:embed="rId34"/>
                <a:stretch>
                  <a:fillRect/>
                </a:stretch>
              </p:blipFill>
              <p:spPr>
                <a:xfrm>
                  <a:off x="2134898" y="2584964"/>
                  <a:ext cx="2179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48B94F77-EB38-4DF9-BE95-C68057BD7C35}"/>
                    </a:ext>
                  </a:extLst>
                </p14:cNvPr>
                <p14:cNvContentPartPr/>
                <p14:nvPr/>
              </p14:nvContentPartPr>
              <p14:xfrm>
                <a:off x="2690738" y="3076724"/>
                <a:ext cx="3083400" cy="115200"/>
              </p14:xfrm>
            </p:contentPart>
          </mc:Choice>
          <mc:Fallback xmlns="">
            <p:pic>
              <p:nvPicPr>
                <p:cNvPr id="27" name="Freihand 26">
                  <a:extLst>
                    <a:ext uri="{FF2B5EF4-FFF2-40B4-BE49-F238E27FC236}">
                      <a16:creationId xmlns:a16="http://schemas.microsoft.com/office/drawing/2014/main" id="{48B94F77-EB38-4DF9-BE95-C68057BD7C35}"/>
                    </a:ext>
                  </a:extLst>
                </p:cNvPr>
                <p:cNvPicPr/>
                <p:nvPr/>
              </p:nvPicPr>
              <p:blipFill>
                <a:blip r:embed="rId36"/>
                <a:stretch>
                  <a:fillRect/>
                </a:stretch>
              </p:blipFill>
              <p:spPr>
                <a:xfrm>
                  <a:off x="2682098" y="3067724"/>
                  <a:ext cx="310104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4B825C84-49A9-4B07-A22A-E8F4BD909D8F}"/>
                  </a:ext>
                </a:extLst>
              </p14:cNvPr>
              <p14:cNvContentPartPr/>
              <p14:nvPr/>
            </p14:nvContentPartPr>
            <p14:xfrm>
              <a:off x="10494098" y="3558764"/>
              <a:ext cx="252000" cy="376920"/>
            </p14:xfrm>
          </p:contentPart>
        </mc:Choice>
        <mc:Fallback xmlns="">
          <p:pic>
            <p:nvPicPr>
              <p:cNvPr id="29" name="Freihand 28">
                <a:extLst>
                  <a:ext uri="{FF2B5EF4-FFF2-40B4-BE49-F238E27FC236}">
                    <a16:creationId xmlns:a16="http://schemas.microsoft.com/office/drawing/2014/main" id="{4B825C84-49A9-4B07-A22A-E8F4BD909D8F}"/>
                  </a:ext>
                </a:extLst>
              </p:cNvPr>
              <p:cNvPicPr/>
              <p:nvPr/>
            </p:nvPicPr>
            <p:blipFill>
              <a:blip r:embed="rId38"/>
              <a:stretch>
                <a:fillRect/>
              </a:stretch>
            </p:blipFill>
            <p:spPr>
              <a:xfrm>
                <a:off x="10485098" y="3549764"/>
                <a:ext cx="2696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2C3C5035-F790-465C-A150-006620720972}"/>
                  </a:ext>
                </a:extLst>
              </p14:cNvPr>
              <p14:cNvContentPartPr/>
              <p14:nvPr/>
            </p14:nvContentPartPr>
            <p14:xfrm>
              <a:off x="10496618" y="3589364"/>
              <a:ext cx="244080" cy="403200"/>
            </p14:xfrm>
          </p:contentPart>
        </mc:Choice>
        <mc:Fallback xmlns="">
          <p:pic>
            <p:nvPicPr>
              <p:cNvPr id="30" name="Freihand 29">
                <a:extLst>
                  <a:ext uri="{FF2B5EF4-FFF2-40B4-BE49-F238E27FC236}">
                    <a16:creationId xmlns:a16="http://schemas.microsoft.com/office/drawing/2014/main" id="{2C3C5035-F790-465C-A150-006620720972}"/>
                  </a:ext>
                </a:extLst>
              </p:cNvPr>
              <p:cNvPicPr/>
              <p:nvPr/>
            </p:nvPicPr>
            <p:blipFill>
              <a:blip r:embed="rId40"/>
              <a:stretch>
                <a:fillRect/>
              </a:stretch>
            </p:blipFill>
            <p:spPr>
              <a:xfrm>
                <a:off x="10487618" y="3580364"/>
                <a:ext cx="26172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9186DD7A-5E3C-4E82-B0E1-F798E23F21A6}"/>
                  </a:ext>
                </a:extLst>
              </p14:cNvPr>
              <p14:cNvContentPartPr/>
              <p14:nvPr/>
            </p14:nvContentPartPr>
            <p14:xfrm>
              <a:off x="9716498" y="3518084"/>
              <a:ext cx="1060920" cy="563400"/>
            </p14:xfrm>
          </p:contentPart>
        </mc:Choice>
        <mc:Fallback xmlns="">
          <p:pic>
            <p:nvPicPr>
              <p:cNvPr id="34" name="Freihand 33">
                <a:extLst>
                  <a:ext uri="{FF2B5EF4-FFF2-40B4-BE49-F238E27FC236}">
                    <a16:creationId xmlns:a16="http://schemas.microsoft.com/office/drawing/2014/main" id="{9186DD7A-5E3C-4E82-B0E1-F798E23F21A6}"/>
                  </a:ext>
                </a:extLst>
              </p:cNvPr>
              <p:cNvPicPr/>
              <p:nvPr/>
            </p:nvPicPr>
            <p:blipFill>
              <a:blip r:embed="rId42"/>
              <a:stretch>
                <a:fillRect/>
              </a:stretch>
            </p:blipFill>
            <p:spPr>
              <a:xfrm>
                <a:off x="9707858" y="3509084"/>
                <a:ext cx="107856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BBED763D-7327-4788-86C0-5831536FFC99}"/>
                  </a:ext>
                </a:extLst>
              </p14:cNvPr>
              <p14:cNvContentPartPr/>
              <p14:nvPr/>
            </p14:nvContentPartPr>
            <p14:xfrm>
              <a:off x="526778" y="4160324"/>
              <a:ext cx="5814720" cy="200520"/>
            </p14:xfrm>
          </p:contentPart>
        </mc:Choice>
        <mc:Fallback xmlns="">
          <p:pic>
            <p:nvPicPr>
              <p:cNvPr id="36" name="Freihand 35">
                <a:extLst>
                  <a:ext uri="{FF2B5EF4-FFF2-40B4-BE49-F238E27FC236}">
                    <a16:creationId xmlns:a16="http://schemas.microsoft.com/office/drawing/2014/main" id="{BBED763D-7327-4788-86C0-5831536FFC99}"/>
                  </a:ext>
                </a:extLst>
              </p:cNvPr>
              <p:cNvPicPr/>
              <p:nvPr/>
            </p:nvPicPr>
            <p:blipFill>
              <a:blip r:embed="rId44"/>
              <a:stretch>
                <a:fillRect/>
              </a:stretch>
            </p:blipFill>
            <p:spPr>
              <a:xfrm>
                <a:off x="517778" y="4151684"/>
                <a:ext cx="5832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26A288BC-978E-4612-AD61-5CA5931CF4E6}"/>
                  </a:ext>
                </a:extLst>
              </p14:cNvPr>
              <p14:cNvContentPartPr/>
              <p14:nvPr/>
            </p14:nvContentPartPr>
            <p14:xfrm>
              <a:off x="9749978" y="3581804"/>
              <a:ext cx="342720" cy="393120"/>
            </p14:xfrm>
          </p:contentPart>
        </mc:Choice>
        <mc:Fallback xmlns="">
          <p:pic>
            <p:nvPicPr>
              <p:cNvPr id="37" name="Freihand 36">
                <a:extLst>
                  <a:ext uri="{FF2B5EF4-FFF2-40B4-BE49-F238E27FC236}">
                    <a16:creationId xmlns:a16="http://schemas.microsoft.com/office/drawing/2014/main" id="{26A288BC-978E-4612-AD61-5CA5931CF4E6}"/>
                  </a:ext>
                </a:extLst>
              </p:cNvPr>
              <p:cNvPicPr/>
              <p:nvPr/>
            </p:nvPicPr>
            <p:blipFill>
              <a:blip r:embed="rId46"/>
              <a:stretch>
                <a:fillRect/>
              </a:stretch>
            </p:blipFill>
            <p:spPr>
              <a:xfrm>
                <a:off x="9741338" y="3572804"/>
                <a:ext cx="360360" cy="410760"/>
              </a:xfrm>
              <a:prstGeom prst="rect">
                <a:avLst/>
              </a:prstGeom>
            </p:spPr>
          </p:pic>
        </mc:Fallback>
      </mc:AlternateContent>
      <p:grpSp>
        <p:nvGrpSpPr>
          <p:cNvPr id="49" name="Gruppieren 48">
            <a:extLst>
              <a:ext uri="{FF2B5EF4-FFF2-40B4-BE49-F238E27FC236}">
                <a16:creationId xmlns:a16="http://schemas.microsoft.com/office/drawing/2014/main" id="{408A950C-8B1A-452C-A684-A8CB5A0FC7F3}"/>
              </a:ext>
            </a:extLst>
          </p:cNvPr>
          <p:cNvGrpSpPr/>
          <p:nvPr/>
        </p:nvGrpSpPr>
        <p:grpSpPr>
          <a:xfrm>
            <a:off x="9601298" y="3308924"/>
            <a:ext cx="1157760" cy="866160"/>
            <a:chOff x="9601298" y="3308924"/>
            <a:chExt cx="1157760" cy="866160"/>
          </a:xfrm>
        </p:grpSpPr>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17553F38-0899-4390-A618-C62953EE0DFD}"/>
                    </a:ext>
                  </a:extLst>
                </p14:cNvPr>
                <p14:cNvContentPartPr/>
                <p14:nvPr/>
              </p14:nvContentPartPr>
              <p14:xfrm>
                <a:off x="9787778" y="3604484"/>
                <a:ext cx="303840" cy="355320"/>
              </p14:xfrm>
            </p:contentPart>
          </mc:Choice>
          <mc:Fallback xmlns="">
            <p:pic>
              <p:nvPicPr>
                <p:cNvPr id="31" name="Freihand 30">
                  <a:extLst>
                    <a:ext uri="{FF2B5EF4-FFF2-40B4-BE49-F238E27FC236}">
                      <a16:creationId xmlns:a16="http://schemas.microsoft.com/office/drawing/2014/main" id="{17553F38-0899-4390-A618-C62953EE0DFD}"/>
                    </a:ext>
                  </a:extLst>
                </p:cNvPr>
                <p:cNvPicPr/>
                <p:nvPr/>
              </p:nvPicPr>
              <p:blipFill>
                <a:blip r:embed="rId48"/>
                <a:stretch>
                  <a:fillRect/>
                </a:stretch>
              </p:blipFill>
              <p:spPr>
                <a:xfrm>
                  <a:off x="9778778" y="3595844"/>
                  <a:ext cx="3214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982C3572-F551-44B0-8365-79F649984D0E}"/>
                    </a:ext>
                  </a:extLst>
                </p14:cNvPr>
                <p14:cNvContentPartPr/>
                <p14:nvPr/>
              </p14:nvContentPartPr>
              <p14:xfrm>
                <a:off x="10486898" y="3648044"/>
                <a:ext cx="272160" cy="322920"/>
              </p14:xfrm>
            </p:contentPart>
          </mc:Choice>
          <mc:Fallback xmlns="">
            <p:pic>
              <p:nvPicPr>
                <p:cNvPr id="32" name="Freihand 31">
                  <a:extLst>
                    <a:ext uri="{FF2B5EF4-FFF2-40B4-BE49-F238E27FC236}">
                      <a16:creationId xmlns:a16="http://schemas.microsoft.com/office/drawing/2014/main" id="{982C3572-F551-44B0-8365-79F649984D0E}"/>
                    </a:ext>
                  </a:extLst>
                </p:cNvPr>
                <p:cNvPicPr/>
                <p:nvPr/>
              </p:nvPicPr>
              <p:blipFill>
                <a:blip r:embed="rId50"/>
                <a:stretch>
                  <a:fillRect/>
                </a:stretch>
              </p:blipFill>
              <p:spPr>
                <a:xfrm>
                  <a:off x="10477898" y="3639404"/>
                  <a:ext cx="2898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07114475-4637-408F-B1D2-E961D1DAA3B4}"/>
                    </a:ext>
                  </a:extLst>
                </p14:cNvPr>
                <p14:cNvContentPartPr/>
                <p14:nvPr/>
              </p14:nvContentPartPr>
              <p14:xfrm>
                <a:off x="10447298" y="3644084"/>
                <a:ext cx="279360" cy="354240"/>
              </p14:xfrm>
            </p:contentPart>
          </mc:Choice>
          <mc:Fallback xmlns="">
            <p:pic>
              <p:nvPicPr>
                <p:cNvPr id="39" name="Freihand 38">
                  <a:extLst>
                    <a:ext uri="{FF2B5EF4-FFF2-40B4-BE49-F238E27FC236}">
                      <a16:creationId xmlns:a16="http://schemas.microsoft.com/office/drawing/2014/main" id="{07114475-4637-408F-B1D2-E961D1DAA3B4}"/>
                    </a:ext>
                  </a:extLst>
                </p:cNvPr>
                <p:cNvPicPr/>
                <p:nvPr/>
              </p:nvPicPr>
              <p:blipFill>
                <a:blip r:embed="rId52"/>
                <a:stretch>
                  <a:fillRect/>
                </a:stretch>
              </p:blipFill>
              <p:spPr>
                <a:xfrm>
                  <a:off x="10438298" y="3635084"/>
                  <a:ext cx="2970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85E8C26E-8A70-4612-A6CE-D33B63FEC745}"/>
                    </a:ext>
                  </a:extLst>
                </p14:cNvPr>
                <p14:cNvContentPartPr/>
                <p14:nvPr/>
              </p14:nvContentPartPr>
              <p14:xfrm>
                <a:off x="10008818" y="3608804"/>
                <a:ext cx="280800" cy="345600"/>
              </p14:xfrm>
            </p:contentPart>
          </mc:Choice>
          <mc:Fallback xmlns="">
            <p:pic>
              <p:nvPicPr>
                <p:cNvPr id="41" name="Freihand 40">
                  <a:extLst>
                    <a:ext uri="{FF2B5EF4-FFF2-40B4-BE49-F238E27FC236}">
                      <a16:creationId xmlns:a16="http://schemas.microsoft.com/office/drawing/2014/main" id="{85E8C26E-8A70-4612-A6CE-D33B63FEC745}"/>
                    </a:ext>
                  </a:extLst>
                </p:cNvPr>
                <p:cNvPicPr/>
                <p:nvPr/>
              </p:nvPicPr>
              <p:blipFill>
                <a:blip r:embed="rId54"/>
                <a:stretch>
                  <a:fillRect/>
                </a:stretch>
              </p:blipFill>
              <p:spPr>
                <a:xfrm>
                  <a:off x="9999818" y="3600164"/>
                  <a:ext cx="2984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Freihand 42">
                  <a:extLst>
                    <a:ext uri="{FF2B5EF4-FFF2-40B4-BE49-F238E27FC236}">
                      <a16:creationId xmlns:a16="http://schemas.microsoft.com/office/drawing/2014/main" id="{32AABBFD-77A8-4F03-AF8F-E5BBF8023012}"/>
                    </a:ext>
                  </a:extLst>
                </p14:cNvPr>
                <p14:cNvContentPartPr/>
                <p14:nvPr/>
              </p14:nvContentPartPr>
              <p14:xfrm>
                <a:off x="9657098" y="3527804"/>
                <a:ext cx="121680" cy="647280"/>
              </p14:xfrm>
            </p:contentPart>
          </mc:Choice>
          <mc:Fallback xmlns="">
            <p:pic>
              <p:nvPicPr>
                <p:cNvPr id="43" name="Freihand 42">
                  <a:extLst>
                    <a:ext uri="{FF2B5EF4-FFF2-40B4-BE49-F238E27FC236}">
                      <a16:creationId xmlns:a16="http://schemas.microsoft.com/office/drawing/2014/main" id="{32AABBFD-77A8-4F03-AF8F-E5BBF8023012}"/>
                    </a:ext>
                  </a:extLst>
                </p:cNvPr>
                <p:cNvPicPr/>
                <p:nvPr/>
              </p:nvPicPr>
              <p:blipFill>
                <a:blip r:embed="rId56"/>
                <a:stretch>
                  <a:fillRect/>
                </a:stretch>
              </p:blipFill>
              <p:spPr>
                <a:xfrm>
                  <a:off x="9648098" y="3519164"/>
                  <a:ext cx="139320" cy="66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E3035B26-492E-4939-B5C7-67F27EE25B08}"/>
                    </a:ext>
                  </a:extLst>
                </p14:cNvPr>
                <p14:cNvContentPartPr/>
                <p14:nvPr/>
              </p14:nvContentPartPr>
              <p14:xfrm>
                <a:off x="9601298" y="3308924"/>
                <a:ext cx="263160" cy="342000"/>
              </p14:xfrm>
            </p:contentPart>
          </mc:Choice>
          <mc:Fallback xmlns="">
            <p:pic>
              <p:nvPicPr>
                <p:cNvPr id="44" name="Freihand 43">
                  <a:extLst>
                    <a:ext uri="{FF2B5EF4-FFF2-40B4-BE49-F238E27FC236}">
                      <a16:creationId xmlns:a16="http://schemas.microsoft.com/office/drawing/2014/main" id="{E3035B26-492E-4939-B5C7-67F27EE25B08}"/>
                    </a:ext>
                  </a:extLst>
                </p:cNvPr>
                <p:cNvPicPr/>
                <p:nvPr/>
              </p:nvPicPr>
              <p:blipFill>
                <a:blip r:embed="rId58"/>
                <a:stretch>
                  <a:fillRect/>
                </a:stretch>
              </p:blipFill>
              <p:spPr>
                <a:xfrm>
                  <a:off x="9592658" y="3300284"/>
                  <a:ext cx="28080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2AAC3187-021F-489B-9841-D34444F79E0C}"/>
                    </a:ext>
                  </a:extLst>
                </p14:cNvPr>
                <p14:cNvContentPartPr/>
                <p14:nvPr/>
              </p14:nvContentPartPr>
              <p14:xfrm>
                <a:off x="9741698" y="3481004"/>
                <a:ext cx="336960" cy="558000"/>
              </p14:xfrm>
            </p:contentPart>
          </mc:Choice>
          <mc:Fallback xmlns="">
            <p:pic>
              <p:nvPicPr>
                <p:cNvPr id="46" name="Freihand 45">
                  <a:extLst>
                    <a:ext uri="{FF2B5EF4-FFF2-40B4-BE49-F238E27FC236}">
                      <a16:creationId xmlns:a16="http://schemas.microsoft.com/office/drawing/2014/main" id="{2AAC3187-021F-489B-9841-D34444F79E0C}"/>
                    </a:ext>
                  </a:extLst>
                </p:cNvPr>
                <p:cNvPicPr/>
                <p:nvPr/>
              </p:nvPicPr>
              <p:blipFill>
                <a:blip r:embed="rId60"/>
                <a:stretch>
                  <a:fillRect/>
                </a:stretch>
              </p:blipFill>
              <p:spPr>
                <a:xfrm>
                  <a:off x="9733058" y="3472364"/>
                  <a:ext cx="35460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A9E9AB97-3C98-4F50-9FBA-920205129DFE}"/>
                    </a:ext>
                  </a:extLst>
                </p14:cNvPr>
                <p14:cNvContentPartPr/>
                <p14:nvPr/>
              </p14:nvContentPartPr>
              <p14:xfrm>
                <a:off x="10282058" y="3501164"/>
                <a:ext cx="70920" cy="488520"/>
              </p14:xfrm>
            </p:contentPart>
          </mc:Choice>
          <mc:Fallback xmlns="">
            <p:pic>
              <p:nvPicPr>
                <p:cNvPr id="47" name="Freihand 46">
                  <a:extLst>
                    <a:ext uri="{FF2B5EF4-FFF2-40B4-BE49-F238E27FC236}">
                      <a16:creationId xmlns:a16="http://schemas.microsoft.com/office/drawing/2014/main" id="{A9E9AB97-3C98-4F50-9FBA-920205129DFE}"/>
                    </a:ext>
                  </a:extLst>
                </p:cNvPr>
                <p:cNvPicPr/>
                <p:nvPr/>
              </p:nvPicPr>
              <p:blipFill>
                <a:blip r:embed="rId62"/>
                <a:stretch>
                  <a:fillRect/>
                </a:stretch>
              </p:blipFill>
              <p:spPr>
                <a:xfrm>
                  <a:off x="10273058" y="3492524"/>
                  <a:ext cx="8856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03385297-3D3D-4BF9-8773-DCA6C793A9B1}"/>
                    </a:ext>
                  </a:extLst>
                </p14:cNvPr>
                <p14:cNvContentPartPr/>
                <p14:nvPr/>
              </p14:nvContentPartPr>
              <p14:xfrm>
                <a:off x="10344698" y="3580724"/>
                <a:ext cx="210600" cy="439920"/>
              </p14:xfrm>
            </p:contentPart>
          </mc:Choice>
          <mc:Fallback xmlns="">
            <p:pic>
              <p:nvPicPr>
                <p:cNvPr id="48" name="Freihand 47">
                  <a:extLst>
                    <a:ext uri="{FF2B5EF4-FFF2-40B4-BE49-F238E27FC236}">
                      <a16:creationId xmlns:a16="http://schemas.microsoft.com/office/drawing/2014/main" id="{03385297-3D3D-4BF9-8773-DCA6C793A9B1}"/>
                    </a:ext>
                  </a:extLst>
                </p:cNvPr>
                <p:cNvPicPr/>
                <p:nvPr/>
              </p:nvPicPr>
              <p:blipFill>
                <a:blip r:embed="rId64"/>
                <a:stretch>
                  <a:fillRect/>
                </a:stretch>
              </p:blipFill>
              <p:spPr>
                <a:xfrm>
                  <a:off x="10336058" y="3571724"/>
                  <a:ext cx="228240" cy="45756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4C21E69-FF48-404C-A405-63C89A17A05A}"/>
                  </a:ext>
                </a:extLst>
              </p14:cNvPr>
              <p14:cNvContentPartPr/>
              <p14:nvPr/>
            </p14:nvContentPartPr>
            <p14:xfrm>
              <a:off x="3269258" y="1561942"/>
              <a:ext cx="19440" cy="34920"/>
            </p14:xfrm>
          </p:contentPart>
        </mc:Choice>
        <mc:Fallback xmlns="">
          <p:pic>
            <p:nvPicPr>
              <p:cNvPr id="2" name="Freihand 1">
                <a:extLst>
                  <a:ext uri="{FF2B5EF4-FFF2-40B4-BE49-F238E27FC236}">
                    <a16:creationId xmlns:a16="http://schemas.microsoft.com/office/drawing/2014/main" id="{14C21E69-FF48-404C-A405-63C89A17A05A}"/>
                  </a:ext>
                </a:extLst>
              </p:cNvPr>
              <p:cNvPicPr/>
              <p:nvPr/>
            </p:nvPicPr>
            <p:blipFill>
              <a:blip r:embed="rId5"/>
              <a:stretch>
                <a:fillRect/>
              </a:stretch>
            </p:blipFill>
            <p:spPr>
              <a:xfrm>
                <a:off x="3260258" y="1552942"/>
                <a:ext cx="37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1A30499-7C10-4630-882E-92D7582B0B39}"/>
                  </a:ext>
                </a:extLst>
              </p14:cNvPr>
              <p14:cNvContentPartPr/>
              <p14:nvPr/>
            </p14:nvContentPartPr>
            <p14:xfrm>
              <a:off x="3921938" y="535582"/>
              <a:ext cx="3162600" cy="665280"/>
            </p14:xfrm>
          </p:contentPart>
        </mc:Choice>
        <mc:Fallback xmlns="">
          <p:pic>
            <p:nvPicPr>
              <p:cNvPr id="3" name="Freihand 2">
                <a:extLst>
                  <a:ext uri="{FF2B5EF4-FFF2-40B4-BE49-F238E27FC236}">
                    <a16:creationId xmlns:a16="http://schemas.microsoft.com/office/drawing/2014/main" id="{71A30499-7C10-4630-882E-92D7582B0B39}"/>
                  </a:ext>
                </a:extLst>
              </p:cNvPr>
              <p:cNvPicPr/>
              <p:nvPr/>
            </p:nvPicPr>
            <p:blipFill>
              <a:blip r:embed="rId7"/>
              <a:stretch>
                <a:fillRect/>
              </a:stretch>
            </p:blipFill>
            <p:spPr>
              <a:xfrm>
                <a:off x="3912938" y="526582"/>
                <a:ext cx="318024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AA906D44-2F23-4835-8068-38C9D1116893}"/>
                  </a:ext>
                </a:extLst>
              </p14:cNvPr>
              <p14:cNvContentPartPr/>
              <p14:nvPr/>
            </p14:nvContentPartPr>
            <p14:xfrm>
              <a:off x="5576138" y="2779102"/>
              <a:ext cx="257760" cy="513000"/>
            </p14:xfrm>
          </p:contentPart>
        </mc:Choice>
        <mc:Fallback xmlns="">
          <p:pic>
            <p:nvPicPr>
              <p:cNvPr id="10" name="Freihand 9">
                <a:extLst>
                  <a:ext uri="{FF2B5EF4-FFF2-40B4-BE49-F238E27FC236}">
                    <a16:creationId xmlns:a16="http://schemas.microsoft.com/office/drawing/2014/main" id="{AA906D44-2F23-4835-8068-38C9D1116893}"/>
                  </a:ext>
                </a:extLst>
              </p:cNvPr>
              <p:cNvPicPr/>
              <p:nvPr/>
            </p:nvPicPr>
            <p:blipFill>
              <a:blip r:embed="rId9"/>
              <a:stretch>
                <a:fillRect/>
              </a:stretch>
            </p:blipFill>
            <p:spPr>
              <a:xfrm>
                <a:off x="5567498" y="2770462"/>
                <a:ext cx="2754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Freihand 15">
                <a:extLst>
                  <a:ext uri="{FF2B5EF4-FFF2-40B4-BE49-F238E27FC236}">
                    <a16:creationId xmlns:a16="http://schemas.microsoft.com/office/drawing/2014/main" id="{38620D9C-B79D-493C-8F83-70451272C5B8}"/>
                  </a:ext>
                </a:extLst>
              </p14:cNvPr>
              <p14:cNvContentPartPr/>
              <p14:nvPr/>
            </p14:nvContentPartPr>
            <p14:xfrm>
              <a:off x="2807738" y="5985262"/>
              <a:ext cx="3696840" cy="771840"/>
            </p14:xfrm>
          </p:contentPart>
        </mc:Choice>
        <mc:Fallback xmlns="">
          <p:pic>
            <p:nvPicPr>
              <p:cNvPr id="16" name="Freihand 15">
                <a:extLst>
                  <a:ext uri="{FF2B5EF4-FFF2-40B4-BE49-F238E27FC236}">
                    <a16:creationId xmlns:a16="http://schemas.microsoft.com/office/drawing/2014/main" id="{38620D9C-B79D-493C-8F83-70451272C5B8}"/>
                  </a:ext>
                </a:extLst>
              </p:cNvPr>
              <p:cNvPicPr/>
              <p:nvPr/>
            </p:nvPicPr>
            <p:blipFill>
              <a:blip r:embed="rId11"/>
              <a:stretch>
                <a:fillRect/>
              </a:stretch>
            </p:blipFill>
            <p:spPr>
              <a:xfrm>
                <a:off x="2799098" y="5976262"/>
                <a:ext cx="371448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E67CC0BD-F869-48EA-8EE4-9BDEB9E83DA1}"/>
                  </a:ext>
                </a:extLst>
              </p14:cNvPr>
              <p14:cNvContentPartPr/>
              <p14:nvPr/>
            </p14:nvContentPartPr>
            <p14:xfrm>
              <a:off x="6131258" y="6154102"/>
              <a:ext cx="15840" cy="124560"/>
            </p14:xfrm>
          </p:contentPart>
        </mc:Choice>
        <mc:Fallback xmlns="">
          <p:pic>
            <p:nvPicPr>
              <p:cNvPr id="17" name="Freihand 16">
                <a:extLst>
                  <a:ext uri="{FF2B5EF4-FFF2-40B4-BE49-F238E27FC236}">
                    <a16:creationId xmlns:a16="http://schemas.microsoft.com/office/drawing/2014/main" id="{E67CC0BD-F869-48EA-8EE4-9BDEB9E83DA1}"/>
                  </a:ext>
                </a:extLst>
              </p:cNvPr>
              <p:cNvPicPr/>
              <p:nvPr/>
            </p:nvPicPr>
            <p:blipFill>
              <a:blip r:embed="rId13"/>
              <a:stretch>
                <a:fillRect/>
              </a:stretch>
            </p:blipFill>
            <p:spPr>
              <a:xfrm>
                <a:off x="6122618" y="6145462"/>
                <a:ext cx="3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DC8E2C18-9DB5-40DA-A94D-97985D2BD278}"/>
                  </a:ext>
                </a:extLst>
              </p14:cNvPr>
              <p14:cNvContentPartPr/>
              <p14:nvPr/>
            </p14:nvContentPartPr>
            <p14:xfrm>
              <a:off x="6070418" y="6218902"/>
              <a:ext cx="147600" cy="8640"/>
            </p14:xfrm>
          </p:contentPart>
        </mc:Choice>
        <mc:Fallback xmlns="">
          <p:pic>
            <p:nvPicPr>
              <p:cNvPr id="18" name="Freihand 17">
                <a:extLst>
                  <a:ext uri="{FF2B5EF4-FFF2-40B4-BE49-F238E27FC236}">
                    <a16:creationId xmlns:a16="http://schemas.microsoft.com/office/drawing/2014/main" id="{DC8E2C18-9DB5-40DA-A94D-97985D2BD278}"/>
                  </a:ext>
                </a:extLst>
              </p:cNvPr>
              <p:cNvPicPr/>
              <p:nvPr/>
            </p:nvPicPr>
            <p:blipFill>
              <a:blip r:embed="rId15"/>
              <a:stretch>
                <a:fillRect/>
              </a:stretch>
            </p:blipFill>
            <p:spPr>
              <a:xfrm>
                <a:off x="6061418" y="6209902"/>
                <a:ext cx="165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CF8D8E0A-7917-453C-AC25-A6237F5DBD2A}"/>
                  </a:ext>
                </a:extLst>
              </p14:cNvPr>
              <p14:cNvContentPartPr/>
              <p14:nvPr/>
            </p14:nvContentPartPr>
            <p14:xfrm>
              <a:off x="5956658" y="6089302"/>
              <a:ext cx="61200" cy="70920"/>
            </p14:xfrm>
          </p:contentPart>
        </mc:Choice>
        <mc:Fallback xmlns="">
          <p:pic>
            <p:nvPicPr>
              <p:cNvPr id="19" name="Freihand 18">
                <a:extLst>
                  <a:ext uri="{FF2B5EF4-FFF2-40B4-BE49-F238E27FC236}">
                    <a16:creationId xmlns:a16="http://schemas.microsoft.com/office/drawing/2014/main" id="{CF8D8E0A-7917-453C-AC25-A6237F5DBD2A}"/>
                  </a:ext>
                </a:extLst>
              </p:cNvPr>
              <p:cNvPicPr/>
              <p:nvPr/>
            </p:nvPicPr>
            <p:blipFill>
              <a:blip r:embed="rId17"/>
              <a:stretch>
                <a:fillRect/>
              </a:stretch>
            </p:blipFill>
            <p:spPr>
              <a:xfrm>
                <a:off x="5947658" y="6080662"/>
                <a:ext cx="78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77DD0D25-14BD-4290-8332-3FD200D1E2E6}"/>
                  </a:ext>
                </a:extLst>
              </p14:cNvPr>
              <p14:cNvContentPartPr/>
              <p14:nvPr/>
            </p14:nvContentPartPr>
            <p14:xfrm>
              <a:off x="6206138" y="6006502"/>
              <a:ext cx="43560" cy="76680"/>
            </p14:xfrm>
          </p:contentPart>
        </mc:Choice>
        <mc:Fallback xmlns="">
          <p:pic>
            <p:nvPicPr>
              <p:cNvPr id="20" name="Freihand 19">
                <a:extLst>
                  <a:ext uri="{FF2B5EF4-FFF2-40B4-BE49-F238E27FC236}">
                    <a16:creationId xmlns:a16="http://schemas.microsoft.com/office/drawing/2014/main" id="{77DD0D25-14BD-4290-8332-3FD200D1E2E6}"/>
                  </a:ext>
                </a:extLst>
              </p:cNvPr>
              <p:cNvPicPr/>
              <p:nvPr/>
            </p:nvPicPr>
            <p:blipFill>
              <a:blip r:embed="rId19"/>
              <a:stretch>
                <a:fillRect/>
              </a:stretch>
            </p:blipFill>
            <p:spPr>
              <a:xfrm>
                <a:off x="6197498" y="5997502"/>
                <a:ext cx="61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73392745-61A2-4BFE-8600-D31E491B99A7}"/>
                  </a:ext>
                </a:extLst>
              </p14:cNvPr>
              <p14:cNvContentPartPr/>
              <p14:nvPr/>
            </p14:nvContentPartPr>
            <p14:xfrm>
              <a:off x="6262298" y="6002182"/>
              <a:ext cx="13680" cy="55440"/>
            </p14:xfrm>
          </p:contentPart>
        </mc:Choice>
        <mc:Fallback xmlns="">
          <p:pic>
            <p:nvPicPr>
              <p:cNvPr id="21" name="Freihand 20">
                <a:extLst>
                  <a:ext uri="{FF2B5EF4-FFF2-40B4-BE49-F238E27FC236}">
                    <a16:creationId xmlns:a16="http://schemas.microsoft.com/office/drawing/2014/main" id="{73392745-61A2-4BFE-8600-D31E491B99A7}"/>
                  </a:ext>
                </a:extLst>
              </p:cNvPr>
              <p:cNvPicPr/>
              <p:nvPr/>
            </p:nvPicPr>
            <p:blipFill>
              <a:blip r:embed="rId21"/>
              <a:stretch>
                <a:fillRect/>
              </a:stretch>
            </p:blipFill>
            <p:spPr>
              <a:xfrm>
                <a:off x="6253658" y="5993542"/>
                <a:ext cx="31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D6A5F5BD-1786-4FA8-9129-29535555FFC8}"/>
                  </a:ext>
                </a:extLst>
              </p14:cNvPr>
              <p14:cNvContentPartPr/>
              <p14:nvPr/>
            </p14:nvContentPartPr>
            <p14:xfrm>
              <a:off x="6493418" y="3021022"/>
              <a:ext cx="3353760" cy="2930040"/>
            </p14:xfrm>
          </p:contentPart>
        </mc:Choice>
        <mc:Fallback xmlns="">
          <p:pic>
            <p:nvPicPr>
              <p:cNvPr id="23" name="Freihand 22">
                <a:extLst>
                  <a:ext uri="{FF2B5EF4-FFF2-40B4-BE49-F238E27FC236}">
                    <a16:creationId xmlns:a16="http://schemas.microsoft.com/office/drawing/2014/main" id="{D6A5F5BD-1786-4FA8-9129-29535555FFC8}"/>
                  </a:ext>
                </a:extLst>
              </p:cNvPr>
              <p:cNvPicPr/>
              <p:nvPr/>
            </p:nvPicPr>
            <p:blipFill>
              <a:blip r:embed="rId23"/>
              <a:stretch>
                <a:fillRect/>
              </a:stretch>
            </p:blipFill>
            <p:spPr>
              <a:xfrm>
                <a:off x="6484778" y="3012382"/>
                <a:ext cx="3371400" cy="294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5AB5D730-C7FA-400B-AE71-05E627860207}"/>
                  </a:ext>
                </a:extLst>
              </p14:cNvPr>
              <p14:cNvContentPartPr/>
              <p14:nvPr/>
            </p14:nvContentPartPr>
            <p14:xfrm>
              <a:off x="6383618" y="5679262"/>
              <a:ext cx="348480" cy="338400"/>
            </p14:xfrm>
          </p:contentPart>
        </mc:Choice>
        <mc:Fallback xmlns="">
          <p:pic>
            <p:nvPicPr>
              <p:cNvPr id="24" name="Freihand 23">
                <a:extLst>
                  <a:ext uri="{FF2B5EF4-FFF2-40B4-BE49-F238E27FC236}">
                    <a16:creationId xmlns:a16="http://schemas.microsoft.com/office/drawing/2014/main" id="{5AB5D730-C7FA-400B-AE71-05E627860207}"/>
                  </a:ext>
                </a:extLst>
              </p:cNvPr>
              <p:cNvPicPr/>
              <p:nvPr/>
            </p:nvPicPr>
            <p:blipFill>
              <a:blip r:embed="rId25"/>
              <a:stretch>
                <a:fillRect/>
              </a:stretch>
            </p:blipFill>
            <p:spPr>
              <a:xfrm>
                <a:off x="6374978" y="5670262"/>
                <a:ext cx="3661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 name="Freihand 3">
                <a:extLst>
                  <a:ext uri="{FF2B5EF4-FFF2-40B4-BE49-F238E27FC236}">
                    <a16:creationId xmlns:a16="http://schemas.microsoft.com/office/drawing/2014/main" id="{8D5ED24D-9C32-4E25-85B1-38F1F16497F7}"/>
                  </a:ext>
                </a:extLst>
              </p14:cNvPr>
              <p14:cNvContentPartPr/>
              <p14:nvPr/>
            </p14:nvContentPartPr>
            <p14:xfrm>
              <a:off x="6824978" y="2815102"/>
              <a:ext cx="1880640" cy="526680"/>
            </p14:xfrm>
          </p:contentPart>
        </mc:Choice>
        <mc:Fallback xmlns="">
          <p:pic>
            <p:nvPicPr>
              <p:cNvPr id="4" name="Freihand 3">
                <a:extLst>
                  <a:ext uri="{FF2B5EF4-FFF2-40B4-BE49-F238E27FC236}">
                    <a16:creationId xmlns:a16="http://schemas.microsoft.com/office/drawing/2014/main" id="{8D5ED24D-9C32-4E25-85B1-38F1F16497F7}"/>
                  </a:ext>
                </a:extLst>
              </p:cNvPr>
              <p:cNvPicPr/>
              <p:nvPr/>
            </p:nvPicPr>
            <p:blipFill>
              <a:blip r:embed="rId27"/>
              <a:stretch>
                <a:fillRect/>
              </a:stretch>
            </p:blipFill>
            <p:spPr>
              <a:xfrm>
                <a:off x="6815978" y="2806102"/>
                <a:ext cx="189828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Freihand 4">
                <a:extLst>
                  <a:ext uri="{FF2B5EF4-FFF2-40B4-BE49-F238E27FC236}">
                    <a16:creationId xmlns:a16="http://schemas.microsoft.com/office/drawing/2014/main" id="{17998A9B-991C-4080-8B0D-365E46511623}"/>
                  </a:ext>
                </a:extLst>
              </p14:cNvPr>
              <p14:cNvContentPartPr/>
              <p14:nvPr/>
            </p14:nvContentPartPr>
            <p14:xfrm>
              <a:off x="6041258" y="2723302"/>
              <a:ext cx="506520" cy="623880"/>
            </p14:xfrm>
          </p:contentPart>
        </mc:Choice>
        <mc:Fallback xmlns="">
          <p:pic>
            <p:nvPicPr>
              <p:cNvPr id="5" name="Freihand 4">
                <a:extLst>
                  <a:ext uri="{FF2B5EF4-FFF2-40B4-BE49-F238E27FC236}">
                    <a16:creationId xmlns:a16="http://schemas.microsoft.com/office/drawing/2014/main" id="{17998A9B-991C-4080-8B0D-365E46511623}"/>
                  </a:ext>
                </a:extLst>
              </p:cNvPr>
              <p:cNvPicPr/>
              <p:nvPr/>
            </p:nvPicPr>
            <p:blipFill>
              <a:blip r:embed="rId29"/>
              <a:stretch>
                <a:fillRect/>
              </a:stretch>
            </p:blipFill>
            <p:spPr>
              <a:xfrm>
                <a:off x="6032618" y="2714302"/>
                <a:ext cx="52416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Freihand 11">
                <a:extLst>
                  <a:ext uri="{FF2B5EF4-FFF2-40B4-BE49-F238E27FC236}">
                    <a16:creationId xmlns:a16="http://schemas.microsoft.com/office/drawing/2014/main" id="{9B3E1B0E-B7BD-4CAE-BCFD-A7E3F0275A82}"/>
                  </a:ext>
                </a:extLst>
              </p14:cNvPr>
              <p14:cNvContentPartPr/>
              <p14:nvPr/>
            </p14:nvContentPartPr>
            <p14:xfrm>
              <a:off x="6862058" y="2759302"/>
              <a:ext cx="1869120" cy="687240"/>
            </p14:xfrm>
          </p:contentPart>
        </mc:Choice>
        <mc:Fallback xmlns="">
          <p:pic>
            <p:nvPicPr>
              <p:cNvPr id="12" name="Freihand 11">
                <a:extLst>
                  <a:ext uri="{FF2B5EF4-FFF2-40B4-BE49-F238E27FC236}">
                    <a16:creationId xmlns:a16="http://schemas.microsoft.com/office/drawing/2014/main" id="{9B3E1B0E-B7BD-4CAE-BCFD-A7E3F0275A82}"/>
                  </a:ext>
                </a:extLst>
              </p:cNvPr>
              <p:cNvPicPr/>
              <p:nvPr/>
            </p:nvPicPr>
            <p:blipFill>
              <a:blip r:embed="rId31"/>
              <a:stretch>
                <a:fillRect/>
              </a:stretch>
            </p:blipFill>
            <p:spPr>
              <a:xfrm>
                <a:off x="6853418" y="2750302"/>
                <a:ext cx="188676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Freihand 13">
                <a:extLst>
                  <a:ext uri="{FF2B5EF4-FFF2-40B4-BE49-F238E27FC236}">
                    <a16:creationId xmlns:a16="http://schemas.microsoft.com/office/drawing/2014/main" id="{FE1BB2A1-A4D1-4863-98E6-63BDACA50723}"/>
                  </a:ext>
                </a:extLst>
              </p14:cNvPr>
              <p14:cNvContentPartPr/>
              <p14:nvPr/>
            </p14:nvContentPartPr>
            <p14:xfrm>
              <a:off x="8169218" y="2695222"/>
              <a:ext cx="430560" cy="677880"/>
            </p14:xfrm>
          </p:contentPart>
        </mc:Choice>
        <mc:Fallback xmlns="">
          <p:pic>
            <p:nvPicPr>
              <p:cNvPr id="14" name="Freihand 13">
                <a:extLst>
                  <a:ext uri="{FF2B5EF4-FFF2-40B4-BE49-F238E27FC236}">
                    <a16:creationId xmlns:a16="http://schemas.microsoft.com/office/drawing/2014/main" id="{FE1BB2A1-A4D1-4863-98E6-63BDACA50723}"/>
                  </a:ext>
                </a:extLst>
              </p:cNvPr>
              <p:cNvPicPr/>
              <p:nvPr/>
            </p:nvPicPr>
            <p:blipFill>
              <a:blip r:embed="rId33"/>
              <a:stretch>
                <a:fillRect/>
              </a:stretch>
            </p:blipFill>
            <p:spPr>
              <a:xfrm>
                <a:off x="8160578" y="2686222"/>
                <a:ext cx="448200" cy="695520"/>
              </a:xfrm>
              <a:prstGeom prst="rect">
                <a:avLst/>
              </a:prstGeom>
            </p:spPr>
          </p:pic>
        </mc:Fallback>
      </mc:AlternateContent>
      <p:grpSp>
        <p:nvGrpSpPr>
          <p:cNvPr id="39" name="Gruppieren 38">
            <a:extLst>
              <a:ext uri="{FF2B5EF4-FFF2-40B4-BE49-F238E27FC236}">
                <a16:creationId xmlns:a16="http://schemas.microsoft.com/office/drawing/2014/main" id="{B5522767-8A26-4961-89B8-2EAD6A01F846}"/>
              </a:ext>
            </a:extLst>
          </p:cNvPr>
          <p:cNvGrpSpPr/>
          <p:nvPr/>
        </p:nvGrpSpPr>
        <p:grpSpPr>
          <a:xfrm>
            <a:off x="9934298" y="2037142"/>
            <a:ext cx="1648080" cy="1080720"/>
            <a:chOff x="9934298" y="2037142"/>
            <a:chExt cx="1648080" cy="1080720"/>
          </a:xfrm>
        </p:grpSpPr>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5AA92C4B-A44E-4F62-81B4-4FCC65B97499}"/>
                    </a:ext>
                  </a:extLst>
                </p14:cNvPr>
                <p14:cNvContentPartPr/>
                <p14:nvPr/>
              </p14:nvContentPartPr>
              <p14:xfrm>
                <a:off x="9934298" y="2662822"/>
                <a:ext cx="117000" cy="153720"/>
              </p14:xfrm>
            </p:contentPart>
          </mc:Choice>
          <mc:Fallback xmlns="">
            <p:pic>
              <p:nvPicPr>
                <p:cNvPr id="26" name="Freihand 25">
                  <a:extLst>
                    <a:ext uri="{FF2B5EF4-FFF2-40B4-BE49-F238E27FC236}">
                      <a16:creationId xmlns:a16="http://schemas.microsoft.com/office/drawing/2014/main" id="{5AA92C4B-A44E-4F62-81B4-4FCC65B97499}"/>
                    </a:ext>
                  </a:extLst>
                </p:cNvPr>
                <p:cNvPicPr/>
                <p:nvPr/>
              </p:nvPicPr>
              <p:blipFill>
                <a:blip r:embed="rId35"/>
                <a:stretch>
                  <a:fillRect/>
                </a:stretch>
              </p:blipFill>
              <p:spPr>
                <a:xfrm>
                  <a:off x="9925298" y="2654182"/>
                  <a:ext cx="134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69CB8D16-9FAE-475A-883B-AF373C6FDFCF}"/>
                    </a:ext>
                  </a:extLst>
                </p14:cNvPr>
                <p14:cNvContentPartPr/>
                <p14:nvPr/>
              </p14:nvContentPartPr>
              <p14:xfrm>
                <a:off x="10122578" y="2582902"/>
                <a:ext cx="113040" cy="114120"/>
              </p14:xfrm>
            </p:contentPart>
          </mc:Choice>
          <mc:Fallback xmlns="">
            <p:pic>
              <p:nvPicPr>
                <p:cNvPr id="28" name="Freihand 27">
                  <a:extLst>
                    <a:ext uri="{FF2B5EF4-FFF2-40B4-BE49-F238E27FC236}">
                      <a16:creationId xmlns:a16="http://schemas.microsoft.com/office/drawing/2014/main" id="{69CB8D16-9FAE-475A-883B-AF373C6FDFCF}"/>
                    </a:ext>
                  </a:extLst>
                </p:cNvPr>
                <p:cNvPicPr/>
                <p:nvPr/>
              </p:nvPicPr>
              <p:blipFill>
                <a:blip r:embed="rId37"/>
                <a:stretch>
                  <a:fillRect/>
                </a:stretch>
              </p:blipFill>
              <p:spPr>
                <a:xfrm>
                  <a:off x="10113578" y="2574262"/>
                  <a:ext cx="130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CAF43758-A08A-4145-96BF-CE6C572B5293}"/>
                    </a:ext>
                  </a:extLst>
                </p14:cNvPr>
                <p14:cNvContentPartPr/>
                <p14:nvPr/>
              </p14:nvContentPartPr>
              <p14:xfrm>
                <a:off x="10141658" y="2564902"/>
                <a:ext cx="125280" cy="158040"/>
              </p14:xfrm>
            </p:contentPart>
          </mc:Choice>
          <mc:Fallback xmlns="">
            <p:pic>
              <p:nvPicPr>
                <p:cNvPr id="29" name="Freihand 28">
                  <a:extLst>
                    <a:ext uri="{FF2B5EF4-FFF2-40B4-BE49-F238E27FC236}">
                      <a16:creationId xmlns:a16="http://schemas.microsoft.com/office/drawing/2014/main" id="{CAF43758-A08A-4145-96BF-CE6C572B5293}"/>
                    </a:ext>
                  </a:extLst>
                </p:cNvPr>
                <p:cNvPicPr/>
                <p:nvPr/>
              </p:nvPicPr>
              <p:blipFill>
                <a:blip r:embed="rId39"/>
                <a:stretch>
                  <a:fillRect/>
                </a:stretch>
              </p:blipFill>
              <p:spPr>
                <a:xfrm>
                  <a:off x="10132658" y="2555902"/>
                  <a:ext cx="142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67C8CC02-6A01-40E2-990D-D8FC1D0B35BD}"/>
                    </a:ext>
                  </a:extLst>
                </p14:cNvPr>
                <p14:cNvContentPartPr/>
                <p14:nvPr/>
              </p14:nvContentPartPr>
              <p14:xfrm>
                <a:off x="10350098" y="2508742"/>
                <a:ext cx="88560" cy="160560"/>
              </p14:xfrm>
            </p:contentPart>
          </mc:Choice>
          <mc:Fallback xmlns="">
            <p:pic>
              <p:nvPicPr>
                <p:cNvPr id="30" name="Freihand 29">
                  <a:extLst>
                    <a:ext uri="{FF2B5EF4-FFF2-40B4-BE49-F238E27FC236}">
                      <a16:creationId xmlns:a16="http://schemas.microsoft.com/office/drawing/2014/main" id="{67C8CC02-6A01-40E2-990D-D8FC1D0B35BD}"/>
                    </a:ext>
                  </a:extLst>
                </p:cNvPr>
                <p:cNvPicPr/>
                <p:nvPr/>
              </p:nvPicPr>
              <p:blipFill>
                <a:blip r:embed="rId41"/>
                <a:stretch>
                  <a:fillRect/>
                </a:stretch>
              </p:blipFill>
              <p:spPr>
                <a:xfrm>
                  <a:off x="10341098" y="2499742"/>
                  <a:ext cx="106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701DA19D-01FC-4564-8F72-D828BDC99AAD}"/>
                    </a:ext>
                  </a:extLst>
                </p14:cNvPr>
                <p14:cNvContentPartPr/>
                <p14:nvPr/>
              </p14:nvContentPartPr>
              <p14:xfrm>
                <a:off x="10469258" y="2332702"/>
                <a:ext cx="133200" cy="250200"/>
              </p14:xfrm>
            </p:contentPart>
          </mc:Choice>
          <mc:Fallback xmlns="">
            <p:pic>
              <p:nvPicPr>
                <p:cNvPr id="31" name="Freihand 30">
                  <a:extLst>
                    <a:ext uri="{FF2B5EF4-FFF2-40B4-BE49-F238E27FC236}">
                      <a16:creationId xmlns:a16="http://schemas.microsoft.com/office/drawing/2014/main" id="{701DA19D-01FC-4564-8F72-D828BDC99AAD}"/>
                    </a:ext>
                  </a:extLst>
                </p:cNvPr>
                <p:cNvPicPr/>
                <p:nvPr/>
              </p:nvPicPr>
              <p:blipFill>
                <a:blip r:embed="rId43"/>
                <a:stretch>
                  <a:fillRect/>
                </a:stretch>
              </p:blipFill>
              <p:spPr>
                <a:xfrm>
                  <a:off x="10460618" y="2324062"/>
                  <a:ext cx="1508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E2C45A92-8153-4D68-81C0-6122567D692F}"/>
                    </a:ext>
                  </a:extLst>
                </p14:cNvPr>
                <p14:cNvContentPartPr/>
                <p14:nvPr/>
              </p14:nvContentPartPr>
              <p14:xfrm>
                <a:off x="10581218" y="2239822"/>
                <a:ext cx="166680" cy="349200"/>
              </p14:xfrm>
            </p:contentPart>
          </mc:Choice>
          <mc:Fallback xmlns="">
            <p:pic>
              <p:nvPicPr>
                <p:cNvPr id="32" name="Freihand 31">
                  <a:extLst>
                    <a:ext uri="{FF2B5EF4-FFF2-40B4-BE49-F238E27FC236}">
                      <a16:creationId xmlns:a16="http://schemas.microsoft.com/office/drawing/2014/main" id="{E2C45A92-8153-4D68-81C0-6122567D692F}"/>
                    </a:ext>
                  </a:extLst>
                </p:cNvPr>
                <p:cNvPicPr/>
                <p:nvPr/>
              </p:nvPicPr>
              <p:blipFill>
                <a:blip r:embed="rId45"/>
                <a:stretch>
                  <a:fillRect/>
                </a:stretch>
              </p:blipFill>
              <p:spPr>
                <a:xfrm>
                  <a:off x="10572218" y="2231182"/>
                  <a:ext cx="18432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415C734D-167E-40E4-8C3C-C8B13F059092}"/>
                    </a:ext>
                  </a:extLst>
                </p14:cNvPr>
                <p14:cNvContentPartPr/>
                <p14:nvPr/>
              </p14:nvContentPartPr>
              <p14:xfrm>
                <a:off x="10771298" y="2360062"/>
                <a:ext cx="89640" cy="200520"/>
              </p14:xfrm>
            </p:contentPart>
          </mc:Choice>
          <mc:Fallback xmlns="">
            <p:pic>
              <p:nvPicPr>
                <p:cNvPr id="33" name="Freihand 32">
                  <a:extLst>
                    <a:ext uri="{FF2B5EF4-FFF2-40B4-BE49-F238E27FC236}">
                      <a16:creationId xmlns:a16="http://schemas.microsoft.com/office/drawing/2014/main" id="{415C734D-167E-40E4-8C3C-C8B13F059092}"/>
                    </a:ext>
                  </a:extLst>
                </p:cNvPr>
                <p:cNvPicPr/>
                <p:nvPr/>
              </p:nvPicPr>
              <p:blipFill>
                <a:blip r:embed="rId47"/>
                <a:stretch>
                  <a:fillRect/>
                </a:stretch>
              </p:blipFill>
              <p:spPr>
                <a:xfrm>
                  <a:off x="10762298" y="2351422"/>
                  <a:ext cx="107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BAB32AD7-750E-4768-9259-CB1EEBCA2C5D}"/>
                    </a:ext>
                  </a:extLst>
                </p14:cNvPr>
                <p14:cNvContentPartPr/>
                <p14:nvPr/>
              </p14:nvContentPartPr>
              <p14:xfrm>
                <a:off x="10907738" y="2287342"/>
                <a:ext cx="129600" cy="196920"/>
              </p14:xfrm>
            </p:contentPart>
          </mc:Choice>
          <mc:Fallback xmlns="">
            <p:pic>
              <p:nvPicPr>
                <p:cNvPr id="34" name="Freihand 33">
                  <a:extLst>
                    <a:ext uri="{FF2B5EF4-FFF2-40B4-BE49-F238E27FC236}">
                      <a16:creationId xmlns:a16="http://schemas.microsoft.com/office/drawing/2014/main" id="{BAB32AD7-750E-4768-9259-CB1EEBCA2C5D}"/>
                    </a:ext>
                  </a:extLst>
                </p:cNvPr>
                <p:cNvPicPr/>
                <p:nvPr/>
              </p:nvPicPr>
              <p:blipFill>
                <a:blip r:embed="rId49"/>
                <a:stretch>
                  <a:fillRect/>
                </a:stretch>
              </p:blipFill>
              <p:spPr>
                <a:xfrm>
                  <a:off x="10898738" y="2278342"/>
                  <a:ext cx="147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E09B247A-F0AE-4FF0-A5B7-0804914A69F8}"/>
                    </a:ext>
                  </a:extLst>
                </p14:cNvPr>
                <p14:cNvContentPartPr/>
                <p14:nvPr/>
              </p14:nvContentPartPr>
              <p14:xfrm>
                <a:off x="11025818" y="2262502"/>
                <a:ext cx="203400" cy="179280"/>
              </p14:xfrm>
            </p:contentPart>
          </mc:Choice>
          <mc:Fallback xmlns="">
            <p:pic>
              <p:nvPicPr>
                <p:cNvPr id="35" name="Freihand 34">
                  <a:extLst>
                    <a:ext uri="{FF2B5EF4-FFF2-40B4-BE49-F238E27FC236}">
                      <a16:creationId xmlns:a16="http://schemas.microsoft.com/office/drawing/2014/main" id="{E09B247A-F0AE-4FF0-A5B7-0804914A69F8}"/>
                    </a:ext>
                  </a:extLst>
                </p:cNvPr>
                <p:cNvPicPr/>
                <p:nvPr/>
              </p:nvPicPr>
              <p:blipFill>
                <a:blip r:embed="rId51"/>
                <a:stretch>
                  <a:fillRect/>
                </a:stretch>
              </p:blipFill>
              <p:spPr>
                <a:xfrm>
                  <a:off x="11016818" y="2253862"/>
                  <a:ext cx="221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19AF7DCD-F7B2-4FCE-85CF-58521A03372B}"/>
                    </a:ext>
                  </a:extLst>
                </p14:cNvPr>
                <p14:cNvContentPartPr/>
                <p14:nvPr/>
              </p14:nvContentPartPr>
              <p14:xfrm>
                <a:off x="11250818" y="2037142"/>
                <a:ext cx="191880" cy="325080"/>
              </p14:xfrm>
            </p:contentPart>
          </mc:Choice>
          <mc:Fallback xmlns="">
            <p:pic>
              <p:nvPicPr>
                <p:cNvPr id="36" name="Freihand 35">
                  <a:extLst>
                    <a:ext uri="{FF2B5EF4-FFF2-40B4-BE49-F238E27FC236}">
                      <a16:creationId xmlns:a16="http://schemas.microsoft.com/office/drawing/2014/main" id="{19AF7DCD-F7B2-4FCE-85CF-58521A03372B}"/>
                    </a:ext>
                  </a:extLst>
                </p:cNvPr>
                <p:cNvPicPr/>
                <p:nvPr/>
              </p:nvPicPr>
              <p:blipFill>
                <a:blip r:embed="rId53"/>
                <a:stretch>
                  <a:fillRect/>
                </a:stretch>
              </p:blipFill>
              <p:spPr>
                <a:xfrm>
                  <a:off x="11241818" y="2028142"/>
                  <a:ext cx="2095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208C19C6-FDC3-45DB-BE7B-941BB5CFD420}"/>
                    </a:ext>
                  </a:extLst>
                </p14:cNvPr>
                <p14:cNvContentPartPr/>
                <p14:nvPr/>
              </p14:nvContentPartPr>
              <p14:xfrm>
                <a:off x="11378258" y="2240902"/>
                <a:ext cx="66240" cy="108360"/>
              </p14:xfrm>
            </p:contentPart>
          </mc:Choice>
          <mc:Fallback xmlns="">
            <p:pic>
              <p:nvPicPr>
                <p:cNvPr id="37" name="Freihand 36">
                  <a:extLst>
                    <a:ext uri="{FF2B5EF4-FFF2-40B4-BE49-F238E27FC236}">
                      <a16:creationId xmlns:a16="http://schemas.microsoft.com/office/drawing/2014/main" id="{208C19C6-FDC3-45DB-BE7B-941BB5CFD420}"/>
                    </a:ext>
                  </a:extLst>
                </p:cNvPr>
                <p:cNvPicPr/>
                <p:nvPr/>
              </p:nvPicPr>
              <p:blipFill>
                <a:blip r:embed="rId55"/>
                <a:stretch>
                  <a:fillRect/>
                </a:stretch>
              </p:blipFill>
              <p:spPr>
                <a:xfrm>
                  <a:off x="11369618" y="2231902"/>
                  <a:ext cx="83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19997E35-C8EC-41C4-9D6D-FDE2C6829AB3}"/>
                    </a:ext>
                  </a:extLst>
                </p14:cNvPr>
                <p14:cNvContentPartPr/>
                <p14:nvPr/>
              </p14:nvContentPartPr>
              <p14:xfrm>
                <a:off x="10104578" y="2484982"/>
                <a:ext cx="1477800" cy="632880"/>
              </p14:xfrm>
            </p:contentPart>
          </mc:Choice>
          <mc:Fallback xmlns="">
            <p:pic>
              <p:nvPicPr>
                <p:cNvPr id="38" name="Freihand 37">
                  <a:extLst>
                    <a:ext uri="{FF2B5EF4-FFF2-40B4-BE49-F238E27FC236}">
                      <a16:creationId xmlns:a16="http://schemas.microsoft.com/office/drawing/2014/main" id="{19997E35-C8EC-41C4-9D6D-FDE2C6829AB3}"/>
                    </a:ext>
                  </a:extLst>
                </p:cNvPr>
                <p:cNvPicPr/>
                <p:nvPr/>
              </p:nvPicPr>
              <p:blipFill>
                <a:blip r:embed="rId57"/>
                <a:stretch>
                  <a:fillRect/>
                </a:stretch>
              </p:blipFill>
              <p:spPr>
                <a:xfrm>
                  <a:off x="10095578" y="2475982"/>
                  <a:ext cx="1495440" cy="65052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576014F-6B9B-47D7-BBBF-7C96C39DDA04}"/>
                  </a:ext>
                </a:extLst>
              </p14:cNvPr>
              <p14:cNvContentPartPr/>
              <p14:nvPr/>
            </p14:nvContentPartPr>
            <p14:xfrm>
              <a:off x="5460218" y="665902"/>
              <a:ext cx="1286280" cy="490320"/>
            </p14:xfrm>
          </p:contentPart>
        </mc:Choice>
        <mc:Fallback xmlns="">
          <p:pic>
            <p:nvPicPr>
              <p:cNvPr id="2" name="Freihand 1">
                <a:extLst>
                  <a:ext uri="{FF2B5EF4-FFF2-40B4-BE49-F238E27FC236}">
                    <a16:creationId xmlns:a16="http://schemas.microsoft.com/office/drawing/2014/main" id="{5576014F-6B9B-47D7-BBBF-7C96C39DDA04}"/>
                  </a:ext>
                </a:extLst>
              </p:cNvPr>
              <p:cNvPicPr/>
              <p:nvPr/>
            </p:nvPicPr>
            <p:blipFill>
              <a:blip r:embed="rId5"/>
              <a:stretch>
                <a:fillRect/>
              </a:stretch>
            </p:blipFill>
            <p:spPr>
              <a:xfrm>
                <a:off x="5451218" y="657262"/>
                <a:ext cx="13039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DA0C528A-AC2E-4B5E-BF83-7195BE5E8ED1}"/>
                  </a:ext>
                </a:extLst>
              </p14:cNvPr>
              <p14:cNvContentPartPr/>
              <p14:nvPr/>
            </p14:nvContentPartPr>
            <p14:xfrm>
              <a:off x="5442218" y="665542"/>
              <a:ext cx="55800" cy="487800"/>
            </p14:xfrm>
          </p:contentPart>
        </mc:Choice>
        <mc:Fallback xmlns="">
          <p:pic>
            <p:nvPicPr>
              <p:cNvPr id="36" name="Freihand 35">
                <a:extLst>
                  <a:ext uri="{FF2B5EF4-FFF2-40B4-BE49-F238E27FC236}">
                    <a16:creationId xmlns:a16="http://schemas.microsoft.com/office/drawing/2014/main" id="{DA0C528A-AC2E-4B5E-BF83-7195BE5E8ED1}"/>
                  </a:ext>
                </a:extLst>
              </p:cNvPr>
              <p:cNvPicPr/>
              <p:nvPr/>
            </p:nvPicPr>
            <p:blipFill>
              <a:blip r:embed="rId7"/>
              <a:stretch>
                <a:fillRect/>
              </a:stretch>
            </p:blipFill>
            <p:spPr>
              <a:xfrm>
                <a:off x="5433578" y="656902"/>
                <a:ext cx="7344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Freihand 36">
                <a:extLst>
                  <a:ext uri="{FF2B5EF4-FFF2-40B4-BE49-F238E27FC236}">
                    <a16:creationId xmlns:a16="http://schemas.microsoft.com/office/drawing/2014/main" id="{4FEA5DA2-9DC7-4386-AAEB-0218647AF49E}"/>
                  </a:ext>
                </a:extLst>
              </p14:cNvPr>
              <p14:cNvContentPartPr/>
              <p14:nvPr/>
            </p14:nvContentPartPr>
            <p14:xfrm>
              <a:off x="5409458" y="627742"/>
              <a:ext cx="1314000" cy="531000"/>
            </p14:xfrm>
          </p:contentPart>
        </mc:Choice>
        <mc:Fallback xmlns="">
          <p:pic>
            <p:nvPicPr>
              <p:cNvPr id="37" name="Freihand 36">
                <a:extLst>
                  <a:ext uri="{FF2B5EF4-FFF2-40B4-BE49-F238E27FC236}">
                    <a16:creationId xmlns:a16="http://schemas.microsoft.com/office/drawing/2014/main" id="{4FEA5DA2-9DC7-4386-AAEB-0218647AF49E}"/>
                  </a:ext>
                </a:extLst>
              </p:cNvPr>
              <p:cNvPicPr/>
              <p:nvPr/>
            </p:nvPicPr>
            <p:blipFill>
              <a:blip r:embed="rId9"/>
              <a:stretch>
                <a:fillRect/>
              </a:stretch>
            </p:blipFill>
            <p:spPr>
              <a:xfrm>
                <a:off x="5400818" y="619102"/>
                <a:ext cx="133164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7" name="Freihand 116">
                <a:extLst>
                  <a:ext uri="{FF2B5EF4-FFF2-40B4-BE49-F238E27FC236}">
                    <a16:creationId xmlns:a16="http://schemas.microsoft.com/office/drawing/2014/main" id="{6CD3DEEE-A02B-45D8-BE17-8EB27D15D31D}"/>
                  </a:ext>
                </a:extLst>
              </p14:cNvPr>
              <p14:cNvContentPartPr/>
              <p14:nvPr/>
            </p14:nvContentPartPr>
            <p14:xfrm>
              <a:off x="10045538" y="2595862"/>
              <a:ext cx="230400" cy="20520"/>
            </p14:xfrm>
          </p:contentPart>
        </mc:Choice>
        <mc:Fallback xmlns="">
          <p:pic>
            <p:nvPicPr>
              <p:cNvPr id="117" name="Freihand 116">
                <a:extLst>
                  <a:ext uri="{FF2B5EF4-FFF2-40B4-BE49-F238E27FC236}">
                    <a16:creationId xmlns:a16="http://schemas.microsoft.com/office/drawing/2014/main" id="{6CD3DEEE-A02B-45D8-BE17-8EB27D15D31D}"/>
                  </a:ext>
                </a:extLst>
              </p:cNvPr>
              <p:cNvPicPr/>
              <p:nvPr/>
            </p:nvPicPr>
            <p:blipFill>
              <a:blip r:embed="rId11"/>
              <a:stretch>
                <a:fillRect/>
              </a:stretch>
            </p:blipFill>
            <p:spPr>
              <a:xfrm>
                <a:off x="10036898" y="2586862"/>
                <a:ext cx="248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8" name="Freihand 117">
                <a:extLst>
                  <a:ext uri="{FF2B5EF4-FFF2-40B4-BE49-F238E27FC236}">
                    <a16:creationId xmlns:a16="http://schemas.microsoft.com/office/drawing/2014/main" id="{B0916001-3CEC-423E-877F-6E9F27CB6193}"/>
                  </a:ext>
                </a:extLst>
              </p14:cNvPr>
              <p14:cNvContentPartPr/>
              <p14:nvPr/>
            </p14:nvContentPartPr>
            <p14:xfrm>
              <a:off x="10045538" y="2715382"/>
              <a:ext cx="240840" cy="14760"/>
            </p14:xfrm>
          </p:contentPart>
        </mc:Choice>
        <mc:Fallback xmlns="">
          <p:pic>
            <p:nvPicPr>
              <p:cNvPr id="118" name="Freihand 117">
                <a:extLst>
                  <a:ext uri="{FF2B5EF4-FFF2-40B4-BE49-F238E27FC236}">
                    <a16:creationId xmlns:a16="http://schemas.microsoft.com/office/drawing/2014/main" id="{B0916001-3CEC-423E-877F-6E9F27CB6193}"/>
                  </a:ext>
                </a:extLst>
              </p:cNvPr>
              <p:cNvPicPr/>
              <p:nvPr/>
            </p:nvPicPr>
            <p:blipFill>
              <a:blip r:embed="rId13"/>
              <a:stretch>
                <a:fillRect/>
              </a:stretch>
            </p:blipFill>
            <p:spPr>
              <a:xfrm>
                <a:off x="10036898" y="2706742"/>
                <a:ext cx="258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1" name="Freihand 120">
                <a:extLst>
                  <a:ext uri="{FF2B5EF4-FFF2-40B4-BE49-F238E27FC236}">
                    <a16:creationId xmlns:a16="http://schemas.microsoft.com/office/drawing/2014/main" id="{278F42E5-4FD0-42EC-A4C8-F448AD98526E}"/>
                  </a:ext>
                </a:extLst>
              </p14:cNvPr>
              <p14:cNvContentPartPr/>
              <p14:nvPr/>
            </p14:nvContentPartPr>
            <p14:xfrm>
              <a:off x="10385378" y="2456182"/>
              <a:ext cx="241560" cy="290880"/>
            </p14:xfrm>
          </p:contentPart>
        </mc:Choice>
        <mc:Fallback xmlns="">
          <p:pic>
            <p:nvPicPr>
              <p:cNvPr id="121" name="Freihand 120">
                <a:extLst>
                  <a:ext uri="{FF2B5EF4-FFF2-40B4-BE49-F238E27FC236}">
                    <a16:creationId xmlns:a16="http://schemas.microsoft.com/office/drawing/2014/main" id="{278F42E5-4FD0-42EC-A4C8-F448AD98526E}"/>
                  </a:ext>
                </a:extLst>
              </p:cNvPr>
              <p:cNvPicPr/>
              <p:nvPr/>
            </p:nvPicPr>
            <p:blipFill>
              <a:blip r:embed="rId15"/>
              <a:stretch>
                <a:fillRect/>
              </a:stretch>
            </p:blipFill>
            <p:spPr>
              <a:xfrm>
                <a:off x="10376738" y="2447542"/>
                <a:ext cx="2592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 name="Freihand 121">
                <a:extLst>
                  <a:ext uri="{FF2B5EF4-FFF2-40B4-BE49-F238E27FC236}">
                    <a16:creationId xmlns:a16="http://schemas.microsoft.com/office/drawing/2014/main" id="{3DE1E1C0-2AD1-4D77-BD2A-EE58F0F58209}"/>
                  </a:ext>
                </a:extLst>
              </p14:cNvPr>
              <p14:cNvContentPartPr/>
              <p14:nvPr/>
            </p14:nvContentPartPr>
            <p14:xfrm>
              <a:off x="10721978" y="2482462"/>
              <a:ext cx="163440" cy="233640"/>
            </p14:xfrm>
          </p:contentPart>
        </mc:Choice>
        <mc:Fallback xmlns="">
          <p:pic>
            <p:nvPicPr>
              <p:cNvPr id="122" name="Freihand 121">
                <a:extLst>
                  <a:ext uri="{FF2B5EF4-FFF2-40B4-BE49-F238E27FC236}">
                    <a16:creationId xmlns:a16="http://schemas.microsoft.com/office/drawing/2014/main" id="{3DE1E1C0-2AD1-4D77-BD2A-EE58F0F58209}"/>
                  </a:ext>
                </a:extLst>
              </p:cNvPr>
              <p:cNvPicPr/>
              <p:nvPr/>
            </p:nvPicPr>
            <p:blipFill>
              <a:blip r:embed="rId17"/>
              <a:stretch>
                <a:fillRect/>
              </a:stretch>
            </p:blipFill>
            <p:spPr>
              <a:xfrm>
                <a:off x="10713338" y="2473462"/>
                <a:ext cx="1810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 name="Freihand 122">
                <a:extLst>
                  <a:ext uri="{FF2B5EF4-FFF2-40B4-BE49-F238E27FC236}">
                    <a16:creationId xmlns:a16="http://schemas.microsoft.com/office/drawing/2014/main" id="{671F0C21-11B1-4C59-B38E-3AE1445382F7}"/>
                  </a:ext>
                </a:extLst>
              </p14:cNvPr>
              <p14:cNvContentPartPr/>
              <p14:nvPr/>
            </p14:nvContentPartPr>
            <p14:xfrm>
              <a:off x="10741778" y="2537182"/>
              <a:ext cx="145800" cy="152640"/>
            </p14:xfrm>
          </p:contentPart>
        </mc:Choice>
        <mc:Fallback xmlns="">
          <p:pic>
            <p:nvPicPr>
              <p:cNvPr id="123" name="Freihand 122">
                <a:extLst>
                  <a:ext uri="{FF2B5EF4-FFF2-40B4-BE49-F238E27FC236}">
                    <a16:creationId xmlns:a16="http://schemas.microsoft.com/office/drawing/2014/main" id="{671F0C21-11B1-4C59-B38E-3AE1445382F7}"/>
                  </a:ext>
                </a:extLst>
              </p:cNvPr>
              <p:cNvPicPr/>
              <p:nvPr/>
            </p:nvPicPr>
            <p:blipFill>
              <a:blip r:embed="rId19"/>
              <a:stretch>
                <a:fillRect/>
              </a:stretch>
            </p:blipFill>
            <p:spPr>
              <a:xfrm>
                <a:off x="10732778" y="2528182"/>
                <a:ext cx="163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4" name="Freihand 123">
                <a:extLst>
                  <a:ext uri="{FF2B5EF4-FFF2-40B4-BE49-F238E27FC236}">
                    <a16:creationId xmlns:a16="http://schemas.microsoft.com/office/drawing/2014/main" id="{37A68ADB-D960-402E-B306-9E8C34970B65}"/>
                  </a:ext>
                </a:extLst>
              </p14:cNvPr>
              <p14:cNvContentPartPr/>
              <p14:nvPr/>
            </p14:nvContentPartPr>
            <p14:xfrm>
              <a:off x="10986218" y="2525302"/>
              <a:ext cx="198360" cy="212760"/>
            </p14:xfrm>
          </p:contentPart>
        </mc:Choice>
        <mc:Fallback xmlns="">
          <p:pic>
            <p:nvPicPr>
              <p:cNvPr id="124" name="Freihand 123">
                <a:extLst>
                  <a:ext uri="{FF2B5EF4-FFF2-40B4-BE49-F238E27FC236}">
                    <a16:creationId xmlns:a16="http://schemas.microsoft.com/office/drawing/2014/main" id="{37A68ADB-D960-402E-B306-9E8C34970B65}"/>
                  </a:ext>
                </a:extLst>
              </p:cNvPr>
              <p:cNvPicPr/>
              <p:nvPr/>
            </p:nvPicPr>
            <p:blipFill>
              <a:blip r:embed="rId21"/>
              <a:stretch>
                <a:fillRect/>
              </a:stretch>
            </p:blipFill>
            <p:spPr>
              <a:xfrm>
                <a:off x="10977578" y="2516302"/>
                <a:ext cx="216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5" name="Freihand 124">
                <a:extLst>
                  <a:ext uri="{FF2B5EF4-FFF2-40B4-BE49-F238E27FC236}">
                    <a16:creationId xmlns:a16="http://schemas.microsoft.com/office/drawing/2014/main" id="{C4B2707F-90F9-4E3C-9405-C566A5DFE9F2}"/>
                  </a:ext>
                </a:extLst>
              </p14:cNvPr>
              <p14:cNvContentPartPr/>
              <p14:nvPr/>
            </p14:nvContentPartPr>
            <p14:xfrm>
              <a:off x="11246858" y="2365102"/>
              <a:ext cx="315000" cy="231120"/>
            </p14:xfrm>
          </p:contentPart>
        </mc:Choice>
        <mc:Fallback xmlns="">
          <p:pic>
            <p:nvPicPr>
              <p:cNvPr id="125" name="Freihand 124">
                <a:extLst>
                  <a:ext uri="{FF2B5EF4-FFF2-40B4-BE49-F238E27FC236}">
                    <a16:creationId xmlns:a16="http://schemas.microsoft.com/office/drawing/2014/main" id="{C4B2707F-90F9-4E3C-9405-C566A5DFE9F2}"/>
                  </a:ext>
                </a:extLst>
              </p:cNvPr>
              <p:cNvPicPr/>
              <p:nvPr/>
            </p:nvPicPr>
            <p:blipFill>
              <a:blip r:embed="rId23"/>
              <a:stretch>
                <a:fillRect/>
              </a:stretch>
            </p:blipFill>
            <p:spPr>
              <a:xfrm>
                <a:off x="11237858" y="2356462"/>
                <a:ext cx="332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6" name="Freihand 125">
                <a:extLst>
                  <a:ext uri="{FF2B5EF4-FFF2-40B4-BE49-F238E27FC236}">
                    <a16:creationId xmlns:a16="http://schemas.microsoft.com/office/drawing/2014/main" id="{05E1CEB3-B90C-454A-9856-AF23A24D3237}"/>
                  </a:ext>
                </a:extLst>
              </p14:cNvPr>
              <p14:cNvContentPartPr/>
              <p14:nvPr/>
            </p14:nvContentPartPr>
            <p14:xfrm>
              <a:off x="11650778" y="2399302"/>
              <a:ext cx="155880" cy="144360"/>
            </p14:xfrm>
          </p:contentPart>
        </mc:Choice>
        <mc:Fallback xmlns="">
          <p:pic>
            <p:nvPicPr>
              <p:cNvPr id="126" name="Freihand 125">
                <a:extLst>
                  <a:ext uri="{FF2B5EF4-FFF2-40B4-BE49-F238E27FC236}">
                    <a16:creationId xmlns:a16="http://schemas.microsoft.com/office/drawing/2014/main" id="{05E1CEB3-B90C-454A-9856-AF23A24D3237}"/>
                  </a:ext>
                </a:extLst>
              </p:cNvPr>
              <p:cNvPicPr/>
              <p:nvPr/>
            </p:nvPicPr>
            <p:blipFill>
              <a:blip r:embed="rId25"/>
              <a:stretch>
                <a:fillRect/>
              </a:stretch>
            </p:blipFill>
            <p:spPr>
              <a:xfrm>
                <a:off x="11641778" y="2390662"/>
                <a:ext cx="173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7" name="Freihand 126">
                <a:extLst>
                  <a:ext uri="{FF2B5EF4-FFF2-40B4-BE49-F238E27FC236}">
                    <a16:creationId xmlns:a16="http://schemas.microsoft.com/office/drawing/2014/main" id="{1A9E27C3-8208-4555-A614-122CF30801F7}"/>
                  </a:ext>
                </a:extLst>
              </p14:cNvPr>
              <p14:cNvContentPartPr/>
              <p14:nvPr/>
            </p14:nvContentPartPr>
            <p14:xfrm>
              <a:off x="11687498" y="2438542"/>
              <a:ext cx="166680" cy="364680"/>
            </p14:xfrm>
          </p:contentPart>
        </mc:Choice>
        <mc:Fallback xmlns="">
          <p:pic>
            <p:nvPicPr>
              <p:cNvPr id="127" name="Freihand 126">
                <a:extLst>
                  <a:ext uri="{FF2B5EF4-FFF2-40B4-BE49-F238E27FC236}">
                    <a16:creationId xmlns:a16="http://schemas.microsoft.com/office/drawing/2014/main" id="{1A9E27C3-8208-4555-A614-122CF30801F7}"/>
                  </a:ext>
                </a:extLst>
              </p:cNvPr>
              <p:cNvPicPr/>
              <p:nvPr/>
            </p:nvPicPr>
            <p:blipFill>
              <a:blip r:embed="rId27"/>
              <a:stretch>
                <a:fillRect/>
              </a:stretch>
            </p:blipFill>
            <p:spPr>
              <a:xfrm>
                <a:off x="11678498" y="2429542"/>
                <a:ext cx="1843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Freihand 37">
                <a:extLst>
                  <a:ext uri="{FF2B5EF4-FFF2-40B4-BE49-F238E27FC236}">
                    <a16:creationId xmlns:a16="http://schemas.microsoft.com/office/drawing/2014/main" id="{8A5BFDA5-DFC3-4C74-A27B-4E20EBC612E2}"/>
                  </a:ext>
                </a:extLst>
              </p14:cNvPr>
              <p14:cNvContentPartPr/>
              <p14:nvPr/>
            </p14:nvContentPartPr>
            <p14:xfrm>
              <a:off x="9351098" y="1226062"/>
              <a:ext cx="126360" cy="200160"/>
            </p14:xfrm>
          </p:contentPart>
        </mc:Choice>
        <mc:Fallback xmlns="">
          <p:pic>
            <p:nvPicPr>
              <p:cNvPr id="38" name="Freihand 37">
                <a:extLst>
                  <a:ext uri="{FF2B5EF4-FFF2-40B4-BE49-F238E27FC236}">
                    <a16:creationId xmlns:a16="http://schemas.microsoft.com/office/drawing/2014/main" id="{8A5BFDA5-DFC3-4C74-A27B-4E20EBC612E2}"/>
                  </a:ext>
                </a:extLst>
              </p:cNvPr>
              <p:cNvPicPr/>
              <p:nvPr/>
            </p:nvPicPr>
            <p:blipFill>
              <a:blip r:embed="rId29"/>
              <a:stretch>
                <a:fillRect/>
              </a:stretch>
            </p:blipFill>
            <p:spPr>
              <a:xfrm>
                <a:off x="9342098" y="1217062"/>
                <a:ext cx="144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7B9A2099-ECDA-4D69-A507-3A27857032C7}"/>
                  </a:ext>
                </a:extLst>
              </p14:cNvPr>
              <p14:cNvContentPartPr/>
              <p14:nvPr/>
            </p14:nvContentPartPr>
            <p14:xfrm>
              <a:off x="9488258" y="1202662"/>
              <a:ext cx="50400" cy="192960"/>
            </p14:xfrm>
          </p:contentPart>
        </mc:Choice>
        <mc:Fallback xmlns="">
          <p:pic>
            <p:nvPicPr>
              <p:cNvPr id="39" name="Freihand 38">
                <a:extLst>
                  <a:ext uri="{FF2B5EF4-FFF2-40B4-BE49-F238E27FC236}">
                    <a16:creationId xmlns:a16="http://schemas.microsoft.com/office/drawing/2014/main" id="{7B9A2099-ECDA-4D69-A507-3A27857032C7}"/>
                  </a:ext>
                </a:extLst>
              </p:cNvPr>
              <p:cNvPicPr/>
              <p:nvPr/>
            </p:nvPicPr>
            <p:blipFill>
              <a:blip r:embed="rId31"/>
              <a:stretch>
                <a:fillRect/>
              </a:stretch>
            </p:blipFill>
            <p:spPr>
              <a:xfrm>
                <a:off x="9479618" y="1194022"/>
                <a:ext cx="68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035DCF86-5AB4-4543-A18A-2CED827166A0}"/>
                  </a:ext>
                </a:extLst>
              </p14:cNvPr>
              <p14:cNvContentPartPr/>
              <p14:nvPr/>
            </p14:nvContentPartPr>
            <p14:xfrm>
              <a:off x="9350738" y="1427662"/>
              <a:ext cx="164880" cy="20880"/>
            </p14:xfrm>
          </p:contentPart>
        </mc:Choice>
        <mc:Fallback xmlns="">
          <p:pic>
            <p:nvPicPr>
              <p:cNvPr id="40" name="Freihand 39">
                <a:extLst>
                  <a:ext uri="{FF2B5EF4-FFF2-40B4-BE49-F238E27FC236}">
                    <a16:creationId xmlns:a16="http://schemas.microsoft.com/office/drawing/2014/main" id="{035DCF86-5AB4-4543-A18A-2CED827166A0}"/>
                  </a:ext>
                </a:extLst>
              </p:cNvPr>
              <p:cNvPicPr/>
              <p:nvPr/>
            </p:nvPicPr>
            <p:blipFill>
              <a:blip r:embed="rId33"/>
              <a:stretch>
                <a:fillRect/>
              </a:stretch>
            </p:blipFill>
            <p:spPr>
              <a:xfrm>
                <a:off x="9341738" y="1419022"/>
                <a:ext cx="182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Freihand 40">
                <a:extLst>
                  <a:ext uri="{FF2B5EF4-FFF2-40B4-BE49-F238E27FC236}">
                    <a16:creationId xmlns:a16="http://schemas.microsoft.com/office/drawing/2014/main" id="{D81D7756-CF5D-4F6E-80ED-8FFDEE18BD01}"/>
                  </a:ext>
                </a:extLst>
              </p14:cNvPr>
              <p14:cNvContentPartPr/>
              <p14:nvPr/>
            </p14:nvContentPartPr>
            <p14:xfrm>
              <a:off x="9629738" y="1219942"/>
              <a:ext cx="87840" cy="195120"/>
            </p14:xfrm>
          </p:contentPart>
        </mc:Choice>
        <mc:Fallback xmlns="">
          <p:pic>
            <p:nvPicPr>
              <p:cNvPr id="41" name="Freihand 40">
                <a:extLst>
                  <a:ext uri="{FF2B5EF4-FFF2-40B4-BE49-F238E27FC236}">
                    <a16:creationId xmlns:a16="http://schemas.microsoft.com/office/drawing/2014/main" id="{D81D7756-CF5D-4F6E-80ED-8FFDEE18BD01}"/>
                  </a:ext>
                </a:extLst>
              </p:cNvPr>
              <p:cNvPicPr/>
              <p:nvPr/>
            </p:nvPicPr>
            <p:blipFill>
              <a:blip r:embed="rId35"/>
              <a:stretch>
                <a:fillRect/>
              </a:stretch>
            </p:blipFill>
            <p:spPr>
              <a:xfrm>
                <a:off x="9620738" y="1211302"/>
                <a:ext cx="1054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B302F3A9-C843-44A5-9239-11E4B0072B50}"/>
                  </a:ext>
                </a:extLst>
              </p14:cNvPr>
              <p14:cNvContentPartPr/>
              <p14:nvPr/>
            </p14:nvContentPartPr>
            <p14:xfrm>
              <a:off x="9623978" y="1200862"/>
              <a:ext cx="129600" cy="226440"/>
            </p14:xfrm>
          </p:contentPart>
        </mc:Choice>
        <mc:Fallback xmlns="">
          <p:pic>
            <p:nvPicPr>
              <p:cNvPr id="43" name="Freihand 42">
                <a:extLst>
                  <a:ext uri="{FF2B5EF4-FFF2-40B4-BE49-F238E27FC236}">
                    <a16:creationId xmlns:a16="http://schemas.microsoft.com/office/drawing/2014/main" id="{B302F3A9-C843-44A5-9239-11E4B0072B50}"/>
                  </a:ext>
                </a:extLst>
              </p:cNvPr>
              <p:cNvPicPr/>
              <p:nvPr/>
            </p:nvPicPr>
            <p:blipFill>
              <a:blip r:embed="rId37"/>
              <a:stretch>
                <a:fillRect/>
              </a:stretch>
            </p:blipFill>
            <p:spPr>
              <a:xfrm>
                <a:off x="9615338" y="1192222"/>
                <a:ext cx="147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474552B4-427E-42A1-AB1E-C4E920427EC4}"/>
                  </a:ext>
                </a:extLst>
              </p14:cNvPr>
              <p14:cNvContentPartPr/>
              <p14:nvPr/>
            </p14:nvContentPartPr>
            <p14:xfrm>
              <a:off x="9316538" y="1427302"/>
              <a:ext cx="554400" cy="179640"/>
            </p14:xfrm>
          </p:contentPart>
        </mc:Choice>
        <mc:Fallback xmlns="">
          <p:pic>
            <p:nvPicPr>
              <p:cNvPr id="44" name="Freihand 43">
                <a:extLst>
                  <a:ext uri="{FF2B5EF4-FFF2-40B4-BE49-F238E27FC236}">
                    <a16:creationId xmlns:a16="http://schemas.microsoft.com/office/drawing/2014/main" id="{474552B4-427E-42A1-AB1E-C4E920427EC4}"/>
                  </a:ext>
                </a:extLst>
              </p:cNvPr>
              <p:cNvPicPr/>
              <p:nvPr/>
            </p:nvPicPr>
            <p:blipFill>
              <a:blip r:embed="rId39"/>
              <a:stretch>
                <a:fillRect/>
              </a:stretch>
            </p:blipFill>
            <p:spPr>
              <a:xfrm>
                <a:off x="9307898" y="1418302"/>
                <a:ext cx="572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1802E569-1124-436A-9FE4-D6ABE58FFFB0}"/>
                  </a:ext>
                </a:extLst>
              </p14:cNvPr>
              <p14:cNvContentPartPr/>
              <p14:nvPr/>
            </p14:nvContentPartPr>
            <p14:xfrm>
              <a:off x="9457298" y="1624222"/>
              <a:ext cx="177480" cy="226800"/>
            </p14:xfrm>
          </p:contentPart>
        </mc:Choice>
        <mc:Fallback xmlns="">
          <p:pic>
            <p:nvPicPr>
              <p:cNvPr id="45" name="Freihand 44">
                <a:extLst>
                  <a:ext uri="{FF2B5EF4-FFF2-40B4-BE49-F238E27FC236}">
                    <a16:creationId xmlns:a16="http://schemas.microsoft.com/office/drawing/2014/main" id="{1802E569-1124-436A-9FE4-D6ABE58FFFB0}"/>
                  </a:ext>
                </a:extLst>
              </p:cNvPr>
              <p:cNvPicPr/>
              <p:nvPr/>
            </p:nvPicPr>
            <p:blipFill>
              <a:blip r:embed="rId41"/>
              <a:stretch>
                <a:fillRect/>
              </a:stretch>
            </p:blipFill>
            <p:spPr>
              <a:xfrm>
                <a:off x="9448658" y="1615582"/>
                <a:ext cx="195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7D30835C-7EEC-4642-A8F3-81E6D97CB93A}"/>
                  </a:ext>
                </a:extLst>
              </p14:cNvPr>
              <p14:cNvContentPartPr/>
              <p14:nvPr/>
            </p14:nvContentPartPr>
            <p14:xfrm>
              <a:off x="9122858" y="1049302"/>
              <a:ext cx="887760" cy="1022040"/>
            </p14:xfrm>
          </p:contentPart>
        </mc:Choice>
        <mc:Fallback xmlns="">
          <p:pic>
            <p:nvPicPr>
              <p:cNvPr id="46" name="Freihand 45">
                <a:extLst>
                  <a:ext uri="{FF2B5EF4-FFF2-40B4-BE49-F238E27FC236}">
                    <a16:creationId xmlns:a16="http://schemas.microsoft.com/office/drawing/2014/main" id="{7D30835C-7EEC-4642-A8F3-81E6D97CB93A}"/>
                  </a:ext>
                </a:extLst>
              </p:cNvPr>
              <p:cNvPicPr/>
              <p:nvPr/>
            </p:nvPicPr>
            <p:blipFill>
              <a:blip r:embed="rId43"/>
              <a:stretch>
                <a:fillRect/>
              </a:stretch>
            </p:blipFill>
            <p:spPr>
              <a:xfrm>
                <a:off x="9114218" y="1040302"/>
                <a:ext cx="905400" cy="103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7" name="Freihand 106">
                <a:extLst>
                  <a:ext uri="{FF2B5EF4-FFF2-40B4-BE49-F238E27FC236}">
                    <a16:creationId xmlns:a16="http://schemas.microsoft.com/office/drawing/2014/main" id="{BD33DBF4-EF0B-400A-BC1F-0E5344C9AB25}"/>
                  </a:ext>
                </a:extLst>
              </p14:cNvPr>
              <p14:cNvContentPartPr/>
              <p14:nvPr/>
            </p14:nvContentPartPr>
            <p14:xfrm>
              <a:off x="10250378" y="1908982"/>
              <a:ext cx="199080" cy="222120"/>
            </p14:xfrm>
          </p:contentPart>
        </mc:Choice>
        <mc:Fallback xmlns="">
          <p:pic>
            <p:nvPicPr>
              <p:cNvPr id="107" name="Freihand 106">
                <a:extLst>
                  <a:ext uri="{FF2B5EF4-FFF2-40B4-BE49-F238E27FC236}">
                    <a16:creationId xmlns:a16="http://schemas.microsoft.com/office/drawing/2014/main" id="{BD33DBF4-EF0B-400A-BC1F-0E5344C9AB25}"/>
                  </a:ext>
                </a:extLst>
              </p:cNvPr>
              <p:cNvPicPr/>
              <p:nvPr/>
            </p:nvPicPr>
            <p:blipFill>
              <a:blip r:embed="rId45"/>
              <a:stretch>
                <a:fillRect/>
              </a:stretch>
            </p:blipFill>
            <p:spPr>
              <a:xfrm>
                <a:off x="10241378" y="1900342"/>
                <a:ext cx="216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8" name="Freihand 107">
                <a:extLst>
                  <a:ext uri="{FF2B5EF4-FFF2-40B4-BE49-F238E27FC236}">
                    <a16:creationId xmlns:a16="http://schemas.microsoft.com/office/drawing/2014/main" id="{5C94F86E-122F-47E0-8FA2-B221EDDC2A1A}"/>
                  </a:ext>
                </a:extLst>
              </p14:cNvPr>
              <p14:cNvContentPartPr/>
              <p14:nvPr/>
            </p14:nvContentPartPr>
            <p14:xfrm>
              <a:off x="10489778" y="1987102"/>
              <a:ext cx="126000" cy="133920"/>
            </p14:xfrm>
          </p:contentPart>
        </mc:Choice>
        <mc:Fallback xmlns="">
          <p:pic>
            <p:nvPicPr>
              <p:cNvPr id="108" name="Freihand 107">
                <a:extLst>
                  <a:ext uri="{FF2B5EF4-FFF2-40B4-BE49-F238E27FC236}">
                    <a16:creationId xmlns:a16="http://schemas.microsoft.com/office/drawing/2014/main" id="{5C94F86E-122F-47E0-8FA2-B221EDDC2A1A}"/>
                  </a:ext>
                </a:extLst>
              </p:cNvPr>
              <p:cNvPicPr/>
              <p:nvPr/>
            </p:nvPicPr>
            <p:blipFill>
              <a:blip r:embed="rId47"/>
              <a:stretch>
                <a:fillRect/>
              </a:stretch>
            </p:blipFill>
            <p:spPr>
              <a:xfrm>
                <a:off x="10480778" y="1978102"/>
                <a:ext cx="14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0" name="Freihand 109">
                <a:extLst>
                  <a:ext uri="{FF2B5EF4-FFF2-40B4-BE49-F238E27FC236}">
                    <a16:creationId xmlns:a16="http://schemas.microsoft.com/office/drawing/2014/main" id="{589340DB-D2C2-49EF-8279-468BF94C0BB3}"/>
                  </a:ext>
                </a:extLst>
              </p14:cNvPr>
              <p14:cNvContentPartPr/>
              <p14:nvPr/>
            </p14:nvContentPartPr>
            <p14:xfrm>
              <a:off x="10441178" y="1926262"/>
              <a:ext cx="162360" cy="264240"/>
            </p14:xfrm>
          </p:contentPart>
        </mc:Choice>
        <mc:Fallback xmlns="">
          <p:pic>
            <p:nvPicPr>
              <p:cNvPr id="110" name="Freihand 109">
                <a:extLst>
                  <a:ext uri="{FF2B5EF4-FFF2-40B4-BE49-F238E27FC236}">
                    <a16:creationId xmlns:a16="http://schemas.microsoft.com/office/drawing/2014/main" id="{589340DB-D2C2-49EF-8279-468BF94C0BB3}"/>
                  </a:ext>
                </a:extLst>
              </p:cNvPr>
              <p:cNvPicPr/>
              <p:nvPr/>
            </p:nvPicPr>
            <p:blipFill>
              <a:blip r:embed="rId49"/>
              <a:stretch>
                <a:fillRect/>
              </a:stretch>
            </p:blipFill>
            <p:spPr>
              <a:xfrm>
                <a:off x="10432178" y="1917262"/>
                <a:ext cx="1800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1" name="Freihand 110">
                <a:extLst>
                  <a:ext uri="{FF2B5EF4-FFF2-40B4-BE49-F238E27FC236}">
                    <a16:creationId xmlns:a16="http://schemas.microsoft.com/office/drawing/2014/main" id="{84B8EDDA-44DC-4349-8CCF-3D085D8BAB81}"/>
                  </a:ext>
                </a:extLst>
              </p14:cNvPr>
              <p14:cNvContentPartPr/>
              <p14:nvPr/>
            </p14:nvContentPartPr>
            <p14:xfrm>
              <a:off x="10712618" y="1798462"/>
              <a:ext cx="80280" cy="383760"/>
            </p14:xfrm>
          </p:contentPart>
        </mc:Choice>
        <mc:Fallback xmlns="">
          <p:pic>
            <p:nvPicPr>
              <p:cNvPr id="111" name="Freihand 110">
                <a:extLst>
                  <a:ext uri="{FF2B5EF4-FFF2-40B4-BE49-F238E27FC236}">
                    <a16:creationId xmlns:a16="http://schemas.microsoft.com/office/drawing/2014/main" id="{84B8EDDA-44DC-4349-8CCF-3D085D8BAB81}"/>
                  </a:ext>
                </a:extLst>
              </p:cNvPr>
              <p:cNvPicPr/>
              <p:nvPr/>
            </p:nvPicPr>
            <p:blipFill>
              <a:blip r:embed="rId51"/>
              <a:stretch>
                <a:fillRect/>
              </a:stretch>
            </p:blipFill>
            <p:spPr>
              <a:xfrm>
                <a:off x="10703978" y="1789462"/>
                <a:ext cx="979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2" name="Freihand 111">
                <a:extLst>
                  <a:ext uri="{FF2B5EF4-FFF2-40B4-BE49-F238E27FC236}">
                    <a16:creationId xmlns:a16="http://schemas.microsoft.com/office/drawing/2014/main" id="{09D98353-184A-4AE5-A258-65FC15BFC899}"/>
                  </a:ext>
                </a:extLst>
              </p14:cNvPr>
              <p14:cNvContentPartPr/>
              <p14:nvPr/>
            </p14:nvContentPartPr>
            <p14:xfrm>
              <a:off x="10819898" y="1860022"/>
              <a:ext cx="271800" cy="266040"/>
            </p14:xfrm>
          </p:contentPart>
        </mc:Choice>
        <mc:Fallback xmlns="">
          <p:pic>
            <p:nvPicPr>
              <p:cNvPr id="112" name="Freihand 111">
                <a:extLst>
                  <a:ext uri="{FF2B5EF4-FFF2-40B4-BE49-F238E27FC236}">
                    <a16:creationId xmlns:a16="http://schemas.microsoft.com/office/drawing/2014/main" id="{09D98353-184A-4AE5-A258-65FC15BFC899}"/>
                  </a:ext>
                </a:extLst>
              </p:cNvPr>
              <p:cNvPicPr/>
              <p:nvPr/>
            </p:nvPicPr>
            <p:blipFill>
              <a:blip r:embed="rId53"/>
              <a:stretch>
                <a:fillRect/>
              </a:stretch>
            </p:blipFill>
            <p:spPr>
              <a:xfrm>
                <a:off x="10811258" y="1851382"/>
                <a:ext cx="2894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3" name="Freihand 112">
                <a:extLst>
                  <a:ext uri="{FF2B5EF4-FFF2-40B4-BE49-F238E27FC236}">
                    <a16:creationId xmlns:a16="http://schemas.microsoft.com/office/drawing/2014/main" id="{3C8E74AA-6325-477A-B54A-A805DE3B21E2}"/>
                  </a:ext>
                </a:extLst>
              </p14:cNvPr>
              <p14:cNvContentPartPr/>
              <p14:nvPr/>
            </p14:nvContentPartPr>
            <p14:xfrm>
              <a:off x="10877858" y="1930222"/>
              <a:ext cx="319680" cy="148320"/>
            </p14:xfrm>
          </p:contentPart>
        </mc:Choice>
        <mc:Fallback xmlns="">
          <p:pic>
            <p:nvPicPr>
              <p:cNvPr id="113" name="Freihand 112">
                <a:extLst>
                  <a:ext uri="{FF2B5EF4-FFF2-40B4-BE49-F238E27FC236}">
                    <a16:creationId xmlns:a16="http://schemas.microsoft.com/office/drawing/2014/main" id="{3C8E74AA-6325-477A-B54A-A805DE3B21E2}"/>
                  </a:ext>
                </a:extLst>
              </p:cNvPr>
              <p:cNvPicPr/>
              <p:nvPr/>
            </p:nvPicPr>
            <p:blipFill>
              <a:blip r:embed="rId55"/>
              <a:stretch>
                <a:fillRect/>
              </a:stretch>
            </p:blipFill>
            <p:spPr>
              <a:xfrm>
                <a:off x="10869218" y="1921582"/>
                <a:ext cx="337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4" name="Freihand 113">
                <a:extLst>
                  <a:ext uri="{FF2B5EF4-FFF2-40B4-BE49-F238E27FC236}">
                    <a16:creationId xmlns:a16="http://schemas.microsoft.com/office/drawing/2014/main" id="{D43193B9-C5CF-4846-9177-DD12258D00CB}"/>
                  </a:ext>
                </a:extLst>
              </p14:cNvPr>
              <p14:cNvContentPartPr/>
              <p14:nvPr/>
            </p14:nvContentPartPr>
            <p14:xfrm>
              <a:off x="11281778" y="1877662"/>
              <a:ext cx="135000" cy="89280"/>
            </p14:xfrm>
          </p:contentPart>
        </mc:Choice>
        <mc:Fallback xmlns="">
          <p:pic>
            <p:nvPicPr>
              <p:cNvPr id="114" name="Freihand 113">
                <a:extLst>
                  <a:ext uri="{FF2B5EF4-FFF2-40B4-BE49-F238E27FC236}">
                    <a16:creationId xmlns:a16="http://schemas.microsoft.com/office/drawing/2014/main" id="{D43193B9-C5CF-4846-9177-DD12258D00CB}"/>
                  </a:ext>
                </a:extLst>
              </p:cNvPr>
              <p:cNvPicPr/>
              <p:nvPr/>
            </p:nvPicPr>
            <p:blipFill>
              <a:blip r:embed="rId57"/>
              <a:stretch>
                <a:fillRect/>
              </a:stretch>
            </p:blipFill>
            <p:spPr>
              <a:xfrm>
                <a:off x="11273138" y="1868662"/>
                <a:ext cx="152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5" name="Freihand 114">
                <a:extLst>
                  <a:ext uri="{FF2B5EF4-FFF2-40B4-BE49-F238E27FC236}">
                    <a16:creationId xmlns:a16="http://schemas.microsoft.com/office/drawing/2014/main" id="{A004FF0F-8231-49F5-9BD2-31B497843C27}"/>
                  </a:ext>
                </a:extLst>
              </p14:cNvPr>
              <p14:cNvContentPartPr/>
              <p14:nvPr/>
            </p14:nvContentPartPr>
            <p14:xfrm>
              <a:off x="11302658" y="1836262"/>
              <a:ext cx="208440" cy="424440"/>
            </p14:xfrm>
          </p:contentPart>
        </mc:Choice>
        <mc:Fallback xmlns="">
          <p:pic>
            <p:nvPicPr>
              <p:cNvPr id="115" name="Freihand 114">
                <a:extLst>
                  <a:ext uri="{FF2B5EF4-FFF2-40B4-BE49-F238E27FC236}">
                    <a16:creationId xmlns:a16="http://schemas.microsoft.com/office/drawing/2014/main" id="{A004FF0F-8231-49F5-9BD2-31B497843C27}"/>
                  </a:ext>
                </a:extLst>
              </p:cNvPr>
              <p:cNvPicPr/>
              <p:nvPr/>
            </p:nvPicPr>
            <p:blipFill>
              <a:blip r:embed="rId59"/>
              <a:stretch>
                <a:fillRect/>
              </a:stretch>
            </p:blipFill>
            <p:spPr>
              <a:xfrm>
                <a:off x="11293658" y="1827622"/>
                <a:ext cx="2260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6" name="Freihand 115">
                <a:extLst>
                  <a:ext uri="{FF2B5EF4-FFF2-40B4-BE49-F238E27FC236}">
                    <a16:creationId xmlns:a16="http://schemas.microsoft.com/office/drawing/2014/main" id="{2BAFAABB-2653-4F30-8DC4-C29222B7A90C}"/>
                  </a:ext>
                </a:extLst>
              </p14:cNvPr>
              <p14:cNvContentPartPr/>
              <p14:nvPr/>
            </p14:nvContentPartPr>
            <p14:xfrm>
              <a:off x="11420738" y="1693702"/>
              <a:ext cx="183600" cy="474480"/>
            </p14:xfrm>
          </p:contentPart>
        </mc:Choice>
        <mc:Fallback xmlns="">
          <p:pic>
            <p:nvPicPr>
              <p:cNvPr id="116" name="Freihand 115">
                <a:extLst>
                  <a:ext uri="{FF2B5EF4-FFF2-40B4-BE49-F238E27FC236}">
                    <a16:creationId xmlns:a16="http://schemas.microsoft.com/office/drawing/2014/main" id="{2BAFAABB-2653-4F30-8DC4-C29222B7A90C}"/>
                  </a:ext>
                </a:extLst>
              </p:cNvPr>
              <p:cNvPicPr/>
              <p:nvPr/>
            </p:nvPicPr>
            <p:blipFill>
              <a:blip r:embed="rId61"/>
              <a:stretch>
                <a:fillRect/>
              </a:stretch>
            </p:blipFill>
            <p:spPr>
              <a:xfrm>
                <a:off x="11411738" y="1685062"/>
                <a:ext cx="20124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9" name="Freihand 128">
                <a:extLst>
                  <a:ext uri="{FF2B5EF4-FFF2-40B4-BE49-F238E27FC236}">
                    <a16:creationId xmlns:a16="http://schemas.microsoft.com/office/drawing/2014/main" id="{6D032EEC-51A4-44FF-8D61-4685BD297B97}"/>
                  </a:ext>
                </a:extLst>
              </p14:cNvPr>
              <p14:cNvContentPartPr/>
              <p14:nvPr/>
            </p14:nvContentPartPr>
            <p14:xfrm>
              <a:off x="10745738" y="142462"/>
              <a:ext cx="145800" cy="300960"/>
            </p14:xfrm>
          </p:contentPart>
        </mc:Choice>
        <mc:Fallback xmlns="">
          <p:pic>
            <p:nvPicPr>
              <p:cNvPr id="129" name="Freihand 128">
                <a:extLst>
                  <a:ext uri="{FF2B5EF4-FFF2-40B4-BE49-F238E27FC236}">
                    <a16:creationId xmlns:a16="http://schemas.microsoft.com/office/drawing/2014/main" id="{6D032EEC-51A4-44FF-8D61-4685BD297B97}"/>
                  </a:ext>
                </a:extLst>
              </p:cNvPr>
              <p:cNvPicPr/>
              <p:nvPr/>
            </p:nvPicPr>
            <p:blipFill>
              <a:blip r:embed="rId63"/>
              <a:stretch>
                <a:fillRect/>
              </a:stretch>
            </p:blipFill>
            <p:spPr>
              <a:xfrm>
                <a:off x="10736738" y="133462"/>
                <a:ext cx="1634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0" name="Freihand 129">
                <a:extLst>
                  <a:ext uri="{FF2B5EF4-FFF2-40B4-BE49-F238E27FC236}">
                    <a16:creationId xmlns:a16="http://schemas.microsoft.com/office/drawing/2014/main" id="{A0D1226E-62AB-4479-9C0E-D7B6A163EE95}"/>
                  </a:ext>
                </a:extLst>
              </p14:cNvPr>
              <p14:cNvContentPartPr/>
              <p14:nvPr/>
            </p14:nvContentPartPr>
            <p14:xfrm>
              <a:off x="10951298" y="138862"/>
              <a:ext cx="201960" cy="201240"/>
            </p14:xfrm>
          </p:contentPart>
        </mc:Choice>
        <mc:Fallback xmlns="">
          <p:pic>
            <p:nvPicPr>
              <p:cNvPr id="130" name="Freihand 129">
                <a:extLst>
                  <a:ext uri="{FF2B5EF4-FFF2-40B4-BE49-F238E27FC236}">
                    <a16:creationId xmlns:a16="http://schemas.microsoft.com/office/drawing/2014/main" id="{A0D1226E-62AB-4479-9C0E-D7B6A163EE95}"/>
                  </a:ext>
                </a:extLst>
              </p:cNvPr>
              <p:cNvPicPr/>
              <p:nvPr/>
            </p:nvPicPr>
            <p:blipFill>
              <a:blip r:embed="rId65"/>
              <a:stretch>
                <a:fillRect/>
              </a:stretch>
            </p:blipFill>
            <p:spPr>
              <a:xfrm>
                <a:off x="10942658" y="129862"/>
                <a:ext cx="219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1" name="Freihand 130">
                <a:extLst>
                  <a:ext uri="{FF2B5EF4-FFF2-40B4-BE49-F238E27FC236}">
                    <a16:creationId xmlns:a16="http://schemas.microsoft.com/office/drawing/2014/main" id="{F9978C9E-C7F8-4045-BF8F-E77793C38798}"/>
                  </a:ext>
                </a:extLst>
              </p14:cNvPr>
              <p14:cNvContentPartPr/>
              <p14:nvPr/>
            </p14:nvContentPartPr>
            <p14:xfrm>
              <a:off x="11052458" y="108262"/>
              <a:ext cx="233640" cy="294120"/>
            </p14:xfrm>
          </p:contentPart>
        </mc:Choice>
        <mc:Fallback xmlns="">
          <p:pic>
            <p:nvPicPr>
              <p:cNvPr id="131" name="Freihand 130">
                <a:extLst>
                  <a:ext uri="{FF2B5EF4-FFF2-40B4-BE49-F238E27FC236}">
                    <a16:creationId xmlns:a16="http://schemas.microsoft.com/office/drawing/2014/main" id="{F9978C9E-C7F8-4045-BF8F-E77793C38798}"/>
                  </a:ext>
                </a:extLst>
              </p:cNvPr>
              <p:cNvPicPr/>
              <p:nvPr/>
            </p:nvPicPr>
            <p:blipFill>
              <a:blip r:embed="rId67"/>
              <a:stretch>
                <a:fillRect/>
              </a:stretch>
            </p:blipFill>
            <p:spPr>
              <a:xfrm>
                <a:off x="11043458" y="99622"/>
                <a:ext cx="2512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3" name="Freihand 132">
                <a:extLst>
                  <a:ext uri="{FF2B5EF4-FFF2-40B4-BE49-F238E27FC236}">
                    <a16:creationId xmlns:a16="http://schemas.microsoft.com/office/drawing/2014/main" id="{B674E871-B7E8-4AF1-8A09-D296CA0BBD3A}"/>
                  </a:ext>
                </a:extLst>
              </p14:cNvPr>
              <p14:cNvContentPartPr/>
              <p14:nvPr/>
            </p14:nvContentPartPr>
            <p14:xfrm>
              <a:off x="11363498" y="239302"/>
              <a:ext cx="147240" cy="51840"/>
            </p14:xfrm>
          </p:contentPart>
        </mc:Choice>
        <mc:Fallback xmlns="">
          <p:pic>
            <p:nvPicPr>
              <p:cNvPr id="133" name="Freihand 132">
                <a:extLst>
                  <a:ext uri="{FF2B5EF4-FFF2-40B4-BE49-F238E27FC236}">
                    <a16:creationId xmlns:a16="http://schemas.microsoft.com/office/drawing/2014/main" id="{B674E871-B7E8-4AF1-8A09-D296CA0BBD3A}"/>
                  </a:ext>
                </a:extLst>
              </p:cNvPr>
              <p:cNvPicPr/>
              <p:nvPr/>
            </p:nvPicPr>
            <p:blipFill>
              <a:blip r:embed="rId69"/>
              <a:stretch>
                <a:fillRect/>
              </a:stretch>
            </p:blipFill>
            <p:spPr>
              <a:xfrm>
                <a:off x="11354498" y="230662"/>
                <a:ext cx="164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4" name="Freihand 133">
                <a:extLst>
                  <a:ext uri="{FF2B5EF4-FFF2-40B4-BE49-F238E27FC236}">
                    <a16:creationId xmlns:a16="http://schemas.microsoft.com/office/drawing/2014/main" id="{04376989-4245-4C74-944D-A5A71F7B465B}"/>
                  </a:ext>
                </a:extLst>
              </p14:cNvPr>
              <p14:cNvContentPartPr/>
              <p14:nvPr/>
            </p14:nvContentPartPr>
            <p14:xfrm>
              <a:off x="11575178" y="89182"/>
              <a:ext cx="213840" cy="198360"/>
            </p14:xfrm>
          </p:contentPart>
        </mc:Choice>
        <mc:Fallback xmlns="">
          <p:pic>
            <p:nvPicPr>
              <p:cNvPr id="134" name="Freihand 133">
                <a:extLst>
                  <a:ext uri="{FF2B5EF4-FFF2-40B4-BE49-F238E27FC236}">
                    <a16:creationId xmlns:a16="http://schemas.microsoft.com/office/drawing/2014/main" id="{04376989-4245-4C74-944D-A5A71F7B465B}"/>
                  </a:ext>
                </a:extLst>
              </p:cNvPr>
              <p:cNvPicPr/>
              <p:nvPr/>
            </p:nvPicPr>
            <p:blipFill>
              <a:blip r:embed="rId71"/>
              <a:stretch>
                <a:fillRect/>
              </a:stretch>
            </p:blipFill>
            <p:spPr>
              <a:xfrm>
                <a:off x="11566178" y="80542"/>
                <a:ext cx="231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6" name="Freihand 135">
                <a:extLst>
                  <a:ext uri="{FF2B5EF4-FFF2-40B4-BE49-F238E27FC236}">
                    <a16:creationId xmlns:a16="http://schemas.microsoft.com/office/drawing/2014/main" id="{82C6B042-540D-4FD4-9168-36D8B0DBD770}"/>
                  </a:ext>
                </a:extLst>
              </p14:cNvPr>
              <p14:cNvContentPartPr/>
              <p14:nvPr/>
            </p14:nvContentPartPr>
            <p14:xfrm>
              <a:off x="11792618" y="161182"/>
              <a:ext cx="142200" cy="134640"/>
            </p14:xfrm>
          </p:contentPart>
        </mc:Choice>
        <mc:Fallback xmlns="">
          <p:pic>
            <p:nvPicPr>
              <p:cNvPr id="136" name="Freihand 135">
                <a:extLst>
                  <a:ext uri="{FF2B5EF4-FFF2-40B4-BE49-F238E27FC236}">
                    <a16:creationId xmlns:a16="http://schemas.microsoft.com/office/drawing/2014/main" id="{82C6B042-540D-4FD4-9168-36D8B0DBD770}"/>
                  </a:ext>
                </a:extLst>
              </p:cNvPr>
              <p:cNvPicPr/>
              <p:nvPr/>
            </p:nvPicPr>
            <p:blipFill>
              <a:blip r:embed="rId73"/>
              <a:stretch>
                <a:fillRect/>
              </a:stretch>
            </p:blipFill>
            <p:spPr>
              <a:xfrm>
                <a:off x="11783978" y="152182"/>
                <a:ext cx="159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7" name="Freihand 136">
                <a:extLst>
                  <a:ext uri="{FF2B5EF4-FFF2-40B4-BE49-F238E27FC236}">
                    <a16:creationId xmlns:a16="http://schemas.microsoft.com/office/drawing/2014/main" id="{20B213CA-D651-46FB-8654-BB9F3DD60009}"/>
                  </a:ext>
                </a:extLst>
              </p14:cNvPr>
              <p14:cNvContentPartPr/>
              <p14:nvPr/>
            </p14:nvContentPartPr>
            <p14:xfrm>
              <a:off x="10730978" y="705502"/>
              <a:ext cx="164880" cy="308520"/>
            </p14:xfrm>
          </p:contentPart>
        </mc:Choice>
        <mc:Fallback xmlns="">
          <p:pic>
            <p:nvPicPr>
              <p:cNvPr id="137" name="Freihand 136">
                <a:extLst>
                  <a:ext uri="{FF2B5EF4-FFF2-40B4-BE49-F238E27FC236}">
                    <a16:creationId xmlns:a16="http://schemas.microsoft.com/office/drawing/2014/main" id="{20B213CA-D651-46FB-8654-BB9F3DD60009}"/>
                  </a:ext>
                </a:extLst>
              </p:cNvPr>
              <p:cNvPicPr/>
              <p:nvPr/>
            </p:nvPicPr>
            <p:blipFill>
              <a:blip r:embed="rId75"/>
              <a:stretch>
                <a:fillRect/>
              </a:stretch>
            </p:blipFill>
            <p:spPr>
              <a:xfrm>
                <a:off x="10721978" y="696502"/>
                <a:ext cx="1825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8" name="Freihand 137">
                <a:extLst>
                  <a:ext uri="{FF2B5EF4-FFF2-40B4-BE49-F238E27FC236}">
                    <a16:creationId xmlns:a16="http://schemas.microsoft.com/office/drawing/2014/main" id="{386D8BED-79C5-4108-8775-DAAE6A3FFE5B}"/>
                  </a:ext>
                </a:extLst>
              </p14:cNvPr>
              <p14:cNvContentPartPr/>
              <p14:nvPr/>
            </p14:nvContentPartPr>
            <p14:xfrm>
              <a:off x="10691738" y="623782"/>
              <a:ext cx="230400" cy="268560"/>
            </p14:xfrm>
          </p:contentPart>
        </mc:Choice>
        <mc:Fallback xmlns="">
          <p:pic>
            <p:nvPicPr>
              <p:cNvPr id="138" name="Freihand 137">
                <a:extLst>
                  <a:ext uri="{FF2B5EF4-FFF2-40B4-BE49-F238E27FC236}">
                    <a16:creationId xmlns:a16="http://schemas.microsoft.com/office/drawing/2014/main" id="{386D8BED-79C5-4108-8775-DAAE6A3FFE5B}"/>
                  </a:ext>
                </a:extLst>
              </p:cNvPr>
              <p:cNvPicPr/>
              <p:nvPr/>
            </p:nvPicPr>
            <p:blipFill>
              <a:blip r:embed="rId77"/>
              <a:stretch>
                <a:fillRect/>
              </a:stretch>
            </p:blipFill>
            <p:spPr>
              <a:xfrm>
                <a:off x="10682738" y="615142"/>
                <a:ext cx="248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1" name="Freihand 140">
                <a:extLst>
                  <a:ext uri="{FF2B5EF4-FFF2-40B4-BE49-F238E27FC236}">
                    <a16:creationId xmlns:a16="http://schemas.microsoft.com/office/drawing/2014/main" id="{765CF2D8-CB69-4F90-89DA-A1F1304D5BCA}"/>
                  </a:ext>
                </a:extLst>
              </p14:cNvPr>
              <p14:cNvContentPartPr/>
              <p14:nvPr/>
            </p14:nvContentPartPr>
            <p14:xfrm>
              <a:off x="10985858" y="636742"/>
              <a:ext cx="210960" cy="317520"/>
            </p14:xfrm>
          </p:contentPart>
        </mc:Choice>
        <mc:Fallback xmlns="">
          <p:pic>
            <p:nvPicPr>
              <p:cNvPr id="141" name="Freihand 140">
                <a:extLst>
                  <a:ext uri="{FF2B5EF4-FFF2-40B4-BE49-F238E27FC236}">
                    <a16:creationId xmlns:a16="http://schemas.microsoft.com/office/drawing/2014/main" id="{765CF2D8-CB69-4F90-89DA-A1F1304D5BCA}"/>
                  </a:ext>
                </a:extLst>
              </p:cNvPr>
              <p:cNvPicPr/>
              <p:nvPr/>
            </p:nvPicPr>
            <p:blipFill>
              <a:blip r:embed="rId79"/>
              <a:stretch>
                <a:fillRect/>
              </a:stretch>
            </p:blipFill>
            <p:spPr>
              <a:xfrm>
                <a:off x="10977218" y="628102"/>
                <a:ext cx="2286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2" name="Freihand 141">
                <a:extLst>
                  <a:ext uri="{FF2B5EF4-FFF2-40B4-BE49-F238E27FC236}">
                    <a16:creationId xmlns:a16="http://schemas.microsoft.com/office/drawing/2014/main" id="{66B2286F-C40C-4339-BE80-29C2B8CEFD84}"/>
                  </a:ext>
                </a:extLst>
              </p14:cNvPr>
              <p14:cNvContentPartPr/>
              <p14:nvPr/>
            </p14:nvContentPartPr>
            <p14:xfrm>
              <a:off x="11097098" y="675982"/>
              <a:ext cx="168120" cy="288360"/>
            </p14:xfrm>
          </p:contentPart>
        </mc:Choice>
        <mc:Fallback xmlns="">
          <p:pic>
            <p:nvPicPr>
              <p:cNvPr id="142" name="Freihand 141">
                <a:extLst>
                  <a:ext uri="{FF2B5EF4-FFF2-40B4-BE49-F238E27FC236}">
                    <a16:creationId xmlns:a16="http://schemas.microsoft.com/office/drawing/2014/main" id="{66B2286F-C40C-4339-BE80-29C2B8CEFD84}"/>
                  </a:ext>
                </a:extLst>
              </p:cNvPr>
              <p:cNvPicPr/>
              <p:nvPr/>
            </p:nvPicPr>
            <p:blipFill>
              <a:blip r:embed="rId81"/>
              <a:stretch>
                <a:fillRect/>
              </a:stretch>
            </p:blipFill>
            <p:spPr>
              <a:xfrm>
                <a:off x="11088458" y="666982"/>
                <a:ext cx="185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3" name="Freihand 142">
                <a:extLst>
                  <a:ext uri="{FF2B5EF4-FFF2-40B4-BE49-F238E27FC236}">
                    <a16:creationId xmlns:a16="http://schemas.microsoft.com/office/drawing/2014/main" id="{AD08F874-0F7B-49E2-B206-1B5106A319F3}"/>
                  </a:ext>
                </a:extLst>
              </p14:cNvPr>
              <p14:cNvContentPartPr/>
              <p14:nvPr/>
            </p14:nvContentPartPr>
            <p14:xfrm>
              <a:off x="11318138" y="773542"/>
              <a:ext cx="146880" cy="100800"/>
            </p14:xfrm>
          </p:contentPart>
        </mc:Choice>
        <mc:Fallback xmlns="">
          <p:pic>
            <p:nvPicPr>
              <p:cNvPr id="143" name="Freihand 142">
                <a:extLst>
                  <a:ext uri="{FF2B5EF4-FFF2-40B4-BE49-F238E27FC236}">
                    <a16:creationId xmlns:a16="http://schemas.microsoft.com/office/drawing/2014/main" id="{AD08F874-0F7B-49E2-B206-1B5106A319F3}"/>
                  </a:ext>
                </a:extLst>
              </p:cNvPr>
              <p:cNvPicPr/>
              <p:nvPr/>
            </p:nvPicPr>
            <p:blipFill>
              <a:blip r:embed="rId83"/>
              <a:stretch>
                <a:fillRect/>
              </a:stretch>
            </p:blipFill>
            <p:spPr>
              <a:xfrm>
                <a:off x="11309138" y="764542"/>
                <a:ext cx="164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5" name="Freihand 144">
                <a:extLst>
                  <a:ext uri="{FF2B5EF4-FFF2-40B4-BE49-F238E27FC236}">
                    <a16:creationId xmlns:a16="http://schemas.microsoft.com/office/drawing/2014/main" id="{C2CC5F29-F10C-48F5-9154-D903A63FD25B}"/>
                  </a:ext>
                </a:extLst>
              </p14:cNvPr>
              <p14:cNvContentPartPr/>
              <p14:nvPr/>
            </p14:nvContentPartPr>
            <p14:xfrm>
              <a:off x="11611538" y="481942"/>
              <a:ext cx="173880" cy="260280"/>
            </p14:xfrm>
          </p:contentPart>
        </mc:Choice>
        <mc:Fallback xmlns="">
          <p:pic>
            <p:nvPicPr>
              <p:cNvPr id="145" name="Freihand 144">
                <a:extLst>
                  <a:ext uri="{FF2B5EF4-FFF2-40B4-BE49-F238E27FC236}">
                    <a16:creationId xmlns:a16="http://schemas.microsoft.com/office/drawing/2014/main" id="{C2CC5F29-F10C-48F5-9154-D903A63FD25B}"/>
                  </a:ext>
                </a:extLst>
              </p:cNvPr>
              <p:cNvPicPr/>
              <p:nvPr/>
            </p:nvPicPr>
            <p:blipFill>
              <a:blip r:embed="rId85"/>
              <a:stretch>
                <a:fillRect/>
              </a:stretch>
            </p:blipFill>
            <p:spPr>
              <a:xfrm>
                <a:off x="11602538" y="472942"/>
                <a:ext cx="191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6" name="Freihand 145">
                <a:extLst>
                  <a:ext uri="{FF2B5EF4-FFF2-40B4-BE49-F238E27FC236}">
                    <a16:creationId xmlns:a16="http://schemas.microsoft.com/office/drawing/2014/main" id="{3111473F-F352-47C0-AF35-DAB9DA5C72B4}"/>
                  </a:ext>
                </a:extLst>
              </p14:cNvPr>
              <p14:cNvContentPartPr/>
              <p14:nvPr/>
            </p14:nvContentPartPr>
            <p14:xfrm>
              <a:off x="11571218" y="742582"/>
              <a:ext cx="336960" cy="105120"/>
            </p14:xfrm>
          </p:contentPart>
        </mc:Choice>
        <mc:Fallback xmlns="">
          <p:pic>
            <p:nvPicPr>
              <p:cNvPr id="146" name="Freihand 145">
                <a:extLst>
                  <a:ext uri="{FF2B5EF4-FFF2-40B4-BE49-F238E27FC236}">
                    <a16:creationId xmlns:a16="http://schemas.microsoft.com/office/drawing/2014/main" id="{3111473F-F352-47C0-AF35-DAB9DA5C72B4}"/>
                  </a:ext>
                </a:extLst>
              </p:cNvPr>
              <p:cNvPicPr/>
              <p:nvPr/>
            </p:nvPicPr>
            <p:blipFill>
              <a:blip r:embed="rId87"/>
              <a:stretch>
                <a:fillRect/>
              </a:stretch>
            </p:blipFill>
            <p:spPr>
              <a:xfrm>
                <a:off x="11562578" y="733582"/>
                <a:ext cx="354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7" name="Freihand 146">
                <a:extLst>
                  <a:ext uri="{FF2B5EF4-FFF2-40B4-BE49-F238E27FC236}">
                    <a16:creationId xmlns:a16="http://schemas.microsoft.com/office/drawing/2014/main" id="{DF1F5618-4BE7-47BA-AB22-DFBB5D6DA926}"/>
                  </a:ext>
                </a:extLst>
              </p14:cNvPr>
              <p14:cNvContentPartPr/>
              <p14:nvPr/>
            </p14:nvContentPartPr>
            <p14:xfrm>
              <a:off x="11682098" y="784342"/>
              <a:ext cx="227160" cy="297000"/>
            </p14:xfrm>
          </p:contentPart>
        </mc:Choice>
        <mc:Fallback xmlns="">
          <p:pic>
            <p:nvPicPr>
              <p:cNvPr id="147" name="Freihand 146">
                <a:extLst>
                  <a:ext uri="{FF2B5EF4-FFF2-40B4-BE49-F238E27FC236}">
                    <a16:creationId xmlns:a16="http://schemas.microsoft.com/office/drawing/2014/main" id="{DF1F5618-4BE7-47BA-AB22-DFBB5D6DA926}"/>
                  </a:ext>
                </a:extLst>
              </p:cNvPr>
              <p:cNvPicPr/>
              <p:nvPr/>
            </p:nvPicPr>
            <p:blipFill>
              <a:blip r:embed="rId89"/>
              <a:stretch>
                <a:fillRect/>
              </a:stretch>
            </p:blipFill>
            <p:spPr>
              <a:xfrm>
                <a:off x="11673458" y="775342"/>
                <a:ext cx="2448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9" name="Freihand 208">
                <a:extLst>
                  <a:ext uri="{FF2B5EF4-FFF2-40B4-BE49-F238E27FC236}">
                    <a16:creationId xmlns:a16="http://schemas.microsoft.com/office/drawing/2014/main" id="{ADFF8E9A-241B-4A34-AEB6-80FA7A5E825F}"/>
                  </a:ext>
                </a:extLst>
              </p14:cNvPr>
              <p14:cNvContentPartPr/>
              <p14:nvPr/>
            </p14:nvContentPartPr>
            <p14:xfrm>
              <a:off x="7099298" y="983062"/>
              <a:ext cx="3899160" cy="146880"/>
            </p14:xfrm>
          </p:contentPart>
        </mc:Choice>
        <mc:Fallback xmlns="">
          <p:pic>
            <p:nvPicPr>
              <p:cNvPr id="209" name="Freihand 208">
                <a:extLst>
                  <a:ext uri="{FF2B5EF4-FFF2-40B4-BE49-F238E27FC236}">
                    <a16:creationId xmlns:a16="http://schemas.microsoft.com/office/drawing/2014/main" id="{ADFF8E9A-241B-4A34-AEB6-80FA7A5E825F}"/>
                  </a:ext>
                </a:extLst>
              </p:cNvPr>
              <p:cNvPicPr/>
              <p:nvPr/>
            </p:nvPicPr>
            <p:blipFill>
              <a:blip r:embed="rId91"/>
              <a:stretch>
                <a:fillRect/>
              </a:stretch>
            </p:blipFill>
            <p:spPr>
              <a:xfrm>
                <a:off x="7090658" y="974062"/>
                <a:ext cx="3916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1" name="Freihand 210">
                <a:extLst>
                  <a:ext uri="{FF2B5EF4-FFF2-40B4-BE49-F238E27FC236}">
                    <a16:creationId xmlns:a16="http://schemas.microsoft.com/office/drawing/2014/main" id="{6386BA61-20A8-49E0-B44A-FC2C304BA86C}"/>
                  </a:ext>
                </a:extLst>
              </p14:cNvPr>
              <p14:cNvContentPartPr/>
              <p14:nvPr/>
            </p14:nvContentPartPr>
            <p14:xfrm>
              <a:off x="4415138" y="1209862"/>
              <a:ext cx="2904480" cy="5288400"/>
            </p14:xfrm>
          </p:contentPart>
        </mc:Choice>
        <mc:Fallback xmlns="">
          <p:pic>
            <p:nvPicPr>
              <p:cNvPr id="211" name="Freihand 210">
                <a:extLst>
                  <a:ext uri="{FF2B5EF4-FFF2-40B4-BE49-F238E27FC236}">
                    <a16:creationId xmlns:a16="http://schemas.microsoft.com/office/drawing/2014/main" id="{6386BA61-20A8-49E0-B44A-FC2C304BA86C}"/>
                  </a:ext>
                </a:extLst>
              </p:cNvPr>
              <p:cNvPicPr/>
              <p:nvPr/>
            </p:nvPicPr>
            <p:blipFill>
              <a:blip r:embed="rId93"/>
              <a:stretch>
                <a:fillRect/>
              </a:stretch>
            </p:blipFill>
            <p:spPr>
              <a:xfrm>
                <a:off x="4406498" y="1201222"/>
                <a:ext cx="2922120" cy="5306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2" name="Freihand 211">
                <a:extLst>
                  <a:ext uri="{FF2B5EF4-FFF2-40B4-BE49-F238E27FC236}">
                    <a16:creationId xmlns:a16="http://schemas.microsoft.com/office/drawing/2014/main" id="{7E408DFE-A97B-4C1D-AB3C-B884B9A1DCB7}"/>
                  </a:ext>
                </a:extLst>
              </p14:cNvPr>
              <p14:cNvContentPartPr/>
              <p14:nvPr/>
            </p14:nvContentPartPr>
            <p14:xfrm>
              <a:off x="7008218" y="1138942"/>
              <a:ext cx="348840" cy="322560"/>
            </p14:xfrm>
          </p:contentPart>
        </mc:Choice>
        <mc:Fallback xmlns="">
          <p:pic>
            <p:nvPicPr>
              <p:cNvPr id="212" name="Freihand 211">
                <a:extLst>
                  <a:ext uri="{FF2B5EF4-FFF2-40B4-BE49-F238E27FC236}">
                    <a16:creationId xmlns:a16="http://schemas.microsoft.com/office/drawing/2014/main" id="{7E408DFE-A97B-4C1D-AB3C-B884B9A1DCB7}"/>
                  </a:ext>
                </a:extLst>
              </p:cNvPr>
              <p:cNvPicPr/>
              <p:nvPr/>
            </p:nvPicPr>
            <p:blipFill>
              <a:blip r:embed="rId95"/>
              <a:stretch>
                <a:fillRect/>
              </a:stretch>
            </p:blipFill>
            <p:spPr>
              <a:xfrm>
                <a:off x="6999218" y="1129942"/>
                <a:ext cx="3664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4" name="Freihand 213">
                <a:extLst>
                  <a:ext uri="{FF2B5EF4-FFF2-40B4-BE49-F238E27FC236}">
                    <a16:creationId xmlns:a16="http://schemas.microsoft.com/office/drawing/2014/main" id="{648BFA0F-C59A-45DB-A593-BDC61D52BC0E}"/>
                  </a:ext>
                </a:extLst>
              </p14:cNvPr>
              <p14:cNvContentPartPr/>
              <p14:nvPr/>
            </p14:nvContentPartPr>
            <p14:xfrm>
              <a:off x="6989498" y="507142"/>
              <a:ext cx="1939320" cy="858240"/>
            </p14:xfrm>
          </p:contentPart>
        </mc:Choice>
        <mc:Fallback xmlns="">
          <p:pic>
            <p:nvPicPr>
              <p:cNvPr id="214" name="Freihand 213">
                <a:extLst>
                  <a:ext uri="{FF2B5EF4-FFF2-40B4-BE49-F238E27FC236}">
                    <a16:creationId xmlns:a16="http://schemas.microsoft.com/office/drawing/2014/main" id="{648BFA0F-C59A-45DB-A593-BDC61D52BC0E}"/>
                  </a:ext>
                </a:extLst>
              </p:cNvPr>
              <p:cNvPicPr/>
              <p:nvPr/>
            </p:nvPicPr>
            <p:blipFill>
              <a:blip r:embed="rId97"/>
              <a:stretch>
                <a:fillRect/>
              </a:stretch>
            </p:blipFill>
            <p:spPr>
              <a:xfrm>
                <a:off x="6980498" y="498502"/>
                <a:ext cx="195696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6" name="Freihand 215">
                <a:extLst>
                  <a:ext uri="{FF2B5EF4-FFF2-40B4-BE49-F238E27FC236}">
                    <a16:creationId xmlns:a16="http://schemas.microsoft.com/office/drawing/2014/main" id="{B3BE0EB7-44FC-4FF5-BFDE-ED5350E5EAF1}"/>
                  </a:ext>
                </a:extLst>
              </p14:cNvPr>
              <p14:cNvContentPartPr/>
              <p14:nvPr/>
            </p14:nvContentPartPr>
            <p14:xfrm>
              <a:off x="8999018" y="520102"/>
              <a:ext cx="1628640" cy="731520"/>
            </p14:xfrm>
          </p:contentPart>
        </mc:Choice>
        <mc:Fallback xmlns="">
          <p:pic>
            <p:nvPicPr>
              <p:cNvPr id="216" name="Freihand 215">
                <a:extLst>
                  <a:ext uri="{FF2B5EF4-FFF2-40B4-BE49-F238E27FC236}">
                    <a16:creationId xmlns:a16="http://schemas.microsoft.com/office/drawing/2014/main" id="{B3BE0EB7-44FC-4FF5-BFDE-ED5350E5EAF1}"/>
                  </a:ext>
                </a:extLst>
              </p:cNvPr>
              <p:cNvPicPr/>
              <p:nvPr/>
            </p:nvPicPr>
            <p:blipFill>
              <a:blip r:embed="rId99"/>
              <a:stretch>
                <a:fillRect/>
              </a:stretch>
            </p:blipFill>
            <p:spPr>
              <a:xfrm>
                <a:off x="8990378" y="511102"/>
                <a:ext cx="164628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8" name="Freihand 217">
                <a:extLst>
                  <a:ext uri="{FF2B5EF4-FFF2-40B4-BE49-F238E27FC236}">
                    <a16:creationId xmlns:a16="http://schemas.microsoft.com/office/drawing/2014/main" id="{41B0B59A-9EB6-4D8B-A810-67C62CE36309}"/>
                  </a:ext>
                </a:extLst>
              </p14:cNvPr>
              <p14:cNvContentPartPr/>
              <p14:nvPr/>
            </p14:nvContentPartPr>
            <p14:xfrm>
              <a:off x="10049498" y="445582"/>
              <a:ext cx="160920" cy="122400"/>
            </p14:xfrm>
          </p:contentPart>
        </mc:Choice>
        <mc:Fallback xmlns="">
          <p:pic>
            <p:nvPicPr>
              <p:cNvPr id="218" name="Freihand 217">
                <a:extLst>
                  <a:ext uri="{FF2B5EF4-FFF2-40B4-BE49-F238E27FC236}">
                    <a16:creationId xmlns:a16="http://schemas.microsoft.com/office/drawing/2014/main" id="{41B0B59A-9EB6-4D8B-A810-67C62CE36309}"/>
                  </a:ext>
                </a:extLst>
              </p:cNvPr>
              <p:cNvPicPr/>
              <p:nvPr/>
            </p:nvPicPr>
            <p:blipFill>
              <a:blip r:embed="rId101"/>
              <a:stretch>
                <a:fillRect/>
              </a:stretch>
            </p:blipFill>
            <p:spPr>
              <a:xfrm>
                <a:off x="10040498" y="436942"/>
                <a:ext cx="178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9" name="Freihand 218">
                <a:extLst>
                  <a:ext uri="{FF2B5EF4-FFF2-40B4-BE49-F238E27FC236}">
                    <a16:creationId xmlns:a16="http://schemas.microsoft.com/office/drawing/2014/main" id="{DF498D35-160C-4452-A20C-1A3F9A56148C}"/>
                  </a:ext>
                </a:extLst>
              </p14:cNvPr>
              <p14:cNvContentPartPr/>
              <p14:nvPr/>
            </p14:nvContentPartPr>
            <p14:xfrm>
              <a:off x="10053818" y="486622"/>
              <a:ext cx="245520" cy="199080"/>
            </p14:xfrm>
          </p:contentPart>
        </mc:Choice>
        <mc:Fallback xmlns="">
          <p:pic>
            <p:nvPicPr>
              <p:cNvPr id="219" name="Freihand 218">
                <a:extLst>
                  <a:ext uri="{FF2B5EF4-FFF2-40B4-BE49-F238E27FC236}">
                    <a16:creationId xmlns:a16="http://schemas.microsoft.com/office/drawing/2014/main" id="{DF498D35-160C-4452-A20C-1A3F9A56148C}"/>
                  </a:ext>
                </a:extLst>
              </p:cNvPr>
              <p:cNvPicPr/>
              <p:nvPr/>
            </p:nvPicPr>
            <p:blipFill>
              <a:blip r:embed="rId103"/>
              <a:stretch>
                <a:fillRect/>
              </a:stretch>
            </p:blipFill>
            <p:spPr>
              <a:xfrm>
                <a:off x="10044818" y="477622"/>
                <a:ext cx="263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20" name="Freihand 219">
                <a:extLst>
                  <a:ext uri="{FF2B5EF4-FFF2-40B4-BE49-F238E27FC236}">
                    <a16:creationId xmlns:a16="http://schemas.microsoft.com/office/drawing/2014/main" id="{B4D96D5C-96F2-4AE4-BB84-C9C63C270698}"/>
                  </a:ext>
                </a:extLst>
              </p14:cNvPr>
              <p14:cNvContentPartPr/>
              <p14:nvPr/>
            </p14:nvContentPartPr>
            <p14:xfrm>
              <a:off x="10332458" y="262342"/>
              <a:ext cx="111240" cy="192240"/>
            </p14:xfrm>
          </p:contentPart>
        </mc:Choice>
        <mc:Fallback xmlns="">
          <p:pic>
            <p:nvPicPr>
              <p:cNvPr id="220" name="Freihand 219">
                <a:extLst>
                  <a:ext uri="{FF2B5EF4-FFF2-40B4-BE49-F238E27FC236}">
                    <a16:creationId xmlns:a16="http://schemas.microsoft.com/office/drawing/2014/main" id="{B4D96D5C-96F2-4AE4-BB84-C9C63C270698}"/>
                  </a:ext>
                </a:extLst>
              </p:cNvPr>
              <p:cNvPicPr/>
              <p:nvPr/>
            </p:nvPicPr>
            <p:blipFill>
              <a:blip r:embed="rId105"/>
              <a:stretch>
                <a:fillRect/>
              </a:stretch>
            </p:blipFill>
            <p:spPr>
              <a:xfrm>
                <a:off x="10323818" y="253342"/>
                <a:ext cx="128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1" name="Freihand 220">
                <a:extLst>
                  <a:ext uri="{FF2B5EF4-FFF2-40B4-BE49-F238E27FC236}">
                    <a16:creationId xmlns:a16="http://schemas.microsoft.com/office/drawing/2014/main" id="{8A15D800-9E18-447F-8AA0-553AA4B90EBF}"/>
                  </a:ext>
                </a:extLst>
              </p14:cNvPr>
              <p14:cNvContentPartPr/>
              <p14:nvPr/>
            </p14:nvContentPartPr>
            <p14:xfrm>
              <a:off x="10363058" y="421102"/>
              <a:ext cx="77400" cy="17280"/>
            </p14:xfrm>
          </p:contentPart>
        </mc:Choice>
        <mc:Fallback xmlns="">
          <p:pic>
            <p:nvPicPr>
              <p:cNvPr id="221" name="Freihand 220">
                <a:extLst>
                  <a:ext uri="{FF2B5EF4-FFF2-40B4-BE49-F238E27FC236}">
                    <a16:creationId xmlns:a16="http://schemas.microsoft.com/office/drawing/2014/main" id="{8A15D800-9E18-447F-8AA0-553AA4B90EBF}"/>
                  </a:ext>
                </a:extLst>
              </p:cNvPr>
              <p:cNvPicPr/>
              <p:nvPr/>
            </p:nvPicPr>
            <p:blipFill>
              <a:blip r:embed="rId107"/>
              <a:stretch>
                <a:fillRect/>
              </a:stretch>
            </p:blipFill>
            <p:spPr>
              <a:xfrm>
                <a:off x="10354058" y="412102"/>
                <a:ext cx="95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22" name="Freihand 221">
                <a:extLst>
                  <a:ext uri="{FF2B5EF4-FFF2-40B4-BE49-F238E27FC236}">
                    <a16:creationId xmlns:a16="http://schemas.microsoft.com/office/drawing/2014/main" id="{7BE64D0D-F882-406F-876D-41D654BC6CB7}"/>
                  </a:ext>
                </a:extLst>
              </p14:cNvPr>
              <p14:cNvContentPartPr/>
              <p14:nvPr/>
            </p14:nvContentPartPr>
            <p14:xfrm>
              <a:off x="10463498" y="341182"/>
              <a:ext cx="69480" cy="92520"/>
            </p14:xfrm>
          </p:contentPart>
        </mc:Choice>
        <mc:Fallback xmlns="">
          <p:pic>
            <p:nvPicPr>
              <p:cNvPr id="222" name="Freihand 221">
                <a:extLst>
                  <a:ext uri="{FF2B5EF4-FFF2-40B4-BE49-F238E27FC236}">
                    <a16:creationId xmlns:a16="http://schemas.microsoft.com/office/drawing/2014/main" id="{7BE64D0D-F882-406F-876D-41D654BC6CB7}"/>
                  </a:ext>
                </a:extLst>
              </p:cNvPr>
              <p:cNvPicPr/>
              <p:nvPr/>
            </p:nvPicPr>
            <p:blipFill>
              <a:blip r:embed="rId109"/>
              <a:stretch>
                <a:fillRect/>
              </a:stretch>
            </p:blipFill>
            <p:spPr>
              <a:xfrm>
                <a:off x="10454858" y="332182"/>
                <a:ext cx="87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23" name="Freihand 222">
                <a:extLst>
                  <a:ext uri="{FF2B5EF4-FFF2-40B4-BE49-F238E27FC236}">
                    <a16:creationId xmlns:a16="http://schemas.microsoft.com/office/drawing/2014/main" id="{3CE6DDB9-474F-4F20-A470-7B273D25F6DC}"/>
                  </a:ext>
                </a:extLst>
              </p14:cNvPr>
              <p14:cNvContentPartPr/>
              <p14:nvPr/>
            </p14:nvContentPartPr>
            <p14:xfrm>
              <a:off x="10547378" y="179182"/>
              <a:ext cx="193320" cy="301680"/>
            </p14:xfrm>
          </p:contentPart>
        </mc:Choice>
        <mc:Fallback xmlns="">
          <p:pic>
            <p:nvPicPr>
              <p:cNvPr id="223" name="Freihand 222">
                <a:extLst>
                  <a:ext uri="{FF2B5EF4-FFF2-40B4-BE49-F238E27FC236}">
                    <a16:creationId xmlns:a16="http://schemas.microsoft.com/office/drawing/2014/main" id="{3CE6DDB9-474F-4F20-A470-7B273D25F6DC}"/>
                  </a:ext>
                </a:extLst>
              </p:cNvPr>
              <p:cNvPicPr/>
              <p:nvPr/>
            </p:nvPicPr>
            <p:blipFill>
              <a:blip r:embed="rId111"/>
              <a:stretch>
                <a:fillRect/>
              </a:stretch>
            </p:blipFill>
            <p:spPr>
              <a:xfrm>
                <a:off x="10538378" y="170182"/>
                <a:ext cx="2109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24" name="Freihand 223">
                <a:extLst>
                  <a:ext uri="{FF2B5EF4-FFF2-40B4-BE49-F238E27FC236}">
                    <a16:creationId xmlns:a16="http://schemas.microsoft.com/office/drawing/2014/main" id="{41E6DEAC-8F5C-4CC6-90E2-1E2D02407DEB}"/>
                  </a:ext>
                </a:extLst>
              </p14:cNvPr>
              <p14:cNvContentPartPr/>
              <p14:nvPr/>
            </p14:nvContentPartPr>
            <p14:xfrm>
              <a:off x="8229698" y="555022"/>
              <a:ext cx="558720" cy="610920"/>
            </p14:xfrm>
          </p:contentPart>
        </mc:Choice>
        <mc:Fallback xmlns="">
          <p:pic>
            <p:nvPicPr>
              <p:cNvPr id="224" name="Freihand 223">
                <a:extLst>
                  <a:ext uri="{FF2B5EF4-FFF2-40B4-BE49-F238E27FC236}">
                    <a16:creationId xmlns:a16="http://schemas.microsoft.com/office/drawing/2014/main" id="{41E6DEAC-8F5C-4CC6-90E2-1E2D02407DEB}"/>
                  </a:ext>
                </a:extLst>
              </p:cNvPr>
              <p:cNvPicPr/>
              <p:nvPr/>
            </p:nvPicPr>
            <p:blipFill>
              <a:blip r:embed="rId113"/>
              <a:stretch>
                <a:fillRect/>
              </a:stretch>
            </p:blipFill>
            <p:spPr>
              <a:xfrm>
                <a:off x="8221058" y="546382"/>
                <a:ext cx="57636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25" name="Freihand 224">
                <a:extLst>
                  <a:ext uri="{FF2B5EF4-FFF2-40B4-BE49-F238E27FC236}">
                    <a16:creationId xmlns:a16="http://schemas.microsoft.com/office/drawing/2014/main" id="{612DE73B-0B3D-41D2-96DF-836C96B7E93C}"/>
                  </a:ext>
                </a:extLst>
              </p14:cNvPr>
              <p14:cNvContentPartPr/>
              <p14:nvPr/>
            </p14:nvContentPartPr>
            <p14:xfrm>
              <a:off x="8516258" y="1169182"/>
              <a:ext cx="31320" cy="393120"/>
            </p14:xfrm>
          </p:contentPart>
        </mc:Choice>
        <mc:Fallback xmlns="">
          <p:pic>
            <p:nvPicPr>
              <p:cNvPr id="225" name="Freihand 224">
                <a:extLst>
                  <a:ext uri="{FF2B5EF4-FFF2-40B4-BE49-F238E27FC236}">
                    <a16:creationId xmlns:a16="http://schemas.microsoft.com/office/drawing/2014/main" id="{612DE73B-0B3D-41D2-96DF-836C96B7E93C}"/>
                  </a:ext>
                </a:extLst>
              </p:cNvPr>
              <p:cNvPicPr/>
              <p:nvPr/>
            </p:nvPicPr>
            <p:blipFill>
              <a:blip r:embed="rId115"/>
              <a:stretch>
                <a:fillRect/>
              </a:stretch>
            </p:blipFill>
            <p:spPr>
              <a:xfrm>
                <a:off x="8507258" y="1160542"/>
                <a:ext cx="489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26" name="Freihand 225">
                <a:extLst>
                  <a:ext uri="{FF2B5EF4-FFF2-40B4-BE49-F238E27FC236}">
                    <a16:creationId xmlns:a16="http://schemas.microsoft.com/office/drawing/2014/main" id="{BA7CA5AA-ED93-4695-B6CB-01F782BB54E0}"/>
                  </a:ext>
                </a:extLst>
              </p14:cNvPr>
              <p14:cNvContentPartPr/>
              <p14:nvPr/>
            </p14:nvContentPartPr>
            <p14:xfrm>
              <a:off x="8465498" y="1065862"/>
              <a:ext cx="140400" cy="296640"/>
            </p14:xfrm>
          </p:contentPart>
        </mc:Choice>
        <mc:Fallback xmlns="">
          <p:pic>
            <p:nvPicPr>
              <p:cNvPr id="226" name="Freihand 225">
                <a:extLst>
                  <a:ext uri="{FF2B5EF4-FFF2-40B4-BE49-F238E27FC236}">
                    <a16:creationId xmlns:a16="http://schemas.microsoft.com/office/drawing/2014/main" id="{BA7CA5AA-ED93-4695-B6CB-01F782BB54E0}"/>
                  </a:ext>
                </a:extLst>
              </p:cNvPr>
              <p:cNvPicPr/>
              <p:nvPr/>
            </p:nvPicPr>
            <p:blipFill>
              <a:blip r:embed="rId117"/>
              <a:stretch>
                <a:fillRect/>
              </a:stretch>
            </p:blipFill>
            <p:spPr>
              <a:xfrm>
                <a:off x="8456858" y="1057222"/>
                <a:ext cx="158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7" name="Freihand 226">
                <a:extLst>
                  <a:ext uri="{FF2B5EF4-FFF2-40B4-BE49-F238E27FC236}">
                    <a16:creationId xmlns:a16="http://schemas.microsoft.com/office/drawing/2014/main" id="{7D251EBC-9485-429D-931F-F6D2DD059F99}"/>
                  </a:ext>
                </a:extLst>
              </p14:cNvPr>
              <p14:cNvContentPartPr/>
              <p14:nvPr/>
            </p14:nvContentPartPr>
            <p14:xfrm>
              <a:off x="8256698" y="1680382"/>
              <a:ext cx="123840" cy="189720"/>
            </p14:xfrm>
          </p:contentPart>
        </mc:Choice>
        <mc:Fallback xmlns="">
          <p:pic>
            <p:nvPicPr>
              <p:cNvPr id="227" name="Freihand 226">
                <a:extLst>
                  <a:ext uri="{FF2B5EF4-FFF2-40B4-BE49-F238E27FC236}">
                    <a16:creationId xmlns:a16="http://schemas.microsoft.com/office/drawing/2014/main" id="{7D251EBC-9485-429D-931F-F6D2DD059F99}"/>
                  </a:ext>
                </a:extLst>
              </p:cNvPr>
              <p:cNvPicPr/>
              <p:nvPr/>
            </p:nvPicPr>
            <p:blipFill>
              <a:blip r:embed="rId119"/>
              <a:stretch>
                <a:fillRect/>
              </a:stretch>
            </p:blipFill>
            <p:spPr>
              <a:xfrm>
                <a:off x="8247698" y="1671382"/>
                <a:ext cx="141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28" name="Freihand 227">
                <a:extLst>
                  <a:ext uri="{FF2B5EF4-FFF2-40B4-BE49-F238E27FC236}">
                    <a16:creationId xmlns:a16="http://schemas.microsoft.com/office/drawing/2014/main" id="{5197F2D3-9E3B-46E7-80E1-3882E7410F6D}"/>
                  </a:ext>
                </a:extLst>
              </p14:cNvPr>
              <p14:cNvContentPartPr/>
              <p14:nvPr/>
            </p14:nvContentPartPr>
            <p14:xfrm>
              <a:off x="8393498" y="1631062"/>
              <a:ext cx="325080" cy="254880"/>
            </p14:xfrm>
          </p:contentPart>
        </mc:Choice>
        <mc:Fallback xmlns="">
          <p:pic>
            <p:nvPicPr>
              <p:cNvPr id="228" name="Freihand 227">
                <a:extLst>
                  <a:ext uri="{FF2B5EF4-FFF2-40B4-BE49-F238E27FC236}">
                    <a16:creationId xmlns:a16="http://schemas.microsoft.com/office/drawing/2014/main" id="{5197F2D3-9E3B-46E7-80E1-3882E7410F6D}"/>
                  </a:ext>
                </a:extLst>
              </p:cNvPr>
              <p:cNvPicPr/>
              <p:nvPr/>
            </p:nvPicPr>
            <p:blipFill>
              <a:blip r:embed="rId121"/>
              <a:stretch>
                <a:fillRect/>
              </a:stretch>
            </p:blipFill>
            <p:spPr>
              <a:xfrm>
                <a:off x="8384498" y="1622062"/>
                <a:ext cx="3427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29" name="Freihand 228">
                <a:extLst>
                  <a:ext uri="{FF2B5EF4-FFF2-40B4-BE49-F238E27FC236}">
                    <a16:creationId xmlns:a16="http://schemas.microsoft.com/office/drawing/2014/main" id="{77A16455-2B1C-4F8A-A82E-D445E3B79BC6}"/>
                  </a:ext>
                </a:extLst>
              </p14:cNvPr>
              <p14:cNvContentPartPr/>
              <p14:nvPr/>
            </p14:nvContentPartPr>
            <p14:xfrm>
              <a:off x="8639018" y="1621342"/>
              <a:ext cx="115920" cy="57600"/>
            </p14:xfrm>
          </p:contentPart>
        </mc:Choice>
        <mc:Fallback xmlns="">
          <p:pic>
            <p:nvPicPr>
              <p:cNvPr id="229" name="Freihand 228">
                <a:extLst>
                  <a:ext uri="{FF2B5EF4-FFF2-40B4-BE49-F238E27FC236}">
                    <a16:creationId xmlns:a16="http://schemas.microsoft.com/office/drawing/2014/main" id="{77A16455-2B1C-4F8A-A82E-D445E3B79BC6}"/>
                  </a:ext>
                </a:extLst>
              </p:cNvPr>
              <p:cNvPicPr/>
              <p:nvPr/>
            </p:nvPicPr>
            <p:blipFill>
              <a:blip r:embed="rId123"/>
              <a:stretch>
                <a:fillRect/>
              </a:stretch>
            </p:blipFill>
            <p:spPr>
              <a:xfrm>
                <a:off x="8630378" y="1612342"/>
                <a:ext cx="133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31" name="Freihand 230">
                <a:extLst>
                  <a:ext uri="{FF2B5EF4-FFF2-40B4-BE49-F238E27FC236}">
                    <a16:creationId xmlns:a16="http://schemas.microsoft.com/office/drawing/2014/main" id="{B43CA6B2-B4A9-4015-82F9-4B6C12AC343E}"/>
                  </a:ext>
                </a:extLst>
              </p14:cNvPr>
              <p14:cNvContentPartPr/>
              <p14:nvPr/>
            </p14:nvContentPartPr>
            <p14:xfrm>
              <a:off x="7105418" y="486982"/>
              <a:ext cx="891000" cy="785160"/>
            </p14:xfrm>
          </p:contentPart>
        </mc:Choice>
        <mc:Fallback xmlns="">
          <p:pic>
            <p:nvPicPr>
              <p:cNvPr id="231" name="Freihand 230">
                <a:extLst>
                  <a:ext uri="{FF2B5EF4-FFF2-40B4-BE49-F238E27FC236}">
                    <a16:creationId xmlns:a16="http://schemas.microsoft.com/office/drawing/2014/main" id="{B43CA6B2-B4A9-4015-82F9-4B6C12AC343E}"/>
                  </a:ext>
                </a:extLst>
              </p:cNvPr>
              <p:cNvPicPr/>
              <p:nvPr/>
            </p:nvPicPr>
            <p:blipFill>
              <a:blip r:embed="rId125"/>
              <a:stretch>
                <a:fillRect/>
              </a:stretch>
            </p:blipFill>
            <p:spPr>
              <a:xfrm>
                <a:off x="7096418" y="478342"/>
                <a:ext cx="908640" cy="802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32" name="Freihand 231">
                <a:extLst>
                  <a:ext uri="{FF2B5EF4-FFF2-40B4-BE49-F238E27FC236}">
                    <a16:creationId xmlns:a16="http://schemas.microsoft.com/office/drawing/2014/main" id="{4EF00CB5-82F3-458F-B35A-BB6E05BF82DB}"/>
                  </a:ext>
                </a:extLst>
              </p14:cNvPr>
              <p14:cNvContentPartPr/>
              <p14:nvPr/>
            </p14:nvContentPartPr>
            <p14:xfrm>
              <a:off x="8838818" y="579142"/>
              <a:ext cx="650880" cy="617400"/>
            </p14:xfrm>
          </p:contentPart>
        </mc:Choice>
        <mc:Fallback xmlns="">
          <p:pic>
            <p:nvPicPr>
              <p:cNvPr id="232" name="Freihand 231">
                <a:extLst>
                  <a:ext uri="{FF2B5EF4-FFF2-40B4-BE49-F238E27FC236}">
                    <a16:creationId xmlns:a16="http://schemas.microsoft.com/office/drawing/2014/main" id="{4EF00CB5-82F3-458F-B35A-BB6E05BF82DB}"/>
                  </a:ext>
                </a:extLst>
              </p:cNvPr>
              <p:cNvPicPr/>
              <p:nvPr/>
            </p:nvPicPr>
            <p:blipFill>
              <a:blip r:embed="rId127"/>
              <a:stretch>
                <a:fillRect/>
              </a:stretch>
            </p:blipFill>
            <p:spPr>
              <a:xfrm>
                <a:off x="8829818" y="570142"/>
                <a:ext cx="66852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33" name="Freihand 232">
                <a:extLst>
                  <a:ext uri="{FF2B5EF4-FFF2-40B4-BE49-F238E27FC236}">
                    <a16:creationId xmlns:a16="http://schemas.microsoft.com/office/drawing/2014/main" id="{38C90164-5D34-4EAD-9BAE-3A4782547198}"/>
                  </a:ext>
                </a:extLst>
              </p14:cNvPr>
              <p14:cNvContentPartPr/>
              <p14:nvPr/>
            </p14:nvContentPartPr>
            <p14:xfrm>
              <a:off x="9199538" y="592102"/>
              <a:ext cx="522360" cy="587880"/>
            </p14:xfrm>
          </p:contentPart>
        </mc:Choice>
        <mc:Fallback xmlns="">
          <p:pic>
            <p:nvPicPr>
              <p:cNvPr id="233" name="Freihand 232">
                <a:extLst>
                  <a:ext uri="{FF2B5EF4-FFF2-40B4-BE49-F238E27FC236}">
                    <a16:creationId xmlns:a16="http://schemas.microsoft.com/office/drawing/2014/main" id="{38C90164-5D34-4EAD-9BAE-3A4782547198}"/>
                  </a:ext>
                </a:extLst>
              </p:cNvPr>
              <p:cNvPicPr/>
              <p:nvPr/>
            </p:nvPicPr>
            <p:blipFill>
              <a:blip r:embed="rId129"/>
              <a:stretch>
                <a:fillRect/>
              </a:stretch>
            </p:blipFill>
            <p:spPr>
              <a:xfrm>
                <a:off x="9190538" y="583462"/>
                <a:ext cx="54000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35" name="Freihand 234">
                <a:extLst>
                  <a:ext uri="{FF2B5EF4-FFF2-40B4-BE49-F238E27FC236}">
                    <a16:creationId xmlns:a16="http://schemas.microsoft.com/office/drawing/2014/main" id="{112F8767-CD6C-4AF7-85FC-764477580414}"/>
                  </a:ext>
                </a:extLst>
              </p14:cNvPr>
              <p14:cNvContentPartPr/>
              <p14:nvPr/>
            </p14:nvContentPartPr>
            <p14:xfrm>
              <a:off x="662138" y="2912662"/>
              <a:ext cx="112320" cy="1712160"/>
            </p14:xfrm>
          </p:contentPart>
        </mc:Choice>
        <mc:Fallback xmlns="">
          <p:pic>
            <p:nvPicPr>
              <p:cNvPr id="235" name="Freihand 234">
                <a:extLst>
                  <a:ext uri="{FF2B5EF4-FFF2-40B4-BE49-F238E27FC236}">
                    <a16:creationId xmlns:a16="http://schemas.microsoft.com/office/drawing/2014/main" id="{112F8767-CD6C-4AF7-85FC-764477580414}"/>
                  </a:ext>
                </a:extLst>
              </p:cNvPr>
              <p:cNvPicPr/>
              <p:nvPr/>
            </p:nvPicPr>
            <p:blipFill>
              <a:blip r:embed="rId131"/>
              <a:stretch>
                <a:fillRect/>
              </a:stretch>
            </p:blipFill>
            <p:spPr>
              <a:xfrm>
                <a:off x="653138" y="2903662"/>
                <a:ext cx="129960" cy="1729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36" name="Freihand 235">
                <a:extLst>
                  <a:ext uri="{FF2B5EF4-FFF2-40B4-BE49-F238E27FC236}">
                    <a16:creationId xmlns:a16="http://schemas.microsoft.com/office/drawing/2014/main" id="{BB25DF7E-C28E-47D0-A6E3-65C5EA3980F7}"/>
                  </a:ext>
                </a:extLst>
              </p14:cNvPr>
              <p14:cNvContentPartPr/>
              <p14:nvPr/>
            </p14:nvContentPartPr>
            <p14:xfrm>
              <a:off x="8053298" y="1795222"/>
              <a:ext cx="10080" cy="7560"/>
            </p14:xfrm>
          </p:contentPart>
        </mc:Choice>
        <mc:Fallback xmlns="">
          <p:pic>
            <p:nvPicPr>
              <p:cNvPr id="236" name="Freihand 235">
                <a:extLst>
                  <a:ext uri="{FF2B5EF4-FFF2-40B4-BE49-F238E27FC236}">
                    <a16:creationId xmlns:a16="http://schemas.microsoft.com/office/drawing/2014/main" id="{BB25DF7E-C28E-47D0-A6E3-65C5EA3980F7}"/>
                  </a:ext>
                </a:extLst>
              </p:cNvPr>
              <p:cNvPicPr/>
              <p:nvPr/>
            </p:nvPicPr>
            <p:blipFill>
              <a:blip r:embed="rId133"/>
              <a:stretch>
                <a:fillRect/>
              </a:stretch>
            </p:blipFill>
            <p:spPr>
              <a:xfrm>
                <a:off x="8044658" y="1786222"/>
                <a:ext cx="27720" cy="25200"/>
              </a:xfrm>
              <a:prstGeom prst="rect">
                <a:avLst/>
              </a:prstGeom>
            </p:spPr>
          </p:pic>
        </mc:Fallback>
      </mc:AlternateContent>
      <p:grpSp>
        <p:nvGrpSpPr>
          <p:cNvPr id="241" name="Gruppieren 240">
            <a:extLst>
              <a:ext uri="{FF2B5EF4-FFF2-40B4-BE49-F238E27FC236}">
                <a16:creationId xmlns:a16="http://schemas.microsoft.com/office/drawing/2014/main" id="{C33E64AD-45F6-4882-9C1A-DD1044380C88}"/>
              </a:ext>
            </a:extLst>
          </p:cNvPr>
          <p:cNvGrpSpPr/>
          <p:nvPr/>
        </p:nvGrpSpPr>
        <p:grpSpPr>
          <a:xfrm>
            <a:off x="7076978" y="497062"/>
            <a:ext cx="3591360" cy="806400"/>
            <a:chOff x="7076978" y="497062"/>
            <a:chExt cx="3591360" cy="806400"/>
          </a:xfrm>
        </p:grpSpPr>
        <mc:AlternateContent xmlns:mc="http://schemas.openxmlformats.org/markup-compatibility/2006" xmlns:p14="http://schemas.microsoft.com/office/powerpoint/2010/main">
          <mc:Choice Requires="p14">
            <p:contentPart p14:bwMode="auto" r:id="rId134">
              <p14:nvContentPartPr>
                <p14:cNvPr id="237" name="Freihand 236">
                  <a:extLst>
                    <a:ext uri="{FF2B5EF4-FFF2-40B4-BE49-F238E27FC236}">
                      <a16:creationId xmlns:a16="http://schemas.microsoft.com/office/drawing/2014/main" id="{38964AF4-22DE-4AEB-8829-EF3E600F0D83}"/>
                    </a:ext>
                  </a:extLst>
                </p14:cNvPr>
                <p14:cNvContentPartPr/>
                <p14:nvPr/>
              </p14:nvContentPartPr>
              <p14:xfrm>
                <a:off x="10325618" y="633142"/>
                <a:ext cx="172080" cy="35280"/>
              </p14:xfrm>
            </p:contentPart>
          </mc:Choice>
          <mc:Fallback xmlns="">
            <p:pic>
              <p:nvPicPr>
                <p:cNvPr id="237" name="Freihand 236">
                  <a:extLst>
                    <a:ext uri="{FF2B5EF4-FFF2-40B4-BE49-F238E27FC236}">
                      <a16:creationId xmlns:a16="http://schemas.microsoft.com/office/drawing/2014/main" id="{38964AF4-22DE-4AEB-8829-EF3E600F0D83}"/>
                    </a:ext>
                  </a:extLst>
                </p:cNvPr>
                <p:cNvPicPr/>
                <p:nvPr/>
              </p:nvPicPr>
              <p:blipFill>
                <a:blip r:embed="rId135"/>
                <a:stretch>
                  <a:fillRect/>
                </a:stretch>
              </p:blipFill>
              <p:spPr>
                <a:xfrm>
                  <a:off x="10316978" y="624142"/>
                  <a:ext cx="189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38" name="Freihand 237">
                  <a:extLst>
                    <a:ext uri="{FF2B5EF4-FFF2-40B4-BE49-F238E27FC236}">
                      <a16:creationId xmlns:a16="http://schemas.microsoft.com/office/drawing/2014/main" id="{C9C053E1-B86C-46DC-BEC4-3B7E7970B939}"/>
                    </a:ext>
                  </a:extLst>
                </p14:cNvPr>
                <p14:cNvContentPartPr/>
                <p14:nvPr/>
              </p14:nvContentPartPr>
              <p14:xfrm>
                <a:off x="9395378" y="497062"/>
                <a:ext cx="784800" cy="98280"/>
              </p14:xfrm>
            </p:contentPart>
          </mc:Choice>
          <mc:Fallback xmlns="">
            <p:pic>
              <p:nvPicPr>
                <p:cNvPr id="238" name="Freihand 237">
                  <a:extLst>
                    <a:ext uri="{FF2B5EF4-FFF2-40B4-BE49-F238E27FC236}">
                      <a16:creationId xmlns:a16="http://schemas.microsoft.com/office/drawing/2014/main" id="{C9C053E1-B86C-46DC-BEC4-3B7E7970B939}"/>
                    </a:ext>
                  </a:extLst>
                </p:cNvPr>
                <p:cNvPicPr/>
                <p:nvPr/>
              </p:nvPicPr>
              <p:blipFill>
                <a:blip r:embed="rId137"/>
                <a:stretch>
                  <a:fillRect/>
                </a:stretch>
              </p:blipFill>
              <p:spPr>
                <a:xfrm>
                  <a:off x="9386738" y="488062"/>
                  <a:ext cx="802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39" name="Freihand 238">
                  <a:extLst>
                    <a:ext uri="{FF2B5EF4-FFF2-40B4-BE49-F238E27FC236}">
                      <a16:creationId xmlns:a16="http://schemas.microsoft.com/office/drawing/2014/main" id="{7095041D-182D-4DFD-88A8-9DBE14242178}"/>
                    </a:ext>
                  </a:extLst>
                </p14:cNvPr>
                <p14:cNvContentPartPr/>
                <p14:nvPr/>
              </p14:nvContentPartPr>
              <p14:xfrm>
                <a:off x="7418618" y="502102"/>
                <a:ext cx="1174320" cy="76320"/>
              </p14:xfrm>
            </p:contentPart>
          </mc:Choice>
          <mc:Fallback xmlns="">
            <p:pic>
              <p:nvPicPr>
                <p:cNvPr id="239" name="Freihand 238">
                  <a:extLst>
                    <a:ext uri="{FF2B5EF4-FFF2-40B4-BE49-F238E27FC236}">
                      <a16:creationId xmlns:a16="http://schemas.microsoft.com/office/drawing/2014/main" id="{7095041D-182D-4DFD-88A8-9DBE14242178}"/>
                    </a:ext>
                  </a:extLst>
                </p:cNvPr>
                <p:cNvPicPr/>
                <p:nvPr/>
              </p:nvPicPr>
              <p:blipFill>
                <a:blip r:embed="rId139"/>
                <a:stretch>
                  <a:fillRect/>
                </a:stretch>
              </p:blipFill>
              <p:spPr>
                <a:xfrm>
                  <a:off x="7409978" y="493102"/>
                  <a:ext cx="1191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40" name="Freihand 239">
                  <a:extLst>
                    <a:ext uri="{FF2B5EF4-FFF2-40B4-BE49-F238E27FC236}">
                      <a16:creationId xmlns:a16="http://schemas.microsoft.com/office/drawing/2014/main" id="{CE944AEF-FCE6-4390-A43F-F2F9C11CA354}"/>
                    </a:ext>
                  </a:extLst>
                </p14:cNvPr>
                <p14:cNvContentPartPr/>
                <p14:nvPr/>
              </p14:nvContentPartPr>
              <p14:xfrm>
                <a:off x="7076978" y="588142"/>
                <a:ext cx="3591360" cy="715320"/>
              </p14:xfrm>
            </p:contentPart>
          </mc:Choice>
          <mc:Fallback xmlns="">
            <p:pic>
              <p:nvPicPr>
                <p:cNvPr id="240" name="Freihand 239">
                  <a:extLst>
                    <a:ext uri="{FF2B5EF4-FFF2-40B4-BE49-F238E27FC236}">
                      <a16:creationId xmlns:a16="http://schemas.microsoft.com/office/drawing/2014/main" id="{CE944AEF-FCE6-4390-A43F-F2F9C11CA354}"/>
                    </a:ext>
                  </a:extLst>
                </p:cNvPr>
                <p:cNvPicPr/>
                <p:nvPr/>
              </p:nvPicPr>
              <p:blipFill>
                <a:blip r:embed="rId141"/>
                <a:stretch>
                  <a:fillRect/>
                </a:stretch>
              </p:blipFill>
              <p:spPr>
                <a:xfrm>
                  <a:off x="7067978" y="579502"/>
                  <a:ext cx="3609000" cy="732960"/>
                </a:xfrm>
                <a:prstGeom prst="rect">
                  <a:avLst/>
                </a:prstGeom>
              </p:spPr>
            </p:pic>
          </mc:Fallback>
        </mc:AlternateContent>
      </p:grpSp>
      <p:grpSp>
        <p:nvGrpSpPr>
          <p:cNvPr id="263" name="Gruppieren 262">
            <a:extLst>
              <a:ext uri="{FF2B5EF4-FFF2-40B4-BE49-F238E27FC236}">
                <a16:creationId xmlns:a16="http://schemas.microsoft.com/office/drawing/2014/main" id="{E120A4E6-5664-4FB5-97E1-AD920CEFE931}"/>
              </a:ext>
            </a:extLst>
          </p:cNvPr>
          <p:cNvGrpSpPr/>
          <p:nvPr/>
        </p:nvGrpSpPr>
        <p:grpSpPr>
          <a:xfrm>
            <a:off x="183698" y="998902"/>
            <a:ext cx="2026800" cy="1549080"/>
            <a:chOff x="183698" y="998902"/>
            <a:chExt cx="2026800" cy="1549080"/>
          </a:xfrm>
        </p:grpSpPr>
        <mc:AlternateContent xmlns:mc="http://schemas.openxmlformats.org/markup-compatibility/2006" xmlns:p14="http://schemas.microsoft.com/office/powerpoint/2010/main">
          <mc:Choice Requires="p14">
            <p:contentPart p14:bwMode="auto" r:id="rId142">
              <p14:nvContentPartPr>
                <p14:cNvPr id="242" name="Freihand 241">
                  <a:extLst>
                    <a:ext uri="{FF2B5EF4-FFF2-40B4-BE49-F238E27FC236}">
                      <a16:creationId xmlns:a16="http://schemas.microsoft.com/office/drawing/2014/main" id="{C2E30C5E-AB0B-4ECE-8F2C-5BE68FEF7C47}"/>
                    </a:ext>
                  </a:extLst>
                </p14:cNvPr>
                <p14:cNvContentPartPr/>
                <p14:nvPr/>
              </p14:nvContentPartPr>
              <p14:xfrm>
                <a:off x="563858" y="1641142"/>
                <a:ext cx="210600" cy="308160"/>
              </p14:xfrm>
            </p:contentPart>
          </mc:Choice>
          <mc:Fallback xmlns="">
            <p:pic>
              <p:nvPicPr>
                <p:cNvPr id="242" name="Freihand 241">
                  <a:extLst>
                    <a:ext uri="{FF2B5EF4-FFF2-40B4-BE49-F238E27FC236}">
                      <a16:creationId xmlns:a16="http://schemas.microsoft.com/office/drawing/2014/main" id="{C2E30C5E-AB0B-4ECE-8F2C-5BE68FEF7C47}"/>
                    </a:ext>
                  </a:extLst>
                </p:cNvPr>
                <p:cNvPicPr/>
                <p:nvPr/>
              </p:nvPicPr>
              <p:blipFill>
                <a:blip r:embed="rId143"/>
                <a:stretch>
                  <a:fillRect/>
                </a:stretch>
              </p:blipFill>
              <p:spPr>
                <a:xfrm>
                  <a:off x="554858" y="1632142"/>
                  <a:ext cx="2282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43" name="Freihand 242">
                  <a:extLst>
                    <a:ext uri="{FF2B5EF4-FFF2-40B4-BE49-F238E27FC236}">
                      <a16:creationId xmlns:a16="http://schemas.microsoft.com/office/drawing/2014/main" id="{8467147B-82D1-4FF1-B0A3-B35EB58B6DDC}"/>
                    </a:ext>
                  </a:extLst>
                </p14:cNvPr>
                <p14:cNvContentPartPr/>
                <p14:nvPr/>
              </p14:nvContentPartPr>
              <p14:xfrm>
                <a:off x="843578" y="1456822"/>
                <a:ext cx="224640" cy="321840"/>
              </p14:xfrm>
            </p:contentPart>
          </mc:Choice>
          <mc:Fallback xmlns="">
            <p:pic>
              <p:nvPicPr>
                <p:cNvPr id="243" name="Freihand 242">
                  <a:extLst>
                    <a:ext uri="{FF2B5EF4-FFF2-40B4-BE49-F238E27FC236}">
                      <a16:creationId xmlns:a16="http://schemas.microsoft.com/office/drawing/2014/main" id="{8467147B-82D1-4FF1-B0A3-B35EB58B6DDC}"/>
                    </a:ext>
                  </a:extLst>
                </p:cNvPr>
                <p:cNvPicPr/>
                <p:nvPr/>
              </p:nvPicPr>
              <p:blipFill>
                <a:blip r:embed="rId145"/>
                <a:stretch>
                  <a:fillRect/>
                </a:stretch>
              </p:blipFill>
              <p:spPr>
                <a:xfrm>
                  <a:off x="834578" y="1447822"/>
                  <a:ext cx="2422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44" name="Freihand 243">
                  <a:extLst>
                    <a:ext uri="{FF2B5EF4-FFF2-40B4-BE49-F238E27FC236}">
                      <a16:creationId xmlns:a16="http://schemas.microsoft.com/office/drawing/2014/main" id="{6C9ABBF1-1E9A-4CB2-93BC-B52E3047CD29}"/>
                    </a:ext>
                  </a:extLst>
                </p14:cNvPr>
                <p14:cNvContentPartPr/>
                <p14:nvPr/>
              </p14:nvContentPartPr>
              <p14:xfrm>
                <a:off x="1205738" y="1390582"/>
                <a:ext cx="58320" cy="172080"/>
              </p14:xfrm>
            </p:contentPart>
          </mc:Choice>
          <mc:Fallback xmlns="">
            <p:pic>
              <p:nvPicPr>
                <p:cNvPr id="244" name="Freihand 243">
                  <a:extLst>
                    <a:ext uri="{FF2B5EF4-FFF2-40B4-BE49-F238E27FC236}">
                      <a16:creationId xmlns:a16="http://schemas.microsoft.com/office/drawing/2014/main" id="{6C9ABBF1-1E9A-4CB2-93BC-B52E3047CD29}"/>
                    </a:ext>
                  </a:extLst>
                </p:cNvPr>
                <p:cNvPicPr/>
                <p:nvPr/>
              </p:nvPicPr>
              <p:blipFill>
                <a:blip r:embed="rId147"/>
                <a:stretch>
                  <a:fillRect/>
                </a:stretch>
              </p:blipFill>
              <p:spPr>
                <a:xfrm>
                  <a:off x="1197098" y="1381582"/>
                  <a:ext cx="75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45" name="Freihand 244">
                  <a:extLst>
                    <a:ext uri="{FF2B5EF4-FFF2-40B4-BE49-F238E27FC236}">
                      <a16:creationId xmlns:a16="http://schemas.microsoft.com/office/drawing/2014/main" id="{E52E02CC-1B21-40A6-AA59-F02007F9292D}"/>
                    </a:ext>
                  </a:extLst>
                </p14:cNvPr>
                <p14:cNvContentPartPr/>
                <p14:nvPr/>
              </p14:nvContentPartPr>
              <p14:xfrm>
                <a:off x="1067858" y="1241902"/>
                <a:ext cx="189720" cy="173880"/>
              </p14:xfrm>
            </p:contentPart>
          </mc:Choice>
          <mc:Fallback xmlns="">
            <p:pic>
              <p:nvPicPr>
                <p:cNvPr id="245" name="Freihand 244">
                  <a:extLst>
                    <a:ext uri="{FF2B5EF4-FFF2-40B4-BE49-F238E27FC236}">
                      <a16:creationId xmlns:a16="http://schemas.microsoft.com/office/drawing/2014/main" id="{E52E02CC-1B21-40A6-AA59-F02007F9292D}"/>
                    </a:ext>
                  </a:extLst>
                </p:cNvPr>
                <p:cNvPicPr/>
                <p:nvPr/>
              </p:nvPicPr>
              <p:blipFill>
                <a:blip r:embed="rId149"/>
                <a:stretch>
                  <a:fillRect/>
                </a:stretch>
              </p:blipFill>
              <p:spPr>
                <a:xfrm>
                  <a:off x="1059218" y="1233262"/>
                  <a:ext cx="207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46" name="Freihand 245">
                  <a:extLst>
                    <a:ext uri="{FF2B5EF4-FFF2-40B4-BE49-F238E27FC236}">
                      <a16:creationId xmlns:a16="http://schemas.microsoft.com/office/drawing/2014/main" id="{A26FA246-D6D1-435D-B02E-D333DB57E1EA}"/>
                    </a:ext>
                  </a:extLst>
                </p14:cNvPr>
                <p14:cNvContentPartPr/>
                <p14:nvPr/>
              </p14:nvContentPartPr>
              <p14:xfrm>
                <a:off x="337418" y="1470142"/>
                <a:ext cx="149760" cy="164160"/>
              </p14:xfrm>
            </p:contentPart>
          </mc:Choice>
          <mc:Fallback xmlns="">
            <p:pic>
              <p:nvPicPr>
                <p:cNvPr id="246" name="Freihand 245">
                  <a:extLst>
                    <a:ext uri="{FF2B5EF4-FFF2-40B4-BE49-F238E27FC236}">
                      <a16:creationId xmlns:a16="http://schemas.microsoft.com/office/drawing/2014/main" id="{A26FA246-D6D1-435D-B02E-D333DB57E1EA}"/>
                    </a:ext>
                  </a:extLst>
                </p:cNvPr>
                <p:cNvPicPr/>
                <p:nvPr/>
              </p:nvPicPr>
              <p:blipFill>
                <a:blip r:embed="rId151"/>
                <a:stretch>
                  <a:fillRect/>
                </a:stretch>
              </p:blipFill>
              <p:spPr>
                <a:xfrm>
                  <a:off x="328778" y="1461502"/>
                  <a:ext cx="167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47" name="Freihand 246">
                  <a:extLst>
                    <a:ext uri="{FF2B5EF4-FFF2-40B4-BE49-F238E27FC236}">
                      <a16:creationId xmlns:a16="http://schemas.microsoft.com/office/drawing/2014/main" id="{BC0A0CB0-2ABA-4045-8F4D-D826517B29FE}"/>
                    </a:ext>
                  </a:extLst>
                </p14:cNvPr>
                <p14:cNvContentPartPr/>
                <p14:nvPr/>
              </p14:nvContentPartPr>
              <p14:xfrm>
                <a:off x="1268378" y="998902"/>
                <a:ext cx="138240" cy="174960"/>
              </p14:xfrm>
            </p:contentPart>
          </mc:Choice>
          <mc:Fallback xmlns="">
            <p:pic>
              <p:nvPicPr>
                <p:cNvPr id="247" name="Freihand 246">
                  <a:extLst>
                    <a:ext uri="{FF2B5EF4-FFF2-40B4-BE49-F238E27FC236}">
                      <a16:creationId xmlns:a16="http://schemas.microsoft.com/office/drawing/2014/main" id="{BC0A0CB0-2ABA-4045-8F4D-D826517B29FE}"/>
                    </a:ext>
                  </a:extLst>
                </p:cNvPr>
                <p:cNvPicPr/>
                <p:nvPr/>
              </p:nvPicPr>
              <p:blipFill>
                <a:blip r:embed="rId153"/>
                <a:stretch>
                  <a:fillRect/>
                </a:stretch>
              </p:blipFill>
              <p:spPr>
                <a:xfrm>
                  <a:off x="1259378" y="990262"/>
                  <a:ext cx="155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48" name="Freihand 247">
                  <a:extLst>
                    <a:ext uri="{FF2B5EF4-FFF2-40B4-BE49-F238E27FC236}">
                      <a16:creationId xmlns:a16="http://schemas.microsoft.com/office/drawing/2014/main" id="{59545A6D-8D70-4F7B-AE59-FD7B2FD70686}"/>
                    </a:ext>
                  </a:extLst>
                </p14:cNvPr>
                <p14:cNvContentPartPr/>
                <p14:nvPr/>
              </p14:nvContentPartPr>
              <p14:xfrm>
                <a:off x="361898" y="2240182"/>
                <a:ext cx="144360" cy="307800"/>
              </p14:xfrm>
            </p:contentPart>
          </mc:Choice>
          <mc:Fallback xmlns="">
            <p:pic>
              <p:nvPicPr>
                <p:cNvPr id="248" name="Freihand 247">
                  <a:extLst>
                    <a:ext uri="{FF2B5EF4-FFF2-40B4-BE49-F238E27FC236}">
                      <a16:creationId xmlns:a16="http://schemas.microsoft.com/office/drawing/2014/main" id="{59545A6D-8D70-4F7B-AE59-FD7B2FD70686}"/>
                    </a:ext>
                  </a:extLst>
                </p:cNvPr>
                <p:cNvPicPr/>
                <p:nvPr/>
              </p:nvPicPr>
              <p:blipFill>
                <a:blip r:embed="rId155"/>
                <a:stretch>
                  <a:fillRect/>
                </a:stretch>
              </p:blipFill>
              <p:spPr>
                <a:xfrm>
                  <a:off x="353258" y="2231182"/>
                  <a:ext cx="1620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49" name="Freihand 248">
                  <a:extLst>
                    <a:ext uri="{FF2B5EF4-FFF2-40B4-BE49-F238E27FC236}">
                      <a16:creationId xmlns:a16="http://schemas.microsoft.com/office/drawing/2014/main" id="{FA54263B-710C-4F99-A315-AD8D7BE9D72A}"/>
                    </a:ext>
                  </a:extLst>
                </p14:cNvPr>
                <p14:cNvContentPartPr/>
                <p14:nvPr/>
              </p14:nvContentPartPr>
              <p14:xfrm>
                <a:off x="535058" y="2322262"/>
                <a:ext cx="42120" cy="98280"/>
              </p14:xfrm>
            </p:contentPart>
          </mc:Choice>
          <mc:Fallback xmlns="">
            <p:pic>
              <p:nvPicPr>
                <p:cNvPr id="249" name="Freihand 248">
                  <a:extLst>
                    <a:ext uri="{FF2B5EF4-FFF2-40B4-BE49-F238E27FC236}">
                      <a16:creationId xmlns:a16="http://schemas.microsoft.com/office/drawing/2014/main" id="{FA54263B-710C-4F99-A315-AD8D7BE9D72A}"/>
                    </a:ext>
                  </a:extLst>
                </p:cNvPr>
                <p:cNvPicPr/>
                <p:nvPr/>
              </p:nvPicPr>
              <p:blipFill>
                <a:blip r:embed="rId157"/>
                <a:stretch>
                  <a:fillRect/>
                </a:stretch>
              </p:blipFill>
              <p:spPr>
                <a:xfrm>
                  <a:off x="526058" y="2313622"/>
                  <a:ext cx="59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50" name="Freihand 249">
                  <a:extLst>
                    <a:ext uri="{FF2B5EF4-FFF2-40B4-BE49-F238E27FC236}">
                      <a16:creationId xmlns:a16="http://schemas.microsoft.com/office/drawing/2014/main" id="{EDF0DF58-D4E3-4FF6-BF3C-9DC818126BE0}"/>
                    </a:ext>
                  </a:extLst>
                </p14:cNvPr>
                <p14:cNvContentPartPr/>
                <p14:nvPr/>
              </p14:nvContentPartPr>
              <p14:xfrm>
                <a:off x="621818" y="2164582"/>
                <a:ext cx="257040" cy="175320"/>
              </p14:xfrm>
            </p:contentPart>
          </mc:Choice>
          <mc:Fallback xmlns="">
            <p:pic>
              <p:nvPicPr>
                <p:cNvPr id="250" name="Freihand 249">
                  <a:extLst>
                    <a:ext uri="{FF2B5EF4-FFF2-40B4-BE49-F238E27FC236}">
                      <a16:creationId xmlns:a16="http://schemas.microsoft.com/office/drawing/2014/main" id="{EDF0DF58-D4E3-4FF6-BF3C-9DC818126BE0}"/>
                    </a:ext>
                  </a:extLst>
                </p:cNvPr>
                <p:cNvPicPr/>
                <p:nvPr/>
              </p:nvPicPr>
              <p:blipFill>
                <a:blip r:embed="rId159"/>
                <a:stretch>
                  <a:fillRect/>
                </a:stretch>
              </p:blipFill>
              <p:spPr>
                <a:xfrm>
                  <a:off x="613178" y="2155582"/>
                  <a:ext cx="274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51" name="Freihand 250">
                  <a:extLst>
                    <a:ext uri="{FF2B5EF4-FFF2-40B4-BE49-F238E27FC236}">
                      <a16:creationId xmlns:a16="http://schemas.microsoft.com/office/drawing/2014/main" id="{C8F63723-5780-4244-88AB-7D05A499D536}"/>
                    </a:ext>
                  </a:extLst>
                </p14:cNvPr>
                <p14:cNvContentPartPr/>
                <p14:nvPr/>
              </p14:nvContentPartPr>
              <p14:xfrm>
                <a:off x="1061378" y="1935982"/>
                <a:ext cx="171720" cy="163800"/>
              </p14:xfrm>
            </p:contentPart>
          </mc:Choice>
          <mc:Fallback xmlns="">
            <p:pic>
              <p:nvPicPr>
                <p:cNvPr id="251" name="Freihand 250">
                  <a:extLst>
                    <a:ext uri="{FF2B5EF4-FFF2-40B4-BE49-F238E27FC236}">
                      <a16:creationId xmlns:a16="http://schemas.microsoft.com/office/drawing/2014/main" id="{C8F63723-5780-4244-88AB-7D05A499D536}"/>
                    </a:ext>
                  </a:extLst>
                </p:cNvPr>
                <p:cNvPicPr/>
                <p:nvPr/>
              </p:nvPicPr>
              <p:blipFill>
                <a:blip r:embed="rId161"/>
                <a:stretch>
                  <a:fillRect/>
                </a:stretch>
              </p:blipFill>
              <p:spPr>
                <a:xfrm>
                  <a:off x="1052378" y="1927342"/>
                  <a:ext cx="189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52" name="Freihand 251">
                  <a:extLst>
                    <a:ext uri="{FF2B5EF4-FFF2-40B4-BE49-F238E27FC236}">
                      <a16:creationId xmlns:a16="http://schemas.microsoft.com/office/drawing/2014/main" id="{33C84441-A831-4487-BD8A-75046F065615}"/>
                    </a:ext>
                  </a:extLst>
                </p14:cNvPr>
                <p14:cNvContentPartPr/>
                <p14:nvPr/>
              </p14:nvContentPartPr>
              <p14:xfrm>
                <a:off x="1292498" y="1751302"/>
                <a:ext cx="188640" cy="174600"/>
              </p14:xfrm>
            </p:contentPart>
          </mc:Choice>
          <mc:Fallback xmlns="">
            <p:pic>
              <p:nvPicPr>
                <p:cNvPr id="252" name="Freihand 251">
                  <a:extLst>
                    <a:ext uri="{FF2B5EF4-FFF2-40B4-BE49-F238E27FC236}">
                      <a16:creationId xmlns:a16="http://schemas.microsoft.com/office/drawing/2014/main" id="{33C84441-A831-4487-BD8A-75046F065615}"/>
                    </a:ext>
                  </a:extLst>
                </p:cNvPr>
                <p:cNvPicPr/>
                <p:nvPr/>
              </p:nvPicPr>
              <p:blipFill>
                <a:blip r:embed="rId163"/>
                <a:stretch>
                  <a:fillRect/>
                </a:stretch>
              </p:blipFill>
              <p:spPr>
                <a:xfrm>
                  <a:off x="1283498" y="1742662"/>
                  <a:ext cx="206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53" name="Freihand 252">
                  <a:extLst>
                    <a:ext uri="{FF2B5EF4-FFF2-40B4-BE49-F238E27FC236}">
                      <a16:creationId xmlns:a16="http://schemas.microsoft.com/office/drawing/2014/main" id="{B54CBE52-FC1D-433D-9434-6977452B3D5F}"/>
                    </a:ext>
                  </a:extLst>
                </p14:cNvPr>
                <p14:cNvContentPartPr/>
                <p14:nvPr/>
              </p14:nvContentPartPr>
              <p14:xfrm>
                <a:off x="1492298" y="1620622"/>
                <a:ext cx="68400" cy="163440"/>
              </p14:xfrm>
            </p:contentPart>
          </mc:Choice>
          <mc:Fallback xmlns="">
            <p:pic>
              <p:nvPicPr>
                <p:cNvPr id="253" name="Freihand 252">
                  <a:extLst>
                    <a:ext uri="{FF2B5EF4-FFF2-40B4-BE49-F238E27FC236}">
                      <a16:creationId xmlns:a16="http://schemas.microsoft.com/office/drawing/2014/main" id="{B54CBE52-FC1D-433D-9434-6977452B3D5F}"/>
                    </a:ext>
                  </a:extLst>
                </p:cNvPr>
                <p:cNvPicPr/>
                <p:nvPr/>
              </p:nvPicPr>
              <p:blipFill>
                <a:blip r:embed="rId165"/>
                <a:stretch>
                  <a:fillRect/>
                </a:stretch>
              </p:blipFill>
              <p:spPr>
                <a:xfrm>
                  <a:off x="1483298" y="1611982"/>
                  <a:ext cx="86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54" name="Freihand 253">
                  <a:extLst>
                    <a:ext uri="{FF2B5EF4-FFF2-40B4-BE49-F238E27FC236}">
                      <a16:creationId xmlns:a16="http://schemas.microsoft.com/office/drawing/2014/main" id="{F7BFEF00-873A-4AC7-8C3F-D933C1635113}"/>
                    </a:ext>
                  </a:extLst>
                </p14:cNvPr>
                <p14:cNvContentPartPr/>
                <p14:nvPr/>
              </p14:nvContentPartPr>
              <p14:xfrm>
                <a:off x="1637378" y="1506502"/>
                <a:ext cx="298800" cy="209880"/>
              </p14:xfrm>
            </p:contentPart>
          </mc:Choice>
          <mc:Fallback xmlns="">
            <p:pic>
              <p:nvPicPr>
                <p:cNvPr id="254" name="Freihand 253">
                  <a:extLst>
                    <a:ext uri="{FF2B5EF4-FFF2-40B4-BE49-F238E27FC236}">
                      <a16:creationId xmlns:a16="http://schemas.microsoft.com/office/drawing/2014/main" id="{F7BFEF00-873A-4AC7-8C3F-D933C1635113}"/>
                    </a:ext>
                  </a:extLst>
                </p:cNvPr>
                <p:cNvPicPr/>
                <p:nvPr/>
              </p:nvPicPr>
              <p:blipFill>
                <a:blip r:embed="rId167"/>
                <a:stretch>
                  <a:fillRect/>
                </a:stretch>
              </p:blipFill>
              <p:spPr>
                <a:xfrm>
                  <a:off x="1628378" y="1497862"/>
                  <a:ext cx="316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55" name="Freihand 254">
                  <a:extLst>
                    <a:ext uri="{FF2B5EF4-FFF2-40B4-BE49-F238E27FC236}">
                      <a16:creationId xmlns:a16="http://schemas.microsoft.com/office/drawing/2014/main" id="{0780A813-CD6F-49C7-88EC-58FDEA86C886}"/>
                    </a:ext>
                  </a:extLst>
                </p14:cNvPr>
                <p14:cNvContentPartPr/>
                <p14:nvPr/>
              </p14:nvContentPartPr>
              <p14:xfrm>
                <a:off x="1500938" y="2112382"/>
                <a:ext cx="66240" cy="155160"/>
              </p14:xfrm>
            </p:contentPart>
          </mc:Choice>
          <mc:Fallback xmlns="">
            <p:pic>
              <p:nvPicPr>
                <p:cNvPr id="255" name="Freihand 254">
                  <a:extLst>
                    <a:ext uri="{FF2B5EF4-FFF2-40B4-BE49-F238E27FC236}">
                      <a16:creationId xmlns:a16="http://schemas.microsoft.com/office/drawing/2014/main" id="{0780A813-CD6F-49C7-88EC-58FDEA86C886}"/>
                    </a:ext>
                  </a:extLst>
                </p:cNvPr>
                <p:cNvPicPr/>
                <p:nvPr/>
              </p:nvPicPr>
              <p:blipFill>
                <a:blip r:embed="rId169"/>
                <a:stretch>
                  <a:fillRect/>
                </a:stretch>
              </p:blipFill>
              <p:spPr>
                <a:xfrm>
                  <a:off x="1491938" y="2103742"/>
                  <a:ext cx="83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56" name="Freihand 255">
                  <a:extLst>
                    <a:ext uri="{FF2B5EF4-FFF2-40B4-BE49-F238E27FC236}">
                      <a16:creationId xmlns:a16="http://schemas.microsoft.com/office/drawing/2014/main" id="{BC5EB4BC-C8F8-459F-8E6D-EA505E7D0EBA}"/>
                    </a:ext>
                  </a:extLst>
                </p14:cNvPr>
                <p14:cNvContentPartPr/>
                <p14:nvPr/>
              </p14:nvContentPartPr>
              <p14:xfrm>
                <a:off x="1391498" y="1984582"/>
                <a:ext cx="325440" cy="217440"/>
              </p14:xfrm>
            </p:contentPart>
          </mc:Choice>
          <mc:Fallback xmlns="">
            <p:pic>
              <p:nvPicPr>
                <p:cNvPr id="256" name="Freihand 255">
                  <a:extLst>
                    <a:ext uri="{FF2B5EF4-FFF2-40B4-BE49-F238E27FC236}">
                      <a16:creationId xmlns:a16="http://schemas.microsoft.com/office/drawing/2014/main" id="{BC5EB4BC-C8F8-459F-8E6D-EA505E7D0EBA}"/>
                    </a:ext>
                  </a:extLst>
                </p:cNvPr>
                <p:cNvPicPr/>
                <p:nvPr/>
              </p:nvPicPr>
              <p:blipFill>
                <a:blip r:embed="rId171"/>
                <a:stretch>
                  <a:fillRect/>
                </a:stretch>
              </p:blipFill>
              <p:spPr>
                <a:xfrm>
                  <a:off x="1382858" y="1975582"/>
                  <a:ext cx="343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57" name="Freihand 256">
                  <a:extLst>
                    <a:ext uri="{FF2B5EF4-FFF2-40B4-BE49-F238E27FC236}">
                      <a16:creationId xmlns:a16="http://schemas.microsoft.com/office/drawing/2014/main" id="{00D8C48D-6C87-4EA9-BF6F-B49EFD961B83}"/>
                    </a:ext>
                  </a:extLst>
                </p14:cNvPr>
                <p14:cNvContentPartPr/>
                <p14:nvPr/>
              </p14:nvContentPartPr>
              <p14:xfrm>
                <a:off x="1763738" y="1935262"/>
                <a:ext cx="59040" cy="127080"/>
              </p14:xfrm>
            </p:contentPart>
          </mc:Choice>
          <mc:Fallback xmlns="">
            <p:pic>
              <p:nvPicPr>
                <p:cNvPr id="257" name="Freihand 256">
                  <a:extLst>
                    <a:ext uri="{FF2B5EF4-FFF2-40B4-BE49-F238E27FC236}">
                      <a16:creationId xmlns:a16="http://schemas.microsoft.com/office/drawing/2014/main" id="{00D8C48D-6C87-4EA9-BF6F-B49EFD961B83}"/>
                    </a:ext>
                  </a:extLst>
                </p:cNvPr>
                <p:cNvPicPr/>
                <p:nvPr/>
              </p:nvPicPr>
              <p:blipFill>
                <a:blip r:embed="rId173"/>
                <a:stretch>
                  <a:fillRect/>
                </a:stretch>
              </p:blipFill>
              <p:spPr>
                <a:xfrm>
                  <a:off x="1754738" y="1926622"/>
                  <a:ext cx="76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8" name="Freihand 257">
                  <a:extLst>
                    <a:ext uri="{FF2B5EF4-FFF2-40B4-BE49-F238E27FC236}">
                      <a16:creationId xmlns:a16="http://schemas.microsoft.com/office/drawing/2014/main" id="{E8209277-154E-45E9-9DC8-D0027F2A6928}"/>
                    </a:ext>
                  </a:extLst>
                </p14:cNvPr>
                <p14:cNvContentPartPr/>
                <p14:nvPr/>
              </p14:nvContentPartPr>
              <p14:xfrm>
                <a:off x="1892978" y="1836262"/>
                <a:ext cx="317520" cy="224280"/>
              </p14:xfrm>
            </p:contentPart>
          </mc:Choice>
          <mc:Fallback xmlns="">
            <p:pic>
              <p:nvPicPr>
                <p:cNvPr id="258" name="Freihand 257">
                  <a:extLst>
                    <a:ext uri="{FF2B5EF4-FFF2-40B4-BE49-F238E27FC236}">
                      <a16:creationId xmlns:a16="http://schemas.microsoft.com/office/drawing/2014/main" id="{E8209277-154E-45E9-9DC8-D0027F2A6928}"/>
                    </a:ext>
                  </a:extLst>
                </p:cNvPr>
                <p:cNvPicPr/>
                <p:nvPr/>
              </p:nvPicPr>
              <p:blipFill>
                <a:blip r:embed="rId175"/>
                <a:stretch>
                  <a:fillRect/>
                </a:stretch>
              </p:blipFill>
              <p:spPr>
                <a:xfrm>
                  <a:off x="1884338" y="1827622"/>
                  <a:ext cx="335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59" name="Freihand 258">
                  <a:extLst>
                    <a:ext uri="{FF2B5EF4-FFF2-40B4-BE49-F238E27FC236}">
                      <a16:creationId xmlns:a16="http://schemas.microsoft.com/office/drawing/2014/main" id="{446A1CEB-0F27-4180-850D-B6DD7A4767EA}"/>
                    </a:ext>
                  </a:extLst>
                </p14:cNvPr>
                <p14:cNvContentPartPr/>
                <p14:nvPr/>
              </p14:nvContentPartPr>
              <p14:xfrm>
                <a:off x="183698" y="2294542"/>
                <a:ext cx="141840" cy="108360"/>
              </p14:xfrm>
            </p:contentPart>
          </mc:Choice>
          <mc:Fallback xmlns="">
            <p:pic>
              <p:nvPicPr>
                <p:cNvPr id="259" name="Freihand 258">
                  <a:extLst>
                    <a:ext uri="{FF2B5EF4-FFF2-40B4-BE49-F238E27FC236}">
                      <a16:creationId xmlns:a16="http://schemas.microsoft.com/office/drawing/2014/main" id="{446A1CEB-0F27-4180-850D-B6DD7A4767EA}"/>
                    </a:ext>
                  </a:extLst>
                </p:cNvPr>
                <p:cNvPicPr/>
                <p:nvPr/>
              </p:nvPicPr>
              <p:blipFill>
                <a:blip r:embed="rId177"/>
                <a:stretch>
                  <a:fillRect/>
                </a:stretch>
              </p:blipFill>
              <p:spPr>
                <a:xfrm>
                  <a:off x="175058" y="2285902"/>
                  <a:ext cx="159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60" name="Freihand 259">
                  <a:extLst>
                    <a:ext uri="{FF2B5EF4-FFF2-40B4-BE49-F238E27FC236}">
                      <a16:creationId xmlns:a16="http://schemas.microsoft.com/office/drawing/2014/main" id="{9056C6CB-C05E-4303-9DEC-4602BA315B6D}"/>
                    </a:ext>
                  </a:extLst>
                </p14:cNvPr>
                <p14:cNvContentPartPr/>
                <p14:nvPr/>
              </p14:nvContentPartPr>
              <p14:xfrm>
                <a:off x="2091338" y="1631422"/>
                <a:ext cx="92160" cy="134280"/>
              </p14:xfrm>
            </p:contentPart>
          </mc:Choice>
          <mc:Fallback xmlns="">
            <p:pic>
              <p:nvPicPr>
                <p:cNvPr id="260" name="Freihand 259">
                  <a:extLst>
                    <a:ext uri="{FF2B5EF4-FFF2-40B4-BE49-F238E27FC236}">
                      <a16:creationId xmlns:a16="http://schemas.microsoft.com/office/drawing/2014/main" id="{9056C6CB-C05E-4303-9DEC-4602BA315B6D}"/>
                    </a:ext>
                  </a:extLst>
                </p:cNvPr>
                <p:cNvPicPr/>
                <p:nvPr/>
              </p:nvPicPr>
              <p:blipFill>
                <a:blip r:embed="rId179"/>
                <a:stretch>
                  <a:fillRect/>
                </a:stretch>
              </p:blipFill>
              <p:spPr>
                <a:xfrm>
                  <a:off x="2082338" y="1622422"/>
                  <a:ext cx="109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62" name="Freihand 261">
                  <a:extLst>
                    <a:ext uri="{FF2B5EF4-FFF2-40B4-BE49-F238E27FC236}">
                      <a16:creationId xmlns:a16="http://schemas.microsoft.com/office/drawing/2014/main" id="{18918DD2-D2A0-498C-8540-87875BF82655}"/>
                    </a:ext>
                  </a:extLst>
                </p14:cNvPr>
                <p14:cNvContentPartPr/>
                <p14:nvPr/>
              </p14:nvContentPartPr>
              <p14:xfrm>
                <a:off x="425978" y="1102222"/>
                <a:ext cx="1105200" cy="1014120"/>
              </p14:xfrm>
            </p:contentPart>
          </mc:Choice>
          <mc:Fallback xmlns="">
            <p:pic>
              <p:nvPicPr>
                <p:cNvPr id="262" name="Freihand 261">
                  <a:extLst>
                    <a:ext uri="{FF2B5EF4-FFF2-40B4-BE49-F238E27FC236}">
                      <a16:creationId xmlns:a16="http://schemas.microsoft.com/office/drawing/2014/main" id="{18918DD2-D2A0-498C-8540-87875BF82655}"/>
                    </a:ext>
                  </a:extLst>
                </p:cNvPr>
                <p:cNvPicPr/>
                <p:nvPr/>
              </p:nvPicPr>
              <p:blipFill>
                <a:blip r:embed="rId181"/>
                <a:stretch>
                  <a:fillRect/>
                </a:stretch>
              </p:blipFill>
              <p:spPr>
                <a:xfrm>
                  <a:off x="416978" y="1093582"/>
                  <a:ext cx="1122840" cy="10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2">
            <p14:nvContentPartPr>
              <p14:cNvPr id="301" name="Freihand 300">
                <a:extLst>
                  <a:ext uri="{FF2B5EF4-FFF2-40B4-BE49-F238E27FC236}">
                    <a16:creationId xmlns:a16="http://schemas.microsoft.com/office/drawing/2014/main" id="{5356286D-9E95-4979-9610-4E2D2FDEB9D2}"/>
                  </a:ext>
                </a:extLst>
              </p14:cNvPr>
              <p14:cNvContentPartPr/>
              <p14:nvPr/>
            </p14:nvContentPartPr>
            <p14:xfrm>
              <a:off x="3570218" y="6324545"/>
              <a:ext cx="758880" cy="475920"/>
            </p14:xfrm>
          </p:contentPart>
        </mc:Choice>
        <mc:Fallback xmlns="">
          <p:pic>
            <p:nvPicPr>
              <p:cNvPr id="301" name="Freihand 300">
                <a:extLst>
                  <a:ext uri="{FF2B5EF4-FFF2-40B4-BE49-F238E27FC236}">
                    <a16:creationId xmlns:a16="http://schemas.microsoft.com/office/drawing/2014/main" id="{5356286D-9E95-4979-9610-4E2D2FDEB9D2}"/>
                  </a:ext>
                </a:extLst>
              </p:cNvPr>
              <p:cNvPicPr/>
              <p:nvPr/>
            </p:nvPicPr>
            <p:blipFill>
              <a:blip r:embed="rId183"/>
              <a:stretch>
                <a:fillRect/>
              </a:stretch>
            </p:blipFill>
            <p:spPr>
              <a:xfrm>
                <a:off x="3561578" y="6315545"/>
                <a:ext cx="776520" cy="493560"/>
              </a:xfrm>
              <a:prstGeom prst="rect">
                <a:avLst/>
              </a:prstGeom>
            </p:spPr>
          </p:pic>
        </mc:Fallback>
      </mc:AlternateContent>
      <p:grpSp>
        <p:nvGrpSpPr>
          <p:cNvPr id="309" name="Gruppieren 308">
            <a:extLst>
              <a:ext uri="{FF2B5EF4-FFF2-40B4-BE49-F238E27FC236}">
                <a16:creationId xmlns:a16="http://schemas.microsoft.com/office/drawing/2014/main" id="{76FA77AD-43F9-43EC-8B53-2CD713AF9103}"/>
              </a:ext>
            </a:extLst>
          </p:cNvPr>
          <p:cNvGrpSpPr/>
          <p:nvPr/>
        </p:nvGrpSpPr>
        <p:grpSpPr>
          <a:xfrm>
            <a:off x="209978" y="5101822"/>
            <a:ext cx="8091720" cy="1855243"/>
            <a:chOff x="209978" y="5101822"/>
            <a:chExt cx="8091720" cy="1855243"/>
          </a:xfrm>
        </p:grpSpPr>
        <mc:AlternateContent xmlns:mc="http://schemas.openxmlformats.org/markup-compatibility/2006" xmlns:p14="http://schemas.microsoft.com/office/powerpoint/2010/main">
          <mc:Choice Requires="p14">
            <p:contentPart p14:bwMode="auto" r:id="rId184">
              <p14:nvContentPartPr>
                <p14:cNvPr id="3" name="Freihand 2">
                  <a:extLst>
                    <a:ext uri="{FF2B5EF4-FFF2-40B4-BE49-F238E27FC236}">
                      <a16:creationId xmlns:a16="http://schemas.microsoft.com/office/drawing/2014/main" id="{F01C421A-98F1-4CD9-9362-80416C596B55}"/>
                    </a:ext>
                  </a:extLst>
                </p14:cNvPr>
                <p14:cNvContentPartPr/>
                <p14:nvPr/>
              </p14:nvContentPartPr>
              <p14:xfrm>
                <a:off x="673658" y="5510422"/>
                <a:ext cx="20160" cy="105840"/>
              </p14:xfrm>
            </p:contentPart>
          </mc:Choice>
          <mc:Fallback xmlns="">
            <p:pic>
              <p:nvPicPr>
                <p:cNvPr id="3" name="Freihand 2">
                  <a:extLst>
                    <a:ext uri="{FF2B5EF4-FFF2-40B4-BE49-F238E27FC236}">
                      <a16:creationId xmlns:a16="http://schemas.microsoft.com/office/drawing/2014/main" id="{F01C421A-98F1-4CD9-9362-80416C596B55}"/>
                    </a:ext>
                  </a:extLst>
                </p:cNvPr>
                <p:cNvPicPr/>
                <p:nvPr/>
              </p:nvPicPr>
              <p:blipFill>
                <a:blip r:embed="rId185"/>
                <a:stretch>
                  <a:fillRect/>
                </a:stretch>
              </p:blipFill>
              <p:spPr>
                <a:xfrm>
                  <a:off x="665018" y="5501782"/>
                  <a:ext cx="37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 name="Freihand 3">
                  <a:extLst>
                    <a:ext uri="{FF2B5EF4-FFF2-40B4-BE49-F238E27FC236}">
                      <a16:creationId xmlns:a16="http://schemas.microsoft.com/office/drawing/2014/main" id="{9C77FDBD-B7DA-4459-B11F-DF431C03EA17}"/>
                    </a:ext>
                  </a:extLst>
                </p14:cNvPr>
                <p14:cNvContentPartPr/>
                <p14:nvPr/>
              </p14:nvContentPartPr>
              <p14:xfrm>
                <a:off x="594458" y="5472982"/>
                <a:ext cx="151560" cy="33480"/>
              </p14:xfrm>
            </p:contentPart>
          </mc:Choice>
          <mc:Fallback xmlns="">
            <p:pic>
              <p:nvPicPr>
                <p:cNvPr id="4" name="Freihand 3">
                  <a:extLst>
                    <a:ext uri="{FF2B5EF4-FFF2-40B4-BE49-F238E27FC236}">
                      <a16:creationId xmlns:a16="http://schemas.microsoft.com/office/drawing/2014/main" id="{9C77FDBD-B7DA-4459-B11F-DF431C03EA17}"/>
                    </a:ext>
                  </a:extLst>
                </p:cNvPr>
                <p:cNvPicPr/>
                <p:nvPr/>
              </p:nvPicPr>
              <p:blipFill>
                <a:blip r:embed="rId187"/>
                <a:stretch>
                  <a:fillRect/>
                </a:stretch>
              </p:blipFill>
              <p:spPr>
                <a:xfrm>
                  <a:off x="585458" y="5463982"/>
                  <a:ext cx="169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 name="Freihand 4">
                  <a:extLst>
                    <a:ext uri="{FF2B5EF4-FFF2-40B4-BE49-F238E27FC236}">
                      <a16:creationId xmlns:a16="http://schemas.microsoft.com/office/drawing/2014/main" id="{CE9038CB-EE45-4AF2-97FB-5C680EF88E7F}"/>
                    </a:ext>
                  </a:extLst>
                </p14:cNvPr>
                <p14:cNvContentPartPr/>
                <p14:nvPr/>
              </p14:nvContentPartPr>
              <p14:xfrm>
                <a:off x="797858" y="5542462"/>
                <a:ext cx="120600" cy="63720"/>
              </p14:xfrm>
            </p:contentPart>
          </mc:Choice>
          <mc:Fallback xmlns="">
            <p:pic>
              <p:nvPicPr>
                <p:cNvPr id="5" name="Freihand 4">
                  <a:extLst>
                    <a:ext uri="{FF2B5EF4-FFF2-40B4-BE49-F238E27FC236}">
                      <a16:creationId xmlns:a16="http://schemas.microsoft.com/office/drawing/2014/main" id="{CE9038CB-EE45-4AF2-97FB-5C680EF88E7F}"/>
                    </a:ext>
                  </a:extLst>
                </p:cNvPr>
                <p:cNvPicPr/>
                <p:nvPr/>
              </p:nvPicPr>
              <p:blipFill>
                <a:blip r:embed="rId189"/>
                <a:stretch>
                  <a:fillRect/>
                </a:stretch>
              </p:blipFill>
              <p:spPr>
                <a:xfrm>
                  <a:off x="788858" y="5533462"/>
                  <a:ext cx="138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 name="Freihand 8">
                  <a:extLst>
                    <a:ext uri="{FF2B5EF4-FFF2-40B4-BE49-F238E27FC236}">
                      <a16:creationId xmlns:a16="http://schemas.microsoft.com/office/drawing/2014/main" id="{2342BF7F-688F-4A88-BD8C-3CCC0BDAAB58}"/>
                    </a:ext>
                  </a:extLst>
                </p14:cNvPr>
                <p14:cNvContentPartPr/>
                <p14:nvPr/>
              </p14:nvContentPartPr>
              <p14:xfrm>
                <a:off x="893258" y="5485222"/>
                <a:ext cx="75240" cy="114480"/>
              </p14:xfrm>
            </p:contentPart>
          </mc:Choice>
          <mc:Fallback xmlns="">
            <p:pic>
              <p:nvPicPr>
                <p:cNvPr id="9" name="Freihand 8">
                  <a:extLst>
                    <a:ext uri="{FF2B5EF4-FFF2-40B4-BE49-F238E27FC236}">
                      <a16:creationId xmlns:a16="http://schemas.microsoft.com/office/drawing/2014/main" id="{2342BF7F-688F-4A88-BD8C-3CCC0BDAAB58}"/>
                    </a:ext>
                  </a:extLst>
                </p:cNvPr>
                <p:cNvPicPr/>
                <p:nvPr/>
              </p:nvPicPr>
              <p:blipFill>
                <a:blip r:embed="rId191"/>
                <a:stretch>
                  <a:fillRect/>
                </a:stretch>
              </p:blipFill>
              <p:spPr>
                <a:xfrm>
                  <a:off x="884258" y="5476582"/>
                  <a:ext cx="92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 name="Freihand 9">
                  <a:extLst>
                    <a:ext uri="{FF2B5EF4-FFF2-40B4-BE49-F238E27FC236}">
                      <a16:creationId xmlns:a16="http://schemas.microsoft.com/office/drawing/2014/main" id="{29478620-5E02-4564-B922-32E480701711}"/>
                    </a:ext>
                  </a:extLst>
                </p14:cNvPr>
                <p14:cNvContentPartPr/>
                <p14:nvPr/>
              </p14:nvContentPartPr>
              <p14:xfrm>
                <a:off x="1008098" y="5463262"/>
                <a:ext cx="223560" cy="125280"/>
              </p14:xfrm>
            </p:contentPart>
          </mc:Choice>
          <mc:Fallback xmlns="">
            <p:pic>
              <p:nvPicPr>
                <p:cNvPr id="10" name="Freihand 9">
                  <a:extLst>
                    <a:ext uri="{FF2B5EF4-FFF2-40B4-BE49-F238E27FC236}">
                      <a16:creationId xmlns:a16="http://schemas.microsoft.com/office/drawing/2014/main" id="{29478620-5E02-4564-B922-32E480701711}"/>
                    </a:ext>
                  </a:extLst>
                </p:cNvPr>
                <p:cNvPicPr/>
                <p:nvPr/>
              </p:nvPicPr>
              <p:blipFill>
                <a:blip r:embed="rId193"/>
                <a:stretch>
                  <a:fillRect/>
                </a:stretch>
              </p:blipFill>
              <p:spPr>
                <a:xfrm>
                  <a:off x="999458" y="5454262"/>
                  <a:ext cx="241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 name="Freihand 10">
                  <a:extLst>
                    <a:ext uri="{FF2B5EF4-FFF2-40B4-BE49-F238E27FC236}">
                      <a16:creationId xmlns:a16="http://schemas.microsoft.com/office/drawing/2014/main" id="{7877A21F-283B-41C7-83BE-5397989A061A}"/>
                    </a:ext>
                  </a:extLst>
                </p14:cNvPr>
                <p14:cNvContentPartPr/>
                <p14:nvPr/>
              </p14:nvContentPartPr>
              <p14:xfrm>
                <a:off x="1214018" y="5521222"/>
                <a:ext cx="37080" cy="58680"/>
              </p14:xfrm>
            </p:contentPart>
          </mc:Choice>
          <mc:Fallback xmlns="">
            <p:pic>
              <p:nvPicPr>
                <p:cNvPr id="11" name="Freihand 10">
                  <a:extLst>
                    <a:ext uri="{FF2B5EF4-FFF2-40B4-BE49-F238E27FC236}">
                      <a16:creationId xmlns:a16="http://schemas.microsoft.com/office/drawing/2014/main" id="{7877A21F-283B-41C7-83BE-5397989A061A}"/>
                    </a:ext>
                  </a:extLst>
                </p:cNvPr>
                <p:cNvPicPr/>
                <p:nvPr/>
              </p:nvPicPr>
              <p:blipFill>
                <a:blip r:embed="rId195"/>
                <a:stretch>
                  <a:fillRect/>
                </a:stretch>
              </p:blipFill>
              <p:spPr>
                <a:xfrm>
                  <a:off x="1205018" y="5512582"/>
                  <a:ext cx="54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 name="Freihand 11">
                  <a:extLst>
                    <a:ext uri="{FF2B5EF4-FFF2-40B4-BE49-F238E27FC236}">
                      <a16:creationId xmlns:a16="http://schemas.microsoft.com/office/drawing/2014/main" id="{F63BD8DC-AC7C-4685-B774-86C07D6A1726}"/>
                    </a:ext>
                  </a:extLst>
                </p14:cNvPr>
                <p14:cNvContentPartPr/>
                <p14:nvPr/>
              </p14:nvContentPartPr>
              <p14:xfrm>
                <a:off x="1265858" y="5516542"/>
                <a:ext cx="74160" cy="82800"/>
              </p14:xfrm>
            </p:contentPart>
          </mc:Choice>
          <mc:Fallback xmlns="">
            <p:pic>
              <p:nvPicPr>
                <p:cNvPr id="12" name="Freihand 11">
                  <a:extLst>
                    <a:ext uri="{FF2B5EF4-FFF2-40B4-BE49-F238E27FC236}">
                      <a16:creationId xmlns:a16="http://schemas.microsoft.com/office/drawing/2014/main" id="{F63BD8DC-AC7C-4685-B774-86C07D6A1726}"/>
                    </a:ext>
                  </a:extLst>
                </p:cNvPr>
                <p:cNvPicPr/>
                <p:nvPr/>
              </p:nvPicPr>
              <p:blipFill>
                <a:blip r:embed="rId197"/>
                <a:stretch>
                  <a:fillRect/>
                </a:stretch>
              </p:blipFill>
              <p:spPr>
                <a:xfrm>
                  <a:off x="1256858" y="5507902"/>
                  <a:ext cx="91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 name="Freihand 12">
                  <a:extLst>
                    <a:ext uri="{FF2B5EF4-FFF2-40B4-BE49-F238E27FC236}">
                      <a16:creationId xmlns:a16="http://schemas.microsoft.com/office/drawing/2014/main" id="{4B63F256-37E7-4E3A-B688-C3A545FC2B02}"/>
                    </a:ext>
                  </a:extLst>
                </p14:cNvPr>
                <p14:cNvContentPartPr/>
                <p14:nvPr/>
              </p14:nvContentPartPr>
              <p14:xfrm>
                <a:off x="1534058" y="5468302"/>
                <a:ext cx="14760" cy="102960"/>
              </p14:xfrm>
            </p:contentPart>
          </mc:Choice>
          <mc:Fallback xmlns="">
            <p:pic>
              <p:nvPicPr>
                <p:cNvPr id="13" name="Freihand 12">
                  <a:extLst>
                    <a:ext uri="{FF2B5EF4-FFF2-40B4-BE49-F238E27FC236}">
                      <a16:creationId xmlns:a16="http://schemas.microsoft.com/office/drawing/2014/main" id="{4B63F256-37E7-4E3A-B688-C3A545FC2B02}"/>
                    </a:ext>
                  </a:extLst>
                </p:cNvPr>
                <p:cNvPicPr/>
                <p:nvPr/>
              </p:nvPicPr>
              <p:blipFill>
                <a:blip r:embed="rId199"/>
                <a:stretch>
                  <a:fillRect/>
                </a:stretch>
              </p:blipFill>
              <p:spPr>
                <a:xfrm>
                  <a:off x="1525058" y="5459302"/>
                  <a:ext cx="32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 name="Freihand 13">
                  <a:extLst>
                    <a:ext uri="{FF2B5EF4-FFF2-40B4-BE49-F238E27FC236}">
                      <a16:creationId xmlns:a16="http://schemas.microsoft.com/office/drawing/2014/main" id="{1EE03E0F-87AE-44A2-AA83-EAD2513CF058}"/>
                    </a:ext>
                  </a:extLst>
                </p14:cNvPr>
                <p14:cNvContentPartPr/>
                <p14:nvPr/>
              </p14:nvContentPartPr>
              <p14:xfrm>
                <a:off x="1450898" y="5415022"/>
                <a:ext cx="199440" cy="153000"/>
              </p14:xfrm>
            </p:contentPart>
          </mc:Choice>
          <mc:Fallback xmlns="">
            <p:pic>
              <p:nvPicPr>
                <p:cNvPr id="14" name="Freihand 13">
                  <a:extLst>
                    <a:ext uri="{FF2B5EF4-FFF2-40B4-BE49-F238E27FC236}">
                      <a16:creationId xmlns:a16="http://schemas.microsoft.com/office/drawing/2014/main" id="{1EE03E0F-87AE-44A2-AA83-EAD2513CF058}"/>
                    </a:ext>
                  </a:extLst>
                </p:cNvPr>
                <p:cNvPicPr/>
                <p:nvPr/>
              </p:nvPicPr>
              <p:blipFill>
                <a:blip r:embed="rId201"/>
                <a:stretch>
                  <a:fillRect/>
                </a:stretch>
              </p:blipFill>
              <p:spPr>
                <a:xfrm>
                  <a:off x="1441898" y="5406022"/>
                  <a:ext cx="217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 name="Freihand 14">
                  <a:extLst>
                    <a:ext uri="{FF2B5EF4-FFF2-40B4-BE49-F238E27FC236}">
                      <a16:creationId xmlns:a16="http://schemas.microsoft.com/office/drawing/2014/main" id="{5B251D91-FACD-4AC2-82EF-78B18CD6ACDB}"/>
                    </a:ext>
                  </a:extLst>
                </p14:cNvPr>
                <p14:cNvContentPartPr/>
                <p14:nvPr/>
              </p14:nvContentPartPr>
              <p14:xfrm>
                <a:off x="1709018" y="5514022"/>
                <a:ext cx="22680" cy="62640"/>
              </p14:xfrm>
            </p:contentPart>
          </mc:Choice>
          <mc:Fallback xmlns="">
            <p:pic>
              <p:nvPicPr>
                <p:cNvPr id="15" name="Freihand 14">
                  <a:extLst>
                    <a:ext uri="{FF2B5EF4-FFF2-40B4-BE49-F238E27FC236}">
                      <a16:creationId xmlns:a16="http://schemas.microsoft.com/office/drawing/2014/main" id="{5B251D91-FACD-4AC2-82EF-78B18CD6ACDB}"/>
                    </a:ext>
                  </a:extLst>
                </p:cNvPr>
                <p:cNvPicPr/>
                <p:nvPr/>
              </p:nvPicPr>
              <p:blipFill>
                <a:blip r:embed="rId203"/>
                <a:stretch>
                  <a:fillRect/>
                </a:stretch>
              </p:blipFill>
              <p:spPr>
                <a:xfrm>
                  <a:off x="1700018" y="5505382"/>
                  <a:ext cx="40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 name="Freihand 15">
                  <a:extLst>
                    <a:ext uri="{FF2B5EF4-FFF2-40B4-BE49-F238E27FC236}">
                      <a16:creationId xmlns:a16="http://schemas.microsoft.com/office/drawing/2014/main" id="{048DA306-9FE0-4535-BE0B-CEAEE42606F8}"/>
                    </a:ext>
                  </a:extLst>
                </p14:cNvPr>
                <p14:cNvContentPartPr/>
                <p14:nvPr/>
              </p14:nvContentPartPr>
              <p14:xfrm>
                <a:off x="1801538" y="5404582"/>
                <a:ext cx="113400" cy="250200"/>
              </p14:xfrm>
            </p:contentPart>
          </mc:Choice>
          <mc:Fallback xmlns="">
            <p:pic>
              <p:nvPicPr>
                <p:cNvPr id="16" name="Freihand 15">
                  <a:extLst>
                    <a:ext uri="{FF2B5EF4-FFF2-40B4-BE49-F238E27FC236}">
                      <a16:creationId xmlns:a16="http://schemas.microsoft.com/office/drawing/2014/main" id="{048DA306-9FE0-4535-BE0B-CEAEE42606F8}"/>
                    </a:ext>
                  </a:extLst>
                </p:cNvPr>
                <p:cNvPicPr/>
                <p:nvPr/>
              </p:nvPicPr>
              <p:blipFill>
                <a:blip r:embed="rId205"/>
                <a:stretch>
                  <a:fillRect/>
                </a:stretch>
              </p:blipFill>
              <p:spPr>
                <a:xfrm>
                  <a:off x="1792898" y="5395942"/>
                  <a:ext cx="1310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 name="Freihand 16">
                  <a:extLst>
                    <a:ext uri="{FF2B5EF4-FFF2-40B4-BE49-F238E27FC236}">
                      <a16:creationId xmlns:a16="http://schemas.microsoft.com/office/drawing/2014/main" id="{A156DF6A-496E-4A7D-A2A9-FDF003B691FD}"/>
                    </a:ext>
                  </a:extLst>
                </p14:cNvPr>
                <p14:cNvContentPartPr/>
                <p14:nvPr/>
              </p14:nvContentPartPr>
              <p14:xfrm>
                <a:off x="1925738" y="5387662"/>
                <a:ext cx="418680" cy="215280"/>
              </p14:xfrm>
            </p:contentPart>
          </mc:Choice>
          <mc:Fallback xmlns="">
            <p:pic>
              <p:nvPicPr>
                <p:cNvPr id="17" name="Freihand 16">
                  <a:extLst>
                    <a:ext uri="{FF2B5EF4-FFF2-40B4-BE49-F238E27FC236}">
                      <a16:creationId xmlns:a16="http://schemas.microsoft.com/office/drawing/2014/main" id="{A156DF6A-496E-4A7D-A2A9-FDF003B691FD}"/>
                    </a:ext>
                  </a:extLst>
                </p:cNvPr>
                <p:cNvPicPr/>
                <p:nvPr/>
              </p:nvPicPr>
              <p:blipFill>
                <a:blip r:embed="rId207"/>
                <a:stretch>
                  <a:fillRect/>
                </a:stretch>
              </p:blipFill>
              <p:spPr>
                <a:xfrm>
                  <a:off x="1917098" y="5379022"/>
                  <a:ext cx="436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 name="Freihand 17">
                  <a:extLst>
                    <a:ext uri="{FF2B5EF4-FFF2-40B4-BE49-F238E27FC236}">
                      <a16:creationId xmlns:a16="http://schemas.microsoft.com/office/drawing/2014/main" id="{4E29C76C-0DAA-40D6-952A-6E5023FDA2CE}"/>
                    </a:ext>
                  </a:extLst>
                </p14:cNvPr>
                <p14:cNvContentPartPr/>
                <p14:nvPr/>
              </p14:nvContentPartPr>
              <p14:xfrm>
                <a:off x="2366378" y="5383702"/>
                <a:ext cx="181800" cy="151920"/>
              </p14:xfrm>
            </p:contentPart>
          </mc:Choice>
          <mc:Fallback xmlns="">
            <p:pic>
              <p:nvPicPr>
                <p:cNvPr id="18" name="Freihand 17">
                  <a:extLst>
                    <a:ext uri="{FF2B5EF4-FFF2-40B4-BE49-F238E27FC236}">
                      <a16:creationId xmlns:a16="http://schemas.microsoft.com/office/drawing/2014/main" id="{4E29C76C-0DAA-40D6-952A-6E5023FDA2CE}"/>
                    </a:ext>
                  </a:extLst>
                </p:cNvPr>
                <p:cNvPicPr/>
                <p:nvPr/>
              </p:nvPicPr>
              <p:blipFill>
                <a:blip r:embed="rId209"/>
                <a:stretch>
                  <a:fillRect/>
                </a:stretch>
              </p:blipFill>
              <p:spPr>
                <a:xfrm>
                  <a:off x="2357738" y="5374702"/>
                  <a:ext cx="199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 name="Freihand 18">
                  <a:extLst>
                    <a:ext uri="{FF2B5EF4-FFF2-40B4-BE49-F238E27FC236}">
                      <a16:creationId xmlns:a16="http://schemas.microsoft.com/office/drawing/2014/main" id="{8A1B96ED-1DF7-411F-A661-AD8DA1A63A4F}"/>
                    </a:ext>
                  </a:extLst>
                </p14:cNvPr>
                <p14:cNvContentPartPr/>
                <p14:nvPr/>
              </p14:nvContentPartPr>
              <p14:xfrm>
                <a:off x="2490938" y="5366062"/>
                <a:ext cx="6480" cy="5400"/>
              </p14:xfrm>
            </p:contentPart>
          </mc:Choice>
          <mc:Fallback xmlns="">
            <p:pic>
              <p:nvPicPr>
                <p:cNvPr id="19" name="Freihand 18">
                  <a:extLst>
                    <a:ext uri="{FF2B5EF4-FFF2-40B4-BE49-F238E27FC236}">
                      <a16:creationId xmlns:a16="http://schemas.microsoft.com/office/drawing/2014/main" id="{8A1B96ED-1DF7-411F-A661-AD8DA1A63A4F}"/>
                    </a:ext>
                  </a:extLst>
                </p:cNvPr>
                <p:cNvPicPr/>
                <p:nvPr/>
              </p:nvPicPr>
              <p:blipFill>
                <a:blip r:embed="rId211"/>
                <a:stretch>
                  <a:fillRect/>
                </a:stretch>
              </p:blipFill>
              <p:spPr>
                <a:xfrm>
                  <a:off x="2482298" y="5357062"/>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 name="Freihand 19">
                  <a:extLst>
                    <a:ext uri="{FF2B5EF4-FFF2-40B4-BE49-F238E27FC236}">
                      <a16:creationId xmlns:a16="http://schemas.microsoft.com/office/drawing/2014/main" id="{DE634DFB-0CD0-4834-927F-05CDA5B31869}"/>
                    </a:ext>
                  </a:extLst>
                </p14:cNvPr>
                <p14:cNvContentPartPr/>
                <p14:nvPr/>
              </p14:nvContentPartPr>
              <p14:xfrm>
                <a:off x="2601098" y="5375062"/>
                <a:ext cx="169560" cy="146880"/>
              </p14:xfrm>
            </p:contentPart>
          </mc:Choice>
          <mc:Fallback xmlns="">
            <p:pic>
              <p:nvPicPr>
                <p:cNvPr id="20" name="Freihand 19">
                  <a:extLst>
                    <a:ext uri="{FF2B5EF4-FFF2-40B4-BE49-F238E27FC236}">
                      <a16:creationId xmlns:a16="http://schemas.microsoft.com/office/drawing/2014/main" id="{DE634DFB-0CD0-4834-927F-05CDA5B31869}"/>
                    </a:ext>
                  </a:extLst>
                </p:cNvPr>
                <p:cNvPicPr/>
                <p:nvPr/>
              </p:nvPicPr>
              <p:blipFill>
                <a:blip r:embed="rId213"/>
                <a:stretch>
                  <a:fillRect/>
                </a:stretch>
              </p:blipFill>
              <p:spPr>
                <a:xfrm>
                  <a:off x="2592098" y="5366062"/>
                  <a:ext cx="187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 name="Freihand 20">
                  <a:extLst>
                    <a:ext uri="{FF2B5EF4-FFF2-40B4-BE49-F238E27FC236}">
                      <a16:creationId xmlns:a16="http://schemas.microsoft.com/office/drawing/2014/main" id="{68C25216-ACFF-4305-8E87-6432F918CE49}"/>
                    </a:ext>
                  </a:extLst>
                </p14:cNvPr>
                <p14:cNvContentPartPr/>
                <p14:nvPr/>
              </p14:nvContentPartPr>
              <p14:xfrm>
                <a:off x="3054338" y="5353462"/>
                <a:ext cx="343800" cy="141840"/>
              </p14:xfrm>
            </p:contentPart>
          </mc:Choice>
          <mc:Fallback xmlns="">
            <p:pic>
              <p:nvPicPr>
                <p:cNvPr id="21" name="Freihand 20">
                  <a:extLst>
                    <a:ext uri="{FF2B5EF4-FFF2-40B4-BE49-F238E27FC236}">
                      <a16:creationId xmlns:a16="http://schemas.microsoft.com/office/drawing/2014/main" id="{68C25216-ACFF-4305-8E87-6432F918CE49}"/>
                    </a:ext>
                  </a:extLst>
                </p:cNvPr>
                <p:cNvPicPr/>
                <p:nvPr/>
              </p:nvPicPr>
              <p:blipFill>
                <a:blip r:embed="rId215"/>
                <a:stretch>
                  <a:fillRect/>
                </a:stretch>
              </p:blipFill>
              <p:spPr>
                <a:xfrm>
                  <a:off x="3045698" y="5344462"/>
                  <a:ext cx="361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2" name="Freihand 21">
                  <a:extLst>
                    <a:ext uri="{FF2B5EF4-FFF2-40B4-BE49-F238E27FC236}">
                      <a16:creationId xmlns:a16="http://schemas.microsoft.com/office/drawing/2014/main" id="{D8279384-7847-4C05-AF27-747553996494}"/>
                    </a:ext>
                  </a:extLst>
                </p14:cNvPr>
                <p14:cNvContentPartPr/>
                <p14:nvPr/>
              </p14:nvContentPartPr>
              <p14:xfrm>
                <a:off x="3597578" y="5290102"/>
                <a:ext cx="177480" cy="173160"/>
              </p14:xfrm>
            </p:contentPart>
          </mc:Choice>
          <mc:Fallback xmlns="">
            <p:pic>
              <p:nvPicPr>
                <p:cNvPr id="22" name="Freihand 21">
                  <a:extLst>
                    <a:ext uri="{FF2B5EF4-FFF2-40B4-BE49-F238E27FC236}">
                      <a16:creationId xmlns:a16="http://schemas.microsoft.com/office/drawing/2014/main" id="{D8279384-7847-4C05-AF27-747553996494}"/>
                    </a:ext>
                  </a:extLst>
                </p:cNvPr>
                <p:cNvPicPr/>
                <p:nvPr/>
              </p:nvPicPr>
              <p:blipFill>
                <a:blip r:embed="rId217"/>
                <a:stretch>
                  <a:fillRect/>
                </a:stretch>
              </p:blipFill>
              <p:spPr>
                <a:xfrm>
                  <a:off x="3588938" y="5281102"/>
                  <a:ext cx="1951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3" name="Freihand 22">
                  <a:extLst>
                    <a:ext uri="{FF2B5EF4-FFF2-40B4-BE49-F238E27FC236}">
                      <a16:creationId xmlns:a16="http://schemas.microsoft.com/office/drawing/2014/main" id="{47591CDD-32EE-4B96-BE04-5700A1C2CD5B}"/>
                    </a:ext>
                  </a:extLst>
                </p14:cNvPr>
                <p14:cNvContentPartPr/>
                <p14:nvPr/>
              </p14:nvContentPartPr>
              <p14:xfrm>
                <a:off x="3698018" y="5380102"/>
                <a:ext cx="95400" cy="94320"/>
              </p14:xfrm>
            </p:contentPart>
          </mc:Choice>
          <mc:Fallback xmlns="">
            <p:pic>
              <p:nvPicPr>
                <p:cNvPr id="23" name="Freihand 22">
                  <a:extLst>
                    <a:ext uri="{FF2B5EF4-FFF2-40B4-BE49-F238E27FC236}">
                      <a16:creationId xmlns:a16="http://schemas.microsoft.com/office/drawing/2014/main" id="{47591CDD-32EE-4B96-BE04-5700A1C2CD5B}"/>
                    </a:ext>
                  </a:extLst>
                </p:cNvPr>
                <p:cNvPicPr/>
                <p:nvPr/>
              </p:nvPicPr>
              <p:blipFill>
                <a:blip r:embed="rId219"/>
                <a:stretch>
                  <a:fillRect/>
                </a:stretch>
              </p:blipFill>
              <p:spPr>
                <a:xfrm>
                  <a:off x="3689018" y="5371102"/>
                  <a:ext cx="113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4" name="Freihand 23">
                  <a:extLst>
                    <a:ext uri="{FF2B5EF4-FFF2-40B4-BE49-F238E27FC236}">
                      <a16:creationId xmlns:a16="http://schemas.microsoft.com/office/drawing/2014/main" id="{481BDC22-0FF7-4F19-AE0D-DE32F0CAF19C}"/>
                    </a:ext>
                  </a:extLst>
                </p14:cNvPr>
                <p14:cNvContentPartPr/>
                <p14:nvPr/>
              </p14:nvContentPartPr>
              <p14:xfrm>
                <a:off x="3857498" y="5336182"/>
                <a:ext cx="74880" cy="113760"/>
              </p14:xfrm>
            </p:contentPart>
          </mc:Choice>
          <mc:Fallback xmlns="">
            <p:pic>
              <p:nvPicPr>
                <p:cNvPr id="24" name="Freihand 23">
                  <a:extLst>
                    <a:ext uri="{FF2B5EF4-FFF2-40B4-BE49-F238E27FC236}">
                      <a16:creationId xmlns:a16="http://schemas.microsoft.com/office/drawing/2014/main" id="{481BDC22-0FF7-4F19-AE0D-DE32F0CAF19C}"/>
                    </a:ext>
                  </a:extLst>
                </p:cNvPr>
                <p:cNvPicPr/>
                <p:nvPr/>
              </p:nvPicPr>
              <p:blipFill>
                <a:blip r:embed="rId221"/>
                <a:stretch>
                  <a:fillRect/>
                </a:stretch>
              </p:blipFill>
              <p:spPr>
                <a:xfrm>
                  <a:off x="3848858" y="5327542"/>
                  <a:ext cx="92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5" name="Freihand 24">
                  <a:extLst>
                    <a:ext uri="{FF2B5EF4-FFF2-40B4-BE49-F238E27FC236}">
                      <a16:creationId xmlns:a16="http://schemas.microsoft.com/office/drawing/2014/main" id="{CB1FD0EC-00C6-4262-827E-C2B8BB498B50}"/>
                    </a:ext>
                  </a:extLst>
                </p14:cNvPr>
                <p14:cNvContentPartPr/>
                <p14:nvPr/>
              </p14:nvContentPartPr>
              <p14:xfrm>
                <a:off x="3963338" y="5251582"/>
                <a:ext cx="446040" cy="189720"/>
              </p14:xfrm>
            </p:contentPart>
          </mc:Choice>
          <mc:Fallback xmlns="">
            <p:pic>
              <p:nvPicPr>
                <p:cNvPr id="25" name="Freihand 24">
                  <a:extLst>
                    <a:ext uri="{FF2B5EF4-FFF2-40B4-BE49-F238E27FC236}">
                      <a16:creationId xmlns:a16="http://schemas.microsoft.com/office/drawing/2014/main" id="{CB1FD0EC-00C6-4262-827E-C2B8BB498B50}"/>
                    </a:ext>
                  </a:extLst>
                </p:cNvPr>
                <p:cNvPicPr/>
                <p:nvPr/>
              </p:nvPicPr>
              <p:blipFill>
                <a:blip r:embed="rId223"/>
                <a:stretch>
                  <a:fillRect/>
                </a:stretch>
              </p:blipFill>
              <p:spPr>
                <a:xfrm>
                  <a:off x="3954338" y="5242582"/>
                  <a:ext cx="463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 name="Freihand 25">
                  <a:extLst>
                    <a:ext uri="{FF2B5EF4-FFF2-40B4-BE49-F238E27FC236}">
                      <a16:creationId xmlns:a16="http://schemas.microsoft.com/office/drawing/2014/main" id="{A1541871-EEDE-41FB-8420-51134E3A7C86}"/>
                    </a:ext>
                  </a:extLst>
                </p14:cNvPr>
                <p14:cNvContentPartPr/>
                <p14:nvPr/>
              </p14:nvContentPartPr>
              <p14:xfrm>
                <a:off x="4367618" y="5227102"/>
                <a:ext cx="86400" cy="148320"/>
              </p14:xfrm>
            </p:contentPart>
          </mc:Choice>
          <mc:Fallback xmlns="">
            <p:pic>
              <p:nvPicPr>
                <p:cNvPr id="26" name="Freihand 25">
                  <a:extLst>
                    <a:ext uri="{FF2B5EF4-FFF2-40B4-BE49-F238E27FC236}">
                      <a16:creationId xmlns:a16="http://schemas.microsoft.com/office/drawing/2014/main" id="{A1541871-EEDE-41FB-8420-51134E3A7C86}"/>
                    </a:ext>
                  </a:extLst>
                </p:cNvPr>
                <p:cNvPicPr/>
                <p:nvPr/>
              </p:nvPicPr>
              <p:blipFill>
                <a:blip r:embed="rId225"/>
                <a:stretch>
                  <a:fillRect/>
                </a:stretch>
              </p:blipFill>
              <p:spPr>
                <a:xfrm>
                  <a:off x="4358978" y="5218462"/>
                  <a:ext cx="104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7" name="Freihand 26">
                  <a:extLst>
                    <a:ext uri="{FF2B5EF4-FFF2-40B4-BE49-F238E27FC236}">
                      <a16:creationId xmlns:a16="http://schemas.microsoft.com/office/drawing/2014/main" id="{E7E4FC58-240E-4928-B98D-086692B891C4}"/>
                    </a:ext>
                  </a:extLst>
                </p14:cNvPr>
                <p14:cNvContentPartPr/>
                <p14:nvPr/>
              </p14:nvContentPartPr>
              <p14:xfrm>
                <a:off x="4437818" y="5203702"/>
                <a:ext cx="225720" cy="173160"/>
              </p14:xfrm>
            </p:contentPart>
          </mc:Choice>
          <mc:Fallback xmlns="">
            <p:pic>
              <p:nvPicPr>
                <p:cNvPr id="27" name="Freihand 26">
                  <a:extLst>
                    <a:ext uri="{FF2B5EF4-FFF2-40B4-BE49-F238E27FC236}">
                      <a16:creationId xmlns:a16="http://schemas.microsoft.com/office/drawing/2014/main" id="{E7E4FC58-240E-4928-B98D-086692B891C4}"/>
                    </a:ext>
                  </a:extLst>
                </p:cNvPr>
                <p:cNvPicPr/>
                <p:nvPr/>
              </p:nvPicPr>
              <p:blipFill>
                <a:blip r:embed="rId227"/>
                <a:stretch>
                  <a:fillRect/>
                </a:stretch>
              </p:blipFill>
              <p:spPr>
                <a:xfrm>
                  <a:off x="4429178" y="5194702"/>
                  <a:ext cx="243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8" name="Freihand 27">
                  <a:extLst>
                    <a:ext uri="{FF2B5EF4-FFF2-40B4-BE49-F238E27FC236}">
                      <a16:creationId xmlns:a16="http://schemas.microsoft.com/office/drawing/2014/main" id="{ACF4AFF9-700A-496F-AB4D-32037C3EDA19}"/>
                    </a:ext>
                  </a:extLst>
                </p14:cNvPr>
                <p14:cNvContentPartPr/>
                <p14:nvPr/>
              </p14:nvContentPartPr>
              <p14:xfrm>
                <a:off x="4616378" y="5288302"/>
                <a:ext cx="112680" cy="81720"/>
              </p14:xfrm>
            </p:contentPart>
          </mc:Choice>
          <mc:Fallback xmlns="">
            <p:pic>
              <p:nvPicPr>
                <p:cNvPr id="28" name="Freihand 27">
                  <a:extLst>
                    <a:ext uri="{FF2B5EF4-FFF2-40B4-BE49-F238E27FC236}">
                      <a16:creationId xmlns:a16="http://schemas.microsoft.com/office/drawing/2014/main" id="{ACF4AFF9-700A-496F-AB4D-32037C3EDA19}"/>
                    </a:ext>
                  </a:extLst>
                </p:cNvPr>
                <p:cNvPicPr/>
                <p:nvPr/>
              </p:nvPicPr>
              <p:blipFill>
                <a:blip r:embed="rId229"/>
                <a:stretch>
                  <a:fillRect/>
                </a:stretch>
              </p:blipFill>
              <p:spPr>
                <a:xfrm>
                  <a:off x="4607738" y="5279302"/>
                  <a:ext cx="130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9" name="Freihand 28">
                  <a:extLst>
                    <a:ext uri="{FF2B5EF4-FFF2-40B4-BE49-F238E27FC236}">
                      <a16:creationId xmlns:a16="http://schemas.microsoft.com/office/drawing/2014/main" id="{E7CE3D77-7EFB-4AF5-9BA0-C9B1899F241B}"/>
                    </a:ext>
                  </a:extLst>
                </p14:cNvPr>
                <p14:cNvContentPartPr/>
                <p14:nvPr/>
              </p14:nvContentPartPr>
              <p14:xfrm>
                <a:off x="4459058" y="5164822"/>
                <a:ext cx="139680" cy="36000"/>
              </p14:xfrm>
            </p:contentPart>
          </mc:Choice>
          <mc:Fallback xmlns="">
            <p:pic>
              <p:nvPicPr>
                <p:cNvPr id="29" name="Freihand 28">
                  <a:extLst>
                    <a:ext uri="{FF2B5EF4-FFF2-40B4-BE49-F238E27FC236}">
                      <a16:creationId xmlns:a16="http://schemas.microsoft.com/office/drawing/2014/main" id="{E7CE3D77-7EFB-4AF5-9BA0-C9B1899F241B}"/>
                    </a:ext>
                  </a:extLst>
                </p:cNvPr>
                <p:cNvPicPr/>
                <p:nvPr/>
              </p:nvPicPr>
              <p:blipFill>
                <a:blip r:embed="rId231"/>
                <a:stretch>
                  <a:fillRect/>
                </a:stretch>
              </p:blipFill>
              <p:spPr>
                <a:xfrm>
                  <a:off x="4450058" y="5156182"/>
                  <a:ext cx="157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0" name="Freihand 29">
                  <a:extLst>
                    <a:ext uri="{FF2B5EF4-FFF2-40B4-BE49-F238E27FC236}">
                      <a16:creationId xmlns:a16="http://schemas.microsoft.com/office/drawing/2014/main" id="{45F336DA-F8C0-44CA-9FB3-47A597E3E78F}"/>
                    </a:ext>
                  </a:extLst>
                </p14:cNvPr>
                <p14:cNvContentPartPr/>
                <p14:nvPr/>
              </p14:nvContentPartPr>
              <p14:xfrm>
                <a:off x="4734098" y="5192542"/>
                <a:ext cx="345240" cy="346320"/>
              </p14:xfrm>
            </p:contentPart>
          </mc:Choice>
          <mc:Fallback xmlns="">
            <p:pic>
              <p:nvPicPr>
                <p:cNvPr id="30" name="Freihand 29">
                  <a:extLst>
                    <a:ext uri="{FF2B5EF4-FFF2-40B4-BE49-F238E27FC236}">
                      <a16:creationId xmlns:a16="http://schemas.microsoft.com/office/drawing/2014/main" id="{45F336DA-F8C0-44CA-9FB3-47A597E3E78F}"/>
                    </a:ext>
                  </a:extLst>
                </p:cNvPr>
                <p:cNvPicPr/>
                <p:nvPr/>
              </p:nvPicPr>
              <p:blipFill>
                <a:blip r:embed="rId233"/>
                <a:stretch>
                  <a:fillRect/>
                </a:stretch>
              </p:blipFill>
              <p:spPr>
                <a:xfrm>
                  <a:off x="4725458" y="5183542"/>
                  <a:ext cx="3628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1" name="Freihand 30">
                  <a:extLst>
                    <a:ext uri="{FF2B5EF4-FFF2-40B4-BE49-F238E27FC236}">
                      <a16:creationId xmlns:a16="http://schemas.microsoft.com/office/drawing/2014/main" id="{5E9FC6AB-6820-4903-8EE7-FAE5912C2415}"/>
                    </a:ext>
                  </a:extLst>
                </p14:cNvPr>
                <p14:cNvContentPartPr/>
                <p14:nvPr/>
              </p14:nvContentPartPr>
              <p14:xfrm>
                <a:off x="5090138" y="5176702"/>
                <a:ext cx="17280" cy="37080"/>
              </p14:xfrm>
            </p:contentPart>
          </mc:Choice>
          <mc:Fallback xmlns="">
            <p:pic>
              <p:nvPicPr>
                <p:cNvPr id="31" name="Freihand 30">
                  <a:extLst>
                    <a:ext uri="{FF2B5EF4-FFF2-40B4-BE49-F238E27FC236}">
                      <a16:creationId xmlns:a16="http://schemas.microsoft.com/office/drawing/2014/main" id="{5E9FC6AB-6820-4903-8EE7-FAE5912C2415}"/>
                    </a:ext>
                  </a:extLst>
                </p:cNvPr>
                <p:cNvPicPr/>
                <p:nvPr/>
              </p:nvPicPr>
              <p:blipFill>
                <a:blip r:embed="rId235"/>
                <a:stretch>
                  <a:fillRect/>
                </a:stretch>
              </p:blipFill>
              <p:spPr>
                <a:xfrm>
                  <a:off x="5081138" y="5167702"/>
                  <a:ext cx="34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2" name="Freihand 31">
                  <a:extLst>
                    <a:ext uri="{FF2B5EF4-FFF2-40B4-BE49-F238E27FC236}">
                      <a16:creationId xmlns:a16="http://schemas.microsoft.com/office/drawing/2014/main" id="{272F12C8-5C1C-44D7-9490-B5E2CE39619A}"/>
                    </a:ext>
                  </a:extLst>
                </p14:cNvPr>
                <p14:cNvContentPartPr/>
                <p14:nvPr/>
              </p14:nvContentPartPr>
              <p14:xfrm>
                <a:off x="5195978" y="5111902"/>
                <a:ext cx="111600" cy="219240"/>
              </p14:xfrm>
            </p:contentPart>
          </mc:Choice>
          <mc:Fallback xmlns="">
            <p:pic>
              <p:nvPicPr>
                <p:cNvPr id="32" name="Freihand 31">
                  <a:extLst>
                    <a:ext uri="{FF2B5EF4-FFF2-40B4-BE49-F238E27FC236}">
                      <a16:creationId xmlns:a16="http://schemas.microsoft.com/office/drawing/2014/main" id="{272F12C8-5C1C-44D7-9490-B5E2CE39619A}"/>
                    </a:ext>
                  </a:extLst>
                </p:cNvPr>
                <p:cNvPicPr/>
                <p:nvPr/>
              </p:nvPicPr>
              <p:blipFill>
                <a:blip r:embed="rId237"/>
                <a:stretch>
                  <a:fillRect/>
                </a:stretch>
              </p:blipFill>
              <p:spPr>
                <a:xfrm>
                  <a:off x="5187338" y="5102902"/>
                  <a:ext cx="129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3" name="Freihand 32">
                  <a:extLst>
                    <a:ext uri="{FF2B5EF4-FFF2-40B4-BE49-F238E27FC236}">
                      <a16:creationId xmlns:a16="http://schemas.microsoft.com/office/drawing/2014/main" id="{C463AD14-53AD-4B07-AB93-D1E6F64A46DA}"/>
                    </a:ext>
                  </a:extLst>
                </p14:cNvPr>
                <p14:cNvContentPartPr/>
                <p14:nvPr/>
              </p14:nvContentPartPr>
              <p14:xfrm>
                <a:off x="5378498" y="5249062"/>
                <a:ext cx="329760" cy="310320"/>
              </p14:xfrm>
            </p:contentPart>
          </mc:Choice>
          <mc:Fallback xmlns="">
            <p:pic>
              <p:nvPicPr>
                <p:cNvPr id="33" name="Freihand 32">
                  <a:extLst>
                    <a:ext uri="{FF2B5EF4-FFF2-40B4-BE49-F238E27FC236}">
                      <a16:creationId xmlns:a16="http://schemas.microsoft.com/office/drawing/2014/main" id="{C463AD14-53AD-4B07-AB93-D1E6F64A46DA}"/>
                    </a:ext>
                  </a:extLst>
                </p:cNvPr>
                <p:cNvPicPr/>
                <p:nvPr/>
              </p:nvPicPr>
              <p:blipFill>
                <a:blip r:embed="rId239"/>
                <a:stretch>
                  <a:fillRect/>
                </a:stretch>
              </p:blipFill>
              <p:spPr>
                <a:xfrm>
                  <a:off x="5369498" y="5240422"/>
                  <a:ext cx="347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 name="Freihand 47">
                  <a:extLst>
                    <a:ext uri="{FF2B5EF4-FFF2-40B4-BE49-F238E27FC236}">
                      <a16:creationId xmlns:a16="http://schemas.microsoft.com/office/drawing/2014/main" id="{7F2C9702-8432-4CE4-89F2-754CCC5A6C9E}"/>
                    </a:ext>
                  </a:extLst>
                </p14:cNvPr>
                <p14:cNvContentPartPr/>
                <p14:nvPr/>
              </p14:nvContentPartPr>
              <p14:xfrm>
                <a:off x="5808338" y="5272102"/>
                <a:ext cx="189720" cy="23040"/>
              </p14:xfrm>
            </p:contentPart>
          </mc:Choice>
          <mc:Fallback xmlns="">
            <p:pic>
              <p:nvPicPr>
                <p:cNvPr id="48" name="Freihand 47">
                  <a:extLst>
                    <a:ext uri="{FF2B5EF4-FFF2-40B4-BE49-F238E27FC236}">
                      <a16:creationId xmlns:a16="http://schemas.microsoft.com/office/drawing/2014/main" id="{7F2C9702-8432-4CE4-89F2-754CCC5A6C9E}"/>
                    </a:ext>
                  </a:extLst>
                </p:cNvPr>
                <p:cNvPicPr/>
                <p:nvPr/>
              </p:nvPicPr>
              <p:blipFill>
                <a:blip r:embed="rId241"/>
                <a:stretch>
                  <a:fillRect/>
                </a:stretch>
              </p:blipFill>
              <p:spPr>
                <a:xfrm>
                  <a:off x="5799698" y="5263462"/>
                  <a:ext cx="207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9" name="Freihand 48">
                  <a:extLst>
                    <a:ext uri="{FF2B5EF4-FFF2-40B4-BE49-F238E27FC236}">
                      <a16:creationId xmlns:a16="http://schemas.microsoft.com/office/drawing/2014/main" id="{11280CEB-8B5D-4478-8E90-498A3C8A7D5E}"/>
                    </a:ext>
                  </a:extLst>
                </p14:cNvPr>
                <p14:cNvContentPartPr/>
                <p14:nvPr/>
              </p14:nvContentPartPr>
              <p14:xfrm>
                <a:off x="5810858" y="5320702"/>
                <a:ext cx="190800" cy="26640"/>
              </p14:xfrm>
            </p:contentPart>
          </mc:Choice>
          <mc:Fallback xmlns="">
            <p:pic>
              <p:nvPicPr>
                <p:cNvPr id="49" name="Freihand 48">
                  <a:extLst>
                    <a:ext uri="{FF2B5EF4-FFF2-40B4-BE49-F238E27FC236}">
                      <a16:creationId xmlns:a16="http://schemas.microsoft.com/office/drawing/2014/main" id="{11280CEB-8B5D-4478-8E90-498A3C8A7D5E}"/>
                    </a:ext>
                  </a:extLst>
                </p:cNvPr>
                <p:cNvPicPr/>
                <p:nvPr/>
              </p:nvPicPr>
              <p:blipFill>
                <a:blip r:embed="rId243"/>
                <a:stretch>
                  <a:fillRect/>
                </a:stretch>
              </p:blipFill>
              <p:spPr>
                <a:xfrm>
                  <a:off x="5802218" y="5311702"/>
                  <a:ext cx="208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1" name="Freihand 50">
                  <a:extLst>
                    <a:ext uri="{FF2B5EF4-FFF2-40B4-BE49-F238E27FC236}">
                      <a16:creationId xmlns:a16="http://schemas.microsoft.com/office/drawing/2014/main" id="{417CF8F2-D7EA-4E14-901A-1A226977E3E6}"/>
                    </a:ext>
                  </a:extLst>
                </p14:cNvPr>
                <p14:cNvContentPartPr/>
                <p14:nvPr/>
              </p14:nvContentPartPr>
              <p14:xfrm>
                <a:off x="5998778" y="5177062"/>
                <a:ext cx="129240" cy="205920"/>
              </p14:xfrm>
            </p:contentPart>
          </mc:Choice>
          <mc:Fallback xmlns="">
            <p:pic>
              <p:nvPicPr>
                <p:cNvPr id="51" name="Freihand 50">
                  <a:extLst>
                    <a:ext uri="{FF2B5EF4-FFF2-40B4-BE49-F238E27FC236}">
                      <a16:creationId xmlns:a16="http://schemas.microsoft.com/office/drawing/2014/main" id="{417CF8F2-D7EA-4E14-901A-1A226977E3E6}"/>
                    </a:ext>
                  </a:extLst>
                </p:cNvPr>
                <p:cNvPicPr/>
                <p:nvPr/>
              </p:nvPicPr>
              <p:blipFill>
                <a:blip r:embed="rId245"/>
                <a:stretch>
                  <a:fillRect/>
                </a:stretch>
              </p:blipFill>
              <p:spPr>
                <a:xfrm>
                  <a:off x="5989778" y="5168062"/>
                  <a:ext cx="146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3" name="Freihand 52">
                  <a:extLst>
                    <a:ext uri="{FF2B5EF4-FFF2-40B4-BE49-F238E27FC236}">
                      <a16:creationId xmlns:a16="http://schemas.microsoft.com/office/drawing/2014/main" id="{B57E8F53-4A2A-4ADB-AF00-F482D9E4B1DB}"/>
                    </a:ext>
                  </a:extLst>
                </p14:cNvPr>
                <p14:cNvContentPartPr/>
                <p14:nvPr/>
              </p14:nvContentPartPr>
              <p14:xfrm>
                <a:off x="6247178" y="5119822"/>
                <a:ext cx="261000" cy="193680"/>
              </p14:xfrm>
            </p:contentPart>
          </mc:Choice>
          <mc:Fallback xmlns="">
            <p:pic>
              <p:nvPicPr>
                <p:cNvPr id="53" name="Freihand 52">
                  <a:extLst>
                    <a:ext uri="{FF2B5EF4-FFF2-40B4-BE49-F238E27FC236}">
                      <a16:creationId xmlns:a16="http://schemas.microsoft.com/office/drawing/2014/main" id="{B57E8F53-4A2A-4ADB-AF00-F482D9E4B1DB}"/>
                    </a:ext>
                  </a:extLst>
                </p:cNvPr>
                <p:cNvPicPr/>
                <p:nvPr/>
              </p:nvPicPr>
              <p:blipFill>
                <a:blip r:embed="rId247"/>
                <a:stretch>
                  <a:fillRect/>
                </a:stretch>
              </p:blipFill>
              <p:spPr>
                <a:xfrm>
                  <a:off x="6238178" y="5110822"/>
                  <a:ext cx="278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4" name="Freihand 53">
                  <a:extLst>
                    <a:ext uri="{FF2B5EF4-FFF2-40B4-BE49-F238E27FC236}">
                      <a16:creationId xmlns:a16="http://schemas.microsoft.com/office/drawing/2014/main" id="{985D17D3-F91C-45F3-8CE4-C68923D0054B}"/>
                    </a:ext>
                  </a:extLst>
                </p14:cNvPr>
                <p14:cNvContentPartPr/>
                <p14:nvPr/>
              </p14:nvContentPartPr>
              <p14:xfrm>
                <a:off x="6494138" y="5214862"/>
                <a:ext cx="188640" cy="92520"/>
              </p14:xfrm>
            </p:contentPart>
          </mc:Choice>
          <mc:Fallback xmlns="">
            <p:pic>
              <p:nvPicPr>
                <p:cNvPr id="54" name="Freihand 53">
                  <a:extLst>
                    <a:ext uri="{FF2B5EF4-FFF2-40B4-BE49-F238E27FC236}">
                      <a16:creationId xmlns:a16="http://schemas.microsoft.com/office/drawing/2014/main" id="{985D17D3-F91C-45F3-8CE4-C68923D0054B}"/>
                    </a:ext>
                  </a:extLst>
                </p:cNvPr>
                <p:cNvPicPr/>
                <p:nvPr/>
              </p:nvPicPr>
              <p:blipFill>
                <a:blip r:embed="rId249"/>
                <a:stretch>
                  <a:fillRect/>
                </a:stretch>
              </p:blipFill>
              <p:spPr>
                <a:xfrm>
                  <a:off x="6485138" y="5206222"/>
                  <a:ext cx="206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5" name="Freihand 54">
                  <a:extLst>
                    <a:ext uri="{FF2B5EF4-FFF2-40B4-BE49-F238E27FC236}">
                      <a16:creationId xmlns:a16="http://schemas.microsoft.com/office/drawing/2014/main" id="{1F0C5B77-EE17-4940-AC61-C255AFF22D11}"/>
                    </a:ext>
                  </a:extLst>
                </p14:cNvPr>
                <p14:cNvContentPartPr/>
                <p14:nvPr/>
              </p14:nvContentPartPr>
              <p14:xfrm>
                <a:off x="6617258" y="5101822"/>
                <a:ext cx="19800" cy="3960"/>
              </p14:xfrm>
            </p:contentPart>
          </mc:Choice>
          <mc:Fallback xmlns="">
            <p:pic>
              <p:nvPicPr>
                <p:cNvPr id="55" name="Freihand 54">
                  <a:extLst>
                    <a:ext uri="{FF2B5EF4-FFF2-40B4-BE49-F238E27FC236}">
                      <a16:creationId xmlns:a16="http://schemas.microsoft.com/office/drawing/2014/main" id="{1F0C5B77-EE17-4940-AC61-C255AFF22D11}"/>
                    </a:ext>
                  </a:extLst>
                </p:cNvPr>
                <p:cNvPicPr/>
                <p:nvPr/>
              </p:nvPicPr>
              <p:blipFill>
                <a:blip r:embed="rId251"/>
                <a:stretch>
                  <a:fillRect/>
                </a:stretch>
              </p:blipFill>
              <p:spPr>
                <a:xfrm>
                  <a:off x="6608618" y="5093182"/>
                  <a:ext cx="37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6" name="Freihand 55">
                  <a:extLst>
                    <a:ext uri="{FF2B5EF4-FFF2-40B4-BE49-F238E27FC236}">
                      <a16:creationId xmlns:a16="http://schemas.microsoft.com/office/drawing/2014/main" id="{54E3B777-B670-484E-A75A-CA95D379FAD4}"/>
                    </a:ext>
                  </a:extLst>
                </p14:cNvPr>
                <p14:cNvContentPartPr/>
                <p14:nvPr/>
              </p14:nvContentPartPr>
              <p14:xfrm>
                <a:off x="6796538" y="5224222"/>
                <a:ext cx="37080" cy="81000"/>
              </p14:xfrm>
            </p:contentPart>
          </mc:Choice>
          <mc:Fallback xmlns="">
            <p:pic>
              <p:nvPicPr>
                <p:cNvPr id="56" name="Freihand 55">
                  <a:extLst>
                    <a:ext uri="{FF2B5EF4-FFF2-40B4-BE49-F238E27FC236}">
                      <a16:creationId xmlns:a16="http://schemas.microsoft.com/office/drawing/2014/main" id="{54E3B777-B670-484E-A75A-CA95D379FAD4}"/>
                    </a:ext>
                  </a:extLst>
                </p:cNvPr>
                <p:cNvPicPr/>
                <p:nvPr/>
              </p:nvPicPr>
              <p:blipFill>
                <a:blip r:embed="rId253"/>
                <a:stretch>
                  <a:fillRect/>
                </a:stretch>
              </p:blipFill>
              <p:spPr>
                <a:xfrm>
                  <a:off x="6787538" y="5215222"/>
                  <a:ext cx="54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7" name="Freihand 56">
                  <a:extLst>
                    <a:ext uri="{FF2B5EF4-FFF2-40B4-BE49-F238E27FC236}">
                      <a16:creationId xmlns:a16="http://schemas.microsoft.com/office/drawing/2014/main" id="{0CE22169-D222-4141-963B-1C44BF5DCC02}"/>
                    </a:ext>
                  </a:extLst>
                </p14:cNvPr>
                <p14:cNvContentPartPr/>
                <p14:nvPr/>
              </p14:nvContentPartPr>
              <p14:xfrm>
                <a:off x="6819578" y="5134222"/>
                <a:ext cx="165600" cy="185400"/>
              </p14:xfrm>
            </p:contentPart>
          </mc:Choice>
          <mc:Fallback xmlns="">
            <p:pic>
              <p:nvPicPr>
                <p:cNvPr id="57" name="Freihand 56">
                  <a:extLst>
                    <a:ext uri="{FF2B5EF4-FFF2-40B4-BE49-F238E27FC236}">
                      <a16:creationId xmlns:a16="http://schemas.microsoft.com/office/drawing/2014/main" id="{0CE22169-D222-4141-963B-1C44BF5DCC02}"/>
                    </a:ext>
                  </a:extLst>
                </p:cNvPr>
                <p:cNvPicPr/>
                <p:nvPr/>
              </p:nvPicPr>
              <p:blipFill>
                <a:blip r:embed="rId255"/>
                <a:stretch>
                  <a:fillRect/>
                </a:stretch>
              </p:blipFill>
              <p:spPr>
                <a:xfrm>
                  <a:off x="6810938" y="5125582"/>
                  <a:ext cx="183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8" name="Freihand 57">
                  <a:extLst>
                    <a:ext uri="{FF2B5EF4-FFF2-40B4-BE49-F238E27FC236}">
                      <a16:creationId xmlns:a16="http://schemas.microsoft.com/office/drawing/2014/main" id="{81480076-42A0-479E-9C5E-63E2B4568924}"/>
                    </a:ext>
                  </a:extLst>
                </p14:cNvPr>
                <p14:cNvContentPartPr/>
                <p14:nvPr/>
              </p14:nvContentPartPr>
              <p14:xfrm>
                <a:off x="6718418" y="5195782"/>
                <a:ext cx="98280" cy="175680"/>
              </p14:xfrm>
            </p:contentPart>
          </mc:Choice>
          <mc:Fallback xmlns="">
            <p:pic>
              <p:nvPicPr>
                <p:cNvPr id="58" name="Freihand 57">
                  <a:extLst>
                    <a:ext uri="{FF2B5EF4-FFF2-40B4-BE49-F238E27FC236}">
                      <a16:creationId xmlns:a16="http://schemas.microsoft.com/office/drawing/2014/main" id="{81480076-42A0-479E-9C5E-63E2B4568924}"/>
                    </a:ext>
                  </a:extLst>
                </p:cNvPr>
                <p:cNvPicPr/>
                <p:nvPr/>
              </p:nvPicPr>
              <p:blipFill>
                <a:blip r:embed="rId257"/>
                <a:stretch>
                  <a:fillRect/>
                </a:stretch>
              </p:blipFill>
              <p:spPr>
                <a:xfrm>
                  <a:off x="6709778" y="5187142"/>
                  <a:ext cx="115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9" name="Freihand 58">
                  <a:extLst>
                    <a:ext uri="{FF2B5EF4-FFF2-40B4-BE49-F238E27FC236}">
                      <a16:creationId xmlns:a16="http://schemas.microsoft.com/office/drawing/2014/main" id="{277A7A2D-DE5C-4854-AE50-EFCD2D62B059}"/>
                    </a:ext>
                  </a:extLst>
                </p14:cNvPr>
                <p14:cNvContentPartPr/>
                <p14:nvPr/>
              </p14:nvContentPartPr>
              <p14:xfrm>
                <a:off x="6894458" y="5227102"/>
                <a:ext cx="208080" cy="97560"/>
              </p14:xfrm>
            </p:contentPart>
          </mc:Choice>
          <mc:Fallback xmlns="">
            <p:pic>
              <p:nvPicPr>
                <p:cNvPr id="59" name="Freihand 58">
                  <a:extLst>
                    <a:ext uri="{FF2B5EF4-FFF2-40B4-BE49-F238E27FC236}">
                      <a16:creationId xmlns:a16="http://schemas.microsoft.com/office/drawing/2014/main" id="{277A7A2D-DE5C-4854-AE50-EFCD2D62B059}"/>
                    </a:ext>
                  </a:extLst>
                </p:cNvPr>
                <p:cNvPicPr/>
                <p:nvPr/>
              </p:nvPicPr>
              <p:blipFill>
                <a:blip r:embed="rId259"/>
                <a:stretch>
                  <a:fillRect/>
                </a:stretch>
              </p:blipFill>
              <p:spPr>
                <a:xfrm>
                  <a:off x="6885458" y="5218462"/>
                  <a:ext cx="225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0" name="Freihand 59">
                  <a:extLst>
                    <a:ext uri="{FF2B5EF4-FFF2-40B4-BE49-F238E27FC236}">
                      <a16:creationId xmlns:a16="http://schemas.microsoft.com/office/drawing/2014/main" id="{C1447C9B-D698-431A-A808-B757FACA2F20}"/>
                    </a:ext>
                  </a:extLst>
                </p14:cNvPr>
                <p14:cNvContentPartPr/>
                <p14:nvPr/>
              </p14:nvContentPartPr>
              <p14:xfrm>
                <a:off x="7005338" y="5150422"/>
                <a:ext cx="306720" cy="161280"/>
              </p14:xfrm>
            </p:contentPart>
          </mc:Choice>
          <mc:Fallback xmlns="">
            <p:pic>
              <p:nvPicPr>
                <p:cNvPr id="60" name="Freihand 59">
                  <a:extLst>
                    <a:ext uri="{FF2B5EF4-FFF2-40B4-BE49-F238E27FC236}">
                      <a16:creationId xmlns:a16="http://schemas.microsoft.com/office/drawing/2014/main" id="{C1447C9B-D698-431A-A808-B757FACA2F20}"/>
                    </a:ext>
                  </a:extLst>
                </p:cNvPr>
                <p:cNvPicPr/>
                <p:nvPr/>
              </p:nvPicPr>
              <p:blipFill>
                <a:blip r:embed="rId261"/>
                <a:stretch>
                  <a:fillRect/>
                </a:stretch>
              </p:blipFill>
              <p:spPr>
                <a:xfrm>
                  <a:off x="6996698" y="5141422"/>
                  <a:ext cx="324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1" name="Freihand 60">
                  <a:extLst>
                    <a:ext uri="{FF2B5EF4-FFF2-40B4-BE49-F238E27FC236}">
                      <a16:creationId xmlns:a16="http://schemas.microsoft.com/office/drawing/2014/main" id="{9016F5E4-937E-4FF2-A11C-A2393E805C4C}"/>
                    </a:ext>
                  </a:extLst>
                </p14:cNvPr>
                <p14:cNvContentPartPr/>
                <p14:nvPr/>
              </p14:nvContentPartPr>
              <p14:xfrm>
                <a:off x="7372178" y="5199382"/>
                <a:ext cx="249840" cy="111600"/>
              </p14:xfrm>
            </p:contentPart>
          </mc:Choice>
          <mc:Fallback xmlns="">
            <p:pic>
              <p:nvPicPr>
                <p:cNvPr id="61" name="Freihand 60">
                  <a:extLst>
                    <a:ext uri="{FF2B5EF4-FFF2-40B4-BE49-F238E27FC236}">
                      <a16:creationId xmlns:a16="http://schemas.microsoft.com/office/drawing/2014/main" id="{9016F5E4-937E-4FF2-A11C-A2393E805C4C}"/>
                    </a:ext>
                  </a:extLst>
                </p:cNvPr>
                <p:cNvPicPr/>
                <p:nvPr/>
              </p:nvPicPr>
              <p:blipFill>
                <a:blip r:embed="rId263"/>
                <a:stretch>
                  <a:fillRect/>
                </a:stretch>
              </p:blipFill>
              <p:spPr>
                <a:xfrm>
                  <a:off x="7363178" y="5190382"/>
                  <a:ext cx="267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62" name="Freihand 61">
                  <a:extLst>
                    <a:ext uri="{FF2B5EF4-FFF2-40B4-BE49-F238E27FC236}">
                      <a16:creationId xmlns:a16="http://schemas.microsoft.com/office/drawing/2014/main" id="{1DD6FB64-1525-46C8-9CF9-1B1A0B3AFDDD}"/>
                    </a:ext>
                  </a:extLst>
                </p14:cNvPr>
                <p14:cNvContentPartPr/>
                <p14:nvPr/>
              </p14:nvContentPartPr>
              <p14:xfrm>
                <a:off x="7770338" y="5121262"/>
                <a:ext cx="401040" cy="164160"/>
              </p14:xfrm>
            </p:contentPart>
          </mc:Choice>
          <mc:Fallback xmlns="">
            <p:pic>
              <p:nvPicPr>
                <p:cNvPr id="62" name="Freihand 61">
                  <a:extLst>
                    <a:ext uri="{FF2B5EF4-FFF2-40B4-BE49-F238E27FC236}">
                      <a16:creationId xmlns:a16="http://schemas.microsoft.com/office/drawing/2014/main" id="{1DD6FB64-1525-46C8-9CF9-1B1A0B3AFDDD}"/>
                    </a:ext>
                  </a:extLst>
                </p:cNvPr>
                <p:cNvPicPr/>
                <p:nvPr/>
              </p:nvPicPr>
              <p:blipFill>
                <a:blip r:embed="rId265"/>
                <a:stretch>
                  <a:fillRect/>
                </a:stretch>
              </p:blipFill>
              <p:spPr>
                <a:xfrm>
                  <a:off x="7761698" y="5112262"/>
                  <a:ext cx="418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64" name="Freihand 63">
                  <a:extLst>
                    <a:ext uri="{FF2B5EF4-FFF2-40B4-BE49-F238E27FC236}">
                      <a16:creationId xmlns:a16="http://schemas.microsoft.com/office/drawing/2014/main" id="{351D34CC-9D1C-46E0-9226-0B221663D691}"/>
                    </a:ext>
                  </a:extLst>
                </p14:cNvPr>
                <p14:cNvContentPartPr/>
                <p14:nvPr/>
              </p14:nvContentPartPr>
              <p14:xfrm>
                <a:off x="654218" y="5755582"/>
                <a:ext cx="250560" cy="159480"/>
              </p14:xfrm>
            </p:contentPart>
          </mc:Choice>
          <mc:Fallback xmlns="">
            <p:pic>
              <p:nvPicPr>
                <p:cNvPr id="64" name="Freihand 63">
                  <a:extLst>
                    <a:ext uri="{FF2B5EF4-FFF2-40B4-BE49-F238E27FC236}">
                      <a16:creationId xmlns:a16="http://schemas.microsoft.com/office/drawing/2014/main" id="{351D34CC-9D1C-46E0-9226-0B221663D691}"/>
                    </a:ext>
                  </a:extLst>
                </p:cNvPr>
                <p:cNvPicPr/>
                <p:nvPr/>
              </p:nvPicPr>
              <p:blipFill>
                <a:blip r:embed="rId267"/>
                <a:stretch>
                  <a:fillRect/>
                </a:stretch>
              </p:blipFill>
              <p:spPr>
                <a:xfrm>
                  <a:off x="645578" y="5746942"/>
                  <a:ext cx="268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65" name="Freihand 64">
                  <a:extLst>
                    <a:ext uri="{FF2B5EF4-FFF2-40B4-BE49-F238E27FC236}">
                      <a16:creationId xmlns:a16="http://schemas.microsoft.com/office/drawing/2014/main" id="{6BA63928-533C-4EF8-9915-DF981826109A}"/>
                    </a:ext>
                  </a:extLst>
                </p14:cNvPr>
                <p14:cNvContentPartPr/>
                <p14:nvPr/>
              </p14:nvContentPartPr>
              <p14:xfrm>
                <a:off x="1014938" y="5787262"/>
                <a:ext cx="130680" cy="79920"/>
              </p14:xfrm>
            </p:contentPart>
          </mc:Choice>
          <mc:Fallback xmlns="">
            <p:pic>
              <p:nvPicPr>
                <p:cNvPr id="65" name="Freihand 64">
                  <a:extLst>
                    <a:ext uri="{FF2B5EF4-FFF2-40B4-BE49-F238E27FC236}">
                      <a16:creationId xmlns:a16="http://schemas.microsoft.com/office/drawing/2014/main" id="{6BA63928-533C-4EF8-9915-DF981826109A}"/>
                    </a:ext>
                  </a:extLst>
                </p:cNvPr>
                <p:cNvPicPr/>
                <p:nvPr/>
              </p:nvPicPr>
              <p:blipFill>
                <a:blip r:embed="rId269"/>
                <a:stretch>
                  <a:fillRect/>
                </a:stretch>
              </p:blipFill>
              <p:spPr>
                <a:xfrm>
                  <a:off x="1006298" y="5778622"/>
                  <a:ext cx="148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66" name="Freihand 65">
                  <a:extLst>
                    <a:ext uri="{FF2B5EF4-FFF2-40B4-BE49-F238E27FC236}">
                      <a16:creationId xmlns:a16="http://schemas.microsoft.com/office/drawing/2014/main" id="{C91B96AE-0797-4E75-807B-E71CC2339179}"/>
                    </a:ext>
                  </a:extLst>
                </p14:cNvPr>
                <p14:cNvContentPartPr/>
                <p14:nvPr/>
              </p14:nvContentPartPr>
              <p14:xfrm>
                <a:off x="1221938" y="5736142"/>
                <a:ext cx="141120" cy="104400"/>
              </p14:xfrm>
            </p:contentPart>
          </mc:Choice>
          <mc:Fallback xmlns="">
            <p:pic>
              <p:nvPicPr>
                <p:cNvPr id="66" name="Freihand 65">
                  <a:extLst>
                    <a:ext uri="{FF2B5EF4-FFF2-40B4-BE49-F238E27FC236}">
                      <a16:creationId xmlns:a16="http://schemas.microsoft.com/office/drawing/2014/main" id="{C91B96AE-0797-4E75-807B-E71CC2339179}"/>
                    </a:ext>
                  </a:extLst>
                </p:cNvPr>
                <p:cNvPicPr/>
                <p:nvPr/>
              </p:nvPicPr>
              <p:blipFill>
                <a:blip r:embed="rId271"/>
                <a:stretch>
                  <a:fillRect/>
                </a:stretch>
              </p:blipFill>
              <p:spPr>
                <a:xfrm>
                  <a:off x="1212938" y="5727142"/>
                  <a:ext cx="158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7" name="Freihand 66">
                  <a:extLst>
                    <a:ext uri="{FF2B5EF4-FFF2-40B4-BE49-F238E27FC236}">
                      <a16:creationId xmlns:a16="http://schemas.microsoft.com/office/drawing/2014/main" id="{05EFC245-2ECC-475D-BAF9-284A35B2E6EA}"/>
                    </a:ext>
                  </a:extLst>
                </p14:cNvPr>
                <p14:cNvContentPartPr/>
                <p14:nvPr/>
              </p14:nvContentPartPr>
              <p14:xfrm>
                <a:off x="1400858" y="5776102"/>
                <a:ext cx="93240" cy="113760"/>
              </p14:xfrm>
            </p:contentPart>
          </mc:Choice>
          <mc:Fallback xmlns="">
            <p:pic>
              <p:nvPicPr>
                <p:cNvPr id="67" name="Freihand 66">
                  <a:extLst>
                    <a:ext uri="{FF2B5EF4-FFF2-40B4-BE49-F238E27FC236}">
                      <a16:creationId xmlns:a16="http://schemas.microsoft.com/office/drawing/2014/main" id="{05EFC245-2ECC-475D-BAF9-284A35B2E6EA}"/>
                    </a:ext>
                  </a:extLst>
                </p:cNvPr>
                <p:cNvPicPr/>
                <p:nvPr/>
              </p:nvPicPr>
              <p:blipFill>
                <a:blip r:embed="rId273"/>
                <a:stretch>
                  <a:fillRect/>
                </a:stretch>
              </p:blipFill>
              <p:spPr>
                <a:xfrm>
                  <a:off x="1391858" y="5767462"/>
                  <a:ext cx="110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8" name="Freihand 67">
                  <a:extLst>
                    <a:ext uri="{FF2B5EF4-FFF2-40B4-BE49-F238E27FC236}">
                      <a16:creationId xmlns:a16="http://schemas.microsoft.com/office/drawing/2014/main" id="{545BC756-5CA9-4816-B401-E485404F419B}"/>
                    </a:ext>
                  </a:extLst>
                </p14:cNvPr>
                <p14:cNvContentPartPr/>
                <p14:nvPr/>
              </p14:nvContentPartPr>
              <p14:xfrm>
                <a:off x="1577258" y="5697262"/>
                <a:ext cx="418320" cy="185760"/>
              </p14:xfrm>
            </p:contentPart>
          </mc:Choice>
          <mc:Fallback xmlns="">
            <p:pic>
              <p:nvPicPr>
                <p:cNvPr id="68" name="Freihand 67">
                  <a:extLst>
                    <a:ext uri="{FF2B5EF4-FFF2-40B4-BE49-F238E27FC236}">
                      <a16:creationId xmlns:a16="http://schemas.microsoft.com/office/drawing/2014/main" id="{545BC756-5CA9-4816-B401-E485404F419B}"/>
                    </a:ext>
                  </a:extLst>
                </p:cNvPr>
                <p:cNvPicPr/>
                <p:nvPr/>
              </p:nvPicPr>
              <p:blipFill>
                <a:blip r:embed="rId275"/>
                <a:stretch>
                  <a:fillRect/>
                </a:stretch>
              </p:blipFill>
              <p:spPr>
                <a:xfrm>
                  <a:off x="1568618" y="5688622"/>
                  <a:ext cx="435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9" name="Freihand 68">
                  <a:extLst>
                    <a:ext uri="{FF2B5EF4-FFF2-40B4-BE49-F238E27FC236}">
                      <a16:creationId xmlns:a16="http://schemas.microsoft.com/office/drawing/2014/main" id="{0E74662E-58F2-43DE-963A-38FAB5C8B73B}"/>
                    </a:ext>
                  </a:extLst>
                </p14:cNvPr>
                <p14:cNvContentPartPr/>
                <p14:nvPr/>
              </p14:nvContentPartPr>
              <p14:xfrm>
                <a:off x="2045618" y="5741182"/>
                <a:ext cx="89640" cy="88920"/>
              </p14:xfrm>
            </p:contentPart>
          </mc:Choice>
          <mc:Fallback xmlns="">
            <p:pic>
              <p:nvPicPr>
                <p:cNvPr id="69" name="Freihand 68">
                  <a:extLst>
                    <a:ext uri="{FF2B5EF4-FFF2-40B4-BE49-F238E27FC236}">
                      <a16:creationId xmlns:a16="http://schemas.microsoft.com/office/drawing/2014/main" id="{0E74662E-58F2-43DE-963A-38FAB5C8B73B}"/>
                    </a:ext>
                  </a:extLst>
                </p:cNvPr>
                <p:cNvPicPr/>
                <p:nvPr/>
              </p:nvPicPr>
              <p:blipFill>
                <a:blip r:embed="rId277"/>
                <a:stretch>
                  <a:fillRect/>
                </a:stretch>
              </p:blipFill>
              <p:spPr>
                <a:xfrm>
                  <a:off x="2036618" y="5732182"/>
                  <a:ext cx="107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0" name="Freihand 69">
                  <a:extLst>
                    <a:ext uri="{FF2B5EF4-FFF2-40B4-BE49-F238E27FC236}">
                      <a16:creationId xmlns:a16="http://schemas.microsoft.com/office/drawing/2014/main" id="{6E235F86-DF80-4EDB-9F5E-9D1F56C8C419}"/>
                    </a:ext>
                  </a:extLst>
                </p14:cNvPr>
                <p14:cNvContentPartPr/>
                <p14:nvPr/>
              </p14:nvContentPartPr>
              <p14:xfrm>
                <a:off x="2184218" y="5739022"/>
                <a:ext cx="104400" cy="78120"/>
              </p14:xfrm>
            </p:contentPart>
          </mc:Choice>
          <mc:Fallback xmlns="">
            <p:pic>
              <p:nvPicPr>
                <p:cNvPr id="70" name="Freihand 69">
                  <a:extLst>
                    <a:ext uri="{FF2B5EF4-FFF2-40B4-BE49-F238E27FC236}">
                      <a16:creationId xmlns:a16="http://schemas.microsoft.com/office/drawing/2014/main" id="{6E235F86-DF80-4EDB-9F5E-9D1F56C8C419}"/>
                    </a:ext>
                  </a:extLst>
                </p:cNvPr>
                <p:cNvPicPr/>
                <p:nvPr/>
              </p:nvPicPr>
              <p:blipFill>
                <a:blip r:embed="rId279"/>
                <a:stretch>
                  <a:fillRect/>
                </a:stretch>
              </p:blipFill>
              <p:spPr>
                <a:xfrm>
                  <a:off x="2175578" y="5730382"/>
                  <a:ext cx="122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1" name="Freihand 70">
                  <a:extLst>
                    <a:ext uri="{FF2B5EF4-FFF2-40B4-BE49-F238E27FC236}">
                      <a16:creationId xmlns:a16="http://schemas.microsoft.com/office/drawing/2014/main" id="{8BA28980-29A3-4BEF-A779-E6571095424C}"/>
                    </a:ext>
                  </a:extLst>
                </p14:cNvPr>
                <p14:cNvContentPartPr/>
                <p14:nvPr/>
              </p14:nvContentPartPr>
              <p14:xfrm>
                <a:off x="2279618" y="5735422"/>
                <a:ext cx="81720" cy="58680"/>
              </p14:xfrm>
            </p:contentPart>
          </mc:Choice>
          <mc:Fallback xmlns="">
            <p:pic>
              <p:nvPicPr>
                <p:cNvPr id="71" name="Freihand 70">
                  <a:extLst>
                    <a:ext uri="{FF2B5EF4-FFF2-40B4-BE49-F238E27FC236}">
                      <a16:creationId xmlns:a16="http://schemas.microsoft.com/office/drawing/2014/main" id="{8BA28980-29A3-4BEF-A779-E6571095424C}"/>
                    </a:ext>
                  </a:extLst>
                </p:cNvPr>
                <p:cNvPicPr/>
                <p:nvPr/>
              </p:nvPicPr>
              <p:blipFill>
                <a:blip r:embed="rId281"/>
                <a:stretch>
                  <a:fillRect/>
                </a:stretch>
              </p:blipFill>
              <p:spPr>
                <a:xfrm>
                  <a:off x="2270618" y="5726782"/>
                  <a:ext cx="99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2" name="Freihand 71">
                  <a:extLst>
                    <a:ext uri="{FF2B5EF4-FFF2-40B4-BE49-F238E27FC236}">
                      <a16:creationId xmlns:a16="http://schemas.microsoft.com/office/drawing/2014/main" id="{E4B65E29-4EFA-4548-9BD1-6ECA154765C8}"/>
                    </a:ext>
                  </a:extLst>
                </p14:cNvPr>
                <p14:cNvContentPartPr/>
                <p14:nvPr/>
              </p14:nvContentPartPr>
              <p14:xfrm>
                <a:off x="2353418" y="5619862"/>
                <a:ext cx="287280" cy="181080"/>
              </p14:xfrm>
            </p:contentPart>
          </mc:Choice>
          <mc:Fallback xmlns="">
            <p:pic>
              <p:nvPicPr>
                <p:cNvPr id="72" name="Freihand 71">
                  <a:extLst>
                    <a:ext uri="{FF2B5EF4-FFF2-40B4-BE49-F238E27FC236}">
                      <a16:creationId xmlns:a16="http://schemas.microsoft.com/office/drawing/2014/main" id="{E4B65E29-4EFA-4548-9BD1-6ECA154765C8}"/>
                    </a:ext>
                  </a:extLst>
                </p:cNvPr>
                <p:cNvPicPr/>
                <p:nvPr/>
              </p:nvPicPr>
              <p:blipFill>
                <a:blip r:embed="rId283"/>
                <a:stretch>
                  <a:fillRect/>
                </a:stretch>
              </p:blipFill>
              <p:spPr>
                <a:xfrm>
                  <a:off x="2344418" y="5611222"/>
                  <a:ext cx="304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3" name="Freihand 72">
                  <a:extLst>
                    <a:ext uri="{FF2B5EF4-FFF2-40B4-BE49-F238E27FC236}">
                      <a16:creationId xmlns:a16="http://schemas.microsoft.com/office/drawing/2014/main" id="{3D619ADA-B4A9-4B25-AD23-A977559564F9}"/>
                    </a:ext>
                  </a:extLst>
                </p14:cNvPr>
                <p14:cNvContentPartPr/>
                <p14:nvPr/>
              </p14:nvContentPartPr>
              <p14:xfrm>
                <a:off x="2830058" y="5713822"/>
                <a:ext cx="237960" cy="72720"/>
              </p14:xfrm>
            </p:contentPart>
          </mc:Choice>
          <mc:Fallback xmlns="">
            <p:pic>
              <p:nvPicPr>
                <p:cNvPr id="73" name="Freihand 72">
                  <a:extLst>
                    <a:ext uri="{FF2B5EF4-FFF2-40B4-BE49-F238E27FC236}">
                      <a16:creationId xmlns:a16="http://schemas.microsoft.com/office/drawing/2014/main" id="{3D619ADA-B4A9-4B25-AD23-A977559564F9}"/>
                    </a:ext>
                  </a:extLst>
                </p:cNvPr>
                <p:cNvPicPr/>
                <p:nvPr/>
              </p:nvPicPr>
              <p:blipFill>
                <a:blip r:embed="rId285"/>
                <a:stretch>
                  <a:fillRect/>
                </a:stretch>
              </p:blipFill>
              <p:spPr>
                <a:xfrm>
                  <a:off x="2821058" y="5704822"/>
                  <a:ext cx="25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4" name="Freihand 73">
                  <a:extLst>
                    <a:ext uri="{FF2B5EF4-FFF2-40B4-BE49-F238E27FC236}">
                      <a16:creationId xmlns:a16="http://schemas.microsoft.com/office/drawing/2014/main" id="{5B7239F9-05A8-4473-8B1F-824291DADEF3}"/>
                    </a:ext>
                  </a:extLst>
                </p14:cNvPr>
                <p14:cNvContentPartPr/>
                <p14:nvPr/>
              </p14:nvContentPartPr>
              <p14:xfrm>
                <a:off x="3120578" y="5625982"/>
                <a:ext cx="361800" cy="159120"/>
              </p14:xfrm>
            </p:contentPart>
          </mc:Choice>
          <mc:Fallback xmlns="">
            <p:pic>
              <p:nvPicPr>
                <p:cNvPr id="74" name="Freihand 73">
                  <a:extLst>
                    <a:ext uri="{FF2B5EF4-FFF2-40B4-BE49-F238E27FC236}">
                      <a16:creationId xmlns:a16="http://schemas.microsoft.com/office/drawing/2014/main" id="{5B7239F9-05A8-4473-8B1F-824291DADEF3}"/>
                    </a:ext>
                  </a:extLst>
                </p:cNvPr>
                <p:cNvPicPr/>
                <p:nvPr/>
              </p:nvPicPr>
              <p:blipFill>
                <a:blip r:embed="rId287"/>
                <a:stretch>
                  <a:fillRect/>
                </a:stretch>
              </p:blipFill>
              <p:spPr>
                <a:xfrm>
                  <a:off x="3111938" y="5617342"/>
                  <a:ext cx="379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5" name="Freihand 74">
                  <a:extLst>
                    <a:ext uri="{FF2B5EF4-FFF2-40B4-BE49-F238E27FC236}">
                      <a16:creationId xmlns:a16="http://schemas.microsoft.com/office/drawing/2014/main" id="{1CDF1349-1392-4551-805E-F6A7B13C1C6B}"/>
                    </a:ext>
                  </a:extLst>
                </p14:cNvPr>
                <p14:cNvContentPartPr/>
                <p14:nvPr/>
              </p14:nvContentPartPr>
              <p14:xfrm>
                <a:off x="3520898" y="5681422"/>
                <a:ext cx="111960" cy="115560"/>
              </p14:xfrm>
            </p:contentPart>
          </mc:Choice>
          <mc:Fallback xmlns="">
            <p:pic>
              <p:nvPicPr>
                <p:cNvPr id="75" name="Freihand 74">
                  <a:extLst>
                    <a:ext uri="{FF2B5EF4-FFF2-40B4-BE49-F238E27FC236}">
                      <a16:creationId xmlns:a16="http://schemas.microsoft.com/office/drawing/2014/main" id="{1CDF1349-1392-4551-805E-F6A7B13C1C6B}"/>
                    </a:ext>
                  </a:extLst>
                </p:cNvPr>
                <p:cNvPicPr/>
                <p:nvPr/>
              </p:nvPicPr>
              <p:blipFill>
                <a:blip r:embed="rId289"/>
                <a:stretch>
                  <a:fillRect/>
                </a:stretch>
              </p:blipFill>
              <p:spPr>
                <a:xfrm>
                  <a:off x="3512258" y="5672422"/>
                  <a:ext cx="129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6" name="Freihand 75">
                  <a:extLst>
                    <a:ext uri="{FF2B5EF4-FFF2-40B4-BE49-F238E27FC236}">
                      <a16:creationId xmlns:a16="http://schemas.microsoft.com/office/drawing/2014/main" id="{A8B1BF57-3D03-4EAC-8B23-F334BC46E2A4}"/>
                    </a:ext>
                  </a:extLst>
                </p14:cNvPr>
                <p14:cNvContentPartPr/>
                <p14:nvPr/>
              </p14:nvContentPartPr>
              <p14:xfrm>
                <a:off x="3660218" y="5655502"/>
                <a:ext cx="94320" cy="144000"/>
              </p14:xfrm>
            </p:contentPart>
          </mc:Choice>
          <mc:Fallback xmlns="">
            <p:pic>
              <p:nvPicPr>
                <p:cNvPr id="76" name="Freihand 75">
                  <a:extLst>
                    <a:ext uri="{FF2B5EF4-FFF2-40B4-BE49-F238E27FC236}">
                      <a16:creationId xmlns:a16="http://schemas.microsoft.com/office/drawing/2014/main" id="{A8B1BF57-3D03-4EAC-8B23-F334BC46E2A4}"/>
                    </a:ext>
                  </a:extLst>
                </p:cNvPr>
                <p:cNvPicPr/>
                <p:nvPr/>
              </p:nvPicPr>
              <p:blipFill>
                <a:blip r:embed="rId291"/>
                <a:stretch>
                  <a:fillRect/>
                </a:stretch>
              </p:blipFill>
              <p:spPr>
                <a:xfrm>
                  <a:off x="3651218" y="5646862"/>
                  <a:ext cx="111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7" name="Freihand 76">
                  <a:extLst>
                    <a:ext uri="{FF2B5EF4-FFF2-40B4-BE49-F238E27FC236}">
                      <a16:creationId xmlns:a16="http://schemas.microsoft.com/office/drawing/2014/main" id="{C113D647-5FFF-4C1F-BCF1-F6892723E13A}"/>
                    </a:ext>
                  </a:extLst>
                </p14:cNvPr>
                <p14:cNvContentPartPr/>
                <p14:nvPr/>
              </p14:nvContentPartPr>
              <p14:xfrm>
                <a:off x="3839138" y="5560462"/>
                <a:ext cx="344520" cy="211320"/>
              </p14:xfrm>
            </p:contentPart>
          </mc:Choice>
          <mc:Fallback xmlns="">
            <p:pic>
              <p:nvPicPr>
                <p:cNvPr id="77" name="Freihand 76">
                  <a:extLst>
                    <a:ext uri="{FF2B5EF4-FFF2-40B4-BE49-F238E27FC236}">
                      <a16:creationId xmlns:a16="http://schemas.microsoft.com/office/drawing/2014/main" id="{C113D647-5FFF-4C1F-BCF1-F6892723E13A}"/>
                    </a:ext>
                  </a:extLst>
                </p:cNvPr>
                <p:cNvPicPr/>
                <p:nvPr/>
              </p:nvPicPr>
              <p:blipFill>
                <a:blip r:embed="rId293"/>
                <a:stretch>
                  <a:fillRect/>
                </a:stretch>
              </p:blipFill>
              <p:spPr>
                <a:xfrm>
                  <a:off x="3830138" y="5551462"/>
                  <a:ext cx="362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8" name="Freihand 77">
                  <a:extLst>
                    <a:ext uri="{FF2B5EF4-FFF2-40B4-BE49-F238E27FC236}">
                      <a16:creationId xmlns:a16="http://schemas.microsoft.com/office/drawing/2014/main" id="{834E1DF7-CF18-4593-844D-B9EC3BB18541}"/>
                    </a:ext>
                  </a:extLst>
                </p14:cNvPr>
                <p14:cNvContentPartPr/>
                <p14:nvPr/>
              </p14:nvContentPartPr>
              <p14:xfrm>
                <a:off x="3871178" y="5575942"/>
                <a:ext cx="38160" cy="1440"/>
              </p14:xfrm>
            </p:contentPart>
          </mc:Choice>
          <mc:Fallback xmlns="">
            <p:pic>
              <p:nvPicPr>
                <p:cNvPr id="78" name="Freihand 77">
                  <a:extLst>
                    <a:ext uri="{FF2B5EF4-FFF2-40B4-BE49-F238E27FC236}">
                      <a16:creationId xmlns:a16="http://schemas.microsoft.com/office/drawing/2014/main" id="{834E1DF7-CF18-4593-844D-B9EC3BB18541}"/>
                    </a:ext>
                  </a:extLst>
                </p:cNvPr>
                <p:cNvPicPr/>
                <p:nvPr/>
              </p:nvPicPr>
              <p:blipFill>
                <a:blip r:embed="rId295"/>
                <a:stretch>
                  <a:fillRect/>
                </a:stretch>
              </p:blipFill>
              <p:spPr>
                <a:xfrm>
                  <a:off x="3862538" y="5567302"/>
                  <a:ext cx="55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9" name="Freihand 78">
                  <a:extLst>
                    <a:ext uri="{FF2B5EF4-FFF2-40B4-BE49-F238E27FC236}">
                      <a16:creationId xmlns:a16="http://schemas.microsoft.com/office/drawing/2014/main" id="{26BAD0E9-13A0-4C06-9DCB-D67E408DA139}"/>
                    </a:ext>
                  </a:extLst>
                </p14:cNvPr>
                <p14:cNvContentPartPr/>
                <p14:nvPr/>
              </p14:nvContentPartPr>
              <p14:xfrm>
                <a:off x="4426658" y="5670622"/>
                <a:ext cx="234000" cy="47160"/>
              </p14:xfrm>
            </p:contentPart>
          </mc:Choice>
          <mc:Fallback xmlns="">
            <p:pic>
              <p:nvPicPr>
                <p:cNvPr id="79" name="Freihand 78">
                  <a:extLst>
                    <a:ext uri="{FF2B5EF4-FFF2-40B4-BE49-F238E27FC236}">
                      <a16:creationId xmlns:a16="http://schemas.microsoft.com/office/drawing/2014/main" id="{26BAD0E9-13A0-4C06-9DCB-D67E408DA139}"/>
                    </a:ext>
                  </a:extLst>
                </p:cNvPr>
                <p:cNvPicPr/>
                <p:nvPr/>
              </p:nvPicPr>
              <p:blipFill>
                <a:blip r:embed="rId297"/>
                <a:stretch>
                  <a:fillRect/>
                </a:stretch>
              </p:blipFill>
              <p:spPr>
                <a:xfrm>
                  <a:off x="4417658" y="5661622"/>
                  <a:ext cx="251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80" name="Freihand 79">
                  <a:extLst>
                    <a:ext uri="{FF2B5EF4-FFF2-40B4-BE49-F238E27FC236}">
                      <a16:creationId xmlns:a16="http://schemas.microsoft.com/office/drawing/2014/main" id="{69538439-3E0A-4947-8A79-7962AEEB4FC1}"/>
                    </a:ext>
                  </a:extLst>
                </p14:cNvPr>
                <p14:cNvContentPartPr/>
                <p14:nvPr/>
              </p14:nvContentPartPr>
              <p14:xfrm>
                <a:off x="4625738" y="5587102"/>
                <a:ext cx="146520" cy="217440"/>
              </p14:xfrm>
            </p:contentPart>
          </mc:Choice>
          <mc:Fallback xmlns="">
            <p:pic>
              <p:nvPicPr>
                <p:cNvPr id="80" name="Freihand 79">
                  <a:extLst>
                    <a:ext uri="{FF2B5EF4-FFF2-40B4-BE49-F238E27FC236}">
                      <a16:creationId xmlns:a16="http://schemas.microsoft.com/office/drawing/2014/main" id="{69538439-3E0A-4947-8A79-7962AEEB4FC1}"/>
                    </a:ext>
                  </a:extLst>
                </p:cNvPr>
                <p:cNvPicPr/>
                <p:nvPr/>
              </p:nvPicPr>
              <p:blipFill>
                <a:blip r:embed="rId299"/>
                <a:stretch>
                  <a:fillRect/>
                </a:stretch>
              </p:blipFill>
              <p:spPr>
                <a:xfrm>
                  <a:off x="4616738" y="5578102"/>
                  <a:ext cx="164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1" name="Freihand 80">
                  <a:extLst>
                    <a:ext uri="{FF2B5EF4-FFF2-40B4-BE49-F238E27FC236}">
                      <a16:creationId xmlns:a16="http://schemas.microsoft.com/office/drawing/2014/main" id="{9D91DF1E-E8DF-4EFC-91C5-216DA0C106DE}"/>
                    </a:ext>
                  </a:extLst>
                </p14:cNvPr>
                <p14:cNvContentPartPr/>
                <p14:nvPr/>
              </p14:nvContentPartPr>
              <p14:xfrm>
                <a:off x="4921298" y="5582422"/>
                <a:ext cx="177480" cy="190080"/>
              </p14:xfrm>
            </p:contentPart>
          </mc:Choice>
          <mc:Fallback xmlns="">
            <p:pic>
              <p:nvPicPr>
                <p:cNvPr id="81" name="Freihand 80">
                  <a:extLst>
                    <a:ext uri="{FF2B5EF4-FFF2-40B4-BE49-F238E27FC236}">
                      <a16:creationId xmlns:a16="http://schemas.microsoft.com/office/drawing/2014/main" id="{9D91DF1E-E8DF-4EFC-91C5-216DA0C106DE}"/>
                    </a:ext>
                  </a:extLst>
                </p:cNvPr>
                <p:cNvPicPr/>
                <p:nvPr/>
              </p:nvPicPr>
              <p:blipFill>
                <a:blip r:embed="rId301"/>
                <a:stretch>
                  <a:fillRect/>
                </a:stretch>
              </p:blipFill>
              <p:spPr>
                <a:xfrm>
                  <a:off x="4912658" y="5573422"/>
                  <a:ext cx="195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82" name="Freihand 81">
                  <a:extLst>
                    <a:ext uri="{FF2B5EF4-FFF2-40B4-BE49-F238E27FC236}">
                      <a16:creationId xmlns:a16="http://schemas.microsoft.com/office/drawing/2014/main" id="{02CE7218-E62B-4DE4-B04E-809E3412BC96}"/>
                    </a:ext>
                  </a:extLst>
                </p14:cNvPr>
                <p14:cNvContentPartPr/>
                <p14:nvPr/>
              </p14:nvContentPartPr>
              <p14:xfrm>
                <a:off x="5171138" y="5507542"/>
                <a:ext cx="79920" cy="232920"/>
              </p14:xfrm>
            </p:contentPart>
          </mc:Choice>
          <mc:Fallback xmlns="">
            <p:pic>
              <p:nvPicPr>
                <p:cNvPr id="82" name="Freihand 81">
                  <a:extLst>
                    <a:ext uri="{FF2B5EF4-FFF2-40B4-BE49-F238E27FC236}">
                      <a16:creationId xmlns:a16="http://schemas.microsoft.com/office/drawing/2014/main" id="{02CE7218-E62B-4DE4-B04E-809E3412BC96}"/>
                    </a:ext>
                  </a:extLst>
                </p:cNvPr>
                <p:cNvPicPr/>
                <p:nvPr/>
              </p:nvPicPr>
              <p:blipFill>
                <a:blip r:embed="rId303"/>
                <a:stretch>
                  <a:fillRect/>
                </a:stretch>
              </p:blipFill>
              <p:spPr>
                <a:xfrm>
                  <a:off x="5162138" y="5498542"/>
                  <a:ext cx="97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84" name="Freihand 83">
                  <a:extLst>
                    <a:ext uri="{FF2B5EF4-FFF2-40B4-BE49-F238E27FC236}">
                      <a16:creationId xmlns:a16="http://schemas.microsoft.com/office/drawing/2014/main" id="{5A87C04E-18C4-4F27-88A8-461E28D306F2}"/>
                    </a:ext>
                  </a:extLst>
                </p14:cNvPr>
                <p14:cNvContentPartPr/>
                <p14:nvPr/>
              </p14:nvContentPartPr>
              <p14:xfrm>
                <a:off x="5306858" y="5528422"/>
                <a:ext cx="34200" cy="225720"/>
              </p14:xfrm>
            </p:contentPart>
          </mc:Choice>
          <mc:Fallback xmlns="">
            <p:pic>
              <p:nvPicPr>
                <p:cNvPr id="84" name="Freihand 83">
                  <a:extLst>
                    <a:ext uri="{FF2B5EF4-FFF2-40B4-BE49-F238E27FC236}">
                      <a16:creationId xmlns:a16="http://schemas.microsoft.com/office/drawing/2014/main" id="{5A87C04E-18C4-4F27-88A8-461E28D306F2}"/>
                    </a:ext>
                  </a:extLst>
                </p:cNvPr>
                <p:cNvPicPr/>
                <p:nvPr/>
              </p:nvPicPr>
              <p:blipFill>
                <a:blip r:embed="rId305"/>
                <a:stretch>
                  <a:fillRect/>
                </a:stretch>
              </p:blipFill>
              <p:spPr>
                <a:xfrm>
                  <a:off x="5298218" y="5519782"/>
                  <a:ext cx="518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5" name="Freihand 84">
                  <a:extLst>
                    <a:ext uri="{FF2B5EF4-FFF2-40B4-BE49-F238E27FC236}">
                      <a16:creationId xmlns:a16="http://schemas.microsoft.com/office/drawing/2014/main" id="{A8B1F868-E0A1-4B05-8284-335AC527DAD3}"/>
                    </a:ext>
                  </a:extLst>
                </p14:cNvPr>
                <p14:cNvContentPartPr/>
                <p14:nvPr/>
              </p14:nvContentPartPr>
              <p14:xfrm>
                <a:off x="5368418" y="5540662"/>
                <a:ext cx="205200" cy="189360"/>
              </p14:xfrm>
            </p:contentPart>
          </mc:Choice>
          <mc:Fallback xmlns="">
            <p:pic>
              <p:nvPicPr>
                <p:cNvPr id="85" name="Freihand 84">
                  <a:extLst>
                    <a:ext uri="{FF2B5EF4-FFF2-40B4-BE49-F238E27FC236}">
                      <a16:creationId xmlns:a16="http://schemas.microsoft.com/office/drawing/2014/main" id="{A8B1F868-E0A1-4B05-8284-335AC527DAD3}"/>
                    </a:ext>
                  </a:extLst>
                </p:cNvPr>
                <p:cNvPicPr/>
                <p:nvPr/>
              </p:nvPicPr>
              <p:blipFill>
                <a:blip r:embed="rId307"/>
                <a:stretch>
                  <a:fillRect/>
                </a:stretch>
              </p:blipFill>
              <p:spPr>
                <a:xfrm>
                  <a:off x="5359418" y="5532022"/>
                  <a:ext cx="222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7" name="Freihand 86">
                  <a:extLst>
                    <a:ext uri="{FF2B5EF4-FFF2-40B4-BE49-F238E27FC236}">
                      <a16:creationId xmlns:a16="http://schemas.microsoft.com/office/drawing/2014/main" id="{F7CC6AAF-0CF0-46B9-A7DE-CC5D41796B16}"/>
                    </a:ext>
                  </a:extLst>
                </p14:cNvPr>
                <p14:cNvContentPartPr/>
                <p14:nvPr/>
              </p14:nvContentPartPr>
              <p14:xfrm>
                <a:off x="5590178" y="5581702"/>
                <a:ext cx="133200" cy="153360"/>
              </p14:xfrm>
            </p:contentPart>
          </mc:Choice>
          <mc:Fallback xmlns="">
            <p:pic>
              <p:nvPicPr>
                <p:cNvPr id="87" name="Freihand 86">
                  <a:extLst>
                    <a:ext uri="{FF2B5EF4-FFF2-40B4-BE49-F238E27FC236}">
                      <a16:creationId xmlns:a16="http://schemas.microsoft.com/office/drawing/2014/main" id="{F7CC6AAF-0CF0-46B9-A7DE-CC5D41796B16}"/>
                    </a:ext>
                  </a:extLst>
                </p:cNvPr>
                <p:cNvPicPr/>
                <p:nvPr/>
              </p:nvPicPr>
              <p:blipFill>
                <a:blip r:embed="rId309"/>
                <a:stretch>
                  <a:fillRect/>
                </a:stretch>
              </p:blipFill>
              <p:spPr>
                <a:xfrm>
                  <a:off x="5581538" y="5572702"/>
                  <a:ext cx="150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8" name="Freihand 87">
                  <a:extLst>
                    <a:ext uri="{FF2B5EF4-FFF2-40B4-BE49-F238E27FC236}">
                      <a16:creationId xmlns:a16="http://schemas.microsoft.com/office/drawing/2014/main" id="{AD293A59-5E9D-4AAE-A276-172F18628B12}"/>
                    </a:ext>
                  </a:extLst>
                </p14:cNvPr>
                <p14:cNvContentPartPr/>
                <p14:nvPr/>
              </p14:nvContentPartPr>
              <p14:xfrm>
                <a:off x="5869538" y="5543902"/>
                <a:ext cx="230760" cy="170280"/>
              </p14:xfrm>
            </p:contentPart>
          </mc:Choice>
          <mc:Fallback xmlns="">
            <p:pic>
              <p:nvPicPr>
                <p:cNvPr id="88" name="Freihand 87">
                  <a:extLst>
                    <a:ext uri="{FF2B5EF4-FFF2-40B4-BE49-F238E27FC236}">
                      <a16:creationId xmlns:a16="http://schemas.microsoft.com/office/drawing/2014/main" id="{AD293A59-5E9D-4AAE-A276-172F18628B12}"/>
                    </a:ext>
                  </a:extLst>
                </p:cNvPr>
                <p:cNvPicPr/>
                <p:nvPr/>
              </p:nvPicPr>
              <p:blipFill>
                <a:blip r:embed="rId311"/>
                <a:stretch>
                  <a:fillRect/>
                </a:stretch>
              </p:blipFill>
              <p:spPr>
                <a:xfrm>
                  <a:off x="5860898" y="5534902"/>
                  <a:ext cx="248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9" name="Freihand 88">
                  <a:extLst>
                    <a:ext uri="{FF2B5EF4-FFF2-40B4-BE49-F238E27FC236}">
                      <a16:creationId xmlns:a16="http://schemas.microsoft.com/office/drawing/2014/main" id="{D5F07E9B-4FAF-4453-9EE6-E0DD98A41277}"/>
                    </a:ext>
                  </a:extLst>
                </p14:cNvPr>
                <p14:cNvContentPartPr/>
                <p14:nvPr/>
              </p14:nvContentPartPr>
              <p14:xfrm>
                <a:off x="6092738" y="5578822"/>
                <a:ext cx="320760" cy="115920"/>
              </p14:xfrm>
            </p:contentPart>
          </mc:Choice>
          <mc:Fallback xmlns="">
            <p:pic>
              <p:nvPicPr>
                <p:cNvPr id="89" name="Freihand 88">
                  <a:extLst>
                    <a:ext uri="{FF2B5EF4-FFF2-40B4-BE49-F238E27FC236}">
                      <a16:creationId xmlns:a16="http://schemas.microsoft.com/office/drawing/2014/main" id="{D5F07E9B-4FAF-4453-9EE6-E0DD98A41277}"/>
                    </a:ext>
                  </a:extLst>
                </p:cNvPr>
                <p:cNvPicPr/>
                <p:nvPr/>
              </p:nvPicPr>
              <p:blipFill>
                <a:blip r:embed="rId313"/>
                <a:stretch>
                  <a:fillRect/>
                </a:stretch>
              </p:blipFill>
              <p:spPr>
                <a:xfrm>
                  <a:off x="6083738" y="5569822"/>
                  <a:ext cx="338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91" name="Freihand 90">
                  <a:extLst>
                    <a:ext uri="{FF2B5EF4-FFF2-40B4-BE49-F238E27FC236}">
                      <a16:creationId xmlns:a16="http://schemas.microsoft.com/office/drawing/2014/main" id="{21818211-8A11-404D-8A78-4F03922BE070}"/>
                    </a:ext>
                  </a:extLst>
                </p14:cNvPr>
                <p14:cNvContentPartPr/>
                <p14:nvPr/>
              </p14:nvContentPartPr>
              <p14:xfrm>
                <a:off x="6603938" y="5484142"/>
                <a:ext cx="125640" cy="175680"/>
              </p14:xfrm>
            </p:contentPart>
          </mc:Choice>
          <mc:Fallback xmlns="">
            <p:pic>
              <p:nvPicPr>
                <p:cNvPr id="91" name="Freihand 90">
                  <a:extLst>
                    <a:ext uri="{FF2B5EF4-FFF2-40B4-BE49-F238E27FC236}">
                      <a16:creationId xmlns:a16="http://schemas.microsoft.com/office/drawing/2014/main" id="{21818211-8A11-404D-8A78-4F03922BE070}"/>
                    </a:ext>
                  </a:extLst>
                </p:cNvPr>
                <p:cNvPicPr/>
                <p:nvPr/>
              </p:nvPicPr>
              <p:blipFill>
                <a:blip r:embed="rId315"/>
                <a:stretch>
                  <a:fillRect/>
                </a:stretch>
              </p:blipFill>
              <p:spPr>
                <a:xfrm>
                  <a:off x="6595298" y="5475502"/>
                  <a:ext cx="143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92" name="Freihand 91">
                  <a:extLst>
                    <a:ext uri="{FF2B5EF4-FFF2-40B4-BE49-F238E27FC236}">
                      <a16:creationId xmlns:a16="http://schemas.microsoft.com/office/drawing/2014/main" id="{84FD973D-A6FA-455B-9585-0A4978A92890}"/>
                    </a:ext>
                  </a:extLst>
                </p14:cNvPr>
                <p14:cNvContentPartPr/>
                <p14:nvPr/>
              </p14:nvContentPartPr>
              <p14:xfrm>
                <a:off x="6703658" y="5547142"/>
                <a:ext cx="335160" cy="299160"/>
              </p14:xfrm>
            </p:contentPart>
          </mc:Choice>
          <mc:Fallback xmlns="">
            <p:pic>
              <p:nvPicPr>
                <p:cNvPr id="92" name="Freihand 91">
                  <a:extLst>
                    <a:ext uri="{FF2B5EF4-FFF2-40B4-BE49-F238E27FC236}">
                      <a16:creationId xmlns:a16="http://schemas.microsoft.com/office/drawing/2014/main" id="{84FD973D-A6FA-455B-9585-0A4978A92890}"/>
                    </a:ext>
                  </a:extLst>
                </p:cNvPr>
                <p:cNvPicPr/>
                <p:nvPr/>
              </p:nvPicPr>
              <p:blipFill>
                <a:blip r:embed="rId317"/>
                <a:stretch>
                  <a:fillRect/>
                </a:stretch>
              </p:blipFill>
              <p:spPr>
                <a:xfrm>
                  <a:off x="6694658" y="5538502"/>
                  <a:ext cx="352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4" name="Freihand 93">
                  <a:extLst>
                    <a:ext uri="{FF2B5EF4-FFF2-40B4-BE49-F238E27FC236}">
                      <a16:creationId xmlns:a16="http://schemas.microsoft.com/office/drawing/2014/main" id="{64854EC5-5BFC-4310-BE24-EAB8A785FE4D}"/>
                    </a:ext>
                  </a:extLst>
                </p14:cNvPr>
                <p14:cNvContentPartPr/>
                <p14:nvPr/>
              </p14:nvContentPartPr>
              <p14:xfrm>
                <a:off x="7145378" y="5482342"/>
                <a:ext cx="419040" cy="299520"/>
              </p14:xfrm>
            </p:contentPart>
          </mc:Choice>
          <mc:Fallback xmlns="">
            <p:pic>
              <p:nvPicPr>
                <p:cNvPr id="94" name="Freihand 93">
                  <a:extLst>
                    <a:ext uri="{FF2B5EF4-FFF2-40B4-BE49-F238E27FC236}">
                      <a16:creationId xmlns:a16="http://schemas.microsoft.com/office/drawing/2014/main" id="{64854EC5-5BFC-4310-BE24-EAB8A785FE4D}"/>
                    </a:ext>
                  </a:extLst>
                </p:cNvPr>
                <p:cNvPicPr/>
                <p:nvPr/>
              </p:nvPicPr>
              <p:blipFill>
                <a:blip r:embed="rId319"/>
                <a:stretch>
                  <a:fillRect/>
                </a:stretch>
              </p:blipFill>
              <p:spPr>
                <a:xfrm>
                  <a:off x="7136738" y="5473702"/>
                  <a:ext cx="4366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6" name="Freihand 95">
                  <a:extLst>
                    <a:ext uri="{FF2B5EF4-FFF2-40B4-BE49-F238E27FC236}">
                      <a16:creationId xmlns:a16="http://schemas.microsoft.com/office/drawing/2014/main" id="{CC8E1E8E-6BF5-4972-8CBF-03A0ADCA24CE}"/>
                    </a:ext>
                  </a:extLst>
                </p14:cNvPr>
                <p14:cNvContentPartPr/>
                <p14:nvPr/>
              </p14:nvContentPartPr>
              <p14:xfrm>
                <a:off x="7667378" y="5428702"/>
                <a:ext cx="131760" cy="92520"/>
              </p14:xfrm>
            </p:contentPart>
          </mc:Choice>
          <mc:Fallback xmlns="">
            <p:pic>
              <p:nvPicPr>
                <p:cNvPr id="96" name="Freihand 95">
                  <a:extLst>
                    <a:ext uri="{FF2B5EF4-FFF2-40B4-BE49-F238E27FC236}">
                      <a16:creationId xmlns:a16="http://schemas.microsoft.com/office/drawing/2014/main" id="{CC8E1E8E-6BF5-4972-8CBF-03A0ADCA24CE}"/>
                    </a:ext>
                  </a:extLst>
                </p:cNvPr>
                <p:cNvPicPr/>
                <p:nvPr/>
              </p:nvPicPr>
              <p:blipFill>
                <a:blip r:embed="rId321"/>
                <a:stretch>
                  <a:fillRect/>
                </a:stretch>
              </p:blipFill>
              <p:spPr>
                <a:xfrm>
                  <a:off x="7658378" y="5419702"/>
                  <a:ext cx="149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7" name="Freihand 96">
                  <a:extLst>
                    <a:ext uri="{FF2B5EF4-FFF2-40B4-BE49-F238E27FC236}">
                      <a16:creationId xmlns:a16="http://schemas.microsoft.com/office/drawing/2014/main" id="{30F0EA88-11E6-424D-86C5-26369A1E0394}"/>
                    </a:ext>
                  </a:extLst>
                </p14:cNvPr>
                <p14:cNvContentPartPr/>
                <p14:nvPr/>
              </p14:nvContentPartPr>
              <p14:xfrm>
                <a:off x="7609778" y="5391262"/>
                <a:ext cx="147960" cy="211680"/>
              </p14:xfrm>
            </p:contentPart>
          </mc:Choice>
          <mc:Fallback xmlns="">
            <p:pic>
              <p:nvPicPr>
                <p:cNvPr id="97" name="Freihand 96">
                  <a:extLst>
                    <a:ext uri="{FF2B5EF4-FFF2-40B4-BE49-F238E27FC236}">
                      <a16:creationId xmlns:a16="http://schemas.microsoft.com/office/drawing/2014/main" id="{30F0EA88-11E6-424D-86C5-26369A1E0394}"/>
                    </a:ext>
                  </a:extLst>
                </p:cNvPr>
                <p:cNvPicPr/>
                <p:nvPr/>
              </p:nvPicPr>
              <p:blipFill>
                <a:blip r:embed="rId323"/>
                <a:stretch>
                  <a:fillRect/>
                </a:stretch>
              </p:blipFill>
              <p:spPr>
                <a:xfrm>
                  <a:off x="7600778" y="5382622"/>
                  <a:ext cx="165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8" name="Freihand 97">
                  <a:extLst>
                    <a:ext uri="{FF2B5EF4-FFF2-40B4-BE49-F238E27FC236}">
                      <a16:creationId xmlns:a16="http://schemas.microsoft.com/office/drawing/2014/main" id="{6C530294-CC31-4CDA-82BD-04E13A0AB949}"/>
                    </a:ext>
                  </a:extLst>
                </p14:cNvPr>
                <p14:cNvContentPartPr/>
                <p14:nvPr/>
              </p14:nvContentPartPr>
              <p14:xfrm>
                <a:off x="7803098" y="5500702"/>
                <a:ext cx="141840" cy="72360"/>
              </p14:xfrm>
            </p:contentPart>
          </mc:Choice>
          <mc:Fallback xmlns="">
            <p:pic>
              <p:nvPicPr>
                <p:cNvPr id="98" name="Freihand 97">
                  <a:extLst>
                    <a:ext uri="{FF2B5EF4-FFF2-40B4-BE49-F238E27FC236}">
                      <a16:creationId xmlns:a16="http://schemas.microsoft.com/office/drawing/2014/main" id="{6C530294-CC31-4CDA-82BD-04E13A0AB949}"/>
                    </a:ext>
                  </a:extLst>
                </p:cNvPr>
                <p:cNvPicPr/>
                <p:nvPr/>
              </p:nvPicPr>
              <p:blipFill>
                <a:blip r:embed="rId325"/>
                <a:stretch>
                  <a:fillRect/>
                </a:stretch>
              </p:blipFill>
              <p:spPr>
                <a:xfrm>
                  <a:off x="7794098" y="5492062"/>
                  <a:ext cx="159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9" name="Freihand 98">
                  <a:extLst>
                    <a:ext uri="{FF2B5EF4-FFF2-40B4-BE49-F238E27FC236}">
                      <a16:creationId xmlns:a16="http://schemas.microsoft.com/office/drawing/2014/main" id="{177EC4E6-11A9-420C-87F3-3E8EFC69DCCA}"/>
                    </a:ext>
                  </a:extLst>
                </p14:cNvPr>
                <p14:cNvContentPartPr/>
                <p14:nvPr/>
              </p14:nvContentPartPr>
              <p14:xfrm>
                <a:off x="7883018" y="5451022"/>
                <a:ext cx="58320" cy="45720"/>
              </p14:xfrm>
            </p:contentPart>
          </mc:Choice>
          <mc:Fallback xmlns="">
            <p:pic>
              <p:nvPicPr>
                <p:cNvPr id="99" name="Freihand 98">
                  <a:extLst>
                    <a:ext uri="{FF2B5EF4-FFF2-40B4-BE49-F238E27FC236}">
                      <a16:creationId xmlns:a16="http://schemas.microsoft.com/office/drawing/2014/main" id="{177EC4E6-11A9-420C-87F3-3E8EFC69DCCA}"/>
                    </a:ext>
                  </a:extLst>
                </p:cNvPr>
                <p:cNvPicPr/>
                <p:nvPr/>
              </p:nvPicPr>
              <p:blipFill>
                <a:blip r:embed="rId327"/>
                <a:stretch>
                  <a:fillRect/>
                </a:stretch>
              </p:blipFill>
              <p:spPr>
                <a:xfrm>
                  <a:off x="7874378" y="5442382"/>
                  <a:ext cx="75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0" name="Freihand 99">
                  <a:extLst>
                    <a:ext uri="{FF2B5EF4-FFF2-40B4-BE49-F238E27FC236}">
                      <a16:creationId xmlns:a16="http://schemas.microsoft.com/office/drawing/2014/main" id="{4A9F2B70-31B8-4E6B-B331-1B80964BF693}"/>
                    </a:ext>
                  </a:extLst>
                </p14:cNvPr>
                <p14:cNvContentPartPr/>
                <p14:nvPr/>
              </p14:nvContentPartPr>
              <p14:xfrm>
                <a:off x="7972298" y="5452102"/>
                <a:ext cx="313560" cy="121320"/>
              </p14:xfrm>
            </p:contentPart>
          </mc:Choice>
          <mc:Fallback xmlns="">
            <p:pic>
              <p:nvPicPr>
                <p:cNvPr id="100" name="Freihand 99">
                  <a:extLst>
                    <a:ext uri="{FF2B5EF4-FFF2-40B4-BE49-F238E27FC236}">
                      <a16:creationId xmlns:a16="http://schemas.microsoft.com/office/drawing/2014/main" id="{4A9F2B70-31B8-4E6B-B331-1B80964BF693}"/>
                    </a:ext>
                  </a:extLst>
                </p:cNvPr>
                <p:cNvPicPr/>
                <p:nvPr/>
              </p:nvPicPr>
              <p:blipFill>
                <a:blip r:embed="rId329"/>
                <a:stretch>
                  <a:fillRect/>
                </a:stretch>
              </p:blipFill>
              <p:spPr>
                <a:xfrm>
                  <a:off x="7963298" y="5443102"/>
                  <a:ext cx="331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1" name="Freihand 100">
                  <a:extLst>
                    <a:ext uri="{FF2B5EF4-FFF2-40B4-BE49-F238E27FC236}">
                      <a16:creationId xmlns:a16="http://schemas.microsoft.com/office/drawing/2014/main" id="{4C7B5BAA-7B78-45CB-B29D-36210D7F45CA}"/>
                    </a:ext>
                  </a:extLst>
                </p14:cNvPr>
                <p14:cNvContentPartPr/>
                <p14:nvPr/>
              </p14:nvContentPartPr>
              <p14:xfrm>
                <a:off x="7640018" y="5781142"/>
                <a:ext cx="143280" cy="195120"/>
              </p14:xfrm>
            </p:contentPart>
          </mc:Choice>
          <mc:Fallback xmlns="">
            <p:pic>
              <p:nvPicPr>
                <p:cNvPr id="101" name="Freihand 100">
                  <a:extLst>
                    <a:ext uri="{FF2B5EF4-FFF2-40B4-BE49-F238E27FC236}">
                      <a16:creationId xmlns:a16="http://schemas.microsoft.com/office/drawing/2014/main" id="{4C7B5BAA-7B78-45CB-B29D-36210D7F45CA}"/>
                    </a:ext>
                  </a:extLst>
                </p:cNvPr>
                <p:cNvPicPr/>
                <p:nvPr/>
              </p:nvPicPr>
              <p:blipFill>
                <a:blip r:embed="rId331"/>
                <a:stretch>
                  <a:fillRect/>
                </a:stretch>
              </p:blipFill>
              <p:spPr>
                <a:xfrm>
                  <a:off x="7631378" y="5772142"/>
                  <a:ext cx="160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3" name="Freihand 102">
                  <a:extLst>
                    <a:ext uri="{FF2B5EF4-FFF2-40B4-BE49-F238E27FC236}">
                      <a16:creationId xmlns:a16="http://schemas.microsoft.com/office/drawing/2014/main" id="{9587DFA0-6236-4D34-A9BB-83AC93073527}"/>
                    </a:ext>
                  </a:extLst>
                </p14:cNvPr>
                <p14:cNvContentPartPr/>
                <p14:nvPr/>
              </p14:nvContentPartPr>
              <p14:xfrm>
                <a:off x="7804178" y="5821822"/>
                <a:ext cx="180000" cy="129240"/>
              </p14:xfrm>
            </p:contentPart>
          </mc:Choice>
          <mc:Fallback xmlns="">
            <p:pic>
              <p:nvPicPr>
                <p:cNvPr id="103" name="Freihand 102">
                  <a:extLst>
                    <a:ext uri="{FF2B5EF4-FFF2-40B4-BE49-F238E27FC236}">
                      <a16:creationId xmlns:a16="http://schemas.microsoft.com/office/drawing/2014/main" id="{9587DFA0-6236-4D34-A9BB-83AC93073527}"/>
                    </a:ext>
                  </a:extLst>
                </p:cNvPr>
                <p:cNvPicPr/>
                <p:nvPr/>
              </p:nvPicPr>
              <p:blipFill>
                <a:blip r:embed="rId333"/>
                <a:stretch>
                  <a:fillRect/>
                </a:stretch>
              </p:blipFill>
              <p:spPr>
                <a:xfrm>
                  <a:off x="7795538" y="5812822"/>
                  <a:ext cx="197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04" name="Freihand 103">
                  <a:extLst>
                    <a:ext uri="{FF2B5EF4-FFF2-40B4-BE49-F238E27FC236}">
                      <a16:creationId xmlns:a16="http://schemas.microsoft.com/office/drawing/2014/main" id="{FE0E1EED-33AB-452F-A06E-938313D1BA92}"/>
                    </a:ext>
                  </a:extLst>
                </p14:cNvPr>
                <p14:cNvContentPartPr/>
                <p14:nvPr/>
              </p14:nvContentPartPr>
              <p14:xfrm>
                <a:off x="7918658" y="5732542"/>
                <a:ext cx="10800" cy="11880"/>
              </p14:xfrm>
            </p:contentPart>
          </mc:Choice>
          <mc:Fallback xmlns="">
            <p:pic>
              <p:nvPicPr>
                <p:cNvPr id="104" name="Freihand 103">
                  <a:extLst>
                    <a:ext uri="{FF2B5EF4-FFF2-40B4-BE49-F238E27FC236}">
                      <a16:creationId xmlns:a16="http://schemas.microsoft.com/office/drawing/2014/main" id="{FE0E1EED-33AB-452F-A06E-938313D1BA92}"/>
                    </a:ext>
                  </a:extLst>
                </p:cNvPr>
                <p:cNvPicPr/>
                <p:nvPr/>
              </p:nvPicPr>
              <p:blipFill>
                <a:blip r:embed="rId335"/>
                <a:stretch>
                  <a:fillRect/>
                </a:stretch>
              </p:blipFill>
              <p:spPr>
                <a:xfrm>
                  <a:off x="7910018" y="5723542"/>
                  <a:ext cx="28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05" name="Freihand 104">
                  <a:extLst>
                    <a:ext uri="{FF2B5EF4-FFF2-40B4-BE49-F238E27FC236}">
                      <a16:creationId xmlns:a16="http://schemas.microsoft.com/office/drawing/2014/main" id="{1CABA8F5-52EF-40A7-9CE4-025377572871}"/>
                    </a:ext>
                  </a:extLst>
                </p14:cNvPr>
                <p14:cNvContentPartPr/>
                <p14:nvPr/>
              </p14:nvContentPartPr>
              <p14:xfrm>
                <a:off x="8025578" y="5720662"/>
                <a:ext cx="276120" cy="249120"/>
              </p14:xfrm>
            </p:contentPart>
          </mc:Choice>
          <mc:Fallback xmlns="">
            <p:pic>
              <p:nvPicPr>
                <p:cNvPr id="105" name="Freihand 104">
                  <a:extLst>
                    <a:ext uri="{FF2B5EF4-FFF2-40B4-BE49-F238E27FC236}">
                      <a16:creationId xmlns:a16="http://schemas.microsoft.com/office/drawing/2014/main" id="{1CABA8F5-52EF-40A7-9CE4-025377572871}"/>
                    </a:ext>
                  </a:extLst>
                </p:cNvPr>
                <p:cNvPicPr/>
                <p:nvPr/>
              </p:nvPicPr>
              <p:blipFill>
                <a:blip r:embed="rId337"/>
                <a:stretch>
                  <a:fillRect/>
                </a:stretch>
              </p:blipFill>
              <p:spPr>
                <a:xfrm>
                  <a:off x="8016938" y="5711662"/>
                  <a:ext cx="2937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9" name="Freihand 148">
                  <a:extLst>
                    <a:ext uri="{FF2B5EF4-FFF2-40B4-BE49-F238E27FC236}">
                      <a16:creationId xmlns:a16="http://schemas.microsoft.com/office/drawing/2014/main" id="{18BF8D05-E3F0-475D-8AF6-F8E3ABFDD636}"/>
                    </a:ext>
                  </a:extLst>
                </p14:cNvPr>
                <p14:cNvContentPartPr/>
                <p14:nvPr/>
              </p14:nvContentPartPr>
              <p14:xfrm>
                <a:off x="378098" y="6128902"/>
                <a:ext cx="248400" cy="193680"/>
              </p14:xfrm>
            </p:contentPart>
          </mc:Choice>
          <mc:Fallback xmlns="">
            <p:pic>
              <p:nvPicPr>
                <p:cNvPr id="149" name="Freihand 148">
                  <a:extLst>
                    <a:ext uri="{FF2B5EF4-FFF2-40B4-BE49-F238E27FC236}">
                      <a16:creationId xmlns:a16="http://schemas.microsoft.com/office/drawing/2014/main" id="{18BF8D05-E3F0-475D-8AF6-F8E3ABFDD636}"/>
                    </a:ext>
                  </a:extLst>
                </p:cNvPr>
                <p:cNvPicPr/>
                <p:nvPr/>
              </p:nvPicPr>
              <p:blipFill>
                <a:blip r:embed="rId339"/>
                <a:stretch>
                  <a:fillRect/>
                </a:stretch>
              </p:blipFill>
              <p:spPr>
                <a:xfrm>
                  <a:off x="369458" y="6119902"/>
                  <a:ext cx="266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0" name="Freihand 149">
                  <a:extLst>
                    <a:ext uri="{FF2B5EF4-FFF2-40B4-BE49-F238E27FC236}">
                      <a16:creationId xmlns:a16="http://schemas.microsoft.com/office/drawing/2014/main" id="{E041599D-49F9-46B6-83C4-39669D4DA57A}"/>
                    </a:ext>
                  </a:extLst>
                </p14:cNvPr>
                <p14:cNvContentPartPr/>
                <p14:nvPr/>
              </p14:nvContentPartPr>
              <p14:xfrm>
                <a:off x="758618" y="6124942"/>
                <a:ext cx="154440" cy="192960"/>
              </p14:xfrm>
            </p:contentPart>
          </mc:Choice>
          <mc:Fallback xmlns="">
            <p:pic>
              <p:nvPicPr>
                <p:cNvPr id="150" name="Freihand 149">
                  <a:extLst>
                    <a:ext uri="{FF2B5EF4-FFF2-40B4-BE49-F238E27FC236}">
                      <a16:creationId xmlns:a16="http://schemas.microsoft.com/office/drawing/2014/main" id="{E041599D-49F9-46B6-83C4-39669D4DA57A}"/>
                    </a:ext>
                  </a:extLst>
                </p:cNvPr>
                <p:cNvPicPr/>
                <p:nvPr/>
              </p:nvPicPr>
              <p:blipFill>
                <a:blip r:embed="rId341"/>
                <a:stretch>
                  <a:fillRect/>
                </a:stretch>
              </p:blipFill>
              <p:spPr>
                <a:xfrm>
                  <a:off x="749978" y="6115942"/>
                  <a:ext cx="172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2" name="Freihand 151">
                  <a:extLst>
                    <a:ext uri="{FF2B5EF4-FFF2-40B4-BE49-F238E27FC236}">
                      <a16:creationId xmlns:a16="http://schemas.microsoft.com/office/drawing/2014/main" id="{56EAD1FD-EE6F-4C02-AAEB-B1DD4A29270E}"/>
                    </a:ext>
                  </a:extLst>
                </p14:cNvPr>
                <p14:cNvContentPartPr/>
                <p14:nvPr/>
              </p14:nvContentPartPr>
              <p14:xfrm>
                <a:off x="1144898" y="6165982"/>
                <a:ext cx="48600" cy="128880"/>
              </p14:xfrm>
            </p:contentPart>
          </mc:Choice>
          <mc:Fallback xmlns="">
            <p:pic>
              <p:nvPicPr>
                <p:cNvPr id="152" name="Freihand 151">
                  <a:extLst>
                    <a:ext uri="{FF2B5EF4-FFF2-40B4-BE49-F238E27FC236}">
                      <a16:creationId xmlns:a16="http://schemas.microsoft.com/office/drawing/2014/main" id="{56EAD1FD-EE6F-4C02-AAEB-B1DD4A29270E}"/>
                    </a:ext>
                  </a:extLst>
                </p:cNvPr>
                <p:cNvPicPr/>
                <p:nvPr/>
              </p:nvPicPr>
              <p:blipFill>
                <a:blip r:embed="rId343"/>
                <a:stretch>
                  <a:fillRect/>
                </a:stretch>
              </p:blipFill>
              <p:spPr>
                <a:xfrm>
                  <a:off x="1135898" y="6157342"/>
                  <a:ext cx="66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3" name="Freihand 152">
                  <a:extLst>
                    <a:ext uri="{FF2B5EF4-FFF2-40B4-BE49-F238E27FC236}">
                      <a16:creationId xmlns:a16="http://schemas.microsoft.com/office/drawing/2014/main" id="{392C53AE-4783-4FDE-B7E8-AAD38D6F2EFA}"/>
                    </a:ext>
                  </a:extLst>
                </p14:cNvPr>
                <p14:cNvContentPartPr/>
                <p14:nvPr/>
              </p14:nvContentPartPr>
              <p14:xfrm>
                <a:off x="1062818" y="6238702"/>
                <a:ext cx="183600" cy="5040"/>
              </p14:xfrm>
            </p:contentPart>
          </mc:Choice>
          <mc:Fallback xmlns="">
            <p:pic>
              <p:nvPicPr>
                <p:cNvPr id="153" name="Freihand 152">
                  <a:extLst>
                    <a:ext uri="{FF2B5EF4-FFF2-40B4-BE49-F238E27FC236}">
                      <a16:creationId xmlns:a16="http://schemas.microsoft.com/office/drawing/2014/main" id="{392C53AE-4783-4FDE-B7E8-AAD38D6F2EFA}"/>
                    </a:ext>
                  </a:extLst>
                </p:cNvPr>
                <p:cNvPicPr/>
                <p:nvPr/>
              </p:nvPicPr>
              <p:blipFill>
                <a:blip r:embed="rId345"/>
                <a:stretch>
                  <a:fillRect/>
                </a:stretch>
              </p:blipFill>
              <p:spPr>
                <a:xfrm>
                  <a:off x="1054178" y="6229702"/>
                  <a:ext cx="20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54" name="Freihand 153">
                  <a:extLst>
                    <a:ext uri="{FF2B5EF4-FFF2-40B4-BE49-F238E27FC236}">
                      <a16:creationId xmlns:a16="http://schemas.microsoft.com/office/drawing/2014/main" id="{9696DA68-B193-4C22-A273-8610CEFE2847}"/>
                    </a:ext>
                  </a:extLst>
                </p14:cNvPr>
                <p14:cNvContentPartPr/>
                <p14:nvPr/>
              </p14:nvContentPartPr>
              <p14:xfrm>
                <a:off x="1331738" y="6102262"/>
                <a:ext cx="262080" cy="155520"/>
              </p14:xfrm>
            </p:contentPart>
          </mc:Choice>
          <mc:Fallback xmlns="">
            <p:pic>
              <p:nvPicPr>
                <p:cNvPr id="154" name="Freihand 153">
                  <a:extLst>
                    <a:ext uri="{FF2B5EF4-FFF2-40B4-BE49-F238E27FC236}">
                      <a16:creationId xmlns:a16="http://schemas.microsoft.com/office/drawing/2014/main" id="{9696DA68-B193-4C22-A273-8610CEFE2847}"/>
                    </a:ext>
                  </a:extLst>
                </p:cNvPr>
                <p:cNvPicPr/>
                <p:nvPr/>
              </p:nvPicPr>
              <p:blipFill>
                <a:blip r:embed="rId347"/>
                <a:stretch>
                  <a:fillRect/>
                </a:stretch>
              </p:blipFill>
              <p:spPr>
                <a:xfrm>
                  <a:off x="1322738" y="6093622"/>
                  <a:ext cx="27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55" name="Freihand 154">
                  <a:extLst>
                    <a:ext uri="{FF2B5EF4-FFF2-40B4-BE49-F238E27FC236}">
                      <a16:creationId xmlns:a16="http://schemas.microsoft.com/office/drawing/2014/main" id="{BB335D9F-E219-4BDC-B47A-EE019991FEB8}"/>
                    </a:ext>
                  </a:extLst>
                </p14:cNvPr>
                <p14:cNvContentPartPr/>
                <p14:nvPr/>
              </p14:nvContentPartPr>
              <p14:xfrm>
                <a:off x="1641338" y="6131782"/>
                <a:ext cx="118080" cy="131760"/>
              </p14:xfrm>
            </p:contentPart>
          </mc:Choice>
          <mc:Fallback xmlns="">
            <p:pic>
              <p:nvPicPr>
                <p:cNvPr id="155" name="Freihand 154">
                  <a:extLst>
                    <a:ext uri="{FF2B5EF4-FFF2-40B4-BE49-F238E27FC236}">
                      <a16:creationId xmlns:a16="http://schemas.microsoft.com/office/drawing/2014/main" id="{BB335D9F-E219-4BDC-B47A-EE019991FEB8}"/>
                    </a:ext>
                  </a:extLst>
                </p:cNvPr>
                <p:cNvPicPr/>
                <p:nvPr/>
              </p:nvPicPr>
              <p:blipFill>
                <a:blip r:embed="rId349"/>
                <a:stretch>
                  <a:fillRect/>
                </a:stretch>
              </p:blipFill>
              <p:spPr>
                <a:xfrm>
                  <a:off x="1632338" y="6123142"/>
                  <a:ext cx="135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7" name="Freihand 156">
                  <a:extLst>
                    <a:ext uri="{FF2B5EF4-FFF2-40B4-BE49-F238E27FC236}">
                      <a16:creationId xmlns:a16="http://schemas.microsoft.com/office/drawing/2014/main" id="{3499A5D4-CD58-4991-809D-DE3CDDD21CA4}"/>
                    </a:ext>
                  </a:extLst>
                </p14:cNvPr>
                <p14:cNvContentPartPr/>
                <p14:nvPr/>
              </p14:nvContentPartPr>
              <p14:xfrm>
                <a:off x="1940138" y="6191542"/>
                <a:ext cx="208440" cy="19440"/>
              </p14:xfrm>
            </p:contentPart>
          </mc:Choice>
          <mc:Fallback xmlns="">
            <p:pic>
              <p:nvPicPr>
                <p:cNvPr id="157" name="Freihand 156">
                  <a:extLst>
                    <a:ext uri="{FF2B5EF4-FFF2-40B4-BE49-F238E27FC236}">
                      <a16:creationId xmlns:a16="http://schemas.microsoft.com/office/drawing/2014/main" id="{3499A5D4-CD58-4991-809D-DE3CDDD21CA4}"/>
                    </a:ext>
                  </a:extLst>
                </p:cNvPr>
                <p:cNvPicPr/>
                <p:nvPr/>
              </p:nvPicPr>
              <p:blipFill>
                <a:blip r:embed="rId351"/>
                <a:stretch>
                  <a:fillRect/>
                </a:stretch>
              </p:blipFill>
              <p:spPr>
                <a:xfrm>
                  <a:off x="1931138" y="6182902"/>
                  <a:ext cx="226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58" name="Freihand 157">
                  <a:extLst>
                    <a:ext uri="{FF2B5EF4-FFF2-40B4-BE49-F238E27FC236}">
                      <a16:creationId xmlns:a16="http://schemas.microsoft.com/office/drawing/2014/main" id="{E1E4FE2F-29FC-4D70-92BD-BE3028819C31}"/>
                    </a:ext>
                  </a:extLst>
                </p14:cNvPr>
                <p14:cNvContentPartPr/>
                <p14:nvPr/>
              </p14:nvContentPartPr>
              <p14:xfrm>
                <a:off x="1941938" y="6246262"/>
                <a:ext cx="193680" cy="18000"/>
              </p14:xfrm>
            </p:contentPart>
          </mc:Choice>
          <mc:Fallback xmlns="">
            <p:pic>
              <p:nvPicPr>
                <p:cNvPr id="158" name="Freihand 157">
                  <a:extLst>
                    <a:ext uri="{FF2B5EF4-FFF2-40B4-BE49-F238E27FC236}">
                      <a16:creationId xmlns:a16="http://schemas.microsoft.com/office/drawing/2014/main" id="{E1E4FE2F-29FC-4D70-92BD-BE3028819C31}"/>
                    </a:ext>
                  </a:extLst>
                </p:cNvPr>
                <p:cNvPicPr/>
                <p:nvPr/>
              </p:nvPicPr>
              <p:blipFill>
                <a:blip r:embed="rId353"/>
                <a:stretch>
                  <a:fillRect/>
                </a:stretch>
              </p:blipFill>
              <p:spPr>
                <a:xfrm>
                  <a:off x="1933298" y="6237622"/>
                  <a:ext cx="211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9" name="Freihand 158">
                  <a:extLst>
                    <a:ext uri="{FF2B5EF4-FFF2-40B4-BE49-F238E27FC236}">
                      <a16:creationId xmlns:a16="http://schemas.microsoft.com/office/drawing/2014/main" id="{080CF12C-896D-499A-BC13-BE2FD6FEFCEE}"/>
                    </a:ext>
                  </a:extLst>
                </p14:cNvPr>
                <p14:cNvContentPartPr/>
                <p14:nvPr/>
              </p14:nvContentPartPr>
              <p14:xfrm>
                <a:off x="2300138" y="6014062"/>
                <a:ext cx="245520" cy="223920"/>
              </p14:xfrm>
            </p:contentPart>
          </mc:Choice>
          <mc:Fallback xmlns="">
            <p:pic>
              <p:nvPicPr>
                <p:cNvPr id="159" name="Freihand 158">
                  <a:extLst>
                    <a:ext uri="{FF2B5EF4-FFF2-40B4-BE49-F238E27FC236}">
                      <a16:creationId xmlns:a16="http://schemas.microsoft.com/office/drawing/2014/main" id="{080CF12C-896D-499A-BC13-BE2FD6FEFCEE}"/>
                    </a:ext>
                  </a:extLst>
                </p:cNvPr>
                <p:cNvPicPr/>
                <p:nvPr/>
              </p:nvPicPr>
              <p:blipFill>
                <a:blip r:embed="rId355"/>
                <a:stretch>
                  <a:fillRect/>
                </a:stretch>
              </p:blipFill>
              <p:spPr>
                <a:xfrm>
                  <a:off x="2291138" y="6005422"/>
                  <a:ext cx="263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1" name="Freihand 160">
                  <a:extLst>
                    <a:ext uri="{FF2B5EF4-FFF2-40B4-BE49-F238E27FC236}">
                      <a16:creationId xmlns:a16="http://schemas.microsoft.com/office/drawing/2014/main" id="{775126CE-DA9B-41DD-A7FB-25B3298CA8A0}"/>
                    </a:ext>
                  </a:extLst>
                </p14:cNvPr>
                <p14:cNvContentPartPr/>
                <p14:nvPr/>
              </p14:nvContentPartPr>
              <p14:xfrm>
                <a:off x="2700098" y="6039982"/>
                <a:ext cx="35640" cy="180360"/>
              </p14:xfrm>
            </p:contentPart>
          </mc:Choice>
          <mc:Fallback xmlns="">
            <p:pic>
              <p:nvPicPr>
                <p:cNvPr id="161" name="Freihand 160">
                  <a:extLst>
                    <a:ext uri="{FF2B5EF4-FFF2-40B4-BE49-F238E27FC236}">
                      <a16:creationId xmlns:a16="http://schemas.microsoft.com/office/drawing/2014/main" id="{775126CE-DA9B-41DD-A7FB-25B3298CA8A0}"/>
                    </a:ext>
                  </a:extLst>
                </p:cNvPr>
                <p:cNvPicPr/>
                <p:nvPr/>
              </p:nvPicPr>
              <p:blipFill>
                <a:blip r:embed="rId357"/>
                <a:stretch>
                  <a:fillRect/>
                </a:stretch>
              </p:blipFill>
              <p:spPr>
                <a:xfrm>
                  <a:off x="2691098" y="6030982"/>
                  <a:ext cx="53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2" name="Freihand 161">
                  <a:extLst>
                    <a:ext uri="{FF2B5EF4-FFF2-40B4-BE49-F238E27FC236}">
                      <a16:creationId xmlns:a16="http://schemas.microsoft.com/office/drawing/2014/main" id="{2A714258-C6A1-43DE-BD20-3A3A76E20E46}"/>
                    </a:ext>
                  </a:extLst>
                </p14:cNvPr>
                <p14:cNvContentPartPr/>
                <p14:nvPr/>
              </p14:nvContentPartPr>
              <p14:xfrm>
                <a:off x="2606138" y="6015862"/>
                <a:ext cx="198000" cy="105120"/>
              </p14:xfrm>
            </p:contentPart>
          </mc:Choice>
          <mc:Fallback xmlns="">
            <p:pic>
              <p:nvPicPr>
                <p:cNvPr id="162" name="Freihand 161">
                  <a:extLst>
                    <a:ext uri="{FF2B5EF4-FFF2-40B4-BE49-F238E27FC236}">
                      <a16:creationId xmlns:a16="http://schemas.microsoft.com/office/drawing/2014/main" id="{2A714258-C6A1-43DE-BD20-3A3A76E20E46}"/>
                    </a:ext>
                  </a:extLst>
                </p:cNvPr>
                <p:cNvPicPr/>
                <p:nvPr/>
              </p:nvPicPr>
              <p:blipFill>
                <a:blip r:embed="rId359"/>
                <a:stretch>
                  <a:fillRect/>
                </a:stretch>
              </p:blipFill>
              <p:spPr>
                <a:xfrm>
                  <a:off x="2597498" y="6007222"/>
                  <a:ext cx="215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3" name="Freihand 162">
                  <a:extLst>
                    <a:ext uri="{FF2B5EF4-FFF2-40B4-BE49-F238E27FC236}">
                      <a16:creationId xmlns:a16="http://schemas.microsoft.com/office/drawing/2014/main" id="{EFACB577-2348-4D9B-8C5C-8F615198F4B0}"/>
                    </a:ext>
                  </a:extLst>
                </p14:cNvPr>
                <p14:cNvContentPartPr/>
                <p14:nvPr/>
              </p14:nvContentPartPr>
              <p14:xfrm>
                <a:off x="2962178" y="6054382"/>
                <a:ext cx="20880" cy="168120"/>
              </p14:xfrm>
            </p:contentPart>
          </mc:Choice>
          <mc:Fallback xmlns="">
            <p:pic>
              <p:nvPicPr>
                <p:cNvPr id="163" name="Freihand 162">
                  <a:extLst>
                    <a:ext uri="{FF2B5EF4-FFF2-40B4-BE49-F238E27FC236}">
                      <a16:creationId xmlns:a16="http://schemas.microsoft.com/office/drawing/2014/main" id="{EFACB577-2348-4D9B-8C5C-8F615198F4B0}"/>
                    </a:ext>
                  </a:extLst>
                </p:cNvPr>
                <p:cNvPicPr/>
                <p:nvPr/>
              </p:nvPicPr>
              <p:blipFill>
                <a:blip r:embed="rId361"/>
                <a:stretch>
                  <a:fillRect/>
                </a:stretch>
              </p:blipFill>
              <p:spPr>
                <a:xfrm>
                  <a:off x="2953178" y="6045382"/>
                  <a:ext cx="38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4" name="Freihand 163">
                  <a:extLst>
                    <a:ext uri="{FF2B5EF4-FFF2-40B4-BE49-F238E27FC236}">
                      <a16:creationId xmlns:a16="http://schemas.microsoft.com/office/drawing/2014/main" id="{162AAB8B-A96B-4AD4-8352-DABE83386706}"/>
                    </a:ext>
                  </a:extLst>
                </p14:cNvPr>
                <p14:cNvContentPartPr/>
                <p14:nvPr/>
              </p14:nvContentPartPr>
              <p14:xfrm>
                <a:off x="2883698" y="6088942"/>
                <a:ext cx="198360" cy="85320"/>
              </p14:xfrm>
            </p:contentPart>
          </mc:Choice>
          <mc:Fallback xmlns="">
            <p:pic>
              <p:nvPicPr>
                <p:cNvPr id="164" name="Freihand 163">
                  <a:extLst>
                    <a:ext uri="{FF2B5EF4-FFF2-40B4-BE49-F238E27FC236}">
                      <a16:creationId xmlns:a16="http://schemas.microsoft.com/office/drawing/2014/main" id="{162AAB8B-A96B-4AD4-8352-DABE83386706}"/>
                    </a:ext>
                  </a:extLst>
                </p:cNvPr>
                <p:cNvPicPr/>
                <p:nvPr/>
              </p:nvPicPr>
              <p:blipFill>
                <a:blip r:embed="rId363"/>
                <a:stretch>
                  <a:fillRect/>
                </a:stretch>
              </p:blipFill>
              <p:spPr>
                <a:xfrm>
                  <a:off x="2875058" y="6079942"/>
                  <a:ext cx="216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5" name="Freihand 164">
                  <a:extLst>
                    <a:ext uri="{FF2B5EF4-FFF2-40B4-BE49-F238E27FC236}">
                      <a16:creationId xmlns:a16="http://schemas.microsoft.com/office/drawing/2014/main" id="{A913C024-20B2-4A28-A76A-600E8F13D3E5}"/>
                    </a:ext>
                  </a:extLst>
                </p14:cNvPr>
                <p14:cNvContentPartPr/>
                <p14:nvPr/>
              </p14:nvContentPartPr>
              <p14:xfrm>
                <a:off x="3159458" y="6018742"/>
                <a:ext cx="226440" cy="197640"/>
              </p14:xfrm>
            </p:contentPart>
          </mc:Choice>
          <mc:Fallback xmlns="">
            <p:pic>
              <p:nvPicPr>
                <p:cNvPr id="165" name="Freihand 164">
                  <a:extLst>
                    <a:ext uri="{FF2B5EF4-FFF2-40B4-BE49-F238E27FC236}">
                      <a16:creationId xmlns:a16="http://schemas.microsoft.com/office/drawing/2014/main" id="{A913C024-20B2-4A28-A76A-600E8F13D3E5}"/>
                    </a:ext>
                  </a:extLst>
                </p:cNvPr>
                <p:cNvPicPr/>
                <p:nvPr/>
              </p:nvPicPr>
              <p:blipFill>
                <a:blip r:embed="rId365"/>
                <a:stretch>
                  <a:fillRect/>
                </a:stretch>
              </p:blipFill>
              <p:spPr>
                <a:xfrm>
                  <a:off x="3150458" y="6010102"/>
                  <a:ext cx="244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7" name="Freihand 166">
                  <a:extLst>
                    <a:ext uri="{FF2B5EF4-FFF2-40B4-BE49-F238E27FC236}">
                      <a16:creationId xmlns:a16="http://schemas.microsoft.com/office/drawing/2014/main" id="{44F6F78C-F466-40AE-84F6-38E88EC3D173}"/>
                    </a:ext>
                  </a:extLst>
                </p14:cNvPr>
                <p14:cNvContentPartPr/>
                <p14:nvPr/>
              </p14:nvContentPartPr>
              <p14:xfrm>
                <a:off x="3473378" y="6014782"/>
                <a:ext cx="129240" cy="65160"/>
              </p14:xfrm>
            </p:contentPart>
          </mc:Choice>
          <mc:Fallback xmlns="">
            <p:pic>
              <p:nvPicPr>
                <p:cNvPr id="167" name="Freihand 166">
                  <a:extLst>
                    <a:ext uri="{FF2B5EF4-FFF2-40B4-BE49-F238E27FC236}">
                      <a16:creationId xmlns:a16="http://schemas.microsoft.com/office/drawing/2014/main" id="{44F6F78C-F466-40AE-84F6-38E88EC3D173}"/>
                    </a:ext>
                  </a:extLst>
                </p:cNvPr>
                <p:cNvPicPr/>
                <p:nvPr/>
              </p:nvPicPr>
              <p:blipFill>
                <a:blip r:embed="rId367"/>
                <a:stretch>
                  <a:fillRect/>
                </a:stretch>
              </p:blipFill>
              <p:spPr>
                <a:xfrm>
                  <a:off x="3464738" y="6005782"/>
                  <a:ext cx="146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8" name="Freihand 167">
                  <a:extLst>
                    <a:ext uri="{FF2B5EF4-FFF2-40B4-BE49-F238E27FC236}">
                      <a16:creationId xmlns:a16="http://schemas.microsoft.com/office/drawing/2014/main" id="{1B1CE8A1-D4C4-4403-941D-45D15200A977}"/>
                    </a:ext>
                  </a:extLst>
                </p14:cNvPr>
                <p14:cNvContentPartPr/>
                <p14:nvPr/>
              </p14:nvContentPartPr>
              <p14:xfrm>
                <a:off x="3550778" y="5996062"/>
                <a:ext cx="81720" cy="261360"/>
              </p14:xfrm>
            </p:contentPart>
          </mc:Choice>
          <mc:Fallback xmlns="">
            <p:pic>
              <p:nvPicPr>
                <p:cNvPr id="168" name="Freihand 167">
                  <a:extLst>
                    <a:ext uri="{FF2B5EF4-FFF2-40B4-BE49-F238E27FC236}">
                      <a16:creationId xmlns:a16="http://schemas.microsoft.com/office/drawing/2014/main" id="{1B1CE8A1-D4C4-4403-941D-45D15200A977}"/>
                    </a:ext>
                  </a:extLst>
                </p:cNvPr>
                <p:cNvPicPr/>
                <p:nvPr/>
              </p:nvPicPr>
              <p:blipFill>
                <a:blip r:embed="rId369"/>
                <a:stretch>
                  <a:fillRect/>
                </a:stretch>
              </p:blipFill>
              <p:spPr>
                <a:xfrm>
                  <a:off x="3542138" y="5987062"/>
                  <a:ext cx="99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0" name="Freihand 169">
                  <a:extLst>
                    <a:ext uri="{FF2B5EF4-FFF2-40B4-BE49-F238E27FC236}">
                      <a16:creationId xmlns:a16="http://schemas.microsoft.com/office/drawing/2014/main" id="{5CA8339E-B671-44DD-B9C2-6401F4A7FF8E}"/>
                    </a:ext>
                  </a:extLst>
                </p14:cNvPr>
                <p14:cNvContentPartPr/>
                <p14:nvPr/>
              </p14:nvContentPartPr>
              <p14:xfrm>
                <a:off x="3964778" y="5875462"/>
                <a:ext cx="33840" cy="350280"/>
              </p14:xfrm>
            </p:contentPart>
          </mc:Choice>
          <mc:Fallback xmlns="">
            <p:pic>
              <p:nvPicPr>
                <p:cNvPr id="170" name="Freihand 169">
                  <a:extLst>
                    <a:ext uri="{FF2B5EF4-FFF2-40B4-BE49-F238E27FC236}">
                      <a16:creationId xmlns:a16="http://schemas.microsoft.com/office/drawing/2014/main" id="{5CA8339E-B671-44DD-B9C2-6401F4A7FF8E}"/>
                    </a:ext>
                  </a:extLst>
                </p:cNvPr>
                <p:cNvPicPr/>
                <p:nvPr/>
              </p:nvPicPr>
              <p:blipFill>
                <a:blip r:embed="rId371"/>
                <a:stretch>
                  <a:fillRect/>
                </a:stretch>
              </p:blipFill>
              <p:spPr>
                <a:xfrm>
                  <a:off x="3956138" y="5866462"/>
                  <a:ext cx="514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1" name="Freihand 170">
                  <a:extLst>
                    <a:ext uri="{FF2B5EF4-FFF2-40B4-BE49-F238E27FC236}">
                      <a16:creationId xmlns:a16="http://schemas.microsoft.com/office/drawing/2014/main" id="{18FDFF3F-A1C5-4F06-8424-5DE318A38489}"/>
                    </a:ext>
                  </a:extLst>
                </p14:cNvPr>
                <p14:cNvContentPartPr/>
                <p14:nvPr/>
              </p14:nvContentPartPr>
              <p14:xfrm>
                <a:off x="4107338" y="5907862"/>
                <a:ext cx="199800" cy="237240"/>
              </p14:xfrm>
            </p:contentPart>
          </mc:Choice>
          <mc:Fallback xmlns="">
            <p:pic>
              <p:nvPicPr>
                <p:cNvPr id="171" name="Freihand 170">
                  <a:extLst>
                    <a:ext uri="{FF2B5EF4-FFF2-40B4-BE49-F238E27FC236}">
                      <a16:creationId xmlns:a16="http://schemas.microsoft.com/office/drawing/2014/main" id="{18FDFF3F-A1C5-4F06-8424-5DE318A38489}"/>
                    </a:ext>
                  </a:extLst>
                </p:cNvPr>
                <p:cNvPicPr/>
                <p:nvPr/>
              </p:nvPicPr>
              <p:blipFill>
                <a:blip r:embed="rId373"/>
                <a:stretch>
                  <a:fillRect/>
                </a:stretch>
              </p:blipFill>
              <p:spPr>
                <a:xfrm>
                  <a:off x="4098698" y="5899222"/>
                  <a:ext cx="217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3" name="Freihand 172">
                  <a:extLst>
                    <a:ext uri="{FF2B5EF4-FFF2-40B4-BE49-F238E27FC236}">
                      <a16:creationId xmlns:a16="http://schemas.microsoft.com/office/drawing/2014/main" id="{D7EA0976-6C9B-4EF3-AE8C-40DF86E57DA5}"/>
                    </a:ext>
                  </a:extLst>
                </p14:cNvPr>
                <p14:cNvContentPartPr/>
                <p14:nvPr/>
              </p14:nvContentPartPr>
              <p14:xfrm>
                <a:off x="209978" y="6633622"/>
                <a:ext cx="241920" cy="7200"/>
              </p14:xfrm>
            </p:contentPart>
          </mc:Choice>
          <mc:Fallback xmlns="">
            <p:pic>
              <p:nvPicPr>
                <p:cNvPr id="173" name="Freihand 172">
                  <a:extLst>
                    <a:ext uri="{FF2B5EF4-FFF2-40B4-BE49-F238E27FC236}">
                      <a16:creationId xmlns:a16="http://schemas.microsoft.com/office/drawing/2014/main" id="{D7EA0976-6C9B-4EF3-AE8C-40DF86E57DA5}"/>
                    </a:ext>
                  </a:extLst>
                </p:cNvPr>
                <p:cNvPicPr/>
                <p:nvPr/>
              </p:nvPicPr>
              <p:blipFill>
                <a:blip r:embed="rId375"/>
                <a:stretch>
                  <a:fillRect/>
                </a:stretch>
              </p:blipFill>
              <p:spPr>
                <a:xfrm>
                  <a:off x="201338" y="6624622"/>
                  <a:ext cx="259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4" name="Freihand 173">
                  <a:extLst>
                    <a:ext uri="{FF2B5EF4-FFF2-40B4-BE49-F238E27FC236}">
                      <a16:creationId xmlns:a16="http://schemas.microsoft.com/office/drawing/2014/main" id="{70A935E7-B381-4455-9A15-97FF0C64E17C}"/>
                    </a:ext>
                  </a:extLst>
                </p14:cNvPr>
                <p14:cNvContentPartPr/>
                <p14:nvPr/>
              </p14:nvContentPartPr>
              <p14:xfrm>
                <a:off x="219338" y="6691582"/>
                <a:ext cx="257760" cy="13680"/>
              </p14:xfrm>
            </p:contentPart>
          </mc:Choice>
          <mc:Fallback xmlns="">
            <p:pic>
              <p:nvPicPr>
                <p:cNvPr id="174" name="Freihand 173">
                  <a:extLst>
                    <a:ext uri="{FF2B5EF4-FFF2-40B4-BE49-F238E27FC236}">
                      <a16:creationId xmlns:a16="http://schemas.microsoft.com/office/drawing/2014/main" id="{70A935E7-B381-4455-9A15-97FF0C64E17C}"/>
                    </a:ext>
                  </a:extLst>
                </p:cNvPr>
                <p:cNvPicPr/>
                <p:nvPr/>
              </p:nvPicPr>
              <p:blipFill>
                <a:blip r:embed="rId377"/>
                <a:stretch>
                  <a:fillRect/>
                </a:stretch>
              </p:blipFill>
              <p:spPr>
                <a:xfrm>
                  <a:off x="210338" y="6682582"/>
                  <a:ext cx="275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5" name="Freihand 174">
                  <a:extLst>
                    <a:ext uri="{FF2B5EF4-FFF2-40B4-BE49-F238E27FC236}">
                      <a16:creationId xmlns:a16="http://schemas.microsoft.com/office/drawing/2014/main" id="{B3E1348B-C6CC-49C5-96A7-883911D203C8}"/>
                    </a:ext>
                  </a:extLst>
                </p14:cNvPr>
                <p14:cNvContentPartPr/>
                <p14:nvPr/>
              </p14:nvContentPartPr>
              <p14:xfrm>
                <a:off x="432458" y="6577102"/>
                <a:ext cx="177120" cy="208440"/>
              </p14:xfrm>
            </p:contentPart>
          </mc:Choice>
          <mc:Fallback xmlns="">
            <p:pic>
              <p:nvPicPr>
                <p:cNvPr id="175" name="Freihand 174">
                  <a:extLst>
                    <a:ext uri="{FF2B5EF4-FFF2-40B4-BE49-F238E27FC236}">
                      <a16:creationId xmlns:a16="http://schemas.microsoft.com/office/drawing/2014/main" id="{B3E1348B-C6CC-49C5-96A7-883911D203C8}"/>
                    </a:ext>
                  </a:extLst>
                </p:cNvPr>
                <p:cNvPicPr/>
                <p:nvPr/>
              </p:nvPicPr>
              <p:blipFill>
                <a:blip r:embed="rId379"/>
                <a:stretch>
                  <a:fillRect/>
                </a:stretch>
              </p:blipFill>
              <p:spPr>
                <a:xfrm>
                  <a:off x="423458" y="6568102"/>
                  <a:ext cx="194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7" name="Freihand 176">
                  <a:extLst>
                    <a:ext uri="{FF2B5EF4-FFF2-40B4-BE49-F238E27FC236}">
                      <a16:creationId xmlns:a16="http://schemas.microsoft.com/office/drawing/2014/main" id="{0647B0A7-C9CB-496D-9E0A-DDC871EC9354}"/>
                    </a:ext>
                  </a:extLst>
                </p14:cNvPr>
                <p14:cNvContentPartPr/>
                <p14:nvPr/>
              </p14:nvContentPartPr>
              <p14:xfrm>
                <a:off x="866258" y="6484222"/>
                <a:ext cx="131760" cy="113400"/>
              </p14:xfrm>
            </p:contentPart>
          </mc:Choice>
          <mc:Fallback xmlns="">
            <p:pic>
              <p:nvPicPr>
                <p:cNvPr id="177" name="Freihand 176">
                  <a:extLst>
                    <a:ext uri="{FF2B5EF4-FFF2-40B4-BE49-F238E27FC236}">
                      <a16:creationId xmlns:a16="http://schemas.microsoft.com/office/drawing/2014/main" id="{0647B0A7-C9CB-496D-9E0A-DDC871EC9354}"/>
                    </a:ext>
                  </a:extLst>
                </p:cNvPr>
                <p:cNvPicPr/>
                <p:nvPr/>
              </p:nvPicPr>
              <p:blipFill>
                <a:blip r:embed="rId381"/>
                <a:stretch>
                  <a:fillRect/>
                </a:stretch>
              </p:blipFill>
              <p:spPr>
                <a:xfrm>
                  <a:off x="857258" y="6475222"/>
                  <a:ext cx="149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8" name="Freihand 177">
                  <a:extLst>
                    <a:ext uri="{FF2B5EF4-FFF2-40B4-BE49-F238E27FC236}">
                      <a16:creationId xmlns:a16="http://schemas.microsoft.com/office/drawing/2014/main" id="{76EB76AC-5D03-4C10-AD44-3ED3ADF97DBC}"/>
                    </a:ext>
                  </a:extLst>
                </p14:cNvPr>
                <p14:cNvContentPartPr/>
                <p14:nvPr/>
              </p14:nvContentPartPr>
              <p14:xfrm>
                <a:off x="810818" y="6650902"/>
                <a:ext cx="314280" cy="36360"/>
              </p14:xfrm>
            </p:contentPart>
          </mc:Choice>
          <mc:Fallback xmlns="">
            <p:pic>
              <p:nvPicPr>
                <p:cNvPr id="178" name="Freihand 177">
                  <a:extLst>
                    <a:ext uri="{FF2B5EF4-FFF2-40B4-BE49-F238E27FC236}">
                      <a16:creationId xmlns:a16="http://schemas.microsoft.com/office/drawing/2014/main" id="{76EB76AC-5D03-4C10-AD44-3ED3ADF97DBC}"/>
                    </a:ext>
                  </a:extLst>
                </p:cNvPr>
                <p:cNvPicPr/>
                <p:nvPr/>
              </p:nvPicPr>
              <p:blipFill>
                <a:blip r:embed="rId383"/>
                <a:stretch>
                  <a:fillRect/>
                </a:stretch>
              </p:blipFill>
              <p:spPr>
                <a:xfrm>
                  <a:off x="802178" y="6641902"/>
                  <a:ext cx="331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0" name="Freihand 179">
                  <a:extLst>
                    <a:ext uri="{FF2B5EF4-FFF2-40B4-BE49-F238E27FC236}">
                      <a16:creationId xmlns:a16="http://schemas.microsoft.com/office/drawing/2014/main" id="{AD0BF7F3-F70D-43DC-9F1C-5F1E86D4FE82}"/>
                    </a:ext>
                  </a:extLst>
                </p14:cNvPr>
                <p14:cNvContentPartPr/>
                <p14:nvPr/>
              </p14:nvContentPartPr>
              <p14:xfrm>
                <a:off x="875618" y="6734782"/>
                <a:ext cx="129240" cy="113400"/>
              </p14:xfrm>
            </p:contentPart>
          </mc:Choice>
          <mc:Fallback xmlns="">
            <p:pic>
              <p:nvPicPr>
                <p:cNvPr id="180" name="Freihand 179">
                  <a:extLst>
                    <a:ext uri="{FF2B5EF4-FFF2-40B4-BE49-F238E27FC236}">
                      <a16:creationId xmlns:a16="http://schemas.microsoft.com/office/drawing/2014/main" id="{AD0BF7F3-F70D-43DC-9F1C-5F1E86D4FE82}"/>
                    </a:ext>
                  </a:extLst>
                </p:cNvPr>
                <p:cNvPicPr/>
                <p:nvPr/>
              </p:nvPicPr>
              <p:blipFill>
                <a:blip r:embed="rId385"/>
                <a:stretch>
                  <a:fillRect/>
                </a:stretch>
              </p:blipFill>
              <p:spPr>
                <a:xfrm>
                  <a:off x="866618" y="6726142"/>
                  <a:ext cx="146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1" name="Freihand 180">
                  <a:extLst>
                    <a:ext uri="{FF2B5EF4-FFF2-40B4-BE49-F238E27FC236}">
                      <a16:creationId xmlns:a16="http://schemas.microsoft.com/office/drawing/2014/main" id="{049733C6-5A74-4BC9-8077-4C7074B633BB}"/>
                    </a:ext>
                  </a:extLst>
                </p14:cNvPr>
                <p14:cNvContentPartPr/>
                <p14:nvPr/>
              </p14:nvContentPartPr>
              <p14:xfrm>
                <a:off x="1203218" y="6689062"/>
                <a:ext cx="3600" cy="2880"/>
              </p14:xfrm>
            </p:contentPart>
          </mc:Choice>
          <mc:Fallback xmlns="">
            <p:pic>
              <p:nvPicPr>
                <p:cNvPr id="181" name="Freihand 180">
                  <a:extLst>
                    <a:ext uri="{FF2B5EF4-FFF2-40B4-BE49-F238E27FC236}">
                      <a16:creationId xmlns:a16="http://schemas.microsoft.com/office/drawing/2014/main" id="{049733C6-5A74-4BC9-8077-4C7074B633BB}"/>
                    </a:ext>
                  </a:extLst>
                </p:cNvPr>
                <p:cNvPicPr/>
                <p:nvPr/>
              </p:nvPicPr>
              <p:blipFill>
                <a:blip r:embed="rId387"/>
                <a:stretch>
                  <a:fillRect/>
                </a:stretch>
              </p:blipFill>
              <p:spPr>
                <a:xfrm>
                  <a:off x="1194218" y="6680062"/>
                  <a:ext cx="21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2" name="Freihand 181">
                  <a:extLst>
                    <a:ext uri="{FF2B5EF4-FFF2-40B4-BE49-F238E27FC236}">
                      <a16:creationId xmlns:a16="http://schemas.microsoft.com/office/drawing/2014/main" id="{F5D6F5EC-D33E-46EA-AD32-099B4C97C89B}"/>
                    </a:ext>
                  </a:extLst>
                </p14:cNvPr>
                <p14:cNvContentPartPr/>
                <p14:nvPr/>
              </p14:nvContentPartPr>
              <p14:xfrm>
                <a:off x="1261898" y="6489262"/>
                <a:ext cx="96120" cy="162360"/>
              </p14:xfrm>
            </p:contentPart>
          </mc:Choice>
          <mc:Fallback xmlns="">
            <p:pic>
              <p:nvPicPr>
                <p:cNvPr id="182" name="Freihand 181">
                  <a:extLst>
                    <a:ext uri="{FF2B5EF4-FFF2-40B4-BE49-F238E27FC236}">
                      <a16:creationId xmlns:a16="http://schemas.microsoft.com/office/drawing/2014/main" id="{F5D6F5EC-D33E-46EA-AD32-099B4C97C89B}"/>
                    </a:ext>
                  </a:extLst>
                </p:cNvPr>
                <p:cNvPicPr/>
                <p:nvPr/>
              </p:nvPicPr>
              <p:blipFill>
                <a:blip r:embed="rId389"/>
                <a:stretch>
                  <a:fillRect/>
                </a:stretch>
              </p:blipFill>
              <p:spPr>
                <a:xfrm>
                  <a:off x="1253258" y="6480622"/>
                  <a:ext cx="113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3" name="Freihand 182">
                  <a:extLst>
                    <a:ext uri="{FF2B5EF4-FFF2-40B4-BE49-F238E27FC236}">
                      <a16:creationId xmlns:a16="http://schemas.microsoft.com/office/drawing/2014/main" id="{93FE8521-9DB0-4D24-9CBC-2D37AD87BDAB}"/>
                    </a:ext>
                  </a:extLst>
                </p14:cNvPr>
                <p14:cNvContentPartPr/>
                <p14:nvPr/>
              </p14:nvContentPartPr>
              <p14:xfrm>
                <a:off x="1408418" y="6473062"/>
                <a:ext cx="87480" cy="153360"/>
              </p14:xfrm>
            </p:contentPart>
          </mc:Choice>
          <mc:Fallback xmlns="">
            <p:pic>
              <p:nvPicPr>
                <p:cNvPr id="183" name="Freihand 182">
                  <a:extLst>
                    <a:ext uri="{FF2B5EF4-FFF2-40B4-BE49-F238E27FC236}">
                      <a16:creationId xmlns:a16="http://schemas.microsoft.com/office/drawing/2014/main" id="{93FE8521-9DB0-4D24-9CBC-2D37AD87BDAB}"/>
                    </a:ext>
                  </a:extLst>
                </p:cNvPr>
                <p:cNvPicPr/>
                <p:nvPr/>
              </p:nvPicPr>
              <p:blipFill>
                <a:blip r:embed="rId391"/>
                <a:stretch>
                  <a:fillRect/>
                </a:stretch>
              </p:blipFill>
              <p:spPr>
                <a:xfrm>
                  <a:off x="1399778" y="6464422"/>
                  <a:ext cx="105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4" name="Freihand 183">
                  <a:extLst>
                    <a:ext uri="{FF2B5EF4-FFF2-40B4-BE49-F238E27FC236}">
                      <a16:creationId xmlns:a16="http://schemas.microsoft.com/office/drawing/2014/main" id="{19872873-CBD6-4DED-B20B-C18F1AE810E9}"/>
                    </a:ext>
                  </a:extLst>
                </p14:cNvPr>
                <p14:cNvContentPartPr/>
                <p14:nvPr/>
              </p14:nvContentPartPr>
              <p14:xfrm>
                <a:off x="1672658" y="6551902"/>
                <a:ext cx="19800" cy="120240"/>
              </p14:xfrm>
            </p:contentPart>
          </mc:Choice>
          <mc:Fallback xmlns="">
            <p:pic>
              <p:nvPicPr>
                <p:cNvPr id="184" name="Freihand 183">
                  <a:extLst>
                    <a:ext uri="{FF2B5EF4-FFF2-40B4-BE49-F238E27FC236}">
                      <a16:creationId xmlns:a16="http://schemas.microsoft.com/office/drawing/2014/main" id="{19872873-CBD6-4DED-B20B-C18F1AE810E9}"/>
                    </a:ext>
                  </a:extLst>
                </p:cNvPr>
                <p:cNvPicPr/>
                <p:nvPr/>
              </p:nvPicPr>
              <p:blipFill>
                <a:blip r:embed="rId393"/>
                <a:stretch>
                  <a:fillRect/>
                </a:stretch>
              </p:blipFill>
              <p:spPr>
                <a:xfrm>
                  <a:off x="1664018" y="6542902"/>
                  <a:ext cx="37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5" name="Freihand 184">
                  <a:extLst>
                    <a:ext uri="{FF2B5EF4-FFF2-40B4-BE49-F238E27FC236}">
                      <a16:creationId xmlns:a16="http://schemas.microsoft.com/office/drawing/2014/main" id="{3034AED0-CF52-4650-B8B2-06B9C786E53C}"/>
                    </a:ext>
                  </a:extLst>
                </p14:cNvPr>
                <p14:cNvContentPartPr/>
                <p14:nvPr/>
              </p14:nvContentPartPr>
              <p14:xfrm>
                <a:off x="1591658" y="6605902"/>
                <a:ext cx="127800" cy="41760"/>
              </p14:xfrm>
            </p:contentPart>
          </mc:Choice>
          <mc:Fallback xmlns="">
            <p:pic>
              <p:nvPicPr>
                <p:cNvPr id="185" name="Freihand 184">
                  <a:extLst>
                    <a:ext uri="{FF2B5EF4-FFF2-40B4-BE49-F238E27FC236}">
                      <a16:creationId xmlns:a16="http://schemas.microsoft.com/office/drawing/2014/main" id="{3034AED0-CF52-4650-B8B2-06B9C786E53C}"/>
                    </a:ext>
                  </a:extLst>
                </p:cNvPr>
                <p:cNvPicPr/>
                <p:nvPr/>
              </p:nvPicPr>
              <p:blipFill>
                <a:blip r:embed="rId395"/>
                <a:stretch>
                  <a:fillRect/>
                </a:stretch>
              </p:blipFill>
              <p:spPr>
                <a:xfrm>
                  <a:off x="1583018" y="6597262"/>
                  <a:ext cx="145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86" name="Freihand 185">
                  <a:extLst>
                    <a:ext uri="{FF2B5EF4-FFF2-40B4-BE49-F238E27FC236}">
                      <a16:creationId xmlns:a16="http://schemas.microsoft.com/office/drawing/2014/main" id="{EE8EAD0E-CC17-45E5-AC5B-B534951FD9F2}"/>
                    </a:ext>
                  </a:extLst>
                </p14:cNvPr>
                <p14:cNvContentPartPr/>
                <p14:nvPr/>
              </p14:nvContentPartPr>
              <p14:xfrm>
                <a:off x="1875338" y="6435982"/>
                <a:ext cx="96480" cy="152280"/>
              </p14:xfrm>
            </p:contentPart>
          </mc:Choice>
          <mc:Fallback xmlns="">
            <p:pic>
              <p:nvPicPr>
                <p:cNvPr id="186" name="Freihand 185">
                  <a:extLst>
                    <a:ext uri="{FF2B5EF4-FFF2-40B4-BE49-F238E27FC236}">
                      <a16:creationId xmlns:a16="http://schemas.microsoft.com/office/drawing/2014/main" id="{EE8EAD0E-CC17-45E5-AC5B-B534951FD9F2}"/>
                    </a:ext>
                  </a:extLst>
                </p:cNvPr>
                <p:cNvPicPr/>
                <p:nvPr/>
              </p:nvPicPr>
              <p:blipFill>
                <a:blip r:embed="rId397"/>
                <a:stretch>
                  <a:fillRect/>
                </a:stretch>
              </p:blipFill>
              <p:spPr>
                <a:xfrm>
                  <a:off x="1866698" y="6426982"/>
                  <a:ext cx="114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87" name="Freihand 186">
                  <a:extLst>
                    <a:ext uri="{FF2B5EF4-FFF2-40B4-BE49-F238E27FC236}">
                      <a16:creationId xmlns:a16="http://schemas.microsoft.com/office/drawing/2014/main" id="{14DCFB62-DDBE-42AB-8142-965B40F89563}"/>
                    </a:ext>
                  </a:extLst>
                </p14:cNvPr>
                <p14:cNvContentPartPr/>
                <p14:nvPr/>
              </p14:nvContentPartPr>
              <p14:xfrm>
                <a:off x="1851218" y="6611662"/>
                <a:ext cx="187200" cy="55440"/>
              </p14:xfrm>
            </p:contentPart>
          </mc:Choice>
          <mc:Fallback xmlns="">
            <p:pic>
              <p:nvPicPr>
                <p:cNvPr id="187" name="Freihand 186">
                  <a:extLst>
                    <a:ext uri="{FF2B5EF4-FFF2-40B4-BE49-F238E27FC236}">
                      <a16:creationId xmlns:a16="http://schemas.microsoft.com/office/drawing/2014/main" id="{14DCFB62-DDBE-42AB-8142-965B40F89563}"/>
                    </a:ext>
                  </a:extLst>
                </p:cNvPr>
                <p:cNvPicPr/>
                <p:nvPr/>
              </p:nvPicPr>
              <p:blipFill>
                <a:blip r:embed="rId399"/>
                <a:stretch>
                  <a:fillRect/>
                </a:stretch>
              </p:blipFill>
              <p:spPr>
                <a:xfrm>
                  <a:off x="1842578" y="6602662"/>
                  <a:ext cx="204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88" name="Freihand 187">
                  <a:extLst>
                    <a:ext uri="{FF2B5EF4-FFF2-40B4-BE49-F238E27FC236}">
                      <a16:creationId xmlns:a16="http://schemas.microsoft.com/office/drawing/2014/main" id="{EE1E2A88-EEDB-40C6-8945-6CEF7B2F8719}"/>
                    </a:ext>
                  </a:extLst>
                </p14:cNvPr>
                <p14:cNvContentPartPr/>
                <p14:nvPr/>
              </p14:nvContentPartPr>
              <p14:xfrm>
                <a:off x="1895498" y="6686902"/>
                <a:ext cx="94320" cy="120600"/>
              </p14:xfrm>
            </p:contentPart>
          </mc:Choice>
          <mc:Fallback xmlns="">
            <p:pic>
              <p:nvPicPr>
                <p:cNvPr id="188" name="Freihand 187">
                  <a:extLst>
                    <a:ext uri="{FF2B5EF4-FFF2-40B4-BE49-F238E27FC236}">
                      <a16:creationId xmlns:a16="http://schemas.microsoft.com/office/drawing/2014/main" id="{EE1E2A88-EEDB-40C6-8945-6CEF7B2F8719}"/>
                    </a:ext>
                  </a:extLst>
                </p:cNvPr>
                <p:cNvPicPr/>
                <p:nvPr/>
              </p:nvPicPr>
              <p:blipFill>
                <a:blip r:embed="rId401"/>
                <a:stretch>
                  <a:fillRect/>
                </a:stretch>
              </p:blipFill>
              <p:spPr>
                <a:xfrm>
                  <a:off x="1886858" y="6677902"/>
                  <a:ext cx="111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89" name="Freihand 188">
                  <a:extLst>
                    <a:ext uri="{FF2B5EF4-FFF2-40B4-BE49-F238E27FC236}">
                      <a16:creationId xmlns:a16="http://schemas.microsoft.com/office/drawing/2014/main" id="{EE1B021D-08E9-4258-9BC7-02F35D27C912}"/>
                    </a:ext>
                  </a:extLst>
                </p14:cNvPr>
                <p14:cNvContentPartPr/>
                <p14:nvPr/>
              </p14:nvContentPartPr>
              <p14:xfrm>
                <a:off x="2138138" y="6492862"/>
                <a:ext cx="59760" cy="152640"/>
              </p14:xfrm>
            </p:contentPart>
          </mc:Choice>
          <mc:Fallback xmlns="">
            <p:pic>
              <p:nvPicPr>
                <p:cNvPr id="189" name="Freihand 188">
                  <a:extLst>
                    <a:ext uri="{FF2B5EF4-FFF2-40B4-BE49-F238E27FC236}">
                      <a16:creationId xmlns:a16="http://schemas.microsoft.com/office/drawing/2014/main" id="{EE1B021D-08E9-4258-9BC7-02F35D27C912}"/>
                    </a:ext>
                  </a:extLst>
                </p:cNvPr>
                <p:cNvPicPr/>
                <p:nvPr/>
              </p:nvPicPr>
              <p:blipFill>
                <a:blip r:embed="rId403"/>
                <a:stretch>
                  <a:fillRect/>
                </a:stretch>
              </p:blipFill>
              <p:spPr>
                <a:xfrm>
                  <a:off x="2129498" y="6484222"/>
                  <a:ext cx="77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0" name="Freihand 189">
                  <a:extLst>
                    <a:ext uri="{FF2B5EF4-FFF2-40B4-BE49-F238E27FC236}">
                      <a16:creationId xmlns:a16="http://schemas.microsoft.com/office/drawing/2014/main" id="{0A186751-2243-4173-9FE8-1EE7AEE17E13}"/>
                    </a:ext>
                  </a:extLst>
                </p14:cNvPr>
                <p14:cNvContentPartPr/>
                <p14:nvPr/>
              </p14:nvContentPartPr>
              <p14:xfrm>
                <a:off x="2224898" y="6487822"/>
                <a:ext cx="128880" cy="126360"/>
              </p14:xfrm>
            </p:contentPart>
          </mc:Choice>
          <mc:Fallback xmlns="">
            <p:pic>
              <p:nvPicPr>
                <p:cNvPr id="190" name="Freihand 189">
                  <a:extLst>
                    <a:ext uri="{FF2B5EF4-FFF2-40B4-BE49-F238E27FC236}">
                      <a16:creationId xmlns:a16="http://schemas.microsoft.com/office/drawing/2014/main" id="{0A186751-2243-4173-9FE8-1EE7AEE17E13}"/>
                    </a:ext>
                  </a:extLst>
                </p:cNvPr>
                <p:cNvPicPr/>
                <p:nvPr/>
              </p:nvPicPr>
              <p:blipFill>
                <a:blip r:embed="rId405"/>
                <a:stretch>
                  <a:fillRect/>
                </a:stretch>
              </p:blipFill>
              <p:spPr>
                <a:xfrm>
                  <a:off x="2215898" y="6478822"/>
                  <a:ext cx="146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2" name="Freihand 191">
                  <a:extLst>
                    <a:ext uri="{FF2B5EF4-FFF2-40B4-BE49-F238E27FC236}">
                      <a16:creationId xmlns:a16="http://schemas.microsoft.com/office/drawing/2014/main" id="{553DAA56-822D-4527-8E1E-E6874FE7D08D}"/>
                    </a:ext>
                  </a:extLst>
                </p14:cNvPr>
                <p14:cNvContentPartPr/>
                <p14:nvPr/>
              </p14:nvContentPartPr>
              <p14:xfrm>
                <a:off x="2512538" y="6552262"/>
                <a:ext cx="132480" cy="24480"/>
              </p14:xfrm>
            </p:contentPart>
          </mc:Choice>
          <mc:Fallback xmlns="">
            <p:pic>
              <p:nvPicPr>
                <p:cNvPr id="192" name="Freihand 191">
                  <a:extLst>
                    <a:ext uri="{FF2B5EF4-FFF2-40B4-BE49-F238E27FC236}">
                      <a16:creationId xmlns:a16="http://schemas.microsoft.com/office/drawing/2014/main" id="{553DAA56-822D-4527-8E1E-E6874FE7D08D}"/>
                    </a:ext>
                  </a:extLst>
                </p:cNvPr>
                <p:cNvPicPr/>
                <p:nvPr/>
              </p:nvPicPr>
              <p:blipFill>
                <a:blip r:embed="rId407"/>
                <a:stretch>
                  <a:fillRect/>
                </a:stretch>
              </p:blipFill>
              <p:spPr>
                <a:xfrm>
                  <a:off x="2503898" y="6543262"/>
                  <a:ext cx="150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3" name="Freihand 192">
                  <a:extLst>
                    <a:ext uri="{FF2B5EF4-FFF2-40B4-BE49-F238E27FC236}">
                      <a16:creationId xmlns:a16="http://schemas.microsoft.com/office/drawing/2014/main" id="{D577CC0D-CE68-4ECC-BE88-8B29E6A236B9}"/>
                    </a:ext>
                  </a:extLst>
                </p14:cNvPr>
                <p14:cNvContentPartPr/>
                <p14:nvPr/>
              </p14:nvContentPartPr>
              <p14:xfrm>
                <a:off x="2503898" y="6634342"/>
                <a:ext cx="141840" cy="27720"/>
              </p14:xfrm>
            </p:contentPart>
          </mc:Choice>
          <mc:Fallback xmlns="">
            <p:pic>
              <p:nvPicPr>
                <p:cNvPr id="193" name="Freihand 192">
                  <a:extLst>
                    <a:ext uri="{FF2B5EF4-FFF2-40B4-BE49-F238E27FC236}">
                      <a16:creationId xmlns:a16="http://schemas.microsoft.com/office/drawing/2014/main" id="{D577CC0D-CE68-4ECC-BE88-8B29E6A236B9}"/>
                    </a:ext>
                  </a:extLst>
                </p:cNvPr>
                <p:cNvPicPr/>
                <p:nvPr/>
              </p:nvPicPr>
              <p:blipFill>
                <a:blip r:embed="rId409"/>
                <a:stretch>
                  <a:fillRect/>
                </a:stretch>
              </p:blipFill>
              <p:spPr>
                <a:xfrm>
                  <a:off x="2495258" y="6625342"/>
                  <a:ext cx="159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5" name="Freihand 194">
                  <a:extLst>
                    <a:ext uri="{FF2B5EF4-FFF2-40B4-BE49-F238E27FC236}">
                      <a16:creationId xmlns:a16="http://schemas.microsoft.com/office/drawing/2014/main" id="{23D34443-5FA9-4DB0-97BE-0F4B87BDFC79}"/>
                    </a:ext>
                  </a:extLst>
                </p14:cNvPr>
                <p14:cNvContentPartPr/>
                <p14:nvPr/>
              </p14:nvContentPartPr>
              <p14:xfrm>
                <a:off x="2791538" y="6420502"/>
                <a:ext cx="65520" cy="82440"/>
              </p14:xfrm>
            </p:contentPart>
          </mc:Choice>
          <mc:Fallback xmlns="">
            <p:pic>
              <p:nvPicPr>
                <p:cNvPr id="195" name="Freihand 194">
                  <a:extLst>
                    <a:ext uri="{FF2B5EF4-FFF2-40B4-BE49-F238E27FC236}">
                      <a16:creationId xmlns:a16="http://schemas.microsoft.com/office/drawing/2014/main" id="{23D34443-5FA9-4DB0-97BE-0F4B87BDFC79}"/>
                    </a:ext>
                  </a:extLst>
                </p:cNvPr>
                <p:cNvPicPr/>
                <p:nvPr/>
              </p:nvPicPr>
              <p:blipFill>
                <a:blip r:embed="rId411"/>
                <a:stretch>
                  <a:fillRect/>
                </a:stretch>
              </p:blipFill>
              <p:spPr>
                <a:xfrm>
                  <a:off x="2782538" y="6411862"/>
                  <a:ext cx="83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6" name="Freihand 195">
                  <a:extLst>
                    <a:ext uri="{FF2B5EF4-FFF2-40B4-BE49-F238E27FC236}">
                      <a16:creationId xmlns:a16="http://schemas.microsoft.com/office/drawing/2014/main" id="{A00E43A2-26B9-4D0F-BEF7-138CE5A7CE7F}"/>
                    </a:ext>
                  </a:extLst>
                </p14:cNvPr>
                <p14:cNvContentPartPr/>
                <p14:nvPr/>
              </p14:nvContentPartPr>
              <p14:xfrm>
                <a:off x="2765978" y="6504742"/>
                <a:ext cx="154800" cy="67320"/>
              </p14:xfrm>
            </p:contentPart>
          </mc:Choice>
          <mc:Fallback xmlns="">
            <p:pic>
              <p:nvPicPr>
                <p:cNvPr id="196" name="Freihand 195">
                  <a:extLst>
                    <a:ext uri="{FF2B5EF4-FFF2-40B4-BE49-F238E27FC236}">
                      <a16:creationId xmlns:a16="http://schemas.microsoft.com/office/drawing/2014/main" id="{A00E43A2-26B9-4D0F-BEF7-138CE5A7CE7F}"/>
                    </a:ext>
                  </a:extLst>
                </p:cNvPr>
                <p:cNvPicPr/>
                <p:nvPr/>
              </p:nvPicPr>
              <p:blipFill>
                <a:blip r:embed="rId413"/>
                <a:stretch>
                  <a:fillRect/>
                </a:stretch>
              </p:blipFill>
              <p:spPr>
                <a:xfrm>
                  <a:off x="2757338" y="6496102"/>
                  <a:ext cx="172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7" name="Freihand 196">
                  <a:extLst>
                    <a:ext uri="{FF2B5EF4-FFF2-40B4-BE49-F238E27FC236}">
                      <a16:creationId xmlns:a16="http://schemas.microsoft.com/office/drawing/2014/main" id="{1587496B-B54F-4BA7-B49C-438D43DA0504}"/>
                    </a:ext>
                  </a:extLst>
                </p14:cNvPr>
                <p14:cNvContentPartPr/>
                <p14:nvPr/>
              </p14:nvContentPartPr>
              <p14:xfrm>
                <a:off x="2823218" y="6602662"/>
                <a:ext cx="111240" cy="108360"/>
              </p14:xfrm>
            </p:contentPart>
          </mc:Choice>
          <mc:Fallback xmlns="">
            <p:pic>
              <p:nvPicPr>
                <p:cNvPr id="197" name="Freihand 196">
                  <a:extLst>
                    <a:ext uri="{FF2B5EF4-FFF2-40B4-BE49-F238E27FC236}">
                      <a16:creationId xmlns:a16="http://schemas.microsoft.com/office/drawing/2014/main" id="{1587496B-B54F-4BA7-B49C-438D43DA0504}"/>
                    </a:ext>
                  </a:extLst>
                </p:cNvPr>
                <p:cNvPicPr/>
                <p:nvPr/>
              </p:nvPicPr>
              <p:blipFill>
                <a:blip r:embed="rId415"/>
                <a:stretch>
                  <a:fillRect/>
                </a:stretch>
              </p:blipFill>
              <p:spPr>
                <a:xfrm>
                  <a:off x="2814578" y="6593662"/>
                  <a:ext cx="128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98" name="Freihand 197">
                  <a:extLst>
                    <a:ext uri="{FF2B5EF4-FFF2-40B4-BE49-F238E27FC236}">
                      <a16:creationId xmlns:a16="http://schemas.microsoft.com/office/drawing/2014/main" id="{5F966FD7-B0C3-49BA-9432-381B1AED01D2}"/>
                    </a:ext>
                  </a:extLst>
                </p14:cNvPr>
                <p14:cNvContentPartPr/>
                <p14:nvPr/>
              </p14:nvContentPartPr>
              <p14:xfrm>
                <a:off x="3044618" y="6419422"/>
                <a:ext cx="86040" cy="133920"/>
              </p14:xfrm>
            </p:contentPart>
          </mc:Choice>
          <mc:Fallback xmlns="">
            <p:pic>
              <p:nvPicPr>
                <p:cNvPr id="198" name="Freihand 197">
                  <a:extLst>
                    <a:ext uri="{FF2B5EF4-FFF2-40B4-BE49-F238E27FC236}">
                      <a16:creationId xmlns:a16="http://schemas.microsoft.com/office/drawing/2014/main" id="{5F966FD7-B0C3-49BA-9432-381B1AED01D2}"/>
                    </a:ext>
                  </a:extLst>
                </p:cNvPr>
                <p:cNvPicPr/>
                <p:nvPr/>
              </p:nvPicPr>
              <p:blipFill>
                <a:blip r:embed="rId417"/>
                <a:stretch>
                  <a:fillRect/>
                </a:stretch>
              </p:blipFill>
              <p:spPr>
                <a:xfrm>
                  <a:off x="3035618" y="6410422"/>
                  <a:ext cx="103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99" name="Freihand 198">
                  <a:extLst>
                    <a:ext uri="{FF2B5EF4-FFF2-40B4-BE49-F238E27FC236}">
                      <a16:creationId xmlns:a16="http://schemas.microsoft.com/office/drawing/2014/main" id="{DC8E3989-7DA7-40FA-B276-46C954BD3BC8}"/>
                    </a:ext>
                  </a:extLst>
                </p14:cNvPr>
                <p14:cNvContentPartPr/>
                <p14:nvPr/>
              </p14:nvContentPartPr>
              <p14:xfrm>
                <a:off x="3186818" y="6471262"/>
                <a:ext cx="112680" cy="192600"/>
              </p14:xfrm>
            </p:contentPart>
          </mc:Choice>
          <mc:Fallback xmlns="">
            <p:pic>
              <p:nvPicPr>
                <p:cNvPr id="199" name="Freihand 198">
                  <a:extLst>
                    <a:ext uri="{FF2B5EF4-FFF2-40B4-BE49-F238E27FC236}">
                      <a16:creationId xmlns:a16="http://schemas.microsoft.com/office/drawing/2014/main" id="{DC8E3989-7DA7-40FA-B276-46C954BD3BC8}"/>
                    </a:ext>
                  </a:extLst>
                </p:cNvPr>
                <p:cNvPicPr/>
                <p:nvPr/>
              </p:nvPicPr>
              <p:blipFill>
                <a:blip r:embed="rId419"/>
                <a:stretch>
                  <a:fillRect/>
                </a:stretch>
              </p:blipFill>
              <p:spPr>
                <a:xfrm>
                  <a:off x="3177818" y="6462262"/>
                  <a:ext cx="130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01" name="Freihand 200">
                  <a:extLst>
                    <a:ext uri="{FF2B5EF4-FFF2-40B4-BE49-F238E27FC236}">
                      <a16:creationId xmlns:a16="http://schemas.microsoft.com/office/drawing/2014/main" id="{6D148EFA-D0D6-4AB2-B926-EE8DFD9CA11F}"/>
                    </a:ext>
                  </a:extLst>
                </p14:cNvPr>
                <p14:cNvContentPartPr/>
                <p14:nvPr/>
              </p14:nvContentPartPr>
              <p14:xfrm>
                <a:off x="3434138" y="6497182"/>
                <a:ext cx="26640" cy="147240"/>
              </p14:xfrm>
            </p:contentPart>
          </mc:Choice>
          <mc:Fallback xmlns="">
            <p:pic>
              <p:nvPicPr>
                <p:cNvPr id="201" name="Freihand 200">
                  <a:extLst>
                    <a:ext uri="{FF2B5EF4-FFF2-40B4-BE49-F238E27FC236}">
                      <a16:creationId xmlns:a16="http://schemas.microsoft.com/office/drawing/2014/main" id="{6D148EFA-D0D6-4AB2-B926-EE8DFD9CA11F}"/>
                    </a:ext>
                  </a:extLst>
                </p:cNvPr>
                <p:cNvPicPr/>
                <p:nvPr/>
              </p:nvPicPr>
              <p:blipFill>
                <a:blip r:embed="rId421"/>
                <a:stretch>
                  <a:fillRect/>
                </a:stretch>
              </p:blipFill>
              <p:spPr>
                <a:xfrm>
                  <a:off x="3425498" y="6488182"/>
                  <a:ext cx="44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02" name="Freihand 201">
                  <a:extLst>
                    <a:ext uri="{FF2B5EF4-FFF2-40B4-BE49-F238E27FC236}">
                      <a16:creationId xmlns:a16="http://schemas.microsoft.com/office/drawing/2014/main" id="{AB5066F0-989A-4E0B-BE05-A4A9E21A73B2}"/>
                    </a:ext>
                  </a:extLst>
                </p14:cNvPr>
                <p14:cNvContentPartPr/>
                <p14:nvPr/>
              </p14:nvContentPartPr>
              <p14:xfrm>
                <a:off x="3380138" y="6518782"/>
                <a:ext cx="143640" cy="52560"/>
              </p14:xfrm>
            </p:contentPart>
          </mc:Choice>
          <mc:Fallback xmlns="">
            <p:pic>
              <p:nvPicPr>
                <p:cNvPr id="202" name="Freihand 201">
                  <a:extLst>
                    <a:ext uri="{FF2B5EF4-FFF2-40B4-BE49-F238E27FC236}">
                      <a16:creationId xmlns:a16="http://schemas.microsoft.com/office/drawing/2014/main" id="{AB5066F0-989A-4E0B-BE05-A4A9E21A73B2}"/>
                    </a:ext>
                  </a:extLst>
                </p:cNvPr>
                <p:cNvPicPr/>
                <p:nvPr/>
              </p:nvPicPr>
              <p:blipFill>
                <a:blip r:embed="rId423"/>
                <a:stretch>
                  <a:fillRect/>
                </a:stretch>
              </p:blipFill>
              <p:spPr>
                <a:xfrm>
                  <a:off x="3371138" y="6509782"/>
                  <a:ext cx="161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03" name="Freihand 202">
                  <a:extLst>
                    <a:ext uri="{FF2B5EF4-FFF2-40B4-BE49-F238E27FC236}">
                      <a16:creationId xmlns:a16="http://schemas.microsoft.com/office/drawing/2014/main" id="{FB27055F-E51F-4347-BF3F-ABA3FF6E3175}"/>
                    </a:ext>
                  </a:extLst>
                </p14:cNvPr>
                <p14:cNvContentPartPr/>
                <p14:nvPr/>
              </p14:nvContentPartPr>
              <p14:xfrm>
                <a:off x="3635378" y="6334822"/>
                <a:ext cx="115560" cy="154440"/>
              </p14:xfrm>
            </p:contentPart>
          </mc:Choice>
          <mc:Fallback xmlns="">
            <p:pic>
              <p:nvPicPr>
                <p:cNvPr id="203" name="Freihand 202">
                  <a:extLst>
                    <a:ext uri="{FF2B5EF4-FFF2-40B4-BE49-F238E27FC236}">
                      <a16:creationId xmlns:a16="http://schemas.microsoft.com/office/drawing/2014/main" id="{FB27055F-E51F-4347-BF3F-ABA3FF6E3175}"/>
                    </a:ext>
                  </a:extLst>
                </p:cNvPr>
                <p:cNvPicPr/>
                <p:nvPr/>
              </p:nvPicPr>
              <p:blipFill>
                <a:blip r:embed="rId425"/>
                <a:stretch>
                  <a:fillRect/>
                </a:stretch>
              </p:blipFill>
              <p:spPr>
                <a:xfrm>
                  <a:off x="3626738" y="6326182"/>
                  <a:ext cx="133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04" name="Freihand 203">
                  <a:extLst>
                    <a:ext uri="{FF2B5EF4-FFF2-40B4-BE49-F238E27FC236}">
                      <a16:creationId xmlns:a16="http://schemas.microsoft.com/office/drawing/2014/main" id="{5E3309D6-19F4-49D8-BB24-2211FBFE477E}"/>
                    </a:ext>
                  </a:extLst>
                </p14:cNvPr>
                <p14:cNvContentPartPr/>
                <p14:nvPr/>
              </p14:nvContentPartPr>
              <p14:xfrm>
                <a:off x="3628898" y="6470182"/>
                <a:ext cx="189720" cy="58320"/>
              </p14:xfrm>
            </p:contentPart>
          </mc:Choice>
          <mc:Fallback xmlns="">
            <p:pic>
              <p:nvPicPr>
                <p:cNvPr id="204" name="Freihand 203">
                  <a:extLst>
                    <a:ext uri="{FF2B5EF4-FFF2-40B4-BE49-F238E27FC236}">
                      <a16:creationId xmlns:a16="http://schemas.microsoft.com/office/drawing/2014/main" id="{5E3309D6-19F4-49D8-BB24-2211FBFE477E}"/>
                    </a:ext>
                  </a:extLst>
                </p:cNvPr>
                <p:cNvPicPr/>
                <p:nvPr/>
              </p:nvPicPr>
              <p:blipFill>
                <a:blip r:embed="rId427"/>
                <a:stretch>
                  <a:fillRect/>
                </a:stretch>
              </p:blipFill>
              <p:spPr>
                <a:xfrm>
                  <a:off x="3619898" y="6461542"/>
                  <a:ext cx="207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05" name="Freihand 204">
                  <a:extLst>
                    <a:ext uri="{FF2B5EF4-FFF2-40B4-BE49-F238E27FC236}">
                      <a16:creationId xmlns:a16="http://schemas.microsoft.com/office/drawing/2014/main" id="{35228916-37FB-4BF2-8E0F-E15BB23C7FF4}"/>
                    </a:ext>
                  </a:extLst>
                </p14:cNvPr>
                <p14:cNvContentPartPr/>
                <p14:nvPr/>
              </p14:nvContentPartPr>
              <p14:xfrm>
                <a:off x="3667418" y="6600862"/>
                <a:ext cx="94680" cy="105120"/>
              </p14:xfrm>
            </p:contentPart>
          </mc:Choice>
          <mc:Fallback xmlns="">
            <p:pic>
              <p:nvPicPr>
                <p:cNvPr id="205" name="Freihand 204">
                  <a:extLst>
                    <a:ext uri="{FF2B5EF4-FFF2-40B4-BE49-F238E27FC236}">
                      <a16:creationId xmlns:a16="http://schemas.microsoft.com/office/drawing/2014/main" id="{35228916-37FB-4BF2-8E0F-E15BB23C7FF4}"/>
                    </a:ext>
                  </a:extLst>
                </p:cNvPr>
                <p:cNvPicPr/>
                <p:nvPr/>
              </p:nvPicPr>
              <p:blipFill>
                <a:blip r:embed="rId429"/>
                <a:stretch>
                  <a:fillRect/>
                </a:stretch>
              </p:blipFill>
              <p:spPr>
                <a:xfrm>
                  <a:off x="3658778" y="6591862"/>
                  <a:ext cx="112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06" name="Freihand 205">
                  <a:extLst>
                    <a:ext uri="{FF2B5EF4-FFF2-40B4-BE49-F238E27FC236}">
                      <a16:creationId xmlns:a16="http://schemas.microsoft.com/office/drawing/2014/main" id="{00BFF9FD-3931-474A-90C8-39D30FD563CE}"/>
                    </a:ext>
                  </a:extLst>
                </p14:cNvPr>
                <p14:cNvContentPartPr/>
                <p14:nvPr/>
              </p14:nvContentPartPr>
              <p14:xfrm>
                <a:off x="3913298" y="6351022"/>
                <a:ext cx="166320" cy="147240"/>
              </p14:xfrm>
            </p:contentPart>
          </mc:Choice>
          <mc:Fallback xmlns="">
            <p:pic>
              <p:nvPicPr>
                <p:cNvPr id="206" name="Freihand 205">
                  <a:extLst>
                    <a:ext uri="{FF2B5EF4-FFF2-40B4-BE49-F238E27FC236}">
                      <a16:creationId xmlns:a16="http://schemas.microsoft.com/office/drawing/2014/main" id="{00BFF9FD-3931-474A-90C8-39D30FD563CE}"/>
                    </a:ext>
                  </a:extLst>
                </p:cNvPr>
                <p:cNvPicPr/>
                <p:nvPr/>
              </p:nvPicPr>
              <p:blipFill>
                <a:blip r:embed="rId431"/>
                <a:stretch>
                  <a:fillRect/>
                </a:stretch>
              </p:blipFill>
              <p:spPr>
                <a:xfrm>
                  <a:off x="3904298" y="6342022"/>
                  <a:ext cx="183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07" name="Freihand 206">
                  <a:extLst>
                    <a:ext uri="{FF2B5EF4-FFF2-40B4-BE49-F238E27FC236}">
                      <a16:creationId xmlns:a16="http://schemas.microsoft.com/office/drawing/2014/main" id="{D8264C8C-0C1C-430E-A76E-C4F938D06F92}"/>
                    </a:ext>
                  </a:extLst>
                </p14:cNvPr>
                <p14:cNvContentPartPr/>
                <p14:nvPr/>
              </p14:nvContentPartPr>
              <p14:xfrm>
                <a:off x="4094738" y="6417622"/>
                <a:ext cx="117000" cy="237600"/>
              </p14:xfrm>
            </p:contentPart>
          </mc:Choice>
          <mc:Fallback xmlns="">
            <p:pic>
              <p:nvPicPr>
                <p:cNvPr id="207" name="Freihand 206">
                  <a:extLst>
                    <a:ext uri="{FF2B5EF4-FFF2-40B4-BE49-F238E27FC236}">
                      <a16:creationId xmlns:a16="http://schemas.microsoft.com/office/drawing/2014/main" id="{D8264C8C-0C1C-430E-A76E-C4F938D06F92}"/>
                    </a:ext>
                  </a:extLst>
                </p:cNvPr>
                <p:cNvPicPr/>
                <p:nvPr/>
              </p:nvPicPr>
              <p:blipFill>
                <a:blip r:embed="rId433"/>
                <a:stretch>
                  <a:fillRect/>
                </a:stretch>
              </p:blipFill>
              <p:spPr>
                <a:xfrm>
                  <a:off x="4086098" y="6408622"/>
                  <a:ext cx="1346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4" name="Freihand 263">
                  <a:extLst>
                    <a:ext uri="{FF2B5EF4-FFF2-40B4-BE49-F238E27FC236}">
                      <a16:creationId xmlns:a16="http://schemas.microsoft.com/office/drawing/2014/main" id="{E85C3AAE-EE6D-4094-8481-B2619FBD0CCC}"/>
                    </a:ext>
                  </a:extLst>
                </p14:cNvPr>
                <p14:cNvContentPartPr/>
                <p14:nvPr/>
              </p14:nvContentPartPr>
              <p14:xfrm>
                <a:off x="763298" y="6271102"/>
                <a:ext cx="3849120" cy="632160"/>
              </p14:xfrm>
            </p:contentPart>
          </mc:Choice>
          <mc:Fallback xmlns="">
            <p:pic>
              <p:nvPicPr>
                <p:cNvPr id="264" name="Freihand 263">
                  <a:extLst>
                    <a:ext uri="{FF2B5EF4-FFF2-40B4-BE49-F238E27FC236}">
                      <a16:creationId xmlns:a16="http://schemas.microsoft.com/office/drawing/2014/main" id="{E85C3AAE-EE6D-4094-8481-B2619FBD0CCC}"/>
                    </a:ext>
                  </a:extLst>
                </p:cNvPr>
                <p:cNvPicPr/>
                <p:nvPr/>
              </p:nvPicPr>
              <p:blipFill>
                <a:blip r:embed="rId435"/>
                <a:stretch>
                  <a:fillRect/>
                </a:stretch>
              </p:blipFill>
              <p:spPr>
                <a:xfrm>
                  <a:off x="754658" y="6262102"/>
                  <a:ext cx="386676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5" name="Freihand 264">
                  <a:extLst>
                    <a:ext uri="{FF2B5EF4-FFF2-40B4-BE49-F238E27FC236}">
                      <a16:creationId xmlns:a16="http://schemas.microsoft.com/office/drawing/2014/main" id="{5BB019A4-6E80-41D5-816A-C2C3DCFEFE69}"/>
                    </a:ext>
                  </a:extLst>
                </p14:cNvPr>
                <p14:cNvContentPartPr/>
                <p14:nvPr/>
              </p14:nvContentPartPr>
              <p14:xfrm>
                <a:off x="2637458" y="6329585"/>
                <a:ext cx="737640" cy="24120"/>
              </p14:xfrm>
            </p:contentPart>
          </mc:Choice>
          <mc:Fallback xmlns="">
            <p:pic>
              <p:nvPicPr>
                <p:cNvPr id="265" name="Freihand 264">
                  <a:extLst>
                    <a:ext uri="{FF2B5EF4-FFF2-40B4-BE49-F238E27FC236}">
                      <a16:creationId xmlns:a16="http://schemas.microsoft.com/office/drawing/2014/main" id="{5BB019A4-6E80-41D5-816A-C2C3DCFEFE69}"/>
                    </a:ext>
                  </a:extLst>
                </p:cNvPr>
                <p:cNvPicPr/>
                <p:nvPr/>
              </p:nvPicPr>
              <p:blipFill>
                <a:blip r:embed="rId437"/>
                <a:stretch>
                  <a:fillRect/>
                </a:stretch>
              </p:blipFill>
              <p:spPr>
                <a:xfrm>
                  <a:off x="2628818" y="6320945"/>
                  <a:ext cx="755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Freihand 265">
                  <a:extLst>
                    <a:ext uri="{FF2B5EF4-FFF2-40B4-BE49-F238E27FC236}">
                      <a16:creationId xmlns:a16="http://schemas.microsoft.com/office/drawing/2014/main" id="{D5A34B2F-F5FA-4C35-9B70-1B21B2F68650}"/>
                    </a:ext>
                  </a:extLst>
                </p14:cNvPr>
                <p14:cNvContentPartPr/>
                <p14:nvPr/>
              </p14:nvContentPartPr>
              <p14:xfrm>
                <a:off x="1279178" y="6284585"/>
                <a:ext cx="892080" cy="74160"/>
              </p14:xfrm>
            </p:contentPart>
          </mc:Choice>
          <mc:Fallback xmlns="">
            <p:pic>
              <p:nvPicPr>
                <p:cNvPr id="266" name="Freihand 265">
                  <a:extLst>
                    <a:ext uri="{FF2B5EF4-FFF2-40B4-BE49-F238E27FC236}">
                      <a16:creationId xmlns:a16="http://schemas.microsoft.com/office/drawing/2014/main" id="{D5A34B2F-F5FA-4C35-9B70-1B21B2F68650}"/>
                    </a:ext>
                  </a:extLst>
                </p:cNvPr>
                <p:cNvPicPr/>
                <p:nvPr/>
              </p:nvPicPr>
              <p:blipFill>
                <a:blip r:embed="rId439"/>
                <a:stretch>
                  <a:fillRect/>
                </a:stretch>
              </p:blipFill>
              <p:spPr>
                <a:xfrm>
                  <a:off x="1270178" y="6275945"/>
                  <a:ext cx="909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8" name="Freihand 267">
                  <a:extLst>
                    <a:ext uri="{FF2B5EF4-FFF2-40B4-BE49-F238E27FC236}">
                      <a16:creationId xmlns:a16="http://schemas.microsoft.com/office/drawing/2014/main" id="{3F5CB64B-AED0-43AB-99E7-85B90166D59C}"/>
                    </a:ext>
                  </a:extLst>
                </p14:cNvPr>
                <p14:cNvContentPartPr/>
                <p14:nvPr/>
              </p14:nvContentPartPr>
              <p14:xfrm>
                <a:off x="828098" y="6287825"/>
                <a:ext cx="3632040" cy="217080"/>
              </p14:xfrm>
            </p:contentPart>
          </mc:Choice>
          <mc:Fallback xmlns="">
            <p:pic>
              <p:nvPicPr>
                <p:cNvPr id="268" name="Freihand 267">
                  <a:extLst>
                    <a:ext uri="{FF2B5EF4-FFF2-40B4-BE49-F238E27FC236}">
                      <a16:creationId xmlns:a16="http://schemas.microsoft.com/office/drawing/2014/main" id="{3F5CB64B-AED0-43AB-99E7-85B90166D59C}"/>
                    </a:ext>
                  </a:extLst>
                </p:cNvPr>
                <p:cNvPicPr/>
                <p:nvPr/>
              </p:nvPicPr>
              <p:blipFill>
                <a:blip r:embed="rId441"/>
                <a:stretch>
                  <a:fillRect/>
                </a:stretch>
              </p:blipFill>
              <p:spPr>
                <a:xfrm>
                  <a:off x="819098" y="6279185"/>
                  <a:ext cx="3649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0" name="Freihand 269">
                  <a:extLst>
                    <a:ext uri="{FF2B5EF4-FFF2-40B4-BE49-F238E27FC236}">
                      <a16:creationId xmlns:a16="http://schemas.microsoft.com/office/drawing/2014/main" id="{11F106DA-26E4-4D68-B115-5DE42D2CB6CC}"/>
                    </a:ext>
                  </a:extLst>
                </p14:cNvPr>
                <p14:cNvContentPartPr/>
                <p14:nvPr/>
              </p14:nvContentPartPr>
              <p14:xfrm>
                <a:off x="1244258" y="6415265"/>
                <a:ext cx="308160" cy="330840"/>
              </p14:xfrm>
            </p:contentPart>
          </mc:Choice>
          <mc:Fallback xmlns="">
            <p:pic>
              <p:nvPicPr>
                <p:cNvPr id="270" name="Freihand 269">
                  <a:extLst>
                    <a:ext uri="{FF2B5EF4-FFF2-40B4-BE49-F238E27FC236}">
                      <a16:creationId xmlns:a16="http://schemas.microsoft.com/office/drawing/2014/main" id="{11F106DA-26E4-4D68-B115-5DE42D2CB6CC}"/>
                    </a:ext>
                  </a:extLst>
                </p:cNvPr>
                <p:cNvPicPr/>
                <p:nvPr/>
              </p:nvPicPr>
              <p:blipFill>
                <a:blip r:embed="rId443"/>
                <a:stretch>
                  <a:fillRect/>
                </a:stretch>
              </p:blipFill>
              <p:spPr>
                <a:xfrm>
                  <a:off x="1235258" y="6406625"/>
                  <a:ext cx="3258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2" name="Freihand 271">
                  <a:extLst>
                    <a:ext uri="{FF2B5EF4-FFF2-40B4-BE49-F238E27FC236}">
                      <a16:creationId xmlns:a16="http://schemas.microsoft.com/office/drawing/2014/main" id="{52529FDF-E05D-4509-9DEE-A491A85B5AE4}"/>
                    </a:ext>
                  </a:extLst>
                </p14:cNvPr>
                <p14:cNvContentPartPr/>
                <p14:nvPr/>
              </p14:nvContentPartPr>
              <p14:xfrm>
                <a:off x="814058" y="6685985"/>
                <a:ext cx="241920" cy="271080"/>
              </p14:xfrm>
            </p:contentPart>
          </mc:Choice>
          <mc:Fallback xmlns="">
            <p:pic>
              <p:nvPicPr>
                <p:cNvPr id="272" name="Freihand 271">
                  <a:extLst>
                    <a:ext uri="{FF2B5EF4-FFF2-40B4-BE49-F238E27FC236}">
                      <a16:creationId xmlns:a16="http://schemas.microsoft.com/office/drawing/2014/main" id="{52529FDF-E05D-4509-9DEE-A491A85B5AE4}"/>
                    </a:ext>
                  </a:extLst>
                </p:cNvPr>
                <p:cNvPicPr/>
                <p:nvPr/>
              </p:nvPicPr>
              <p:blipFill>
                <a:blip r:embed="rId445"/>
                <a:stretch>
                  <a:fillRect/>
                </a:stretch>
              </p:blipFill>
              <p:spPr>
                <a:xfrm>
                  <a:off x="805058" y="6676985"/>
                  <a:ext cx="259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3" name="Freihand 272">
                  <a:extLst>
                    <a:ext uri="{FF2B5EF4-FFF2-40B4-BE49-F238E27FC236}">
                      <a16:creationId xmlns:a16="http://schemas.microsoft.com/office/drawing/2014/main" id="{711EBE1B-5A05-42CB-9D8D-4A04B17CCD76}"/>
                    </a:ext>
                  </a:extLst>
                </p14:cNvPr>
                <p14:cNvContentPartPr/>
                <p14:nvPr/>
              </p14:nvContentPartPr>
              <p14:xfrm>
                <a:off x="2125898" y="6409505"/>
                <a:ext cx="266760" cy="343080"/>
              </p14:xfrm>
            </p:contentPart>
          </mc:Choice>
          <mc:Fallback xmlns="">
            <p:pic>
              <p:nvPicPr>
                <p:cNvPr id="273" name="Freihand 272">
                  <a:extLst>
                    <a:ext uri="{FF2B5EF4-FFF2-40B4-BE49-F238E27FC236}">
                      <a16:creationId xmlns:a16="http://schemas.microsoft.com/office/drawing/2014/main" id="{711EBE1B-5A05-42CB-9D8D-4A04B17CCD76}"/>
                    </a:ext>
                  </a:extLst>
                </p:cNvPr>
                <p:cNvPicPr/>
                <p:nvPr/>
              </p:nvPicPr>
              <p:blipFill>
                <a:blip r:embed="rId447"/>
                <a:stretch>
                  <a:fillRect/>
                </a:stretch>
              </p:blipFill>
              <p:spPr>
                <a:xfrm>
                  <a:off x="2116898" y="6400865"/>
                  <a:ext cx="2844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4" name="Freihand 273">
                  <a:extLst>
                    <a:ext uri="{FF2B5EF4-FFF2-40B4-BE49-F238E27FC236}">
                      <a16:creationId xmlns:a16="http://schemas.microsoft.com/office/drawing/2014/main" id="{108EED4B-2EC2-4BAC-8178-1A407375F244}"/>
                    </a:ext>
                  </a:extLst>
                </p14:cNvPr>
                <p14:cNvContentPartPr/>
                <p14:nvPr/>
              </p14:nvContentPartPr>
              <p14:xfrm>
                <a:off x="1846178" y="6696425"/>
                <a:ext cx="228240" cy="240840"/>
              </p14:xfrm>
            </p:contentPart>
          </mc:Choice>
          <mc:Fallback xmlns="">
            <p:pic>
              <p:nvPicPr>
                <p:cNvPr id="274" name="Freihand 273">
                  <a:extLst>
                    <a:ext uri="{FF2B5EF4-FFF2-40B4-BE49-F238E27FC236}">
                      <a16:creationId xmlns:a16="http://schemas.microsoft.com/office/drawing/2014/main" id="{108EED4B-2EC2-4BAC-8178-1A407375F244}"/>
                    </a:ext>
                  </a:extLst>
                </p:cNvPr>
                <p:cNvPicPr/>
                <p:nvPr/>
              </p:nvPicPr>
              <p:blipFill>
                <a:blip r:embed="rId449"/>
                <a:stretch>
                  <a:fillRect/>
                </a:stretch>
              </p:blipFill>
              <p:spPr>
                <a:xfrm>
                  <a:off x="1837538" y="6687425"/>
                  <a:ext cx="245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5" name="Freihand 274">
                  <a:extLst>
                    <a:ext uri="{FF2B5EF4-FFF2-40B4-BE49-F238E27FC236}">
                      <a16:creationId xmlns:a16="http://schemas.microsoft.com/office/drawing/2014/main" id="{4A65B64B-E3E0-4A23-A922-B1436EF0957F}"/>
                    </a:ext>
                  </a:extLst>
                </p14:cNvPr>
                <p14:cNvContentPartPr/>
                <p14:nvPr/>
              </p14:nvContentPartPr>
              <p14:xfrm>
                <a:off x="3006818" y="6375305"/>
                <a:ext cx="351360" cy="336600"/>
              </p14:xfrm>
            </p:contentPart>
          </mc:Choice>
          <mc:Fallback xmlns="">
            <p:pic>
              <p:nvPicPr>
                <p:cNvPr id="275" name="Freihand 274">
                  <a:extLst>
                    <a:ext uri="{FF2B5EF4-FFF2-40B4-BE49-F238E27FC236}">
                      <a16:creationId xmlns:a16="http://schemas.microsoft.com/office/drawing/2014/main" id="{4A65B64B-E3E0-4A23-A922-B1436EF0957F}"/>
                    </a:ext>
                  </a:extLst>
                </p:cNvPr>
                <p:cNvPicPr/>
                <p:nvPr/>
              </p:nvPicPr>
              <p:blipFill>
                <a:blip r:embed="rId451"/>
                <a:stretch>
                  <a:fillRect/>
                </a:stretch>
              </p:blipFill>
              <p:spPr>
                <a:xfrm>
                  <a:off x="2997818" y="6366305"/>
                  <a:ext cx="3690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6" name="Freihand 275">
                  <a:extLst>
                    <a:ext uri="{FF2B5EF4-FFF2-40B4-BE49-F238E27FC236}">
                      <a16:creationId xmlns:a16="http://schemas.microsoft.com/office/drawing/2014/main" id="{7381C0A5-F13F-4421-B09E-4687F23D8EDE}"/>
                    </a:ext>
                  </a:extLst>
                </p14:cNvPr>
                <p14:cNvContentPartPr/>
                <p14:nvPr/>
              </p14:nvContentPartPr>
              <p14:xfrm>
                <a:off x="2734658" y="6576545"/>
                <a:ext cx="250560" cy="284760"/>
              </p14:xfrm>
            </p:contentPart>
          </mc:Choice>
          <mc:Fallback xmlns="">
            <p:pic>
              <p:nvPicPr>
                <p:cNvPr id="276" name="Freihand 275">
                  <a:extLst>
                    <a:ext uri="{FF2B5EF4-FFF2-40B4-BE49-F238E27FC236}">
                      <a16:creationId xmlns:a16="http://schemas.microsoft.com/office/drawing/2014/main" id="{7381C0A5-F13F-4421-B09E-4687F23D8EDE}"/>
                    </a:ext>
                  </a:extLst>
                </p:cNvPr>
                <p:cNvPicPr/>
                <p:nvPr/>
              </p:nvPicPr>
              <p:blipFill>
                <a:blip r:embed="rId453"/>
                <a:stretch>
                  <a:fillRect/>
                </a:stretch>
              </p:blipFill>
              <p:spPr>
                <a:xfrm>
                  <a:off x="2726018" y="6567905"/>
                  <a:ext cx="2682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7" name="Freihand 276">
                  <a:extLst>
                    <a:ext uri="{FF2B5EF4-FFF2-40B4-BE49-F238E27FC236}">
                      <a16:creationId xmlns:a16="http://schemas.microsoft.com/office/drawing/2014/main" id="{9DA44A08-56EA-4776-8796-F70A1A161420}"/>
                    </a:ext>
                  </a:extLst>
                </p14:cNvPr>
                <p14:cNvContentPartPr/>
                <p14:nvPr/>
              </p14:nvContentPartPr>
              <p14:xfrm>
                <a:off x="3891698" y="6278465"/>
                <a:ext cx="480240" cy="327960"/>
              </p14:xfrm>
            </p:contentPart>
          </mc:Choice>
          <mc:Fallback xmlns="">
            <p:pic>
              <p:nvPicPr>
                <p:cNvPr id="277" name="Freihand 276">
                  <a:extLst>
                    <a:ext uri="{FF2B5EF4-FFF2-40B4-BE49-F238E27FC236}">
                      <a16:creationId xmlns:a16="http://schemas.microsoft.com/office/drawing/2014/main" id="{9DA44A08-56EA-4776-8796-F70A1A161420}"/>
                    </a:ext>
                  </a:extLst>
                </p:cNvPr>
                <p:cNvPicPr/>
                <p:nvPr/>
              </p:nvPicPr>
              <p:blipFill>
                <a:blip r:embed="rId455"/>
                <a:stretch>
                  <a:fillRect/>
                </a:stretch>
              </p:blipFill>
              <p:spPr>
                <a:xfrm>
                  <a:off x="3883058" y="6269825"/>
                  <a:ext cx="4978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8" name="Freihand 277">
                  <a:extLst>
                    <a:ext uri="{FF2B5EF4-FFF2-40B4-BE49-F238E27FC236}">
                      <a16:creationId xmlns:a16="http://schemas.microsoft.com/office/drawing/2014/main" id="{95EB33F8-B126-43CF-BF9D-8BF89D55695F}"/>
                    </a:ext>
                  </a:extLst>
                </p14:cNvPr>
                <p14:cNvContentPartPr/>
                <p14:nvPr/>
              </p14:nvContentPartPr>
              <p14:xfrm>
                <a:off x="3595418" y="6530825"/>
                <a:ext cx="293760" cy="293040"/>
              </p14:xfrm>
            </p:contentPart>
          </mc:Choice>
          <mc:Fallback xmlns="">
            <p:pic>
              <p:nvPicPr>
                <p:cNvPr id="278" name="Freihand 277">
                  <a:extLst>
                    <a:ext uri="{FF2B5EF4-FFF2-40B4-BE49-F238E27FC236}">
                      <a16:creationId xmlns:a16="http://schemas.microsoft.com/office/drawing/2014/main" id="{95EB33F8-B126-43CF-BF9D-8BF89D55695F}"/>
                    </a:ext>
                  </a:extLst>
                </p:cNvPr>
                <p:cNvPicPr/>
                <p:nvPr/>
              </p:nvPicPr>
              <p:blipFill>
                <a:blip r:embed="rId457"/>
                <a:stretch>
                  <a:fillRect/>
                </a:stretch>
              </p:blipFill>
              <p:spPr>
                <a:xfrm>
                  <a:off x="3586778" y="6521825"/>
                  <a:ext cx="3114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0" name="Freihand 279">
                  <a:extLst>
                    <a:ext uri="{FF2B5EF4-FFF2-40B4-BE49-F238E27FC236}">
                      <a16:creationId xmlns:a16="http://schemas.microsoft.com/office/drawing/2014/main" id="{9D898A17-FA09-4F46-9746-CF124E85D52C}"/>
                    </a:ext>
                  </a:extLst>
                </p14:cNvPr>
                <p14:cNvContentPartPr/>
                <p14:nvPr/>
              </p14:nvContentPartPr>
              <p14:xfrm>
                <a:off x="1455578" y="5996585"/>
                <a:ext cx="3683520" cy="431280"/>
              </p14:xfrm>
            </p:contentPart>
          </mc:Choice>
          <mc:Fallback xmlns="">
            <p:pic>
              <p:nvPicPr>
                <p:cNvPr id="280" name="Freihand 279">
                  <a:extLst>
                    <a:ext uri="{FF2B5EF4-FFF2-40B4-BE49-F238E27FC236}">
                      <a16:creationId xmlns:a16="http://schemas.microsoft.com/office/drawing/2014/main" id="{9D898A17-FA09-4F46-9746-CF124E85D52C}"/>
                    </a:ext>
                  </a:extLst>
                </p:cNvPr>
                <p:cNvPicPr/>
                <p:nvPr/>
              </p:nvPicPr>
              <p:blipFill>
                <a:blip r:embed="rId459"/>
                <a:stretch>
                  <a:fillRect/>
                </a:stretch>
              </p:blipFill>
              <p:spPr>
                <a:xfrm>
                  <a:off x="1446938" y="5987945"/>
                  <a:ext cx="37011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1" name="Freihand 280">
                  <a:extLst>
                    <a:ext uri="{FF2B5EF4-FFF2-40B4-BE49-F238E27FC236}">
                      <a16:creationId xmlns:a16="http://schemas.microsoft.com/office/drawing/2014/main" id="{6AB8EDB9-1355-44B4-A164-8BE3EB2E2457}"/>
                    </a:ext>
                  </a:extLst>
                </p14:cNvPr>
                <p14:cNvContentPartPr/>
                <p14:nvPr/>
              </p14:nvContentPartPr>
              <p14:xfrm>
                <a:off x="2376098" y="6086945"/>
                <a:ext cx="2678760" cy="334080"/>
              </p14:xfrm>
            </p:contentPart>
          </mc:Choice>
          <mc:Fallback xmlns="">
            <p:pic>
              <p:nvPicPr>
                <p:cNvPr id="281" name="Freihand 280">
                  <a:extLst>
                    <a:ext uri="{FF2B5EF4-FFF2-40B4-BE49-F238E27FC236}">
                      <a16:creationId xmlns:a16="http://schemas.microsoft.com/office/drawing/2014/main" id="{6AB8EDB9-1355-44B4-A164-8BE3EB2E2457}"/>
                    </a:ext>
                  </a:extLst>
                </p:cNvPr>
                <p:cNvPicPr/>
                <p:nvPr/>
              </p:nvPicPr>
              <p:blipFill>
                <a:blip r:embed="rId461"/>
                <a:stretch>
                  <a:fillRect/>
                </a:stretch>
              </p:blipFill>
              <p:spPr>
                <a:xfrm>
                  <a:off x="2367098" y="6077945"/>
                  <a:ext cx="26964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2" name="Freihand 281">
                  <a:extLst>
                    <a:ext uri="{FF2B5EF4-FFF2-40B4-BE49-F238E27FC236}">
                      <a16:creationId xmlns:a16="http://schemas.microsoft.com/office/drawing/2014/main" id="{455EBA51-914D-4F26-9098-B72C25AEB99C}"/>
                    </a:ext>
                  </a:extLst>
                </p14:cNvPr>
                <p14:cNvContentPartPr/>
                <p14:nvPr/>
              </p14:nvContentPartPr>
              <p14:xfrm>
                <a:off x="3529898" y="6159305"/>
                <a:ext cx="1646640" cy="171000"/>
              </p14:xfrm>
            </p:contentPart>
          </mc:Choice>
          <mc:Fallback xmlns="">
            <p:pic>
              <p:nvPicPr>
                <p:cNvPr id="282" name="Freihand 281">
                  <a:extLst>
                    <a:ext uri="{FF2B5EF4-FFF2-40B4-BE49-F238E27FC236}">
                      <a16:creationId xmlns:a16="http://schemas.microsoft.com/office/drawing/2014/main" id="{455EBA51-914D-4F26-9098-B72C25AEB99C}"/>
                    </a:ext>
                  </a:extLst>
                </p:cNvPr>
                <p:cNvPicPr/>
                <p:nvPr/>
              </p:nvPicPr>
              <p:blipFill>
                <a:blip r:embed="rId463"/>
                <a:stretch>
                  <a:fillRect/>
                </a:stretch>
              </p:blipFill>
              <p:spPr>
                <a:xfrm>
                  <a:off x="3520898" y="6150665"/>
                  <a:ext cx="1664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4" name="Freihand 283">
                  <a:extLst>
                    <a:ext uri="{FF2B5EF4-FFF2-40B4-BE49-F238E27FC236}">
                      <a16:creationId xmlns:a16="http://schemas.microsoft.com/office/drawing/2014/main" id="{F70E3B1D-A706-461C-9E1D-BCEB95B72886}"/>
                    </a:ext>
                  </a:extLst>
                </p14:cNvPr>
                <p14:cNvContentPartPr/>
                <p14:nvPr/>
              </p14:nvContentPartPr>
              <p14:xfrm>
                <a:off x="4447898" y="6231305"/>
                <a:ext cx="708480" cy="186840"/>
              </p14:xfrm>
            </p:contentPart>
          </mc:Choice>
          <mc:Fallback xmlns="">
            <p:pic>
              <p:nvPicPr>
                <p:cNvPr id="284" name="Freihand 283">
                  <a:extLst>
                    <a:ext uri="{FF2B5EF4-FFF2-40B4-BE49-F238E27FC236}">
                      <a16:creationId xmlns:a16="http://schemas.microsoft.com/office/drawing/2014/main" id="{F70E3B1D-A706-461C-9E1D-BCEB95B72886}"/>
                    </a:ext>
                  </a:extLst>
                </p:cNvPr>
                <p:cNvPicPr/>
                <p:nvPr/>
              </p:nvPicPr>
              <p:blipFill>
                <a:blip r:embed="rId465"/>
                <a:stretch>
                  <a:fillRect/>
                </a:stretch>
              </p:blipFill>
              <p:spPr>
                <a:xfrm>
                  <a:off x="4438898" y="6222665"/>
                  <a:ext cx="726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6" name="Freihand 285">
                  <a:extLst>
                    <a:ext uri="{FF2B5EF4-FFF2-40B4-BE49-F238E27FC236}">
                      <a16:creationId xmlns:a16="http://schemas.microsoft.com/office/drawing/2014/main" id="{F95830E9-97A3-43A4-BFF0-D231FC33C08D}"/>
                    </a:ext>
                  </a:extLst>
                </p14:cNvPr>
                <p14:cNvContentPartPr/>
                <p14:nvPr/>
              </p14:nvContentPartPr>
              <p14:xfrm>
                <a:off x="5319098" y="6041585"/>
                <a:ext cx="318600" cy="286200"/>
              </p14:xfrm>
            </p:contentPart>
          </mc:Choice>
          <mc:Fallback xmlns="">
            <p:pic>
              <p:nvPicPr>
                <p:cNvPr id="286" name="Freihand 285">
                  <a:extLst>
                    <a:ext uri="{FF2B5EF4-FFF2-40B4-BE49-F238E27FC236}">
                      <a16:creationId xmlns:a16="http://schemas.microsoft.com/office/drawing/2014/main" id="{F95830E9-97A3-43A4-BFF0-D231FC33C08D}"/>
                    </a:ext>
                  </a:extLst>
                </p:cNvPr>
                <p:cNvPicPr/>
                <p:nvPr/>
              </p:nvPicPr>
              <p:blipFill>
                <a:blip r:embed="rId467"/>
                <a:stretch>
                  <a:fillRect/>
                </a:stretch>
              </p:blipFill>
              <p:spPr>
                <a:xfrm>
                  <a:off x="5310458" y="6032585"/>
                  <a:ext cx="3362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7" name="Freihand 286">
                  <a:extLst>
                    <a:ext uri="{FF2B5EF4-FFF2-40B4-BE49-F238E27FC236}">
                      <a16:creationId xmlns:a16="http://schemas.microsoft.com/office/drawing/2014/main" id="{0638E26A-8EFD-4809-8859-014CF544F380}"/>
                    </a:ext>
                  </a:extLst>
                </p14:cNvPr>
                <p14:cNvContentPartPr/>
                <p14:nvPr/>
              </p14:nvContentPartPr>
              <p14:xfrm>
                <a:off x="5699978" y="6147065"/>
                <a:ext cx="168120" cy="113400"/>
              </p14:xfrm>
            </p:contentPart>
          </mc:Choice>
          <mc:Fallback xmlns="">
            <p:pic>
              <p:nvPicPr>
                <p:cNvPr id="287" name="Freihand 286">
                  <a:extLst>
                    <a:ext uri="{FF2B5EF4-FFF2-40B4-BE49-F238E27FC236}">
                      <a16:creationId xmlns:a16="http://schemas.microsoft.com/office/drawing/2014/main" id="{0638E26A-8EFD-4809-8859-014CF544F380}"/>
                    </a:ext>
                  </a:extLst>
                </p:cNvPr>
                <p:cNvPicPr/>
                <p:nvPr/>
              </p:nvPicPr>
              <p:blipFill>
                <a:blip r:embed="rId469"/>
                <a:stretch>
                  <a:fillRect/>
                </a:stretch>
              </p:blipFill>
              <p:spPr>
                <a:xfrm>
                  <a:off x="5690978" y="6138065"/>
                  <a:ext cx="185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8" name="Freihand 287">
                  <a:extLst>
                    <a:ext uri="{FF2B5EF4-FFF2-40B4-BE49-F238E27FC236}">
                      <a16:creationId xmlns:a16="http://schemas.microsoft.com/office/drawing/2014/main" id="{1738CC73-E432-45EA-BF5F-1DF50258A06D}"/>
                    </a:ext>
                  </a:extLst>
                </p14:cNvPr>
                <p14:cNvContentPartPr/>
                <p14:nvPr/>
              </p14:nvContentPartPr>
              <p14:xfrm>
                <a:off x="5887898" y="6019625"/>
                <a:ext cx="180000" cy="215280"/>
              </p14:xfrm>
            </p:contentPart>
          </mc:Choice>
          <mc:Fallback xmlns="">
            <p:pic>
              <p:nvPicPr>
                <p:cNvPr id="288" name="Freihand 287">
                  <a:extLst>
                    <a:ext uri="{FF2B5EF4-FFF2-40B4-BE49-F238E27FC236}">
                      <a16:creationId xmlns:a16="http://schemas.microsoft.com/office/drawing/2014/main" id="{1738CC73-E432-45EA-BF5F-1DF50258A06D}"/>
                    </a:ext>
                  </a:extLst>
                </p:cNvPr>
                <p:cNvPicPr/>
                <p:nvPr/>
              </p:nvPicPr>
              <p:blipFill>
                <a:blip r:embed="rId471"/>
                <a:stretch>
                  <a:fillRect/>
                </a:stretch>
              </p:blipFill>
              <p:spPr>
                <a:xfrm>
                  <a:off x="5878898" y="6010985"/>
                  <a:ext cx="197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9" name="Freihand 288">
                  <a:extLst>
                    <a:ext uri="{FF2B5EF4-FFF2-40B4-BE49-F238E27FC236}">
                      <a16:creationId xmlns:a16="http://schemas.microsoft.com/office/drawing/2014/main" id="{1C4A0BC0-E264-4083-A3E6-D31024BA8ACC}"/>
                    </a:ext>
                  </a:extLst>
                </p14:cNvPr>
                <p14:cNvContentPartPr/>
                <p14:nvPr/>
              </p14:nvContentPartPr>
              <p14:xfrm>
                <a:off x="6138098" y="6093425"/>
                <a:ext cx="101160" cy="180000"/>
              </p14:xfrm>
            </p:contentPart>
          </mc:Choice>
          <mc:Fallback xmlns="">
            <p:pic>
              <p:nvPicPr>
                <p:cNvPr id="289" name="Freihand 288">
                  <a:extLst>
                    <a:ext uri="{FF2B5EF4-FFF2-40B4-BE49-F238E27FC236}">
                      <a16:creationId xmlns:a16="http://schemas.microsoft.com/office/drawing/2014/main" id="{1C4A0BC0-E264-4083-A3E6-D31024BA8ACC}"/>
                    </a:ext>
                  </a:extLst>
                </p:cNvPr>
                <p:cNvPicPr/>
                <p:nvPr/>
              </p:nvPicPr>
              <p:blipFill>
                <a:blip r:embed="rId473"/>
                <a:stretch>
                  <a:fillRect/>
                </a:stretch>
              </p:blipFill>
              <p:spPr>
                <a:xfrm>
                  <a:off x="6129458" y="6084425"/>
                  <a:ext cx="118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0" name="Freihand 289">
                  <a:extLst>
                    <a:ext uri="{FF2B5EF4-FFF2-40B4-BE49-F238E27FC236}">
                      <a16:creationId xmlns:a16="http://schemas.microsoft.com/office/drawing/2014/main" id="{8C7DB09E-43A4-421A-9CA8-8193ADD11304}"/>
                    </a:ext>
                  </a:extLst>
                </p14:cNvPr>
                <p14:cNvContentPartPr/>
                <p14:nvPr/>
              </p14:nvContentPartPr>
              <p14:xfrm>
                <a:off x="6265898" y="5995505"/>
                <a:ext cx="588600" cy="245160"/>
              </p14:xfrm>
            </p:contentPart>
          </mc:Choice>
          <mc:Fallback xmlns="">
            <p:pic>
              <p:nvPicPr>
                <p:cNvPr id="290" name="Freihand 289">
                  <a:extLst>
                    <a:ext uri="{FF2B5EF4-FFF2-40B4-BE49-F238E27FC236}">
                      <a16:creationId xmlns:a16="http://schemas.microsoft.com/office/drawing/2014/main" id="{8C7DB09E-43A4-421A-9CA8-8193ADD11304}"/>
                    </a:ext>
                  </a:extLst>
                </p:cNvPr>
                <p:cNvPicPr/>
                <p:nvPr/>
              </p:nvPicPr>
              <p:blipFill>
                <a:blip r:embed="rId475"/>
                <a:stretch>
                  <a:fillRect/>
                </a:stretch>
              </p:blipFill>
              <p:spPr>
                <a:xfrm>
                  <a:off x="6257258" y="5986865"/>
                  <a:ext cx="6062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1" name="Freihand 290">
                  <a:extLst>
                    <a:ext uri="{FF2B5EF4-FFF2-40B4-BE49-F238E27FC236}">
                      <a16:creationId xmlns:a16="http://schemas.microsoft.com/office/drawing/2014/main" id="{13BD57F3-D418-4BB0-954E-BF14A5CAF005}"/>
                    </a:ext>
                  </a:extLst>
                </p14:cNvPr>
                <p14:cNvContentPartPr/>
                <p14:nvPr/>
              </p14:nvContentPartPr>
              <p14:xfrm>
                <a:off x="6854138" y="6081905"/>
                <a:ext cx="99000" cy="151560"/>
              </p14:xfrm>
            </p:contentPart>
          </mc:Choice>
          <mc:Fallback xmlns="">
            <p:pic>
              <p:nvPicPr>
                <p:cNvPr id="291" name="Freihand 290">
                  <a:extLst>
                    <a:ext uri="{FF2B5EF4-FFF2-40B4-BE49-F238E27FC236}">
                      <a16:creationId xmlns:a16="http://schemas.microsoft.com/office/drawing/2014/main" id="{13BD57F3-D418-4BB0-954E-BF14A5CAF005}"/>
                    </a:ext>
                  </a:extLst>
                </p:cNvPr>
                <p:cNvPicPr/>
                <p:nvPr/>
              </p:nvPicPr>
              <p:blipFill>
                <a:blip r:embed="rId477"/>
                <a:stretch>
                  <a:fillRect/>
                </a:stretch>
              </p:blipFill>
              <p:spPr>
                <a:xfrm>
                  <a:off x="6845498" y="6073265"/>
                  <a:ext cx="116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2" name="Freihand 291">
                  <a:extLst>
                    <a:ext uri="{FF2B5EF4-FFF2-40B4-BE49-F238E27FC236}">
                      <a16:creationId xmlns:a16="http://schemas.microsoft.com/office/drawing/2014/main" id="{BDFB8553-3D34-4A54-8454-8D835EAA4B4D}"/>
                    </a:ext>
                  </a:extLst>
                </p14:cNvPr>
                <p14:cNvContentPartPr/>
                <p14:nvPr/>
              </p14:nvContentPartPr>
              <p14:xfrm>
                <a:off x="6944498" y="5986145"/>
                <a:ext cx="461160" cy="220680"/>
              </p14:xfrm>
            </p:contentPart>
          </mc:Choice>
          <mc:Fallback xmlns="">
            <p:pic>
              <p:nvPicPr>
                <p:cNvPr id="292" name="Freihand 291">
                  <a:extLst>
                    <a:ext uri="{FF2B5EF4-FFF2-40B4-BE49-F238E27FC236}">
                      <a16:creationId xmlns:a16="http://schemas.microsoft.com/office/drawing/2014/main" id="{BDFB8553-3D34-4A54-8454-8D835EAA4B4D}"/>
                    </a:ext>
                  </a:extLst>
                </p:cNvPr>
                <p:cNvPicPr/>
                <p:nvPr/>
              </p:nvPicPr>
              <p:blipFill>
                <a:blip r:embed="rId479"/>
                <a:stretch>
                  <a:fillRect/>
                </a:stretch>
              </p:blipFill>
              <p:spPr>
                <a:xfrm>
                  <a:off x="6935498" y="5977505"/>
                  <a:ext cx="4788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3" name="Freihand 292">
                  <a:extLst>
                    <a:ext uri="{FF2B5EF4-FFF2-40B4-BE49-F238E27FC236}">
                      <a16:creationId xmlns:a16="http://schemas.microsoft.com/office/drawing/2014/main" id="{D5B0F637-2914-4725-A749-CCAACF0048B6}"/>
                    </a:ext>
                  </a:extLst>
                </p14:cNvPr>
                <p14:cNvContentPartPr/>
                <p14:nvPr/>
              </p14:nvContentPartPr>
              <p14:xfrm>
                <a:off x="5485418" y="6495905"/>
                <a:ext cx="479520" cy="136440"/>
              </p14:xfrm>
            </p:contentPart>
          </mc:Choice>
          <mc:Fallback xmlns="">
            <p:pic>
              <p:nvPicPr>
                <p:cNvPr id="293" name="Freihand 292">
                  <a:extLst>
                    <a:ext uri="{FF2B5EF4-FFF2-40B4-BE49-F238E27FC236}">
                      <a16:creationId xmlns:a16="http://schemas.microsoft.com/office/drawing/2014/main" id="{D5B0F637-2914-4725-A749-CCAACF0048B6}"/>
                    </a:ext>
                  </a:extLst>
                </p:cNvPr>
                <p:cNvPicPr/>
                <p:nvPr/>
              </p:nvPicPr>
              <p:blipFill>
                <a:blip r:embed="rId481"/>
                <a:stretch>
                  <a:fillRect/>
                </a:stretch>
              </p:blipFill>
              <p:spPr>
                <a:xfrm>
                  <a:off x="5476778" y="6486905"/>
                  <a:ext cx="497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4" name="Freihand 293">
                  <a:extLst>
                    <a:ext uri="{FF2B5EF4-FFF2-40B4-BE49-F238E27FC236}">
                      <a16:creationId xmlns:a16="http://schemas.microsoft.com/office/drawing/2014/main" id="{174B419F-3C67-4B3D-86EC-29B2DB2911E4}"/>
                    </a:ext>
                  </a:extLst>
                </p14:cNvPr>
                <p14:cNvContentPartPr/>
                <p14:nvPr/>
              </p14:nvContentPartPr>
              <p14:xfrm>
                <a:off x="6083378" y="6392225"/>
                <a:ext cx="207720" cy="268560"/>
              </p14:xfrm>
            </p:contentPart>
          </mc:Choice>
          <mc:Fallback xmlns="">
            <p:pic>
              <p:nvPicPr>
                <p:cNvPr id="294" name="Freihand 293">
                  <a:extLst>
                    <a:ext uri="{FF2B5EF4-FFF2-40B4-BE49-F238E27FC236}">
                      <a16:creationId xmlns:a16="http://schemas.microsoft.com/office/drawing/2014/main" id="{174B419F-3C67-4B3D-86EC-29B2DB2911E4}"/>
                    </a:ext>
                  </a:extLst>
                </p:cNvPr>
                <p:cNvPicPr/>
                <p:nvPr/>
              </p:nvPicPr>
              <p:blipFill>
                <a:blip r:embed="rId483"/>
                <a:stretch>
                  <a:fillRect/>
                </a:stretch>
              </p:blipFill>
              <p:spPr>
                <a:xfrm>
                  <a:off x="6074378" y="6383585"/>
                  <a:ext cx="2253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5" name="Freihand 294">
                  <a:extLst>
                    <a:ext uri="{FF2B5EF4-FFF2-40B4-BE49-F238E27FC236}">
                      <a16:creationId xmlns:a16="http://schemas.microsoft.com/office/drawing/2014/main" id="{BC1957CE-A95F-4D87-AE02-C0103F6B3E64}"/>
                    </a:ext>
                  </a:extLst>
                </p14:cNvPr>
                <p14:cNvContentPartPr/>
                <p14:nvPr/>
              </p14:nvContentPartPr>
              <p14:xfrm>
                <a:off x="6340778" y="6489425"/>
                <a:ext cx="369360" cy="124920"/>
              </p14:xfrm>
            </p:contentPart>
          </mc:Choice>
          <mc:Fallback xmlns="">
            <p:pic>
              <p:nvPicPr>
                <p:cNvPr id="295" name="Freihand 294">
                  <a:extLst>
                    <a:ext uri="{FF2B5EF4-FFF2-40B4-BE49-F238E27FC236}">
                      <a16:creationId xmlns:a16="http://schemas.microsoft.com/office/drawing/2014/main" id="{BC1957CE-A95F-4D87-AE02-C0103F6B3E64}"/>
                    </a:ext>
                  </a:extLst>
                </p:cNvPr>
                <p:cNvPicPr/>
                <p:nvPr/>
              </p:nvPicPr>
              <p:blipFill>
                <a:blip r:embed="rId485"/>
                <a:stretch>
                  <a:fillRect/>
                </a:stretch>
              </p:blipFill>
              <p:spPr>
                <a:xfrm>
                  <a:off x="6331778" y="6480425"/>
                  <a:ext cx="387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6" name="Freihand 295">
                  <a:extLst>
                    <a:ext uri="{FF2B5EF4-FFF2-40B4-BE49-F238E27FC236}">
                      <a16:creationId xmlns:a16="http://schemas.microsoft.com/office/drawing/2014/main" id="{9CCD9ED8-922D-4B75-B02A-219893AED00C}"/>
                    </a:ext>
                  </a:extLst>
                </p14:cNvPr>
                <p14:cNvContentPartPr/>
                <p14:nvPr/>
              </p14:nvContentPartPr>
              <p14:xfrm>
                <a:off x="6620858" y="6453065"/>
                <a:ext cx="72000" cy="30240"/>
              </p14:xfrm>
            </p:contentPart>
          </mc:Choice>
          <mc:Fallback xmlns="">
            <p:pic>
              <p:nvPicPr>
                <p:cNvPr id="296" name="Freihand 295">
                  <a:extLst>
                    <a:ext uri="{FF2B5EF4-FFF2-40B4-BE49-F238E27FC236}">
                      <a16:creationId xmlns:a16="http://schemas.microsoft.com/office/drawing/2014/main" id="{9CCD9ED8-922D-4B75-B02A-219893AED00C}"/>
                    </a:ext>
                  </a:extLst>
                </p:cNvPr>
                <p:cNvPicPr/>
                <p:nvPr/>
              </p:nvPicPr>
              <p:blipFill>
                <a:blip r:embed="rId487"/>
                <a:stretch>
                  <a:fillRect/>
                </a:stretch>
              </p:blipFill>
              <p:spPr>
                <a:xfrm>
                  <a:off x="6612218" y="6444065"/>
                  <a:ext cx="89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7" name="Freihand 296">
                  <a:extLst>
                    <a:ext uri="{FF2B5EF4-FFF2-40B4-BE49-F238E27FC236}">
                      <a16:creationId xmlns:a16="http://schemas.microsoft.com/office/drawing/2014/main" id="{8C0196B8-2BE0-4F33-8624-881CC38995B4}"/>
                    </a:ext>
                  </a:extLst>
                </p14:cNvPr>
                <p14:cNvContentPartPr/>
                <p14:nvPr/>
              </p14:nvContentPartPr>
              <p14:xfrm>
                <a:off x="6761618" y="6496265"/>
                <a:ext cx="187920" cy="79920"/>
              </p14:xfrm>
            </p:contentPart>
          </mc:Choice>
          <mc:Fallback xmlns="">
            <p:pic>
              <p:nvPicPr>
                <p:cNvPr id="297" name="Freihand 296">
                  <a:extLst>
                    <a:ext uri="{FF2B5EF4-FFF2-40B4-BE49-F238E27FC236}">
                      <a16:creationId xmlns:a16="http://schemas.microsoft.com/office/drawing/2014/main" id="{8C0196B8-2BE0-4F33-8624-881CC38995B4}"/>
                    </a:ext>
                  </a:extLst>
                </p:cNvPr>
                <p:cNvPicPr/>
                <p:nvPr/>
              </p:nvPicPr>
              <p:blipFill>
                <a:blip r:embed="rId489"/>
                <a:stretch>
                  <a:fillRect/>
                </a:stretch>
              </p:blipFill>
              <p:spPr>
                <a:xfrm>
                  <a:off x="6752978" y="6487625"/>
                  <a:ext cx="205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8" name="Freihand 297">
                  <a:extLst>
                    <a:ext uri="{FF2B5EF4-FFF2-40B4-BE49-F238E27FC236}">
                      <a16:creationId xmlns:a16="http://schemas.microsoft.com/office/drawing/2014/main" id="{70339B6D-A8FC-4111-9561-A6BE931D9F18}"/>
                    </a:ext>
                  </a:extLst>
                </p14:cNvPr>
                <p14:cNvContentPartPr/>
                <p14:nvPr/>
              </p14:nvContentPartPr>
              <p14:xfrm>
                <a:off x="6937658" y="6348305"/>
                <a:ext cx="251280" cy="256680"/>
              </p14:xfrm>
            </p:contentPart>
          </mc:Choice>
          <mc:Fallback xmlns="">
            <p:pic>
              <p:nvPicPr>
                <p:cNvPr id="298" name="Freihand 297">
                  <a:extLst>
                    <a:ext uri="{FF2B5EF4-FFF2-40B4-BE49-F238E27FC236}">
                      <a16:creationId xmlns:a16="http://schemas.microsoft.com/office/drawing/2014/main" id="{70339B6D-A8FC-4111-9561-A6BE931D9F18}"/>
                    </a:ext>
                  </a:extLst>
                </p:cNvPr>
                <p:cNvPicPr/>
                <p:nvPr/>
              </p:nvPicPr>
              <p:blipFill>
                <a:blip r:embed="rId491"/>
                <a:stretch>
                  <a:fillRect/>
                </a:stretch>
              </p:blipFill>
              <p:spPr>
                <a:xfrm>
                  <a:off x="6929018" y="6339305"/>
                  <a:ext cx="268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9" name="Freihand 298">
                  <a:extLst>
                    <a:ext uri="{FF2B5EF4-FFF2-40B4-BE49-F238E27FC236}">
                      <a16:creationId xmlns:a16="http://schemas.microsoft.com/office/drawing/2014/main" id="{15CC6B72-9D48-4A85-9343-C8CD07861460}"/>
                    </a:ext>
                  </a:extLst>
                </p14:cNvPr>
                <p14:cNvContentPartPr/>
                <p14:nvPr/>
              </p14:nvContentPartPr>
              <p14:xfrm>
                <a:off x="7198298" y="6450545"/>
                <a:ext cx="390960" cy="98280"/>
              </p14:xfrm>
            </p:contentPart>
          </mc:Choice>
          <mc:Fallback xmlns="">
            <p:pic>
              <p:nvPicPr>
                <p:cNvPr id="299" name="Freihand 298">
                  <a:extLst>
                    <a:ext uri="{FF2B5EF4-FFF2-40B4-BE49-F238E27FC236}">
                      <a16:creationId xmlns:a16="http://schemas.microsoft.com/office/drawing/2014/main" id="{15CC6B72-9D48-4A85-9343-C8CD07861460}"/>
                    </a:ext>
                  </a:extLst>
                </p:cNvPr>
                <p:cNvPicPr/>
                <p:nvPr/>
              </p:nvPicPr>
              <p:blipFill>
                <a:blip r:embed="rId493"/>
                <a:stretch>
                  <a:fillRect/>
                </a:stretch>
              </p:blipFill>
              <p:spPr>
                <a:xfrm>
                  <a:off x="7189658" y="6441905"/>
                  <a:ext cx="408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3" name="Freihand 302">
                  <a:extLst>
                    <a:ext uri="{FF2B5EF4-FFF2-40B4-BE49-F238E27FC236}">
                      <a16:creationId xmlns:a16="http://schemas.microsoft.com/office/drawing/2014/main" id="{C694D7C2-F3A9-4A91-A9DB-7B2B221CBFED}"/>
                    </a:ext>
                  </a:extLst>
                </p14:cNvPr>
                <p14:cNvContentPartPr/>
                <p14:nvPr/>
              </p14:nvContentPartPr>
              <p14:xfrm>
                <a:off x="766898" y="6405905"/>
                <a:ext cx="748440" cy="482760"/>
              </p14:xfrm>
            </p:contentPart>
          </mc:Choice>
          <mc:Fallback xmlns="">
            <p:pic>
              <p:nvPicPr>
                <p:cNvPr id="303" name="Freihand 302">
                  <a:extLst>
                    <a:ext uri="{FF2B5EF4-FFF2-40B4-BE49-F238E27FC236}">
                      <a16:creationId xmlns:a16="http://schemas.microsoft.com/office/drawing/2014/main" id="{C694D7C2-F3A9-4A91-A9DB-7B2B221CBFED}"/>
                    </a:ext>
                  </a:extLst>
                </p:cNvPr>
                <p:cNvPicPr/>
                <p:nvPr/>
              </p:nvPicPr>
              <p:blipFill>
                <a:blip r:embed="rId495"/>
                <a:stretch>
                  <a:fillRect/>
                </a:stretch>
              </p:blipFill>
              <p:spPr>
                <a:xfrm>
                  <a:off x="758258" y="6396905"/>
                  <a:ext cx="76608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5" name="Freihand 304">
                  <a:extLst>
                    <a:ext uri="{FF2B5EF4-FFF2-40B4-BE49-F238E27FC236}">
                      <a16:creationId xmlns:a16="http://schemas.microsoft.com/office/drawing/2014/main" id="{3FE6BF8D-05ED-432C-B251-0CFF883BDD51}"/>
                    </a:ext>
                  </a:extLst>
                </p14:cNvPr>
                <p14:cNvContentPartPr/>
                <p14:nvPr/>
              </p14:nvContentPartPr>
              <p14:xfrm>
                <a:off x="3584978" y="6284585"/>
                <a:ext cx="730440" cy="460080"/>
              </p14:xfrm>
            </p:contentPart>
          </mc:Choice>
          <mc:Fallback xmlns="">
            <p:pic>
              <p:nvPicPr>
                <p:cNvPr id="305" name="Freihand 304">
                  <a:extLst>
                    <a:ext uri="{FF2B5EF4-FFF2-40B4-BE49-F238E27FC236}">
                      <a16:creationId xmlns:a16="http://schemas.microsoft.com/office/drawing/2014/main" id="{3FE6BF8D-05ED-432C-B251-0CFF883BDD51}"/>
                    </a:ext>
                  </a:extLst>
                </p:cNvPr>
                <p:cNvPicPr/>
                <p:nvPr/>
              </p:nvPicPr>
              <p:blipFill>
                <a:blip r:embed="rId497"/>
                <a:stretch>
                  <a:fillRect/>
                </a:stretch>
              </p:blipFill>
              <p:spPr>
                <a:xfrm>
                  <a:off x="3576338" y="6275585"/>
                  <a:ext cx="74808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7" name="Freihand 306">
                  <a:extLst>
                    <a:ext uri="{FF2B5EF4-FFF2-40B4-BE49-F238E27FC236}">
                      <a16:creationId xmlns:a16="http://schemas.microsoft.com/office/drawing/2014/main" id="{DF4AED67-E902-4671-971F-08109D58B558}"/>
                    </a:ext>
                  </a:extLst>
                </p14:cNvPr>
                <p14:cNvContentPartPr/>
                <p14:nvPr/>
              </p14:nvContentPartPr>
              <p14:xfrm>
                <a:off x="2233538" y="6412025"/>
                <a:ext cx="3600" cy="7560"/>
              </p14:xfrm>
            </p:contentPart>
          </mc:Choice>
          <mc:Fallback xmlns="">
            <p:pic>
              <p:nvPicPr>
                <p:cNvPr id="307" name="Freihand 306">
                  <a:extLst>
                    <a:ext uri="{FF2B5EF4-FFF2-40B4-BE49-F238E27FC236}">
                      <a16:creationId xmlns:a16="http://schemas.microsoft.com/office/drawing/2014/main" id="{DF4AED67-E902-4671-971F-08109D58B558}"/>
                    </a:ext>
                  </a:extLst>
                </p:cNvPr>
                <p:cNvPicPr/>
                <p:nvPr/>
              </p:nvPicPr>
              <p:blipFill>
                <a:blip r:embed="rId499"/>
                <a:stretch>
                  <a:fillRect/>
                </a:stretch>
              </p:blipFill>
              <p:spPr>
                <a:xfrm>
                  <a:off x="2224898" y="6403385"/>
                  <a:ext cx="21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8" name="Freihand 307">
                  <a:extLst>
                    <a:ext uri="{FF2B5EF4-FFF2-40B4-BE49-F238E27FC236}">
                      <a16:creationId xmlns:a16="http://schemas.microsoft.com/office/drawing/2014/main" id="{905A0D54-5CE8-4CAA-9187-8E2874C6EE7A}"/>
                    </a:ext>
                  </a:extLst>
                </p14:cNvPr>
                <p14:cNvContentPartPr/>
                <p14:nvPr/>
              </p14:nvContentPartPr>
              <p14:xfrm>
                <a:off x="1801898" y="6346145"/>
                <a:ext cx="597960" cy="564480"/>
              </p14:xfrm>
            </p:contentPart>
          </mc:Choice>
          <mc:Fallback xmlns="">
            <p:pic>
              <p:nvPicPr>
                <p:cNvPr id="308" name="Freihand 307">
                  <a:extLst>
                    <a:ext uri="{FF2B5EF4-FFF2-40B4-BE49-F238E27FC236}">
                      <a16:creationId xmlns:a16="http://schemas.microsoft.com/office/drawing/2014/main" id="{905A0D54-5CE8-4CAA-9187-8E2874C6EE7A}"/>
                    </a:ext>
                  </a:extLst>
                </p:cNvPr>
                <p:cNvPicPr/>
                <p:nvPr/>
              </p:nvPicPr>
              <p:blipFill>
                <a:blip r:embed="rId501"/>
                <a:stretch>
                  <a:fillRect/>
                </a:stretch>
              </p:blipFill>
              <p:spPr>
                <a:xfrm>
                  <a:off x="1792898" y="6337145"/>
                  <a:ext cx="615600" cy="582120"/>
                </a:xfrm>
                <a:prstGeom prst="rect">
                  <a:avLst/>
                </a:prstGeom>
              </p:spPr>
            </p:pic>
          </mc:Fallback>
        </mc:AlternateContent>
      </p:grpSp>
      <p:grpSp>
        <p:nvGrpSpPr>
          <p:cNvPr id="318" name="Gruppieren 317">
            <a:extLst>
              <a:ext uri="{FF2B5EF4-FFF2-40B4-BE49-F238E27FC236}">
                <a16:creationId xmlns:a16="http://schemas.microsoft.com/office/drawing/2014/main" id="{D7CE4DF9-F54F-4591-82DE-96F9FA9970A6}"/>
              </a:ext>
            </a:extLst>
          </p:cNvPr>
          <p:cNvGrpSpPr/>
          <p:nvPr/>
        </p:nvGrpSpPr>
        <p:grpSpPr>
          <a:xfrm>
            <a:off x="616778" y="6173705"/>
            <a:ext cx="3951000" cy="854640"/>
            <a:chOff x="616778" y="6173705"/>
            <a:chExt cx="3951000" cy="854640"/>
          </a:xfrm>
        </p:grpSpPr>
        <mc:AlternateContent xmlns:mc="http://schemas.openxmlformats.org/markup-compatibility/2006" xmlns:p14="http://schemas.microsoft.com/office/powerpoint/2010/main">
          <mc:Choice Requires="p14">
            <p:contentPart p14:bwMode="auto" r:id="rId502">
              <p14:nvContentPartPr>
                <p14:cNvPr id="310" name="Freihand 309">
                  <a:extLst>
                    <a:ext uri="{FF2B5EF4-FFF2-40B4-BE49-F238E27FC236}">
                      <a16:creationId xmlns:a16="http://schemas.microsoft.com/office/drawing/2014/main" id="{B98F65C3-487D-49C5-8620-9C30AF5EF5D8}"/>
                    </a:ext>
                  </a:extLst>
                </p14:cNvPr>
                <p14:cNvContentPartPr/>
                <p14:nvPr/>
              </p14:nvContentPartPr>
              <p14:xfrm>
                <a:off x="3517298" y="6265145"/>
                <a:ext cx="63720" cy="707760"/>
              </p14:xfrm>
            </p:contentPart>
          </mc:Choice>
          <mc:Fallback xmlns="">
            <p:pic>
              <p:nvPicPr>
                <p:cNvPr id="310" name="Freihand 309">
                  <a:extLst>
                    <a:ext uri="{FF2B5EF4-FFF2-40B4-BE49-F238E27FC236}">
                      <a16:creationId xmlns:a16="http://schemas.microsoft.com/office/drawing/2014/main" id="{B98F65C3-487D-49C5-8620-9C30AF5EF5D8}"/>
                    </a:ext>
                  </a:extLst>
                </p:cNvPr>
                <p:cNvPicPr/>
                <p:nvPr/>
              </p:nvPicPr>
              <p:blipFill>
                <a:blip r:embed="rId503"/>
                <a:stretch>
                  <a:fillRect/>
                </a:stretch>
              </p:blipFill>
              <p:spPr>
                <a:xfrm>
                  <a:off x="3508658" y="6256505"/>
                  <a:ext cx="8136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1" name="Freihand 310">
                  <a:extLst>
                    <a:ext uri="{FF2B5EF4-FFF2-40B4-BE49-F238E27FC236}">
                      <a16:creationId xmlns:a16="http://schemas.microsoft.com/office/drawing/2014/main" id="{79FDD756-3068-4F3E-8C70-10BBB90481F3}"/>
                    </a:ext>
                  </a:extLst>
                </p14:cNvPr>
                <p14:cNvContentPartPr/>
                <p14:nvPr/>
              </p14:nvContentPartPr>
              <p14:xfrm>
                <a:off x="3572738" y="6193145"/>
                <a:ext cx="995040" cy="732600"/>
              </p14:xfrm>
            </p:contentPart>
          </mc:Choice>
          <mc:Fallback xmlns="">
            <p:pic>
              <p:nvPicPr>
                <p:cNvPr id="311" name="Freihand 310">
                  <a:extLst>
                    <a:ext uri="{FF2B5EF4-FFF2-40B4-BE49-F238E27FC236}">
                      <a16:creationId xmlns:a16="http://schemas.microsoft.com/office/drawing/2014/main" id="{79FDD756-3068-4F3E-8C70-10BBB90481F3}"/>
                    </a:ext>
                  </a:extLst>
                </p:cNvPr>
                <p:cNvPicPr/>
                <p:nvPr/>
              </p:nvPicPr>
              <p:blipFill>
                <a:blip r:embed="rId505"/>
                <a:stretch>
                  <a:fillRect/>
                </a:stretch>
              </p:blipFill>
              <p:spPr>
                <a:xfrm>
                  <a:off x="3563738" y="6184505"/>
                  <a:ext cx="101268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2" name="Freihand 311">
                  <a:extLst>
                    <a:ext uri="{FF2B5EF4-FFF2-40B4-BE49-F238E27FC236}">
                      <a16:creationId xmlns:a16="http://schemas.microsoft.com/office/drawing/2014/main" id="{3E88550C-19EE-4847-B8D1-03F9028AEA46}"/>
                    </a:ext>
                  </a:extLst>
                </p14:cNvPr>
                <p14:cNvContentPartPr/>
                <p14:nvPr/>
              </p14:nvContentPartPr>
              <p14:xfrm>
                <a:off x="1726658" y="6255425"/>
                <a:ext cx="51480" cy="660960"/>
              </p14:xfrm>
            </p:contentPart>
          </mc:Choice>
          <mc:Fallback xmlns="">
            <p:pic>
              <p:nvPicPr>
                <p:cNvPr id="312" name="Freihand 311">
                  <a:extLst>
                    <a:ext uri="{FF2B5EF4-FFF2-40B4-BE49-F238E27FC236}">
                      <a16:creationId xmlns:a16="http://schemas.microsoft.com/office/drawing/2014/main" id="{3E88550C-19EE-4847-B8D1-03F9028AEA46}"/>
                    </a:ext>
                  </a:extLst>
                </p:cNvPr>
                <p:cNvPicPr/>
                <p:nvPr/>
              </p:nvPicPr>
              <p:blipFill>
                <a:blip r:embed="rId507"/>
                <a:stretch>
                  <a:fillRect/>
                </a:stretch>
              </p:blipFill>
              <p:spPr>
                <a:xfrm>
                  <a:off x="1718018" y="6246425"/>
                  <a:ext cx="6912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3" name="Freihand 312">
                  <a:extLst>
                    <a:ext uri="{FF2B5EF4-FFF2-40B4-BE49-F238E27FC236}">
                      <a16:creationId xmlns:a16="http://schemas.microsoft.com/office/drawing/2014/main" id="{44F14F3D-2370-47DE-9C08-CDFA4D261BA0}"/>
                    </a:ext>
                  </a:extLst>
                </p14:cNvPr>
                <p14:cNvContentPartPr/>
                <p14:nvPr/>
              </p14:nvContentPartPr>
              <p14:xfrm>
                <a:off x="1773458" y="6227345"/>
                <a:ext cx="700920" cy="705600"/>
              </p14:xfrm>
            </p:contentPart>
          </mc:Choice>
          <mc:Fallback xmlns="">
            <p:pic>
              <p:nvPicPr>
                <p:cNvPr id="313" name="Freihand 312">
                  <a:extLst>
                    <a:ext uri="{FF2B5EF4-FFF2-40B4-BE49-F238E27FC236}">
                      <a16:creationId xmlns:a16="http://schemas.microsoft.com/office/drawing/2014/main" id="{44F14F3D-2370-47DE-9C08-CDFA4D261BA0}"/>
                    </a:ext>
                  </a:extLst>
                </p:cNvPr>
                <p:cNvPicPr/>
                <p:nvPr/>
              </p:nvPicPr>
              <p:blipFill>
                <a:blip r:embed="rId509"/>
                <a:stretch>
                  <a:fillRect/>
                </a:stretch>
              </p:blipFill>
              <p:spPr>
                <a:xfrm>
                  <a:off x="1764458" y="6218705"/>
                  <a:ext cx="71856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6" name="Freihand 315">
                  <a:extLst>
                    <a:ext uri="{FF2B5EF4-FFF2-40B4-BE49-F238E27FC236}">
                      <a16:creationId xmlns:a16="http://schemas.microsoft.com/office/drawing/2014/main" id="{1DB45043-85F6-43B2-B03F-26213290464E}"/>
                    </a:ext>
                  </a:extLst>
                </p14:cNvPr>
                <p14:cNvContentPartPr/>
                <p14:nvPr/>
              </p14:nvContentPartPr>
              <p14:xfrm>
                <a:off x="616778" y="6243905"/>
                <a:ext cx="1023480" cy="784440"/>
              </p14:xfrm>
            </p:contentPart>
          </mc:Choice>
          <mc:Fallback xmlns="">
            <p:pic>
              <p:nvPicPr>
                <p:cNvPr id="316" name="Freihand 315">
                  <a:extLst>
                    <a:ext uri="{FF2B5EF4-FFF2-40B4-BE49-F238E27FC236}">
                      <a16:creationId xmlns:a16="http://schemas.microsoft.com/office/drawing/2014/main" id="{1DB45043-85F6-43B2-B03F-26213290464E}"/>
                    </a:ext>
                  </a:extLst>
                </p:cNvPr>
                <p:cNvPicPr/>
                <p:nvPr/>
              </p:nvPicPr>
              <p:blipFill>
                <a:blip r:embed="rId511"/>
                <a:stretch>
                  <a:fillRect/>
                </a:stretch>
              </p:blipFill>
              <p:spPr>
                <a:xfrm>
                  <a:off x="607778" y="6234905"/>
                  <a:ext cx="104112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7" name="Freihand 316">
                  <a:extLst>
                    <a:ext uri="{FF2B5EF4-FFF2-40B4-BE49-F238E27FC236}">
                      <a16:creationId xmlns:a16="http://schemas.microsoft.com/office/drawing/2014/main" id="{BAE8CDD7-5829-4C33-89B3-C253D87D51DD}"/>
                    </a:ext>
                  </a:extLst>
                </p14:cNvPr>
                <p14:cNvContentPartPr/>
                <p14:nvPr/>
              </p14:nvContentPartPr>
              <p14:xfrm>
                <a:off x="2662298" y="6173705"/>
                <a:ext cx="759960" cy="819360"/>
              </p14:xfrm>
            </p:contentPart>
          </mc:Choice>
          <mc:Fallback xmlns="">
            <p:pic>
              <p:nvPicPr>
                <p:cNvPr id="317" name="Freihand 316">
                  <a:extLst>
                    <a:ext uri="{FF2B5EF4-FFF2-40B4-BE49-F238E27FC236}">
                      <a16:creationId xmlns:a16="http://schemas.microsoft.com/office/drawing/2014/main" id="{BAE8CDD7-5829-4C33-89B3-C253D87D51DD}"/>
                    </a:ext>
                  </a:extLst>
                </p:cNvPr>
                <p:cNvPicPr/>
                <p:nvPr/>
              </p:nvPicPr>
              <p:blipFill>
                <a:blip r:embed="rId513"/>
                <a:stretch>
                  <a:fillRect/>
                </a:stretch>
              </p:blipFill>
              <p:spPr>
                <a:xfrm>
                  <a:off x="2653298" y="6165065"/>
                  <a:ext cx="777600" cy="83700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079F846-6244-4E92-B8C3-61474D1F5B8C}"/>
                  </a:ext>
                </a:extLst>
              </p14:cNvPr>
              <p14:cNvContentPartPr/>
              <p14:nvPr/>
            </p14:nvContentPartPr>
            <p14:xfrm>
              <a:off x="162818" y="4237822"/>
              <a:ext cx="6001560" cy="92520"/>
            </p14:xfrm>
          </p:contentPart>
        </mc:Choice>
        <mc:Fallback xmlns="">
          <p:pic>
            <p:nvPicPr>
              <p:cNvPr id="2" name="Freihand 1">
                <a:extLst>
                  <a:ext uri="{FF2B5EF4-FFF2-40B4-BE49-F238E27FC236}">
                    <a16:creationId xmlns:a16="http://schemas.microsoft.com/office/drawing/2014/main" id="{7079F846-6244-4E92-B8C3-61474D1F5B8C}"/>
                  </a:ext>
                </a:extLst>
              </p:cNvPr>
              <p:cNvPicPr/>
              <p:nvPr/>
            </p:nvPicPr>
            <p:blipFill>
              <a:blip r:embed="rId4"/>
              <a:stretch>
                <a:fillRect/>
              </a:stretch>
            </p:blipFill>
            <p:spPr>
              <a:xfrm>
                <a:off x="154178" y="4229182"/>
                <a:ext cx="6019200" cy="110160"/>
              </a:xfrm>
              <a:prstGeom prst="rect">
                <a:avLst/>
              </a:prstGeom>
            </p:spPr>
          </p:pic>
        </mc:Fallback>
      </mc:AlternateContent>
      <p:grpSp>
        <p:nvGrpSpPr>
          <p:cNvPr id="16" name="Gruppieren 15">
            <a:extLst>
              <a:ext uri="{FF2B5EF4-FFF2-40B4-BE49-F238E27FC236}">
                <a16:creationId xmlns:a16="http://schemas.microsoft.com/office/drawing/2014/main" id="{7E7B822F-A8FA-4A33-AC61-854C82DE790A}"/>
              </a:ext>
            </a:extLst>
          </p:cNvPr>
          <p:cNvGrpSpPr/>
          <p:nvPr/>
        </p:nvGrpSpPr>
        <p:grpSpPr>
          <a:xfrm>
            <a:off x="132938" y="177382"/>
            <a:ext cx="7865280" cy="1058400"/>
            <a:chOff x="132938" y="177382"/>
            <a:chExt cx="7865280" cy="1058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2F600FC-3048-4D43-931C-4AC7DD29838B}"/>
                    </a:ext>
                  </a:extLst>
                </p14:cNvPr>
                <p14:cNvContentPartPr/>
                <p14:nvPr/>
              </p14:nvContentPartPr>
              <p14:xfrm>
                <a:off x="132938" y="1037062"/>
                <a:ext cx="6923880" cy="135000"/>
              </p14:xfrm>
            </p:contentPart>
          </mc:Choice>
          <mc:Fallback xmlns="">
            <p:pic>
              <p:nvPicPr>
                <p:cNvPr id="3" name="Freihand 2">
                  <a:extLst>
                    <a:ext uri="{FF2B5EF4-FFF2-40B4-BE49-F238E27FC236}">
                      <a16:creationId xmlns:a16="http://schemas.microsoft.com/office/drawing/2014/main" id="{32F600FC-3048-4D43-931C-4AC7DD29838B}"/>
                    </a:ext>
                  </a:extLst>
                </p:cNvPr>
                <p:cNvPicPr/>
                <p:nvPr/>
              </p:nvPicPr>
              <p:blipFill>
                <a:blip r:embed="rId6"/>
                <a:stretch>
                  <a:fillRect/>
                </a:stretch>
              </p:blipFill>
              <p:spPr>
                <a:xfrm>
                  <a:off x="124298" y="1028062"/>
                  <a:ext cx="6941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DB6812E-6130-4B61-BB90-7A41035D254A}"/>
                    </a:ext>
                  </a:extLst>
                </p14:cNvPr>
                <p14:cNvContentPartPr/>
                <p14:nvPr/>
              </p14:nvContentPartPr>
              <p14:xfrm>
                <a:off x="7207298" y="717742"/>
                <a:ext cx="370440" cy="12240"/>
              </p14:xfrm>
            </p:contentPart>
          </mc:Choice>
          <mc:Fallback xmlns="">
            <p:pic>
              <p:nvPicPr>
                <p:cNvPr id="5" name="Freihand 4">
                  <a:extLst>
                    <a:ext uri="{FF2B5EF4-FFF2-40B4-BE49-F238E27FC236}">
                      <a16:creationId xmlns:a16="http://schemas.microsoft.com/office/drawing/2014/main" id="{3DB6812E-6130-4B61-BB90-7A41035D254A}"/>
                    </a:ext>
                  </a:extLst>
                </p:cNvPr>
                <p:cNvPicPr/>
                <p:nvPr/>
              </p:nvPicPr>
              <p:blipFill>
                <a:blip r:embed="rId8"/>
                <a:stretch>
                  <a:fillRect/>
                </a:stretch>
              </p:blipFill>
              <p:spPr>
                <a:xfrm>
                  <a:off x="7198298" y="709102"/>
                  <a:ext cx="388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7DBFA36-A2CB-4968-AED9-F6BA90D45C66}"/>
                    </a:ext>
                  </a:extLst>
                </p14:cNvPr>
                <p14:cNvContentPartPr/>
                <p14:nvPr/>
              </p14:nvContentPartPr>
              <p14:xfrm>
                <a:off x="6189578" y="713782"/>
                <a:ext cx="449280" cy="21600"/>
              </p14:xfrm>
            </p:contentPart>
          </mc:Choice>
          <mc:Fallback xmlns="">
            <p:pic>
              <p:nvPicPr>
                <p:cNvPr id="8" name="Freihand 7">
                  <a:extLst>
                    <a:ext uri="{FF2B5EF4-FFF2-40B4-BE49-F238E27FC236}">
                      <a16:creationId xmlns:a16="http://schemas.microsoft.com/office/drawing/2014/main" id="{87DBFA36-A2CB-4968-AED9-F6BA90D45C66}"/>
                    </a:ext>
                  </a:extLst>
                </p:cNvPr>
                <p:cNvPicPr/>
                <p:nvPr/>
              </p:nvPicPr>
              <p:blipFill>
                <a:blip r:embed="rId10"/>
                <a:stretch>
                  <a:fillRect/>
                </a:stretch>
              </p:blipFill>
              <p:spPr>
                <a:xfrm>
                  <a:off x="6180938" y="704782"/>
                  <a:ext cx="466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644ADB6-25E2-4055-B82D-EC3B643F8A6E}"/>
                    </a:ext>
                  </a:extLst>
                </p14:cNvPr>
                <p14:cNvContentPartPr/>
                <p14:nvPr/>
              </p14:nvContentPartPr>
              <p14:xfrm>
                <a:off x="4487858" y="570142"/>
                <a:ext cx="933120" cy="665640"/>
              </p14:xfrm>
            </p:contentPart>
          </mc:Choice>
          <mc:Fallback xmlns="">
            <p:pic>
              <p:nvPicPr>
                <p:cNvPr id="9" name="Freihand 8">
                  <a:extLst>
                    <a:ext uri="{FF2B5EF4-FFF2-40B4-BE49-F238E27FC236}">
                      <a16:creationId xmlns:a16="http://schemas.microsoft.com/office/drawing/2014/main" id="{1644ADB6-25E2-4055-B82D-EC3B643F8A6E}"/>
                    </a:ext>
                  </a:extLst>
                </p:cNvPr>
                <p:cNvPicPr/>
                <p:nvPr/>
              </p:nvPicPr>
              <p:blipFill>
                <a:blip r:embed="rId12"/>
                <a:stretch>
                  <a:fillRect/>
                </a:stretch>
              </p:blipFill>
              <p:spPr>
                <a:xfrm>
                  <a:off x="4478858" y="561502"/>
                  <a:ext cx="95076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50BAD05-E625-49B0-B54C-011AAB05AAAA}"/>
                    </a:ext>
                  </a:extLst>
                </p14:cNvPr>
                <p14:cNvContentPartPr/>
                <p14:nvPr/>
              </p14:nvContentPartPr>
              <p14:xfrm>
                <a:off x="6392618" y="625222"/>
                <a:ext cx="1157760" cy="545040"/>
              </p14:xfrm>
            </p:contentPart>
          </mc:Choice>
          <mc:Fallback xmlns="">
            <p:pic>
              <p:nvPicPr>
                <p:cNvPr id="10" name="Freihand 9">
                  <a:extLst>
                    <a:ext uri="{FF2B5EF4-FFF2-40B4-BE49-F238E27FC236}">
                      <a16:creationId xmlns:a16="http://schemas.microsoft.com/office/drawing/2014/main" id="{A50BAD05-E625-49B0-B54C-011AAB05AAAA}"/>
                    </a:ext>
                  </a:extLst>
                </p:cNvPr>
                <p:cNvPicPr/>
                <p:nvPr/>
              </p:nvPicPr>
              <p:blipFill>
                <a:blip r:embed="rId14"/>
                <a:stretch>
                  <a:fillRect/>
                </a:stretch>
              </p:blipFill>
              <p:spPr>
                <a:xfrm>
                  <a:off x="6383618" y="616582"/>
                  <a:ext cx="117540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8AA6171-FF5F-4468-8E86-A725265C1196}"/>
                    </a:ext>
                  </a:extLst>
                </p14:cNvPr>
                <p14:cNvContentPartPr/>
                <p14:nvPr/>
              </p14:nvContentPartPr>
              <p14:xfrm>
                <a:off x="4181858" y="259462"/>
                <a:ext cx="3816360" cy="529200"/>
              </p14:xfrm>
            </p:contentPart>
          </mc:Choice>
          <mc:Fallback xmlns="">
            <p:pic>
              <p:nvPicPr>
                <p:cNvPr id="12" name="Freihand 11">
                  <a:extLst>
                    <a:ext uri="{FF2B5EF4-FFF2-40B4-BE49-F238E27FC236}">
                      <a16:creationId xmlns:a16="http://schemas.microsoft.com/office/drawing/2014/main" id="{78AA6171-FF5F-4468-8E86-A725265C1196}"/>
                    </a:ext>
                  </a:extLst>
                </p:cNvPr>
                <p:cNvPicPr/>
                <p:nvPr/>
              </p:nvPicPr>
              <p:blipFill>
                <a:blip r:embed="rId16"/>
                <a:stretch>
                  <a:fillRect/>
                </a:stretch>
              </p:blipFill>
              <p:spPr>
                <a:xfrm>
                  <a:off x="4172858" y="250822"/>
                  <a:ext cx="38340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2C14632-EED0-4F51-B5E6-FEE73E98B3D0}"/>
                    </a:ext>
                  </a:extLst>
                </p14:cNvPr>
                <p14:cNvContentPartPr/>
                <p14:nvPr/>
              </p14:nvContentPartPr>
              <p14:xfrm>
                <a:off x="7295858" y="241462"/>
                <a:ext cx="531360" cy="13320"/>
              </p14:xfrm>
            </p:contentPart>
          </mc:Choice>
          <mc:Fallback xmlns="">
            <p:pic>
              <p:nvPicPr>
                <p:cNvPr id="13" name="Freihand 12">
                  <a:extLst>
                    <a:ext uri="{FF2B5EF4-FFF2-40B4-BE49-F238E27FC236}">
                      <a16:creationId xmlns:a16="http://schemas.microsoft.com/office/drawing/2014/main" id="{02C14632-EED0-4F51-B5E6-FEE73E98B3D0}"/>
                    </a:ext>
                  </a:extLst>
                </p:cNvPr>
                <p:cNvPicPr/>
                <p:nvPr/>
              </p:nvPicPr>
              <p:blipFill>
                <a:blip r:embed="rId18"/>
                <a:stretch>
                  <a:fillRect/>
                </a:stretch>
              </p:blipFill>
              <p:spPr>
                <a:xfrm>
                  <a:off x="7287218" y="232822"/>
                  <a:ext cx="549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BBEBC10-EE7D-4E31-93C3-A2A79AC19701}"/>
                    </a:ext>
                  </a:extLst>
                </p14:cNvPr>
                <p14:cNvContentPartPr/>
                <p14:nvPr/>
              </p14:nvContentPartPr>
              <p14:xfrm>
                <a:off x="5174738" y="232462"/>
                <a:ext cx="1861920" cy="35280"/>
              </p14:xfrm>
            </p:contentPart>
          </mc:Choice>
          <mc:Fallback xmlns="">
            <p:pic>
              <p:nvPicPr>
                <p:cNvPr id="14" name="Freihand 13">
                  <a:extLst>
                    <a:ext uri="{FF2B5EF4-FFF2-40B4-BE49-F238E27FC236}">
                      <a16:creationId xmlns:a16="http://schemas.microsoft.com/office/drawing/2014/main" id="{9BBEBC10-EE7D-4E31-93C3-A2A79AC19701}"/>
                    </a:ext>
                  </a:extLst>
                </p:cNvPr>
                <p:cNvPicPr/>
                <p:nvPr/>
              </p:nvPicPr>
              <p:blipFill>
                <a:blip r:embed="rId20"/>
                <a:stretch>
                  <a:fillRect/>
                </a:stretch>
              </p:blipFill>
              <p:spPr>
                <a:xfrm>
                  <a:off x="5165738" y="223462"/>
                  <a:ext cx="1879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8E668F2-4585-4F9B-B3EA-ABFBE811CF54}"/>
                    </a:ext>
                  </a:extLst>
                </p14:cNvPr>
                <p14:cNvContentPartPr/>
                <p14:nvPr/>
              </p14:nvContentPartPr>
              <p14:xfrm>
                <a:off x="3966938" y="177382"/>
                <a:ext cx="616680" cy="632520"/>
              </p14:xfrm>
            </p:contentPart>
          </mc:Choice>
          <mc:Fallback xmlns="">
            <p:pic>
              <p:nvPicPr>
                <p:cNvPr id="15" name="Freihand 14">
                  <a:extLst>
                    <a:ext uri="{FF2B5EF4-FFF2-40B4-BE49-F238E27FC236}">
                      <a16:creationId xmlns:a16="http://schemas.microsoft.com/office/drawing/2014/main" id="{08E668F2-4585-4F9B-B3EA-ABFBE811CF54}"/>
                    </a:ext>
                  </a:extLst>
                </p:cNvPr>
                <p:cNvPicPr/>
                <p:nvPr/>
              </p:nvPicPr>
              <p:blipFill>
                <a:blip r:embed="rId22"/>
                <a:stretch>
                  <a:fillRect/>
                </a:stretch>
              </p:blipFill>
              <p:spPr>
                <a:xfrm>
                  <a:off x="3957938" y="168742"/>
                  <a:ext cx="634320" cy="650160"/>
                </a:xfrm>
                <a:prstGeom prst="rect">
                  <a:avLst/>
                </a:prstGeom>
              </p:spPr>
            </p:pic>
          </mc:Fallback>
        </mc:AlternateContent>
      </p:grpSp>
    </p:spTree>
    <p:extLst>
      <p:ext uri="{BB962C8B-B14F-4D97-AF65-F5344CB8AC3E}">
        <p14:creationId xmlns:p14="http://schemas.microsoft.com/office/powerpoint/2010/main" val="243303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2AFD355-2799-4559-93AB-C06613041C69}"/>
                  </a:ext>
                </a:extLst>
              </p14:cNvPr>
              <p14:cNvContentPartPr/>
              <p14:nvPr/>
            </p14:nvContentPartPr>
            <p14:xfrm>
              <a:off x="9708218" y="1893142"/>
              <a:ext cx="928440" cy="20880"/>
            </p14:xfrm>
          </p:contentPart>
        </mc:Choice>
        <mc:Fallback xmlns="">
          <p:pic>
            <p:nvPicPr>
              <p:cNvPr id="2" name="Freihand 1">
                <a:extLst>
                  <a:ext uri="{FF2B5EF4-FFF2-40B4-BE49-F238E27FC236}">
                    <a16:creationId xmlns:a16="http://schemas.microsoft.com/office/drawing/2014/main" id="{32AFD355-2799-4559-93AB-C06613041C69}"/>
                  </a:ext>
                </a:extLst>
              </p:cNvPr>
              <p:cNvPicPr/>
              <p:nvPr/>
            </p:nvPicPr>
            <p:blipFill>
              <a:blip r:embed="rId4"/>
              <a:stretch>
                <a:fillRect/>
              </a:stretch>
            </p:blipFill>
            <p:spPr>
              <a:xfrm>
                <a:off x="9699218" y="1884142"/>
                <a:ext cx="946080" cy="38520"/>
              </a:xfrm>
              <a:prstGeom prst="rect">
                <a:avLst/>
              </a:prstGeom>
            </p:spPr>
          </p:pic>
        </mc:Fallback>
      </mc:AlternateContent>
      <p:grpSp>
        <p:nvGrpSpPr>
          <p:cNvPr id="8" name="Gruppieren 7">
            <a:extLst>
              <a:ext uri="{FF2B5EF4-FFF2-40B4-BE49-F238E27FC236}">
                <a16:creationId xmlns:a16="http://schemas.microsoft.com/office/drawing/2014/main" id="{49601B07-D594-4B14-BB4A-6EB74B9D3581}"/>
              </a:ext>
            </a:extLst>
          </p:cNvPr>
          <p:cNvGrpSpPr/>
          <p:nvPr/>
        </p:nvGrpSpPr>
        <p:grpSpPr>
          <a:xfrm>
            <a:off x="2418218" y="1272862"/>
            <a:ext cx="4518000" cy="1115280"/>
            <a:chOff x="2418218" y="1272862"/>
            <a:chExt cx="4518000" cy="11152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7E6549C-2545-45E2-9649-1A6CD5CFBE37}"/>
                    </a:ext>
                  </a:extLst>
                </p14:cNvPr>
                <p14:cNvContentPartPr/>
                <p14:nvPr/>
              </p14:nvContentPartPr>
              <p14:xfrm>
                <a:off x="2418218" y="2303182"/>
                <a:ext cx="2947680" cy="84960"/>
              </p14:xfrm>
            </p:contentPart>
          </mc:Choice>
          <mc:Fallback xmlns="">
            <p:pic>
              <p:nvPicPr>
                <p:cNvPr id="3" name="Freihand 2">
                  <a:extLst>
                    <a:ext uri="{FF2B5EF4-FFF2-40B4-BE49-F238E27FC236}">
                      <a16:creationId xmlns:a16="http://schemas.microsoft.com/office/drawing/2014/main" id="{17E6549C-2545-45E2-9649-1A6CD5CFBE37}"/>
                    </a:ext>
                  </a:extLst>
                </p:cNvPr>
                <p:cNvPicPr/>
                <p:nvPr/>
              </p:nvPicPr>
              <p:blipFill>
                <a:blip r:embed="rId6"/>
                <a:stretch>
                  <a:fillRect/>
                </a:stretch>
              </p:blipFill>
              <p:spPr>
                <a:xfrm>
                  <a:off x="2409578" y="2294542"/>
                  <a:ext cx="2965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165F8F3-BCBB-4026-B227-5D9830D5B67C}"/>
                    </a:ext>
                  </a:extLst>
                </p14:cNvPr>
                <p14:cNvContentPartPr/>
                <p14:nvPr/>
              </p14:nvContentPartPr>
              <p14:xfrm>
                <a:off x="5875298" y="1381222"/>
                <a:ext cx="162000" cy="72000"/>
              </p14:xfrm>
            </p:contentPart>
          </mc:Choice>
          <mc:Fallback xmlns="">
            <p:pic>
              <p:nvPicPr>
                <p:cNvPr id="4" name="Freihand 3">
                  <a:extLst>
                    <a:ext uri="{FF2B5EF4-FFF2-40B4-BE49-F238E27FC236}">
                      <a16:creationId xmlns:a16="http://schemas.microsoft.com/office/drawing/2014/main" id="{D165F8F3-BCBB-4026-B227-5D9830D5B67C}"/>
                    </a:ext>
                  </a:extLst>
                </p:cNvPr>
                <p:cNvPicPr/>
                <p:nvPr/>
              </p:nvPicPr>
              <p:blipFill>
                <a:blip r:embed="rId8"/>
                <a:stretch>
                  <a:fillRect/>
                </a:stretch>
              </p:blipFill>
              <p:spPr>
                <a:xfrm>
                  <a:off x="5866658" y="1372582"/>
                  <a:ext cx="179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D5EBF71-ED2E-40F2-8DAC-2DF21F6F66D8}"/>
                    </a:ext>
                  </a:extLst>
                </p14:cNvPr>
                <p14:cNvContentPartPr/>
                <p14:nvPr/>
              </p14:nvContentPartPr>
              <p14:xfrm>
                <a:off x="5055578" y="1272862"/>
                <a:ext cx="1880640" cy="903600"/>
              </p14:xfrm>
            </p:contentPart>
          </mc:Choice>
          <mc:Fallback xmlns="">
            <p:pic>
              <p:nvPicPr>
                <p:cNvPr id="5" name="Freihand 4">
                  <a:extLst>
                    <a:ext uri="{FF2B5EF4-FFF2-40B4-BE49-F238E27FC236}">
                      <a16:creationId xmlns:a16="http://schemas.microsoft.com/office/drawing/2014/main" id="{BD5EBF71-ED2E-40F2-8DAC-2DF21F6F66D8}"/>
                    </a:ext>
                  </a:extLst>
                </p:cNvPr>
                <p:cNvPicPr/>
                <p:nvPr/>
              </p:nvPicPr>
              <p:blipFill>
                <a:blip r:embed="rId10"/>
                <a:stretch>
                  <a:fillRect/>
                </a:stretch>
              </p:blipFill>
              <p:spPr>
                <a:xfrm>
                  <a:off x="5046578" y="1264222"/>
                  <a:ext cx="1898280" cy="9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759EC90-9B9E-4E2C-87A7-8849508817C4}"/>
                  </a:ext>
                </a:extLst>
              </p14:cNvPr>
              <p14:cNvContentPartPr/>
              <p14:nvPr/>
            </p14:nvContentPartPr>
            <p14:xfrm>
              <a:off x="1579058" y="2715382"/>
              <a:ext cx="3639240" cy="515520"/>
            </p14:xfrm>
          </p:contentPart>
        </mc:Choice>
        <mc:Fallback xmlns="">
          <p:pic>
            <p:nvPicPr>
              <p:cNvPr id="10" name="Freihand 9">
                <a:extLst>
                  <a:ext uri="{FF2B5EF4-FFF2-40B4-BE49-F238E27FC236}">
                    <a16:creationId xmlns:a16="http://schemas.microsoft.com/office/drawing/2014/main" id="{6759EC90-9B9E-4E2C-87A7-8849508817C4}"/>
                  </a:ext>
                </a:extLst>
              </p:cNvPr>
              <p:cNvPicPr/>
              <p:nvPr/>
            </p:nvPicPr>
            <p:blipFill>
              <a:blip r:embed="rId12"/>
              <a:stretch>
                <a:fillRect/>
              </a:stretch>
            </p:blipFill>
            <p:spPr>
              <a:xfrm>
                <a:off x="1570418" y="2706382"/>
                <a:ext cx="365688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FD52DDF-D20B-435C-B7F7-36C7E95F422A}"/>
                  </a:ext>
                </a:extLst>
              </p14:cNvPr>
              <p14:cNvContentPartPr/>
              <p14:nvPr/>
            </p14:nvContentPartPr>
            <p14:xfrm>
              <a:off x="6534098" y="3563182"/>
              <a:ext cx="3422880" cy="534600"/>
            </p14:xfrm>
          </p:contentPart>
        </mc:Choice>
        <mc:Fallback xmlns="">
          <p:pic>
            <p:nvPicPr>
              <p:cNvPr id="11" name="Freihand 10">
                <a:extLst>
                  <a:ext uri="{FF2B5EF4-FFF2-40B4-BE49-F238E27FC236}">
                    <a16:creationId xmlns:a16="http://schemas.microsoft.com/office/drawing/2014/main" id="{2FD52DDF-D20B-435C-B7F7-36C7E95F422A}"/>
                  </a:ext>
                </a:extLst>
              </p:cNvPr>
              <p:cNvPicPr/>
              <p:nvPr/>
            </p:nvPicPr>
            <p:blipFill>
              <a:blip r:embed="rId14"/>
              <a:stretch>
                <a:fillRect/>
              </a:stretch>
            </p:blipFill>
            <p:spPr>
              <a:xfrm>
                <a:off x="6525458" y="3554542"/>
                <a:ext cx="3440520" cy="55224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539CD6F3-E64D-4905-8A36-C1311A8788A9}"/>
                  </a:ext>
                </a:extLst>
              </p14:cNvPr>
              <p14:cNvContentPartPr/>
              <p14:nvPr/>
            </p14:nvContentPartPr>
            <p14:xfrm>
              <a:off x="5466698" y="1853542"/>
              <a:ext cx="1879200" cy="439560"/>
            </p14:xfrm>
          </p:contentPart>
        </mc:Choice>
        <mc:Fallback xmlns="">
          <p:pic>
            <p:nvPicPr>
              <p:cNvPr id="16" name="Freihand 15">
                <a:extLst>
                  <a:ext uri="{FF2B5EF4-FFF2-40B4-BE49-F238E27FC236}">
                    <a16:creationId xmlns:a16="http://schemas.microsoft.com/office/drawing/2014/main" id="{539CD6F3-E64D-4905-8A36-C1311A8788A9}"/>
                  </a:ext>
                </a:extLst>
              </p:cNvPr>
              <p:cNvPicPr/>
              <p:nvPr/>
            </p:nvPicPr>
            <p:blipFill>
              <a:blip r:embed="rId5"/>
              <a:stretch>
                <a:fillRect/>
              </a:stretch>
            </p:blipFill>
            <p:spPr>
              <a:xfrm>
                <a:off x="5457698" y="1844542"/>
                <a:ext cx="189684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Freihand 17">
                <a:extLst>
                  <a:ext uri="{FF2B5EF4-FFF2-40B4-BE49-F238E27FC236}">
                    <a16:creationId xmlns:a16="http://schemas.microsoft.com/office/drawing/2014/main" id="{EA259F93-4777-4E10-A8C1-C34F5127046F}"/>
                  </a:ext>
                </a:extLst>
              </p14:cNvPr>
              <p14:cNvContentPartPr/>
              <p14:nvPr/>
            </p14:nvContentPartPr>
            <p14:xfrm>
              <a:off x="8026658" y="2455462"/>
              <a:ext cx="1444680" cy="141480"/>
            </p14:xfrm>
          </p:contentPart>
        </mc:Choice>
        <mc:Fallback xmlns="">
          <p:pic>
            <p:nvPicPr>
              <p:cNvPr id="18" name="Freihand 17">
                <a:extLst>
                  <a:ext uri="{FF2B5EF4-FFF2-40B4-BE49-F238E27FC236}">
                    <a16:creationId xmlns:a16="http://schemas.microsoft.com/office/drawing/2014/main" id="{EA259F93-4777-4E10-A8C1-C34F5127046F}"/>
                  </a:ext>
                </a:extLst>
              </p:cNvPr>
              <p:cNvPicPr/>
              <p:nvPr/>
            </p:nvPicPr>
            <p:blipFill>
              <a:blip r:embed="rId7"/>
              <a:stretch>
                <a:fillRect/>
              </a:stretch>
            </p:blipFill>
            <p:spPr>
              <a:xfrm>
                <a:off x="8017658" y="2446462"/>
                <a:ext cx="1462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E2D51871-CA6F-400D-8766-43F9918C97C1}"/>
                  </a:ext>
                </a:extLst>
              </p14:cNvPr>
              <p14:cNvContentPartPr/>
              <p14:nvPr/>
            </p14:nvContentPartPr>
            <p14:xfrm>
              <a:off x="5928938" y="2472022"/>
              <a:ext cx="1628280" cy="329760"/>
            </p14:xfrm>
          </p:contentPart>
        </mc:Choice>
        <mc:Fallback xmlns="">
          <p:pic>
            <p:nvPicPr>
              <p:cNvPr id="24" name="Freihand 23">
                <a:extLst>
                  <a:ext uri="{FF2B5EF4-FFF2-40B4-BE49-F238E27FC236}">
                    <a16:creationId xmlns:a16="http://schemas.microsoft.com/office/drawing/2014/main" id="{E2D51871-CA6F-400D-8766-43F9918C97C1}"/>
                  </a:ext>
                </a:extLst>
              </p:cNvPr>
              <p:cNvPicPr/>
              <p:nvPr/>
            </p:nvPicPr>
            <p:blipFill>
              <a:blip r:embed="rId9"/>
              <a:stretch>
                <a:fillRect/>
              </a:stretch>
            </p:blipFill>
            <p:spPr>
              <a:xfrm>
                <a:off x="5920298" y="2463382"/>
                <a:ext cx="16459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0" name="Freihand 59">
                <a:extLst>
                  <a:ext uri="{FF2B5EF4-FFF2-40B4-BE49-F238E27FC236}">
                    <a16:creationId xmlns:a16="http://schemas.microsoft.com/office/drawing/2014/main" id="{2EA5439E-4A10-453D-A864-B5E7CEAC7872}"/>
                  </a:ext>
                </a:extLst>
              </p14:cNvPr>
              <p14:cNvContentPartPr/>
              <p14:nvPr/>
            </p14:nvContentPartPr>
            <p14:xfrm>
              <a:off x="10766618" y="1649422"/>
              <a:ext cx="1081080" cy="1064160"/>
            </p14:xfrm>
          </p:contentPart>
        </mc:Choice>
        <mc:Fallback xmlns="">
          <p:pic>
            <p:nvPicPr>
              <p:cNvPr id="60" name="Freihand 59">
                <a:extLst>
                  <a:ext uri="{FF2B5EF4-FFF2-40B4-BE49-F238E27FC236}">
                    <a16:creationId xmlns:a16="http://schemas.microsoft.com/office/drawing/2014/main" id="{2EA5439E-4A10-453D-A864-B5E7CEAC7872}"/>
                  </a:ext>
                </a:extLst>
              </p:cNvPr>
              <p:cNvPicPr/>
              <p:nvPr/>
            </p:nvPicPr>
            <p:blipFill>
              <a:blip r:embed="rId11"/>
              <a:stretch>
                <a:fillRect/>
              </a:stretch>
            </p:blipFill>
            <p:spPr>
              <a:xfrm>
                <a:off x="10757618" y="1640422"/>
                <a:ext cx="1098720" cy="108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Freihand 61">
                <a:extLst>
                  <a:ext uri="{FF2B5EF4-FFF2-40B4-BE49-F238E27FC236}">
                    <a16:creationId xmlns:a16="http://schemas.microsoft.com/office/drawing/2014/main" id="{C6107B3D-0C8A-49F4-84F9-15452662CACF}"/>
                  </a:ext>
                </a:extLst>
              </p14:cNvPr>
              <p14:cNvContentPartPr/>
              <p14:nvPr/>
            </p14:nvContentPartPr>
            <p14:xfrm>
              <a:off x="10637018" y="1698022"/>
              <a:ext cx="1163160" cy="1067400"/>
            </p14:xfrm>
          </p:contentPart>
        </mc:Choice>
        <mc:Fallback xmlns="">
          <p:pic>
            <p:nvPicPr>
              <p:cNvPr id="62" name="Freihand 61">
                <a:extLst>
                  <a:ext uri="{FF2B5EF4-FFF2-40B4-BE49-F238E27FC236}">
                    <a16:creationId xmlns:a16="http://schemas.microsoft.com/office/drawing/2014/main" id="{C6107B3D-0C8A-49F4-84F9-15452662CACF}"/>
                  </a:ext>
                </a:extLst>
              </p:cNvPr>
              <p:cNvPicPr/>
              <p:nvPr/>
            </p:nvPicPr>
            <p:blipFill>
              <a:blip r:embed="rId13"/>
              <a:stretch>
                <a:fillRect/>
              </a:stretch>
            </p:blipFill>
            <p:spPr>
              <a:xfrm>
                <a:off x="10628378" y="1689382"/>
                <a:ext cx="1180800" cy="1085040"/>
              </a:xfrm>
              <a:prstGeom prst="rect">
                <a:avLst/>
              </a:prstGeom>
            </p:spPr>
          </p:pic>
        </mc:Fallback>
      </mc:AlternateContent>
      <p:grpSp>
        <p:nvGrpSpPr>
          <p:cNvPr id="77" name="Gruppieren 76">
            <a:extLst>
              <a:ext uri="{FF2B5EF4-FFF2-40B4-BE49-F238E27FC236}">
                <a16:creationId xmlns:a16="http://schemas.microsoft.com/office/drawing/2014/main" id="{6B07CBDD-0306-45A4-A4A7-9C84D8201753}"/>
              </a:ext>
            </a:extLst>
          </p:cNvPr>
          <p:cNvGrpSpPr/>
          <p:nvPr/>
        </p:nvGrpSpPr>
        <p:grpSpPr>
          <a:xfrm>
            <a:off x="1022498" y="644662"/>
            <a:ext cx="10908360" cy="2569320"/>
            <a:chOff x="1022498" y="644662"/>
            <a:chExt cx="10908360" cy="256932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79DF9DFD-B9BA-4F59-9CC9-41FB49D9E00B}"/>
                    </a:ext>
                  </a:extLst>
                </p14:cNvPr>
                <p14:cNvContentPartPr/>
                <p14:nvPr/>
              </p14:nvContentPartPr>
              <p14:xfrm>
                <a:off x="1789658" y="2813662"/>
                <a:ext cx="3497760" cy="400320"/>
              </p14:xfrm>
            </p:contentPart>
          </mc:Choice>
          <mc:Fallback xmlns="">
            <p:pic>
              <p:nvPicPr>
                <p:cNvPr id="12" name="Freihand 11">
                  <a:extLst>
                    <a:ext uri="{FF2B5EF4-FFF2-40B4-BE49-F238E27FC236}">
                      <a16:creationId xmlns:a16="http://schemas.microsoft.com/office/drawing/2014/main" id="{79DF9DFD-B9BA-4F59-9CC9-41FB49D9E00B}"/>
                    </a:ext>
                  </a:extLst>
                </p:cNvPr>
                <p:cNvPicPr/>
                <p:nvPr/>
              </p:nvPicPr>
              <p:blipFill>
                <a:blip r:embed="rId15"/>
                <a:stretch>
                  <a:fillRect/>
                </a:stretch>
              </p:blipFill>
              <p:spPr>
                <a:xfrm>
                  <a:off x="1781018" y="2804662"/>
                  <a:ext cx="35154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84BA65EC-B6D9-43DA-A76B-68D974603C93}"/>
                    </a:ext>
                  </a:extLst>
                </p14:cNvPr>
                <p14:cNvContentPartPr/>
                <p14:nvPr/>
              </p14:nvContentPartPr>
              <p14:xfrm>
                <a:off x="4464818" y="2827702"/>
                <a:ext cx="309600" cy="11160"/>
              </p14:xfrm>
            </p:contentPart>
          </mc:Choice>
          <mc:Fallback xmlns="">
            <p:pic>
              <p:nvPicPr>
                <p:cNvPr id="13" name="Freihand 12">
                  <a:extLst>
                    <a:ext uri="{FF2B5EF4-FFF2-40B4-BE49-F238E27FC236}">
                      <a16:creationId xmlns:a16="http://schemas.microsoft.com/office/drawing/2014/main" id="{84BA65EC-B6D9-43DA-A76B-68D974603C93}"/>
                    </a:ext>
                  </a:extLst>
                </p:cNvPr>
                <p:cNvPicPr/>
                <p:nvPr/>
              </p:nvPicPr>
              <p:blipFill>
                <a:blip r:embed="rId17"/>
                <a:stretch>
                  <a:fillRect/>
                </a:stretch>
              </p:blipFill>
              <p:spPr>
                <a:xfrm>
                  <a:off x="4455818" y="2818702"/>
                  <a:ext cx="327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841E2C7C-9B0A-4802-A4AF-90F8876D402D}"/>
                    </a:ext>
                  </a:extLst>
                </p14:cNvPr>
                <p14:cNvContentPartPr/>
                <p14:nvPr/>
              </p14:nvContentPartPr>
              <p14:xfrm>
                <a:off x="1918898" y="2715022"/>
                <a:ext cx="1686960" cy="81720"/>
              </p14:xfrm>
            </p:contentPart>
          </mc:Choice>
          <mc:Fallback xmlns="">
            <p:pic>
              <p:nvPicPr>
                <p:cNvPr id="14" name="Freihand 13">
                  <a:extLst>
                    <a:ext uri="{FF2B5EF4-FFF2-40B4-BE49-F238E27FC236}">
                      <a16:creationId xmlns:a16="http://schemas.microsoft.com/office/drawing/2014/main" id="{841E2C7C-9B0A-4802-A4AF-90F8876D402D}"/>
                    </a:ext>
                  </a:extLst>
                </p:cNvPr>
                <p:cNvPicPr/>
                <p:nvPr/>
              </p:nvPicPr>
              <p:blipFill>
                <a:blip r:embed="rId19"/>
                <a:stretch>
                  <a:fillRect/>
                </a:stretch>
              </p:blipFill>
              <p:spPr>
                <a:xfrm>
                  <a:off x="1909898" y="2706382"/>
                  <a:ext cx="1704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Freihand 1">
                  <a:extLst>
                    <a:ext uri="{FF2B5EF4-FFF2-40B4-BE49-F238E27FC236}">
                      <a16:creationId xmlns:a16="http://schemas.microsoft.com/office/drawing/2014/main" id="{0FC92CB2-6476-4A0C-ACB5-1CB7890F4865}"/>
                    </a:ext>
                  </a:extLst>
                </p14:cNvPr>
                <p14:cNvContentPartPr/>
                <p14:nvPr/>
              </p14:nvContentPartPr>
              <p14:xfrm>
                <a:off x="1863098" y="1422262"/>
                <a:ext cx="833040" cy="355320"/>
              </p14:xfrm>
            </p:contentPart>
          </mc:Choice>
          <mc:Fallback xmlns="">
            <p:pic>
              <p:nvPicPr>
                <p:cNvPr id="2" name="Freihand 1">
                  <a:extLst>
                    <a:ext uri="{FF2B5EF4-FFF2-40B4-BE49-F238E27FC236}">
                      <a16:creationId xmlns:a16="http://schemas.microsoft.com/office/drawing/2014/main" id="{0FC92CB2-6476-4A0C-ACB5-1CB7890F4865}"/>
                    </a:ext>
                  </a:extLst>
                </p:cNvPr>
                <p:cNvPicPr/>
                <p:nvPr/>
              </p:nvPicPr>
              <p:blipFill>
                <a:blip r:embed="rId21"/>
                <a:stretch>
                  <a:fillRect/>
                </a:stretch>
              </p:blipFill>
              <p:spPr>
                <a:xfrm>
                  <a:off x="1854458" y="1413262"/>
                  <a:ext cx="8506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12D06A93-DBC5-4789-B50C-604D3F78E6A1}"/>
                    </a:ext>
                  </a:extLst>
                </p14:cNvPr>
                <p14:cNvContentPartPr/>
                <p14:nvPr/>
              </p14:nvContentPartPr>
              <p14:xfrm>
                <a:off x="1954178" y="1895662"/>
                <a:ext cx="3315960" cy="118080"/>
              </p14:xfrm>
            </p:contentPart>
          </mc:Choice>
          <mc:Fallback xmlns="">
            <p:pic>
              <p:nvPicPr>
                <p:cNvPr id="4" name="Freihand 3">
                  <a:extLst>
                    <a:ext uri="{FF2B5EF4-FFF2-40B4-BE49-F238E27FC236}">
                      <a16:creationId xmlns:a16="http://schemas.microsoft.com/office/drawing/2014/main" id="{12D06A93-DBC5-4789-B50C-604D3F78E6A1}"/>
                    </a:ext>
                  </a:extLst>
                </p:cNvPr>
                <p:cNvPicPr/>
                <p:nvPr/>
              </p:nvPicPr>
              <p:blipFill>
                <a:blip r:embed="rId23"/>
                <a:stretch>
                  <a:fillRect/>
                </a:stretch>
              </p:blipFill>
              <p:spPr>
                <a:xfrm>
                  <a:off x="1945178" y="1887022"/>
                  <a:ext cx="3333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92C8CFE6-6FFF-48DF-8F7D-861E0905DD7E}"/>
                    </a:ext>
                  </a:extLst>
                </p14:cNvPr>
                <p14:cNvContentPartPr/>
                <p14:nvPr/>
              </p14:nvContentPartPr>
              <p14:xfrm>
                <a:off x="2173058" y="2187622"/>
                <a:ext cx="781920" cy="64800"/>
              </p14:xfrm>
            </p:contentPart>
          </mc:Choice>
          <mc:Fallback xmlns="">
            <p:pic>
              <p:nvPicPr>
                <p:cNvPr id="9" name="Freihand 8">
                  <a:extLst>
                    <a:ext uri="{FF2B5EF4-FFF2-40B4-BE49-F238E27FC236}">
                      <a16:creationId xmlns:a16="http://schemas.microsoft.com/office/drawing/2014/main" id="{92C8CFE6-6FFF-48DF-8F7D-861E0905DD7E}"/>
                    </a:ext>
                  </a:extLst>
                </p:cNvPr>
                <p:cNvPicPr/>
                <p:nvPr/>
              </p:nvPicPr>
              <p:blipFill>
                <a:blip r:embed="rId25"/>
                <a:stretch>
                  <a:fillRect/>
                </a:stretch>
              </p:blipFill>
              <p:spPr>
                <a:xfrm>
                  <a:off x="2164418" y="2178982"/>
                  <a:ext cx="799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9A6128FE-EB6A-44FA-90A6-9AF48E073CC4}"/>
                    </a:ext>
                  </a:extLst>
                </p14:cNvPr>
                <p14:cNvContentPartPr/>
                <p14:nvPr/>
              </p14:nvContentPartPr>
              <p14:xfrm>
                <a:off x="4201658" y="1907902"/>
                <a:ext cx="1143360" cy="84960"/>
              </p14:xfrm>
            </p:contentPart>
          </mc:Choice>
          <mc:Fallback xmlns="">
            <p:pic>
              <p:nvPicPr>
                <p:cNvPr id="10" name="Freihand 9">
                  <a:extLst>
                    <a:ext uri="{FF2B5EF4-FFF2-40B4-BE49-F238E27FC236}">
                      <a16:creationId xmlns:a16="http://schemas.microsoft.com/office/drawing/2014/main" id="{9A6128FE-EB6A-44FA-90A6-9AF48E073CC4}"/>
                    </a:ext>
                  </a:extLst>
                </p:cNvPr>
                <p:cNvPicPr/>
                <p:nvPr/>
              </p:nvPicPr>
              <p:blipFill>
                <a:blip r:embed="rId27"/>
                <a:stretch>
                  <a:fillRect/>
                </a:stretch>
              </p:blipFill>
              <p:spPr>
                <a:xfrm>
                  <a:off x="4192658" y="1899262"/>
                  <a:ext cx="1161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 name="Freihand 10">
                  <a:extLst>
                    <a:ext uri="{FF2B5EF4-FFF2-40B4-BE49-F238E27FC236}">
                      <a16:creationId xmlns:a16="http://schemas.microsoft.com/office/drawing/2014/main" id="{47311828-2ADB-47AF-A677-8980758FAD18}"/>
                    </a:ext>
                  </a:extLst>
                </p14:cNvPr>
                <p14:cNvContentPartPr/>
                <p14:nvPr/>
              </p14:nvContentPartPr>
              <p14:xfrm>
                <a:off x="2001338" y="2157382"/>
                <a:ext cx="2472840" cy="109440"/>
              </p14:xfrm>
            </p:contentPart>
          </mc:Choice>
          <mc:Fallback xmlns="">
            <p:pic>
              <p:nvPicPr>
                <p:cNvPr id="11" name="Freihand 10">
                  <a:extLst>
                    <a:ext uri="{FF2B5EF4-FFF2-40B4-BE49-F238E27FC236}">
                      <a16:creationId xmlns:a16="http://schemas.microsoft.com/office/drawing/2014/main" id="{47311828-2ADB-47AF-A677-8980758FAD18}"/>
                    </a:ext>
                  </a:extLst>
                </p:cNvPr>
                <p:cNvPicPr/>
                <p:nvPr/>
              </p:nvPicPr>
              <p:blipFill>
                <a:blip r:embed="rId29"/>
                <a:stretch>
                  <a:fillRect/>
                </a:stretch>
              </p:blipFill>
              <p:spPr>
                <a:xfrm>
                  <a:off x="1992698" y="2148382"/>
                  <a:ext cx="2490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0F806FBF-F041-45BA-9459-C579F2E2DE0D}"/>
                    </a:ext>
                  </a:extLst>
                </p14:cNvPr>
                <p14:cNvContentPartPr/>
                <p14:nvPr/>
              </p14:nvContentPartPr>
              <p14:xfrm>
                <a:off x="5847218" y="2525302"/>
                <a:ext cx="1603440" cy="302760"/>
              </p14:xfrm>
            </p:contentPart>
          </mc:Choice>
          <mc:Fallback xmlns="">
            <p:pic>
              <p:nvPicPr>
                <p:cNvPr id="19" name="Freihand 18">
                  <a:extLst>
                    <a:ext uri="{FF2B5EF4-FFF2-40B4-BE49-F238E27FC236}">
                      <a16:creationId xmlns:a16="http://schemas.microsoft.com/office/drawing/2014/main" id="{0F806FBF-F041-45BA-9459-C579F2E2DE0D}"/>
                    </a:ext>
                  </a:extLst>
                </p:cNvPr>
                <p:cNvPicPr/>
                <p:nvPr/>
              </p:nvPicPr>
              <p:blipFill>
                <a:blip r:embed="rId31"/>
                <a:stretch>
                  <a:fillRect/>
                </a:stretch>
              </p:blipFill>
              <p:spPr>
                <a:xfrm>
                  <a:off x="5838218" y="2516662"/>
                  <a:ext cx="16210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D54F7B7E-CB68-4865-B260-C3D3767568C9}"/>
                    </a:ext>
                  </a:extLst>
                </p14:cNvPr>
                <p14:cNvContentPartPr/>
                <p14:nvPr/>
              </p14:nvContentPartPr>
              <p14:xfrm>
                <a:off x="7183538" y="2548342"/>
                <a:ext cx="191160" cy="23400"/>
              </p14:xfrm>
            </p:contentPart>
          </mc:Choice>
          <mc:Fallback xmlns="">
            <p:pic>
              <p:nvPicPr>
                <p:cNvPr id="20" name="Freihand 19">
                  <a:extLst>
                    <a:ext uri="{FF2B5EF4-FFF2-40B4-BE49-F238E27FC236}">
                      <a16:creationId xmlns:a16="http://schemas.microsoft.com/office/drawing/2014/main" id="{D54F7B7E-CB68-4865-B260-C3D3767568C9}"/>
                    </a:ext>
                  </a:extLst>
                </p:cNvPr>
                <p:cNvPicPr/>
                <p:nvPr/>
              </p:nvPicPr>
              <p:blipFill>
                <a:blip r:embed="rId33"/>
                <a:stretch>
                  <a:fillRect/>
                </a:stretch>
              </p:blipFill>
              <p:spPr>
                <a:xfrm>
                  <a:off x="7174538" y="2539702"/>
                  <a:ext cx="208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D2BD0927-669C-45C9-9A9C-2AB51C8772E5}"/>
                    </a:ext>
                  </a:extLst>
                </p14:cNvPr>
                <p14:cNvContentPartPr/>
                <p14:nvPr/>
              </p14:nvContentPartPr>
              <p14:xfrm>
                <a:off x="6503498" y="2542222"/>
                <a:ext cx="187200" cy="12240"/>
              </p14:xfrm>
            </p:contentPart>
          </mc:Choice>
          <mc:Fallback xmlns="">
            <p:pic>
              <p:nvPicPr>
                <p:cNvPr id="21" name="Freihand 20">
                  <a:extLst>
                    <a:ext uri="{FF2B5EF4-FFF2-40B4-BE49-F238E27FC236}">
                      <a16:creationId xmlns:a16="http://schemas.microsoft.com/office/drawing/2014/main" id="{D2BD0927-669C-45C9-9A9C-2AB51C8772E5}"/>
                    </a:ext>
                  </a:extLst>
                </p:cNvPr>
                <p:cNvPicPr/>
                <p:nvPr/>
              </p:nvPicPr>
              <p:blipFill>
                <a:blip r:embed="rId35"/>
                <a:stretch>
                  <a:fillRect/>
                </a:stretch>
              </p:blipFill>
              <p:spPr>
                <a:xfrm>
                  <a:off x="6494498" y="2533222"/>
                  <a:ext cx="204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58333BB-DD82-4468-81E6-6ED3FEFED6BE}"/>
                    </a:ext>
                  </a:extLst>
                </p14:cNvPr>
                <p14:cNvContentPartPr/>
                <p14:nvPr/>
              </p14:nvContentPartPr>
              <p14:xfrm>
                <a:off x="5823818" y="2539702"/>
                <a:ext cx="389520" cy="36360"/>
              </p14:xfrm>
            </p:contentPart>
          </mc:Choice>
          <mc:Fallback xmlns="">
            <p:pic>
              <p:nvPicPr>
                <p:cNvPr id="22" name="Freihand 21">
                  <a:extLst>
                    <a:ext uri="{FF2B5EF4-FFF2-40B4-BE49-F238E27FC236}">
                      <a16:creationId xmlns:a16="http://schemas.microsoft.com/office/drawing/2014/main" id="{C58333BB-DD82-4468-81E6-6ED3FEFED6BE}"/>
                    </a:ext>
                  </a:extLst>
                </p:cNvPr>
                <p:cNvPicPr/>
                <p:nvPr/>
              </p:nvPicPr>
              <p:blipFill>
                <a:blip r:embed="rId37"/>
                <a:stretch>
                  <a:fillRect/>
                </a:stretch>
              </p:blipFill>
              <p:spPr>
                <a:xfrm>
                  <a:off x="5815178" y="2530702"/>
                  <a:ext cx="407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A0502DEA-EE06-428A-91D0-6786AD662FE0}"/>
                    </a:ext>
                  </a:extLst>
                </p14:cNvPr>
                <p14:cNvContentPartPr/>
                <p14:nvPr/>
              </p14:nvContentPartPr>
              <p14:xfrm>
                <a:off x="7532738" y="1828702"/>
                <a:ext cx="2751120" cy="818640"/>
              </p14:xfrm>
            </p:contentPart>
          </mc:Choice>
          <mc:Fallback xmlns="">
            <p:pic>
              <p:nvPicPr>
                <p:cNvPr id="26" name="Freihand 25">
                  <a:extLst>
                    <a:ext uri="{FF2B5EF4-FFF2-40B4-BE49-F238E27FC236}">
                      <a16:creationId xmlns:a16="http://schemas.microsoft.com/office/drawing/2014/main" id="{A0502DEA-EE06-428A-91D0-6786AD662FE0}"/>
                    </a:ext>
                  </a:extLst>
                </p:cNvPr>
                <p:cNvPicPr/>
                <p:nvPr/>
              </p:nvPicPr>
              <p:blipFill>
                <a:blip r:embed="rId39"/>
                <a:stretch>
                  <a:fillRect/>
                </a:stretch>
              </p:blipFill>
              <p:spPr>
                <a:xfrm>
                  <a:off x="7524098" y="1819702"/>
                  <a:ext cx="276876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E7EF5877-47B0-412D-8929-00A286AC6CD6}"/>
                    </a:ext>
                  </a:extLst>
                </p14:cNvPr>
                <p14:cNvContentPartPr/>
                <p14:nvPr/>
              </p14:nvContentPartPr>
              <p14:xfrm>
                <a:off x="7435898" y="2430982"/>
                <a:ext cx="356760" cy="286560"/>
              </p14:xfrm>
            </p:contentPart>
          </mc:Choice>
          <mc:Fallback xmlns="">
            <p:pic>
              <p:nvPicPr>
                <p:cNvPr id="27" name="Freihand 26">
                  <a:extLst>
                    <a:ext uri="{FF2B5EF4-FFF2-40B4-BE49-F238E27FC236}">
                      <a16:creationId xmlns:a16="http://schemas.microsoft.com/office/drawing/2014/main" id="{E7EF5877-47B0-412D-8929-00A286AC6CD6}"/>
                    </a:ext>
                  </a:extLst>
                </p:cNvPr>
                <p:cNvPicPr/>
                <p:nvPr/>
              </p:nvPicPr>
              <p:blipFill>
                <a:blip r:embed="rId41"/>
                <a:stretch>
                  <a:fillRect/>
                </a:stretch>
              </p:blipFill>
              <p:spPr>
                <a:xfrm>
                  <a:off x="7427258" y="2421982"/>
                  <a:ext cx="3744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2B9B8256-C5B6-4760-8860-1327B0092887}"/>
                    </a:ext>
                  </a:extLst>
                </p14:cNvPr>
                <p14:cNvContentPartPr/>
                <p14:nvPr/>
              </p14:nvContentPartPr>
              <p14:xfrm>
                <a:off x="10174778" y="1323622"/>
                <a:ext cx="230040" cy="248040"/>
              </p14:xfrm>
            </p:contentPart>
          </mc:Choice>
          <mc:Fallback xmlns="">
            <p:pic>
              <p:nvPicPr>
                <p:cNvPr id="29" name="Freihand 28">
                  <a:extLst>
                    <a:ext uri="{FF2B5EF4-FFF2-40B4-BE49-F238E27FC236}">
                      <a16:creationId xmlns:a16="http://schemas.microsoft.com/office/drawing/2014/main" id="{2B9B8256-C5B6-4760-8860-1327B0092887}"/>
                    </a:ext>
                  </a:extLst>
                </p:cNvPr>
                <p:cNvPicPr/>
                <p:nvPr/>
              </p:nvPicPr>
              <p:blipFill>
                <a:blip r:embed="rId43"/>
                <a:stretch>
                  <a:fillRect/>
                </a:stretch>
              </p:blipFill>
              <p:spPr>
                <a:xfrm>
                  <a:off x="10165778" y="1314622"/>
                  <a:ext cx="2476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EB5F41B2-6465-4F12-B8AB-AFC3DED86558}"/>
                    </a:ext>
                  </a:extLst>
                </p14:cNvPr>
                <p14:cNvContentPartPr/>
                <p14:nvPr/>
              </p14:nvContentPartPr>
              <p14:xfrm>
                <a:off x="10378178" y="1179622"/>
                <a:ext cx="106560" cy="220320"/>
              </p14:xfrm>
            </p:contentPart>
          </mc:Choice>
          <mc:Fallback xmlns="">
            <p:pic>
              <p:nvPicPr>
                <p:cNvPr id="30" name="Freihand 29">
                  <a:extLst>
                    <a:ext uri="{FF2B5EF4-FFF2-40B4-BE49-F238E27FC236}">
                      <a16:creationId xmlns:a16="http://schemas.microsoft.com/office/drawing/2014/main" id="{EB5F41B2-6465-4F12-B8AB-AFC3DED86558}"/>
                    </a:ext>
                  </a:extLst>
                </p:cNvPr>
                <p:cNvPicPr/>
                <p:nvPr/>
              </p:nvPicPr>
              <p:blipFill>
                <a:blip r:embed="rId45"/>
                <a:stretch>
                  <a:fillRect/>
                </a:stretch>
              </p:blipFill>
              <p:spPr>
                <a:xfrm>
                  <a:off x="10369178" y="1170982"/>
                  <a:ext cx="124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1C0C6B9C-B76A-4BFD-AD16-6377E71C05E3}"/>
                    </a:ext>
                  </a:extLst>
                </p14:cNvPr>
                <p14:cNvContentPartPr/>
                <p14:nvPr/>
              </p14:nvContentPartPr>
              <p14:xfrm>
                <a:off x="10327778" y="1181782"/>
                <a:ext cx="5040" cy="3600"/>
              </p14:xfrm>
            </p:contentPart>
          </mc:Choice>
          <mc:Fallback xmlns="">
            <p:pic>
              <p:nvPicPr>
                <p:cNvPr id="31" name="Freihand 30">
                  <a:extLst>
                    <a:ext uri="{FF2B5EF4-FFF2-40B4-BE49-F238E27FC236}">
                      <a16:creationId xmlns:a16="http://schemas.microsoft.com/office/drawing/2014/main" id="{1C0C6B9C-B76A-4BFD-AD16-6377E71C05E3}"/>
                    </a:ext>
                  </a:extLst>
                </p:cNvPr>
                <p:cNvPicPr/>
                <p:nvPr/>
              </p:nvPicPr>
              <p:blipFill>
                <a:blip r:embed="rId47"/>
                <a:stretch>
                  <a:fillRect/>
                </a:stretch>
              </p:blipFill>
              <p:spPr>
                <a:xfrm>
                  <a:off x="10319138" y="1172782"/>
                  <a:ext cx="22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234D9D0C-A547-46E4-9C01-0C783E35D921}"/>
                    </a:ext>
                  </a:extLst>
                </p14:cNvPr>
                <p14:cNvContentPartPr/>
                <p14:nvPr/>
              </p14:nvContentPartPr>
              <p14:xfrm>
                <a:off x="10565018" y="1146142"/>
                <a:ext cx="160920" cy="128880"/>
              </p14:xfrm>
            </p:contentPart>
          </mc:Choice>
          <mc:Fallback xmlns="">
            <p:pic>
              <p:nvPicPr>
                <p:cNvPr id="32" name="Freihand 31">
                  <a:extLst>
                    <a:ext uri="{FF2B5EF4-FFF2-40B4-BE49-F238E27FC236}">
                      <a16:creationId xmlns:a16="http://schemas.microsoft.com/office/drawing/2014/main" id="{234D9D0C-A547-46E4-9C01-0C783E35D921}"/>
                    </a:ext>
                  </a:extLst>
                </p:cNvPr>
                <p:cNvPicPr/>
                <p:nvPr/>
              </p:nvPicPr>
              <p:blipFill>
                <a:blip r:embed="rId49"/>
                <a:stretch>
                  <a:fillRect/>
                </a:stretch>
              </p:blipFill>
              <p:spPr>
                <a:xfrm>
                  <a:off x="10556378" y="1137142"/>
                  <a:ext cx="178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85AC350C-31ED-40F1-B68F-AFC7F7A3A39F}"/>
                    </a:ext>
                  </a:extLst>
                </p14:cNvPr>
                <p14:cNvContentPartPr/>
                <p14:nvPr/>
              </p14:nvContentPartPr>
              <p14:xfrm>
                <a:off x="10758698" y="1066942"/>
                <a:ext cx="60840" cy="96840"/>
              </p14:xfrm>
            </p:contentPart>
          </mc:Choice>
          <mc:Fallback xmlns="">
            <p:pic>
              <p:nvPicPr>
                <p:cNvPr id="33" name="Freihand 32">
                  <a:extLst>
                    <a:ext uri="{FF2B5EF4-FFF2-40B4-BE49-F238E27FC236}">
                      <a16:creationId xmlns:a16="http://schemas.microsoft.com/office/drawing/2014/main" id="{85AC350C-31ED-40F1-B68F-AFC7F7A3A39F}"/>
                    </a:ext>
                  </a:extLst>
                </p:cNvPr>
                <p:cNvPicPr/>
                <p:nvPr/>
              </p:nvPicPr>
              <p:blipFill>
                <a:blip r:embed="rId51"/>
                <a:stretch>
                  <a:fillRect/>
                </a:stretch>
              </p:blipFill>
              <p:spPr>
                <a:xfrm>
                  <a:off x="10749698" y="1058302"/>
                  <a:ext cx="78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2E016C77-7D3D-44ED-98BF-C7762D6800B6}"/>
                    </a:ext>
                  </a:extLst>
                </p14:cNvPr>
                <p14:cNvContentPartPr/>
                <p14:nvPr/>
              </p14:nvContentPartPr>
              <p14:xfrm>
                <a:off x="10854818" y="989182"/>
                <a:ext cx="93240" cy="135720"/>
              </p14:xfrm>
            </p:contentPart>
          </mc:Choice>
          <mc:Fallback xmlns="">
            <p:pic>
              <p:nvPicPr>
                <p:cNvPr id="34" name="Freihand 33">
                  <a:extLst>
                    <a:ext uri="{FF2B5EF4-FFF2-40B4-BE49-F238E27FC236}">
                      <a16:creationId xmlns:a16="http://schemas.microsoft.com/office/drawing/2014/main" id="{2E016C77-7D3D-44ED-98BF-C7762D6800B6}"/>
                    </a:ext>
                  </a:extLst>
                </p:cNvPr>
                <p:cNvPicPr/>
                <p:nvPr/>
              </p:nvPicPr>
              <p:blipFill>
                <a:blip r:embed="rId53"/>
                <a:stretch>
                  <a:fillRect/>
                </a:stretch>
              </p:blipFill>
              <p:spPr>
                <a:xfrm>
                  <a:off x="10845818" y="980182"/>
                  <a:ext cx="110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F9CB7453-1CBA-4AAE-B003-7CF91E28C9B8}"/>
                    </a:ext>
                  </a:extLst>
                </p14:cNvPr>
                <p14:cNvContentPartPr/>
                <p14:nvPr/>
              </p14:nvContentPartPr>
              <p14:xfrm>
                <a:off x="11083778" y="770662"/>
                <a:ext cx="223920" cy="199080"/>
              </p14:xfrm>
            </p:contentPart>
          </mc:Choice>
          <mc:Fallback xmlns="">
            <p:pic>
              <p:nvPicPr>
                <p:cNvPr id="35" name="Freihand 34">
                  <a:extLst>
                    <a:ext uri="{FF2B5EF4-FFF2-40B4-BE49-F238E27FC236}">
                      <a16:creationId xmlns:a16="http://schemas.microsoft.com/office/drawing/2014/main" id="{F9CB7453-1CBA-4AAE-B003-7CF91E28C9B8}"/>
                    </a:ext>
                  </a:extLst>
                </p:cNvPr>
                <p:cNvPicPr/>
                <p:nvPr/>
              </p:nvPicPr>
              <p:blipFill>
                <a:blip r:embed="rId55"/>
                <a:stretch>
                  <a:fillRect/>
                </a:stretch>
              </p:blipFill>
              <p:spPr>
                <a:xfrm>
                  <a:off x="11074778" y="762022"/>
                  <a:ext cx="241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0B342C1E-27D0-41EF-82FE-9B429961576E}"/>
                    </a:ext>
                  </a:extLst>
                </p14:cNvPr>
                <p14:cNvContentPartPr/>
                <p14:nvPr/>
              </p14:nvContentPartPr>
              <p14:xfrm>
                <a:off x="11274578" y="708022"/>
                <a:ext cx="59040" cy="10080"/>
              </p14:xfrm>
            </p:contentPart>
          </mc:Choice>
          <mc:Fallback xmlns="">
            <p:pic>
              <p:nvPicPr>
                <p:cNvPr id="36" name="Freihand 35">
                  <a:extLst>
                    <a:ext uri="{FF2B5EF4-FFF2-40B4-BE49-F238E27FC236}">
                      <a16:creationId xmlns:a16="http://schemas.microsoft.com/office/drawing/2014/main" id="{0B342C1E-27D0-41EF-82FE-9B429961576E}"/>
                    </a:ext>
                  </a:extLst>
                </p:cNvPr>
                <p:cNvPicPr/>
                <p:nvPr/>
              </p:nvPicPr>
              <p:blipFill>
                <a:blip r:embed="rId57"/>
                <a:stretch>
                  <a:fillRect/>
                </a:stretch>
              </p:blipFill>
              <p:spPr>
                <a:xfrm>
                  <a:off x="11265938" y="699022"/>
                  <a:ext cx="76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4229AE19-2661-4287-AF74-2E94BE0CA9B9}"/>
                    </a:ext>
                  </a:extLst>
                </p14:cNvPr>
                <p14:cNvContentPartPr/>
                <p14:nvPr/>
              </p14:nvContentPartPr>
              <p14:xfrm>
                <a:off x="11396978" y="644662"/>
                <a:ext cx="216360" cy="212400"/>
              </p14:xfrm>
            </p:contentPart>
          </mc:Choice>
          <mc:Fallback xmlns="">
            <p:pic>
              <p:nvPicPr>
                <p:cNvPr id="37" name="Freihand 36">
                  <a:extLst>
                    <a:ext uri="{FF2B5EF4-FFF2-40B4-BE49-F238E27FC236}">
                      <a16:creationId xmlns:a16="http://schemas.microsoft.com/office/drawing/2014/main" id="{4229AE19-2661-4287-AF74-2E94BE0CA9B9}"/>
                    </a:ext>
                  </a:extLst>
                </p:cNvPr>
                <p:cNvPicPr/>
                <p:nvPr/>
              </p:nvPicPr>
              <p:blipFill>
                <a:blip r:embed="rId59"/>
                <a:stretch>
                  <a:fillRect/>
                </a:stretch>
              </p:blipFill>
              <p:spPr>
                <a:xfrm>
                  <a:off x="11388338" y="635662"/>
                  <a:ext cx="234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6C5AFE8E-7492-401B-8A58-9D989F86C94E}"/>
                    </a:ext>
                  </a:extLst>
                </p14:cNvPr>
                <p14:cNvContentPartPr/>
                <p14:nvPr/>
              </p14:nvContentPartPr>
              <p14:xfrm>
                <a:off x="10554578" y="1511902"/>
                <a:ext cx="231480" cy="175320"/>
              </p14:xfrm>
            </p:contentPart>
          </mc:Choice>
          <mc:Fallback xmlns="">
            <p:pic>
              <p:nvPicPr>
                <p:cNvPr id="38" name="Freihand 37">
                  <a:extLst>
                    <a:ext uri="{FF2B5EF4-FFF2-40B4-BE49-F238E27FC236}">
                      <a16:creationId xmlns:a16="http://schemas.microsoft.com/office/drawing/2014/main" id="{6C5AFE8E-7492-401B-8A58-9D989F86C94E}"/>
                    </a:ext>
                  </a:extLst>
                </p:cNvPr>
                <p:cNvPicPr/>
                <p:nvPr/>
              </p:nvPicPr>
              <p:blipFill>
                <a:blip r:embed="rId61"/>
                <a:stretch>
                  <a:fillRect/>
                </a:stretch>
              </p:blipFill>
              <p:spPr>
                <a:xfrm>
                  <a:off x="10545578" y="1502902"/>
                  <a:ext cx="249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0F2EB201-BF50-4B54-B42E-A0AD66D83AA5}"/>
                    </a:ext>
                  </a:extLst>
                </p14:cNvPr>
                <p14:cNvContentPartPr/>
                <p14:nvPr/>
              </p14:nvContentPartPr>
              <p14:xfrm>
                <a:off x="10838258" y="1411822"/>
                <a:ext cx="131760" cy="138600"/>
              </p14:xfrm>
            </p:contentPart>
          </mc:Choice>
          <mc:Fallback xmlns="">
            <p:pic>
              <p:nvPicPr>
                <p:cNvPr id="39" name="Freihand 38">
                  <a:extLst>
                    <a:ext uri="{FF2B5EF4-FFF2-40B4-BE49-F238E27FC236}">
                      <a16:creationId xmlns:a16="http://schemas.microsoft.com/office/drawing/2014/main" id="{0F2EB201-BF50-4B54-B42E-A0AD66D83AA5}"/>
                    </a:ext>
                  </a:extLst>
                </p:cNvPr>
                <p:cNvPicPr/>
                <p:nvPr/>
              </p:nvPicPr>
              <p:blipFill>
                <a:blip r:embed="rId63"/>
                <a:stretch>
                  <a:fillRect/>
                </a:stretch>
              </p:blipFill>
              <p:spPr>
                <a:xfrm>
                  <a:off x="10829258" y="1402822"/>
                  <a:ext cx="149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2DF4C64-1254-4A72-960B-F22D2386A272}"/>
                    </a:ext>
                  </a:extLst>
                </p14:cNvPr>
                <p14:cNvContentPartPr/>
                <p14:nvPr/>
              </p14:nvContentPartPr>
              <p14:xfrm>
                <a:off x="10844018" y="1467982"/>
                <a:ext cx="99000" cy="55080"/>
              </p14:xfrm>
            </p:contentPart>
          </mc:Choice>
          <mc:Fallback xmlns="">
            <p:pic>
              <p:nvPicPr>
                <p:cNvPr id="40" name="Freihand 39">
                  <a:extLst>
                    <a:ext uri="{FF2B5EF4-FFF2-40B4-BE49-F238E27FC236}">
                      <a16:creationId xmlns:a16="http://schemas.microsoft.com/office/drawing/2014/main" id="{02DF4C64-1254-4A72-960B-F22D2386A272}"/>
                    </a:ext>
                  </a:extLst>
                </p:cNvPr>
                <p:cNvPicPr/>
                <p:nvPr/>
              </p:nvPicPr>
              <p:blipFill>
                <a:blip r:embed="rId65"/>
                <a:stretch>
                  <a:fillRect/>
                </a:stretch>
              </p:blipFill>
              <p:spPr>
                <a:xfrm>
                  <a:off x="10835018" y="1458982"/>
                  <a:ext cx="116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4DDF08F6-8683-4475-87F4-67890C4E11ED}"/>
                    </a:ext>
                  </a:extLst>
                </p14:cNvPr>
                <p14:cNvContentPartPr/>
                <p14:nvPr/>
              </p14:nvContentPartPr>
              <p14:xfrm>
                <a:off x="10991258" y="1226422"/>
                <a:ext cx="230040" cy="270720"/>
              </p14:xfrm>
            </p:contentPart>
          </mc:Choice>
          <mc:Fallback xmlns="">
            <p:pic>
              <p:nvPicPr>
                <p:cNvPr id="41" name="Freihand 40">
                  <a:extLst>
                    <a:ext uri="{FF2B5EF4-FFF2-40B4-BE49-F238E27FC236}">
                      <a16:creationId xmlns:a16="http://schemas.microsoft.com/office/drawing/2014/main" id="{4DDF08F6-8683-4475-87F4-67890C4E11ED}"/>
                    </a:ext>
                  </a:extLst>
                </p:cNvPr>
                <p:cNvPicPr/>
                <p:nvPr/>
              </p:nvPicPr>
              <p:blipFill>
                <a:blip r:embed="rId67"/>
                <a:stretch>
                  <a:fillRect/>
                </a:stretch>
              </p:blipFill>
              <p:spPr>
                <a:xfrm>
                  <a:off x="10982618" y="1217422"/>
                  <a:ext cx="2476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2D0AAC98-1D39-4348-9306-D91B7D1331B1}"/>
                    </a:ext>
                  </a:extLst>
                </p14:cNvPr>
                <p14:cNvContentPartPr/>
                <p14:nvPr/>
              </p14:nvContentPartPr>
              <p14:xfrm>
                <a:off x="11038778" y="1211662"/>
                <a:ext cx="9000" cy="9000"/>
              </p14:xfrm>
            </p:contentPart>
          </mc:Choice>
          <mc:Fallback xmlns="">
            <p:pic>
              <p:nvPicPr>
                <p:cNvPr id="42" name="Freihand 41">
                  <a:extLst>
                    <a:ext uri="{FF2B5EF4-FFF2-40B4-BE49-F238E27FC236}">
                      <a16:creationId xmlns:a16="http://schemas.microsoft.com/office/drawing/2014/main" id="{2D0AAC98-1D39-4348-9306-D91B7D1331B1}"/>
                    </a:ext>
                  </a:extLst>
                </p:cNvPr>
                <p:cNvPicPr/>
                <p:nvPr/>
              </p:nvPicPr>
              <p:blipFill>
                <a:blip r:embed="rId69"/>
                <a:stretch>
                  <a:fillRect/>
                </a:stretch>
              </p:blipFill>
              <p:spPr>
                <a:xfrm>
                  <a:off x="11030138" y="1202662"/>
                  <a:ext cx="26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6CE6DC33-91DD-48A0-AD79-30971D013E54}"/>
                    </a:ext>
                  </a:extLst>
                </p14:cNvPr>
                <p14:cNvContentPartPr/>
                <p14:nvPr/>
              </p14:nvContentPartPr>
              <p14:xfrm>
                <a:off x="10656098" y="1704862"/>
                <a:ext cx="488160" cy="337680"/>
              </p14:xfrm>
            </p:contentPart>
          </mc:Choice>
          <mc:Fallback xmlns="">
            <p:pic>
              <p:nvPicPr>
                <p:cNvPr id="43" name="Freihand 42">
                  <a:extLst>
                    <a:ext uri="{FF2B5EF4-FFF2-40B4-BE49-F238E27FC236}">
                      <a16:creationId xmlns:a16="http://schemas.microsoft.com/office/drawing/2014/main" id="{6CE6DC33-91DD-48A0-AD79-30971D013E54}"/>
                    </a:ext>
                  </a:extLst>
                </p:cNvPr>
                <p:cNvPicPr/>
                <p:nvPr/>
              </p:nvPicPr>
              <p:blipFill>
                <a:blip r:embed="rId71"/>
                <a:stretch>
                  <a:fillRect/>
                </a:stretch>
              </p:blipFill>
              <p:spPr>
                <a:xfrm>
                  <a:off x="10647458" y="1695862"/>
                  <a:ext cx="5058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FDE14CF-F9D4-476D-A46E-D7ECCE65C25C}"/>
                    </a:ext>
                  </a:extLst>
                </p14:cNvPr>
                <p14:cNvContentPartPr/>
                <p14:nvPr/>
              </p14:nvContentPartPr>
              <p14:xfrm>
                <a:off x="11016818" y="1697662"/>
                <a:ext cx="250560" cy="144720"/>
              </p14:xfrm>
            </p:contentPart>
          </mc:Choice>
          <mc:Fallback xmlns="">
            <p:pic>
              <p:nvPicPr>
                <p:cNvPr id="44" name="Freihand 43">
                  <a:extLst>
                    <a:ext uri="{FF2B5EF4-FFF2-40B4-BE49-F238E27FC236}">
                      <a16:creationId xmlns:a16="http://schemas.microsoft.com/office/drawing/2014/main" id="{FFDE14CF-F9D4-476D-A46E-D7ECCE65C25C}"/>
                    </a:ext>
                  </a:extLst>
                </p:cNvPr>
                <p:cNvPicPr/>
                <p:nvPr/>
              </p:nvPicPr>
              <p:blipFill>
                <a:blip r:embed="rId73"/>
                <a:stretch>
                  <a:fillRect/>
                </a:stretch>
              </p:blipFill>
              <p:spPr>
                <a:xfrm>
                  <a:off x="11007818" y="1688662"/>
                  <a:ext cx="268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CB945B91-455D-49DA-9480-A0A200B9BC33}"/>
                    </a:ext>
                  </a:extLst>
                </p14:cNvPr>
                <p14:cNvContentPartPr/>
                <p14:nvPr/>
              </p14:nvContentPartPr>
              <p14:xfrm>
                <a:off x="11243258" y="1580302"/>
                <a:ext cx="165960" cy="141840"/>
              </p14:xfrm>
            </p:contentPart>
          </mc:Choice>
          <mc:Fallback xmlns="">
            <p:pic>
              <p:nvPicPr>
                <p:cNvPr id="45" name="Freihand 44">
                  <a:extLst>
                    <a:ext uri="{FF2B5EF4-FFF2-40B4-BE49-F238E27FC236}">
                      <a16:creationId xmlns:a16="http://schemas.microsoft.com/office/drawing/2014/main" id="{CB945B91-455D-49DA-9480-A0A200B9BC33}"/>
                    </a:ext>
                  </a:extLst>
                </p:cNvPr>
                <p:cNvPicPr/>
                <p:nvPr/>
              </p:nvPicPr>
              <p:blipFill>
                <a:blip r:embed="rId75"/>
                <a:stretch>
                  <a:fillRect/>
                </a:stretch>
              </p:blipFill>
              <p:spPr>
                <a:xfrm>
                  <a:off x="11234618" y="1571662"/>
                  <a:ext cx="183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2DA435B3-A134-43C6-86BF-7BFC66D48778}"/>
                    </a:ext>
                  </a:extLst>
                </p14:cNvPr>
                <p14:cNvContentPartPr/>
                <p14:nvPr/>
              </p14:nvContentPartPr>
              <p14:xfrm>
                <a:off x="11390498" y="1451062"/>
                <a:ext cx="73440" cy="234000"/>
              </p14:xfrm>
            </p:contentPart>
          </mc:Choice>
          <mc:Fallback xmlns="">
            <p:pic>
              <p:nvPicPr>
                <p:cNvPr id="46" name="Freihand 45">
                  <a:extLst>
                    <a:ext uri="{FF2B5EF4-FFF2-40B4-BE49-F238E27FC236}">
                      <a16:creationId xmlns:a16="http://schemas.microsoft.com/office/drawing/2014/main" id="{2DA435B3-A134-43C6-86BF-7BFC66D48778}"/>
                    </a:ext>
                  </a:extLst>
                </p:cNvPr>
                <p:cNvPicPr/>
                <p:nvPr/>
              </p:nvPicPr>
              <p:blipFill>
                <a:blip r:embed="rId77"/>
                <a:stretch>
                  <a:fillRect/>
                </a:stretch>
              </p:blipFill>
              <p:spPr>
                <a:xfrm>
                  <a:off x="11381858" y="1442062"/>
                  <a:ext cx="91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4E4BE87-D361-49B9-B5AF-8D57D76D9AD4}"/>
                    </a:ext>
                  </a:extLst>
                </p14:cNvPr>
                <p14:cNvContentPartPr/>
                <p14:nvPr/>
              </p14:nvContentPartPr>
              <p14:xfrm>
                <a:off x="11461058" y="1267102"/>
                <a:ext cx="182880" cy="366840"/>
              </p14:xfrm>
            </p:contentPart>
          </mc:Choice>
          <mc:Fallback xmlns="">
            <p:pic>
              <p:nvPicPr>
                <p:cNvPr id="47" name="Freihand 46">
                  <a:extLst>
                    <a:ext uri="{FF2B5EF4-FFF2-40B4-BE49-F238E27FC236}">
                      <a16:creationId xmlns:a16="http://schemas.microsoft.com/office/drawing/2014/main" id="{44E4BE87-D361-49B9-B5AF-8D57D76D9AD4}"/>
                    </a:ext>
                  </a:extLst>
                </p:cNvPr>
                <p:cNvPicPr/>
                <p:nvPr/>
              </p:nvPicPr>
              <p:blipFill>
                <a:blip r:embed="rId79"/>
                <a:stretch>
                  <a:fillRect/>
                </a:stretch>
              </p:blipFill>
              <p:spPr>
                <a:xfrm>
                  <a:off x="11452058" y="1258462"/>
                  <a:ext cx="2005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8B072AD0-043F-4DFA-B08F-23D2F3F98280}"/>
                    </a:ext>
                  </a:extLst>
                </p14:cNvPr>
                <p14:cNvContentPartPr/>
                <p14:nvPr/>
              </p14:nvContentPartPr>
              <p14:xfrm>
                <a:off x="10812698" y="2207782"/>
                <a:ext cx="229680" cy="189720"/>
              </p14:xfrm>
            </p:contentPart>
          </mc:Choice>
          <mc:Fallback xmlns="">
            <p:pic>
              <p:nvPicPr>
                <p:cNvPr id="49" name="Freihand 48">
                  <a:extLst>
                    <a:ext uri="{FF2B5EF4-FFF2-40B4-BE49-F238E27FC236}">
                      <a16:creationId xmlns:a16="http://schemas.microsoft.com/office/drawing/2014/main" id="{8B072AD0-043F-4DFA-B08F-23D2F3F98280}"/>
                    </a:ext>
                  </a:extLst>
                </p:cNvPr>
                <p:cNvPicPr/>
                <p:nvPr/>
              </p:nvPicPr>
              <p:blipFill>
                <a:blip r:embed="rId81"/>
                <a:stretch>
                  <a:fillRect/>
                </a:stretch>
              </p:blipFill>
              <p:spPr>
                <a:xfrm>
                  <a:off x="10803698" y="2199142"/>
                  <a:ext cx="247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6BEFC2A9-313F-4891-B7B7-2BE6A965A7A7}"/>
                    </a:ext>
                  </a:extLst>
                </p14:cNvPr>
                <p14:cNvContentPartPr/>
                <p14:nvPr/>
              </p14:nvContentPartPr>
              <p14:xfrm>
                <a:off x="11085218" y="2119582"/>
                <a:ext cx="118800" cy="234720"/>
              </p14:xfrm>
            </p:contentPart>
          </mc:Choice>
          <mc:Fallback xmlns="">
            <p:pic>
              <p:nvPicPr>
                <p:cNvPr id="50" name="Freihand 49">
                  <a:extLst>
                    <a:ext uri="{FF2B5EF4-FFF2-40B4-BE49-F238E27FC236}">
                      <a16:creationId xmlns:a16="http://schemas.microsoft.com/office/drawing/2014/main" id="{6BEFC2A9-313F-4891-B7B7-2BE6A965A7A7}"/>
                    </a:ext>
                  </a:extLst>
                </p:cNvPr>
                <p:cNvPicPr/>
                <p:nvPr/>
              </p:nvPicPr>
              <p:blipFill>
                <a:blip r:embed="rId83"/>
                <a:stretch>
                  <a:fillRect/>
                </a:stretch>
              </p:blipFill>
              <p:spPr>
                <a:xfrm>
                  <a:off x="11076218" y="2110942"/>
                  <a:ext cx="1364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60A85F95-9E5D-4DED-BDA6-339DAF03DF1E}"/>
                    </a:ext>
                  </a:extLst>
                </p14:cNvPr>
                <p14:cNvContentPartPr/>
                <p14:nvPr/>
              </p14:nvContentPartPr>
              <p14:xfrm>
                <a:off x="11082338" y="2060902"/>
                <a:ext cx="142920" cy="105120"/>
              </p14:xfrm>
            </p:contentPart>
          </mc:Choice>
          <mc:Fallback xmlns="">
            <p:pic>
              <p:nvPicPr>
                <p:cNvPr id="51" name="Freihand 50">
                  <a:extLst>
                    <a:ext uri="{FF2B5EF4-FFF2-40B4-BE49-F238E27FC236}">
                      <a16:creationId xmlns:a16="http://schemas.microsoft.com/office/drawing/2014/main" id="{60A85F95-9E5D-4DED-BDA6-339DAF03DF1E}"/>
                    </a:ext>
                  </a:extLst>
                </p:cNvPr>
                <p:cNvPicPr/>
                <p:nvPr/>
              </p:nvPicPr>
              <p:blipFill>
                <a:blip r:embed="rId85"/>
                <a:stretch>
                  <a:fillRect/>
                </a:stretch>
              </p:blipFill>
              <p:spPr>
                <a:xfrm>
                  <a:off x="11073338" y="2051902"/>
                  <a:ext cx="160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FBABEFDA-A971-4C71-A5D1-6315DB15E920}"/>
                    </a:ext>
                  </a:extLst>
                </p14:cNvPr>
                <p14:cNvContentPartPr/>
                <p14:nvPr/>
              </p14:nvContentPartPr>
              <p14:xfrm>
                <a:off x="11073698" y="2047942"/>
                <a:ext cx="191520" cy="326520"/>
              </p14:xfrm>
            </p:contentPart>
          </mc:Choice>
          <mc:Fallback xmlns="">
            <p:pic>
              <p:nvPicPr>
                <p:cNvPr id="52" name="Freihand 51">
                  <a:extLst>
                    <a:ext uri="{FF2B5EF4-FFF2-40B4-BE49-F238E27FC236}">
                      <a16:creationId xmlns:a16="http://schemas.microsoft.com/office/drawing/2014/main" id="{FBABEFDA-A971-4C71-A5D1-6315DB15E920}"/>
                    </a:ext>
                  </a:extLst>
                </p:cNvPr>
                <p:cNvPicPr/>
                <p:nvPr/>
              </p:nvPicPr>
              <p:blipFill>
                <a:blip r:embed="rId87"/>
                <a:stretch>
                  <a:fillRect/>
                </a:stretch>
              </p:blipFill>
              <p:spPr>
                <a:xfrm>
                  <a:off x="11065058" y="2039302"/>
                  <a:ext cx="2091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FD10F5A6-7508-45C7-9989-A3FA60FFE6C0}"/>
                    </a:ext>
                  </a:extLst>
                </p14:cNvPr>
                <p14:cNvContentPartPr/>
                <p14:nvPr/>
              </p14:nvContentPartPr>
              <p14:xfrm>
                <a:off x="11297258" y="2002942"/>
                <a:ext cx="188640" cy="385560"/>
              </p14:xfrm>
            </p:contentPart>
          </mc:Choice>
          <mc:Fallback xmlns="">
            <p:pic>
              <p:nvPicPr>
                <p:cNvPr id="53" name="Freihand 52">
                  <a:extLst>
                    <a:ext uri="{FF2B5EF4-FFF2-40B4-BE49-F238E27FC236}">
                      <a16:creationId xmlns:a16="http://schemas.microsoft.com/office/drawing/2014/main" id="{FD10F5A6-7508-45C7-9989-A3FA60FFE6C0}"/>
                    </a:ext>
                  </a:extLst>
                </p:cNvPr>
                <p:cNvPicPr/>
                <p:nvPr/>
              </p:nvPicPr>
              <p:blipFill>
                <a:blip r:embed="rId89"/>
                <a:stretch>
                  <a:fillRect/>
                </a:stretch>
              </p:blipFill>
              <p:spPr>
                <a:xfrm>
                  <a:off x="11288618" y="1993942"/>
                  <a:ext cx="20628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2406825B-7F2F-4393-895B-8F33BB60061F}"/>
                    </a:ext>
                  </a:extLst>
                </p14:cNvPr>
                <p14:cNvContentPartPr/>
                <p14:nvPr/>
              </p14:nvContentPartPr>
              <p14:xfrm>
                <a:off x="11359178" y="1881262"/>
                <a:ext cx="175320" cy="125640"/>
              </p14:xfrm>
            </p:contentPart>
          </mc:Choice>
          <mc:Fallback xmlns="">
            <p:pic>
              <p:nvPicPr>
                <p:cNvPr id="54" name="Freihand 53">
                  <a:extLst>
                    <a:ext uri="{FF2B5EF4-FFF2-40B4-BE49-F238E27FC236}">
                      <a16:creationId xmlns:a16="http://schemas.microsoft.com/office/drawing/2014/main" id="{2406825B-7F2F-4393-895B-8F33BB60061F}"/>
                    </a:ext>
                  </a:extLst>
                </p:cNvPr>
                <p:cNvPicPr/>
                <p:nvPr/>
              </p:nvPicPr>
              <p:blipFill>
                <a:blip r:embed="rId91"/>
                <a:stretch>
                  <a:fillRect/>
                </a:stretch>
              </p:blipFill>
              <p:spPr>
                <a:xfrm>
                  <a:off x="11350538" y="1872262"/>
                  <a:ext cx="192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39E1DD07-D87F-40C4-AAD4-B60DAD984155}"/>
                    </a:ext>
                  </a:extLst>
                </p14:cNvPr>
                <p14:cNvContentPartPr/>
                <p14:nvPr/>
              </p14:nvContentPartPr>
              <p14:xfrm>
                <a:off x="11650418" y="1802782"/>
                <a:ext cx="37080" cy="256320"/>
              </p14:xfrm>
            </p:contentPart>
          </mc:Choice>
          <mc:Fallback xmlns="">
            <p:pic>
              <p:nvPicPr>
                <p:cNvPr id="55" name="Freihand 54">
                  <a:extLst>
                    <a:ext uri="{FF2B5EF4-FFF2-40B4-BE49-F238E27FC236}">
                      <a16:creationId xmlns:a16="http://schemas.microsoft.com/office/drawing/2014/main" id="{39E1DD07-D87F-40C4-AAD4-B60DAD984155}"/>
                    </a:ext>
                  </a:extLst>
                </p:cNvPr>
                <p:cNvPicPr/>
                <p:nvPr/>
              </p:nvPicPr>
              <p:blipFill>
                <a:blip r:embed="rId93"/>
                <a:stretch>
                  <a:fillRect/>
                </a:stretch>
              </p:blipFill>
              <p:spPr>
                <a:xfrm>
                  <a:off x="11641418" y="1794142"/>
                  <a:ext cx="54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6922B972-BBF3-463B-99CA-52D9B1B312DB}"/>
                    </a:ext>
                  </a:extLst>
                </p14:cNvPr>
                <p14:cNvContentPartPr/>
                <p14:nvPr/>
              </p14:nvContentPartPr>
              <p14:xfrm>
                <a:off x="11529098" y="1777222"/>
                <a:ext cx="328320" cy="316440"/>
              </p14:xfrm>
            </p:contentPart>
          </mc:Choice>
          <mc:Fallback xmlns="">
            <p:pic>
              <p:nvPicPr>
                <p:cNvPr id="56" name="Freihand 55">
                  <a:extLst>
                    <a:ext uri="{FF2B5EF4-FFF2-40B4-BE49-F238E27FC236}">
                      <a16:creationId xmlns:a16="http://schemas.microsoft.com/office/drawing/2014/main" id="{6922B972-BBF3-463B-99CA-52D9B1B312DB}"/>
                    </a:ext>
                  </a:extLst>
                </p:cNvPr>
                <p:cNvPicPr/>
                <p:nvPr/>
              </p:nvPicPr>
              <p:blipFill>
                <a:blip r:embed="rId95"/>
                <a:stretch>
                  <a:fillRect/>
                </a:stretch>
              </p:blipFill>
              <p:spPr>
                <a:xfrm>
                  <a:off x="11520458" y="1768582"/>
                  <a:ext cx="3459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57A3E542-EAD3-4EEB-9213-F4045F1303C2}"/>
                    </a:ext>
                  </a:extLst>
                </p14:cNvPr>
                <p14:cNvContentPartPr/>
                <p14:nvPr/>
              </p14:nvContentPartPr>
              <p14:xfrm>
                <a:off x="10589858" y="2261062"/>
                <a:ext cx="246240" cy="526680"/>
              </p14:xfrm>
            </p:contentPart>
          </mc:Choice>
          <mc:Fallback xmlns="">
            <p:pic>
              <p:nvPicPr>
                <p:cNvPr id="57" name="Freihand 56">
                  <a:extLst>
                    <a:ext uri="{FF2B5EF4-FFF2-40B4-BE49-F238E27FC236}">
                      <a16:creationId xmlns:a16="http://schemas.microsoft.com/office/drawing/2014/main" id="{57A3E542-EAD3-4EEB-9213-F4045F1303C2}"/>
                    </a:ext>
                  </a:extLst>
                </p:cNvPr>
                <p:cNvPicPr/>
                <p:nvPr/>
              </p:nvPicPr>
              <p:blipFill>
                <a:blip r:embed="rId97"/>
                <a:stretch>
                  <a:fillRect/>
                </a:stretch>
              </p:blipFill>
              <p:spPr>
                <a:xfrm>
                  <a:off x="10581218" y="2252062"/>
                  <a:ext cx="26388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0ECD563B-5E1D-4CFA-A924-8D081EC90F7E}"/>
                    </a:ext>
                  </a:extLst>
                </p14:cNvPr>
                <p14:cNvContentPartPr/>
                <p14:nvPr/>
              </p14:nvContentPartPr>
              <p14:xfrm>
                <a:off x="10691018" y="1576342"/>
                <a:ext cx="1239840" cy="1341360"/>
              </p14:xfrm>
            </p:contentPart>
          </mc:Choice>
          <mc:Fallback xmlns="">
            <p:pic>
              <p:nvPicPr>
                <p:cNvPr id="58" name="Freihand 57">
                  <a:extLst>
                    <a:ext uri="{FF2B5EF4-FFF2-40B4-BE49-F238E27FC236}">
                      <a16:creationId xmlns:a16="http://schemas.microsoft.com/office/drawing/2014/main" id="{0ECD563B-5E1D-4CFA-A924-8D081EC90F7E}"/>
                    </a:ext>
                  </a:extLst>
                </p:cNvPr>
                <p:cNvPicPr/>
                <p:nvPr/>
              </p:nvPicPr>
              <p:blipFill>
                <a:blip r:embed="rId99"/>
                <a:stretch>
                  <a:fillRect/>
                </a:stretch>
              </p:blipFill>
              <p:spPr>
                <a:xfrm>
                  <a:off x="10682018" y="1567342"/>
                  <a:ext cx="1257480" cy="1359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C4383099-3870-49DC-B5F9-784C8F080232}"/>
                    </a:ext>
                  </a:extLst>
                </p14:cNvPr>
                <p14:cNvContentPartPr/>
                <p14:nvPr/>
              </p14:nvContentPartPr>
              <p14:xfrm>
                <a:off x="5508818" y="2760382"/>
                <a:ext cx="3703680" cy="317160"/>
              </p14:xfrm>
            </p:contentPart>
          </mc:Choice>
          <mc:Fallback xmlns="">
            <p:pic>
              <p:nvPicPr>
                <p:cNvPr id="64" name="Freihand 63">
                  <a:extLst>
                    <a:ext uri="{FF2B5EF4-FFF2-40B4-BE49-F238E27FC236}">
                      <a16:creationId xmlns:a16="http://schemas.microsoft.com/office/drawing/2014/main" id="{C4383099-3870-49DC-B5F9-784C8F080232}"/>
                    </a:ext>
                  </a:extLst>
                </p:cNvPr>
                <p:cNvPicPr/>
                <p:nvPr/>
              </p:nvPicPr>
              <p:blipFill>
                <a:blip r:embed="rId101"/>
                <a:stretch>
                  <a:fillRect/>
                </a:stretch>
              </p:blipFill>
              <p:spPr>
                <a:xfrm>
                  <a:off x="5500178" y="2751742"/>
                  <a:ext cx="37213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758BDE0E-EE9B-44A0-B9D1-7E8F74715889}"/>
                    </a:ext>
                  </a:extLst>
                </p14:cNvPr>
                <p14:cNvContentPartPr/>
                <p14:nvPr/>
              </p14:nvContentPartPr>
              <p14:xfrm>
                <a:off x="8113778" y="2734822"/>
                <a:ext cx="939600" cy="27360"/>
              </p14:xfrm>
            </p:contentPart>
          </mc:Choice>
          <mc:Fallback xmlns="">
            <p:pic>
              <p:nvPicPr>
                <p:cNvPr id="65" name="Freihand 64">
                  <a:extLst>
                    <a:ext uri="{FF2B5EF4-FFF2-40B4-BE49-F238E27FC236}">
                      <a16:creationId xmlns:a16="http://schemas.microsoft.com/office/drawing/2014/main" id="{758BDE0E-EE9B-44A0-B9D1-7E8F74715889}"/>
                    </a:ext>
                  </a:extLst>
                </p:cNvPr>
                <p:cNvPicPr/>
                <p:nvPr/>
              </p:nvPicPr>
              <p:blipFill>
                <a:blip r:embed="rId103"/>
                <a:stretch>
                  <a:fillRect/>
                </a:stretch>
              </p:blipFill>
              <p:spPr>
                <a:xfrm>
                  <a:off x="8104778" y="2725822"/>
                  <a:ext cx="957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28841D28-B838-4057-B4E2-B3E1C5E16048}"/>
                    </a:ext>
                  </a:extLst>
                </p14:cNvPr>
                <p14:cNvContentPartPr/>
                <p14:nvPr/>
              </p14:nvContentPartPr>
              <p14:xfrm>
                <a:off x="6919658" y="2738422"/>
                <a:ext cx="695520" cy="12960"/>
              </p14:xfrm>
            </p:contentPart>
          </mc:Choice>
          <mc:Fallback xmlns="">
            <p:pic>
              <p:nvPicPr>
                <p:cNvPr id="66" name="Freihand 65">
                  <a:extLst>
                    <a:ext uri="{FF2B5EF4-FFF2-40B4-BE49-F238E27FC236}">
                      <a16:creationId xmlns:a16="http://schemas.microsoft.com/office/drawing/2014/main" id="{28841D28-B838-4057-B4E2-B3E1C5E16048}"/>
                    </a:ext>
                  </a:extLst>
                </p:cNvPr>
                <p:cNvPicPr/>
                <p:nvPr/>
              </p:nvPicPr>
              <p:blipFill>
                <a:blip r:embed="rId105"/>
                <a:stretch>
                  <a:fillRect/>
                </a:stretch>
              </p:blipFill>
              <p:spPr>
                <a:xfrm>
                  <a:off x="6911018" y="2729782"/>
                  <a:ext cx="713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E2156F75-78ED-452E-9188-022B20ED6204}"/>
                    </a:ext>
                  </a:extLst>
                </p14:cNvPr>
                <p14:cNvContentPartPr/>
                <p14:nvPr/>
              </p14:nvContentPartPr>
              <p14:xfrm>
                <a:off x="5477498" y="2741302"/>
                <a:ext cx="726840" cy="51840"/>
              </p14:xfrm>
            </p:contentPart>
          </mc:Choice>
          <mc:Fallback xmlns="">
            <p:pic>
              <p:nvPicPr>
                <p:cNvPr id="67" name="Freihand 66">
                  <a:extLst>
                    <a:ext uri="{FF2B5EF4-FFF2-40B4-BE49-F238E27FC236}">
                      <a16:creationId xmlns:a16="http://schemas.microsoft.com/office/drawing/2014/main" id="{E2156F75-78ED-452E-9188-022B20ED6204}"/>
                    </a:ext>
                  </a:extLst>
                </p:cNvPr>
                <p:cNvPicPr/>
                <p:nvPr/>
              </p:nvPicPr>
              <p:blipFill>
                <a:blip r:embed="rId107"/>
                <a:stretch>
                  <a:fillRect/>
                </a:stretch>
              </p:blipFill>
              <p:spPr>
                <a:xfrm>
                  <a:off x="5468858" y="2732662"/>
                  <a:ext cx="744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9D26F12A-B339-4CFB-9AF3-408638DB36C7}"/>
                    </a:ext>
                  </a:extLst>
                </p14:cNvPr>
                <p14:cNvContentPartPr/>
                <p14:nvPr/>
              </p14:nvContentPartPr>
              <p14:xfrm>
                <a:off x="1528658" y="2003302"/>
                <a:ext cx="30600" cy="1004400"/>
              </p14:xfrm>
            </p:contentPart>
          </mc:Choice>
          <mc:Fallback xmlns="">
            <p:pic>
              <p:nvPicPr>
                <p:cNvPr id="69" name="Freihand 68">
                  <a:extLst>
                    <a:ext uri="{FF2B5EF4-FFF2-40B4-BE49-F238E27FC236}">
                      <a16:creationId xmlns:a16="http://schemas.microsoft.com/office/drawing/2014/main" id="{9D26F12A-B339-4CFB-9AF3-408638DB36C7}"/>
                    </a:ext>
                  </a:extLst>
                </p:cNvPr>
                <p:cNvPicPr/>
                <p:nvPr/>
              </p:nvPicPr>
              <p:blipFill>
                <a:blip r:embed="rId109"/>
                <a:stretch>
                  <a:fillRect/>
                </a:stretch>
              </p:blipFill>
              <p:spPr>
                <a:xfrm>
                  <a:off x="1520018" y="1994662"/>
                  <a:ext cx="48240" cy="102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18EC89B2-D0F6-4898-BC2F-59CB0637CF45}"/>
                    </a:ext>
                  </a:extLst>
                </p14:cNvPr>
                <p14:cNvContentPartPr/>
                <p14:nvPr/>
              </p14:nvContentPartPr>
              <p14:xfrm>
                <a:off x="1395098" y="2794942"/>
                <a:ext cx="291240" cy="416160"/>
              </p14:xfrm>
            </p:contentPart>
          </mc:Choice>
          <mc:Fallback xmlns="">
            <p:pic>
              <p:nvPicPr>
                <p:cNvPr id="70" name="Freihand 69">
                  <a:extLst>
                    <a:ext uri="{FF2B5EF4-FFF2-40B4-BE49-F238E27FC236}">
                      <a16:creationId xmlns:a16="http://schemas.microsoft.com/office/drawing/2014/main" id="{18EC89B2-D0F6-4898-BC2F-59CB0637CF45}"/>
                    </a:ext>
                  </a:extLst>
                </p:cNvPr>
                <p:cNvPicPr/>
                <p:nvPr/>
              </p:nvPicPr>
              <p:blipFill>
                <a:blip r:embed="rId111"/>
                <a:stretch>
                  <a:fillRect/>
                </a:stretch>
              </p:blipFill>
              <p:spPr>
                <a:xfrm>
                  <a:off x="1386458" y="2786302"/>
                  <a:ext cx="3088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CBD977D2-A1F7-4BC3-8338-AC4DB0380311}"/>
                    </a:ext>
                  </a:extLst>
                </p14:cNvPr>
                <p14:cNvContentPartPr/>
                <p14:nvPr/>
              </p14:nvContentPartPr>
              <p14:xfrm>
                <a:off x="1182698" y="2427022"/>
                <a:ext cx="41040" cy="595440"/>
              </p14:xfrm>
            </p:contentPart>
          </mc:Choice>
          <mc:Fallback xmlns="">
            <p:pic>
              <p:nvPicPr>
                <p:cNvPr id="72" name="Freihand 71">
                  <a:extLst>
                    <a:ext uri="{FF2B5EF4-FFF2-40B4-BE49-F238E27FC236}">
                      <a16:creationId xmlns:a16="http://schemas.microsoft.com/office/drawing/2014/main" id="{CBD977D2-A1F7-4BC3-8338-AC4DB0380311}"/>
                    </a:ext>
                  </a:extLst>
                </p:cNvPr>
                <p:cNvPicPr/>
                <p:nvPr/>
              </p:nvPicPr>
              <p:blipFill>
                <a:blip r:embed="rId113"/>
                <a:stretch>
                  <a:fillRect/>
                </a:stretch>
              </p:blipFill>
              <p:spPr>
                <a:xfrm>
                  <a:off x="1173698" y="2418382"/>
                  <a:ext cx="586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37B6E6E7-3CF5-4A16-ABF9-678CAE1B1DAD}"/>
                    </a:ext>
                  </a:extLst>
                </p14:cNvPr>
                <p14:cNvContentPartPr/>
                <p14:nvPr/>
              </p14:nvContentPartPr>
              <p14:xfrm>
                <a:off x="1022498" y="2202022"/>
                <a:ext cx="279360" cy="406440"/>
              </p14:xfrm>
            </p:contentPart>
          </mc:Choice>
          <mc:Fallback xmlns="">
            <p:pic>
              <p:nvPicPr>
                <p:cNvPr id="73" name="Freihand 72">
                  <a:extLst>
                    <a:ext uri="{FF2B5EF4-FFF2-40B4-BE49-F238E27FC236}">
                      <a16:creationId xmlns:a16="http://schemas.microsoft.com/office/drawing/2014/main" id="{37B6E6E7-3CF5-4A16-ABF9-678CAE1B1DAD}"/>
                    </a:ext>
                  </a:extLst>
                </p:cNvPr>
                <p:cNvPicPr/>
                <p:nvPr/>
              </p:nvPicPr>
              <p:blipFill>
                <a:blip r:embed="rId115"/>
                <a:stretch>
                  <a:fillRect/>
                </a:stretch>
              </p:blipFill>
              <p:spPr>
                <a:xfrm>
                  <a:off x="1013858" y="2193382"/>
                  <a:ext cx="29700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FBB6A728-6BC9-4E8C-B44B-647960EC04BB}"/>
                    </a:ext>
                  </a:extLst>
                </p14:cNvPr>
                <p14:cNvContentPartPr/>
                <p14:nvPr/>
              </p14:nvContentPartPr>
              <p14:xfrm>
                <a:off x="5550578" y="1900342"/>
                <a:ext cx="1858320" cy="325080"/>
              </p14:xfrm>
            </p:contentPart>
          </mc:Choice>
          <mc:Fallback xmlns="">
            <p:pic>
              <p:nvPicPr>
                <p:cNvPr id="75" name="Freihand 74">
                  <a:extLst>
                    <a:ext uri="{FF2B5EF4-FFF2-40B4-BE49-F238E27FC236}">
                      <a16:creationId xmlns:a16="http://schemas.microsoft.com/office/drawing/2014/main" id="{FBB6A728-6BC9-4E8C-B44B-647960EC04BB}"/>
                    </a:ext>
                  </a:extLst>
                </p:cNvPr>
                <p:cNvPicPr/>
                <p:nvPr/>
              </p:nvPicPr>
              <p:blipFill>
                <a:blip r:embed="rId117"/>
                <a:stretch>
                  <a:fillRect/>
                </a:stretch>
              </p:blipFill>
              <p:spPr>
                <a:xfrm>
                  <a:off x="5541578" y="1891342"/>
                  <a:ext cx="18759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0F4CC307-7771-4DB7-A55E-F04AEF1F3BCF}"/>
                    </a:ext>
                  </a:extLst>
                </p14:cNvPr>
                <p14:cNvContentPartPr/>
                <p14:nvPr/>
              </p14:nvContentPartPr>
              <p14:xfrm>
                <a:off x="5477138" y="1968022"/>
                <a:ext cx="1520280" cy="131760"/>
              </p14:xfrm>
            </p:contentPart>
          </mc:Choice>
          <mc:Fallback xmlns="">
            <p:pic>
              <p:nvPicPr>
                <p:cNvPr id="76" name="Freihand 75">
                  <a:extLst>
                    <a:ext uri="{FF2B5EF4-FFF2-40B4-BE49-F238E27FC236}">
                      <a16:creationId xmlns:a16="http://schemas.microsoft.com/office/drawing/2014/main" id="{0F4CC307-7771-4DB7-A55E-F04AEF1F3BCF}"/>
                    </a:ext>
                  </a:extLst>
                </p:cNvPr>
                <p:cNvPicPr/>
                <p:nvPr/>
              </p:nvPicPr>
              <p:blipFill>
                <a:blip r:embed="rId119"/>
                <a:stretch>
                  <a:fillRect/>
                </a:stretch>
              </p:blipFill>
              <p:spPr>
                <a:xfrm>
                  <a:off x="5468138" y="1959022"/>
                  <a:ext cx="1537920" cy="14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4D7079A1-2112-4F6F-9BD5-49FEE087CCE0}"/>
                  </a:ext>
                </a:extLst>
              </p14:cNvPr>
              <p14:cNvContentPartPr/>
              <p14:nvPr/>
            </p14:nvContentPartPr>
            <p14:xfrm>
              <a:off x="1208978" y="4421782"/>
              <a:ext cx="7072200" cy="446040"/>
            </p14:xfrm>
          </p:contentPart>
        </mc:Choice>
        <mc:Fallback xmlns="">
          <p:pic>
            <p:nvPicPr>
              <p:cNvPr id="78" name="Freihand 77">
                <a:extLst>
                  <a:ext uri="{FF2B5EF4-FFF2-40B4-BE49-F238E27FC236}">
                    <a16:creationId xmlns:a16="http://schemas.microsoft.com/office/drawing/2014/main" id="{4D7079A1-2112-4F6F-9BD5-49FEE087CCE0}"/>
                  </a:ext>
                </a:extLst>
              </p:cNvPr>
              <p:cNvPicPr/>
              <p:nvPr/>
            </p:nvPicPr>
            <p:blipFill>
              <a:blip r:embed="rId121"/>
              <a:stretch>
                <a:fillRect/>
              </a:stretch>
            </p:blipFill>
            <p:spPr>
              <a:xfrm>
                <a:off x="1199978" y="4413142"/>
                <a:ext cx="7089840" cy="46368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E0A7C6D-27FF-49C0-B210-04957988A6EC}"/>
                  </a:ext>
                </a:extLst>
              </p14:cNvPr>
              <p14:cNvContentPartPr/>
              <p14:nvPr/>
            </p14:nvContentPartPr>
            <p14:xfrm>
              <a:off x="1737295" y="2668582"/>
              <a:ext cx="1655280" cy="98640"/>
            </p14:xfrm>
          </p:contentPart>
        </mc:Choice>
        <mc:Fallback xmlns="">
          <p:pic>
            <p:nvPicPr>
              <p:cNvPr id="2" name="Freihand 1">
                <a:extLst>
                  <a:ext uri="{FF2B5EF4-FFF2-40B4-BE49-F238E27FC236}">
                    <a16:creationId xmlns:a16="http://schemas.microsoft.com/office/drawing/2014/main" id="{CE0A7C6D-27FF-49C0-B210-04957988A6EC}"/>
                  </a:ext>
                </a:extLst>
              </p:cNvPr>
              <p:cNvPicPr/>
              <p:nvPr/>
            </p:nvPicPr>
            <p:blipFill>
              <a:blip r:embed="rId4"/>
              <a:stretch>
                <a:fillRect/>
              </a:stretch>
            </p:blipFill>
            <p:spPr>
              <a:xfrm>
                <a:off x="1728655" y="2659942"/>
                <a:ext cx="1672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8655320-D5BE-45E6-975B-5A98644108D8}"/>
                  </a:ext>
                </a:extLst>
              </p14:cNvPr>
              <p14:cNvContentPartPr/>
              <p14:nvPr/>
            </p14:nvContentPartPr>
            <p14:xfrm>
              <a:off x="1792015" y="3473542"/>
              <a:ext cx="1647000" cy="44640"/>
            </p14:xfrm>
          </p:contentPart>
        </mc:Choice>
        <mc:Fallback xmlns="">
          <p:pic>
            <p:nvPicPr>
              <p:cNvPr id="5" name="Freihand 4">
                <a:extLst>
                  <a:ext uri="{FF2B5EF4-FFF2-40B4-BE49-F238E27FC236}">
                    <a16:creationId xmlns:a16="http://schemas.microsoft.com/office/drawing/2014/main" id="{78655320-D5BE-45E6-975B-5A98644108D8}"/>
                  </a:ext>
                </a:extLst>
              </p:cNvPr>
              <p:cNvPicPr/>
              <p:nvPr/>
            </p:nvPicPr>
            <p:blipFill>
              <a:blip r:embed="rId6"/>
              <a:stretch>
                <a:fillRect/>
              </a:stretch>
            </p:blipFill>
            <p:spPr>
              <a:xfrm>
                <a:off x="1783015" y="3464542"/>
                <a:ext cx="1664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1C9A61F-BEF2-4402-A55E-698B066A0721}"/>
                  </a:ext>
                </a:extLst>
              </p14:cNvPr>
              <p14:cNvContentPartPr/>
              <p14:nvPr/>
            </p14:nvContentPartPr>
            <p14:xfrm>
              <a:off x="1497895" y="4258702"/>
              <a:ext cx="2422800" cy="66240"/>
            </p14:xfrm>
          </p:contentPart>
        </mc:Choice>
        <mc:Fallback xmlns="">
          <p:pic>
            <p:nvPicPr>
              <p:cNvPr id="6" name="Freihand 5">
                <a:extLst>
                  <a:ext uri="{FF2B5EF4-FFF2-40B4-BE49-F238E27FC236}">
                    <a16:creationId xmlns:a16="http://schemas.microsoft.com/office/drawing/2014/main" id="{51C9A61F-BEF2-4402-A55E-698B066A0721}"/>
                  </a:ext>
                </a:extLst>
              </p:cNvPr>
              <p:cNvPicPr/>
              <p:nvPr/>
            </p:nvPicPr>
            <p:blipFill>
              <a:blip r:embed="rId8"/>
              <a:stretch>
                <a:fillRect/>
              </a:stretch>
            </p:blipFill>
            <p:spPr>
              <a:xfrm>
                <a:off x="1489255" y="4250062"/>
                <a:ext cx="244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BAD269A-310A-437F-8E3F-82B875E24F6A}"/>
                  </a:ext>
                </a:extLst>
              </p14:cNvPr>
              <p14:cNvContentPartPr/>
              <p14:nvPr/>
            </p14:nvContentPartPr>
            <p14:xfrm>
              <a:off x="1555135" y="5015782"/>
              <a:ext cx="1926720" cy="69840"/>
            </p14:xfrm>
          </p:contentPart>
        </mc:Choice>
        <mc:Fallback xmlns="">
          <p:pic>
            <p:nvPicPr>
              <p:cNvPr id="7" name="Freihand 6">
                <a:extLst>
                  <a:ext uri="{FF2B5EF4-FFF2-40B4-BE49-F238E27FC236}">
                    <a16:creationId xmlns:a16="http://schemas.microsoft.com/office/drawing/2014/main" id="{2BAD269A-310A-437F-8E3F-82B875E24F6A}"/>
                  </a:ext>
                </a:extLst>
              </p:cNvPr>
              <p:cNvPicPr/>
              <p:nvPr/>
            </p:nvPicPr>
            <p:blipFill>
              <a:blip r:embed="rId10"/>
              <a:stretch>
                <a:fillRect/>
              </a:stretch>
            </p:blipFill>
            <p:spPr>
              <a:xfrm>
                <a:off x="1546495" y="5006782"/>
                <a:ext cx="1944360" cy="87480"/>
              </a:xfrm>
              <a:prstGeom prst="rect">
                <a:avLst/>
              </a:prstGeom>
            </p:spPr>
          </p:pic>
        </mc:Fallback>
      </mc:AlternateContent>
      <p:grpSp>
        <p:nvGrpSpPr>
          <p:cNvPr id="11" name="Gruppieren 10">
            <a:extLst>
              <a:ext uri="{FF2B5EF4-FFF2-40B4-BE49-F238E27FC236}">
                <a16:creationId xmlns:a16="http://schemas.microsoft.com/office/drawing/2014/main" id="{7616ADC1-F6AC-4164-BE81-B4444033130C}"/>
              </a:ext>
            </a:extLst>
          </p:cNvPr>
          <p:cNvGrpSpPr/>
          <p:nvPr/>
        </p:nvGrpSpPr>
        <p:grpSpPr>
          <a:xfrm>
            <a:off x="1559455" y="5765302"/>
            <a:ext cx="2826000" cy="132840"/>
            <a:chOff x="1559455" y="5765302"/>
            <a:chExt cx="2826000" cy="13284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E517166-4AA9-4BF3-9ED4-E83CABED73E3}"/>
                    </a:ext>
                  </a:extLst>
                </p14:cNvPr>
                <p14:cNvContentPartPr/>
                <p14:nvPr/>
              </p14:nvContentPartPr>
              <p14:xfrm>
                <a:off x="1611295" y="5765302"/>
                <a:ext cx="21960" cy="10080"/>
              </p14:xfrm>
            </p:contentPart>
          </mc:Choice>
          <mc:Fallback xmlns="">
            <p:pic>
              <p:nvPicPr>
                <p:cNvPr id="8" name="Freihand 7">
                  <a:extLst>
                    <a:ext uri="{FF2B5EF4-FFF2-40B4-BE49-F238E27FC236}">
                      <a16:creationId xmlns:a16="http://schemas.microsoft.com/office/drawing/2014/main" id="{2E517166-4AA9-4BF3-9ED4-E83CABED73E3}"/>
                    </a:ext>
                  </a:extLst>
                </p:cNvPr>
                <p:cNvPicPr/>
                <p:nvPr/>
              </p:nvPicPr>
              <p:blipFill>
                <a:blip r:embed="rId12"/>
                <a:stretch>
                  <a:fillRect/>
                </a:stretch>
              </p:blipFill>
              <p:spPr>
                <a:xfrm>
                  <a:off x="1602655" y="5756662"/>
                  <a:ext cx="3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8931104F-6795-49CE-8984-3EAC1886C3F4}"/>
                    </a:ext>
                  </a:extLst>
                </p14:cNvPr>
                <p14:cNvContentPartPr/>
                <p14:nvPr/>
              </p14:nvContentPartPr>
              <p14:xfrm>
                <a:off x="1559455" y="5815342"/>
                <a:ext cx="2826000" cy="82800"/>
              </p14:xfrm>
            </p:contentPart>
          </mc:Choice>
          <mc:Fallback xmlns="">
            <p:pic>
              <p:nvPicPr>
                <p:cNvPr id="9" name="Freihand 8">
                  <a:extLst>
                    <a:ext uri="{FF2B5EF4-FFF2-40B4-BE49-F238E27FC236}">
                      <a16:creationId xmlns:a16="http://schemas.microsoft.com/office/drawing/2014/main" id="{8931104F-6795-49CE-8984-3EAC1886C3F4}"/>
                    </a:ext>
                  </a:extLst>
                </p:cNvPr>
                <p:cNvPicPr/>
                <p:nvPr/>
              </p:nvPicPr>
              <p:blipFill>
                <a:blip r:embed="rId14"/>
                <a:stretch>
                  <a:fillRect/>
                </a:stretch>
              </p:blipFill>
              <p:spPr>
                <a:xfrm>
                  <a:off x="1550455" y="5806342"/>
                  <a:ext cx="28436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93C0B7E-8F58-4981-ACA3-FEA0BF350B23}"/>
                  </a:ext>
                </a:extLst>
              </p14:cNvPr>
              <p14:cNvContentPartPr/>
              <p14:nvPr/>
            </p14:nvContentPartPr>
            <p14:xfrm>
              <a:off x="4441615" y="2189422"/>
              <a:ext cx="606240" cy="3630600"/>
            </p14:xfrm>
          </p:contentPart>
        </mc:Choice>
        <mc:Fallback xmlns="">
          <p:pic>
            <p:nvPicPr>
              <p:cNvPr id="12" name="Freihand 11">
                <a:extLst>
                  <a:ext uri="{FF2B5EF4-FFF2-40B4-BE49-F238E27FC236}">
                    <a16:creationId xmlns:a16="http://schemas.microsoft.com/office/drawing/2014/main" id="{593C0B7E-8F58-4981-ACA3-FEA0BF350B23}"/>
                  </a:ext>
                </a:extLst>
              </p:cNvPr>
              <p:cNvPicPr/>
              <p:nvPr/>
            </p:nvPicPr>
            <p:blipFill>
              <a:blip r:embed="rId16"/>
              <a:stretch>
                <a:fillRect/>
              </a:stretch>
            </p:blipFill>
            <p:spPr>
              <a:xfrm>
                <a:off x="4432615" y="2180422"/>
                <a:ext cx="623880" cy="364824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15F0496-11A6-410A-94A3-6577DA541F51}"/>
                  </a:ext>
                </a:extLst>
              </p14:cNvPr>
              <p14:cNvContentPartPr/>
              <p14:nvPr/>
            </p14:nvContentPartPr>
            <p14:xfrm>
              <a:off x="5321618" y="1500022"/>
              <a:ext cx="1359000" cy="106920"/>
            </p14:xfrm>
          </p:contentPart>
        </mc:Choice>
        <mc:Fallback xmlns="">
          <p:pic>
            <p:nvPicPr>
              <p:cNvPr id="2" name="Freihand 1">
                <a:extLst>
                  <a:ext uri="{FF2B5EF4-FFF2-40B4-BE49-F238E27FC236}">
                    <a16:creationId xmlns:a16="http://schemas.microsoft.com/office/drawing/2014/main" id="{A15F0496-11A6-410A-94A3-6577DA541F51}"/>
                  </a:ext>
                </a:extLst>
              </p:cNvPr>
              <p:cNvPicPr/>
              <p:nvPr/>
            </p:nvPicPr>
            <p:blipFill>
              <a:blip r:embed="rId4"/>
              <a:stretch>
                <a:fillRect/>
              </a:stretch>
            </p:blipFill>
            <p:spPr>
              <a:xfrm>
                <a:off x="5312978" y="1491022"/>
                <a:ext cx="1376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6F8E197-F413-42FB-85B0-13D7C77A89E1}"/>
                  </a:ext>
                </a:extLst>
              </p14:cNvPr>
              <p14:cNvContentPartPr/>
              <p14:nvPr/>
            </p14:nvContentPartPr>
            <p14:xfrm>
              <a:off x="1481858" y="1812862"/>
              <a:ext cx="2288160" cy="37440"/>
            </p14:xfrm>
          </p:contentPart>
        </mc:Choice>
        <mc:Fallback xmlns="">
          <p:pic>
            <p:nvPicPr>
              <p:cNvPr id="6" name="Freihand 5">
                <a:extLst>
                  <a:ext uri="{FF2B5EF4-FFF2-40B4-BE49-F238E27FC236}">
                    <a16:creationId xmlns:a16="http://schemas.microsoft.com/office/drawing/2014/main" id="{26F8E197-F413-42FB-85B0-13D7C77A89E1}"/>
                  </a:ext>
                </a:extLst>
              </p:cNvPr>
              <p:cNvPicPr/>
              <p:nvPr/>
            </p:nvPicPr>
            <p:blipFill>
              <a:blip r:embed="rId6"/>
              <a:stretch>
                <a:fillRect/>
              </a:stretch>
            </p:blipFill>
            <p:spPr>
              <a:xfrm>
                <a:off x="1472858" y="1803862"/>
                <a:ext cx="2305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F567E5E-9D0A-4338-B639-4FEA7C25CCBB}"/>
                  </a:ext>
                </a:extLst>
              </p14:cNvPr>
              <p14:cNvContentPartPr/>
              <p14:nvPr/>
            </p14:nvContentPartPr>
            <p14:xfrm>
              <a:off x="1491578" y="1778662"/>
              <a:ext cx="1998360" cy="78480"/>
            </p14:xfrm>
          </p:contentPart>
        </mc:Choice>
        <mc:Fallback xmlns="">
          <p:pic>
            <p:nvPicPr>
              <p:cNvPr id="7" name="Freihand 6">
                <a:extLst>
                  <a:ext uri="{FF2B5EF4-FFF2-40B4-BE49-F238E27FC236}">
                    <a16:creationId xmlns:a16="http://schemas.microsoft.com/office/drawing/2014/main" id="{BF567E5E-9D0A-4338-B639-4FEA7C25CCBB}"/>
                  </a:ext>
                </a:extLst>
              </p:cNvPr>
              <p:cNvPicPr/>
              <p:nvPr/>
            </p:nvPicPr>
            <p:blipFill>
              <a:blip r:embed="rId8"/>
              <a:stretch>
                <a:fillRect/>
              </a:stretch>
            </p:blipFill>
            <p:spPr>
              <a:xfrm>
                <a:off x="1482938" y="1770022"/>
                <a:ext cx="2016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A5763F1-91B6-44BB-B146-6039094D5E89}"/>
                  </a:ext>
                </a:extLst>
              </p14:cNvPr>
              <p14:cNvContentPartPr/>
              <p14:nvPr/>
            </p14:nvContentPartPr>
            <p14:xfrm>
              <a:off x="6180218" y="1749142"/>
              <a:ext cx="2287800" cy="96120"/>
            </p14:xfrm>
          </p:contentPart>
        </mc:Choice>
        <mc:Fallback xmlns="">
          <p:pic>
            <p:nvPicPr>
              <p:cNvPr id="8" name="Freihand 7">
                <a:extLst>
                  <a:ext uri="{FF2B5EF4-FFF2-40B4-BE49-F238E27FC236}">
                    <a16:creationId xmlns:a16="http://schemas.microsoft.com/office/drawing/2014/main" id="{1A5763F1-91B6-44BB-B146-6039094D5E89}"/>
                  </a:ext>
                </a:extLst>
              </p:cNvPr>
              <p:cNvPicPr/>
              <p:nvPr/>
            </p:nvPicPr>
            <p:blipFill>
              <a:blip r:embed="rId10"/>
              <a:stretch>
                <a:fillRect/>
              </a:stretch>
            </p:blipFill>
            <p:spPr>
              <a:xfrm>
                <a:off x="6171578" y="1740502"/>
                <a:ext cx="2305440" cy="11376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36" name="Gruppieren 435">
            <a:extLst>
              <a:ext uri="{FF2B5EF4-FFF2-40B4-BE49-F238E27FC236}">
                <a16:creationId xmlns:a16="http://schemas.microsoft.com/office/drawing/2014/main" id="{8E61CAB7-3DDD-469F-84FC-9005A3056BBE}"/>
              </a:ext>
            </a:extLst>
          </p:cNvPr>
          <p:cNvGrpSpPr/>
          <p:nvPr/>
        </p:nvGrpSpPr>
        <p:grpSpPr>
          <a:xfrm>
            <a:off x="378818" y="531622"/>
            <a:ext cx="11098800" cy="6269040"/>
            <a:chOff x="378818" y="531622"/>
            <a:chExt cx="11098800" cy="6269040"/>
          </a:xfrm>
        </p:grpSpPr>
        <mc:AlternateContent xmlns:mc="http://schemas.openxmlformats.org/markup-compatibility/2006" xmlns:p14="http://schemas.microsoft.com/office/powerpoint/2010/main">
          <mc:Choice Requires="p14">
            <p:contentPart p14:bwMode="auto" r:id="rId3">
              <p14:nvContentPartPr>
                <p14:cNvPr id="126" name="Freihand 125">
                  <a:extLst>
                    <a:ext uri="{FF2B5EF4-FFF2-40B4-BE49-F238E27FC236}">
                      <a16:creationId xmlns:a16="http://schemas.microsoft.com/office/drawing/2014/main" id="{50ADCFC5-8BF1-47C0-8C5D-27B9B08B1AE4}"/>
                    </a:ext>
                  </a:extLst>
                </p14:cNvPr>
                <p14:cNvContentPartPr/>
                <p14:nvPr/>
              </p14:nvContentPartPr>
              <p14:xfrm>
                <a:off x="1647098" y="2907982"/>
                <a:ext cx="28800" cy="191880"/>
              </p14:xfrm>
            </p:contentPart>
          </mc:Choice>
          <mc:Fallback xmlns="">
            <p:pic>
              <p:nvPicPr>
                <p:cNvPr id="126" name="Freihand 125">
                  <a:extLst>
                    <a:ext uri="{FF2B5EF4-FFF2-40B4-BE49-F238E27FC236}">
                      <a16:creationId xmlns:a16="http://schemas.microsoft.com/office/drawing/2014/main" id="{50ADCFC5-8BF1-47C0-8C5D-27B9B08B1AE4}"/>
                    </a:ext>
                  </a:extLst>
                </p:cNvPr>
                <p:cNvPicPr/>
                <p:nvPr/>
              </p:nvPicPr>
              <p:blipFill>
                <a:blip r:embed="rId4"/>
                <a:stretch>
                  <a:fillRect/>
                </a:stretch>
              </p:blipFill>
              <p:spPr>
                <a:xfrm>
                  <a:off x="1638098" y="2899342"/>
                  <a:ext cx="46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7D35B450-E5B7-414B-B76E-EFC1191C98B0}"/>
                    </a:ext>
                  </a:extLst>
                </p14:cNvPr>
                <p14:cNvContentPartPr/>
                <p14:nvPr/>
              </p14:nvContentPartPr>
              <p14:xfrm>
                <a:off x="573218" y="938062"/>
                <a:ext cx="121320" cy="209880"/>
              </p14:xfrm>
            </p:contentPart>
          </mc:Choice>
          <mc:Fallback xmlns="">
            <p:pic>
              <p:nvPicPr>
                <p:cNvPr id="2" name="Freihand 1">
                  <a:extLst>
                    <a:ext uri="{FF2B5EF4-FFF2-40B4-BE49-F238E27FC236}">
                      <a16:creationId xmlns:a16="http://schemas.microsoft.com/office/drawing/2014/main" id="{7D35B450-E5B7-414B-B76E-EFC1191C98B0}"/>
                    </a:ext>
                  </a:extLst>
                </p:cNvPr>
                <p:cNvPicPr/>
                <p:nvPr/>
              </p:nvPicPr>
              <p:blipFill>
                <a:blip r:embed="rId6"/>
                <a:stretch>
                  <a:fillRect/>
                </a:stretch>
              </p:blipFill>
              <p:spPr>
                <a:xfrm>
                  <a:off x="564218" y="929422"/>
                  <a:ext cx="138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7992CE3-426D-49E2-AAC9-E254A19FDA9C}"/>
                    </a:ext>
                  </a:extLst>
                </p14:cNvPr>
                <p14:cNvContentPartPr/>
                <p14:nvPr/>
              </p14:nvContentPartPr>
              <p14:xfrm>
                <a:off x="830978" y="940582"/>
                <a:ext cx="3600" cy="99360"/>
              </p14:xfrm>
            </p:contentPart>
          </mc:Choice>
          <mc:Fallback xmlns="">
            <p:pic>
              <p:nvPicPr>
                <p:cNvPr id="4" name="Freihand 3">
                  <a:extLst>
                    <a:ext uri="{FF2B5EF4-FFF2-40B4-BE49-F238E27FC236}">
                      <a16:creationId xmlns:a16="http://schemas.microsoft.com/office/drawing/2014/main" id="{97992CE3-426D-49E2-AAC9-E254A19FDA9C}"/>
                    </a:ext>
                  </a:extLst>
                </p:cNvPr>
                <p:cNvPicPr/>
                <p:nvPr/>
              </p:nvPicPr>
              <p:blipFill>
                <a:blip r:embed="rId8"/>
                <a:stretch>
                  <a:fillRect/>
                </a:stretch>
              </p:blipFill>
              <p:spPr>
                <a:xfrm>
                  <a:off x="822338" y="931942"/>
                  <a:ext cx="21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056D801-2D66-4B39-AAE5-BAE1A40BB4DE}"/>
                    </a:ext>
                  </a:extLst>
                </p14:cNvPr>
                <p14:cNvContentPartPr/>
                <p14:nvPr/>
              </p14:nvContentPartPr>
              <p14:xfrm>
                <a:off x="787778" y="903862"/>
                <a:ext cx="138600" cy="191160"/>
              </p14:xfrm>
            </p:contentPart>
          </mc:Choice>
          <mc:Fallback xmlns="">
            <p:pic>
              <p:nvPicPr>
                <p:cNvPr id="5" name="Freihand 4">
                  <a:extLst>
                    <a:ext uri="{FF2B5EF4-FFF2-40B4-BE49-F238E27FC236}">
                      <a16:creationId xmlns:a16="http://schemas.microsoft.com/office/drawing/2014/main" id="{A056D801-2D66-4B39-AAE5-BAE1A40BB4DE}"/>
                    </a:ext>
                  </a:extLst>
                </p:cNvPr>
                <p:cNvPicPr/>
                <p:nvPr/>
              </p:nvPicPr>
              <p:blipFill>
                <a:blip r:embed="rId10"/>
                <a:stretch>
                  <a:fillRect/>
                </a:stretch>
              </p:blipFill>
              <p:spPr>
                <a:xfrm>
                  <a:off x="779138" y="894862"/>
                  <a:ext cx="156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601E721-6AEA-429E-AB9A-41310B3AB976}"/>
                    </a:ext>
                  </a:extLst>
                </p14:cNvPr>
                <p14:cNvContentPartPr/>
                <p14:nvPr/>
              </p14:nvContentPartPr>
              <p14:xfrm>
                <a:off x="1018898" y="915022"/>
                <a:ext cx="151560" cy="117720"/>
              </p14:xfrm>
            </p:contentPart>
          </mc:Choice>
          <mc:Fallback xmlns="">
            <p:pic>
              <p:nvPicPr>
                <p:cNvPr id="6" name="Freihand 5">
                  <a:extLst>
                    <a:ext uri="{FF2B5EF4-FFF2-40B4-BE49-F238E27FC236}">
                      <a16:creationId xmlns:a16="http://schemas.microsoft.com/office/drawing/2014/main" id="{C601E721-6AEA-429E-AB9A-41310B3AB976}"/>
                    </a:ext>
                  </a:extLst>
                </p:cNvPr>
                <p:cNvPicPr/>
                <p:nvPr/>
              </p:nvPicPr>
              <p:blipFill>
                <a:blip r:embed="rId12"/>
                <a:stretch>
                  <a:fillRect/>
                </a:stretch>
              </p:blipFill>
              <p:spPr>
                <a:xfrm>
                  <a:off x="1010258" y="906022"/>
                  <a:ext cx="169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A938D3D1-1E11-4FB8-9364-0FA6A4C122EF}"/>
                    </a:ext>
                  </a:extLst>
                </p14:cNvPr>
                <p14:cNvContentPartPr/>
                <p14:nvPr/>
              </p14:nvContentPartPr>
              <p14:xfrm>
                <a:off x="2667338" y="887302"/>
                <a:ext cx="151920" cy="146520"/>
              </p14:xfrm>
            </p:contentPart>
          </mc:Choice>
          <mc:Fallback xmlns="">
            <p:pic>
              <p:nvPicPr>
                <p:cNvPr id="15" name="Freihand 14">
                  <a:extLst>
                    <a:ext uri="{FF2B5EF4-FFF2-40B4-BE49-F238E27FC236}">
                      <a16:creationId xmlns:a16="http://schemas.microsoft.com/office/drawing/2014/main" id="{A938D3D1-1E11-4FB8-9364-0FA6A4C122EF}"/>
                    </a:ext>
                  </a:extLst>
                </p:cNvPr>
                <p:cNvPicPr/>
                <p:nvPr/>
              </p:nvPicPr>
              <p:blipFill>
                <a:blip r:embed="rId14"/>
                <a:stretch>
                  <a:fillRect/>
                </a:stretch>
              </p:blipFill>
              <p:spPr>
                <a:xfrm>
                  <a:off x="2658698" y="878302"/>
                  <a:ext cx="169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97B131C9-3C8F-4D15-B2E5-E21A6B8D5CFE}"/>
                    </a:ext>
                  </a:extLst>
                </p14:cNvPr>
                <p14:cNvContentPartPr/>
                <p14:nvPr/>
              </p14:nvContentPartPr>
              <p14:xfrm>
                <a:off x="2602178" y="953542"/>
                <a:ext cx="189720" cy="14760"/>
              </p14:xfrm>
            </p:contentPart>
          </mc:Choice>
          <mc:Fallback xmlns="">
            <p:pic>
              <p:nvPicPr>
                <p:cNvPr id="17" name="Freihand 16">
                  <a:extLst>
                    <a:ext uri="{FF2B5EF4-FFF2-40B4-BE49-F238E27FC236}">
                      <a16:creationId xmlns:a16="http://schemas.microsoft.com/office/drawing/2014/main" id="{97B131C9-3C8F-4D15-B2E5-E21A6B8D5CFE}"/>
                    </a:ext>
                  </a:extLst>
                </p:cNvPr>
                <p:cNvPicPr/>
                <p:nvPr/>
              </p:nvPicPr>
              <p:blipFill>
                <a:blip r:embed="rId16"/>
                <a:stretch>
                  <a:fillRect/>
                </a:stretch>
              </p:blipFill>
              <p:spPr>
                <a:xfrm>
                  <a:off x="2593178" y="944902"/>
                  <a:ext cx="207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03DD4381-9DF6-4BEF-9140-E3FF6E2F254F}"/>
                    </a:ext>
                  </a:extLst>
                </p14:cNvPr>
                <p14:cNvContentPartPr/>
                <p14:nvPr/>
              </p14:nvContentPartPr>
              <p14:xfrm>
                <a:off x="2606498" y="1002142"/>
                <a:ext cx="154080" cy="18360"/>
              </p14:xfrm>
            </p:contentPart>
          </mc:Choice>
          <mc:Fallback xmlns="">
            <p:pic>
              <p:nvPicPr>
                <p:cNvPr id="18" name="Freihand 17">
                  <a:extLst>
                    <a:ext uri="{FF2B5EF4-FFF2-40B4-BE49-F238E27FC236}">
                      <a16:creationId xmlns:a16="http://schemas.microsoft.com/office/drawing/2014/main" id="{03DD4381-9DF6-4BEF-9140-E3FF6E2F254F}"/>
                    </a:ext>
                  </a:extLst>
                </p:cNvPr>
                <p:cNvPicPr/>
                <p:nvPr/>
              </p:nvPicPr>
              <p:blipFill>
                <a:blip r:embed="rId18"/>
                <a:stretch>
                  <a:fillRect/>
                </a:stretch>
              </p:blipFill>
              <p:spPr>
                <a:xfrm>
                  <a:off x="2597858" y="993142"/>
                  <a:ext cx="171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A3D2138F-1319-4CE7-8C9D-6E92EFBC3216}"/>
                    </a:ext>
                  </a:extLst>
                </p14:cNvPr>
                <p14:cNvContentPartPr/>
                <p14:nvPr/>
              </p14:nvContentPartPr>
              <p14:xfrm>
                <a:off x="3954338" y="836902"/>
                <a:ext cx="72360" cy="264240"/>
              </p14:xfrm>
            </p:contentPart>
          </mc:Choice>
          <mc:Fallback xmlns="">
            <p:pic>
              <p:nvPicPr>
                <p:cNvPr id="23" name="Freihand 22">
                  <a:extLst>
                    <a:ext uri="{FF2B5EF4-FFF2-40B4-BE49-F238E27FC236}">
                      <a16:creationId xmlns:a16="http://schemas.microsoft.com/office/drawing/2014/main" id="{A3D2138F-1319-4CE7-8C9D-6E92EFBC3216}"/>
                    </a:ext>
                  </a:extLst>
                </p:cNvPr>
                <p:cNvPicPr/>
                <p:nvPr/>
              </p:nvPicPr>
              <p:blipFill>
                <a:blip r:embed="rId20"/>
                <a:stretch>
                  <a:fillRect/>
                </a:stretch>
              </p:blipFill>
              <p:spPr>
                <a:xfrm>
                  <a:off x="3945338" y="828262"/>
                  <a:ext cx="900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E03500C8-C172-4341-9937-ADA90AA0098B}"/>
                    </a:ext>
                  </a:extLst>
                </p14:cNvPr>
                <p14:cNvContentPartPr/>
                <p14:nvPr/>
              </p14:nvContentPartPr>
              <p14:xfrm>
                <a:off x="4128218" y="866422"/>
                <a:ext cx="16200" cy="72000"/>
              </p14:xfrm>
            </p:contentPart>
          </mc:Choice>
          <mc:Fallback xmlns="">
            <p:pic>
              <p:nvPicPr>
                <p:cNvPr id="24" name="Freihand 23">
                  <a:extLst>
                    <a:ext uri="{FF2B5EF4-FFF2-40B4-BE49-F238E27FC236}">
                      <a16:creationId xmlns:a16="http://schemas.microsoft.com/office/drawing/2014/main" id="{E03500C8-C172-4341-9937-ADA90AA0098B}"/>
                    </a:ext>
                  </a:extLst>
                </p:cNvPr>
                <p:cNvPicPr/>
                <p:nvPr/>
              </p:nvPicPr>
              <p:blipFill>
                <a:blip r:embed="rId22"/>
                <a:stretch>
                  <a:fillRect/>
                </a:stretch>
              </p:blipFill>
              <p:spPr>
                <a:xfrm>
                  <a:off x="4119578" y="857422"/>
                  <a:ext cx="33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A2781E3F-F70A-4053-9288-C5062F8E0B5F}"/>
                    </a:ext>
                  </a:extLst>
                </p14:cNvPr>
                <p14:cNvContentPartPr/>
                <p14:nvPr/>
              </p14:nvContentPartPr>
              <p14:xfrm>
                <a:off x="4200578" y="777142"/>
                <a:ext cx="75240" cy="170640"/>
              </p14:xfrm>
            </p:contentPart>
          </mc:Choice>
          <mc:Fallback xmlns="">
            <p:pic>
              <p:nvPicPr>
                <p:cNvPr id="25" name="Freihand 24">
                  <a:extLst>
                    <a:ext uri="{FF2B5EF4-FFF2-40B4-BE49-F238E27FC236}">
                      <a16:creationId xmlns:a16="http://schemas.microsoft.com/office/drawing/2014/main" id="{A2781E3F-F70A-4053-9288-C5062F8E0B5F}"/>
                    </a:ext>
                  </a:extLst>
                </p:cNvPr>
                <p:cNvPicPr/>
                <p:nvPr/>
              </p:nvPicPr>
              <p:blipFill>
                <a:blip r:embed="rId24"/>
                <a:stretch>
                  <a:fillRect/>
                </a:stretch>
              </p:blipFill>
              <p:spPr>
                <a:xfrm>
                  <a:off x="4191938" y="768142"/>
                  <a:ext cx="92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0B481FCC-0FF1-4DBF-AD08-EF3F9DBD9981}"/>
                    </a:ext>
                  </a:extLst>
                </p14:cNvPr>
                <p14:cNvContentPartPr/>
                <p14:nvPr/>
              </p14:nvContentPartPr>
              <p14:xfrm>
                <a:off x="4303178" y="763822"/>
                <a:ext cx="82800" cy="172080"/>
              </p14:xfrm>
            </p:contentPart>
          </mc:Choice>
          <mc:Fallback xmlns="">
            <p:pic>
              <p:nvPicPr>
                <p:cNvPr id="26" name="Freihand 25">
                  <a:extLst>
                    <a:ext uri="{FF2B5EF4-FFF2-40B4-BE49-F238E27FC236}">
                      <a16:creationId xmlns:a16="http://schemas.microsoft.com/office/drawing/2014/main" id="{0B481FCC-0FF1-4DBF-AD08-EF3F9DBD9981}"/>
                    </a:ext>
                  </a:extLst>
                </p:cNvPr>
                <p:cNvPicPr/>
                <p:nvPr/>
              </p:nvPicPr>
              <p:blipFill>
                <a:blip r:embed="rId26"/>
                <a:stretch>
                  <a:fillRect/>
                </a:stretch>
              </p:blipFill>
              <p:spPr>
                <a:xfrm>
                  <a:off x="4294538" y="754822"/>
                  <a:ext cx="100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9A97C193-4C14-40D9-B5F0-A190CE2B90B2}"/>
                    </a:ext>
                  </a:extLst>
                </p14:cNvPr>
                <p14:cNvContentPartPr/>
                <p14:nvPr/>
              </p14:nvContentPartPr>
              <p14:xfrm>
                <a:off x="4139738" y="763102"/>
                <a:ext cx="20880" cy="10800"/>
              </p14:xfrm>
            </p:contentPart>
          </mc:Choice>
          <mc:Fallback xmlns="">
            <p:pic>
              <p:nvPicPr>
                <p:cNvPr id="27" name="Freihand 26">
                  <a:extLst>
                    <a:ext uri="{FF2B5EF4-FFF2-40B4-BE49-F238E27FC236}">
                      <a16:creationId xmlns:a16="http://schemas.microsoft.com/office/drawing/2014/main" id="{9A97C193-4C14-40D9-B5F0-A190CE2B90B2}"/>
                    </a:ext>
                  </a:extLst>
                </p:cNvPr>
                <p:cNvPicPr/>
                <p:nvPr/>
              </p:nvPicPr>
              <p:blipFill>
                <a:blip r:embed="rId28"/>
                <a:stretch>
                  <a:fillRect/>
                </a:stretch>
              </p:blipFill>
              <p:spPr>
                <a:xfrm>
                  <a:off x="4130738" y="754462"/>
                  <a:ext cx="38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7F294C96-9902-4F34-90EB-7C335D321C93}"/>
                    </a:ext>
                  </a:extLst>
                </p14:cNvPr>
                <p14:cNvContentPartPr/>
                <p14:nvPr/>
              </p14:nvContentPartPr>
              <p14:xfrm>
                <a:off x="4718978" y="808102"/>
                <a:ext cx="150840" cy="116640"/>
              </p14:xfrm>
            </p:contentPart>
          </mc:Choice>
          <mc:Fallback xmlns="">
            <p:pic>
              <p:nvPicPr>
                <p:cNvPr id="29" name="Freihand 28">
                  <a:extLst>
                    <a:ext uri="{FF2B5EF4-FFF2-40B4-BE49-F238E27FC236}">
                      <a16:creationId xmlns:a16="http://schemas.microsoft.com/office/drawing/2014/main" id="{7F294C96-9902-4F34-90EB-7C335D321C93}"/>
                    </a:ext>
                  </a:extLst>
                </p:cNvPr>
                <p:cNvPicPr/>
                <p:nvPr/>
              </p:nvPicPr>
              <p:blipFill>
                <a:blip r:embed="rId30"/>
                <a:stretch>
                  <a:fillRect/>
                </a:stretch>
              </p:blipFill>
              <p:spPr>
                <a:xfrm>
                  <a:off x="4709978" y="799102"/>
                  <a:ext cx="16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113952A5-F3EF-4382-A65B-911722DA5E46}"/>
                    </a:ext>
                  </a:extLst>
                </p14:cNvPr>
                <p14:cNvContentPartPr/>
                <p14:nvPr/>
              </p14:nvContentPartPr>
              <p14:xfrm>
                <a:off x="4578218" y="781822"/>
                <a:ext cx="112320" cy="203040"/>
              </p14:xfrm>
            </p:contentPart>
          </mc:Choice>
          <mc:Fallback xmlns="">
            <p:pic>
              <p:nvPicPr>
                <p:cNvPr id="30" name="Freihand 29">
                  <a:extLst>
                    <a:ext uri="{FF2B5EF4-FFF2-40B4-BE49-F238E27FC236}">
                      <a16:creationId xmlns:a16="http://schemas.microsoft.com/office/drawing/2014/main" id="{113952A5-F3EF-4382-A65B-911722DA5E46}"/>
                    </a:ext>
                  </a:extLst>
                </p:cNvPr>
                <p:cNvPicPr/>
                <p:nvPr/>
              </p:nvPicPr>
              <p:blipFill>
                <a:blip r:embed="rId32"/>
                <a:stretch>
                  <a:fillRect/>
                </a:stretch>
              </p:blipFill>
              <p:spPr>
                <a:xfrm>
                  <a:off x="4569578" y="773182"/>
                  <a:ext cx="129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0EF4556F-1AC3-4D25-8D85-C3DDAB4B9541}"/>
                    </a:ext>
                  </a:extLst>
                </p14:cNvPr>
                <p14:cNvContentPartPr/>
                <p14:nvPr/>
              </p14:nvContentPartPr>
              <p14:xfrm>
                <a:off x="4891058" y="796942"/>
                <a:ext cx="102960" cy="121680"/>
              </p14:xfrm>
            </p:contentPart>
          </mc:Choice>
          <mc:Fallback xmlns="">
            <p:pic>
              <p:nvPicPr>
                <p:cNvPr id="31" name="Freihand 30">
                  <a:extLst>
                    <a:ext uri="{FF2B5EF4-FFF2-40B4-BE49-F238E27FC236}">
                      <a16:creationId xmlns:a16="http://schemas.microsoft.com/office/drawing/2014/main" id="{0EF4556F-1AC3-4D25-8D85-C3DDAB4B9541}"/>
                    </a:ext>
                  </a:extLst>
                </p:cNvPr>
                <p:cNvPicPr/>
                <p:nvPr/>
              </p:nvPicPr>
              <p:blipFill>
                <a:blip r:embed="rId34"/>
                <a:stretch>
                  <a:fillRect/>
                </a:stretch>
              </p:blipFill>
              <p:spPr>
                <a:xfrm>
                  <a:off x="4882418" y="788302"/>
                  <a:ext cx="12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6233F351-E91F-4861-B741-B97B946F6995}"/>
                    </a:ext>
                  </a:extLst>
                </p14:cNvPr>
                <p14:cNvContentPartPr/>
                <p14:nvPr/>
              </p14:nvContentPartPr>
              <p14:xfrm>
                <a:off x="5111378" y="798742"/>
                <a:ext cx="14040" cy="154080"/>
              </p14:xfrm>
            </p:contentPart>
          </mc:Choice>
          <mc:Fallback xmlns="">
            <p:pic>
              <p:nvPicPr>
                <p:cNvPr id="45" name="Freihand 44">
                  <a:extLst>
                    <a:ext uri="{FF2B5EF4-FFF2-40B4-BE49-F238E27FC236}">
                      <a16:creationId xmlns:a16="http://schemas.microsoft.com/office/drawing/2014/main" id="{6233F351-E91F-4861-B741-B97B946F6995}"/>
                    </a:ext>
                  </a:extLst>
                </p:cNvPr>
                <p:cNvPicPr/>
                <p:nvPr/>
              </p:nvPicPr>
              <p:blipFill>
                <a:blip r:embed="rId36"/>
                <a:stretch>
                  <a:fillRect/>
                </a:stretch>
              </p:blipFill>
              <p:spPr>
                <a:xfrm>
                  <a:off x="5102378" y="789742"/>
                  <a:ext cx="31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19E994F3-EFCD-4EE9-B00E-9EB31A901143}"/>
                    </a:ext>
                  </a:extLst>
                </p14:cNvPr>
                <p14:cNvContentPartPr/>
                <p14:nvPr/>
              </p14:nvContentPartPr>
              <p14:xfrm>
                <a:off x="5062778" y="782902"/>
                <a:ext cx="131400" cy="37080"/>
              </p14:xfrm>
            </p:contentPart>
          </mc:Choice>
          <mc:Fallback xmlns="">
            <p:pic>
              <p:nvPicPr>
                <p:cNvPr id="46" name="Freihand 45">
                  <a:extLst>
                    <a:ext uri="{FF2B5EF4-FFF2-40B4-BE49-F238E27FC236}">
                      <a16:creationId xmlns:a16="http://schemas.microsoft.com/office/drawing/2014/main" id="{19E994F3-EFCD-4EE9-B00E-9EB31A901143}"/>
                    </a:ext>
                  </a:extLst>
                </p:cNvPr>
                <p:cNvPicPr/>
                <p:nvPr/>
              </p:nvPicPr>
              <p:blipFill>
                <a:blip r:embed="rId38"/>
                <a:stretch>
                  <a:fillRect/>
                </a:stretch>
              </p:blipFill>
              <p:spPr>
                <a:xfrm>
                  <a:off x="5053778" y="773902"/>
                  <a:ext cx="149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5A91BD1F-741E-4816-93AB-54712DA32B7F}"/>
                    </a:ext>
                  </a:extLst>
                </p14:cNvPr>
                <p14:cNvContentPartPr/>
                <p14:nvPr/>
              </p14:nvContentPartPr>
              <p14:xfrm>
                <a:off x="5225498" y="778222"/>
                <a:ext cx="102240" cy="156240"/>
              </p14:xfrm>
            </p:contentPart>
          </mc:Choice>
          <mc:Fallback xmlns="">
            <p:pic>
              <p:nvPicPr>
                <p:cNvPr id="47" name="Freihand 46">
                  <a:extLst>
                    <a:ext uri="{FF2B5EF4-FFF2-40B4-BE49-F238E27FC236}">
                      <a16:creationId xmlns:a16="http://schemas.microsoft.com/office/drawing/2014/main" id="{5A91BD1F-741E-4816-93AB-54712DA32B7F}"/>
                    </a:ext>
                  </a:extLst>
                </p:cNvPr>
                <p:cNvPicPr/>
                <p:nvPr/>
              </p:nvPicPr>
              <p:blipFill>
                <a:blip r:embed="rId40"/>
                <a:stretch>
                  <a:fillRect/>
                </a:stretch>
              </p:blipFill>
              <p:spPr>
                <a:xfrm>
                  <a:off x="5216858" y="769222"/>
                  <a:ext cx="119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C1BCE769-73F9-44F2-A65B-4CCD6102FF5D}"/>
                    </a:ext>
                  </a:extLst>
                </p14:cNvPr>
                <p14:cNvContentPartPr/>
                <p14:nvPr/>
              </p14:nvContentPartPr>
              <p14:xfrm>
                <a:off x="5398298" y="771382"/>
                <a:ext cx="11880" cy="128160"/>
              </p14:xfrm>
            </p:contentPart>
          </mc:Choice>
          <mc:Fallback xmlns="">
            <p:pic>
              <p:nvPicPr>
                <p:cNvPr id="48" name="Freihand 47">
                  <a:extLst>
                    <a:ext uri="{FF2B5EF4-FFF2-40B4-BE49-F238E27FC236}">
                      <a16:creationId xmlns:a16="http://schemas.microsoft.com/office/drawing/2014/main" id="{C1BCE769-73F9-44F2-A65B-4CCD6102FF5D}"/>
                    </a:ext>
                  </a:extLst>
                </p:cNvPr>
                <p:cNvPicPr/>
                <p:nvPr/>
              </p:nvPicPr>
              <p:blipFill>
                <a:blip r:embed="rId42"/>
                <a:stretch>
                  <a:fillRect/>
                </a:stretch>
              </p:blipFill>
              <p:spPr>
                <a:xfrm>
                  <a:off x="5389298" y="762742"/>
                  <a:ext cx="29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5756A10F-1465-48C6-B25B-96C9147E6FF4}"/>
                    </a:ext>
                  </a:extLst>
                </p14:cNvPr>
                <p14:cNvContentPartPr/>
                <p14:nvPr/>
              </p14:nvContentPartPr>
              <p14:xfrm>
                <a:off x="5349698" y="773542"/>
                <a:ext cx="158760" cy="187920"/>
              </p14:xfrm>
            </p:contentPart>
          </mc:Choice>
          <mc:Fallback xmlns="">
            <p:pic>
              <p:nvPicPr>
                <p:cNvPr id="49" name="Freihand 48">
                  <a:extLst>
                    <a:ext uri="{FF2B5EF4-FFF2-40B4-BE49-F238E27FC236}">
                      <a16:creationId xmlns:a16="http://schemas.microsoft.com/office/drawing/2014/main" id="{5756A10F-1465-48C6-B25B-96C9147E6FF4}"/>
                    </a:ext>
                  </a:extLst>
                </p:cNvPr>
                <p:cNvPicPr/>
                <p:nvPr/>
              </p:nvPicPr>
              <p:blipFill>
                <a:blip r:embed="rId44"/>
                <a:stretch>
                  <a:fillRect/>
                </a:stretch>
              </p:blipFill>
              <p:spPr>
                <a:xfrm>
                  <a:off x="5340698" y="764542"/>
                  <a:ext cx="176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54814E72-3B54-40D9-91EB-B1013FB9AF1B}"/>
                    </a:ext>
                  </a:extLst>
                </p14:cNvPr>
                <p14:cNvContentPartPr/>
                <p14:nvPr/>
              </p14:nvContentPartPr>
              <p14:xfrm>
                <a:off x="618218" y="1444942"/>
                <a:ext cx="156240" cy="296280"/>
              </p14:xfrm>
            </p:contentPart>
          </mc:Choice>
          <mc:Fallback xmlns="">
            <p:pic>
              <p:nvPicPr>
                <p:cNvPr id="51" name="Freihand 50">
                  <a:extLst>
                    <a:ext uri="{FF2B5EF4-FFF2-40B4-BE49-F238E27FC236}">
                      <a16:creationId xmlns:a16="http://schemas.microsoft.com/office/drawing/2014/main" id="{54814E72-3B54-40D9-91EB-B1013FB9AF1B}"/>
                    </a:ext>
                  </a:extLst>
                </p:cNvPr>
                <p:cNvPicPr/>
                <p:nvPr/>
              </p:nvPicPr>
              <p:blipFill>
                <a:blip r:embed="rId46"/>
                <a:stretch>
                  <a:fillRect/>
                </a:stretch>
              </p:blipFill>
              <p:spPr>
                <a:xfrm>
                  <a:off x="609578" y="1436302"/>
                  <a:ext cx="1738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A09AD210-65B6-4A9E-80C9-59FEB97D3707}"/>
                    </a:ext>
                  </a:extLst>
                </p14:cNvPr>
                <p14:cNvContentPartPr/>
                <p14:nvPr/>
              </p14:nvContentPartPr>
              <p14:xfrm>
                <a:off x="907658" y="1480222"/>
                <a:ext cx="39600" cy="167040"/>
              </p14:xfrm>
            </p:contentPart>
          </mc:Choice>
          <mc:Fallback xmlns="">
            <p:pic>
              <p:nvPicPr>
                <p:cNvPr id="52" name="Freihand 51">
                  <a:extLst>
                    <a:ext uri="{FF2B5EF4-FFF2-40B4-BE49-F238E27FC236}">
                      <a16:creationId xmlns:a16="http://schemas.microsoft.com/office/drawing/2014/main" id="{A09AD210-65B6-4A9E-80C9-59FEB97D3707}"/>
                    </a:ext>
                  </a:extLst>
                </p:cNvPr>
                <p:cNvPicPr/>
                <p:nvPr/>
              </p:nvPicPr>
              <p:blipFill>
                <a:blip r:embed="rId48"/>
                <a:stretch>
                  <a:fillRect/>
                </a:stretch>
              </p:blipFill>
              <p:spPr>
                <a:xfrm>
                  <a:off x="898658" y="1471582"/>
                  <a:ext cx="57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76CEF654-D813-42F3-A831-638B6C0BED67}"/>
                    </a:ext>
                  </a:extLst>
                </p14:cNvPr>
                <p14:cNvContentPartPr/>
                <p14:nvPr/>
              </p14:nvContentPartPr>
              <p14:xfrm>
                <a:off x="863738" y="1412542"/>
                <a:ext cx="177480" cy="286920"/>
              </p14:xfrm>
            </p:contentPart>
          </mc:Choice>
          <mc:Fallback xmlns="">
            <p:pic>
              <p:nvPicPr>
                <p:cNvPr id="53" name="Freihand 52">
                  <a:extLst>
                    <a:ext uri="{FF2B5EF4-FFF2-40B4-BE49-F238E27FC236}">
                      <a16:creationId xmlns:a16="http://schemas.microsoft.com/office/drawing/2014/main" id="{76CEF654-D813-42F3-A831-638B6C0BED67}"/>
                    </a:ext>
                  </a:extLst>
                </p:cNvPr>
                <p:cNvPicPr/>
                <p:nvPr/>
              </p:nvPicPr>
              <p:blipFill>
                <a:blip r:embed="rId50"/>
                <a:stretch>
                  <a:fillRect/>
                </a:stretch>
              </p:blipFill>
              <p:spPr>
                <a:xfrm>
                  <a:off x="854738" y="1403542"/>
                  <a:ext cx="1951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Freihand 54">
                  <a:extLst>
                    <a:ext uri="{FF2B5EF4-FFF2-40B4-BE49-F238E27FC236}">
                      <a16:creationId xmlns:a16="http://schemas.microsoft.com/office/drawing/2014/main" id="{DB5861CF-A480-4B83-9886-9D12E982152F}"/>
                    </a:ext>
                  </a:extLst>
                </p14:cNvPr>
                <p14:cNvContentPartPr/>
                <p14:nvPr/>
              </p14:nvContentPartPr>
              <p14:xfrm>
                <a:off x="1169738" y="1450702"/>
                <a:ext cx="109080" cy="226440"/>
              </p14:xfrm>
            </p:contentPart>
          </mc:Choice>
          <mc:Fallback xmlns="">
            <p:pic>
              <p:nvPicPr>
                <p:cNvPr id="55" name="Freihand 54">
                  <a:extLst>
                    <a:ext uri="{FF2B5EF4-FFF2-40B4-BE49-F238E27FC236}">
                      <a16:creationId xmlns:a16="http://schemas.microsoft.com/office/drawing/2014/main" id="{DB5861CF-A480-4B83-9886-9D12E982152F}"/>
                    </a:ext>
                  </a:extLst>
                </p:cNvPr>
                <p:cNvPicPr/>
                <p:nvPr/>
              </p:nvPicPr>
              <p:blipFill>
                <a:blip r:embed="rId52"/>
                <a:stretch>
                  <a:fillRect/>
                </a:stretch>
              </p:blipFill>
              <p:spPr>
                <a:xfrm>
                  <a:off x="1161098" y="1441702"/>
                  <a:ext cx="1267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A1BCD15F-CB40-4158-B9F0-AEBA8F5E864F}"/>
                    </a:ext>
                  </a:extLst>
                </p14:cNvPr>
                <p14:cNvContentPartPr/>
                <p14:nvPr/>
              </p14:nvContentPartPr>
              <p14:xfrm>
                <a:off x="1491218" y="1424782"/>
                <a:ext cx="112680" cy="203760"/>
              </p14:xfrm>
            </p:contentPart>
          </mc:Choice>
          <mc:Fallback xmlns="">
            <p:pic>
              <p:nvPicPr>
                <p:cNvPr id="57" name="Freihand 56">
                  <a:extLst>
                    <a:ext uri="{FF2B5EF4-FFF2-40B4-BE49-F238E27FC236}">
                      <a16:creationId xmlns:a16="http://schemas.microsoft.com/office/drawing/2014/main" id="{A1BCD15F-CB40-4158-B9F0-AEBA8F5E864F}"/>
                    </a:ext>
                  </a:extLst>
                </p:cNvPr>
                <p:cNvPicPr/>
                <p:nvPr/>
              </p:nvPicPr>
              <p:blipFill>
                <a:blip r:embed="rId54"/>
                <a:stretch>
                  <a:fillRect/>
                </a:stretch>
              </p:blipFill>
              <p:spPr>
                <a:xfrm>
                  <a:off x="1482218" y="1416142"/>
                  <a:ext cx="130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F1687771-C674-4F86-90A5-447C1CFBA968}"/>
                    </a:ext>
                  </a:extLst>
                </p14:cNvPr>
                <p14:cNvContentPartPr/>
                <p14:nvPr/>
              </p14:nvContentPartPr>
              <p14:xfrm>
                <a:off x="1650698" y="1435582"/>
                <a:ext cx="81000" cy="162000"/>
              </p14:xfrm>
            </p:contentPart>
          </mc:Choice>
          <mc:Fallback xmlns="">
            <p:pic>
              <p:nvPicPr>
                <p:cNvPr id="58" name="Freihand 57">
                  <a:extLst>
                    <a:ext uri="{FF2B5EF4-FFF2-40B4-BE49-F238E27FC236}">
                      <a16:creationId xmlns:a16="http://schemas.microsoft.com/office/drawing/2014/main" id="{F1687771-C674-4F86-90A5-447C1CFBA968}"/>
                    </a:ext>
                  </a:extLst>
                </p:cNvPr>
                <p:cNvPicPr/>
                <p:nvPr/>
              </p:nvPicPr>
              <p:blipFill>
                <a:blip r:embed="rId56"/>
                <a:stretch>
                  <a:fillRect/>
                </a:stretch>
              </p:blipFill>
              <p:spPr>
                <a:xfrm>
                  <a:off x="1641698" y="1426582"/>
                  <a:ext cx="98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B201AB95-3B99-4FE2-A993-63C579FC2DBB}"/>
                    </a:ext>
                  </a:extLst>
                </p14:cNvPr>
                <p14:cNvContentPartPr/>
                <p14:nvPr/>
              </p14:nvContentPartPr>
              <p14:xfrm>
                <a:off x="1762298" y="1433422"/>
                <a:ext cx="127800" cy="164880"/>
              </p14:xfrm>
            </p:contentPart>
          </mc:Choice>
          <mc:Fallback xmlns="">
            <p:pic>
              <p:nvPicPr>
                <p:cNvPr id="59" name="Freihand 58">
                  <a:extLst>
                    <a:ext uri="{FF2B5EF4-FFF2-40B4-BE49-F238E27FC236}">
                      <a16:creationId xmlns:a16="http://schemas.microsoft.com/office/drawing/2014/main" id="{B201AB95-3B99-4FE2-A993-63C579FC2DBB}"/>
                    </a:ext>
                  </a:extLst>
                </p:cNvPr>
                <p:cNvPicPr/>
                <p:nvPr/>
              </p:nvPicPr>
              <p:blipFill>
                <a:blip r:embed="rId58"/>
                <a:stretch>
                  <a:fillRect/>
                </a:stretch>
              </p:blipFill>
              <p:spPr>
                <a:xfrm>
                  <a:off x="1753298" y="1424422"/>
                  <a:ext cx="145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Freihand 19">
                  <a:extLst>
                    <a:ext uri="{FF2B5EF4-FFF2-40B4-BE49-F238E27FC236}">
                      <a16:creationId xmlns:a16="http://schemas.microsoft.com/office/drawing/2014/main" id="{73D0C3C1-19A4-4AEB-A599-A55F2768844F}"/>
                    </a:ext>
                  </a:extLst>
                </p14:cNvPr>
                <p14:cNvContentPartPr/>
                <p14:nvPr/>
              </p14:nvContentPartPr>
              <p14:xfrm>
                <a:off x="3215618" y="910342"/>
                <a:ext cx="249480" cy="29520"/>
              </p14:xfrm>
            </p:contentPart>
          </mc:Choice>
          <mc:Fallback xmlns="">
            <p:pic>
              <p:nvPicPr>
                <p:cNvPr id="20" name="Freihand 19">
                  <a:extLst>
                    <a:ext uri="{FF2B5EF4-FFF2-40B4-BE49-F238E27FC236}">
                      <a16:creationId xmlns:a16="http://schemas.microsoft.com/office/drawing/2014/main" id="{73D0C3C1-19A4-4AEB-A599-A55F2768844F}"/>
                    </a:ext>
                  </a:extLst>
                </p:cNvPr>
                <p:cNvPicPr/>
                <p:nvPr/>
              </p:nvPicPr>
              <p:blipFill>
                <a:blip r:embed="rId60"/>
                <a:stretch>
                  <a:fillRect/>
                </a:stretch>
              </p:blipFill>
              <p:spPr>
                <a:xfrm>
                  <a:off x="3206618" y="901702"/>
                  <a:ext cx="267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 name="Freihand 20">
                  <a:extLst>
                    <a:ext uri="{FF2B5EF4-FFF2-40B4-BE49-F238E27FC236}">
                      <a16:creationId xmlns:a16="http://schemas.microsoft.com/office/drawing/2014/main" id="{472F6ADB-9560-49D8-A15E-B146CC3CB855}"/>
                    </a:ext>
                  </a:extLst>
                </p14:cNvPr>
                <p14:cNvContentPartPr/>
                <p14:nvPr/>
              </p14:nvContentPartPr>
              <p14:xfrm>
                <a:off x="3446738" y="821422"/>
                <a:ext cx="138600" cy="160200"/>
              </p14:xfrm>
            </p:contentPart>
          </mc:Choice>
          <mc:Fallback xmlns="">
            <p:pic>
              <p:nvPicPr>
                <p:cNvPr id="21" name="Freihand 20">
                  <a:extLst>
                    <a:ext uri="{FF2B5EF4-FFF2-40B4-BE49-F238E27FC236}">
                      <a16:creationId xmlns:a16="http://schemas.microsoft.com/office/drawing/2014/main" id="{472F6ADB-9560-49D8-A15E-B146CC3CB855}"/>
                    </a:ext>
                  </a:extLst>
                </p:cNvPr>
                <p:cNvPicPr/>
                <p:nvPr/>
              </p:nvPicPr>
              <p:blipFill>
                <a:blip r:embed="rId62"/>
                <a:stretch>
                  <a:fillRect/>
                </a:stretch>
              </p:blipFill>
              <p:spPr>
                <a:xfrm>
                  <a:off x="3438098" y="812782"/>
                  <a:ext cx="156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A5934C5D-84F0-4E96-85A7-AB10F1B4A717}"/>
                    </a:ext>
                  </a:extLst>
                </p14:cNvPr>
                <p14:cNvContentPartPr/>
                <p14:nvPr/>
              </p14:nvContentPartPr>
              <p14:xfrm>
                <a:off x="3080258" y="762742"/>
                <a:ext cx="146520" cy="131760"/>
              </p14:xfrm>
            </p:contentPart>
          </mc:Choice>
          <mc:Fallback xmlns="">
            <p:pic>
              <p:nvPicPr>
                <p:cNvPr id="61" name="Freihand 60">
                  <a:extLst>
                    <a:ext uri="{FF2B5EF4-FFF2-40B4-BE49-F238E27FC236}">
                      <a16:creationId xmlns:a16="http://schemas.microsoft.com/office/drawing/2014/main" id="{A5934C5D-84F0-4E96-85A7-AB10F1B4A717}"/>
                    </a:ext>
                  </a:extLst>
                </p:cNvPr>
                <p:cNvPicPr/>
                <p:nvPr/>
              </p:nvPicPr>
              <p:blipFill>
                <a:blip r:embed="rId64"/>
                <a:stretch>
                  <a:fillRect/>
                </a:stretch>
              </p:blipFill>
              <p:spPr>
                <a:xfrm>
                  <a:off x="3071618" y="754102"/>
                  <a:ext cx="164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10A8FBD2-AF08-4880-9040-F3BF01B0537A}"/>
                    </a:ext>
                  </a:extLst>
                </p14:cNvPr>
                <p14:cNvContentPartPr/>
                <p14:nvPr/>
              </p14:nvContentPartPr>
              <p14:xfrm>
                <a:off x="3243338" y="738262"/>
                <a:ext cx="98640" cy="104760"/>
              </p14:xfrm>
            </p:contentPart>
          </mc:Choice>
          <mc:Fallback xmlns="">
            <p:pic>
              <p:nvPicPr>
                <p:cNvPr id="62" name="Freihand 61">
                  <a:extLst>
                    <a:ext uri="{FF2B5EF4-FFF2-40B4-BE49-F238E27FC236}">
                      <a16:creationId xmlns:a16="http://schemas.microsoft.com/office/drawing/2014/main" id="{10A8FBD2-AF08-4880-9040-F3BF01B0537A}"/>
                    </a:ext>
                  </a:extLst>
                </p:cNvPr>
                <p:cNvPicPr/>
                <p:nvPr/>
              </p:nvPicPr>
              <p:blipFill>
                <a:blip r:embed="rId66"/>
                <a:stretch>
                  <a:fillRect/>
                </a:stretch>
              </p:blipFill>
              <p:spPr>
                <a:xfrm>
                  <a:off x="3234338" y="729622"/>
                  <a:ext cx="116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F84CA7E8-BDF1-4EC9-9378-9D09BD5E50BB}"/>
                    </a:ext>
                  </a:extLst>
                </p14:cNvPr>
                <p14:cNvContentPartPr/>
                <p14:nvPr/>
              </p14:nvContentPartPr>
              <p14:xfrm>
                <a:off x="3405698" y="719902"/>
                <a:ext cx="96840" cy="123840"/>
              </p14:xfrm>
            </p:contentPart>
          </mc:Choice>
          <mc:Fallback xmlns="">
            <p:pic>
              <p:nvPicPr>
                <p:cNvPr id="63" name="Freihand 62">
                  <a:extLst>
                    <a:ext uri="{FF2B5EF4-FFF2-40B4-BE49-F238E27FC236}">
                      <a16:creationId xmlns:a16="http://schemas.microsoft.com/office/drawing/2014/main" id="{F84CA7E8-BDF1-4EC9-9378-9D09BD5E50BB}"/>
                    </a:ext>
                  </a:extLst>
                </p:cNvPr>
                <p:cNvPicPr/>
                <p:nvPr/>
              </p:nvPicPr>
              <p:blipFill>
                <a:blip r:embed="rId68"/>
                <a:stretch>
                  <a:fillRect/>
                </a:stretch>
              </p:blipFill>
              <p:spPr>
                <a:xfrm>
                  <a:off x="3397058" y="710902"/>
                  <a:ext cx="114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Freihand 63">
                  <a:extLst>
                    <a:ext uri="{FF2B5EF4-FFF2-40B4-BE49-F238E27FC236}">
                      <a16:creationId xmlns:a16="http://schemas.microsoft.com/office/drawing/2014/main" id="{75AE9B87-1595-4384-BFD6-A0CAF131E82F}"/>
                    </a:ext>
                  </a:extLst>
                </p14:cNvPr>
                <p14:cNvContentPartPr/>
                <p14:nvPr/>
              </p14:nvContentPartPr>
              <p14:xfrm>
                <a:off x="3345938" y="713062"/>
                <a:ext cx="114120" cy="52200"/>
              </p14:xfrm>
            </p:contentPart>
          </mc:Choice>
          <mc:Fallback xmlns="">
            <p:pic>
              <p:nvPicPr>
                <p:cNvPr id="64" name="Freihand 63">
                  <a:extLst>
                    <a:ext uri="{FF2B5EF4-FFF2-40B4-BE49-F238E27FC236}">
                      <a16:creationId xmlns:a16="http://schemas.microsoft.com/office/drawing/2014/main" id="{75AE9B87-1595-4384-BFD6-A0CAF131E82F}"/>
                    </a:ext>
                  </a:extLst>
                </p:cNvPr>
                <p:cNvPicPr/>
                <p:nvPr/>
              </p:nvPicPr>
              <p:blipFill>
                <a:blip r:embed="rId70"/>
                <a:stretch>
                  <a:fillRect/>
                </a:stretch>
              </p:blipFill>
              <p:spPr>
                <a:xfrm>
                  <a:off x="3336938" y="704062"/>
                  <a:ext cx="131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5" name="Freihand 64">
                  <a:extLst>
                    <a:ext uri="{FF2B5EF4-FFF2-40B4-BE49-F238E27FC236}">
                      <a16:creationId xmlns:a16="http://schemas.microsoft.com/office/drawing/2014/main" id="{A10DB259-55D4-4871-A317-A3DEDF9F78AC}"/>
                    </a:ext>
                  </a:extLst>
                </p14:cNvPr>
                <p14:cNvContentPartPr/>
                <p14:nvPr/>
              </p14:nvContentPartPr>
              <p14:xfrm>
                <a:off x="3451778" y="786502"/>
                <a:ext cx="85680" cy="99000"/>
              </p14:xfrm>
            </p:contentPart>
          </mc:Choice>
          <mc:Fallback xmlns="">
            <p:pic>
              <p:nvPicPr>
                <p:cNvPr id="65" name="Freihand 64">
                  <a:extLst>
                    <a:ext uri="{FF2B5EF4-FFF2-40B4-BE49-F238E27FC236}">
                      <a16:creationId xmlns:a16="http://schemas.microsoft.com/office/drawing/2014/main" id="{A10DB259-55D4-4871-A317-A3DEDF9F78AC}"/>
                    </a:ext>
                  </a:extLst>
                </p:cNvPr>
                <p:cNvPicPr/>
                <p:nvPr/>
              </p:nvPicPr>
              <p:blipFill>
                <a:blip r:embed="rId72"/>
                <a:stretch>
                  <a:fillRect/>
                </a:stretch>
              </p:blipFill>
              <p:spPr>
                <a:xfrm>
                  <a:off x="3443138" y="777502"/>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6" name="Freihand 65">
                  <a:extLst>
                    <a:ext uri="{FF2B5EF4-FFF2-40B4-BE49-F238E27FC236}">
                      <a16:creationId xmlns:a16="http://schemas.microsoft.com/office/drawing/2014/main" id="{90D06709-3410-4E73-8D1A-66F4321C3877}"/>
                    </a:ext>
                  </a:extLst>
                </p14:cNvPr>
                <p14:cNvContentPartPr/>
                <p14:nvPr/>
              </p14:nvContentPartPr>
              <p14:xfrm>
                <a:off x="3600098" y="738982"/>
                <a:ext cx="31320" cy="91080"/>
              </p14:xfrm>
            </p:contentPart>
          </mc:Choice>
          <mc:Fallback xmlns="">
            <p:pic>
              <p:nvPicPr>
                <p:cNvPr id="66" name="Freihand 65">
                  <a:extLst>
                    <a:ext uri="{FF2B5EF4-FFF2-40B4-BE49-F238E27FC236}">
                      <a16:creationId xmlns:a16="http://schemas.microsoft.com/office/drawing/2014/main" id="{90D06709-3410-4E73-8D1A-66F4321C3877}"/>
                    </a:ext>
                  </a:extLst>
                </p:cNvPr>
                <p:cNvPicPr/>
                <p:nvPr/>
              </p:nvPicPr>
              <p:blipFill>
                <a:blip r:embed="rId74"/>
                <a:stretch>
                  <a:fillRect/>
                </a:stretch>
              </p:blipFill>
              <p:spPr>
                <a:xfrm>
                  <a:off x="3591098" y="729982"/>
                  <a:ext cx="48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7" name="Freihand 66">
                  <a:extLst>
                    <a:ext uri="{FF2B5EF4-FFF2-40B4-BE49-F238E27FC236}">
                      <a16:creationId xmlns:a16="http://schemas.microsoft.com/office/drawing/2014/main" id="{CF5DB66D-1B9F-45E0-A6DC-929C0DE2D5E0}"/>
                    </a:ext>
                  </a:extLst>
                </p14:cNvPr>
                <p14:cNvContentPartPr/>
                <p14:nvPr/>
              </p14:nvContentPartPr>
              <p14:xfrm>
                <a:off x="3576338" y="714502"/>
                <a:ext cx="122760" cy="136080"/>
              </p14:xfrm>
            </p:contentPart>
          </mc:Choice>
          <mc:Fallback xmlns="">
            <p:pic>
              <p:nvPicPr>
                <p:cNvPr id="67" name="Freihand 66">
                  <a:extLst>
                    <a:ext uri="{FF2B5EF4-FFF2-40B4-BE49-F238E27FC236}">
                      <a16:creationId xmlns:a16="http://schemas.microsoft.com/office/drawing/2014/main" id="{CF5DB66D-1B9F-45E0-A6DC-929C0DE2D5E0}"/>
                    </a:ext>
                  </a:extLst>
                </p:cNvPr>
                <p:cNvPicPr/>
                <p:nvPr/>
              </p:nvPicPr>
              <p:blipFill>
                <a:blip r:embed="rId76"/>
                <a:stretch>
                  <a:fillRect/>
                </a:stretch>
              </p:blipFill>
              <p:spPr>
                <a:xfrm>
                  <a:off x="3567338" y="705862"/>
                  <a:ext cx="140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FCFF857C-7954-4733-923F-3BBF624E9C14}"/>
                    </a:ext>
                  </a:extLst>
                </p14:cNvPr>
                <p14:cNvContentPartPr/>
                <p14:nvPr/>
              </p14:nvContentPartPr>
              <p14:xfrm>
                <a:off x="3051818" y="1458622"/>
                <a:ext cx="398160" cy="65160"/>
              </p14:xfrm>
            </p:contentPart>
          </mc:Choice>
          <mc:Fallback xmlns="">
            <p:pic>
              <p:nvPicPr>
                <p:cNvPr id="68" name="Freihand 67">
                  <a:extLst>
                    <a:ext uri="{FF2B5EF4-FFF2-40B4-BE49-F238E27FC236}">
                      <a16:creationId xmlns:a16="http://schemas.microsoft.com/office/drawing/2014/main" id="{FCFF857C-7954-4733-923F-3BBF624E9C14}"/>
                    </a:ext>
                  </a:extLst>
                </p:cNvPr>
                <p:cNvPicPr/>
                <p:nvPr/>
              </p:nvPicPr>
              <p:blipFill>
                <a:blip r:embed="rId78"/>
                <a:stretch>
                  <a:fillRect/>
                </a:stretch>
              </p:blipFill>
              <p:spPr>
                <a:xfrm>
                  <a:off x="3042818" y="1449622"/>
                  <a:ext cx="415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FBD2DC55-5438-4248-B942-CC8D38DE7928}"/>
                    </a:ext>
                  </a:extLst>
                </p14:cNvPr>
                <p14:cNvContentPartPr/>
                <p14:nvPr/>
              </p14:nvContentPartPr>
              <p14:xfrm>
                <a:off x="3413258" y="1398502"/>
                <a:ext cx="166320" cy="219600"/>
              </p14:xfrm>
            </p:contentPart>
          </mc:Choice>
          <mc:Fallback xmlns="">
            <p:pic>
              <p:nvPicPr>
                <p:cNvPr id="69" name="Freihand 68">
                  <a:extLst>
                    <a:ext uri="{FF2B5EF4-FFF2-40B4-BE49-F238E27FC236}">
                      <a16:creationId xmlns:a16="http://schemas.microsoft.com/office/drawing/2014/main" id="{FBD2DC55-5438-4248-B942-CC8D38DE7928}"/>
                    </a:ext>
                  </a:extLst>
                </p:cNvPr>
                <p:cNvPicPr/>
                <p:nvPr/>
              </p:nvPicPr>
              <p:blipFill>
                <a:blip r:embed="rId80"/>
                <a:stretch>
                  <a:fillRect/>
                </a:stretch>
              </p:blipFill>
              <p:spPr>
                <a:xfrm>
                  <a:off x="3404258" y="1389862"/>
                  <a:ext cx="183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BD2E844A-6CB1-401A-88F5-DD262B699A24}"/>
                    </a:ext>
                  </a:extLst>
                </p14:cNvPr>
                <p14:cNvContentPartPr/>
                <p14:nvPr/>
              </p14:nvContentPartPr>
              <p14:xfrm>
                <a:off x="3074498" y="1253062"/>
                <a:ext cx="137520" cy="145800"/>
              </p14:xfrm>
            </p:contentPart>
          </mc:Choice>
          <mc:Fallback xmlns="">
            <p:pic>
              <p:nvPicPr>
                <p:cNvPr id="70" name="Freihand 69">
                  <a:extLst>
                    <a:ext uri="{FF2B5EF4-FFF2-40B4-BE49-F238E27FC236}">
                      <a16:creationId xmlns:a16="http://schemas.microsoft.com/office/drawing/2014/main" id="{BD2E844A-6CB1-401A-88F5-DD262B699A24}"/>
                    </a:ext>
                  </a:extLst>
                </p:cNvPr>
                <p:cNvPicPr/>
                <p:nvPr/>
              </p:nvPicPr>
              <p:blipFill>
                <a:blip r:embed="rId82"/>
                <a:stretch>
                  <a:fillRect/>
                </a:stretch>
              </p:blipFill>
              <p:spPr>
                <a:xfrm>
                  <a:off x="3065858" y="1244422"/>
                  <a:ext cx="155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65465F36-C184-4D64-8D3C-EECE7145B467}"/>
                    </a:ext>
                  </a:extLst>
                </p14:cNvPr>
                <p14:cNvContentPartPr/>
                <p14:nvPr/>
              </p14:nvContentPartPr>
              <p14:xfrm>
                <a:off x="3261698" y="1271782"/>
                <a:ext cx="90000" cy="143640"/>
              </p14:xfrm>
            </p:contentPart>
          </mc:Choice>
          <mc:Fallback xmlns="">
            <p:pic>
              <p:nvPicPr>
                <p:cNvPr id="71" name="Freihand 70">
                  <a:extLst>
                    <a:ext uri="{FF2B5EF4-FFF2-40B4-BE49-F238E27FC236}">
                      <a16:creationId xmlns:a16="http://schemas.microsoft.com/office/drawing/2014/main" id="{65465F36-C184-4D64-8D3C-EECE7145B467}"/>
                    </a:ext>
                  </a:extLst>
                </p:cNvPr>
                <p:cNvPicPr/>
                <p:nvPr/>
              </p:nvPicPr>
              <p:blipFill>
                <a:blip r:embed="rId84"/>
                <a:stretch>
                  <a:fillRect/>
                </a:stretch>
              </p:blipFill>
              <p:spPr>
                <a:xfrm>
                  <a:off x="3252698" y="1263142"/>
                  <a:ext cx="107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F77FDC96-62F6-45A9-8315-BA461E8F1A20}"/>
                    </a:ext>
                  </a:extLst>
                </p14:cNvPr>
                <p14:cNvContentPartPr/>
                <p14:nvPr/>
              </p14:nvContentPartPr>
              <p14:xfrm>
                <a:off x="3443498" y="1240462"/>
                <a:ext cx="94320" cy="168120"/>
              </p14:xfrm>
            </p:contentPart>
          </mc:Choice>
          <mc:Fallback xmlns="">
            <p:pic>
              <p:nvPicPr>
                <p:cNvPr id="72" name="Freihand 71">
                  <a:extLst>
                    <a:ext uri="{FF2B5EF4-FFF2-40B4-BE49-F238E27FC236}">
                      <a16:creationId xmlns:a16="http://schemas.microsoft.com/office/drawing/2014/main" id="{F77FDC96-62F6-45A9-8315-BA461E8F1A20}"/>
                    </a:ext>
                  </a:extLst>
                </p:cNvPr>
                <p:cNvPicPr/>
                <p:nvPr/>
              </p:nvPicPr>
              <p:blipFill>
                <a:blip r:embed="rId86"/>
                <a:stretch>
                  <a:fillRect/>
                </a:stretch>
              </p:blipFill>
              <p:spPr>
                <a:xfrm>
                  <a:off x="3434858" y="1231462"/>
                  <a:ext cx="111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50876D44-7A8A-4BA6-BAA4-CA3E4D7648B8}"/>
                    </a:ext>
                  </a:extLst>
                </p14:cNvPr>
                <p14:cNvContentPartPr/>
                <p14:nvPr/>
              </p14:nvContentPartPr>
              <p14:xfrm>
                <a:off x="3368978" y="1194022"/>
                <a:ext cx="105120" cy="91080"/>
              </p14:xfrm>
            </p:contentPart>
          </mc:Choice>
          <mc:Fallback xmlns="">
            <p:pic>
              <p:nvPicPr>
                <p:cNvPr id="73" name="Freihand 72">
                  <a:extLst>
                    <a:ext uri="{FF2B5EF4-FFF2-40B4-BE49-F238E27FC236}">
                      <a16:creationId xmlns:a16="http://schemas.microsoft.com/office/drawing/2014/main" id="{50876D44-7A8A-4BA6-BAA4-CA3E4D7648B8}"/>
                    </a:ext>
                  </a:extLst>
                </p:cNvPr>
                <p:cNvPicPr/>
                <p:nvPr/>
              </p:nvPicPr>
              <p:blipFill>
                <a:blip r:embed="rId88"/>
                <a:stretch>
                  <a:fillRect/>
                </a:stretch>
              </p:blipFill>
              <p:spPr>
                <a:xfrm>
                  <a:off x="3360338" y="1185022"/>
                  <a:ext cx="122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4" name="Freihand 73">
                  <a:extLst>
                    <a:ext uri="{FF2B5EF4-FFF2-40B4-BE49-F238E27FC236}">
                      <a16:creationId xmlns:a16="http://schemas.microsoft.com/office/drawing/2014/main" id="{53DA7626-F058-4866-A1C4-F206BA0C356A}"/>
                    </a:ext>
                  </a:extLst>
                </p14:cNvPr>
                <p14:cNvContentPartPr/>
                <p14:nvPr/>
              </p14:nvContentPartPr>
              <p14:xfrm>
                <a:off x="3533138" y="1363582"/>
                <a:ext cx="94680" cy="96480"/>
              </p14:xfrm>
            </p:contentPart>
          </mc:Choice>
          <mc:Fallback xmlns="">
            <p:pic>
              <p:nvPicPr>
                <p:cNvPr id="74" name="Freihand 73">
                  <a:extLst>
                    <a:ext uri="{FF2B5EF4-FFF2-40B4-BE49-F238E27FC236}">
                      <a16:creationId xmlns:a16="http://schemas.microsoft.com/office/drawing/2014/main" id="{53DA7626-F058-4866-A1C4-F206BA0C356A}"/>
                    </a:ext>
                  </a:extLst>
                </p:cNvPr>
                <p:cNvPicPr/>
                <p:nvPr/>
              </p:nvPicPr>
              <p:blipFill>
                <a:blip r:embed="rId90"/>
                <a:stretch>
                  <a:fillRect/>
                </a:stretch>
              </p:blipFill>
              <p:spPr>
                <a:xfrm>
                  <a:off x="3524498" y="1354582"/>
                  <a:ext cx="112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3744BDB8-77CA-4672-B9A5-8EBD5E609163}"/>
                    </a:ext>
                  </a:extLst>
                </p14:cNvPr>
                <p14:cNvContentPartPr/>
                <p14:nvPr/>
              </p14:nvContentPartPr>
              <p14:xfrm>
                <a:off x="5719058" y="753742"/>
                <a:ext cx="122040" cy="192960"/>
              </p14:xfrm>
            </p:contentPart>
          </mc:Choice>
          <mc:Fallback xmlns="">
            <p:pic>
              <p:nvPicPr>
                <p:cNvPr id="77" name="Freihand 76">
                  <a:extLst>
                    <a:ext uri="{FF2B5EF4-FFF2-40B4-BE49-F238E27FC236}">
                      <a16:creationId xmlns:a16="http://schemas.microsoft.com/office/drawing/2014/main" id="{3744BDB8-77CA-4672-B9A5-8EBD5E609163}"/>
                    </a:ext>
                  </a:extLst>
                </p:cNvPr>
                <p:cNvPicPr/>
                <p:nvPr/>
              </p:nvPicPr>
              <p:blipFill>
                <a:blip r:embed="rId92"/>
                <a:stretch>
                  <a:fillRect/>
                </a:stretch>
              </p:blipFill>
              <p:spPr>
                <a:xfrm>
                  <a:off x="5710058" y="745102"/>
                  <a:ext cx="139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6B2EC5A9-456A-4461-B225-9A89DF4D2D42}"/>
                    </a:ext>
                  </a:extLst>
                </p14:cNvPr>
                <p14:cNvContentPartPr/>
                <p14:nvPr/>
              </p14:nvContentPartPr>
              <p14:xfrm>
                <a:off x="5780618" y="872542"/>
                <a:ext cx="34920" cy="94680"/>
              </p14:xfrm>
            </p:contentPart>
          </mc:Choice>
          <mc:Fallback xmlns="">
            <p:pic>
              <p:nvPicPr>
                <p:cNvPr id="78" name="Freihand 77">
                  <a:extLst>
                    <a:ext uri="{FF2B5EF4-FFF2-40B4-BE49-F238E27FC236}">
                      <a16:creationId xmlns:a16="http://schemas.microsoft.com/office/drawing/2014/main" id="{6B2EC5A9-456A-4461-B225-9A89DF4D2D42}"/>
                    </a:ext>
                  </a:extLst>
                </p:cNvPr>
                <p:cNvPicPr/>
                <p:nvPr/>
              </p:nvPicPr>
              <p:blipFill>
                <a:blip r:embed="rId94"/>
                <a:stretch>
                  <a:fillRect/>
                </a:stretch>
              </p:blipFill>
              <p:spPr>
                <a:xfrm>
                  <a:off x="5771618" y="863542"/>
                  <a:ext cx="52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9A632B88-DCD5-4996-B27B-44C78BE8910F}"/>
                    </a:ext>
                  </a:extLst>
                </p14:cNvPr>
                <p14:cNvContentPartPr/>
                <p14:nvPr/>
              </p14:nvContentPartPr>
              <p14:xfrm>
                <a:off x="5883218" y="864982"/>
                <a:ext cx="133920" cy="103320"/>
              </p14:xfrm>
            </p:contentPart>
          </mc:Choice>
          <mc:Fallback xmlns="">
            <p:pic>
              <p:nvPicPr>
                <p:cNvPr id="79" name="Freihand 78">
                  <a:extLst>
                    <a:ext uri="{FF2B5EF4-FFF2-40B4-BE49-F238E27FC236}">
                      <a16:creationId xmlns:a16="http://schemas.microsoft.com/office/drawing/2014/main" id="{9A632B88-DCD5-4996-B27B-44C78BE8910F}"/>
                    </a:ext>
                  </a:extLst>
                </p:cNvPr>
                <p:cNvPicPr/>
                <p:nvPr/>
              </p:nvPicPr>
              <p:blipFill>
                <a:blip r:embed="rId96"/>
                <a:stretch>
                  <a:fillRect/>
                </a:stretch>
              </p:blipFill>
              <p:spPr>
                <a:xfrm>
                  <a:off x="5874578" y="855982"/>
                  <a:ext cx="151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37445380-2AA9-443C-9445-44DECE30F6B2}"/>
                    </a:ext>
                  </a:extLst>
                </p14:cNvPr>
                <p14:cNvContentPartPr/>
                <p14:nvPr/>
              </p14:nvContentPartPr>
              <p14:xfrm>
                <a:off x="6048818" y="741862"/>
                <a:ext cx="301680" cy="205920"/>
              </p14:xfrm>
            </p:contentPart>
          </mc:Choice>
          <mc:Fallback xmlns="">
            <p:pic>
              <p:nvPicPr>
                <p:cNvPr id="80" name="Freihand 79">
                  <a:extLst>
                    <a:ext uri="{FF2B5EF4-FFF2-40B4-BE49-F238E27FC236}">
                      <a16:creationId xmlns:a16="http://schemas.microsoft.com/office/drawing/2014/main" id="{37445380-2AA9-443C-9445-44DECE30F6B2}"/>
                    </a:ext>
                  </a:extLst>
                </p:cNvPr>
                <p:cNvPicPr/>
                <p:nvPr/>
              </p:nvPicPr>
              <p:blipFill>
                <a:blip r:embed="rId98"/>
                <a:stretch>
                  <a:fillRect/>
                </a:stretch>
              </p:blipFill>
              <p:spPr>
                <a:xfrm>
                  <a:off x="6040178" y="733222"/>
                  <a:ext cx="319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Freihand 80">
                  <a:extLst>
                    <a:ext uri="{FF2B5EF4-FFF2-40B4-BE49-F238E27FC236}">
                      <a16:creationId xmlns:a16="http://schemas.microsoft.com/office/drawing/2014/main" id="{7D7956AC-4083-4961-A42B-62AE34FAA751}"/>
                    </a:ext>
                  </a:extLst>
                </p14:cNvPr>
                <p14:cNvContentPartPr/>
                <p14:nvPr/>
              </p14:nvContentPartPr>
              <p14:xfrm>
                <a:off x="6260498" y="734662"/>
                <a:ext cx="128880" cy="122040"/>
              </p14:xfrm>
            </p:contentPart>
          </mc:Choice>
          <mc:Fallback xmlns="">
            <p:pic>
              <p:nvPicPr>
                <p:cNvPr id="81" name="Freihand 80">
                  <a:extLst>
                    <a:ext uri="{FF2B5EF4-FFF2-40B4-BE49-F238E27FC236}">
                      <a16:creationId xmlns:a16="http://schemas.microsoft.com/office/drawing/2014/main" id="{7D7956AC-4083-4961-A42B-62AE34FAA751}"/>
                    </a:ext>
                  </a:extLst>
                </p:cNvPr>
                <p:cNvPicPr/>
                <p:nvPr/>
              </p:nvPicPr>
              <p:blipFill>
                <a:blip r:embed="rId100"/>
                <a:stretch>
                  <a:fillRect/>
                </a:stretch>
              </p:blipFill>
              <p:spPr>
                <a:xfrm>
                  <a:off x="6251498" y="726022"/>
                  <a:ext cx="146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3" name="Freihand 82">
                  <a:extLst>
                    <a:ext uri="{FF2B5EF4-FFF2-40B4-BE49-F238E27FC236}">
                      <a16:creationId xmlns:a16="http://schemas.microsoft.com/office/drawing/2014/main" id="{4F06988C-CEDD-43E3-AE28-2FCC0FC02AD5}"/>
                    </a:ext>
                  </a:extLst>
                </p14:cNvPr>
                <p14:cNvContentPartPr/>
                <p14:nvPr/>
              </p14:nvContentPartPr>
              <p14:xfrm>
                <a:off x="4630778" y="1306342"/>
                <a:ext cx="138240" cy="275760"/>
              </p14:xfrm>
            </p:contentPart>
          </mc:Choice>
          <mc:Fallback xmlns="">
            <p:pic>
              <p:nvPicPr>
                <p:cNvPr id="83" name="Freihand 82">
                  <a:extLst>
                    <a:ext uri="{FF2B5EF4-FFF2-40B4-BE49-F238E27FC236}">
                      <a16:creationId xmlns:a16="http://schemas.microsoft.com/office/drawing/2014/main" id="{4F06988C-CEDD-43E3-AE28-2FCC0FC02AD5}"/>
                    </a:ext>
                  </a:extLst>
                </p:cNvPr>
                <p:cNvPicPr/>
                <p:nvPr/>
              </p:nvPicPr>
              <p:blipFill>
                <a:blip r:embed="rId102"/>
                <a:stretch>
                  <a:fillRect/>
                </a:stretch>
              </p:blipFill>
              <p:spPr>
                <a:xfrm>
                  <a:off x="4621778" y="1297342"/>
                  <a:ext cx="155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4" name="Freihand 83">
                  <a:extLst>
                    <a:ext uri="{FF2B5EF4-FFF2-40B4-BE49-F238E27FC236}">
                      <a16:creationId xmlns:a16="http://schemas.microsoft.com/office/drawing/2014/main" id="{D2782FC3-8852-4141-B633-676BEEE98ECF}"/>
                    </a:ext>
                  </a:extLst>
                </p14:cNvPr>
                <p14:cNvContentPartPr/>
                <p14:nvPr/>
              </p14:nvContentPartPr>
              <p14:xfrm>
                <a:off x="4804298" y="1323622"/>
                <a:ext cx="38880" cy="163440"/>
              </p14:xfrm>
            </p:contentPart>
          </mc:Choice>
          <mc:Fallback xmlns="">
            <p:pic>
              <p:nvPicPr>
                <p:cNvPr id="84" name="Freihand 83">
                  <a:extLst>
                    <a:ext uri="{FF2B5EF4-FFF2-40B4-BE49-F238E27FC236}">
                      <a16:creationId xmlns:a16="http://schemas.microsoft.com/office/drawing/2014/main" id="{D2782FC3-8852-4141-B633-676BEEE98ECF}"/>
                    </a:ext>
                  </a:extLst>
                </p:cNvPr>
                <p:cNvPicPr/>
                <p:nvPr/>
              </p:nvPicPr>
              <p:blipFill>
                <a:blip r:embed="rId104"/>
                <a:stretch>
                  <a:fillRect/>
                </a:stretch>
              </p:blipFill>
              <p:spPr>
                <a:xfrm>
                  <a:off x="4795298" y="1314622"/>
                  <a:ext cx="56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5" name="Freihand 84">
                  <a:extLst>
                    <a:ext uri="{FF2B5EF4-FFF2-40B4-BE49-F238E27FC236}">
                      <a16:creationId xmlns:a16="http://schemas.microsoft.com/office/drawing/2014/main" id="{80B25E44-D129-4AFE-9628-50AE650EAE82}"/>
                    </a:ext>
                  </a:extLst>
                </p14:cNvPr>
                <p14:cNvContentPartPr/>
                <p14:nvPr/>
              </p14:nvContentPartPr>
              <p14:xfrm>
                <a:off x="4909058" y="1333342"/>
                <a:ext cx="109080" cy="149400"/>
              </p14:xfrm>
            </p:contentPart>
          </mc:Choice>
          <mc:Fallback xmlns="">
            <p:pic>
              <p:nvPicPr>
                <p:cNvPr id="85" name="Freihand 84">
                  <a:extLst>
                    <a:ext uri="{FF2B5EF4-FFF2-40B4-BE49-F238E27FC236}">
                      <a16:creationId xmlns:a16="http://schemas.microsoft.com/office/drawing/2014/main" id="{80B25E44-D129-4AFE-9628-50AE650EAE82}"/>
                    </a:ext>
                  </a:extLst>
                </p:cNvPr>
                <p:cNvPicPr/>
                <p:nvPr/>
              </p:nvPicPr>
              <p:blipFill>
                <a:blip r:embed="rId106"/>
                <a:stretch>
                  <a:fillRect/>
                </a:stretch>
              </p:blipFill>
              <p:spPr>
                <a:xfrm>
                  <a:off x="4900058" y="1324342"/>
                  <a:ext cx="126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6" name="Freihand 85">
                  <a:extLst>
                    <a:ext uri="{FF2B5EF4-FFF2-40B4-BE49-F238E27FC236}">
                      <a16:creationId xmlns:a16="http://schemas.microsoft.com/office/drawing/2014/main" id="{244D23D9-21F8-462C-B9FA-D46435100FF5}"/>
                    </a:ext>
                  </a:extLst>
                </p14:cNvPr>
                <p14:cNvContentPartPr/>
                <p14:nvPr/>
              </p14:nvContentPartPr>
              <p14:xfrm>
                <a:off x="5106698" y="1307422"/>
                <a:ext cx="206640" cy="155520"/>
              </p14:xfrm>
            </p:contentPart>
          </mc:Choice>
          <mc:Fallback xmlns="">
            <p:pic>
              <p:nvPicPr>
                <p:cNvPr id="86" name="Freihand 85">
                  <a:extLst>
                    <a:ext uri="{FF2B5EF4-FFF2-40B4-BE49-F238E27FC236}">
                      <a16:creationId xmlns:a16="http://schemas.microsoft.com/office/drawing/2014/main" id="{244D23D9-21F8-462C-B9FA-D46435100FF5}"/>
                    </a:ext>
                  </a:extLst>
                </p:cNvPr>
                <p:cNvPicPr/>
                <p:nvPr/>
              </p:nvPicPr>
              <p:blipFill>
                <a:blip r:embed="rId108"/>
                <a:stretch>
                  <a:fillRect/>
                </a:stretch>
              </p:blipFill>
              <p:spPr>
                <a:xfrm>
                  <a:off x="5097698" y="1298782"/>
                  <a:ext cx="22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7" name="Freihand 86">
                  <a:extLst>
                    <a:ext uri="{FF2B5EF4-FFF2-40B4-BE49-F238E27FC236}">
                      <a16:creationId xmlns:a16="http://schemas.microsoft.com/office/drawing/2014/main" id="{6029D3E0-D102-4F9A-A38B-FE1148BF8FF9}"/>
                    </a:ext>
                  </a:extLst>
                </p14:cNvPr>
                <p14:cNvContentPartPr/>
                <p14:nvPr/>
              </p14:nvContentPartPr>
              <p14:xfrm>
                <a:off x="5331338" y="1336942"/>
                <a:ext cx="81360" cy="140400"/>
              </p14:xfrm>
            </p:contentPart>
          </mc:Choice>
          <mc:Fallback xmlns="">
            <p:pic>
              <p:nvPicPr>
                <p:cNvPr id="87" name="Freihand 86">
                  <a:extLst>
                    <a:ext uri="{FF2B5EF4-FFF2-40B4-BE49-F238E27FC236}">
                      <a16:creationId xmlns:a16="http://schemas.microsoft.com/office/drawing/2014/main" id="{6029D3E0-D102-4F9A-A38B-FE1148BF8FF9}"/>
                    </a:ext>
                  </a:extLst>
                </p:cNvPr>
                <p:cNvPicPr/>
                <p:nvPr/>
              </p:nvPicPr>
              <p:blipFill>
                <a:blip r:embed="rId110"/>
                <a:stretch>
                  <a:fillRect/>
                </a:stretch>
              </p:blipFill>
              <p:spPr>
                <a:xfrm>
                  <a:off x="5322338" y="1328302"/>
                  <a:ext cx="99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Freihand 87">
                  <a:extLst>
                    <a:ext uri="{FF2B5EF4-FFF2-40B4-BE49-F238E27FC236}">
                      <a16:creationId xmlns:a16="http://schemas.microsoft.com/office/drawing/2014/main" id="{28E6BDA4-9FFF-469F-B69B-7DE051A24555}"/>
                    </a:ext>
                  </a:extLst>
                </p14:cNvPr>
                <p14:cNvContentPartPr/>
                <p14:nvPr/>
              </p14:nvContentPartPr>
              <p14:xfrm>
                <a:off x="5507378" y="1316782"/>
                <a:ext cx="27360" cy="136080"/>
              </p14:xfrm>
            </p:contentPart>
          </mc:Choice>
          <mc:Fallback xmlns="">
            <p:pic>
              <p:nvPicPr>
                <p:cNvPr id="88" name="Freihand 87">
                  <a:extLst>
                    <a:ext uri="{FF2B5EF4-FFF2-40B4-BE49-F238E27FC236}">
                      <a16:creationId xmlns:a16="http://schemas.microsoft.com/office/drawing/2014/main" id="{28E6BDA4-9FFF-469F-B69B-7DE051A24555}"/>
                    </a:ext>
                  </a:extLst>
                </p:cNvPr>
                <p:cNvPicPr/>
                <p:nvPr/>
              </p:nvPicPr>
              <p:blipFill>
                <a:blip r:embed="rId112"/>
                <a:stretch>
                  <a:fillRect/>
                </a:stretch>
              </p:blipFill>
              <p:spPr>
                <a:xfrm>
                  <a:off x="5498738" y="1308142"/>
                  <a:ext cx="45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 name="Freihand 88">
                  <a:extLst>
                    <a:ext uri="{FF2B5EF4-FFF2-40B4-BE49-F238E27FC236}">
                      <a16:creationId xmlns:a16="http://schemas.microsoft.com/office/drawing/2014/main" id="{BEF02DAD-8BAA-47E4-8A62-2E98DE2FFED1}"/>
                    </a:ext>
                  </a:extLst>
                </p14:cNvPr>
                <p14:cNvContentPartPr/>
                <p14:nvPr/>
              </p14:nvContentPartPr>
              <p14:xfrm>
                <a:off x="5458418" y="1320022"/>
                <a:ext cx="164520" cy="162360"/>
              </p14:xfrm>
            </p:contentPart>
          </mc:Choice>
          <mc:Fallback xmlns="">
            <p:pic>
              <p:nvPicPr>
                <p:cNvPr id="89" name="Freihand 88">
                  <a:extLst>
                    <a:ext uri="{FF2B5EF4-FFF2-40B4-BE49-F238E27FC236}">
                      <a16:creationId xmlns:a16="http://schemas.microsoft.com/office/drawing/2014/main" id="{BEF02DAD-8BAA-47E4-8A62-2E98DE2FFED1}"/>
                    </a:ext>
                  </a:extLst>
                </p:cNvPr>
                <p:cNvPicPr/>
                <p:nvPr/>
              </p:nvPicPr>
              <p:blipFill>
                <a:blip r:embed="rId114"/>
                <a:stretch>
                  <a:fillRect/>
                </a:stretch>
              </p:blipFill>
              <p:spPr>
                <a:xfrm>
                  <a:off x="5449778" y="1311022"/>
                  <a:ext cx="182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1" name="Freihand 90">
                  <a:extLst>
                    <a:ext uri="{FF2B5EF4-FFF2-40B4-BE49-F238E27FC236}">
                      <a16:creationId xmlns:a16="http://schemas.microsoft.com/office/drawing/2014/main" id="{2E5D2C3A-F436-4459-B0DE-C2758EFE359B}"/>
                    </a:ext>
                  </a:extLst>
                </p14:cNvPr>
                <p14:cNvContentPartPr/>
                <p14:nvPr/>
              </p14:nvContentPartPr>
              <p14:xfrm>
                <a:off x="612098" y="2069902"/>
                <a:ext cx="180000" cy="271440"/>
              </p14:xfrm>
            </p:contentPart>
          </mc:Choice>
          <mc:Fallback xmlns="">
            <p:pic>
              <p:nvPicPr>
                <p:cNvPr id="91" name="Freihand 90">
                  <a:extLst>
                    <a:ext uri="{FF2B5EF4-FFF2-40B4-BE49-F238E27FC236}">
                      <a16:creationId xmlns:a16="http://schemas.microsoft.com/office/drawing/2014/main" id="{2E5D2C3A-F436-4459-B0DE-C2758EFE359B}"/>
                    </a:ext>
                  </a:extLst>
                </p:cNvPr>
                <p:cNvPicPr/>
                <p:nvPr/>
              </p:nvPicPr>
              <p:blipFill>
                <a:blip r:embed="rId116"/>
                <a:stretch>
                  <a:fillRect/>
                </a:stretch>
              </p:blipFill>
              <p:spPr>
                <a:xfrm>
                  <a:off x="603458" y="2061262"/>
                  <a:ext cx="1976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2" name="Freihand 91">
                  <a:extLst>
                    <a:ext uri="{FF2B5EF4-FFF2-40B4-BE49-F238E27FC236}">
                      <a16:creationId xmlns:a16="http://schemas.microsoft.com/office/drawing/2014/main" id="{A23BC8F3-0EEA-4523-B621-B408DDCD42D9}"/>
                    </a:ext>
                  </a:extLst>
                </p14:cNvPr>
                <p14:cNvContentPartPr/>
                <p14:nvPr/>
              </p14:nvContentPartPr>
              <p14:xfrm>
                <a:off x="927098" y="2087182"/>
                <a:ext cx="47880" cy="132840"/>
              </p14:xfrm>
            </p:contentPart>
          </mc:Choice>
          <mc:Fallback xmlns="">
            <p:pic>
              <p:nvPicPr>
                <p:cNvPr id="92" name="Freihand 91">
                  <a:extLst>
                    <a:ext uri="{FF2B5EF4-FFF2-40B4-BE49-F238E27FC236}">
                      <a16:creationId xmlns:a16="http://schemas.microsoft.com/office/drawing/2014/main" id="{A23BC8F3-0EEA-4523-B621-B408DDCD42D9}"/>
                    </a:ext>
                  </a:extLst>
                </p:cNvPr>
                <p:cNvPicPr/>
                <p:nvPr/>
              </p:nvPicPr>
              <p:blipFill>
                <a:blip r:embed="rId118"/>
                <a:stretch>
                  <a:fillRect/>
                </a:stretch>
              </p:blipFill>
              <p:spPr>
                <a:xfrm>
                  <a:off x="918458" y="2078182"/>
                  <a:ext cx="65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3" name="Freihand 92">
                  <a:extLst>
                    <a:ext uri="{FF2B5EF4-FFF2-40B4-BE49-F238E27FC236}">
                      <a16:creationId xmlns:a16="http://schemas.microsoft.com/office/drawing/2014/main" id="{74BF8856-1AA5-4994-A734-4DB10FA6ECC3}"/>
                    </a:ext>
                  </a:extLst>
                </p14:cNvPr>
                <p14:cNvContentPartPr/>
                <p14:nvPr/>
              </p14:nvContentPartPr>
              <p14:xfrm>
                <a:off x="897218" y="2060182"/>
                <a:ext cx="169200" cy="244080"/>
              </p14:xfrm>
            </p:contentPart>
          </mc:Choice>
          <mc:Fallback xmlns="">
            <p:pic>
              <p:nvPicPr>
                <p:cNvPr id="93" name="Freihand 92">
                  <a:extLst>
                    <a:ext uri="{FF2B5EF4-FFF2-40B4-BE49-F238E27FC236}">
                      <a16:creationId xmlns:a16="http://schemas.microsoft.com/office/drawing/2014/main" id="{74BF8856-1AA5-4994-A734-4DB10FA6ECC3}"/>
                    </a:ext>
                  </a:extLst>
                </p:cNvPr>
                <p:cNvPicPr/>
                <p:nvPr/>
              </p:nvPicPr>
              <p:blipFill>
                <a:blip r:embed="rId120"/>
                <a:stretch>
                  <a:fillRect/>
                </a:stretch>
              </p:blipFill>
              <p:spPr>
                <a:xfrm>
                  <a:off x="888218" y="2051542"/>
                  <a:ext cx="1868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4" name="Freihand 93">
                  <a:extLst>
                    <a:ext uri="{FF2B5EF4-FFF2-40B4-BE49-F238E27FC236}">
                      <a16:creationId xmlns:a16="http://schemas.microsoft.com/office/drawing/2014/main" id="{27408CD3-AF7B-490D-8F56-BF6451DA998F}"/>
                    </a:ext>
                  </a:extLst>
                </p14:cNvPr>
                <p14:cNvContentPartPr/>
                <p14:nvPr/>
              </p14:nvContentPartPr>
              <p14:xfrm>
                <a:off x="1225178" y="2031742"/>
                <a:ext cx="84960" cy="249120"/>
              </p14:xfrm>
            </p:contentPart>
          </mc:Choice>
          <mc:Fallback xmlns="">
            <p:pic>
              <p:nvPicPr>
                <p:cNvPr id="94" name="Freihand 93">
                  <a:extLst>
                    <a:ext uri="{FF2B5EF4-FFF2-40B4-BE49-F238E27FC236}">
                      <a16:creationId xmlns:a16="http://schemas.microsoft.com/office/drawing/2014/main" id="{27408CD3-AF7B-490D-8F56-BF6451DA998F}"/>
                    </a:ext>
                  </a:extLst>
                </p:cNvPr>
                <p:cNvPicPr/>
                <p:nvPr/>
              </p:nvPicPr>
              <p:blipFill>
                <a:blip r:embed="rId122"/>
                <a:stretch>
                  <a:fillRect/>
                </a:stretch>
              </p:blipFill>
              <p:spPr>
                <a:xfrm>
                  <a:off x="1216178" y="2022742"/>
                  <a:ext cx="102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Freihand 95">
                  <a:extLst>
                    <a:ext uri="{FF2B5EF4-FFF2-40B4-BE49-F238E27FC236}">
                      <a16:creationId xmlns:a16="http://schemas.microsoft.com/office/drawing/2014/main" id="{F4B64BDD-C859-4FF9-8DB4-8DF9A384FD1F}"/>
                    </a:ext>
                  </a:extLst>
                </p14:cNvPr>
                <p14:cNvContentPartPr/>
                <p14:nvPr/>
              </p14:nvContentPartPr>
              <p14:xfrm>
                <a:off x="1535498" y="1966582"/>
                <a:ext cx="160560" cy="204840"/>
              </p14:xfrm>
            </p:contentPart>
          </mc:Choice>
          <mc:Fallback xmlns="">
            <p:pic>
              <p:nvPicPr>
                <p:cNvPr id="96" name="Freihand 95">
                  <a:extLst>
                    <a:ext uri="{FF2B5EF4-FFF2-40B4-BE49-F238E27FC236}">
                      <a16:creationId xmlns:a16="http://schemas.microsoft.com/office/drawing/2014/main" id="{F4B64BDD-C859-4FF9-8DB4-8DF9A384FD1F}"/>
                    </a:ext>
                  </a:extLst>
                </p:cNvPr>
                <p:cNvPicPr/>
                <p:nvPr/>
              </p:nvPicPr>
              <p:blipFill>
                <a:blip r:embed="rId124"/>
                <a:stretch>
                  <a:fillRect/>
                </a:stretch>
              </p:blipFill>
              <p:spPr>
                <a:xfrm>
                  <a:off x="1526498" y="1957942"/>
                  <a:ext cx="178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7" name="Freihand 96">
                  <a:extLst>
                    <a:ext uri="{FF2B5EF4-FFF2-40B4-BE49-F238E27FC236}">
                      <a16:creationId xmlns:a16="http://schemas.microsoft.com/office/drawing/2014/main" id="{AD6C4AD4-8200-4C58-8652-9D2F4D9E8074}"/>
                    </a:ext>
                  </a:extLst>
                </p14:cNvPr>
                <p14:cNvContentPartPr/>
                <p14:nvPr/>
              </p14:nvContentPartPr>
              <p14:xfrm>
                <a:off x="1728818" y="1976662"/>
                <a:ext cx="138600" cy="133560"/>
              </p14:xfrm>
            </p:contentPart>
          </mc:Choice>
          <mc:Fallback xmlns="">
            <p:pic>
              <p:nvPicPr>
                <p:cNvPr id="97" name="Freihand 96">
                  <a:extLst>
                    <a:ext uri="{FF2B5EF4-FFF2-40B4-BE49-F238E27FC236}">
                      <a16:creationId xmlns:a16="http://schemas.microsoft.com/office/drawing/2014/main" id="{AD6C4AD4-8200-4C58-8652-9D2F4D9E8074}"/>
                    </a:ext>
                  </a:extLst>
                </p:cNvPr>
                <p:cNvPicPr/>
                <p:nvPr/>
              </p:nvPicPr>
              <p:blipFill>
                <a:blip r:embed="rId126"/>
                <a:stretch>
                  <a:fillRect/>
                </a:stretch>
              </p:blipFill>
              <p:spPr>
                <a:xfrm>
                  <a:off x="1720178" y="1968022"/>
                  <a:ext cx="156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8" name="Freihand 97">
                  <a:extLst>
                    <a:ext uri="{FF2B5EF4-FFF2-40B4-BE49-F238E27FC236}">
                      <a16:creationId xmlns:a16="http://schemas.microsoft.com/office/drawing/2014/main" id="{A87D7103-07B1-44A6-9262-63E56B8B54E9}"/>
                    </a:ext>
                  </a:extLst>
                </p14:cNvPr>
                <p14:cNvContentPartPr/>
                <p14:nvPr/>
              </p14:nvContentPartPr>
              <p14:xfrm>
                <a:off x="1929698" y="1973062"/>
                <a:ext cx="112680" cy="128160"/>
              </p14:xfrm>
            </p:contentPart>
          </mc:Choice>
          <mc:Fallback xmlns="">
            <p:pic>
              <p:nvPicPr>
                <p:cNvPr id="98" name="Freihand 97">
                  <a:extLst>
                    <a:ext uri="{FF2B5EF4-FFF2-40B4-BE49-F238E27FC236}">
                      <a16:creationId xmlns:a16="http://schemas.microsoft.com/office/drawing/2014/main" id="{A87D7103-07B1-44A6-9262-63E56B8B54E9}"/>
                    </a:ext>
                  </a:extLst>
                </p:cNvPr>
                <p:cNvPicPr/>
                <p:nvPr/>
              </p:nvPicPr>
              <p:blipFill>
                <a:blip r:embed="rId128"/>
                <a:stretch>
                  <a:fillRect/>
                </a:stretch>
              </p:blipFill>
              <p:spPr>
                <a:xfrm>
                  <a:off x="1920698" y="1964062"/>
                  <a:ext cx="130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9" name="Freihand 98">
                  <a:extLst>
                    <a:ext uri="{FF2B5EF4-FFF2-40B4-BE49-F238E27FC236}">
                      <a16:creationId xmlns:a16="http://schemas.microsoft.com/office/drawing/2014/main" id="{8828C4B7-155C-4389-A4F0-99D101A23513}"/>
                    </a:ext>
                  </a:extLst>
                </p14:cNvPr>
                <p14:cNvContentPartPr/>
                <p14:nvPr/>
              </p14:nvContentPartPr>
              <p14:xfrm>
                <a:off x="3108698" y="1966222"/>
                <a:ext cx="282600" cy="28080"/>
              </p14:xfrm>
            </p:contentPart>
          </mc:Choice>
          <mc:Fallback xmlns="">
            <p:pic>
              <p:nvPicPr>
                <p:cNvPr id="99" name="Freihand 98">
                  <a:extLst>
                    <a:ext uri="{FF2B5EF4-FFF2-40B4-BE49-F238E27FC236}">
                      <a16:creationId xmlns:a16="http://schemas.microsoft.com/office/drawing/2014/main" id="{8828C4B7-155C-4389-A4F0-99D101A23513}"/>
                    </a:ext>
                  </a:extLst>
                </p:cNvPr>
                <p:cNvPicPr/>
                <p:nvPr/>
              </p:nvPicPr>
              <p:blipFill>
                <a:blip r:embed="rId130"/>
                <a:stretch>
                  <a:fillRect/>
                </a:stretch>
              </p:blipFill>
              <p:spPr>
                <a:xfrm>
                  <a:off x="3100058" y="1957582"/>
                  <a:ext cx="30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0" name="Freihand 99">
                  <a:extLst>
                    <a:ext uri="{FF2B5EF4-FFF2-40B4-BE49-F238E27FC236}">
                      <a16:creationId xmlns:a16="http://schemas.microsoft.com/office/drawing/2014/main" id="{0B27660C-7FEF-451A-8C34-1D6C4EF2DE41}"/>
                    </a:ext>
                  </a:extLst>
                </p14:cNvPr>
                <p14:cNvContentPartPr/>
                <p14:nvPr/>
              </p14:nvContentPartPr>
              <p14:xfrm>
                <a:off x="3387338" y="1897822"/>
                <a:ext cx="170640" cy="153720"/>
              </p14:xfrm>
            </p:contentPart>
          </mc:Choice>
          <mc:Fallback xmlns="">
            <p:pic>
              <p:nvPicPr>
                <p:cNvPr id="100" name="Freihand 99">
                  <a:extLst>
                    <a:ext uri="{FF2B5EF4-FFF2-40B4-BE49-F238E27FC236}">
                      <a16:creationId xmlns:a16="http://schemas.microsoft.com/office/drawing/2014/main" id="{0B27660C-7FEF-451A-8C34-1D6C4EF2DE41}"/>
                    </a:ext>
                  </a:extLst>
                </p:cNvPr>
                <p:cNvPicPr/>
                <p:nvPr/>
              </p:nvPicPr>
              <p:blipFill>
                <a:blip r:embed="rId132"/>
                <a:stretch>
                  <a:fillRect/>
                </a:stretch>
              </p:blipFill>
              <p:spPr>
                <a:xfrm>
                  <a:off x="3378698" y="1888822"/>
                  <a:ext cx="188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Freihand 100">
                  <a:extLst>
                    <a:ext uri="{FF2B5EF4-FFF2-40B4-BE49-F238E27FC236}">
                      <a16:creationId xmlns:a16="http://schemas.microsoft.com/office/drawing/2014/main" id="{A2457B7D-9290-4A50-8728-4273F8403E01}"/>
                    </a:ext>
                  </a:extLst>
                </p14:cNvPr>
                <p14:cNvContentPartPr/>
                <p14:nvPr/>
              </p14:nvContentPartPr>
              <p14:xfrm>
                <a:off x="3127778" y="1831942"/>
                <a:ext cx="81000" cy="62640"/>
              </p14:xfrm>
            </p:contentPart>
          </mc:Choice>
          <mc:Fallback xmlns="">
            <p:pic>
              <p:nvPicPr>
                <p:cNvPr id="101" name="Freihand 100">
                  <a:extLst>
                    <a:ext uri="{FF2B5EF4-FFF2-40B4-BE49-F238E27FC236}">
                      <a16:creationId xmlns:a16="http://schemas.microsoft.com/office/drawing/2014/main" id="{A2457B7D-9290-4A50-8728-4273F8403E01}"/>
                    </a:ext>
                  </a:extLst>
                </p:cNvPr>
                <p:cNvPicPr/>
                <p:nvPr/>
              </p:nvPicPr>
              <p:blipFill>
                <a:blip r:embed="rId134"/>
                <a:stretch>
                  <a:fillRect/>
                </a:stretch>
              </p:blipFill>
              <p:spPr>
                <a:xfrm>
                  <a:off x="3119138" y="1823302"/>
                  <a:ext cx="98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2" name="Freihand 101">
                  <a:extLst>
                    <a:ext uri="{FF2B5EF4-FFF2-40B4-BE49-F238E27FC236}">
                      <a16:creationId xmlns:a16="http://schemas.microsoft.com/office/drawing/2014/main" id="{507EE797-9A60-4317-A5D6-75AC12A22390}"/>
                    </a:ext>
                  </a:extLst>
                </p14:cNvPr>
                <p14:cNvContentPartPr/>
                <p14:nvPr/>
              </p14:nvContentPartPr>
              <p14:xfrm>
                <a:off x="3329738" y="1766782"/>
                <a:ext cx="71640" cy="121320"/>
              </p14:xfrm>
            </p:contentPart>
          </mc:Choice>
          <mc:Fallback xmlns="">
            <p:pic>
              <p:nvPicPr>
                <p:cNvPr id="102" name="Freihand 101">
                  <a:extLst>
                    <a:ext uri="{FF2B5EF4-FFF2-40B4-BE49-F238E27FC236}">
                      <a16:creationId xmlns:a16="http://schemas.microsoft.com/office/drawing/2014/main" id="{507EE797-9A60-4317-A5D6-75AC12A22390}"/>
                    </a:ext>
                  </a:extLst>
                </p:cNvPr>
                <p:cNvPicPr/>
                <p:nvPr/>
              </p:nvPicPr>
              <p:blipFill>
                <a:blip r:embed="rId136"/>
                <a:stretch>
                  <a:fillRect/>
                </a:stretch>
              </p:blipFill>
              <p:spPr>
                <a:xfrm>
                  <a:off x="3320738" y="1757782"/>
                  <a:ext cx="89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Freihand 102">
                  <a:extLst>
                    <a:ext uri="{FF2B5EF4-FFF2-40B4-BE49-F238E27FC236}">
                      <a16:creationId xmlns:a16="http://schemas.microsoft.com/office/drawing/2014/main" id="{E33271DF-FB68-4BE1-98D3-98E1EE94C6B6}"/>
                    </a:ext>
                  </a:extLst>
                </p14:cNvPr>
                <p14:cNvContentPartPr/>
                <p14:nvPr/>
              </p14:nvContentPartPr>
              <p14:xfrm>
                <a:off x="3518018" y="1750222"/>
                <a:ext cx="77400" cy="128880"/>
              </p14:xfrm>
            </p:contentPart>
          </mc:Choice>
          <mc:Fallback xmlns="">
            <p:pic>
              <p:nvPicPr>
                <p:cNvPr id="103" name="Freihand 102">
                  <a:extLst>
                    <a:ext uri="{FF2B5EF4-FFF2-40B4-BE49-F238E27FC236}">
                      <a16:creationId xmlns:a16="http://schemas.microsoft.com/office/drawing/2014/main" id="{E33271DF-FB68-4BE1-98D3-98E1EE94C6B6}"/>
                    </a:ext>
                  </a:extLst>
                </p:cNvPr>
                <p:cNvPicPr/>
                <p:nvPr/>
              </p:nvPicPr>
              <p:blipFill>
                <a:blip r:embed="rId138"/>
                <a:stretch>
                  <a:fillRect/>
                </a:stretch>
              </p:blipFill>
              <p:spPr>
                <a:xfrm>
                  <a:off x="3509018" y="1741222"/>
                  <a:ext cx="95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Freihand 103">
                  <a:extLst>
                    <a:ext uri="{FF2B5EF4-FFF2-40B4-BE49-F238E27FC236}">
                      <a16:creationId xmlns:a16="http://schemas.microsoft.com/office/drawing/2014/main" id="{C249B06C-65CD-4E85-9FBE-CAC46EB0335F}"/>
                    </a:ext>
                  </a:extLst>
                </p14:cNvPr>
                <p14:cNvContentPartPr/>
                <p14:nvPr/>
              </p14:nvContentPartPr>
              <p14:xfrm>
                <a:off x="3471218" y="1691542"/>
                <a:ext cx="205920" cy="258120"/>
              </p14:xfrm>
            </p:contentPart>
          </mc:Choice>
          <mc:Fallback xmlns="">
            <p:pic>
              <p:nvPicPr>
                <p:cNvPr id="104" name="Freihand 103">
                  <a:extLst>
                    <a:ext uri="{FF2B5EF4-FFF2-40B4-BE49-F238E27FC236}">
                      <a16:creationId xmlns:a16="http://schemas.microsoft.com/office/drawing/2014/main" id="{C249B06C-65CD-4E85-9FBE-CAC46EB0335F}"/>
                    </a:ext>
                  </a:extLst>
                </p:cNvPr>
                <p:cNvPicPr/>
                <p:nvPr/>
              </p:nvPicPr>
              <p:blipFill>
                <a:blip r:embed="rId140"/>
                <a:stretch>
                  <a:fillRect/>
                </a:stretch>
              </p:blipFill>
              <p:spPr>
                <a:xfrm>
                  <a:off x="3462578" y="1682542"/>
                  <a:ext cx="2235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7" name="Freihand 106">
                  <a:extLst>
                    <a:ext uri="{FF2B5EF4-FFF2-40B4-BE49-F238E27FC236}">
                      <a16:creationId xmlns:a16="http://schemas.microsoft.com/office/drawing/2014/main" id="{D31815B2-9588-4D1F-8616-2CB643A2503D}"/>
                    </a:ext>
                  </a:extLst>
                </p14:cNvPr>
                <p14:cNvContentPartPr/>
                <p14:nvPr/>
              </p14:nvContentPartPr>
              <p14:xfrm>
                <a:off x="4610978" y="1722142"/>
                <a:ext cx="151560" cy="201600"/>
              </p14:xfrm>
            </p:contentPart>
          </mc:Choice>
          <mc:Fallback xmlns="">
            <p:pic>
              <p:nvPicPr>
                <p:cNvPr id="107" name="Freihand 106">
                  <a:extLst>
                    <a:ext uri="{FF2B5EF4-FFF2-40B4-BE49-F238E27FC236}">
                      <a16:creationId xmlns:a16="http://schemas.microsoft.com/office/drawing/2014/main" id="{D31815B2-9588-4D1F-8616-2CB643A2503D}"/>
                    </a:ext>
                  </a:extLst>
                </p:cNvPr>
                <p:cNvPicPr/>
                <p:nvPr/>
              </p:nvPicPr>
              <p:blipFill>
                <a:blip r:embed="rId142"/>
                <a:stretch>
                  <a:fillRect/>
                </a:stretch>
              </p:blipFill>
              <p:spPr>
                <a:xfrm>
                  <a:off x="4602338" y="1713502"/>
                  <a:ext cx="169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8" name="Freihand 107">
                  <a:extLst>
                    <a:ext uri="{FF2B5EF4-FFF2-40B4-BE49-F238E27FC236}">
                      <a16:creationId xmlns:a16="http://schemas.microsoft.com/office/drawing/2014/main" id="{AE40F42D-8967-4D12-98AA-3FB8CADFC126}"/>
                    </a:ext>
                  </a:extLst>
                </p14:cNvPr>
                <p14:cNvContentPartPr/>
                <p14:nvPr/>
              </p14:nvContentPartPr>
              <p14:xfrm>
                <a:off x="4628978" y="1834822"/>
                <a:ext cx="124200" cy="30960"/>
              </p14:xfrm>
            </p:contentPart>
          </mc:Choice>
          <mc:Fallback xmlns="">
            <p:pic>
              <p:nvPicPr>
                <p:cNvPr id="108" name="Freihand 107">
                  <a:extLst>
                    <a:ext uri="{FF2B5EF4-FFF2-40B4-BE49-F238E27FC236}">
                      <a16:creationId xmlns:a16="http://schemas.microsoft.com/office/drawing/2014/main" id="{AE40F42D-8967-4D12-98AA-3FB8CADFC126}"/>
                    </a:ext>
                  </a:extLst>
                </p:cNvPr>
                <p:cNvPicPr/>
                <p:nvPr/>
              </p:nvPicPr>
              <p:blipFill>
                <a:blip r:embed="rId144"/>
                <a:stretch>
                  <a:fillRect/>
                </a:stretch>
              </p:blipFill>
              <p:spPr>
                <a:xfrm>
                  <a:off x="4619978" y="1825822"/>
                  <a:ext cx="141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9" name="Freihand 108">
                  <a:extLst>
                    <a:ext uri="{FF2B5EF4-FFF2-40B4-BE49-F238E27FC236}">
                      <a16:creationId xmlns:a16="http://schemas.microsoft.com/office/drawing/2014/main" id="{EF3CF742-2AF7-4ADA-AF65-A3EBB6D85228}"/>
                    </a:ext>
                  </a:extLst>
                </p14:cNvPr>
                <p14:cNvContentPartPr/>
                <p14:nvPr/>
              </p14:nvContentPartPr>
              <p14:xfrm>
                <a:off x="4763978" y="1741582"/>
                <a:ext cx="120600" cy="177480"/>
              </p14:xfrm>
            </p:contentPart>
          </mc:Choice>
          <mc:Fallback xmlns="">
            <p:pic>
              <p:nvPicPr>
                <p:cNvPr id="109" name="Freihand 108">
                  <a:extLst>
                    <a:ext uri="{FF2B5EF4-FFF2-40B4-BE49-F238E27FC236}">
                      <a16:creationId xmlns:a16="http://schemas.microsoft.com/office/drawing/2014/main" id="{EF3CF742-2AF7-4ADA-AF65-A3EBB6D85228}"/>
                    </a:ext>
                  </a:extLst>
                </p:cNvPr>
                <p:cNvPicPr/>
                <p:nvPr/>
              </p:nvPicPr>
              <p:blipFill>
                <a:blip r:embed="rId146"/>
                <a:stretch>
                  <a:fillRect/>
                </a:stretch>
              </p:blipFill>
              <p:spPr>
                <a:xfrm>
                  <a:off x="4754978" y="1732942"/>
                  <a:ext cx="138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0" name="Freihand 109">
                  <a:extLst>
                    <a:ext uri="{FF2B5EF4-FFF2-40B4-BE49-F238E27FC236}">
                      <a16:creationId xmlns:a16="http://schemas.microsoft.com/office/drawing/2014/main" id="{B6F3F13F-4009-48D5-B993-B116EE1CED4F}"/>
                    </a:ext>
                  </a:extLst>
                </p14:cNvPr>
                <p14:cNvContentPartPr/>
                <p14:nvPr/>
              </p14:nvContentPartPr>
              <p14:xfrm>
                <a:off x="4945058" y="1710622"/>
                <a:ext cx="123120" cy="214560"/>
              </p14:xfrm>
            </p:contentPart>
          </mc:Choice>
          <mc:Fallback xmlns="">
            <p:pic>
              <p:nvPicPr>
                <p:cNvPr id="110" name="Freihand 109">
                  <a:extLst>
                    <a:ext uri="{FF2B5EF4-FFF2-40B4-BE49-F238E27FC236}">
                      <a16:creationId xmlns:a16="http://schemas.microsoft.com/office/drawing/2014/main" id="{B6F3F13F-4009-48D5-B993-B116EE1CED4F}"/>
                    </a:ext>
                  </a:extLst>
                </p:cNvPr>
                <p:cNvPicPr/>
                <p:nvPr/>
              </p:nvPicPr>
              <p:blipFill>
                <a:blip r:embed="rId148"/>
                <a:stretch>
                  <a:fillRect/>
                </a:stretch>
              </p:blipFill>
              <p:spPr>
                <a:xfrm>
                  <a:off x="4936058" y="1701982"/>
                  <a:ext cx="140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7E8D7D04-FCEE-4FB3-8D2F-7298B39132C5}"/>
                    </a:ext>
                  </a:extLst>
                </p14:cNvPr>
                <p14:cNvContentPartPr/>
                <p14:nvPr/>
              </p14:nvContentPartPr>
              <p14:xfrm>
                <a:off x="5300018" y="1736182"/>
                <a:ext cx="19440" cy="137160"/>
              </p14:xfrm>
            </p:contentPart>
          </mc:Choice>
          <mc:Fallback xmlns="">
            <p:pic>
              <p:nvPicPr>
                <p:cNvPr id="111" name="Freihand 110">
                  <a:extLst>
                    <a:ext uri="{FF2B5EF4-FFF2-40B4-BE49-F238E27FC236}">
                      <a16:creationId xmlns:a16="http://schemas.microsoft.com/office/drawing/2014/main" id="{7E8D7D04-FCEE-4FB3-8D2F-7298B39132C5}"/>
                    </a:ext>
                  </a:extLst>
                </p:cNvPr>
                <p:cNvPicPr/>
                <p:nvPr/>
              </p:nvPicPr>
              <p:blipFill>
                <a:blip r:embed="rId150"/>
                <a:stretch>
                  <a:fillRect/>
                </a:stretch>
              </p:blipFill>
              <p:spPr>
                <a:xfrm>
                  <a:off x="5291378" y="1727542"/>
                  <a:ext cx="37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 name="Freihand 111">
                  <a:extLst>
                    <a:ext uri="{FF2B5EF4-FFF2-40B4-BE49-F238E27FC236}">
                      <a16:creationId xmlns:a16="http://schemas.microsoft.com/office/drawing/2014/main" id="{4188FBA6-0B09-47B5-A4B0-3965E53E1639}"/>
                    </a:ext>
                  </a:extLst>
                </p14:cNvPr>
                <p14:cNvContentPartPr/>
                <p14:nvPr/>
              </p14:nvContentPartPr>
              <p14:xfrm>
                <a:off x="5182298" y="1698022"/>
                <a:ext cx="162720" cy="26280"/>
              </p14:xfrm>
            </p:contentPart>
          </mc:Choice>
          <mc:Fallback xmlns="">
            <p:pic>
              <p:nvPicPr>
                <p:cNvPr id="112" name="Freihand 111">
                  <a:extLst>
                    <a:ext uri="{FF2B5EF4-FFF2-40B4-BE49-F238E27FC236}">
                      <a16:creationId xmlns:a16="http://schemas.microsoft.com/office/drawing/2014/main" id="{4188FBA6-0B09-47B5-A4B0-3965E53E1639}"/>
                    </a:ext>
                  </a:extLst>
                </p:cNvPr>
                <p:cNvPicPr/>
                <p:nvPr/>
              </p:nvPicPr>
              <p:blipFill>
                <a:blip r:embed="rId152"/>
                <a:stretch>
                  <a:fillRect/>
                </a:stretch>
              </p:blipFill>
              <p:spPr>
                <a:xfrm>
                  <a:off x="5173658" y="1689382"/>
                  <a:ext cx="180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Freihand 112">
                  <a:extLst>
                    <a:ext uri="{FF2B5EF4-FFF2-40B4-BE49-F238E27FC236}">
                      <a16:creationId xmlns:a16="http://schemas.microsoft.com/office/drawing/2014/main" id="{91E7787E-EA0C-492D-9B2D-37E56FE717A4}"/>
                    </a:ext>
                  </a:extLst>
                </p14:cNvPr>
                <p14:cNvContentPartPr/>
                <p14:nvPr/>
              </p14:nvContentPartPr>
              <p14:xfrm>
                <a:off x="5398298" y="1658782"/>
                <a:ext cx="225720" cy="200520"/>
              </p14:xfrm>
            </p:contentPart>
          </mc:Choice>
          <mc:Fallback xmlns="">
            <p:pic>
              <p:nvPicPr>
                <p:cNvPr id="113" name="Freihand 112">
                  <a:extLst>
                    <a:ext uri="{FF2B5EF4-FFF2-40B4-BE49-F238E27FC236}">
                      <a16:creationId xmlns:a16="http://schemas.microsoft.com/office/drawing/2014/main" id="{91E7787E-EA0C-492D-9B2D-37E56FE717A4}"/>
                    </a:ext>
                  </a:extLst>
                </p:cNvPr>
                <p:cNvPicPr/>
                <p:nvPr/>
              </p:nvPicPr>
              <p:blipFill>
                <a:blip r:embed="rId154"/>
                <a:stretch>
                  <a:fillRect/>
                </a:stretch>
              </p:blipFill>
              <p:spPr>
                <a:xfrm>
                  <a:off x="5389298" y="1650142"/>
                  <a:ext cx="243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 name="Freihand 113">
                  <a:extLst>
                    <a:ext uri="{FF2B5EF4-FFF2-40B4-BE49-F238E27FC236}">
                      <a16:creationId xmlns:a16="http://schemas.microsoft.com/office/drawing/2014/main" id="{6BF13E2C-8AC5-4C0C-B82D-B22D4B560F46}"/>
                    </a:ext>
                  </a:extLst>
                </p14:cNvPr>
                <p14:cNvContentPartPr/>
                <p14:nvPr/>
              </p14:nvContentPartPr>
              <p14:xfrm>
                <a:off x="5535818" y="1662382"/>
                <a:ext cx="176040" cy="214200"/>
              </p14:xfrm>
            </p:contentPart>
          </mc:Choice>
          <mc:Fallback xmlns="">
            <p:pic>
              <p:nvPicPr>
                <p:cNvPr id="114" name="Freihand 113">
                  <a:extLst>
                    <a:ext uri="{FF2B5EF4-FFF2-40B4-BE49-F238E27FC236}">
                      <a16:creationId xmlns:a16="http://schemas.microsoft.com/office/drawing/2014/main" id="{6BF13E2C-8AC5-4C0C-B82D-B22D4B560F46}"/>
                    </a:ext>
                  </a:extLst>
                </p:cNvPr>
                <p:cNvPicPr/>
                <p:nvPr/>
              </p:nvPicPr>
              <p:blipFill>
                <a:blip r:embed="rId156"/>
                <a:stretch>
                  <a:fillRect/>
                </a:stretch>
              </p:blipFill>
              <p:spPr>
                <a:xfrm>
                  <a:off x="5527178" y="1653382"/>
                  <a:ext cx="193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76629A55-C9A6-41B0-A6A7-FEB1EF5C961E}"/>
                    </a:ext>
                  </a:extLst>
                </p14:cNvPr>
                <p14:cNvContentPartPr/>
                <p14:nvPr/>
              </p14:nvContentPartPr>
              <p14:xfrm>
                <a:off x="3321818" y="2154142"/>
                <a:ext cx="11880" cy="79200"/>
              </p14:xfrm>
            </p:contentPart>
          </mc:Choice>
          <mc:Fallback xmlns="">
            <p:pic>
              <p:nvPicPr>
                <p:cNvPr id="116" name="Freihand 115">
                  <a:extLst>
                    <a:ext uri="{FF2B5EF4-FFF2-40B4-BE49-F238E27FC236}">
                      <a16:creationId xmlns:a16="http://schemas.microsoft.com/office/drawing/2014/main" id="{76629A55-C9A6-41B0-A6A7-FEB1EF5C961E}"/>
                    </a:ext>
                  </a:extLst>
                </p:cNvPr>
                <p:cNvPicPr/>
                <p:nvPr/>
              </p:nvPicPr>
              <p:blipFill>
                <a:blip r:embed="rId158"/>
                <a:stretch>
                  <a:fillRect/>
                </a:stretch>
              </p:blipFill>
              <p:spPr>
                <a:xfrm>
                  <a:off x="3312818" y="2145502"/>
                  <a:ext cx="29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 name="Freihand 116">
                  <a:extLst>
                    <a:ext uri="{FF2B5EF4-FFF2-40B4-BE49-F238E27FC236}">
                      <a16:creationId xmlns:a16="http://schemas.microsoft.com/office/drawing/2014/main" id="{027F32AF-EFF9-4931-BCE5-5A15B4CE14D6}"/>
                    </a:ext>
                  </a:extLst>
                </p14:cNvPr>
                <p14:cNvContentPartPr/>
                <p14:nvPr/>
              </p14:nvContentPartPr>
              <p14:xfrm>
                <a:off x="3305258" y="2289862"/>
                <a:ext cx="50400" cy="377640"/>
              </p14:xfrm>
            </p:contentPart>
          </mc:Choice>
          <mc:Fallback xmlns="">
            <p:pic>
              <p:nvPicPr>
                <p:cNvPr id="117" name="Freihand 116">
                  <a:extLst>
                    <a:ext uri="{FF2B5EF4-FFF2-40B4-BE49-F238E27FC236}">
                      <a16:creationId xmlns:a16="http://schemas.microsoft.com/office/drawing/2014/main" id="{027F32AF-EFF9-4931-BCE5-5A15B4CE14D6}"/>
                    </a:ext>
                  </a:extLst>
                </p:cNvPr>
                <p:cNvPicPr/>
                <p:nvPr/>
              </p:nvPicPr>
              <p:blipFill>
                <a:blip r:embed="rId160"/>
                <a:stretch>
                  <a:fillRect/>
                </a:stretch>
              </p:blipFill>
              <p:spPr>
                <a:xfrm>
                  <a:off x="3296618" y="2281222"/>
                  <a:ext cx="680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Freihand 117">
                  <a:extLst>
                    <a:ext uri="{FF2B5EF4-FFF2-40B4-BE49-F238E27FC236}">
                      <a16:creationId xmlns:a16="http://schemas.microsoft.com/office/drawing/2014/main" id="{9E5A0E2D-003E-4A4D-B800-6144D9220DCB}"/>
                    </a:ext>
                  </a:extLst>
                </p14:cNvPr>
                <p14:cNvContentPartPr/>
                <p14:nvPr/>
              </p14:nvContentPartPr>
              <p14:xfrm>
                <a:off x="3325418" y="2706382"/>
                <a:ext cx="6120" cy="81720"/>
              </p14:xfrm>
            </p:contentPart>
          </mc:Choice>
          <mc:Fallback xmlns="">
            <p:pic>
              <p:nvPicPr>
                <p:cNvPr id="118" name="Freihand 117">
                  <a:extLst>
                    <a:ext uri="{FF2B5EF4-FFF2-40B4-BE49-F238E27FC236}">
                      <a16:creationId xmlns:a16="http://schemas.microsoft.com/office/drawing/2014/main" id="{9E5A0E2D-003E-4A4D-B800-6144D9220DCB}"/>
                    </a:ext>
                  </a:extLst>
                </p:cNvPr>
                <p:cNvPicPr/>
                <p:nvPr/>
              </p:nvPicPr>
              <p:blipFill>
                <a:blip r:embed="rId162"/>
                <a:stretch>
                  <a:fillRect/>
                </a:stretch>
              </p:blipFill>
              <p:spPr>
                <a:xfrm>
                  <a:off x="3316778" y="2697382"/>
                  <a:ext cx="23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Freihand 119">
                  <a:extLst>
                    <a:ext uri="{FF2B5EF4-FFF2-40B4-BE49-F238E27FC236}">
                      <a16:creationId xmlns:a16="http://schemas.microsoft.com/office/drawing/2014/main" id="{3B311385-31EC-47EC-9CF6-37D4B2A21DD9}"/>
                    </a:ext>
                  </a:extLst>
                </p14:cNvPr>
                <p14:cNvContentPartPr/>
                <p14:nvPr/>
              </p14:nvContentPartPr>
              <p14:xfrm>
                <a:off x="1426778" y="2285542"/>
                <a:ext cx="609120" cy="65160"/>
              </p14:xfrm>
            </p:contentPart>
          </mc:Choice>
          <mc:Fallback xmlns="">
            <p:pic>
              <p:nvPicPr>
                <p:cNvPr id="120" name="Freihand 119">
                  <a:extLst>
                    <a:ext uri="{FF2B5EF4-FFF2-40B4-BE49-F238E27FC236}">
                      <a16:creationId xmlns:a16="http://schemas.microsoft.com/office/drawing/2014/main" id="{3B311385-31EC-47EC-9CF6-37D4B2A21DD9}"/>
                    </a:ext>
                  </a:extLst>
                </p:cNvPr>
                <p:cNvPicPr/>
                <p:nvPr/>
              </p:nvPicPr>
              <p:blipFill>
                <a:blip r:embed="rId164"/>
                <a:stretch>
                  <a:fillRect/>
                </a:stretch>
              </p:blipFill>
              <p:spPr>
                <a:xfrm>
                  <a:off x="1417778" y="2276542"/>
                  <a:ext cx="62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1" name="Freihand 120">
                  <a:extLst>
                    <a:ext uri="{FF2B5EF4-FFF2-40B4-BE49-F238E27FC236}">
                      <a16:creationId xmlns:a16="http://schemas.microsoft.com/office/drawing/2014/main" id="{14DDC872-40D0-4479-B87E-01C38DD23558}"/>
                    </a:ext>
                  </a:extLst>
                </p14:cNvPr>
                <p14:cNvContentPartPr/>
                <p14:nvPr/>
              </p14:nvContentPartPr>
              <p14:xfrm>
                <a:off x="1406618" y="1740862"/>
                <a:ext cx="448920" cy="89280"/>
              </p14:xfrm>
            </p:contentPart>
          </mc:Choice>
          <mc:Fallback xmlns="">
            <p:pic>
              <p:nvPicPr>
                <p:cNvPr id="121" name="Freihand 120">
                  <a:extLst>
                    <a:ext uri="{FF2B5EF4-FFF2-40B4-BE49-F238E27FC236}">
                      <a16:creationId xmlns:a16="http://schemas.microsoft.com/office/drawing/2014/main" id="{14DDC872-40D0-4479-B87E-01C38DD23558}"/>
                    </a:ext>
                  </a:extLst>
                </p:cNvPr>
                <p:cNvPicPr/>
                <p:nvPr/>
              </p:nvPicPr>
              <p:blipFill>
                <a:blip r:embed="rId166"/>
                <a:stretch>
                  <a:fillRect/>
                </a:stretch>
              </p:blipFill>
              <p:spPr>
                <a:xfrm>
                  <a:off x="1397618" y="1732222"/>
                  <a:ext cx="466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 name="Freihand 6">
                  <a:extLst>
                    <a:ext uri="{FF2B5EF4-FFF2-40B4-BE49-F238E27FC236}">
                      <a16:creationId xmlns:a16="http://schemas.microsoft.com/office/drawing/2014/main" id="{90906D0A-74A6-45A2-BD58-FDA6E2FF003E}"/>
                    </a:ext>
                  </a:extLst>
                </p14:cNvPr>
                <p14:cNvContentPartPr/>
                <p14:nvPr/>
              </p14:nvContentPartPr>
              <p14:xfrm>
                <a:off x="1715498" y="842302"/>
                <a:ext cx="190800" cy="161640"/>
              </p14:xfrm>
            </p:contentPart>
          </mc:Choice>
          <mc:Fallback xmlns="">
            <p:pic>
              <p:nvPicPr>
                <p:cNvPr id="7" name="Freihand 6">
                  <a:extLst>
                    <a:ext uri="{FF2B5EF4-FFF2-40B4-BE49-F238E27FC236}">
                      <a16:creationId xmlns:a16="http://schemas.microsoft.com/office/drawing/2014/main" id="{90906D0A-74A6-45A2-BD58-FDA6E2FF003E}"/>
                    </a:ext>
                  </a:extLst>
                </p:cNvPr>
                <p:cNvPicPr/>
                <p:nvPr/>
              </p:nvPicPr>
              <p:blipFill>
                <a:blip r:embed="rId168"/>
                <a:stretch>
                  <a:fillRect/>
                </a:stretch>
              </p:blipFill>
              <p:spPr>
                <a:xfrm>
                  <a:off x="1706858" y="833302"/>
                  <a:ext cx="208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 name="Freihand 7">
                  <a:extLst>
                    <a:ext uri="{FF2B5EF4-FFF2-40B4-BE49-F238E27FC236}">
                      <a16:creationId xmlns:a16="http://schemas.microsoft.com/office/drawing/2014/main" id="{1112AD82-61F9-4066-BE37-D5CAF5DAB77D}"/>
                    </a:ext>
                  </a:extLst>
                </p14:cNvPr>
                <p14:cNvContentPartPr/>
                <p14:nvPr/>
              </p14:nvContentPartPr>
              <p14:xfrm>
                <a:off x="2000978" y="824302"/>
                <a:ext cx="142920" cy="140400"/>
              </p14:xfrm>
            </p:contentPart>
          </mc:Choice>
          <mc:Fallback xmlns="">
            <p:pic>
              <p:nvPicPr>
                <p:cNvPr id="8" name="Freihand 7">
                  <a:extLst>
                    <a:ext uri="{FF2B5EF4-FFF2-40B4-BE49-F238E27FC236}">
                      <a16:creationId xmlns:a16="http://schemas.microsoft.com/office/drawing/2014/main" id="{1112AD82-61F9-4066-BE37-D5CAF5DAB77D}"/>
                    </a:ext>
                  </a:extLst>
                </p:cNvPr>
                <p:cNvPicPr/>
                <p:nvPr/>
              </p:nvPicPr>
              <p:blipFill>
                <a:blip r:embed="rId170"/>
                <a:stretch>
                  <a:fillRect/>
                </a:stretch>
              </p:blipFill>
              <p:spPr>
                <a:xfrm>
                  <a:off x="1991978" y="815302"/>
                  <a:ext cx="160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 name="Freihand 8">
                  <a:extLst>
                    <a:ext uri="{FF2B5EF4-FFF2-40B4-BE49-F238E27FC236}">
                      <a16:creationId xmlns:a16="http://schemas.microsoft.com/office/drawing/2014/main" id="{D1EE101E-63D5-4E0B-883B-80855EAED487}"/>
                    </a:ext>
                  </a:extLst>
                </p14:cNvPr>
                <p14:cNvContentPartPr/>
                <p14:nvPr/>
              </p14:nvContentPartPr>
              <p14:xfrm>
                <a:off x="2206178" y="942022"/>
                <a:ext cx="54000" cy="54000"/>
              </p14:xfrm>
            </p:contentPart>
          </mc:Choice>
          <mc:Fallback xmlns="">
            <p:pic>
              <p:nvPicPr>
                <p:cNvPr id="9" name="Freihand 8">
                  <a:extLst>
                    <a:ext uri="{FF2B5EF4-FFF2-40B4-BE49-F238E27FC236}">
                      <a16:creationId xmlns:a16="http://schemas.microsoft.com/office/drawing/2014/main" id="{D1EE101E-63D5-4E0B-883B-80855EAED487}"/>
                    </a:ext>
                  </a:extLst>
                </p:cNvPr>
                <p:cNvPicPr/>
                <p:nvPr/>
              </p:nvPicPr>
              <p:blipFill>
                <a:blip r:embed="rId172"/>
                <a:stretch>
                  <a:fillRect/>
                </a:stretch>
              </p:blipFill>
              <p:spPr>
                <a:xfrm>
                  <a:off x="2197538" y="933382"/>
                  <a:ext cx="71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 name="Freihand 9">
                  <a:extLst>
                    <a:ext uri="{FF2B5EF4-FFF2-40B4-BE49-F238E27FC236}">
                      <a16:creationId xmlns:a16="http://schemas.microsoft.com/office/drawing/2014/main" id="{18D7A78D-90B5-48F1-95E4-A59D5EE7089F}"/>
                    </a:ext>
                  </a:extLst>
                </p14:cNvPr>
                <p14:cNvContentPartPr/>
                <p14:nvPr/>
              </p14:nvContentPartPr>
              <p14:xfrm>
                <a:off x="2228858" y="909982"/>
                <a:ext cx="18360" cy="90360"/>
              </p14:xfrm>
            </p:contentPart>
          </mc:Choice>
          <mc:Fallback xmlns="">
            <p:pic>
              <p:nvPicPr>
                <p:cNvPr id="10" name="Freihand 9">
                  <a:extLst>
                    <a:ext uri="{FF2B5EF4-FFF2-40B4-BE49-F238E27FC236}">
                      <a16:creationId xmlns:a16="http://schemas.microsoft.com/office/drawing/2014/main" id="{18D7A78D-90B5-48F1-95E4-A59D5EE7089F}"/>
                    </a:ext>
                  </a:extLst>
                </p:cNvPr>
                <p:cNvPicPr/>
                <p:nvPr/>
              </p:nvPicPr>
              <p:blipFill>
                <a:blip r:embed="rId174"/>
                <a:stretch>
                  <a:fillRect/>
                </a:stretch>
              </p:blipFill>
              <p:spPr>
                <a:xfrm>
                  <a:off x="2220218" y="900982"/>
                  <a:ext cx="36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 name="Freihand 10">
                  <a:extLst>
                    <a:ext uri="{FF2B5EF4-FFF2-40B4-BE49-F238E27FC236}">
                      <a16:creationId xmlns:a16="http://schemas.microsoft.com/office/drawing/2014/main" id="{97C70E63-6A88-4533-A207-A09316D2161F}"/>
                    </a:ext>
                  </a:extLst>
                </p14:cNvPr>
                <p14:cNvContentPartPr/>
                <p14:nvPr/>
              </p14:nvContentPartPr>
              <p14:xfrm>
                <a:off x="2315978" y="918982"/>
                <a:ext cx="69840" cy="72720"/>
              </p14:xfrm>
            </p:contentPart>
          </mc:Choice>
          <mc:Fallback xmlns="">
            <p:pic>
              <p:nvPicPr>
                <p:cNvPr id="11" name="Freihand 10">
                  <a:extLst>
                    <a:ext uri="{FF2B5EF4-FFF2-40B4-BE49-F238E27FC236}">
                      <a16:creationId xmlns:a16="http://schemas.microsoft.com/office/drawing/2014/main" id="{97C70E63-6A88-4533-A207-A09316D2161F}"/>
                    </a:ext>
                  </a:extLst>
                </p:cNvPr>
                <p:cNvPicPr/>
                <p:nvPr/>
              </p:nvPicPr>
              <p:blipFill>
                <a:blip r:embed="rId176"/>
                <a:stretch>
                  <a:fillRect/>
                </a:stretch>
              </p:blipFill>
              <p:spPr>
                <a:xfrm>
                  <a:off x="2306978" y="909982"/>
                  <a:ext cx="87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 name="Freihand 11">
                  <a:extLst>
                    <a:ext uri="{FF2B5EF4-FFF2-40B4-BE49-F238E27FC236}">
                      <a16:creationId xmlns:a16="http://schemas.microsoft.com/office/drawing/2014/main" id="{461D213A-A4E2-4E54-B111-51CDB3F114F7}"/>
                    </a:ext>
                  </a:extLst>
                </p14:cNvPr>
                <p14:cNvContentPartPr/>
                <p14:nvPr/>
              </p14:nvContentPartPr>
              <p14:xfrm>
                <a:off x="2243978" y="794782"/>
                <a:ext cx="7560" cy="20520"/>
              </p14:xfrm>
            </p:contentPart>
          </mc:Choice>
          <mc:Fallback xmlns="">
            <p:pic>
              <p:nvPicPr>
                <p:cNvPr id="12" name="Freihand 11">
                  <a:extLst>
                    <a:ext uri="{FF2B5EF4-FFF2-40B4-BE49-F238E27FC236}">
                      <a16:creationId xmlns:a16="http://schemas.microsoft.com/office/drawing/2014/main" id="{461D213A-A4E2-4E54-B111-51CDB3F114F7}"/>
                    </a:ext>
                  </a:extLst>
                </p:cNvPr>
                <p:cNvPicPr/>
                <p:nvPr/>
              </p:nvPicPr>
              <p:blipFill>
                <a:blip r:embed="rId178"/>
                <a:stretch>
                  <a:fillRect/>
                </a:stretch>
              </p:blipFill>
              <p:spPr>
                <a:xfrm>
                  <a:off x="2234978" y="785782"/>
                  <a:ext cx="25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3" name="Freihand 32">
                  <a:extLst>
                    <a:ext uri="{FF2B5EF4-FFF2-40B4-BE49-F238E27FC236}">
                      <a16:creationId xmlns:a16="http://schemas.microsoft.com/office/drawing/2014/main" id="{29D0F66E-9C56-49BE-99AA-49F62BB3FDD2}"/>
                    </a:ext>
                  </a:extLst>
                </p14:cNvPr>
                <p14:cNvContentPartPr/>
                <p14:nvPr/>
              </p14:nvContentPartPr>
              <p14:xfrm>
                <a:off x="1811978" y="890542"/>
                <a:ext cx="532800" cy="66240"/>
              </p14:xfrm>
            </p:contentPart>
          </mc:Choice>
          <mc:Fallback xmlns="">
            <p:pic>
              <p:nvPicPr>
                <p:cNvPr id="33" name="Freihand 32">
                  <a:extLst>
                    <a:ext uri="{FF2B5EF4-FFF2-40B4-BE49-F238E27FC236}">
                      <a16:creationId xmlns:a16="http://schemas.microsoft.com/office/drawing/2014/main" id="{29D0F66E-9C56-49BE-99AA-49F62BB3FDD2}"/>
                    </a:ext>
                  </a:extLst>
                </p:cNvPr>
                <p:cNvPicPr/>
                <p:nvPr/>
              </p:nvPicPr>
              <p:blipFill>
                <a:blip r:embed="rId180"/>
                <a:stretch>
                  <a:fillRect/>
                </a:stretch>
              </p:blipFill>
              <p:spPr>
                <a:xfrm>
                  <a:off x="1803338" y="881542"/>
                  <a:ext cx="55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4" name="Freihand 33">
                  <a:extLst>
                    <a:ext uri="{FF2B5EF4-FFF2-40B4-BE49-F238E27FC236}">
                      <a16:creationId xmlns:a16="http://schemas.microsoft.com/office/drawing/2014/main" id="{0AAC8E96-B5B0-4736-82C3-B2788C520D9C}"/>
                    </a:ext>
                  </a:extLst>
                </p14:cNvPr>
                <p14:cNvContentPartPr/>
                <p14:nvPr/>
              </p14:nvContentPartPr>
              <p14:xfrm>
                <a:off x="1388978" y="743302"/>
                <a:ext cx="89280" cy="123840"/>
              </p14:xfrm>
            </p:contentPart>
          </mc:Choice>
          <mc:Fallback xmlns="">
            <p:pic>
              <p:nvPicPr>
                <p:cNvPr id="34" name="Freihand 33">
                  <a:extLst>
                    <a:ext uri="{FF2B5EF4-FFF2-40B4-BE49-F238E27FC236}">
                      <a16:creationId xmlns:a16="http://schemas.microsoft.com/office/drawing/2014/main" id="{0AAC8E96-B5B0-4736-82C3-B2788C520D9C}"/>
                    </a:ext>
                  </a:extLst>
                </p:cNvPr>
                <p:cNvPicPr/>
                <p:nvPr/>
              </p:nvPicPr>
              <p:blipFill>
                <a:blip r:embed="rId182"/>
                <a:stretch>
                  <a:fillRect/>
                </a:stretch>
              </p:blipFill>
              <p:spPr>
                <a:xfrm>
                  <a:off x="1379978" y="734662"/>
                  <a:ext cx="106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6" name="Freihand 35">
                  <a:extLst>
                    <a:ext uri="{FF2B5EF4-FFF2-40B4-BE49-F238E27FC236}">
                      <a16:creationId xmlns:a16="http://schemas.microsoft.com/office/drawing/2014/main" id="{B2E05616-BF9A-4EFD-BD3C-2E5D45134816}"/>
                    </a:ext>
                  </a:extLst>
                </p14:cNvPr>
                <p14:cNvContentPartPr/>
                <p14:nvPr/>
              </p14:nvContentPartPr>
              <p14:xfrm>
                <a:off x="1541978" y="778222"/>
                <a:ext cx="87840" cy="79920"/>
              </p14:xfrm>
            </p:contentPart>
          </mc:Choice>
          <mc:Fallback xmlns="">
            <p:pic>
              <p:nvPicPr>
                <p:cNvPr id="36" name="Freihand 35">
                  <a:extLst>
                    <a:ext uri="{FF2B5EF4-FFF2-40B4-BE49-F238E27FC236}">
                      <a16:creationId xmlns:a16="http://schemas.microsoft.com/office/drawing/2014/main" id="{B2E05616-BF9A-4EFD-BD3C-2E5D45134816}"/>
                    </a:ext>
                  </a:extLst>
                </p:cNvPr>
                <p:cNvPicPr/>
                <p:nvPr/>
              </p:nvPicPr>
              <p:blipFill>
                <a:blip r:embed="rId184"/>
                <a:stretch>
                  <a:fillRect/>
                </a:stretch>
              </p:blipFill>
              <p:spPr>
                <a:xfrm>
                  <a:off x="1532978" y="769582"/>
                  <a:ext cx="10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7" name="Freihand 36">
                  <a:extLst>
                    <a:ext uri="{FF2B5EF4-FFF2-40B4-BE49-F238E27FC236}">
                      <a16:creationId xmlns:a16="http://schemas.microsoft.com/office/drawing/2014/main" id="{F6FEC605-04E1-419E-9C80-F54FB999FDFE}"/>
                    </a:ext>
                  </a:extLst>
                </p14:cNvPr>
                <p14:cNvContentPartPr/>
                <p14:nvPr/>
              </p14:nvContentPartPr>
              <p14:xfrm>
                <a:off x="1657898" y="756982"/>
                <a:ext cx="61920" cy="95040"/>
              </p14:xfrm>
            </p:contentPart>
          </mc:Choice>
          <mc:Fallback xmlns="">
            <p:pic>
              <p:nvPicPr>
                <p:cNvPr id="37" name="Freihand 36">
                  <a:extLst>
                    <a:ext uri="{FF2B5EF4-FFF2-40B4-BE49-F238E27FC236}">
                      <a16:creationId xmlns:a16="http://schemas.microsoft.com/office/drawing/2014/main" id="{F6FEC605-04E1-419E-9C80-F54FB999FDFE}"/>
                    </a:ext>
                  </a:extLst>
                </p:cNvPr>
                <p:cNvPicPr/>
                <p:nvPr/>
              </p:nvPicPr>
              <p:blipFill>
                <a:blip r:embed="rId186"/>
                <a:stretch>
                  <a:fillRect/>
                </a:stretch>
              </p:blipFill>
              <p:spPr>
                <a:xfrm>
                  <a:off x="1649258" y="747982"/>
                  <a:ext cx="79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 name="Freihand 37">
                  <a:extLst>
                    <a:ext uri="{FF2B5EF4-FFF2-40B4-BE49-F238E27FC236}">
                      <a16:creationId xmlns:a16="http://schemas.microsoft.com/office/drawing/2014/main" id="{23FD09FA-420D-471D-87C7-1B9357E580E0}"/>
                    </a:ext>
                  </a:extLst>
                </p14:cNvPr>
                <p14:cNvContentPartPr/>
                <p14:nvPr/>
              </p14:nvContentPartPr>
              <p14:xfrm>
                <a:off x="1736738" y="742942"/>
                <a:ext cx="96480" cy="88200"/>
              </p14:xfrm>
            </p:contentPart>
          </mc:Choice>
          <mc:Fallback xmlns="">
            <p:pic>
              <p:nvPicPr>
                <p:cNvPr id="38" name="Freihand 37">
                  <a:extLst>
                    <a:ext uri="{FF2B5EF4-FFF2-40B4-BE49-F238E27FC236}">
                      <a16:creationId xmlns:a16="http://schemas.microsoft.com/office/drawing/2014/main" id="{23FD09FA-420D-471D-87C7-1B9357E580E0}"/>
                    </a:ext>
                  </a:extLst>
                </p:cNvPr>
                <p:cNvPicPr/>
                <p:nvPr/>
              </p:nvPicPr>
              <p:blipFill>
                <a:blip r:embed="rId188"/>
                <a:stretch>
                  <a:fillRect/>
                </a:stretch>
              </p:blipFill>
              <p:spPr>
                <a:xfrm>
                  <a:off x="1727738" y="734302"/>
                  <a:ext cx="114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0" name="Freihand 39">
                  <a:extLst>
                    <a:ext uri="{FF2B5EF4-FFF2-40B4-BE49-F238E27FC236}">
                      <a16:creationId xmlns:a16="http://schemas.microsoft.com/office/drawing/2014/main" id="{2F40F546-D8E9-4952-9113-BF7DF4377853}"/>
                    </a:ext>
                  </a:extLst>
                </p14:cNvPr>
                <p14:cNvContentPartPr/>
                <p14:nvPr/>
              </p14:nvContentPartPr>
              <p14:xfrm>
                <a:off x="1980818" y="736462"/>
                <a:ext cx="17280" cy="103680"/>
              </p14:xfrm>
            </p:contentPart>
          </mc:Choice>
          <mc:Fallback xmlns="">
            <p:pic>
              <p:nvPicPr>
                <p:cNvPr id="40" name="Freihand 39">
                  <a:extLst>
                    <a:ext uri="{FF2B5EF4-FFF2-40B4-BE49-F238E27FC236}">
                      <a16:creationId xmlns:a16="http://schemas.microsoft.com/office/drawing/2014/main" id="{2F40F546-D8E9-4952-9113-BF7DF4377853}"/>
                    </a:ext>
                  </a:extLst>
                </p:cNvPr>
                <p:cNvPicPr/>
                <p:nvPr/>
              </p:nvPicPr>
              <p:blipFill>
                <a:blip r:embed="rId190"/>
                <a:stretch>
                  <a:fillRect/>
                </a:stretch>
              </p:blipFill>
              <p:spPr>
                <a:xfrm>
                  <a:off x="1971818" y="727462"/>
                  <a:ext cx="34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1" name="Freihand 40">
                  <a:extLst>
                    <a:ext uri="{FF2B5EF4-FFF2-40B4-BE49-F238E27FC236}">
                      <a16:creationId xmlns:a16="http://schemas.microsoft.com/office/drawing/2014/main" id="{0C695321-967B-423F-991E-BEC613725F19}"/>
                    </a:ext>
                  </a:extLst>
                </p14:cNvPr>
                <p14:cNvContentPartPr/>
                <p14:nvPr/>
              </p14:nvContentPartPr>
              <p14:xfrm>
                <a:off x="1947338" y="741502"/>
                <a:ext cx="124200" cy="10080"/>
              </p14:xfrm>
            </p:contentPart>
          </mc:Choice>
          <mc:Fallback xmlns="">
            <p:pic>
              <p:nvPicPr>
                <p:cNvPr id="41" name="Freihand 40">
                  <a:extLst>
                    <a:ext uri="{FF2B5EF4-FFF2-40B4-BE49-F238E27FC236}">
                      <a16:creationId xmlns:a16="http://schemas.microsoft.com/office/drawing/2014/main" id="{0C695321-967B-423F-991E-BEC613725F19}"/>
                    </a:ext>
                  </a:extLst>
                </p:cNvPr>
                <p:cNvPicPr/>
                <p:nvPr/>
              </p:nvPicPr>
              <p:blipFill>
                <a:blip r:embed="rId192"/>
                <a:stretch>
                  <a:fillRect/>
                </a:stretch>
              </p:blipFill>
              <p:spPr>
                <a:xfrm>
                  <a:off x="1938338" y="732502"/>
                  <a:ext cx="141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2" name="Freihand 41">
                  <a:extLst>
                    <a:ext uri="{FF2B5EF4-FFF2-40B4-BE49-F238E27FC236}">
                      <a16:creationId xmlns:a16="http://schemas.microsoft.com/office/drawing/2014/main" id="{3BD8BB9D-3F53-430B-82A5-F792DF5653A3}"/>
                    </a:ext>
                  </a:extLst>
                </p14:cNvPr>
                <p14:cNvContentPartPr/>
                <p14:nvPr/>
              </p14:nvContentPartPr>
              <p14:xfrm>
                <a:off x="2093498" y="706582"/>
                <a:ext cx="162360" cy="157320"/>
              </p14:xfrm>
            </p:contentPart>
          </mc:Choice>
          <mc:Fallback xmlns="">
            <p:pic>
              <p:nvPicPr>
                <p:cNvPr id="42" name="Freihand 41">
                  <a:extLst>
                    <a:ext uri="{FF2B5EF4-FFF2-40B4-BE49-F238E27FC236}">
                      <a16:creationId xmlns:a16="http://schemas.microsoft.com/office/drawing/2014/main" id="{3BD8BB9D-3F53-430B-82A5-F792DF5653A3}"/>
                    </a:ext>
                  </a:extLst>
                </p:cNvPr>
                <p:cNvPicPr/>
                <p:nvPr/>
              </p:nvPicPr>
              <p:blipFill>
                <a:blip r:embed="rId194"/>
                <a:stretch>
                  <a:fillRect/>
                </a:stretch>
              </p:blipFill>
              <p:spPr>
                <a:xfrm>
                  <a:off x="2084498" y="697582"/>
                  <a:ext cx="180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3" name="Freihand 42">
                  <a:extLst>
                    <a:ext uri="{FF2B5EF4-FFF2-40B4-BE49-F238E27FC236}">
                      <a16:creationId xmlns:a16="http://schemas.microsoft.com/office/drawing/2014/main" id="{B91669D1-0A76-440C-8328-C6A7ADBF2F23}"/>
                    </a:ext>
                  </a:extLst>
                </p14:cNvPr>
                <p14:cNvContentPartPr/>
                <p14:nvPr/>
              </p14:nvContentPartPr>
              <p14:xfrm>
                <a:off x="2167658" y="722422"/>
                <a:ext cx="174600" cy="134640"/>
              </p14:xfrm>
            </p:contentPart>
          </mc:Choice>
          <mc:Fallback xmlns="">
            <p:pic>
              <p:nvPicPr>
                <p:cNvPr id="43" name="Freihand 42">
                  <a:extLst>
                    <a:ext uri="{FF2B5EF4-FFF2-40B4-BE49-F238E27FC236}">
                      <a16:creationId xmlns:a16="http://schemas.microsoft.com/office/drawing/2014/main" id="{B91669D1-0A76-440C-8328-C6A7ADBF2F23}"/>
                    </a:ext>
                  </a:extLst>
                </p:cNvPr>
                <p:cNvPicPr/>
                <p:nvPr/>
              </p:nvPicPr>
              <p:blipFill>
                <a:blip r:embed="rId196"/>
                <a:stretch>
                  <a:fillRect/>
                </a:stretch>
              </p:blipFill>
              <p:spPr>
                <a:xfrm>
                  <a:off x="2158658" y="713782"/>
                  <a:ext cx="192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C8293F4B-12D6-4EC2-9BC8-4DC0EB261F07}"/>
                    </a:ext>
                  </a:extLst>
                </p14:cNvPr>
                <p14:cNvContentPartPr/>
                <p14:nvPr/>
              </p14:nvContentPartPr>
              <p14:xfrm>
                <a:off x="1463138" y="987022"/>
                <a:ext cx="412200" cy="36360"/>
              </p14:xfrm>
            </p:contentPart>
          </mc:Choice>
          <mc:Fallback xmlns="">
            <p:pic>
              <p:nvPicPr>
                <p:cNvPr id="122" name="Freihand 121">
                  <a:extLst>
                    <a:ext uri="{FF2B5EF4-FFF2-40B4-BE49-F238E27FC236}">
                      <a16:creationId xmlns:a16="http://schemas.microsoft.com/office/drawing/2014/main" id="{C8293F4B-12D6-4EC2-9BC8-4DC0EB261F07}"/>
                    </a:ext>
                  </a:extLst>
                </p:cNvPr>
                <p:cNvPicPr/>
                <p:nvPr/>
              </p:nvPicPr>
              <p:blipFill>
                <a:blip r:embed="rId198"/>
                <a:stretch>
                  <a:fillRect/>
                </a:stretch>
              </p:blipFill>
              <p:spPr>
                <a:xfrm>
                  <a:off x="1454498" y="978382"/>
                  <a:ext cx="429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CC72CECE-1AB8-4B84-A930-E1E83D737B7B}"/>
                    </a:ext>
                  </a:extLst>
                </p14:cNvPr>
                <p14:cNvContentPartPr/>
                <p14:nvPr/>
              </p14:nvContentPartPr>
              <p14:xfrm>
                <a:off x="1235978" y="531622"/>
                <a:ext cx="804600" cy="1991520"/>
              </p14:xfrm>
            </p:contentPart>
          </mc:Choice>
          <mc:Fallback xmlns="">
            <p:pic>
              <p:nvPicPr>
                <p:cNvPr id="124" name="Freihand 123">
                  <a:extLst>
                    <a:ext uri="{FF2B5EF4-FFF2-40B4-BE49-F238E27FC236}">
                      <a16:creationId xmlns:a16="http://schemas.microsoft.com/office/drawing/2014/main" id="{CC72CECE-1AB8-4B84-A930-E1E83D737B7B}"/>
                    </a:ext>
                  </a:extLst>
                </p:cNvPr>
                <p:cNvPicPr/>
                <p:nvPr/>
              </p:nvPicPr>
              <p:blipFill>
                <a:blip r:embed="rId200"/>
                <a:stretch>
                  <a:fillRect/>
                </a:stretch>
              </p:blipFill>
              <p:spPr>
                <a:xfrm>
                  <a:off x="1227338" y="522982"/>
                  <a:ext cx="822240" cy="2009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108C9E9C-2329-4A2F-9F81-0FE50A4E3158}"/>
                    </a:ext>
                  </a:extLst>
                </p14:cNvPr>
                <p14:cNvContentPartPr/>
                <p14:nvPr/>
              </p14:nvContentPartPr>
              <p14:xfrm>
                <a:off x="1678418" y="2552662"/>
                <a:ext cx="10080" cy="100080"/>
              </p14:xfrm>
            </p:contentPart>
          </mc:Choice>
          <mc:Fallback xmlns="">
            <p:pic>
              <p:nvPicPr>
                <p:cNvPr id="125" name="Freihand 124">
                  <a:extLst>
                    <a:ext uri="{FF2B5EF4-FFF2-40B4-BE49-F238E27FC236}">
                      <a16:creationId xmlns:a16="http://schemas.microsoft.com/office/drawing/2014/main" id="{108C9E9C-2329-4A2F-9F81-0FE50A4E3158}"/>
                    </a:ext>
                  </a:extLst>
                </p:cNvPr>
                <p:cNvPicPr/>
                <p:nvPr/>
              </p:nvPicPr>
              <p:blipFill>
                <a:blip r:embed="rId202"/>
                <a:stretch>
                  <a:fillRect/>
                </a:stretch>
              </p:blipFill>
              <p:spPr>
                <a:xfrm>
                  <a:off x="1669418" y="2543662"/>
                  <a:ext cx="2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7" name="Freihand 126">
                  <a:extLst>
                    <a:ext uri="{FF2B5EF4-FFF2-40B4-BE49-F238E27FC236}">
                      <a16:creationId xmlns:a16="http://schemas.microsoft.com/office/drawing/2014/main" id="{671B9979-142C-4B19-8A73-B8992F017C0B}"/>
                    </a:ext>
                  </a:extLst>
                </p14:cNvPr>
                <p14:cNvContentPartPr/>
                <p14:nvPr/>
              </p14:nvContentPartPr>
              <p14:xfrm>
                <a:off x="2306258" y="1569142"/>
                <a:ext cx="5728680" cy="243720"/>
              </p14:xfrm>
            </p:contentPart>
          </mc:Choice>
          <mc:Fallback xmlns="">
            <p:pic>
              <p:nvPicPr>
                <p:cNvPr id="127" name="Freihand 126">
                  <a:extLst>
                    <a:ext uri="{FF2B5EF4-FFF2-40B4-BE49-F238E27FC236}">
                      <a16:creationId xmlns:a16="http://schemas.microsoft.com/office/drawing/2014/main" id="{671B9979-142C-4B19-8A73-B8992F017C0B}"/>
                    </a:ext>
                  </a:extLst>
                </p:cNvPr>
                <p:cNvPicPr/>
                <p:nvPr/>
              </p:nvPicPr>
              <p:blipFill>
                <a:blip r:embed="rId204"/>
                <a:stretch>
                  <a:fillRect/>
                </a:stretch>
              </p:blipFill>
              <p:spPr>
                <a:xfrm>
                  <a:off x="2297618" y="1560502"/>
                  <a:ext cx="57463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8" name="Freihand 127">
                  <a:extLst>
                    <a:ext uri="{FF2B5EF4-FFF2-40B4-BE49-F238E27FC236}">
                      <a16:creationId xmlns:a16="http://schemas.microsoft.com/office/drawing/2014/main" id="{9D2106FD-3C94-417D-B375-DD07F33CD91C}"/>
                    </a:ext>
                  </a:extLst>
                </p14:cNvPr>
                <p14:cNvContentPartPr/>
                <p14:nvPr/>
              </p14:nvContentPartPr>
              <p14:xfrm>
                <a:off x="2189978" y="1485622"/>
                <a:ext cx="321120" cy="428400"/>
              </p14:xfrm>
            </p:contentPart>
          </mc:Choice>
          <mc:Fallback xmlns="">
            <p:pic>
              <p:nvPicPr>
                <p:cNvPr id="128" name="Freihand 127">
                  <a:extLst>
                    <a:ext uri="{FF2B5EF4-FFF2-40B4-BE49-F238E27FC236}">
                      <a16:creationId xmlns:a16="http://schemas.microsoft.com/office/drawing/2014/main" id="{9D2106FD-3C94-417D-B375-DD07F33CD91C}"/>
                    </a:ext>
                  </a:extLst>
                </p:cNvPr>
                <p:cNvPicPr/>
                <p:nvPr/>
              </p:nvPicPr>
              <p:blipFill>
                <a:blip r:embed="rId206"/>
                <a:stretch>
                  <a:fillRect/>
                </a:stretch>
              </p:blipFill>
              <p:spPr>
                <a:xfrm>
                  <a:off x="2181338" y="1476622"/>
                  <a:ext cx="33876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B8CE76EC-EA80-42F0-8B98-C987351EC233}"/>
                    </a:ext>
                  </a:extLst>
                </p14:cNvPr>
                <p14:cNvContentPartPr/>
                <p14:nvPr/>
              </p14:nvContentPartPr>
              <p14:xfrm>
                <a:off x="8306378" y="1448542"/>
                <a:ext cx="131400" cy="209520"/>
              </p14:xfrm>
            </p:contentPart>
          </mc:Choice>
          <mc:Fallback xmlns="">
            <p:pic>
              <p:nvPicPr>
                <p:cNvPr id="130" name="Freihand 129">
                  <a:extLst>
                    <a:ext uri="{FF2B5EF4-FFF2-40B4-BE49-F238E27FC236}">
                      <a16:creationId xmlns:a16="http://schemas.microsoft.com/office/drawing/2014/main" id="{B8CE76EC-EA80-42F0-8B98-C987351EC233}"/>
                    </a:ext>
                  </a:extLst>
                </p:cNvPr>
                <p:cNvPicPr/>
                <p:nvPr/>
              </p:nvPicPr>
              <p:blipFill>
                <a:blip r:embed="rId208"/>
                <a:stretch>
                  <a:fillRect/>
                </a:stretch>
              </p:blipFill>
              <p:spPr>
                <a:xfrm>
                  <a:off x="8297738" y="1439902"/>
                  <a:ext cx="1490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D8AC4474-F33D-4A08-88FA-E8B2934E946D}"/>
                    </a:ext>
                  </a:extLst>
                </p14:cNvPr>
                <p14:cNvContentPartPr/>
                <p14:nvPr/>
              </p14:nvContentPartPr>
              <p14:xfrm>
                <a:off x="8506538" y="1406062"/>
                <a:ext cx="307440" cy="194400"/>
              </p14:xfrm>
            </p:contentPart>
          </mc:Choice>
          <mc:Fallback xmlns="">
            <p:pic>
              <p:nvPicPr>
                <p:cNvPr id="131" name="Freihand 130">
                  <a:extLst>
                    <a:ext uri="{FF2B5EF4-FFF2-40B4-BE49-F238E27FC236}">
                      <a16:creationId xmlns:a16="http://schemas.microsoft.com/office/drawing/2014/main" id="{D8AC4474-F33D-4A08-88FA-E8B2934E946D}"/>
                    </a:ext>
                  </a:extLst>
                </p:cNvPr>
                <p:cNvPicPr/>
                <p:nvPr/>
              </p:nvPicPr>
              <p:blipFill>
                <a:blip r:embed="rId210"/>
                <a:stretch>
                  <a:fillRect/>
                </a:stretch>
              </p:blipFill>
              <p:spPr>
                <a:xfrm>
                  <a:off x="8497538" y="1397062"/>
                  <a:ext cx="325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2" name="Freihand 131">
                  <a:extLst>
                    <a:ext uri="{FF2B5EF4-FFF2-40B4-BE49-F238E27FC236}">
                      <a16:creationId xmlns:a16="http://schemas.microsoft.com/office/drawing/2014/main" id="{A9698873-BCB5-4847-9C30-A5B25768F840}"/>
                    </a:ext>
                  </a:extLst>
                </p14:cNvPr>
                <p14:cNvContentPartPr/>
                <p14:nvPr/>
              </p14:nvContentPartPr>
              <p14:xfrm>
                <a:off x="8779418" y="1225342"/>
                <a:ext cx="6480" cy="23400"/>
              </p14:xfrm>
            </p:contentPart>
          </mc:Choice>
          <mc:Fallback xmlns="">
            <p:pic>
              <p:nvPicPr>
                <p:cNvPr id="132" name="Freihand 131">
                  <a:extLst>
                    <a:ext uri="{FF2B5EF4-FFF2-40B4-BE49-F238E27FC236}">
                      <a16:creationId xmlns:a16="http://schemas.microsoft.com/office/drawing/2014/main" id="{A9698873-BCB5-4847-9C30-A5B25768F840}"/>
                    </a:ext>
                  </a:extLst>
                </p:cNvPr>
                <p:cNvPicPr/>
                <p:nvPr/>
              </p:nvPicPr>
              <p:blipFill>
                <a:blip r:embed="rId212"/>
                <a:stretch>
                  <a:fillRect/>
                </a:stretch>
              </p:blipFill>
              <p:spPr>
                <a:xfrm>
                  <a:off x="8770418" y="1216702"/>
                  <a:ext cx="24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E3701133-2282-4449-9E67-D7FF58B7F30D}"/>
                    </a:ext>
                  </a:extLst>
                </p14:cNvPr>
                <p14:cNvContentPartPr/>
                <p14:nvPr/>
              </p14:nvContentPartPr>
              <p14:xfrm>
                <a:off x="8924138" y="1192222"/>
                <a:ext cx="245880" cy="263520"/>
              </p14:xfrm>
            </p:contentPart>
          </mc:Choice>
          <mc:Fallback xmlns="">
            <p:pic>
              <p:nvPicPr>
                <p:cNvPr id="133" name="Freihand 132">
                  <a:extLst>
                    <a:ext uri="{FF2B5EF4-FFF2-40B4-BE49-F238E27FC236}">
                      <a16:creationId xmlns:a16="http://schemas.microsoft.com/office/drawing/2014/main" id="{E3701133-2282-4449-9E67-D7FF58B7F30D}"/>
                    </a:ext>
                  </a:extLst>
                </p:cNvPr>
                <p:cNvPicPr/>
                <p:nvPr/>
              </p:nvPicPr>
              <p:blipFill>
                <a:blip r:embed="rId214"/>
                <a:stretch>
                  <a:fillRect/>
                </a:stretch>
              </p:blipFill>
              <p:spPr>
                <a:xfrm>
                  <a:off x="8915138" y="1183582"/>
                  <a:ext cx="263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EF7303B9-3310-42B2-8C4F-697899411FB4}"/>
                    </a:ext>
                  </a:extLst>
                </p14:cNvPr>
                <p14:cNvContentPartPr/>
                <p14:nvPr/>
              </p14:nvContentPartPr>
              <p14:xfrm>
                <a:off x="9466298" y="1180342"/>
                <a:ext cx="158760" cy="153000"/>
              </p14:xfrm>
            </p:contentPart>
          </mc:Choice>
          <mc:Fallback xmlns="">
            <p:pic>
              <p:nvPicPr>
                <p:cNvPr id="134" name="Freihand 133">
                  <a:extLst>
                    <a:ext uri="{FF2B5EF4-FFF2-40B4-BE49-F238E27FC236}">
                      <a16:creationId xmlns:a16="http://schemas.microsoft.com/office/drawing/2014/main" id="{EF7303B9-3310-42B2-8C4F-697899411FB4}"/>
                    </a:ext>
                  </a:extLst>
                </p:cNvPr>
                <p:cNvPicPr/>
                <p:nvPr/>
              </p:nvPicPr>
              <p:blipFill>
                <a:blip r:embed="rId216"/>
                <a:stretch>
                  <a:fillRect/>
                </a:stretch>
              </p:blipFill>
              <p:spPr>
                <a:xfrm>
                  <a:off x="9457298" y="1171342"/>
                  <a:ext cx="176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 name="Freihand 134">
                  <a:extLst>
                    <a:ext uri="{FF2B5EF4-FFF2-40B4-BE49-F238E27FC236}">
                      <a16:creationId xmlns:a16="http://schemas.microsoft.com/office/drawing/2014/main" id="{D31997FD-183C-4001-8A63-6A402B4FCEAD}"/>
                    </a:ext>
                  </a:extLst>
                </p14:cNvPr>
                <p14:cNvContentPartPr/>
                <p14:nvPr/>
              </p14:nvContentPartPr>
              <p14:xfrm>
                <a:off x="9728378" y="978382"/>
                <a:ext cx="46800" cy="324360"/>
              </p14:xfrm>
            </p:contentPart>
          </mc:Choice>
          <mc:Fallback xmlns="">
            <p:pic>
              <p:nvPicPr>
                <p:cNvPr id="135" name="Freihand 134">
                  <a:extLst>
                    <a:ext uri="{FF2B5EF4-FFF2-40B4-BE49-F238E27FC236}">
                      <a16:creationId xmlns:a16="http://schemas.microsoft.com/office/drawing/2014/main" id="{D31997FD-183C-4001-8A63-6A402B4FCEAD}"/>
                    </a:ext>
                  </a:extLst>
                </p:cNvPr>
                <p:cNvPicPr/>
                <p:nvPr/>
              </p:nvPicPr>
              <p:blipFill>
                <a:blip r:embed="rId218"/>
                <a:stretch>
                  <a:fillRect/>
                </a:stretch>
              </p:blipFill>
              <p:spPr>
                <a:xfrm>
                  <a:off x="9719378" y="969742"/>
                  <a:ext cx="644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0ECE0FAB-9105-49F5-A537-992F3578B834}"/>
                    </a:ext>
                  </a:extLst>
                </p14:cNvPr>
                <p14:cNvContentPartPr/>
                <p14:nvPr/>
              </p14:nvContentPartPr>
              <p14:xfrm>
                <a:off x="9843938" y="1116982"/>
                <a:ext cx="108720" cy="190080"/>
              </p14:xfrm>
            </p:contentPart>
          </mc:Choice>
          <mc:Fallback xmlns="">
            <p:pic>
              <p:nvPicPr>
                <p:cNvPr id="136" name="Freihand 135">
                  <a:extLst>
                    <a:ext uri="{FF2B5EF4-FFF2-40B4-BE49-F238E27FC236}">
                      <a16:creationId xmlns:a16="http://schemas.microsoft.com/office/drawing/2014/main" id="{0ECE0FAB-9105-49F5-A537-992F3578B834}"/>
                    </a:ext>
                  </a:extLst>
                </p:cNvPr>
                <p:cNvPicPr/>
                <p:nvPr/>
              </p:nvPicPr>
              <p:blipFill>
                <a:blip r:embed="rId220"/>
                <a:stretch>
                  <a:fillRect/>
                </a:stretch>
              </p:blipFill>
              <p:spPr>
                <a:xfrm>
                  <a:off x="9834938" y="1108342"/>
                  <a:ext cx="126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92096C57-FAC4-4CD3-969E-599D5118175D}"/>
                    </a:ext>
                  </a:extLst>
                </p14:cNvPr>
                <p14:cNvContentPartPr/>
                <p14:nvPr/>
              </p14:nvContentPartPr>
              <p14:xfrm>
                <a:off x="10116098" y="906742"/>
                <a:ext cx="236160" cy="291600"/>
              </p14:xfrm>
            </p:contentPart>
          </mc:Choice>
          <mc:Fallback xmlns="">
            <p:pic>
              <p:nvPicPr>
                <p:cNvPr id="137" name="Freihand 136">
                  <a:extLst>
                    <a:ext uri="{FF2B5EF4-FFF2-40B4-BE49-F238E27FC236}">
                      <a16:creationId xmlns:a16="http://schemas.microsoft.com/office/drawing/2014/main" id="{92096C57-FAC4-4CD3-969E-599D5118175D}"/>
                    </a:ext>
                  </a:extLst>
                </p:cNvPr>
                <p:cNvPicPr/>
                <p:nvPr/>
              </p:nvPicPr>
              <p:blipFill>
                <a:blip r:embed="rId222"/>
                <a:stretch>
                  <a:fillRect/>
                </a:stretch>
              </p:blipFill>
              <p:spPr>
                <a:xfrm>
                  <a:off x="10107458" y="898102"/>
                  <a:ext cx="253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6132560C-3063-4470-B152-DB142DC0686A}"/>
                    </a:ext>
                  </a:extLst>
                </p14:cNvPr>
                <p14:cNvContentPartPr/>
                <p14:nvPr/>
              </p14:nvContentPartPr>
              <p14:xfrm>
                <a:off x="10481138" y="743302"/>
                <a:ext cx="343440" cy="417600"/>
              </p14:xfrm>
            </p:contentPart>
          </mc:Choice>
          <mc:Fallback xmlns="">
            <p:pic>
              <p:nvPicPr>
                <p:cNvPr id="138" name="Freihand 137">
                  <a:extLst>
                    <a:ext uri="{FF2B5EF4-FFF2-40B4-BE49-F238E27FC236}">
                      <a16:creationId xmlns:a16="http://schemas.microsoft.com/office/drawing/2014/main" id="{6132560C-3063-4470-B152-DB142DC0686A}"/>
                    </a:ext>
                  </a:extLst>
                </p:cNvPr>
                <p:cNvPicPr/>
                <p:nvPr/>
              </p:nvPicPr>
              <p:blipFill>
                <a:blip r:embed="rId224"/>
                <a:stretch>
                  <a:fillRect/>
                </a:stretch>
              </p:blipFill>
              <p:spPr>
                <a:xfrm>
                  <a:off x="10472138" y="734302"/>
                  <a:ext cx="36108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8895F138-A0A7-40F6-B08D-391CF6583304}"/>
                    </a:ext>
                  </a:extLst>
                </p14:cNvPr>
                <p14:cNvContentPartPr/>
                <p14:nvPr/>
              </p14:nvContentPartPr>
              <p14:xfrm>
                <a:off x="10827458" y="764902"/>
                <a:ext cx="215280" cy="275040"/>
              </p14:xfrm>
            </p:contentPart>
          </mc:Choice>
          <mc:Fallback xmlns="">
            <p:pic>
              <p:nvPicPr>
                <p:cNvPr id="139" name="Freihand 138">
                  <a:extLst>
                    <a:ext uri="{FF2B5EF4-FFF2-40B4-BE49-F238E27FC236}">
                      <a16:creationId xmlns:a16="http://schemas.microsoft.com/office/drawing/2014/main" id="{8895F138-A0A7-40F6-B08D-391CF6583304}"/>
                    </a:ext>
                  </a:extLst>
                </p:cNvPr>
                <p:cNvPicPr/>
                <p:nvPr/>
              </p:nvPicPr>
              <p:blipFill>
                <a:blip r:embed="rId226"/>
                <a:stretch>
                  <a:fillRect/>
                </a:stretch>
              </p:blipFill>
              <p:spPr>
                <a:xfrm>
                  <a:off x="10818458" y="755902"/>
                  <a:ext cx="2329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C7F87E14-49DB-45A7-9383-FFB01432B360}"/>
                    </a:ext>
                  </a:extLst>
                </p14:cNvPr>
                <p14:cNvContentPartPr/>
                <p14:nvPr/>
              </p14:nvContentPartPr>
              <p14:xfrm>
                <a:off x="8632538" y="1836982"/>
                <a:ext cx="430200" cy="361440"/>
              </p14:xfrm>
            </p:contentPart>
          </mc:Choice>
          <mc:Fallback xmlns="">
            <p:pic>
              <p:nvPicPr>
                <p:cNvPr id="142" name="Freihand 141">
                  <a:extLst>
                    <a:ext uri="{FF2B5EF4-FFF2-40B4-BE49-F238E27FC236}">
                      <a16:creationId xmlns:a16="http://schemas.microsoft.com/office/drawing/2014/main" id="{C7F87E14-49DB-45A7-9383-FFB01432B360}"/>
                    </a:ext>
                  </a:extLst>
                </p:cNvPr>
                <p:cNvPicPr/>
                <p:nvPr/>
              </p:nvPicPr>
              <p:blipFill>
                <a:blip r:embed="rId228"/>
                <a:stretch>
                  <a:fillRect/>
                </a:stretch>
              </p:blipFill>
              <p:spPr>
                <a:xfrm>
                  <a:off x="8623538" y="1827982"/>
                  <a:ext cx="447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FA38D100-F8B7-4900-95C5-059ECD6B2685}"/>
                    </a:ext>
                  </a:extLst>
                </p14:cNvPr>
                <p14:cNvContentPartPr/>
                <p14:nvPr/>
              </p14:nvContentPartPr>
              <p14:xfrm>
                <a:off x="8875178" y="1811422"/>
                <a:ext cx="62640" cy="25200"/>
              </p14:xfrm>
            </p:contentPart>
          </mc:Choice>
          <mc:Fallback xmlns="">
            <p:pic>
              <p:nvPicPr>
                <p:cNvPr id="143" name="Freihand 142">
                  <a:extLst>
                    <a:ext uri="{FF2B5EF4-FFF2-40B4-BE49-F238E27FC236}">
                      <a16:creationId xmlns:a16="http://schemas.microsoft.com/office/drawing/2014/main" id="{FA38D100-F8B7-4900-95C5-059ECD6B2685}"/>
                    </a:ext>
                  </a:extLst>
                </p:cNvPr>
                <p:cNvPicPr/>
                <p:nvPr/>
              </p:nvPicPr>
              <p:blipFill>
                <a:blip r:embed="rId230"/>
                <a:stretch>
                  <a:fillRect/>
                </a:stretch>
              </p:blipFill>
              <p:spPr>
                <a:xfrm>
                  <a:off x="8866538" y="1802782"/>
                  <a:ext cx="80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2D340B8B-17D5-4D59-AA94-1BECC0F735DE}"/>
                    </a:ext>
                  </a:extLst>
                </p14:cNvPr>
                <p14:cNvContentPartPr/>
                <p14:nvPr/>
              </p14:nvContentPartPr>
              <p14:xfrm>
                <a:off x="9249578" y="1771462"/>
                <a:ext cx="488880" cy="154800"/>
              </p14:xfrm>
            </p:contentPart>
          </mc:Choice>
          <mc:Fallback xmlns="">
            <p:pic>
              <p:nvPicPr>
                <p:cNvPr id="144" name="Freihand 143">
                  <a:extLst>
                    <a:ext uri="{FF2B5EF4-FFF2-40B4-BE49-F238E27FC236}">
                      <a16:creationId xmlns:a16="http://schemas.microsoft.com/office/drawing/2014/main" id="{2D340B8B-17D5-4D59-AA94-1BECC0F735DE}"/>
                    </a:ext>
                  </a:extLst>
                </p:cNvPr>
                <p:cNvPicPr/>
                <p:nvPr/>
              </p:nvPicPr>
              <p:blipFill>
                <a:blip r:embed="rId232"/>
                <a:stretch>
                  <a:fillRect/>
                </a:stretch>
              </p:blipFill>
              <p:spPr>
                <a:xfrm>
                  <a:off x="9240938" y="1762462"/>
                  <a:ext cx="506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E72C0FC0-EAD0-4EB6-850F-1CC3D547F592}"/>
                    </a:ext>
                  </a:extLst>
                </p14:cNvPr>
                <p14:cNvContentPartPr/>
                <p14:nvPr/>
              </p14:nvContentPartPr>
              <p14:xfrm>
                <a:off x="10008458" y="1649062"/>
                <a:ext cx="45360" cy="164880"/>
              </p14:xfrm>
            </p:contentPart>
          </mc:Choice>
          <mc:Fallback xmlns="">
            <p:pic>
              <p:nvPicPr>
                <p:cNvPr id="145" name="Freihand 144">
                  <a:extLst>
                    <a:ext uri="{FF2B5EF4-FFF2-40B4-BE49-F238E27FC236}">
                      <a16:creationId xmlns:a16="http://schemas.microsoft.com/office/drawing/2014/main" id="{E72C0FC0-EAD0-4EB6-850F-1CC3D547F592}"/>
                    </a:ext>
                  </a:extLst>
                </p:cNvPr>
                <p:cNvPicPr/>
                <p:nvPr/>
              </p:nvPicPr>
              <p:blipFill>
                <a:blip r:embed="rId234"/>
                <a:stretch>
                  <a:fillRect/>
                </a:stretch>
              </p:blipFill>
              <p:spPr>
                <a:xfrm>
                  <a:off x="9999458" y="1640422"/>
                  <a:ext cx="63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F8C22709-3615-44B4-9225-2BC4A2686896}"/>
                    </a:ext>
                  </a:extLst>
                </p14:cNvPr>
                <p14:cNvContentPartPr/>
                <p14:nvPr/>
              </p14:nvContentPartPr>
              <p14:xfrm>
                <a:off x="9889658" y="1512262"/>
                <a:ext cx="245520" cy="107640"/>
              </p14:xfrm>
            </p:contentPart>
          </mc:Choice>
          <mc:Fallback xmlns="">
            <p:pic>
              <p:nvPicPr>
                <p:cNvPr id="146" name="Freihand 145">
                  <a:extLst>
                    <a:ext uri="{FF2B5EF4-FFF2-40B4-BE49-F238E27FC236}">
                      <a16:creationId xmlns:a16="http://schemas.microsoft.com/office/drawing/2014/main" id="{F8C22709-3615-44B4-9225-2BC4A2686896}"/>
                    </a:ext>
                  </a:extLst>
                </p:cNvPr>
                <p:cNvPicPr/>
                <p:nvPr/>
              </p:nvPicPr>
              <p:blipFill>
                <a:blip r:embed="rId236"/>
                <a:stretch>
                  <a:fillRect/>
                </a:stretch>
              </p:blipFill>
              <p:spPr>
                <a:xfrm>
                  <a:off x="9881018" y="1503622"/>
                  <a:ext cx="263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Freihand 146">
                  <a:extLst>
                    <a:ext uri="{FF2B5EF4-FFF2-40B4-BE49-F238E27FC236}">
                      <a16:creationId xmlns:a16="http://schemas.microsoft.com/office/drawing/2014/main" id="{054367A6-A1ED-4EA4-9475-AE1C7F6BA6A5}"/>
                    </a:ext>
                  </a:extLst>
                </p14:cNvPr>
                <p14:cNvContentPartPr/>
                <p14:nvPr/>
              </p14:nvContentPartPr>
              <p14:xfrm>
                <a:off x="10188098" y="1625302"/>
                <a:ext cx="367200" cy="148680"/>
              </p14:xfrm>
            </p:contentPart>
          </mc:Choice>
          <mc:Fallback xmlns="">
            <p:pic>
              <p:nvPicPr>
                <p:cNvPr id="147" name="Freihand 146">
                  <a:extLst>
                    <a:ext uri="{FF2B5EF4-FFF2-40B4-BE49-F238E27FC236}">
                      <a16:creationId xmlns:a16="http://schemas.microsoft.com/office/drawing/2014/main" id="{054367A6-A1ED-4EA4-9475-AE1C7F6BA6A5}"/>
                    </a:ext>
                  </a:extLst>
                </p:cNvPr>
                <p:cNvPicPr/>
                <p:nvPr/>
              </p:nvPicPr>
              <p:blipFill>
                <a:blip r:embed="rId238"/>
                <a:stretch>
                  <a:fillRect/>
                </a:stretch>
              </p:blipFill>
              <p:spPr>
                <a:xfrm>
                  <a:off x="10179098" y="1616302"/>
                  <a:ext cx="384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8" name="Freihand 147">
                  <a:extLst>
                    <a:ext uri="{FF2B5EF4-FFF2-40B4-BE49-F238E27FC236}">
                      <a16:creationId xmlns:a16="http://schemas.microsoft.com/office/drawing/2014/main" id="{00C0B993-9B59-41F8-8E2D-BE94C0B68948}"/>
                    </a:ext>
                  </a:extLst>
                </p14:cNvPr>
                <p14:cNvContentPartPr/>
                <p14:nvPr/>
              </p14:nvContentPartPr>
              <p14:xfrm>
                <a:off x="10583738" y="1539622"/>
                <a:ext cx="139320" cy="174960"/>
              </p14:xfrm>
            </p:contentPart>
          </mc:Choice>
          <mc:Fallback xmlns="">
            <p:pic>
              <p:nvPicPr>
                <p:cNvPr id="148" name="Freihand 147">
                  <a:extLst>
                    <a:ext uri="{FF2B5EF4-FFF2-40B4-BE49-F238E27FC236}">
                      <a16:creationId xmlns:a16="http://schemas.microsoft.com/office/drawing/2014/main" id="{00C0B993-9B59-41F8-8E2D-BE94C0B68948}"/>
                    </a:ext>
                  </a:extLst>
                </p:cNvPr>
                <p:cNvPicPr/>
                <p:nvPr/>
              </p:nvPicPr>
              <p:blipFill>
                <a:blip r:embed="rId240"/>
                <a:stretch>
                  <a:fillRect/>
                </a:stretch>
              </p:blipFill>
              <p:spPr>
                <a:xfrm>
                  <a:off x="10575098" y="1530982"/>
                  <a:ext cx="156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9" name="Freihand 148">
                  <a:extLst>
                    <a:ext uri="{FF2B5EF4-FFF2-40B4-BE49-F238E27FC236}">
                      <a16:creationId xmlns:a16="http://schemas.microsoft.com/office/drawing/2014/main" id="{E04EB1D5-8C9C-439B-AF38-97B1D9EC88E8}"/>
                    </a:ext>
                  </a:extLst>
                </p14:cNvPr>
                <p14:cNvContentPartPr/>
                <p14:nvPr/>
              </p14:nvContentPartPr>
              <p14:xfrm>
                <a:off x="10860938" y="1329382"/>
                <a:ext cx="174600" cy="297000"/>
              </p14:xfrm>
            </p:contentPart>
          </mc:Choice>
          <mc:Fallback xmlns="">
            <p:pic>
              <p:nvPicPr>
                <p:cNvPr id="149" name="Freihand 148">
                  <a:extLst>
                    <a:ext uri="{FF2B5EF4-FFF2-40B4-BE49-F238E27FC236}">
                      <a16:creationId xmlns:a16="http://schemas.microsoft.com/office/drawing/2014/main" id="{E04EB1D5-8C9C-439B-AF38-97B1D9EC88E8}"/>
                    </a:ext>
                  </a:extLst>
                </p:cNvPr>
                <p:cNvPicPr/>
                <p:nvPr/>
              </p:nvPicPr>
              <p:blipFill>
                <a:blip r:embed="rId242"/>
                <a:stretch>
                  <a:fillRect/>
                </a:stretch>
              </p:blipFill>
              <p:spPr>
                <a:xfrm>
                  <a:off x="10851938" y="1320742"/>
                  <a:ext cx="1922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0" name="Freihand 149">
                  <a:extLst>
                    <a:ext uri="{FF2B5EF4-FFF2-40B4-BE49-F238E27FC236}">
                      <a16:creationId xmlns:a16="http://schemas.microsoft.com/office/drawing/2014/main" id="{6B136FED-57B0-46FE-B960-3E38E06345B9}"/>
                    </a:ext>
                  </a:extLst>
                </p14:cNvPr>
                <p14:cNvContentPartPr/>
                <p14:nvPr/>
              </p14:nvContentPartPr>
              <p14:xfrm>
                <a:off x="11213018" y="1221382"/>
                <a:ext cx="264600" cy="318600"/>
              </p14:xfrm>
            </p:contentPart>
          </mc:Choice>
          <mc:Fallback xmlns="">
            <p:pic>
              <p:nvPicPr>
                <p:cNvPr id="150" name="Freihand 149">
                  <a:extLst>
                    <a:ext uri="{FF2B5EF4-FFF2-40B4-BE49-F238E27FC236}">
                      <a16:creationId xmlns:a16="http://schemas.microsoft.com/office/drawing/2014/main" id="{6B136FED-57B0-46FE-B960-3E38E06345B9}"/>
                    </a:ext>
                  </a:extLst>
                </p:cNvPr>
                <p:cNvPicPr/>
                <p:nvPr/>
              </p:nvPicPr>
              <p:blipFill>
                <a:blip r:embed="rId244"/>
                <a:stretch>
                  <a:fillRect/>
                </a:stretch>
              </p:blipFill>
              <p:spPr>
                <a:xfrm>
                  <a:off x="11204378" y="1212382"/>
                  <a:ext cx="2822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1" name="Freihand 150">
                  <a:extLst>
                    <a:ext uri="{FF2B5EF4-FFF2-40B4-BE49-F238E27FC236}">
                      <a16:creationId xmlns:a16="http://schemas.microsoft.com/office/drawing/2014/main" id="{52945062-C6D5-41BD-A3D3-D1033B117771}"/>
                    </a:ext>
                  </a:extLst>
                </p14:cNvPr>
                <p14:cNvContentPartPr/>
                <p14:nvPr/>
              </p14:nvContentPartPr>
              <p14:xfrm>
                <a:off x="9094418" y="2306062"/>
                <a:ext cx="513360" cy="245520"/>
              </p14:xfrm>
            </p:contentPart>
          </mc:Choice>
          <mc:Fallback xmlns="">
            <p:pic>
              <p:nvPicPr>
                <p:cNvPr id="151" name="Freihand 150">
                  <a:extLst>
                    <a:ext uri="{FF2B5EF4-FFF2-40B4-BE49-F238E27FC236}">
                      <a16:creationId xmlns:a16="http://schemas.microsoft.com/office/drawing/2014/main" id="{52945062-C6D5-41BD-A3D3-D1033B117771}"/>
                    </a:ext>
                  </a:extLst>
                </p:cNvPr>
                <p:cNvPicPr/>
                <p:nvPr/>
              </p:nvPicPr>
              <p:blipFill>
                <a:blip r:embed="rId246"/>
                <a:stretch>
                  <a:fillRect/>
                </a:stretch>
              </p:blipFill>
              <p:spPr>
                <a:xfrm>
                  <a:off x="9085778" y="2297422"/>
                  <a:ext cx="531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2" name="Freihand 151">
                  <a:extLst>
                    <a:ext uri="{FF2B5EF4-FFF2-40B4-BE49-F238E27FC236}">
                      <a16:creationId xmlns:a16="http://schemas.microsoft.com/office/drawing/2014/main" id="{FF511CFD-C157-47D5-8439-4F530829B011}"/>
                    </a:ext>
                  </a:extLst>
                </p14:cNvPr>
                <p14:cNvContentPartPr/>
                <p14:nvPr/>
              </p14:nvContentPartPr>
              <p14:xfrm>
                <a:off x="9762938" y="2143342"/>
                <a:ext cx="312840" cy="296640"/>
              </p14:xfrm>
            </p:contentPart>
          </mc:Choice>
          <mc:Fallback xmlns="">
            <p:pic>
              <p:nvPicPr>
                <p:cNvPr id="152" name="Freihand 151">
                  <a:extLst>
                    <a:ext uri="{FF2B5EF4-FFF2-40B4-BE49-F238E27FC236}">
                      <a16:creationId xmlns:a16="http://schemas.microsoft.com/office/drawing/2014/main" id="{FF511CFD-C157-47D5-8439-4F530829B011}"/>
                    </a:ext>
                  </a:extLst>
                </p:cNvPr>
                <p:cNvPicPr/>
                <p:nvPr/>
              </p:nvPicPr>
              <p:blipFill>
                <a:blip r:embed="rId248"/>
                <a:stretch>
                  <a:fillRect/>
                </a:stretch>
              </p:blipFill>
              <p:spPr>
                <a:xfrm>
                  <a:off x="9753938" y="2134342"/>
                  <a:ext cx="3304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3" name="Freihand 152">
                  <a:extLst>
                    <a:ext uri="{FF2B5EF4-FFF2-40B4-BE49-F238E27FC236}">
                      <a16:creationId xmlns:a16="http://schemas.microsoft.com/office/drawing/2014/main" id="{C8D584EB-C9CD-4FCB-A71E-872BE04A1B71}"/>
                    </a:ext>
                  </a:extLst>
                </p14:cNvPr>
                <p14:cNvContentPartPr/>
                <p14:nvPr/>
              </p14:nvContentPartPr>
              <p14:xfrm>
                <a:off x="10170098" y="2102662"/>
                <a:ext cx="236160" cy="279000"/>
              </p14:xfrm>
            </p:contentPart>
          </mc:Choice>
          <mc:Fallback xmlns="">
            <p:pic>
              <p:nvPicPr>
                <p:cNvPr id="153" name="Freihand 152">
                  <a:extLst>
                    <a:ext uri="{FF2B5EF4-FFF2-40B4-BE49-F238E27FC236}">
                      <a16:creationId xmlns:a16="http://schemas.microsoft.com/office/drawing/2014/main" id="{C8D584EB-C9CD-4FCB-A71E-872BE04A1B71}"/>
                    </a:ext>
                  </a:extLst>
                </p:cNvPr>
                <p:cNvPicPr/>
                <p:nvPr/>
              </p:nvPicPr>
              <p:blipFill>
                <a:blip r:embed="rId250"/>
                <a:stretch>
                  <a:fillRect/>
                </a:stretch>
              </p:blipFill>
              <p:spPr>
                <a:xfrm>
                  <a:off x="10161098" y="2094022"/>
                  <a:ext cx="2538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4" name="Freihand 153">
                  <a:extLst>
                    <a:ext uri="{FF2B5EF4-FFF2-40B4-BE49-F238E27FC236}">
                      <a16:creationId xmlns:a16="http://schemas.microsoft.com/office/drawing/2014/main" id="{F4848A09-13DE-4427-AAC2-8EC1566828F4}"/>
                    </a:ext>
                  </a:extLst>
                </p14:cNvPr>
                <p14:cNvContentPartPr/>
                <p14:nvPr/>
              </p14:nvContentPartPr>
              <p14:xfrm>
                <a:off x="10273778" y="2068462"/>
                <a:ext cx="38520" cy="26280"/>
              </p14:xfrm>
            </p:contentPart>
          </mc:Choice>
          <mc:Fallback xmlns="">
            <p:pic>
              <p:nvPicPr>
                <p:cNvPr id="154" name="Freihand 153">
                  <a:extLst>
                    <a:ext uri="{FF2B5EF4-FFF2-40B4-BE49-F238E27FC236}">
                      <a16:creationId xmlns:a16="http://schemas.microsoft.com/office/drawing/2014/main" id="{F4848A09-13DE-4427-AAC2-8EC1566828F4}"/>
                    </a:ext>
                  </a:extLst>
                </p:cNvPr>
                <p:cNvPicPr/>
                <p:nvPr/>
              </p:nvPicPr>
              <p:blipFill>
                <a:blip r:embed="rId252"/>
                <a:stretch>
                  <a:fillRect/>
                </a:stretch>
              </p:blipFill>
              <p:spPr>
                <a:xfrm>
                  <a:off x="10264778" y="2059822"/>
                  <a:ext cx="56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5" name="Freihand 154">
                  <a:extLst>
                    <a:ext uri="{FF2B5EF4-FFF2-40B4-BE49-F238E27FC236}">
                      <a16:creationId xmlns:a16="http://schemas.microsoft.com/office/drawing/2014/main" id="{2233EA5B-ABFA-457C-BC21-9B707FCEEE24}"/>
                    </a:ext>
                  </a:extLst>
                </p14:cNvPr>
                <p14:cNvContentPartPr/>
                <p14:nvPr/>
              </p14:nvContentPartPr>
              <p14:xfrm>
                <a:off x="10478618" y="2138662"/>
                <a:ext cx="145800" cy="163800"/>
              </p14:xfrm>
            </p:contentPart>
          </mc:Choice>
          <mc:Fallback xmlns="">
            <p:pic>
              <p:nvPicPr>
                <p:cNvPr id="155" name="Freihand 154">
                  <a:extLst>
                    <a:ext uri="{FF2B5EF4-FFF2-40B4-BE49-F238E27FC236}">
                      <a16:creationId xmlns:a16="http://schemas.microsoft.com/office/drawing/2014/main" id="{2233EA5B-ABFA-457C-BC21-9B707FCEEE24}"/>
                    </a:ext>
                  </a:extLst>
                </p:cNvPr>
                <p:cNvPicPr/>
                <p:nvPr/>
              </p:nvPicPr>
              <p:blipFill>
                <a:blip r:embed="rId254"/>
                <a:stretch>
                  <a:fillRect/>
                </a:stretch>
              </p:blipFill>
              <p:spPr>
                <a:xfrm>
                  <a:off x="10469978" y="2130022"/>
                  <a:ext cx="163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6" name="Freihand 155">
                  <a:extLst>
                    <a:ext uri="{FF2B5EF4-FFF2-40B4-BE49-F238E27FC236}">
                      <a16:creationId xmlns:a16="http://schemas.microsoft.com/office/drawing/2014/main" id="{3D7B4EB5-EE11-4935-88A8-A661C7D3A6D5}"/>
                    </a:ext>
                  </a:extLst>
                </p14:cNvPr>
                <p14:cNvContentPartPr/>
                <p14:nvPr/>
              </p14:nvContentPartPr>
              <p14:xfrm>
                <a:off x="10715858" y="1872622"/>
                <a:ext cx="243000" cy="386640"/>
              </p14:xfrm>
            </p:contentPart>
          </mc:Choice>
          <mc:Fallback xmlns="">
            <p:pic>
              <p:nvPicPr>
                <p:cNvPr id="156" name="Freihand 155">
                  <a:extLst>
                    <a:ext uri="{FF2B5EF4-FFF2-40B4-BE49-F238E27FC236}">
                      <a16:creationId xmlns:a16="http://schemas.microsoft.com/office/drawing/2014/main" id="{3D7B4EB5-EE11-4935-88A8-A661C7D3A6D5}"/>
                    </a:ext>
                  </a:extLst>
                </p:cNvPr>
                <p:cNvPicPr/>
                <p:nvPr/>
              </p:nvPicPr>
              <p:blipFill>
                <a:blip r:embed="rId256"/>
                <a:stretch>
                  <a:fillRect/>
                </a:stretch>
              </p:blipFill>
              <p:spPr>
                <a:xfrm>
                  <a:off x="10707218" y="1863622"/>
                  <a:ext cx="2606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Freihand 156">
                  <a:extLst>
                    <a:ext uri="{FF2B5EF4-FFF2-40B4-BE49-F238E27FC236}">
                      <a16:creationId xmlns:a16="http://schemas.microsoft.com/office/drawing/2014/main" id="{19BC2FB9-90E4-448E-A4DA-88FAC7130EE4}"/>
                    </a:ext>
                  </a:extLst>
                </p14:cNvPr>
                <p14:cNvContentPartPr/>
                <p14:nvPr/>
              </p14:nvContentPartPr>
              <p14:xfrm>
                <a:off x="10978298" y="1747342"/>
                <a:ext cx="452160" cy="488520"/>
              </p14:xfrm>
            </p:contentPart>
          </mc:Choice>
          <mc:Fallback xmlns="">
            <p:pic>
              <p:nvPicPr>
                <p:cNvPr id="157" name="Freihand 156">
                  <a:extLst>
                    <a:ext uri="{FF2B5EF4-FFF2-40B4-BE49-F238E27FC236}">
                      <a16:creationId xmlns:a16="http://schemas.microsoft.com/office/drawing/2014/main" id="{19BC2FB9-90E4-448E-A4DA-88FAC7130EE4}"/>
                    </a:ext>
                  </a:extLst>
                </p:cNvPr>
                <p:cNvPicPr/>
                <p:nvPr/>
              </p:nvPicPr>
              <p:blipFill>
                <a:blip r:embed="rId258"/>
                <a:stretch>
                  <a:fillRect/>
                </a:stretch>
              </p:blipFill>
              <p:spPr>
                <a:xfrm>
                  <a:off x="10969298" y="1738702"/>
                  <a:ext cx="46980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8" name="Freihand 157">
                  <a:extLst>
                    <a:ext uri="{FF2B5EF4-FFF2-40B4-BE49-F238E27FC236}">
                      <a16:creationId xmlns:a16="http://schemas.microsoft.com/office/drawing/2014/main" id="{E230F3EE-1134-45AD-B5D5-15A2BFB9FC9E}"/>
                    </a:ext>
                  </a:extLst>
                </p14:cNvPr>
                <p14:cNvContentPartPr/>
                <p14:nvPr/>
              </p14:nvContentPartPr>
              <p14:xfrm>
                <a:off x="9677618" y="2650222"/>
                <a:ext cx="497160" cy="434880"/>
              </p14:xfrm>
            </p:contentPart>
          </mc:Choice>
          <mc:Fallback xmlns="">
            <p:pic>
              <p:nvPicPr>
                <p:cNvPr id="158" name="Freihand 157">
                  <a:extLst>
                    <a:ext uri="{FF2B5EF4-FFF2-40B4-BE49-F238E27FC236}">
                      <a16:creationId xmlns:a16="http://schemas.microsoft.com/office/drawing/2014/main" id="{E230F3EE-1134-45AD-B5D5-15A2BFB9FC9E}"/>
                    </a:ext>
                  </a:extLst>
                </p:cNvPr>
                <p:cNvPicPr/>
                <p:nvPr/>
              </p:nvPicPr>
              <p:blipFill>
                <a:blip r:embed="rId260"/>
                <a:stretch>
                  <a:fillRect/>
                </a:stretch>
              </p:blipFill>
              <p:spPr>
                <a:xfrm>
                  <a:off x="9668978" y="2641222"/>
                  <a:ext cx="51480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Freihand 159">
                  <a:extLst>
                    <a:ext uri="{FF2B5EF4-FFF2-40B4-BE49-F238E27FC236}">
                      <a16:creationId xmlns:a16="http://schemas.microsoft.com/office/drawing/2014/main" id="{51D86690-93F5-4EA2-84E9-C356D115B657}"/>
                    </a:ext>
                  </a:extLst>
                </p14:cNvPr>
                <p14:cNvContentPartPr/>
                <p14:nvPr/>
              </p14:nvContentPartPr>
              <p14:xfrm>
                <a:off x="10165058" y="2439982"/>
                <a:ext cx="875160" cy="509040"/>
              </p14:xfrm>
            </p:contentPart>
          </mc:Choice>
          <mc:Fallback xmlns="">
            <p:pic>
              <p:nvPicPr>
                <p:cNvPr id="160" name="Freihand 159">
                  <a:extLst>
                    <a:ext uri="{FF2B5EF4-FFF2-40B4-BE49-F238E27FC236}">
                      <a16:creationId xmlns:a16="http://schemas.microsoft.com/office/drawing/2014/main" id="{51D86690-93F5-4EA2-84E9-C356D115B657}"/>
                    </a:ext>
                  </a:extLst>
                </p:cNvPr>
                <p:cNvPicPr/>
                <p:nvPr/>
              </p:nvPicPr>
              <p:blipFill>
                <a:blip r:embed="rId262"/>
                <a:stretch>
                  <a:fillRect/>
                </a:stretch>
              </p:blipFill>
              <p:spPr>
                <a:xfrm>
                  <a:off x="10156418" y="2430982"/>
                  <a:ext cx="89280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AB6646B6-6D0A-4A67-9EA5-C90B5C06F69A}"/>
                    </a:ext>
                  </a:extLst>
                </p14:cNvPr>
                <p14:cNvContentPartPr/>
                <p14:nvPr/>
              </p14:nvContentPartPr>
              <p14:xfrm>
                <a:off x="11076938" y="2333782"/>
                <a:ext cx="115920" cy="464040"/>
              </p14:xfrm>
            </p:contentPart>
          </mc:Choice>
          <mc:Fallback xmlns="">
            <p:pic>
              <p:nvPicPr>
                <p:cNvPr id="161" name="Freihand 160">
                  <a:extLst>
                    <a:ext uri="{FF2B5EF4-FFF2-40B4-BE49-F238E27FC236}">
                      <a16:creationId xmlns:a16="http://schemas.microsoft.com/office/drawing/2014/main" id="{AB6646B6-6D0A-4A67-9EA5-C90B5C06F69A}"/>
                    </a:ext>
                  </a:extLst>
                </p:cNvPr>
                <p:cNvPicPr/>
                <p:nvPr/>
              </p:nvPicPr>
              <p:blipFill>
                <a:blip r:embed="rId264"/>
                <a:stretch>
                  <a:fillRect/>
                </a:stretch>
              </p:blipFill>
              <p:spPr>
                <a:xfrm>
                  <a:off x="11068298" y="2324782"/>
                  <a:ext cx="13356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3" name="Freihand 162">
                  <a:extLst>
                    <a:ext uri="{FF2B5EF4-FFF2-40B4-BE49-F238E27FC236}">
                      <a16:creationId xmlns:a16="http://schemas.microsoft.com/office/drawing/2014/main" id="{FB279C6D-73C6-406E-95A3-A69A692EBC6B}"/>
                    </a:ext>
                  </a:extLst>
                </p14:cNvPr>
                <p14:cNvContentPartPr/>
                <p14:nvPr/>
              </p14:nvContentPartPr>
              <p14:xfrm>
                <a:off x="575738" y="3684862"/>
                <a:ext cx="190080" cy="220320"/>
              </p14:xfrm>
            </p:contentPart>
          </mc:Choice>
          <mc:Fallback xmlns="">
            <p:pic>
              <p:nvPicPr>
                <p:cNvPr id="163" name="Freihand 162">
                  <a:extLst>
                    <a:ext uri="{FF2B5EF4-FFF2-40B4-BE49-F238E27FC236}">
                      <a16:creationId xmlns:a16="http://schemas.microsoft.com/office/drawing/2014/main" id="{FB279C6D-73C6-406E-95A3-A69A692EBC6B}"/>
                    </a:ext>
                  </a:extLst>
                </p:cNvPr>
                <p:cNvPicPr/>
                <p:nvPr/>
              </p:nvPicPr>
              <p:blipFill>
                <a:blip r:embed="rId266"/>
                <a:stretch>
                  <a:fillRect/>
                </a:stretch>
              </p:blipFill>
              <p:spPr>
                <a:xfrm>
                  <a:off x="567098" y="3676222"/>
                  <a:ext cx="207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4" name="Freihand 163">
                  <a:extLst>
                    <a:ext uri="{FF2B5EF4-FFF2-40B4-BE49-F238E27FC236}">
                      <a16:creationId xmlns:a16="http://schemas.microsoft.com/office/drawing/2014/main" id="{7E4834B2-C97D-4980-9BDE-34532182764E}"/>
                    </a:ext>
                  </a:extLst>
                </p14:cNvPr>
                <p14:cNvContentPartPr/>
                <p14:nvPr/>
              </p14:nvContentPartPr>
              <p14:xfrm>
                <a:off x="869498" y="3606022"/>
                <a:ext cx="108720" cy="185400"/>
              </p14:xfrm>
            </p:contentPart>
          </mc:Choice>
          <mc:Fallback xmlns="">
            <p:pic>
              <p:nvPicPr>
                <p:cNvPr id="164" name="Freihand 163">
                  <a:extLst>
                    <a:ext uri="{FF2B5EF4-FFF2-40B4-BE49-F238E27FC236}">
                      <a16:creationId xmlns:a16="http://schemas.microsoft.com/office/drawing/2014/main" id="{7E4834B2-C97D-4980-9BDE-34532182764E}"/>
                    </a:ext>
                  </a:extLst>
                </p:cNvPr>
                <p:cNvPicPr/>
                <p:nvPr/>
              </p:nvPicPr>
              <p:blipFill>
                <a:blip r:embed="rId268"/>
                <a:stretch>
                  <a:fillRect/>
                </a:stretch>
              </p:blipFill>
              <p:spPr>
                <a:xfrm>
                  <a:off x="860498" y="3597382"/>
                  <a:ext cx="126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5" name="Freihand 164">
                  <a:extLst>
                    <a:ext uri="{FF2B5EF4-FFF2-40B4-BE49-F238E27FC236}">
                      <a16:creationId xmlns:a16="http://schemas.microsoft.com/office/drawing/2014/main" id="{B2797735-7D33-49BF-93A1-E36AB3A97BAC}"/>
                    </a:ext>
                  </a:extLst>
                </p14:cNvPr>
                <p14:cNvContentPartPr/>
                <p14:nvPr/>
              </p14:nvContentPartPr>
              <p14:xfrm>
                <a:off x="1040138" y="3625102"/>
                <a:ext cx="154800" cy="130320"/>
              </p14:xfrm>
            </p:contentPart>
          </mc:Choice>
          <mc:Fallback xmlns="">
            <p:pic>
              <p:nvPicPr>
                <p:cNvPr id="165" name="Freihand 164">
                  <a:extLst>
                    <a:ext uri="{FF2B5EF4-FFF2-40B4-BE49-F238E27FC236}">
                      <a16:creationId xmlns:a16="http://schemas.microsoft.com/office/drawing/2014/main" id="{B2797735-7D33-49BF-93A1-E36AB3A97BAC}"/>
                    </a:ext>
                  </a:extLst>
                </p:cNvPr>
                <p:cNvPicPr/>
                <p:nvPr/>
              </p:nvPicPr>
              <p:blipFill>
                <a:blip r:embed="rId270"/>
                <a:stretch>
                  <a:fillRect/>
                </a:stretch>
              </p:blipFill>
              <p:spPr>
                <a:xfrm>
                  <a:off x="1031138" y="3616462"/>
                  <a:ext cx="172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6" name="Freihand 165">
                  <a:extLst>
                    <a:ext uri="{FF2B5EF4-FFF2-40B4-BE49-F238E27FC236}">
                      <a16:creationId xmlns:a16="http://schemas.microsoft.com/office/drawing/2014/main" id="{A2323E4B-3439-4804-8A66-4FBF69A2C2FA}"/>
                    </a:ext>
                  </a:extLst>
                </p14:cNvPr>
                <p14:cNvContentPartPr/>
                <p14:nvPr/>
              </p14:nvContentPartPr>
              <p14:xfrm>
                <a:off x="1242818" y="3620782"/>
                <a:ext cx="113760" cy="121320"/>
              </p14:xfrm>
            </p:contentPart>
          </mc:Choice>
          <mc:Fallback xmlns="">
            <p:pic>
              <p:nvPicPr>
                <p:cNvPr id="166" name="Freihand 165">
                  <a:extLst>
                    <a:ext uri="{FF2B5EF4-FFF2-40B4-BE49-F238E27FC236}">
                      <a16:creationId xmlns:a16="http://schemas.microsoft.com/office/drawing/2014/main" id="{A2323E4B-3439-4804-8A66-4FBF69A2C2FA}"/>
                    </a:ext>
                  </a:extLst>
                </p:cNvPr>
                <p:cNvPicPr/>
                <p:nvPr/>
              </p:nvPicPr>
              <p:blipFill>
                <a:blip r:embed="rId272"/>
                <a:stretch>
                  <a:fillRect/>
                </a:stretch>
              </p:blipFill>
              <p:spPr>
                <a:xfrm>
                  <a:off x="1233818" y="3612142"/>
                  <a:ext cx="131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 name="Freihand 166">
                  <a:extLst>
                    <a:ext uri="{FF2B5EF4-FFF2-40B4-BE49-F238E27FC236}">
                      <a16:creationId xmlns:a16="http://schemas.microsoft.com/office/drawing/2014/main" id="{4A1BD199-7CC3-4C78-92B5-379A31305277}"/>
                    </a:ext>
                  </a:extLst>
                </p14:cNvPr>
                <p14:cNvContentPartPr/>
                <p14:nvPr/>
              </p14:nvContentPartPr>
              <p14:xfrm>
                <a:off x="1485818" y="3575782"/>
                <a:ext cx="136080" cy="168120"/>
              </p14:xfrm>
            </p:contentPart>
          </mc:Choice>
          <mc:Fallback xmlns="">
            <p:pic>
              <p:nvPicPr>
                <p:cNvPr id="167" name="Freihand 166">
                  <a:extLst>
                    <a:ext uri="{FF2B5EF4-FFF2-40B4-BE49-F238E27FC236}">
                      <a16:creationId xmlns:a16="http://schemas.microsoft.com/office/drawing/2014/main" id="{4A1BD199-7CC3-4C78-92B5-379A31305277}"/>
                    </a:ext>
                  </a:extLst>
                </p:cNvPr>
                <p:cNvPicPr/>
                <p:nvPr/>
              </p:nvPicPr>
              <p:blipFill>
                <a:blip r:embed="rId274"/>
                <a:stretch>
                  <a:fillRect/>
                </a:stretch>
              </p:blipFill>
              <p:spPr>
                <a:xfrm>
                  <a:off x="1477178" y="3566782"/>
                  <a:ext cx="153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9" name="Freihand 168">
                  <a:extLst>
                    <a:ext uri="{FF2B5EF4-FFF2-40B4-BE49-F238E27FC236}">
                      <a16:creationId xmlns:a16="http://schemas.microsoft.com/office/drawing/2014/main" id="{D41777A6-D391-460D-819C-3386B57AA60E}"/>
                    </a:ext>
                  </a:extLst>
                </p14:cNvPr>
                <p14:cNvContentPartPr/>
                <p14:nvPr/>
              </p14:nvContentPartPr>
              <p14:xfrm>
                <a:off x="1910978" y="3462742"/>
                <a:ext cx="99000" cy="294840"/>
              </p14:xfrm>
            </p:contentPart>
          </mc:Choice>
          <mc:Fallback xmlns="">
            <p:pic>
              <p:nvPicPr>
                <p:cNvPr id="169" name="Freihand 168">
                  <a:extLst>
                    <a:ext uri="{FF2B5EF4-FFF2-40B4-BE49-F238E27FC236}">
                      <a16:creationId xmlns:a16="http://schemas.microsoft.com/office/drawing/2014/main" id="{D41777A6-D391-460D-819C-3386B57AA60E}"/>
                    </a:ext>
                  </a:extLst>
                </p:cNvPr>
                <p:cNvPicPr/>
                <p:nvPr/>
              </p:nvPicPr>
              <p:blipFill>
                <a:blip r:embed="rId276"/>
                <a:stretch>
                  <a:fillRect/>
                </a:stretch>
              </p:blipFill>
              <p:spPr>
                <a:xfrm>
                  <a:off x="1902338" y="3453742"/>
                  <a:ext cx="1166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0" name="Freihand 169">
                  <a:extLst>
                    <a:ext uri="{FF2B5EF4-FFF2-40B4-BE49-F238E27FC236}">
                      <a16:creationId xmlns:a16="http://schemas.microsoft.com/office/drawing/2014/main" id="{8C50BAAC-286C-4DCF-A210-6DEEC024C6C9}"/>
                    </a:ext>
                  </a:extLst>
                </p14:cNvPr>
                <p14:cNvContentPartPr/>
                <p14:nvPr/>
              </p14:nvContentPartPr>
              <p14:xfrm>
                <a:off x="2088458" y="3499462"/>
                <a:ext cx="102960" cy="187200"/>
              </p14:xfrm>
            </p:contentPart>
          </mc:Choice>
          <mc:Fallback xmlns="">
            <p:pic>
              <p:nvPicPr>
                <p:cNvPr id="170" name="Freihand 169">
                  <a:extLst>
                    <a:ext uri="{FF2B5EF4-FFF2-40B4-BE49-F238E27FC236}">
                      <a16:creationId xmlns:a16="http://schemas.microsoft.com/office/drawing/2014/main" id="{8C50BAAC-286C-4DCF-A210-6DEEC024C6C9}"/>
                    </a:ext>
                  </a:extLst>
                </p:cNvPr>
                <p:cNvPicPr/>
                <p:nvPr/>
              </p:nvPicPr>
              <p:blipFill>
                <a:blip r:embed="rId278"/>
                <a:stretch>
                  <a:fillRect/>
                </a:stretch>
              </p:blipFill>
              <p:spPr>
                <a:xfrm>
                  <a:off x="2079818" y="3490462"/>
                  <a:ext cx="120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1" name="Freihand 170">
                  <a:extLst>
                    <a:ext uri="{FF2B5EF4-FFF2-40B4-BE49-F238E27FC236}">
                      <a16:creationId xmlns:a16="http://schemas.microsoft.com/office/drawing/2014/main" id="{F24D736A-621B-4038-8A8C-AC4EC576C2D6}"/>
                    </a:ext>
                  </a:extLst>
                </p14:cNvPr>
                <p14:cNvContentPartPr/>
                <p14:nvPr/>
              </p14:nvContentPartPr>
              <p14:xfrm>
                <a:off x="2228858" y="3502702"/>
                <a:ext cx="142560" cy="167400"/>
              </p14:xfrm>
            </p:contentPart>
          </mc:Choice>
          <mc:Fallback xmlns="">
            <p:pic>
              <p:nvPicPr>
                <p:cNvPr id="171" name="Freihand 170">
                  <a:extLst>
                    <a:ext uri="{FF2B5EF4-FFF2-40B4-BE49-F238E27FC236}">
                      <a16:creationId xmlns:a16="http://schemas.microsoft.com/office/drawing/2014/main" id="{F24D736A-621B-4038-8A8C-AC4EC576C2D6}"/>
                    </a:ext>
                  </a:extLst>
                </p:cNvPr>
                <p:cNvPicPr/>
                <p:nvPr/>
              </p:nvPicPr>
              <p:blipFill>
                <a:blip r:embed="rId280"/>
                <a:stretch>
                  <a:fillRect/>
                </a:stretch>
              </p:blipFill>
              <p:spPr>
                <a:xfrm>
                  <a:off x="2219858" y="3494062"/>
                  <a:ext cx="160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2" name="Freihand 171">
                  <a:extLst>
                    <a:ext uri="{FF2B5EF4-FFF2-40B4-BE49-F238E27FC236}">
                      <a16:creationId xmlns:a16="http://schemas.microsoft.com/office/drawing/2014/main" id="{6A4117C6-8CB7-4DE6-9575-555E1EDB3B6F}"/>
                    </a:ext>
                  </a:extLst>
                </p14:cNvPr>
                <p14:cNvContentPartPr/>
                <p14:nvPr/>
              </p14:nvContentPartPr>
              <p14:xfrm>
                <a:off x="2445578" y="3493702"/>
                <a:ext cx="130320" cy="220320"/>
              </p14:xfrm>
            </p:contentPart>
          </mc:Choice>
          <mc:Fallback xmlns="">
            <p:pic>
              <p:nvPicPr>
                <p:cNvPr id="172" name="Freihand 171">
                  <a:extLst>
                    <a:ext uri="{FF2B5EF4-FFF2-40B4-BE49-F238E27FC236}">
                      <a16:creationId xmlns:a16="http://schemas.microsoft.com/office/drawing/2014/main" id="{6A4117C6-8CB7-4DE6-9575-555E1EDB3B6F}"/>
                    </a:ext>
                  </a:extLst>
                </p:cNvPr>
                <p:cNvPicPr/>
                <p:nvPr/>
              </p:nvPicPr>
              <p:blipFill>
                <a:blip r:embed="rId282"/>
                <a:stretch>
                  <a:fillRect/>
                </a:stretch>
              </p:blipFill>
              <p:spPr>
                <a:xfrm>
                  <a:off x="2436938" y="3484702"/>
                  <a:ext cx="147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 name="Freihand 173">
                  <a:extLst>
                    <a:ext uri="{FF2B5EF4-FFF2-40B4-BE49-F238E27FC236}">
                      <a16:creationId xmlns:a16="http://schemas.microsoft.com/office/drawing/2014/main" id="{F5F4E0EF-EC22-4AF0-A314-6AE6C031C555}"/>
                    </a:ext>
                  </a:extLst>
                </p14:cNvPr>
                <p14:cNvContentPartPr/>
                <p14:nvPr/>
              </p14:nvContentPartPr>
              <p14:xfrm>
                <a:off x="2746538" y="3456622"/>
                <a:ext cx="237960" cy="278640"/>
              </p14:xfrm>
            </p:contentPart>
          </mc:Choice>
          <mc:Fallback xmlns="">
            <p:pic>
              <p:nvPicPr>
                <p:cNvPr id="174" name="Freihand 173">
                  <a:extLst>
                    <a:ext uri="{FF2B5EF4-FFF2-40B4-BE49-F238E27FC236}">
                      <a16:creationId xmlns:a16="http://schemas.microsoft.com/office/drawing/2014/main" id="{F5F4E0EF-EC22-4AF0-A314-6AE6C031C555}"/>
                    </a:ext>
                  </a:extLst>
                </p:cNvPr>
                <p:cNvPicPr/>
                <p:nvPr/>
              </p:nvPicPr>
              <p:blipFill>
                <a:blip r:embed="rId284"/>
                <a:stretch>
                  <a:fillRect/>
                </a:stretch>
              </p:blipFill>
              <p:spPr>
                <a:xfrm>
                  <a:off x="2737898" y="3447622"/>
                  <a:ext cx="2556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5" name="Freihand 174">
                  <a:extLst>
                    <a:ext uri="{FF2B5EF4-FFF2-40B4-BE49-F238E27FC236}">
                      <a16:creationId xmlns:a16="http://schemas.microsoft.com/office/drawing/2014/main" id="{608FDB66-056D-45AF-BD01-8282B3DE7047}"/>
                    </a:ext>
                  </a:extLst>
                </p14:cNvPr>
                <p14:cNvContentPartPr/>
                <p14:nvPr/>
              </p14:nvContentPartPr>
              <p14:xfrm>
                <a:off x="3024098" y="3429262"/>
                <a:ext cx="48960" cy="262080"/>
              </p14:xfrm>
            </p:contentPart>
          </mc:Choice>
          <mc:Fallback xmlns="">
            <p:pic>
              <p:nvPicPr>
                <p:cNvPr id="175" name="Freihand 174">
                  <a:extLst>
                    <a:ext uri="{FF2B5EF4-FFF2-40B4-BE49-F238E27FC236}">
                      <a16:creationId xmlns:a16="http://schemas.microsoft.com/office/drawing/2014/main" id="{608FDB66-056D-45AF-BD01-8282B3DE7047}"/>
                    </a:ext>
                  </a:extLst>
                </p:cNvPr>
                <p:cNvPicPr/>
                <p:nvPr/>
              </p:nvPicPr>
              <p:blipFill>
                <a:blip r:embed="rId286"/>
                <a:stretch>
                  <a:fillRect/>
                </a:stretch>
              </p:blipFill>
              <p:spPr>
                <a:xfrm>
                  <a:off x="3015098" y="3420262"/>
                  <a:ext cx="6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6" name="Freihand 175">
                  <a:extLst>
                    <a:ext uri="{FF2B5EF4-FFF2-40B4-BE49-F238E27FC236}">
                      <a16:creationId xmlns:a16="http://schemas.microsoft.com/office/drawing/2014/main" id="{97A007AD-B836-422B-9E52-00A857A7C1EE}"/>
                    </a:ext>
                  </a:extLst>
                </p14:cNvPr>
                <p14:cNvContentPartPr/>
                <p14:nvPr/>
              </p14:nvContentPartPr>
              <p14:xfrm>
                <a:off x="3135338" y="3470302"/>
                <a:ext cx="117000" cy="185040"/>
              </p14:xfrm>
            </p:contentPart>
          </mc:Choice>
          <mc:Fallback xmlns="">
            <p:pic>
              <p:nvPicPr>
                <p:cNvPr id="176" name="Freihand 175">
                  <a:extLst>
                    <a:ext uri="{FF2B5EF4-FFF2-40B4-BE49-F238E27FC236}">
                      <a16:creationId xmlns:a16="http://schemas.microsoft.com/office/drawing/2014/main" id="{97A007AD-B836-422B-9E52-00A857A7C1EE}"/>
                    </a:ext>
                  </a:extLst>
                </p:cNvPr>
                <p:cNvPicPr/>
                <p:nvPr/>
              </p:nvPicPr>
              <p:blipFill>
                <a:blip r:embed="rId288"/>
                <a:stretch>
                  <a:fillRect/>
                </a:stretch>
              </p:blipFill>
              <p:spPr>
                <a:xfrm>
                  <a:off x="3126698" y="3461662"/>
                  <a:ext cx="134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7" name="Freihand 176">
                  <a:extLst>
                    <a:ext uri="{FF2B5EF4-FFF2-40B4-BE49-F238E27FC236}">
                      <a16:creationId xmlns:a16="http://schemas.microsoft.com/office/drawing/2014/main" id="{8AE62CF2-153C-43F0-97C6-276F6FEACF62}"/>
                    </a:ext>
                  </a:extLst>
                </p14:cNvPr>
                <p14:cNvContentPartPr/>
                <p14:nvPr/>
              </p14:nvContentPartPr>
              <p14:xfrm>
                <a:off x="3465098" y="3479662"/>
                <a:ext cx="24480" cy="209160"/>
              </p14:xfrm>
            </p:contentPart>
          </mc:Choice>
          <mc:Fallback xmlns="">
            <p:pic>
              <p:nvPicPr>
                <p:cNvPr id="177" name="Freihand 176">
                  <a:extLst>
                    <a:ext uri="{FF2B5EF4-FFF2-40B4-BE49-F238E27FC236}">
                      <a16:creationId xmlns:a16="http://schemas.microsoft.com/office/drawing/2014/main" id="{8AE62CF2-153C-43F0-97C6-276F6FEACF62}"/>
                    </a:ext>
                  </a:extLst>
                </p:cNvPr>
                <p:cNvPicPr/>
                <p:nvPr/>
              </p:nvPicPr>
              <p:blipFill>
                <a:blip r:embed="rId290"/>
                <a:stretch>
                  <a:fillRect/>
                </a:stretch>
              </p:blipFill>
              <p:spPr>
                <a:xfrm>
                  <a:off x="3456458" y="3471022"/>
                  <a:ext cx="42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9F382A37-7326-4CAE-AC0F-0F39AF88E014}"/>
                    </a:ext>
                  </a:extLst>
                </p14:cNvPr>
                <p14:cNvContentPartPr/>
                <p14:nvPr/>
              </p14:nvContentPartPr>
              <p14:xfrm>
                <a:off x="3366098" y="3579742"/>
                <a:ext cx="168120" cy="18360"/>
              </p14:xfrm>
            </p:contentPart>
          </mc:Choice>
          <mc:Fallback xmlns="">
            <p:pic>
              <p:nvPicPr>
                <p:cNvPr id="178" name="Freihand 177">
                  <a:extLst>
                    <a:ext uri="{FF2B5EF4-FFF2-40B4-BE49-F238E27FC236}">
                      <a16:creationId xmlns:a16="http://schemas.microsoft.com/office/drawing/2014/main" id="{9F382A37-7326-4CAE-AC0F-0F39AF88E014}"/>
                    </a:ext>
                  </a:extLst>
                </p:cNvPr>
                <p:cNvPicPr/>
                <p:nvPr/>
              </p:nvPicPr>
              <p:blipFill>
                <a:blip r:embed="rId292"/>
                <a:stretch>
                  <a:fillRect/>
                </a:stretch>
              </p:blipFill>
              <p:spPr>
                <a:xfrm>
                  <a:off x="3357458" y="3571102"/>
                  <a:ext cx="185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8B890F81-AF98-4C54-97FE-C0A5257CA5A8}"/>
                    </a:ext>
                  </a:extLst>
                </p14:cNvPr>
                <p14:cNvContentPartPr/>
                <p14:nvPr/>
              </p14:nvContentPartPr>
              <p14:xfrm>
                <a:off x="3727538" y="3406942"/>
                <a:ext cx="208440" cy="299520"/>
              </p14:xfrm>
            </p:contentPart>
          </mc:Choice>
          <mc:Fallback xmlns="">
            <p:pic>
              <p:nvPicPr>
                <p:cNvPr id="179" name="Freihand 178">
                  <a:extLst>
                    <a:ext uri="{FF2B5EF4-FFF2-40B4-BE49-F238E27FC236}">
                      <a16:creationId xmlns:a16="http://schemas.microsoft.com/office/drawing/2014/main" id="{8B890F81-AF98-4C54-97FE-C0A5257CA5A8}"/>
                    </a:ext>
                  </a:extLst>
                </p:cNvPr>
                <p:cNvPicPr/>
                <p:nvPr/>
              </p:nvPicPr>
              <p:blipFill>
                <a:blip r:embed="rId294"/>
                <a:stretch>
                  <a:fillRect/>
                </a:stretch>
              </p:blipFill>
              <p:spPr>
                <a:xfrm>
                  <a:off x="3718538" y="3398302"/>
                  <a:ext cx="2260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3081EBFD-CA2D-4092-818C-8FC1800A508B}"/>
                    </a:ext>
                  </a:extLst>
                </p14:cNvPr>
                <p14:cNvContentPartPr/>
                <p14:nvPr/>
              </p14:nvContentPartPr>
              <p14:xfrm>
                <a:off x="3969458" y="3407662"/>
                <a:ext cx="156240" cy="266760"/>
              </p14:xfrm>
            </p:contentPart>
          </mc:Choice>
          <mc:Fallback xmlns="">
            <p:pic>
              <p:nvPicPr>
                <p:cNvPr id="180" name="Freihand 179">
                  <a:extLst>
                    <a:ext uri="{FF2B5EF4-FFF2-40B4-BE49-F238E27FC236}">
                      <a16:creationId xmlns:a16="http://schemas.microsoft.com/office/drawing/2014/main" id="{3081EBFD-CA2D-4092-818C-8FC1800A508B}"/>
                    </a:ext>
                  </a:extLst>
                </p:cNvPr>
                <p:cNvPicPr/>
                <p:nvPr/>
              </p:nvPicPr>
              <p:blipFill>
                <a:blip r:embed="rId296"/>
                <a:stretch>
                  <a:fillRect/>
                </a:stretch>
              </p:blipFill>
              <p:spPr>
                <a:xfrm>
                  <a:off x="3960458" y="3399022"/>
                  <a:ext cx="1738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B8F5B74D-A11B-4A29-8623-690874489AA8}"/>
                    </a:ext>
                  </a:extLst>
                </p14:cNvPr>
                <p14:cNvContentPartPr/>
                <p14:nvPr/>
              </p14:nvContentPartPr>
              <p14:xfrm>
                <a:off x="4205978" y="3391102"/>
                <a:ext cx="168480" cy="268200"/>
              </p14:xfrm>
            </p:contentPart>
          </mc:Choice>
          <mc:Fallback xmlns="">
            <p:pic>
              <p:nvPicPr>
                <p:cNvPr id="181" name="Freihand 180">
                  <a:extLst>
                    <a:ext uri="{FF2B5EF4-FFF2-40B4-BE49-F238E27FC236}">
                      <a16:creationId xmlns:a16="http://schemas.microsoft.com/office/drawing/2014/main" id="{B8F5B74D-A11B-4A29-8623-690874489AA8}"/>
                    </a:ext>
                  </a:extLst>
                </p:cNvPr>
                <p:cNvPicPr/>
                <p:nvPr/>
              </p:nvPicPr>
              <p:blipFill>
                <a:blip r:embed="rId298"/>
                <a:stretch>
                  <a:fillRect/>
                </a:stretch>
              </p:blipFill>
              <p:spPr>
                <a:xfrm>
                  <a:off x="4196978" y="3382462"/>
                  <a:ext cx="1861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2" name="Freihand 181">
                  <a:extLst>
                    <a:ext uri="{FF2B5EF4-FFF2-40B4-BE49-F238E27FC236}">
                      <a16:creationId xmlns:a16="http://schemas.microsoft.com/office/drawing/2014/main" id="{0F4F5A75-FDA4-4AD2-9E34-7F4162140AA8}"/>
                    </a:ext>
                  </a:extLst>
                </p14:cNvPr>
                <p14:cNvContentPartPr/>
                <p14:nvPr/>
              </p14:nvContentPartPr>
              <p14:xfrm>
                <a:off x="4458698" y="3447262"/>
                <a:ext cx="146880" cy="216000"/>
              </p14:xfrm>
            </p:contentPart>
          </mc:Choice>
          <mc:Fallback xmlns="">
            <p:pic>
              <p:nvPicPr>
                <p:cNvPr id="182" name="Freihand 181">
                  <a:extLst>
                    <a:ext uri="{FF2B5EF4-FFF2-40B4-BE49-F238E27FC236}">
                      <a16:creationId xmlns:a16="http://schemas.microsoft.com/office/drawing/2014/main" id="{0F4F5A75-FDA4-4AD2-9E34-7F4162140AA8}"/>
                    </a:ext>
                  </a:extLst>
                </p:cNvPr>
                <p:cNvPicPr/>
                <p:nvPr/>
              </p:nvPicPr>
              <p:blipFill>
                <a:blip r:embed="rId300"/>
                <a:stretch>
                  <a:fillRect/>
                </a:stretch>
              </p:blipFill>
              <p:spPr>
                <a:xfrm>
                  <a:off x="4449698" y="3438262"/>
                  <a:ext cx="1645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3" name="Freihand 182">
                  <a:extLst>
                    <a:ext uri="{FF2B5EF4-FFF2-40B4-BE49-F238E27FC236}">
                      <a16:creationId xmlns:a16="http://schemas.microsoft.com/office/drawing/2014/main" id="{DCB7F6C1-21F8-450B-B08D-B5519C4972E5}"/>
                    </a:ext>
                  </a:extLst>
                </p14:cNvPr>
                <p14:cNvContentPartPr/>
                <p14:nvPr/>
              </p14:nvContentPartPr>
              <p14:xfrm>
                <a:off x="5127218" y="3628342"/>
                <a:ext cx="290880" cy="41040"/>
              </p14:xfrm>
            </p:contentPart>
          </mc:Choice>
          <mc:Fallback xmlns="">
            <p:pic>
              <p:nvPicPr>
                <p:cNvPr id="183" name="Freihand 182">
                  <a:extLst>
                    <a:ext uri="{FF2B5EF4-FFF2-40B4-BE49-F238E27FC236}">
                      <a16:creationId xmlns:a16="http://schemas.microsoft.com/office/drawing/2014/main" id="{DCB7F6C1-21F8-450B-B08D-B5519C4972E5}"/>
                    </a:ext>
                  </a:extLst>
                </p:cNvPr>
                <p:cNvPicPr/>
                <p:nvPr/>
              </p:nvPicPr>
              <p:blipFill>
                <a:blip r:embed="rId302"/>
                <a:stretch>
                  <a:fillRect/>
                </a:stretch>
              </p:blipFill>
              <p:spPr>
                <a:xfrm>
                  <a:off x="5118578" y="3619342"/>
                  <a:ext cx="308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5" name="Freihand 184">
                  <a:extLst>
                    <a:ext uri="{FF2B5EF4-FFF2-40B4-BE49-F238E27FC236}">
                      <a16:creationId xmlns:a16="http://schemas.microsoft.com/office/drawing/2014/main" id="{E0EBA1BF-C913-4FC6-85FD-027BE2D90E97}"/>
                    </a:ext>
                  </a:extLst>
                </p14:cNvPr>
                <p14:cNvContentPartPr/>
                <p14:nvPr/>
              </p14:nvContentPartPr>
              <p14:xfrm>
                <a:off x="6701138" y="3426742"/>
                <a:ext cx="402120" cy="18000"/>
              </p14:xfrm>
            </p:contentPart>
          </mc:Choice>
          <mc:Fallback xmlns="">
            <p:pic>
              <p:nvPicPr>
                <p:cNvPr id="185" name="Freihand 184">
                  <a:extLst>
                    <a:ext uri="{FF2B5EF4-FFF2-40B4-BE49-F238E27FC236}">
                      <a16:creationId xmlns:a16="http://schemas.microsoft.com/office/drawing/2014/main" id="{E0EBA1BF-C913-4FC6-85FD-027BE2D90E97}"/>
                    </a:ext>
                  </a:extLst>
                </p:cNvPr>
                <p:cNvPicPr/>
                <p:nvPr/>
              </p:nvPicPr>
              <p:blipFill>
                <a:blip r:embed="rId304"/>
                <a:stretch>
                  <a:fillRect/>
                </a:stretch>
              </p:blipFill>
              <p:spPr>
                <a:xfrm>
                  <a:off x="6692138" y="3418102"/>
                  <a:ext cx="419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6" name="Freihand 185">
                  <a:extLst>
                    <a:ext uri="{FF2B5EF4-FFF2-40B4-BE49-F238E27FC236}">
                      <a16:creationId xmlns:a16="http://schemas.microsoft.com/office/drawing/2014/main" id="{EF6F9D08-3B90-4BB9-AAB2-52A005AE6FF2}"/>
                    </a:ext>
                  </a:extLst>
                </p14:cNvPr>
                <p14:cNvContentPartPr/>
                <p14:nvPr/>
              </p14:nvContentPartPr>
              <p14:xfrm>
                <a:off x="6738578" y="3490102"/>
                <a:ext cx="311040" cy="32760"/>
              </p14:xfrm>
            </p:contentPart>
          </mc:Choice>
          <mc:Fallback xmlns="">
            <p:pic>
              <p:nvPicPr>
                <p:cNvPr id="186" name="Freihand 185">
                  <a:extLst>
                    <a:ext uri="{FF2B5EF4-FFF2-40B4-BE49-F238E27FC236}">
                      <a16:creationId xmlns:a16="http://schemas.microsoft.com/office/drawing/2014/main" id="{EF6F9D08-3B90-4BB9-AAB2-52A005AE6FF2}"/>
                    </a:ext>
                  </a:extLst>
                </p:cNvPr>
                <p:cNvPicPr/>
                <p:nvPr/>
              </p:nvPicPr>
              <p:blipFill>
                <a:blip r:embed="rId306"/>
                <a:stretch>
                  <a:fillRect/>
                </a:stretch>
              </p:blipFill>
              <p:spPr>
                <a:xfrm>
                  <a:off x="6729938" y="3481102"/>
                  <a:ext cx="328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9" name="Freihand 228">
                  <a:extLst>
                    <a:ext uri="{FF2B5EF4-FFF2-40B4-BE49-F238E27FC236}">
                      <a16:creationId xmlns:a16="http://schemas.microsoft.com/office/drawing/2014/main" id="{EA430B9E-9117-4BB9-87DD-DBBE32C35502}"/>
                    </a:ext>
                  </a:extLst>
                </p14:cNvPr>
                <p14:cNvContentPartPr/>
                <p14:nvPr/>
              </p14:nvContentPartPr>
              <p14:xfrm>
                <a:off x="6895178" y="3986542"/>
                <a:ext cx="190080" cy="19440"/>
              </p14:xfrm>
            </p:contentPart>
          </mc:Choice>
          <mc:Fallback xmlns="">
            <p:pic>
              <p:nvPicPr>
                <p:cNvPr id="229" name="Freihand 228">
                  <a:extLst>
                    <a:ext uri="{FF2B5EF4-FFF2-40B4-BE49-F238E27FC236}">
                      <a16:creationId xmlns:a16="http://schemas.microsoft.com/office/drawing/2014/main" id="{EA430B9E-9117-4BB9-87DD-DBBE32C35502}"/>
                    </a:ext>
                  </a:extLst>
                </p:cNvPr>
                <p:cNvPicPr/>
                <p:nvPr/>
              </p:nvPicPr>
              <p:blipFill>
                <a:blip r:embed="rId308"/>
                <a:stretch>
                  <a:fillRect/>
                </a:stretch>
              </p:blipFill>
              <p:spPr>
                <a:xfrm>
                  <a:off x="6886178" y="3977542"/>
                  <a:ext cx="207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0" name="Freihand 229">
                  <a:extLst>
                    <a:ext uri="{FF2B5EF4-FFF2-40B4-BE49-F238E27FC236}">
                      <a16:creationId xmlns:a16="http://schemas.microsoft.com/office/drawing/2014/main" id="{20A1B249-C8F9-48A3-AE08-8155305F61B7}"/>
                    </a:ext>
                  </a:extLst>
                </p14:cNvPr>
                <p14:cNvContentPartPr/>
                <p14:nvPr/>
              </p14:nvContentPartPr>
              <p14:xfrm>
                <a:off x="6875018" y="4123702"/>
                <a:ext cx="246600" cy="29160"/>
              </p14:xfrm>
            </p:contentPart>
          </mc:Choice>
          <mc:Fallback xmlns="">
            <p:pic>
              <p:nvPicPr>
                <p:cNvPr id="230" name="Freihand 229">
                  <a:extLst>
                    <a:ext uri="{FF2B5EF4-FFF2-40B4-BE49-F238E27FC236}">
                      <a16:creationId xmlns:a16="http://schemas.microsoft.com/office/drawing/2014/main" id="{20A1B249-C8F9-48A3-AE08-8155305F61B7}"/>
                    </a:ext>
                  </a:extLst>
                </p:cNvPr>
                <p:cNvPicPr/>
                <p:nvPr/>
              </p:nvPicPr>
              <p:blipFill>
                <a:blip r:embed="rId310"/>
                <a:stretch>
                  <a:fillRect/>
                </a:stretch>
              </p:blipFill>
              <p:spPr>
                <a:xfrm>
                  <a:off x="6866018" y="4114702"/>
                  <a:ext cx="264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4F68867C-B8A7-4E7B-B4B6-0E383A5FAA33}"/>
                    </a:ext>
                  </a:extLst>
                </p14:cNvPr>
                <p14:cNvContentPartPr/>
                <p14:nvPr/>
              </p14:nvContentPartPr>
              <p14:xfrm>
                <a:off x="2965418" y="4164742"/>
                <a:ext cx="45360" cy="136440"/>
              </p14:xfrm>
            </p:contentPart>
          </mc:Choice>
          <mc:Fallback xmlns="">
            <p:pic>
              <p:nvPicPr>
                <p:cNvPr id="203" name="Freihand 202">
                  <a:extLst>
                    <a:ext uri="{FF2B5EF4-FFF2-40B4-BE49-F238E27FC236}">
                      <a16:creationId xmlns:a16="http://schemas.microsoft.com/office/drawing/2014/main" id="{4F68867C-B8A7-4E7B-B4B6-0E383A5FAA33}"/>
                    </a:ext>
                  </a:extLst>
                </p:cNvPr>
                <p:cNvPicPr/>
                <p:nvPr/>
              </p:nvPicPr>
              <p:blipFill>
                <a:blip r:embed="rId312"/>
                <a:stretch>
                  <a:fillRect/>
                </a:stretch>
              </p:blipFill>
              <p:spPr>
                <a:xfrm>
                  <a:off x="2956418" y="4156102"/>
                  <a:ext cx="63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4" name="Freihand 203">
                  <a:extLst>
                    <a:ext uri="{FF2B5EF4-FFF2-40B4-BE49-F238E27FC236}">
                      <a16:creationId xmlns:a16="http://schemas.microsoft.com/office/drawing/2014/main" id="{5F69992C-6C4F-433A-B587-70DAF9349A95}"/>
                    </a:ext>
                  </a:extLst>
                </p14:cNvPr>
                <p14:cNvContentPartPr/>
                <p14:nvPr/>
              </p14:nvContentPartPr>
              <p14:xfrm>
                <a:off x="2906018" y="4227382"/>
                <a:ext cx="141840" cy="19800"/>
              </p14:xfrm>
            </p:contentPart>
          </mc:Choice>
          <mc:Fallback xmlns="">
            <p:pic>
              <p:nvPicPr>
                <p:cNvPr id="204" name="Freihand 203">
                  <a:extLst>
                    <a:ext uri="{FF2B5EF4-FFF2-40B4-BE49-F238E27FC236}">
                      <a16:creationId xmlns:a16="http://schemas.microsoft.com/office/drawing/2014/main" id="{5F69992C-6C4F-433A-B587-70DAF9349A95}"/>
                    </a:ext>
                  </a:extLst>
                </p:cNvPr>
                <p:cNvPicPr/>
                <p:nvPr/>
              </p:nvPicPr>
              <p:blipFill>
                <a:blip r:embed="rId314"/>
                <a:stretch>
                  <a:fillRect/>
                </a:stretch>
              </p:blipFill>
              <p:spPr>
                <a:xfrm>
                  <a:off x="2897018" y="4218382"/>
                  <a:ext cx="159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5" name="Freihand 204">
                  <a:extLst>
                    <a:ext uri="{FF2B5EF4-FFF2-40B4-BE49-F238E27FC236}">
                      <a16:creationId xmlns:a16="http://schemas.microsoft.com/office/drawing/2014/main" id="{29A7342D-8406-440A-8A21-9D1F2266B65F}"/>
                    </a:ext>
                  </a:extLst>
                </p14:cNvPr>
                <p14:cNvContentPartPr/>
                <p14:nvPr/>
              </p14:nvContentPartPr>
              <p14:xfrm>
                <a:off x="3083138" y="4152142"/>
                <a:ext cx="117360" cy="240120"/>
              </p14:xfrm>
            </p:contentPart>
          </mc:Choice>
          <mc:Fallback xmlns="">
            <p:pic>
              <p:nvPicPr>
                <p:cNvPr id="205" name="Freihand 204">
                  <a:extLst>
                    <a:ext uri="{FF2B5EF4-FFF2-40B4-BE49-F238E27FC236}">
                      <a16:creationId xmlns:a16="http://schemas.microsoft.com/office/drawing/2014/main" id="{29A7342D-8406-440A-8A21-9D1F2266B65F}"/>
                    </a:ext>
                  </a:extLst>
                </p:cNvPr>
                <p:cNvPicPr/>
                <p:nvPr/>
              </p:nvPicPr>
              <p:blipFill>
                <a:blip r:embed="rId316"/>
                <a:stretch>
                  <a:fillRect/>
                </a:stretch>
              </p:blipFill>
              <p:spPr>
                <a:xfrm>
                  <a:off x="3074498" y="4143502"/>
                  <a:ext cx="135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9803C9C6-AA27-4010-B221-E3717627C6DA}"/>
                    </a:ext>
                  </a:extLst>
                </p14:cNvPr>
                <p14:cNvContentPartPr/>
                <p14:nvPr/>
              </p14:nvContentPartPr>
              <p14:xfrm>
                <a:off x="3289778" y="4143502"/>
                <a:ext cx="104040" cy="166680"/>
              </p14:xfrm>
            </p:contentPart>
          </mc:Choice>
          <mc:Fallback xmlns="">
            <p:pic>
              <p:nvPicPr>
                <p:cNvPr id="206" name="Freihand 205">
                  <a:extLst>
                    <a:ext uri="{FF2B5EF4-FFF2-40B4-BE49-F238E27FC236}">
                      <a16:creationId xmlns:a16="http://schemas.microsoft.com/office/drawing/2014/main" id="{9803C9C6-AA27-4010-B221-E3717627C6DA}"/>
                    </a:ext>
                  </a:extLst>
                </p:cNvPr>
                <p:cNvPicPr/>
                <p:nvPr/>
              </p:nvPicPr>
              <p:blipFill>
                <a:blip r:embed="rId318"/>
                <a:stretch>
                  <a:fillRect/>
                </a:stretch>
              </p:blipFill>
              <p:spPr>
                <a:xfrm>
                  <a:off x="3280778" y="4134502"/>
                  <a:ext cx="121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93F81B30-5C15-4068-A434-A89DC10CDEB4}"/>
                    </a:ext>
                  </a:extLst>
                </p14:cNvPr>
                <p14:cNvContentPartPr/>
                <p14:nvPr/>
              </p14:nvContentPartPr>
              <p14:xfrm>
                <a:off x="3437738" y="4046302"/>
                <a:ext cx="73080" cy="111600"/>
              </p14:xfrm>
            </p:contentPart>
          </mc:Choice>
          <mc:Fallback xmlns="">
            <p:pic>
              <p:nvPicPr>
                <p:cNvPr id="207" name="Freihand 206">
                  <a:extLst>
                    <a:ext uri="{FF2B5EF4-FFF2-40B4-BE49-F238E27FC236}">
                      <a16:creationId xmlns:a16="http://schemas.microsoft.com/office/drawing/2014/main" id="{93F81B30-5C15-4068-A434-A89DC10CDEB4}"/>
                    </a:ext>
                  </a:extLst>
                </p:cNvPr>
                <p:cNvPicPr/>
                <p:nvPr/>
              </p:nvPicPr>
              <p:blipFill>
                <a:blip r:embed="rId320"/>
                <a:stretch>
                  <a:fillRect/>
                </a:stretch>
              </p:blipFill>
              <p:spPr>
                <a:xfrm>
                  <a:off x="3429098" y="4037302"/>
                  <a:ext cx="90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8" name="Freihand 207">
                  <a:extLst>
                    <a:ext uri="{FF2B5EF4-FFF2-40B4-BE49-F238E27FC236}">
                      <a16:creationId xmlns:a16="http://schemas.microsoft.com/office/drawing/2014/main" id="{F1B290E6-7CC0-4269-93C0-A81B7F9CFBB4}"/>
                    </a:ext>
                  </a:extLst>
                </p14:cNvPr>
                <p14:cNvContentPartPr/>
                <p14:nvPr/>
              </p14:nvContentPartPr>
              <p14:xfrm>
                <a:off x="3554018" y="4263382"/>
                <a:ext cx="14760" cy="7920"/>
              </p14:xfrm>
            </p:contentPart>
          </mc:Choice>
          <mc:Fallback xmlns="">
            <p:pic>
              <p:nvPicPr>
                <p:cNvPr id="208" name="Freihand 207">
                  <a:extLst>
                    <a:ext uri="{FF2B5EF4-FFF2-40B4-BE49-F238E27FC236}">
                      <a16:creationId xmlns:a16="http://schemas.microsoft.com/office/drawing/2014/main" id="{F1B290E6-7CC0-4269-93C0-A81B7F9CFBB4}"/>
                    </a:ext>
                  </a:extLst>
                </p:cNvPr>
                <p:cNvPicPr/>
                <p:nvPr/>
              </p:nvPicPr>
              <p:blipFill>
                <a:blip r:embed="rId322"/>
                <a:stretch>
                  <a:fillRect/>
                </a:stretch>
              </p:blipFill>
              <p:spPr>
                <a:xfrm>
                  <a:off x="3545018" y="4254742"/>
                  <a:ext cx="32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9" name="Freihand 208">
                  <a:extLst>
                    <a:ext uri="{FF2B5EF4-FFF2-40B4-BE49-F238E27FC236}">
                      <a16:creationId xmlns:a16="http://schemas.microsoft.com/office/drawing/2014/main" id="{DB633D16-5310-4B29-B012-8F34BD9B01BD}"/>
                    </a:ext>
                  </a:extLst>
                </p14:cNvPr>
                <p14:cNvContentPartPr/>
                <p14:nvPr/>
              </p14:nvContentPartPr>
              <p14:xfrm>
                <a:off x="3703058" y="4145302"/>
                <a:ext cx="150120" cy="159840"/>
              </p14:xfrm>
            </p:contentPart>
          </mc:Choice>
          <mc:Fallback xmlns="">
            <p:pic>
              <p:nvPicPr>
                <p:cNvPr id="209" name="Freihand 208">
                  <a:extLst>
                    <a:ext uri="{FF2B5EF4-FFF2-40B4-BE49-F238E27FC236}">
                      <a16:creationId xmlns:a16="http://schemas.microsoft.com/office/drawing/2014/main" id="{DB633D16-5310-4B29-B012-8F34BD9B01BD}"/>
                    </a:ext>
                  </a:extLst>
                </p:cNvPr>
                <p:cNvPicPr/>
                <p:nvPr/>
              </p:nvPicPr>
              <p:blipFill>
                <a:blip r:embed="rId324"/>
                <a:stretch>
                  <a:fillRect/>
                </a:stretch>
              </p:blipFill>
              <p:spPr>
                <a:xfrm>
                  <a:off x="3694418" y="4136662"/>
                  <a:ext cx="167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0" name="Freihand 209">
                  <a:extLst>
                    <a:ext uri="{FF2B5EF4-FFF2-40B4-BE49-F238E27FC236}">
                      <a16:creationId xmlns:a16="http://schemas.microsoft.com/office/drawing/2014/main" id="{0F8E24C3-7A1D-4E0A-86E8-B33319A343D8}"/>
                    </a:ext>
                  </a:extLst>
                </p14:cNvPr>
                <p14:cNvContentPartPr/>
                <p14:nvPr/>
              </p14:nvContentPartPr>
              <p14:xfrm>
                <a:off x="3890618" y="4171222"/>
                <a:ext cx="78480" cy="121320"/>
              </p14:xfrm>
            </p:contentPart>
          </mc:Choice>
          <mc:Fallback xmlns="">
            <p:pic>
              <p:nvPicPr>
                <p:cNvPr id="210" name="Freihand 209">
                  <a:extLst>
                    <a:ext uri="{FF2B5EF4-FFF2-40B4-BE49-F238E27FC236}">
                      <a16:creationId xmlns:a16="http://schemas.microsoft.com/office/drawing/2014/main" id="{0F8E24C3-7A1D-4E0A-86E8-B33319A343D8}"/>
                    </a:ext>
                  </a:extLst>
                </p:cNvPr>
                <p:cNvPicPr/>
                <p:nvPr/>
              </p:nvPicPr>
              <p:blipFill>
                <a:blip r:embed="rId326"/>
                <a:stretch>
                  <a:fillRect/>
                </a:stretch>
              </p:blipFill>
              <p:spPr>
                <a:xfrm>
                  <a:off x="3881618" y="4162222"/>
                  <a:ext cx="96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 name="Freihand 210">
                  <a:extLst>
                    <a:ext uri="{FF2B5EF4-FFF2-40B4-BE49-F238E27FC236}">
                      <a16:creationId xmlns:a16="http://schemas.microsoft.com/office/drawing/2014/main" id="{0C593C2E-FFE9-469D-A604-ED1A926FF9D5}"/>
                    </a:ext>
                  </a:extLst>
                </p14:cNvPr>
                <p14:cNvContentPartPr/>
                <p14:nvPr/>
              </p14:nvContentPartPr>
              <p14:xfrm>
                <a:off x="3998978" y="4151062"/>
                <a:ext cx="154440" cy="106200"/>
              </p14:xfrm>
            </p:contentPart>
          </mc:Choice>
          <mc:Fallback xmlns="">
            <p:pic>
              <p:nvPicPr>
                <p:cNvPr id="211" name="Freihand 210">
                  <a:extLst>
                    <a:ext uri="{FF2B5EF4-FFF2-40B4-BE49-F238E27FC236}">
                      <a16:creationId xmlns:a16="http://schemas.microsoft.com/office/drawing/2014/main" id="{0C593C2E-FFE9-469D-A604-ED1A926FF9D5}"/>
                    </a:ext>
                  </a:extLst>
                </p:cNvPr>
                <p:cNvPicPr/>
                <p:nvPr/>
              </p:nvPicPr>
              <p:blipFill>
                <a:blip r:embed="rId328"/>
                <a:stretch>
                  <a:fillRect/>
                </a:stretch>
              </p:blipFill>
              <p:spPr>
                <a:xfrm>
                  <a:off x="3990338" y="4142062"/>
                  <a:ext cx="17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2" name="Freihand 211">
                  <a:extLst>
                    <a:ext uri="{FF2B5EF4-FFF2-40B4-BE49-F238E27FC236}">
                      <a16:creationId xmlns:a16="http://schemas.microsoft.com/office/drawing/2014/main" id="{DC74D03E-693C-41DC-8806-0AF13A521F99}"/>
                    </a:ext>
                  </a:extLst>
                </p14:cNvPr>
                <p14:cNvContentPartPr/>
                <p14:nvPr/>
              </p14:nvContentPartPr>
              <p14:xfrm>
                <a:off x="4186898" y="4144582"/>
                <a:ext cx="89280" cy="89640"/>
              </p14:xfrm>
            </p:contentPart>
          </mc:Choice>
          <mc:Fallback xmlns="">
            <p:pic>
              <p:nvPicPr>
                <p:cNvPr id="212" name="Freihand 211">
                  <a:extLst>
                    <a:ext uri="{FF2B5EF4-FFF2-40B4-BE49-F238E27FC236}">
                      <a16:creationId xmlns:a16="http://schemas.microsoft.com/office/drawing/2014/main" id="{DC74D03E-693C-41DC-8806-0AF13A521F99}"/>
                    </a:ext>
                  </a:extLst>
                </p:cNvPr>
                <p:cNvPicPr/>
                <p:nvPr/>
              </p:nvPicPr>
              <p:blipFill>
                <a:blip r:embed="rId330"/>
                <a:stretch>
                  <a:fillRect/>
                </a:stretch>
              </p:blipFill>
              <p:spPr>
                <a:xfrm>
                  <a:off x="4178258" y="4135942"/>
                  <a:ext cx="106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3" name="Freihand 212">
                  <a:extLst>
                    <a:ext uri="{FF2B5EF4-FFF2-40B4-BE49-F238E27FC236}">
                      <a16:creationId xmlns:a16="http://schemas.microsoft.com/office/drawing/2014/main" id="{8FA77869-181C-49A4-8026-AA4EB3563D30}"/>
                    </a:ext>
                  </a:extLst>
                </p14:cNvPr>
                <p14:cNvContentPartPr/>
                <p14:nvPr/>
              </p14:nvContentPartPr>
              <p14:xfrm>
                <a:off x="4337738" y="4141342"/>
                <a:ext cx="110880" cy="114840"/>
              </p14:xfrm>
            </p:contentPart>
          </mc:Choice>
          <mc:Fallback xmlns="">
            <p:pic>
              <p:nvPicPr>
                <p:cNvPr id="213" name="Freihand 212">
                  <a:extLst>
                    <a:ext uri="{FF2B5EF4-FFF2-40B4-BE49-F238E27FC236}">
                      <a16:creationId xmlns:a16="http://schemas.microsoft.com/office/drawing/2014/main" id="{8FA77869-181C-49A4-8026-AA4EB3563D30}"/>
                    </a:ext>
                  </a:extLst>
                </p:cNvPr>
                <p:cNvPicPr/>
                <p:nvPr/>
              </p:nvPicPr>
              <p:blipFill>
                <a:blip r:embed="rId332"/>
                <a:stretch>
                  <a:fillRect/>
                </a:stretch>
              </p:blipFill>
              <p:spPr>
                <a:xfrm>
                  <a:off x="4329098" y="4132342"/>
                  <a:ext cx="12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4" name="Freihand 213">
                  <a:extLst>
                    <a:ext uri="{FF2B5EF4-FFF2-40B4-BE49-F238E27FC236}">
                      <a16:creationId xmlns:a16="http://schemas.microsoft.com/office/drawing/2014/main" id="{7E144750-5006-4A76-A041-C326776AC571}"/>
                    </a:ext>
                  </a:extLst>
                </p14:cNvPr>
                <p14:cNvContentPartPr/>
                <p14:nvPr/>
              </p14:nvContentPartPr>
              <p14:xfrm>
                <a:off x="4577858" y="4130902"/>
                <a:ext cx="102960" cy="97560"/>
              </p14:xfrm>
            </p:contentPart>
          </mc:Choice>
          <mc:Fallback xmlns="">
            <p:pic>
              <p:nvPicPr>
                <p:cNvPr id="214" name="Freihand 213">
                  <a:extLst>
                    <a:ext uri="{FF2B5EF4-FFF2-40B4-BE49-F238E27FC236}">
                      <a16:creationId xmlns:a16="http://schemas.microsoft.com/office/drawing/2014/main" id="{7E144750-5006-4A76-A041-C326776AC571}"/>
                    </a:ext>
                  </a:extLst>
                </p:cNvPr>
                <p:cNvPicPr/>
                <p:nvPr/>
              </p:nvPicPr>
              <p:blipFill>
                <a:blip r:embed="rId334"/>
                <a:stretch>
                  <a:fillRect/>
                </a:stretch>
              </p:blipFill>
              <p:spPr>
                <a:xfrm>
                  <a:off x="4569218" y="4122262"/>
                  <a:ext cx="120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5" name="Freihand 214">
                  <a:extLst>
                    <a:ext uri="{FF2B5EF4-FFF2-40B4-BE49-F238E27FC236}">
                      <a16:creationId xmlns:a16="http://schemas.microsoft.com/office/drawing/2014/main" id="{2CC14A77-E2C0-4E41-900A-B76BD5E0B3DF}"/>
                    </a:ext>
                  </a:extLst>
                </p14:cNvPr>
                <p14:cNvContentPartPr/>
                <p14:nvPr/>
              </p14:nvContentPartPr>
              <p14:xfrm>
                <a:off x="4693778" y="4198942"/>
                <a:ext cx="7920" cy="120600"/>
              </p14:xfrm>
            </p:contentPart>
          </mc:Choice>
          <mc:Fallback xmlns="">
            <p:pic>
              <p:nvPicPr>
                <p:cNvPr id="215" name="Freihand 214">
                  <a:extLst>
                    <a:ext uri="{FF2B5EF4-FFF2-40B4-BE49-F238E27FC236}">
                      <a16:creationId xmlns:a16="http://schemas.microsoft.com/office/drawing/2014/main" id="{2CC14A77-E2C0-4E41-900A-B76BD5E0B3DF}"/>
                    </a:ext>
                  </a:extLst>
                </p:cNvPr>
                <p:cNvPicPr/>
                <p:nvPr/>
              </p:nvPicPr>
              <p:blipFill>
                <a:blip r:embed="rId336"/>
                <a:stretch>
                  <a:fillRect/>
                </a:stretch>
              </p:blipFill>
              <p:spPr>
                <a:xfrm>
                  <a:off x="4685138" y="4190302"/>
                  <a:ext cx="25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6" name="Freihand 215">
                  <a:extLst>
                    <a:ext uri="{FF2B5EF4-FFF2-40B4-BE49-F238E27FC236}">
                      <a16:creationId xmlns:a16="http://schemas.microsoft.com/office/drawing/2014/main" id="{2784ABFE-6E25-4204-A0AF-EC636321C416}"/>
                    </a:ext>
                  </a:extLst>
                </p14:cNvPr>
                <p14:cNvContentPartPr/>
                <p14:nvPr/>
              </p14:nvContentPartPr>
              <p14:xfrm>
                <a:off x="4786298" y="4099942"/>
                <a:ext cx="93600" cy="197280"/>
              </p14:xfrm>
            </p:contentPart>
          </mc:Choice>
          <mc:Fallback xmlns="">
            <p:pic>
              <p:nvPicPr>
                <p:cNvPr id="216" name="Freihand 215">
                  <a:extLst>
                    <a:ext uri="{FF2B5EF4-FFF2-40B4-BE49-F238E27FC236}">
                      <a16:creationId xmlns:a16="http://schemas.microsoft.com/office/drawing/2014/main" id="{2784ABFE-6E25-4204-A0AF-EC636321C416}"/>
                    </a:ext>
                  </a:extLst>
                </p:cNvPr>
                <p:cNvPicPr/>
                <p:nvPr/>
              </p:nvPicPr>
              <p:blipFill>
                <a:blip r:embed="rId338"/>
                <a:stretch>
                  <a:fillRect/>
                </a:stretch>
              </p:blipFill>
              <p:spPr>
                <a:xfrm>
                  <a:off x="4777298" y="4090942"/>
                  <a:ext cx="111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7" name="Freihand 216">
                  <a:extLst>
                    <a:ext uri="{FF2B5EF4-FFF2-40B4-BE49-F238E27FC236}">
                      <a16:creationId xmlns:a16="http://schemas.microsoft.com/office/drawing/2014/main" id="{07318F0A-9956-483A-B884-EE598414CC42}"/>
                    </a:ext>
                  </a:extLst>
                </p14:cNvPr>
                <p14:cNvContentPartPr/>
                <p14:nvPr/>
              </p14:nvContentPartPr>
              <p14:xfrm>
                <a:off x="4906898" y="3968542"/>
                <a:ext cx="92520" cy="176400"/>
              </p14:xfrm>
            </p:contentPart>
          </mc:Choice>
          <mc:Fallback xmlns="">
            <p:pic>
              <p:nvPicPr>
                <p:cNvPr id="217" name="Freihand 216">
                  <a:extLst>
                    <a:ext uri="{FF2B5EF4-FFF2-40B4-BE49-F238E27FC236}">
                      <a16:creationId xmlns:a16="http://schemas.microsoft.com/office/drawing/2014/main" id="{07318F0A-9956-483A-B884-EE598414CC42}"/>
                    </a:ext>
                  </a:extLst>
                </p:cNvPr>
                <p:cNvPicPr/>
                <p:nvPr/>
              </p:nvPicPr>
              <p:blipFill>
                <a:blip r:embed="rId340"/>
                <a:stretch>
                  <a:fillRect/>
                </a:stretch>
              </p:blipFill>
              <p:spPr>
                <a:xfrm>
                  <a:off x="4898258" y="3959902"/>
                  <a:ext cx="110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8" name="Freihand 217">
                  <a:extLst>
                    <a:ext uri="{FF2B5EF4-FFF2-40B4-BE49-F238E27FC236}">
                      <a16:creationId xmlns:a16="http://schemas.microsoft.com/office/drawing/2014/main" id="{B80852A1-65BF-4354-AAB0-990E8658C83E}"/>
                    </a:ext>
                  </a:extLst>
                </p14:cNvPr>
                <p14:cNvContentPartPr/>
                <p14:nvPr/>
              </p14:nvContentPartPr>
              <p14:xfrm>
                <a:off x="5084018" y="4030822"/>
                <a:ext cx="60480" cy="223200"/>
              </p14:xfrm>
            </p:contentPart>
          </mc:Choice>
          <mc:Fallback xmlns="">
            <p:pic>
              <p:nvPicPr>
                <p:cNvPr id="218" name="Freihand 217">
                  <a:extLst>
                    <a:ext uri="{FF2B5EF4-FFF2-40B4-BE49-F238E27FC236}">
                      <a16:creationId xmlns:a16="http://schemas.microsoft.com/office/drawing/2014/main" id="{B80852A1-65BF-4354-AAB0-990E8658C83E}"/>
                    </a:ext>
                  </a:extLst>
                </p:cNvPr>
                <p:cNvPicPr/>
                <p:nvPr/>
              </p:nvPicPr>
              <p:blipFill>
                <a:blip r:embed="rId342"/>
                <a:stretch>
                  <a:fillRect/>
                </a:stretch>
              </p:blipFill>
              <p:spPr>
                <a:xfrm>
                  <a:off x="5075018" y="4022182"/>
                  <a:ext cx="78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AE463F13-5D53-43B6-868F-771612CBC536}"/>
                    </a:ext>
                  </a:extLst>
                </p14:cNvPr>
                <p14:cNvContentPartPr/>
                <p14:nvPr/>
              </p14:nvContentPartPr>
              <p14:xfrm>
                <a:off x="5266178" y="4088062"/>
                <a:ext cx="108360" cy="123840"/>
              </p14:xfrm>
            </p:contentPart>
          </mc:Choice>
          <mc:Fallback xmlns="">
            <p:pic>
              <p:nvPicPr>
                <p:cNvPr id="219" name="Freihand 218">
                  <a:extLst>
                    <a:ext uri="{FF2B5EF4-FFF2-40B4-BE49-F238E27FC236}">
                      <a16:creationId xmlns:a16="http://schemas.microsoft.com/office/drawing/2014/main" id="{AE463F13-5D53-43B6-868F-771612CBC536}"/>
                    </a:ext>
                  </a:extLst>
                </p:cNvPr>
                <p:cNvPicPr/>
                <p:nvPr/>
              </p:nvPicPr>
              <p:blipFill>
                <a:blip r:embed="rId344"/>
                <a:stretch>
                  <a:fillRect/>
                </a:stretch>
              </p:blipFill>
              <p:spPr>
                <a:xfrm>
                  <a:off x="5257178" y="4079422"/>
                  <a:ext cx="126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91015747-88B2-4B01-88D2-9A839F37936C}"/>
                    </a:ext>
                  </a:extLst>
                </p14:cNvPr>
                <p14:cNvContentPartPr/>
                <p14:nvPr/>
              </p14:nvContentPartPr>
              <p14:xfrm>
                <a:off x="5416658" y="4093822"/>
                <a:ext cx="100080" cy="107280"/>
              </p14:xfrm>
            </p:contentPart>
          </mc:Choice>
          <mc:Fallback xmlns="">
            <p:pic>
              <p:nvPicPr>
                <p:cNvPr id="220" name="Freihand 219">
                  <a:extLst>
                    <a:ext uri="{FF2B5EF4-FFF2-40B4-BE49-F238E27FC236}">
                      <a16:creationId xmlns:a16="http://schemas.microsoft.com/office/drawing/2014/main" id="{91015747-88B2-4B01-88D2-9A839F37936C}"/>
                    </a:ext>
                  </a:extLst>
                </p:cNvPr>
                <p:cNvPicPr/>
                <p:nvPr/>
              </p:nvPicPr>
              <p:blipFill>
                <a:blip r:embed="rId346"/>
                <a:stretch>
                  <a:fillRect/>
                </a:stretch>
              </p:blipFill>
              <p:spPr>
                <a:xfrm>
                  <a:off x="5408018" y="4084822"/>
                  <a:ext cx="117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C223C5B7-7B77-479A-B355-82F97BE294AD}"/>
                    </a:ext>
                  </a:extLst>
                </p14:cNvPr>
                <p14:cNvContentPartPr/>
                <p14:nvPr/>
              </p14:nvContentPartPr>
              <p14:xfrm>
                <a:off x="5509898" y="4118302"/>
                <a:ext cx="181800" cy="89280"/>
              </p14:xfrm>
            </p:contentPart>
          </mc:Choice>
          <mc:Fallback xmlns="">
            <p:pic>
              <p:nvPicPr>
                <p:cNvPr id="221" name="Freihand 220">
                  <a:extLst>
                    <a:ext uri="{FF2B5EF4-FFF2-40B4-BE49-F238E27FC236}">
                      <a16:creationId xmlns:a16="http://schemas.microsoft.com/office/drawing/2014/main" id="{C223C5B7-7B77-479A-B355-82F97BE294AD}"/>
                    </a:ext>
                  </a:extLst>
                </p:cNvPr>
                <p:cNvPicPr/>
                <p:nvPr/>
              </p:nvPicPr>
              <p:blipFill>
                <a:blip r:embed="rId348"/>
                <a:stretch>
                  <a:fillRect/>
                </a:stretch>
              </p:blipFill>
              <p:spPr>
                <a:xfrm>
                  <a:off x="5500898" y="4109662"/>
                  <a:ext cx="199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2" name="Freihand 221">
                  <a:extLst>
                    <a:ext uri="{FF2B5EF4-FFF2-40B4-BE49-F238E27FC236}">
                      <a16:creationId xmlns:a16="http://schemas.microsoft.com/office/drawing/2014/main" id="{FC80B4BF-4A40-4CBC-844D-AA93A5D7A73C}"/>
                    </a:ext>
                  </a:extLst>
                </p14:cNvPr>
                <p14:cNvContentPartPr/>
                <p14:nvPr/>
              </p14:nvContentPartPr>
              <p14:xfrm>
                <a:off x="5701778" y="4120102"/>
                <a:ext cx="84960" cy="80640"/>
              </p14:xfrm>
            </p:contentPart>
          </mc:Choice>
          <mc:Fallback xmlns="">
            <p:pic>
              <p:nvPicPr>
                <p:cNvPr id="222" name="Freihand 221">
                  <a:extLst>
                    <a:ext uri="{FF2B5EF4-FFF2-40B4-BE49-F238E27FC236}">
                      <a16:creationId xmlns:a16="http://schemas.microsoft.com/office/drawing/2014/main" id="{FC80B4BF-4A40-4CBC-844D-AA93A5D7A73C}"/>
                    </a:ext>
                  </a:extLst>
                </p:cNvPr>
                <p:cNvPicPr/>
                <p:nvPr/>
              </p:nvPicPr>
              <p:blipFill>
                <a:blip r:embed="rId350"/>
                <a:stretch>
                  <a:fillRect/>
                </a:stretch>
              </p:blipFill>
              <p:spPr>
                <a:xfrm>
                  <a:off x="5693138" y="4111102"/>
                  <a:ext cx="102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3" name="Freihand 222">
                  <a:extLst>
                    <a:ext uri="{FF2B5EF4-FFF2-40B4-BE49-F238E27FC236}">
                      <a16:creationId xmlns:a16="http://schemas.microsoft.com/office/drawing/2014/main" id="{756143DB-6A04-47AF-8202-AA4D4BF146E1}"/>
                    </a:ext>
                  </a:extLst>
                </p14:cNvPr>
                <p14:cNvContentPartPr/>
                <p14:nvPr/>
              </p14:nvContentPartPr>
              <p14:xfrm>
                <a:off x="5774138" y="3993382"/>
                <a:ext cx="125280" cy="305640"/>
              </p14:xfrm>
            </p:contentPart>
          </mc:Choice>
          <mc:Fallback xmlns="">
            <p:pic>
              <p:nvPicPr>
                <p:cNvPr id="223" name="Freihand 222">
                  <a:extLst>
                    <a:ext uri="{FF2B5EF4-FFF2-40B4-BE49-F238E27FC236}">
                      <a16:creationId xmlns:a16="http://schemas.microsoft.com/office/drawing/2014/main" id="{756143DB-6A04-47AF-8202-AA4D4BF146E1}"/>
                    </a:ext>
                  </a:extLst>
                </p:cNvPr>
                <p:cNvPicPr/>
                <p:nvPr/>
              </p:nvPicPr>
              <p:blipFill>
                <a:blip r:embed="rId352"/>
                <a:stretch>
                  <a:fillRect/>
                </a:stretch>
              </p:blipFill>
              <p:spPr>
                <a:xfrm>
                  <a:off x="5765498" y="3984382"/>
                  <a:ext cx="1429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6" name="Freihand 225">
                  <a:extLst>
                    <a:ext uri="{FF2B5EF4-FFF2-40B4-BE49-F238E27FC236}">
                      <a16:creationId xmlns:a16="http://schemas.microsoft.com/office/drawing/2014/main" id="{8EB73E63-08B0-4907-8C96-6D5671DB8630}"/>
                    </a:ext>
                  </a:extLst>
                </p14:cNvPr>
                <p14:cNvContentPartPr/>
                <p14:nvPr/>
              </p14:nvContentPartPr>
              <p14:xfrm>
                <a:off x="6054578" y="4002742"/>
                <a:ext cx="27360" cy="165600"/>
              </p14:xfrm>
            </p:contentPart>
          </mc:Choice>
          <mc:Fallback xmlns="">
            <p:pic>
              <p:nvPicPr>
                <p:cNvPr id="226" name="Freihand 225">
                  <a:extLst>
                    <a:ext uri="{FF2B5EF4-FFF2-40B4-BE49-F238E27FC236}">
                      <a16:creationId xmlns:a16="http://schemas.microsoft.com/office/drawing/2014/main" id="{8EB73E63-08B0-4907-8C96-6D5671DB8630}"/>
                    </a:ext>
                  </a:extLst>
                </p:cNvPr>
                <p:cNvPicPr/>
                <p:nvPr/>
              </p:nvPicPr>
              <p:blipFill>
                <a:blip r:embed="rId354"/>
                <a:stretch>
                  <a:fillRect/>
                </a:stretch>
              </p:blipFill>
              <p:spPr>
                <a:xfrm>
                  <a:off x="6045578" y="3994102"/>
                  <a:ext cx="45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7" name="Freihand 226">
                  <a:extLst>
                    <a:ext uri="{FF2B5EF4-FFF2-40B4-BE49-F238E27FC236}">
                      <a16:creationId xmlns:a16="http://schemas.microsoft.com/office/drawing/2014/main" id="{0ED76CA1-DD66-4B5D-9D28-8EC203A85F35}"/>
                    </a:ext>
                  </a:extLst>
                </p14:cNvPr>
                <p14:cNvContentPartPr/>
                <p14:nvPr/>
              </p14:nvContentPartPr>
              <p14:xfrm>
                <a:off x="5999858" y="4076542"/>
                <a:ext cx="507600" cy="61920"/>
              </p14:xfrm>
            </p:contentPart>
          </mc:Choice>
          <mc:Fallback xmlns="">
            <p:pic>
              <p:nvPicPr>
                <p:cNvPr id="227" name="Freihand 226">
                  <a:extLst>
                    <a:ext uri="{FF2B5EF4-FFF2-40B4-BE49-F238E27FC236}">
                      <a16:creationId xmlns:a16="http://schemas.microsoft.com/office/drawing/2014/main" id="{0ED76CA1-DD66-4B5D-9D28-8EC203A85F35}"/>
                    </a:ext>
                  </a:extLst>
                </p:cNvPr>
                <p:cNvPicPr/>
                <p:nvPr/>
              </p:nvPicPr>
              <p:blipFill>
                <a:blip r:embed="rId356"/>
                <a:stretch>
                  <a:fillRect/>
                </a:stretch>
              </p:blipFill>
              <p:spPr>
                <a:xfrm>
                  <a:off x="5990858" y="4067902"/>
                  <a:ext cx="525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8" name="Freihand 227">
                  <a:extLst>
                    <a:ext uri="{FF2B5EF4-FFF2-40B4-BE49-F238E27FC236}">
                      <a16:creationId xmlns:a16="http://schemas.microsoft.com/office/drawing/2014/main" id="{7B08F2C2-FC42-432D-9EF5-2EA835382FB3}"/>
                    </a:ext>
                  </a:extLst>
                </p14:cNvPr>
                <p14:cNvContentPartPr/>
                <p14:nvPr/>
              </p14:nvContentPartPr>
              <p14:xfrm>
                <a:off x="6572978" y="4119382"/>
                <a:ext cx="28800" cy="16200"/>
              </p14:xfrm>
            </p:contentPart>
          </mc:Choice>
          <mc:Fallback xmlns="">
            <p:pic>
              <p:nvPicPr>
                <p:cNvPr id="228" name="Freihand 227">
                  <a:extLst>
                    <a:ext uri="{FF2B5EF4-FFF2-40B4-BE49-F238E27FC236}">
                      <a16:creationId xmlns:a16="http://schemas.microsoft.com/office/drawing/2014/main" id="{7B08F2C2-FC42-432D-9EF5-2EA835382FB3}"/>
                    </a:ext>
                  </a:extLst>
                </p:cNvPr>
                <p:cNvPicPr/>
                <p:nvPr/>
              </p:nvPicPr>
              <p:blipFill>
                <a:blip r:embed="rId358"/>
                <a:stretch>
                  <a:fillRect/>
                </a:stretch>
              </p:blipFill>
              <p:spPr>
                <a:xfrm>
                  <a:off x="6564338" y="4110742"/>
                  <a:ext cx="4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88" name="Freihand 187">
                  <a:extLst>
                    <a:ext uri="{FF2B5EF4-FFF2-40B4-BE49-F238E27FC236}">
                      <a16:creationId xmlns:a16="http://schemas.microsoft.com/office/drawing/2014/main" id="{01183FAC-D540-4BDF-A156-D446E94BD0F1}"/>
                    </a:ext>
                  </a:extLst>
                </p14:cNvPr>
                <p14:cNvContentPartPr/>
                <p14:nvPr/>
              </p14:nvContentPartPr>
              <p14:xfrm>
                <a:off x="530738" y="4241782"/>
                <a:ext cx="185760" cy="195840"/>
              </p14:xfrm>
            </p:contentPart>
          </mc:Choice>
          <mc:Fallback xmlns="">
            <p:pic>
              <p:nvPicPr>
                <p:cNvPr id="188" name="Freihand 187">
                  <a:extLst>
                    <a:ext uri="{FF2B5EF4-FFF2-40B4-BE49-F238E27FC236}">
                      <a16:creationId xmlns:a16="http://schemas.microsoft.com/office/drawing/2014/main" id="{01183FAC-D540-4BDF-A156-D446E94BD0F1}"/>
                    </a:ext>
                  </a:extLst>
                </p:cNvPr>
                <p:cNvPicPr/>
                <p:nvPr/>
              </p:nvPicPr>
              <p:blipFill>
                <a:blip r:embed="rId360"/>
                <a:stretch>
                  <a:fillRect/>
                </a:stretch>
              </p:blipFill>
              <p:spPr>
                <a:xfrm>
                  <a:off x="522098" y="4233142"/>
                  <a:ext cx="203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89" name="Freihand 188">
                  <a:extLst>
                    <a:ext uri="{FF2B5EF4-FFF2-40B4-BE49-F238E27FC236}">
                      <a16:creationId xmlns:a16="http://schemas.microsoft.com/office/drawing/2014/main" id="{D42FE362-29C2-4163-A8BE-93A75A6D98C3}"/>
                    </a:ext>
                  </a:extLst>
                </p14:cNvPr>
                <p14:cNvContentPartPr/>
                <p14:nvPr/>
              </p14:nvContentPartPr>
              <p14:xfrm>
                <a:off x="801098" y="4274902"/>
                <a:ext cx="89280" cy="125280"/>
              </p14:xfrm>
            </p:contentPart>
          </mc:Choice>
          <mc:Fallback xmlns="">
            <p:pic>
              <p:nvPicPr>
                <p:cNvPr id="189" name="Freihand 188">
                  <a:extLst>
                    <a:ext uri="{FF2B5EF4-FFF2-40B4-BE49-F238E27FC236}">
                      <a16:creationId xmlns:a16="http://schemas.microsoft.com/office/drawing/2014/main" id="{D42FE362-29C2-4163-A8BE-93A75A6D98C3}"/>
                    </a:ext>
                  </a:extLst>
                </p:cNvPr>
                <p:cNvPicPr/>
                <p:nvPr/>
              </p:nvPicPr>
              <p:blipFill>
                <a:blip r:embed="rId362"/>
                <a:stretch>
                  <a:fillRect/>
                </a:stretch>
              </p:blipFill>
              <p:spPr>
                <a:xfrm>
                  <a:off x="792098" y="4265902"/>
                  <a:ext cx="106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90" name="Freihand 189">
                  <a:extLst>
                    <a:ext uri="{FF2B5EF4-FFF2-40B4-BE49-F238E27FC236}">
                      <a16:creationId xmlns:a16="http://schemas.microsoft.com/office/drawing/2014/main" id="{08BDE981-E01B-4B45-BFCE-737DE9ECC73B}"/>
                    </a:ext>
                  </a:extLst>
                </p14:cNvPr>
                <p14:cNvContentPartPr/>
                <p14:nvPr/>
              </p14:nvContentPartPr>
              <p14:xfrm>
                <a:off x="902978" y="4254742"/>
                <a:ext cx="118440" cy="154080"/>
              </p14:xfrm>
            </p:contentPart>
          </mc:Choice>
          <mc:Fallback xmlns="">
            <p:pic>
              <p:nvPicPr>
                <p:cNvPr id="190" name="Freihand 189">
                  <a:extLst>
                    <a:ext uri="{FF2B5EF4-FFF2-40B4-BE49-F238E27FC236}">
                      <a16:creationId xmlns:a16="http://schemas.microsoft.com/office/drawing/2014/main" id="{08BDE981-E01B-4B45-BFCE-737DE9ECC73B}"/>
                    </a:ext>
                  </a:extLst>
                </p:cNvPr>
                <p:cNvPicPr/>
                <p:nvPr/>
              </p:nvPicPr>
              <p:blipFill>
                <a:blip r:embed="rId364"/>
                <a:stretch>
                  <a:fillRect/>
                </a:stretch>
              </p:blipFill>
              <p:spPr>
                <a:xfrm>
                  <a:off x="893978" y="4245742"/>
                  <a:ext cx="136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1" name="Freihand 190">
                  <a:extLst>
                    <a:ext uri="{FF2B5EF4-FFF2-40B4-BE49-F238E27FC236}">
                      <a16:creationId xmlns:a16="http://schemas.microsoft.com/office/drawing/2014/main" id="{6A318CD4-30F7-4FEB-8484-8A91ABE24FEC}"/>
                    </a:ext>
                  </a:extLst>
                </p14:cNvPr>
                <p14:cNvContentPartPr/>
                <p14:nvPr/>
              </p14:nvContentPartPr>
              <p14:xfrm>
                <a:off x="1069658" y="4226302"/>
                <a:ext cx="167040" cy="163800"/>
              </p14:xfrm>
            </p:contentPart>
          </mc:Choice>
          <mc:Fallback xmlns="">
            <p:pic>
              <p:nvPicPr>
                <p:cNvPr id="191" name="Freihand 190">
                  <a:extLst>
                    <a:ext uri="{FF2B5EF4-FFF2-40B4-BE49-F238E27FC236}">
                      <a16:creationId xmlns:a16="http://schemas.microsoft.com/office/drawing/2014/main" id="{6A318CD4-30F7-4FEB-8484-8A91ABE24FEC}"/>
                    </a:ext>
                  </a:extLst>
                </p:cNvPr>
                <p:cNvPicPr/>
                <p:nvPr/>
              </p:nvPicPr>
              <p:blipFill>
                <a:blip r:embed="rId366"/>
                <a:stretch>
                  <a:fillRect/>
                </a:stretch>
              </p:blipFill>
              <p:spPr>
                <a:xfrm>
                  <a:off x="1060658" y="4217662"/>
                  <a:ext cx="184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3" name="Freihand 192">
                  <a:extLst>
                    <a:ext uri="{FF2B5EF4-FFF2-40B4-BE49-F238E27FC236}">
                      <a16:creationId xmlns:a16="http://schemas.microsoft.com/office/drawing/2014/main" id="{E2E48BA6-056F-4DCD-9868-CBCBF30CBD0C}"/>
                    </a:ext>
                  </a:extLst>
                </p14:cNvPr>
                <p14:cNvContentPartPr/>
                <p14:nvPr/>
              </p14:nvContentPartPr>
              <p14:xfrm>
                <a:off x="1506698" y="4223062"/>
                <a:ext cx="11160" cy="168120"/>
              </p14:xfrm>
            </p:contentPart>
          </mc:Choice>
          <mc:Fallback xmlns="">
            <p:pic>
              <p:nvPicPr>
                <p:cNvPr id="193" name="Freihand 192">
                  <a:extLst>
                    <a:ext uri="{FF2B5EF4-FFF2-40B4-BE49-F238E27FC236}">
                      <a16:creationId xmlns:a16="http://schemas.microsoft.com/office/drawing/2014/main" id="{E2E48BA6-056F-4DCD-9868-CBCBF30CBD0C}"/>
                    </a:ext>
                  </a:extLst>
                </p:cNvPr>
                <p:cNvPicPr/>
                <p:nvPr/>
              </p:nvPicPr>
              <p:blipFill>
                <a:blip r:embed="rId368"/>
                <a:stretch>
                  <a:fillRect/>
                </a:stretch>
              </p:blipFill>
              <p:spPr>
                <a:xfrm>
                  <a:off x="1497698" y="4214422"/>
                  <a:ext cx="28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4" name="Freihand 193">
                  <a:extLst>
                    <a:ext uri="{FF2B5EF4-FFF2-40B4-BE49-F238E27FC236}">
                      <a16:creationId xmlns:a16="http://schemas.microsoft.com/office/drawing/2014/main" id="{779C6C77-0EAA-45DF-8381-C4D4A9A873B4}"/>
                    </a:ext>
                  </a:extLst>
                </p14:cNvPr>
                <p14:cNvContentPartPr/>
                <p14:nvPr/>
              </p14:nvContentPartPr>
              <p14:xfrm>
                <a:off x="1442258" y="4331422"/>
                <a:ext cx="156240" cy="20880"/>
              </p14:xfrm>
            </p:contentPart>
          </mc:Choice>
          <mc:Fallback xmlns="">
            <p:pic>
              <p:nvPicPr>
                <p:cNvPr id="194" name="Freihand 193">
                  <a:extLst>
                    <a:ext uri="{FF2B5EF4-FFF2-40B4-BE49-F238E27FC236}">
                      <a16:creationId xmlns:a16="http://schemas.microsoft.com/office/drawing/2014/main" id="{779C6C77-0EAA-45DF-8381-C4D4A9A873B4}"/>
                    </a:ext>
                  </a:extLst>
                </p:cNvPr>
                <p:cNvPicPr/>
                <p:nvPr/>
              </p:nvPicPr>
              <p:blipFill>
                <a:blip r:embed="rId370"/>
                <a:stretch>
                  <a:fillRect/>
                </a:stretch>
              </p:blipFill>
              <p:spPr>
                <a:xfrm>
                  <a:off x="1433258" y="4322782"/>
                  <a:ext cx="173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95" name="Freihand 194">
                  <a:extLst>
                    <a:ext uri="{FF2B5EF4-FFF2-40B4-BE49-F238E27FC236}">
                      <a16:creationId xmlns:a16="http://schemas.microsoft.com/office/drawing/2014/main" id="{0420F007-F24F-4934-B0E0-D05B85E8F285}"/>
                    </a:ext>
                  </a:extLst>
                </p14:cNvPr>
                <p14:cNvContentPartPr/>
                <p14:nvPr/>
              </p14:nvContentPartPr>
              <p14:xfrm>
                <a:off x="1719098" y="4214422"/>
                <a:ext cx="94680" cy="119880"/>
              </p14:xfrm>
            </p:contentPart>
          </mc:Choice>
          <mc:Fallback xmlns="">
            <p:pic>
              <p:nvPicPr>
                <p:cNvPr id="195" name="Freihand 194">
                  <a:extLst>
                    <a:ext uri="{FF2B5EF4-FFF2-40B4-BE49-F238E27FC236}">
                      <a16:creationId xmlns:a16="http://schemas.microsoft.com/office/drawing/2014/main" id="{0420F007-F24F-4934-B0E0-D05B85E8F285}"/>
                    </a:ext>
                  </a:extLst>
                </p:cNvPr>
                <p:cNvPicPr/>
                <p:nvPr/>
              </p:nvPicPr>
              <p:blipFill>
                <a:blip r:embed="rId372"/>
                <a:stretch>
                  <a:fillRect/>
                </a:stretch>
              </p:blipFill>
              <p:spPr>
                <a:xfrm>
                  <a:off x="1710098" y="4205422"/>
                  <a:ext cx="112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96" name="Freihand 195">
                  <a:extLst>
                    <a:ext uri="{FF2B5EF4-FFF2-40B4-BE49-F238E27FC236}">
                      <a16:creationId xmlns:a16="http://schemas.microsoft.com/office/drawing/2014/main" id="{DD57F13F-4CA7-4303-9F74-B4F21F5D0859}"/>
                    </a:ext>
                  </a:extLst>
                </p14:cNvPr>
                <p14:cNvContentPartPr/>
                <p14:nvPr/>
              </p14:nvContentPartPr>
              <p14:xfrm>
                <a:off x="1843658" y="4359502"/>
                <a:ext cx="3600" cy="96480"/>
              </p14:xfrm>
            </p:contentPart>
          </mc:Choice>
          <mc:Fallback xmlns="">
            <p:pic>
              <p:nvPicPr>
                <p:cNvPr id="196" name="Freihand 195">
                  <a:extLst>
                    <a:ext uri="{FF2B5EF4-FFF2-40B4-BE49-F238E27FC236}">
                      <a16:creationId xmlns:a16="http://schemas.microsoft.com/office/drawing/2014/main" id="{DD57F13F-4CA7-4303-9F74-B4F21F5D0859}"/>
                    </a:ext>
                  </a:extLst>
                </p:cNvPr>
                <p:cNvPicPr/>
                <p:nvPr/>
              </p:nvPicPr>
              <p:blipFill>
                <a:blip r:embed="rId374"/>
                <a:stretch>
                  <a:fillRect/>
                </a:stretch>
              </p:blipFill>
              <p:spPr>
                <a:xfrm>
                  <a:off x="1834658" y="4350502"/>
                  <a:ext cx="21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97" name="Freihand 196">
                  <a:extLst>
                    <a:ext uri="{FF2B5EF4-FFF2-40B4-BE49-F238E27FC236}">
                      <a16:creationId xmlns:a16="http://schemas.microsoft.com/office/drawing/2014/main" id="{95AFAAF7-1D1A-40F8-9C18-D17C0D280EFE}"/>
                    </a:ext>
                  </a:extLst>
                </p14:cNvPr>
                <p14:cNvContentPartPr/>
                <p14:nvPr/>
              </p14:nvContentPartPr>
              <p14:xfrm>
                <a:off x="1927538" y="4166542"/>
                <a:ext cx="120240" cy="214560"/>
              </p14:xfrm>
            </p:contentPart>
          </mc:Choice>
          <mc:Fallback xmlns="">
            <p:pic>
              <p:nvPicPr>
                <p:cNvPr id="197" name="Freihand 196">
                  <a:extLst>
                    <a:ext uri="{FF2B5EF4-FFF2-40B4-BE49-F238E27FC236}">
                      <a16:creationId xmlns:a16="http://schemas.microsoft.com/office/drawing/2014/main" id="{95AFAAF7-1D1A-40F8-9C18-D17C0D280EFE}"/>
                    </a:ext>
                  </a:extLst>
                </p:cNvPr>
                <p:cNvPicPr/>
                <p:nvPr/>
              </p:nvPicPr>
              <p:blipFill>
                <a:blip r:embed="rId376"/>
                <a:stretch>
                  <a:fillRect/>
                </a:stretch>
              </p:blipFill>
              <p:spPr>
                <a:xfrm>
                  <a:off x="1918538" y="4157902"/>
                  <a:ext cx="137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98" name="Freihand 197">
                  <a:extLst>
                    <a:ext uri="{FF2B5EF4-FFF2-40B4-BE49-F238E27FC236}">
                      <a16:creationId xmlns:a16="http://schemas.microsoft.com/office/drawing/2014/main" id="{F8B9FA9C-A398-4BF4-835A-A307F7ABD85C}"/>
                    </a:ext>
                  </a:extLst>
                </p14:cNvPr>
                <p14:cNvContentPartPr/>
                <p14:nvPr/>
              </p14:nvContentPartPr>
              <p14:xfrm>
                <a:off x="2152538" y="4271302"/>
                <a:ext cx="13680" cy="21960"/>
              </p14:xfrm>
            </p:contentPart>
          </mc:Choice>
          <mc:Fallback xmlns="">
            <p:pic>
              <p:nvPicPr>
                <p:cNvPr id="198" name="Freihand 197">
                  <a:extLst>
                    <a:ext uri="{FF2B5EF4-FFF2-40B4-BE49-F238E27FC236}">
                      <a16:creationId xmlns:a16="http://schemas.microsoft.com/office/drawing/2014/main" id="{F8B9FA9C-A398-4BF4-835A-A307F7ABD85C}"/>
                    </a:ext>
                  </a:extLst>
                </p:cNvPr>
                <p:cNvPicPr/>
                <p:nvPr/>
              </p:nvPicPr>
              <p:blipFill>
                <a:blip r:embed="rId378"/>
                <a:stretch>
                  <a:fillRect/>
                </a:stretch>
              </p:blipFill>
              <p:spPr>
                <a:xfrm>
                  <a:off x="2143898" y="4262302"/>
                  <a:ext cx="31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99" name="Freihand 198">
                  <a:extLst>
                    <a:ext uri="{FF2B5EF4-FFF2-40B4-BE49-F238E27FC236}">
                      <a16:creationId xmlns:a16="http://schemas.microsoft.com/office/drawing/2014/main" id="{C1832F7A-7988-4DBC-A98D-077651AD4DA9}"/>
                    </a:ext>
                  </a:extLst>
                </p14:cNvPr>
                <p14:cNvContentPartPr/>
                <p14:nvPr/>
              </p14:nvContentPartPr>
              <p14:xfrm>
                <a:off x="2242538" y="4170862"/>
                <a:ext cx="116280" cy="169920"/>
              </p14:xfrm>
            </p:contentPart>
          </mc:Choice>
          <mc:Fallback xmlns="">
            <p:pic>
              <p:nvPicPr>
                <p:cNvPr id="199" name="Freihand 198">
                  <a:extLst>
                    <a:ext uri="{FF2B5EF4-FFF2-40B4-BE49-F238E27FC236}">
                      <a16:creationId xmlns:a16="http://schemas.microsoft.com/office/drawing/2014/main" id="{C1832F7A-7988-4DBC-A98D-077651AD4DA9}"/>
                    </a:ext>
                  </a:extLst>
                </p:cNvPr>
                <p:cNvPicPr/>
                <p:nvPr/>
              </p:nvPicPr>
              <p:blipFill>
                <a:blip r:embed="rId380"/>
                <a:stretch>
                  <a:fillRect/>
                </a:stretch>
              </p:blipFill>
              <p:spPr>
                <a:xfrm>
                  <a:off x="2233538" y="4161862"/>
                  <a:ext cx="133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0" name="Freihand 199">
                  <a:extLst>
                    <a:ext uri="{FF2B5EF4-FFF2-40B4-BE49-F238E27FC236}">
                      <a16:creationId xmlns:a16="http://schemas.microsoft.com/office/drawing/2014/main" id="{C57656B5-87DC-4C6A-9AF8-66DB4A66F774}"/>
                    </a:ext>
                  </a:extLst>
                </p14:cNvPr>
                <p14:cNvContentPartPr/>
                <p14:nvPr/>
              </p14:nvContentPartPr>
              <p14:xfrm>
                <a:off x="2405618" y="4179502"/>
                <a:ext cx="63720" cy="105480"/>
              </p14:xfrm>
            </p:contentPart>
          </mc:Choice>
          <mc:Fallback xmlns="">
            <p:pic>
              <p:nvPicPr>
                <p:cNvPr id="200" name="Freihand 199">
                  <a:extLst>
                    <a:ext uri="{FF2B5EF4-FFF2-40B4-BE49-F238E27FC236}">
                      <a16:creationId xmlns:a16="http://schemas.microsoft.com/office/drawing/2014/main" id="{C57656B5-87DC-4C6A-9AF8-66DB4A66F774}"/>
                    </a:ext>
                  </a:extLst>
                </p:cNvPr>
                <p:cNvPicPr/>
                <p:nvPr/>
              </p:nvPicPr>
              <p:blipFill>
                <a:blip r:embed="rId382"/>
                <a:stretch>
                  <a:fillRect/>
                </a:stretch>
              </p:blipFill>
              <p:spPr>
                <a:xfrm>
                  <a:off x="2396618" y="4170502"/>
                  <a:ext cx="81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01" name="Freihand 200">
                  <a:extLst>
                    <a:ext uri="{FF2B5EF4-FFF2-40B4-BE49-F238E27FC236}">
                      <a16:creationId xmlns:a16="http://schemas.microsoft.com/office/drawing/2014/main" id="{2DA6EE80-7BA3-45E4-9C1C-9A8811E2CA4F}"/>
                    </a:ext>
                  </a:extLst>
                </p14:cNvPr>
                <p14:cNvContentPartPr/>
                <p14:nvPr/>
              </p14:nvContentPartPr>
              <p14:xfrm>
                <a:off x="2504978" y="4169062"/>
                <a:ext cx="99360" cy="141480"/>
              </p14:xfrm>
            </p:contentPart>
          </mc:Choice>
          <mc:Fallback xmlns="">
            <p:pic>
              <p:nvPicPr>
                <p:cNvPr id="201" name="Freihand 200">
                  <a:extLst>
                    <a:ext uri="{FF2B5EF4-FFF2-40B4-BE49-F238E27FC236}">
                      <a16:creationId xmlns:a16="http://schemas.microsoft.com/office/drawing/2014/main" id="{2DA6EE80-7BA3-45E4-9C1C-9A8811E2CA4F}"/>
                    </a:ext>
                  </a:extLst>
                </p:cNvPr>
                <p:cNvPicPr/>
                <p:nvPr/>
              </p:nvPicPr>
              <p:blipFill>
                <a:blip r:embed="rId384"/>
                <a:stretch>
                  <a:fillRect/>
                </a:stretch>
              </p:blipFill>
              <p:spPr>
                <a:xfrm>
                  <a:off x="2496338" y="4160062"/>
                  <a:ext cx="117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02" name="Freihand 201">
                  <a:extLst>
                    <a:ext uri="{FF2B5EF4-FFF2-40B4-BE49-F238E27FC236}">
                      <a16:creationId xmlns:a16="http://schemas.microsoft.com/office/drawing/2014/main" id="{6B34801F-9C5D-4FF4-9064-EFD4AA2D85A2}"/>
                    </a:ext>
                  </a:extLst>
                </p14:cNvPr>
                <p14:cNvContentPartPr/>
                <p14:nvPr/>
              </p14:nvContentPartPr>
              <p14:xfrm>
                <a:off x="2612978" y="4165822"/>
                <a:ext cx="89280" cy="140040"/>
              </p14:xfrm>
            </p:contentPart>
          </mc:Choice>
          <mc:Fallback xmlns="">
            <p:pic>
              <p:nvPicPr>
                <p:cNvPr id="202" name="Freihand 201">
                  <a:extLst>
                    <a:ext uri="{FF2B5EF4-FFF2-40B4-BE49-F238E27FC236}">
                      <a16:creationId xmlns:a16="http://schemas.microsoft.com/office/drawing/2014/main" id="{6B34801F-9C5D-4FF4-9064-EFD4AA2D85A2}"/>
                    </a:ext>
                  </a:extLst>
                </p:cNvPr>
                <p:cNvPicPr/>
                <p:nvPr/>
              </p:nvPicPr>
              <p:blipFill>
                <a:blip r:embed="rId386"/>
                <a:stretch>
                  <a:fillRect/>
                </a:stretch>
              </p:blipFill>
              <p:spPr>
                <a:xfrm>
                  <a:off x="2604338" y="4156822"/>
                  <a:ext cx="106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2" name="Freihand 231">
                  <a:extLst>
                    <a:ext uri="{FF2B5EF4-FFF2-40B4-BE49-F238E27FC236}">
                      <a16:creationId xmlns:a16="http://schemas.microsoft.com/office/drawing/2014/main" id="{25A08C80-2227-4EFF-A1D1-4561BD94F402}"/>
                    </a:ext>
                  </a:extLst>
                </p14:cNvPr>
                <p14:cNvContentPartPr/>
                <p14:nvPr/>
              </p14:nvContentPartPr>
              <p14:xfrm>
                <a:off x="378818" y="4896262"/>
                <a:ext cx="173520" cy="183960"/>
              </p14:xfrm>
            </p:contentPart>
          </mc:Choice>
          <mc:Fallback xmlns="">
            <p:pic>
              <p:nvPicPr>
                <p:cNvPr id="232" name="Freihand 231">
                  <a:extLst>
                    <a:ext uri="{FF2B5EF4-FFF2-40B4-BE49-F238E27FC236}">
                      <a16:creationId xmlns:a16="http://schemas.microsoft.com/office/drawing/2014/main" id="{25A08C80-2227-4EFF-A1D1-4561BD94F402}"/>
                    </a:ext>
                  </a:extLst>
                </p:cNvPr>
                <p:cNvPicPr/>
                <p:nvPr/>
              </p:nvPicPr>
              <p:blipFill>
                <a:blip r:embed="rId388"/>
                <a:stretch>
                  <a:fillRect/>
                </a:stretch>
              </p:blipFill>
              <p:spPr>
                <a:xfrm>
                  <a:off x="370178" y="4887262"/>
                  <a:ext cx="191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3" name="Freihand 232">
                  <a:extLst>
                    <a:ext uri="{FF2B5EF4-FFF2-40B4-BE49-F238E27FC236}">
                      <a16:creationId xmlns:a16="http://schemas.microsoft.com/office/drawing/2014/main" id="{C012D339-2579-43D5-A8EB-657697DF0129}"/>
                    </a:ext>
                  </a:extLst>
                </p14:cNvPr>
                <p14:cNvContentPartPr/>
                <p14:nvPr/>
              </p14:nvContentPartPr>
              <p14:xfrm>
                <a:off x="632978" y="4891942"/>
                <a:ext cx="97200" cy="137880"/>
              </p14:xfrm>
            </p:contentPart>
          </mc:Choice>
          <mc:Fallback xmlns="">
            <p:pic>
              <p:nvPicPr>
                <p:cNvPr id="233" name="Freihand 232">
                  <a:extLst>
                    <a:ext uri="{FF2B5EF4-FFF2-40B4-BE49-F238E27FC236}">
                      <a16:creationId xmlns:a16="http://schemas.microsoft.com/office/drawing/2014/main" id="{C012D339-2579-43D5-A8EB-657697DF0129}"/>
                    </a:ext>
                  </a:extLst>
                </p:cNvPr>
                <p:cNvPicPr/>
                <p:nvPr/>
              </p:nvPicPr>
              <p:blipFill>
                <a:blip r:embed="rId390"/>
                <a:stretch>
                  <a:fillRect/>
                </a:stretch>
              </p:blipFill>
              <p:spPr>
                <a:xfrm>
                  <a:off x="623978" y="4883302"/>
                  <a:ext cx="114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4" name="Freihand 233">
                  <a:extLst>
                    <a:ext uri="{FF2B5EF4-FFF2-40B4-BE49-F238E27FC236}">
                      <a16:creationId xmlns:a16="http://schemas.microsoft.com/office/drawing/2014/main" id="{89F3A7CD-11AD-4EF4-ABA1-C932E275C39A}"/>
                    </a:ext>
                  </a:extLst>
                </p14:cNvPr>
                <p14:cNvContentPartPr/>
                <p14:nvPr/>
              </p14:nvContentPartPr>
              <p14:xfrm>
                <a:off x="751058" y="4887622"/>
                <a:ext cx="129240" cy="143280"/>
              </p14:xfrm>
            </p:contentPart>
          </mc:Choice>
          <mc:Fallback xmlns="">
            <p:pic>
              <p:nvPicPr>
                <p:cNvPr id="234" name="Freihand 233">
                  <a:extLst>
                    <a:ext uri="{FF2B5EF4-FFF2-40B4-BE49-F238E27FC236}">
                      <a16:creationId xmlns:a16="http://schemas.microsoft.com/office/drawing/2014/main" id="{89F3A7CD-11AD-4EF4-ABA1-C932E275C39A}"/>
                    </a:ext>
                  </a:extLst>
                </p:cNvPr>
                <p:cNvPicPr/>
                <p:nvPr/>
              </p:nvPicPr>
              <p:blipFill>
                <a:blip r:embed="rId392"/>
                <a:stretch>
                  <a:fillRect/>
                </a:stretch>
              </p:blipFill>
              <p:spPr>
                <a:xfrm>
                  <a:off x="742058" y="4878982"/>
                  <a:ext cx="146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5" name="Freihand 234">
                  <a:extLst>
                    <a:ext uri="{FF2B5EF4-FFF2-40B4-BE49-F238E27FC236}">
                      <a16:creationId xmlns:a16="http://schemas.microsoft.com/office/drawing/2014/main" id="{E43615DD-6898-412A-8574-EA160E7484C4}"/>
                    </a:ext>
                  </a:extLst>
                </p14:cNvPr>
                <p14:cNvContentPartPr/>
                <p14:nvPr/>
              </p14:nvContentPartPr>
              <p14:xfrm>
                <a:off x="915218" y="4894102"/>
                <a:ext cx="118080" cy="158040"/>
              </p14:xfrm>
            </p:contentPart>
          </mc:Choice>
          <mc:Fallback xmlns="">
            <p:pic>
              <p:nvPicPr>
                <p:cNvPr id="235" name="Freihand 234">
                  <a:extLst>
                    <a:ext uri="{FF2B5EF4-FFF2-40B4-BE49-F238E27FC236}">
                      <a16:creationId xmlns:a16="http://schemas.microsoft.com/office/drawing/2014/main" id="{E43615DD-6898-412A-8574-EA160E7484C4}"/>
                    </a:ext>
                  </a:extLst>
                </p:cNvPr>
                <p:cNvPicPr/>
                <p:nvPr/>
              </p:nvPicPr>
              <p:blipFill>
                <a:blip r:embed="rId394"/>
                <a:stretch>
                  <a:fillRect/>
                </a:stretch>
              </p:blipFill>
              <p:spPr>
                <a:xfrm>
                  <a:off x="906578" y="4885462"/>
                  <a:ext cx="135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6" name="Freihand 235">
                  <a:extLst>
                    <a:ext uri="{FF2B5EF4-FFF2-40B4-BE49-F238E27FC236}">
                      <a16:creationId xmlns:a16="http://schemas.microsoft.com/office/drawing/2014/main" id="{7D6DC011-2DBC-45BD-8536-965841DC8519}"/>
                    </a:ext>
                  </a:extLst>
                </p14:cNvPr>
                <p14:cNvContentPartPr/>
                <p14:nvPr/>
              </p14:nvContentPartPr>
              <p14:xfrm>
                <a:off x="1047338" y="4783942"/>
                <a:ext cx="230040" cy="334800"/>
              </p14:xfrm>
            </p:contentPart>
          </mc:Choice>
          <mc:Fallback xmlns="">
            <p:pic>
              <p:nvPicPr>
                <p:cNvPr id="236" name="Freihand 235">
                  <a:extLst>
                    <a:ext uri="{FF2B5EF4-FFF2-40B4-BE49-F238E27FC236}">
                      <a16:creationId xmlns:a16="http://schemas.microsoft.com/office/drawing/2014/main" id="{7D6DC011-2DBC-45BD-8536-965841DC8519}"/>
                    </a:ext>
                  </a:extLst>
                </p:cNvPr>
                <p:cNvPicPr/>
                <p:nvPr/>
              </p:nvPicPr>
              <p:blipFill>
                <a:blip r:embed="rId396"/>
                <a:stretch>
                  <a:fillRect/>
                </a:stretch>
              </p:blipFill>
              <p:spPr>
                <a:xfrm>
                  <a:off x="1038698" y="4775302"/>
                  <a:ext cx="2476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8" name="Freihand 237">
                  <a:extLst>
                    <a:ext uri="{FF2B5EF4-FFF2-40B4-BE49-F238E27FC236}">
                      <a16:creationId xmlns:a16="http://schemas.microsoft.com/office/drawing/2014/main" id="{689D5909-FB6D-4F96-A844-D2038A565FDA}"/>
                    </a:ext>
                  </a:extLst>
                </p14:cNvPr>
                <p14:cNvContentPartPr/>
                <p14:nvPr/>
              </p14:nvContentPartPr>
              <p14:xfrm>
                <a:off x="1409498" y="4858822"/>
                <a:ext cx="90720" cy="133560"/>
              </p14:xfrm>
            </p:contentPart>
          </mc:Choice>
          <mc:Fallback xmlns="">
            <p:pic>
              <p:nvPicPr>
                <p:cNvPr id="238" name="Freihand 237">
                  <a:extLst>
                    <a:ext uri="{FF2B5EF4-FFF2-40B4-BE49-F238E27FC236}">
                      <a16:creationId xmlns:a16="http://schemas.microsoft.com/office/drawing/2014/main" id="{689D5909-FB6D-4F96-A844-D2038A565FDA}"/>
                    </a:ext>
                  </a:extLst>
                </p:cNvPr>
                <p:cNvPicPr/>
                <p:nvPr/>
              </p:nvPicPr>
              <p:blipFill>
                <a:blip r:embed="rId398"/>
                <a:stretch>
                  <a:fillRect/>
                </a:stretch>
              </p:blipFill>
              <p:spPr>
                <a:xfrm>
                  <a:off x="1400858" y="4850182"/>
                  <a:ext cx="108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9" name="Freihand 238">
                  <a:extLst>
                    <a:ext uri="{FF2B5EF4-FFF2-40B4-BE49-F238E27FC236}">
                      <a16:creationId xmlns:a16="http://schemas.microsoft.com/office/drawing/2014/main" id="{04917038-F9D9-4412-A657-2D9B1CF42C0F}"/>
                    </a:ext>
                  </a:extLst>
                </p14:cNvPr>
                <p14:cNvContentPartPr/>
                <p14:nvPr/>
              </p14:nvContentPartPr>
              <p14:xfrm>
                <a:off x="1546298" y="4850182"/>
                <a:ext cx="175680" cy="247680"/>
              </p14:xfrm>
            </p:contentPart>
          </mc:Choice>
          <mc:Fallback xmlns="">
            <p:pic>
              <p:nvPicPr>
                <p:cNvPr id="239" name="Freihand 238">
                  <a:extLst>
                    <a:ext uri="{FF2B5EF4-FFF2-40B4-BE49-F238E27FC236}">
                      <a16:creationId xmlns:a16="http://schemas.microsoft.com/office/drawing/2014/main" id="{04917038-F9D9-4412-A657-2D9B1CF42C0F}"/>
                    </a:ext>
                  </a:extLst>
                </p:cNvPr>
                <p:cNvPicPr/>
                <p:nvPr/>
              </p:nvPicPr>
              <p:blipFill>
                <a:blip r:embed="rId400"/>
                <a:stretch>
                  <a:fillRect/>
                </a:stretch>
              </p:blipFill>
              <p:spPr>
                <a:xfrm>
                  <a:off x="1537658" y="4841182"/>
                  <a:ext cx="193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0" name="Freihand 239">
                  <a:extLst>
                    <a:ext uri="{FF2B5EF4-FFF2-40B4-BE49-F238E27FC236}">
                      <a16:creationId xmlns:a16="http://schemas.microsoft.com/office/drawing/2014/main" id="{26ABCF07-4751-43A7-922B-83B243DF1131}"/>
                    </a:ext>
                  </a:extLst>
                </p14:cNvPr>
                <p14:cNvContentPartPr/>
                <p14:nvPr/>
              </p14:nvContentPartPr>
              <p14:xfrm>
                <a:off x="1682378" y="4862422"/>
                <a:ext cx="61200" cy="161640"/>
              </p14:xfrm>
            </p:contentPart>
          </mc:Choice>
          <mc:Fallback xmlns="">
            <p:pic>
              <p:nvPicPr>
                <p:cNvPr id="240" name="Freihand 239">
                  <a:extLst>
                    <a:ext uri="{FF2B5EF4-FFF2-40B4-BE49-F238E27FC236}">
                      <a16:creationId xmlns:a16="http://schemas.microsoft.com/office/drawing/2014/main" id="{26ABCF07-4751-43A7-922B-83B243DF1131}"/>
                    </a:ext>
                  </a:extLst>
                </p:cNvPr>
                <p:cNvPicPr/>
                <p:nvPr/>
              </p:nvPicPr>
              <p:blipFill>
                <a:blip r:embed="rId402"/>
                <a:stretch>
                  <a:fillRect/>
                </a:stretch>
              </p:blipFill>
              <p:spPr>
                <a:xfrm>
                  <a:off x="1673738" y="4853782"/>
                  <a:ext cx="78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1" name="Freihand 240">
                  <a:extLst>
                    <a:ext uri="{FF2B5EF4-FFF2-40B4-BE49-F238E27FC236}">
                      <a16:creationId xmlns:a16="http://schemas.microsoft.com/office/drawing/2014/main" id="{CC26D748-219B-4735-B91C-DF3B23070C96}"/>
                    </a:ext>
                  </a:extLst>
                </p14:cNvPr>
                <p14:cNvContentPartPr/>
                <p14:nvPr/>
              </p14:nvContentPartPr>
              <p14:xfrm>
                <a:off x="1768058" y="4736422"/>
                <a:ext cx="103680" cy="97560"/>
              </p14:xfrm>
            </p:contentPart>
          </mc:Choice>
          <mc:Fallback xmlns="">
            <p:pic>
              <p:nvPicPr>
                <p:cNvPr id="241" name="Freihand 240">
                  <a:extLst>
                    <a:ext uri="{FF2B5EF4-FFF2-40B4-BE49-F238E27FC236}">
                      <a16:creationId xmlns:a16="http://schemas.microsoft.com/office/drawing/2014/main" id="{CC26D748-219B-4735-B91C-DF3B23070C96}"/>
                    </a:ext>
                  </a:extLst>
                </p:cNvPr>
                <p:cNvPicPr/>
                <p:nvPr/>
              </p:nvPicPr>
              <p:blipFill>
                <a:blip r:embed="rId404"/>
                <a:stretch>
                  <a:fillRect/>
                </a:stretch>
              </p:blipFill>
              <p:spPr>
                <a:xfrm>
                  <a:off x="1759418" y="4727782"/>
                  <a:ext cx="121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3" name="Freihand 242">
                  <a:extLst>
                    <a:ext uri="{FF2B5EF4-FFF2-40B4-BE49-F238E27FC236}">
                      <a16:creationId xmlns:a16="http://schemas.microsoft.com/office/drawing/2014/main" id="{F2564D76-EFE1-43D8-832A-522EF2D1C409}"/>
                    </a:ext>
                  </a:extLst>
                </p14:cNvPr>
                <p14:cNvContentPartPr/>
                <p14:nvPr/>
              </p14:nvContentPartPr>
              <p14:xfrm>
                <a:off x="1534058" y="4642102"/>
                <a:ext cx="65160" cy="141120"/>
              </p14:xfrm>
            </p:contentPart>
          </mc:Choice>
          <mc:Fallback xmlns="">
            <p:pic>
              <p:nvPicPr>
                <p:cNvPr id="243" name="Freihand 242">
                  <a:extLst>
                    <a:ext uri="{FF2B5EF4-FFF2-40B4-BE49-F238E27FC236}">
                      <a16:creationId xmlns:a16="http://schemas.microsoft.com/office/drawing/2014/main" id="{F2564D76-EFE1-43D8-832A-522EF2D1C409}"/>
                    </a:ext>
                  </a:extLst>
                </p:cNvPr>
                <p:cNvPicPr/>
                <p:nvPr/>
              </p:nvPicPr>
              <p:blipFill>
                <a:blip r:embed="rId406"/>
                <a:stretch>
                  <a:fillRect/>
                </a:stretch>
              </p:blipFill>
              <p:spPr>
                <a:xfrm>
                  <a:off x="1525418" y="4633462"/>
                  <a:ext cx="82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4" name="Freihand 243">
                  <a:extLst>
                    <a:ext uri="{FF2B5EF4-FFF2-40B4-BE49-F238E27FC236}">
                      <a16:creationId xmlns:a16="http://schemas.microsoft.com/office/drawing/2014/main" id="{08782216-0A6B-475A-BE1A-48DBB7067307}"/>
                    </a:ext>
                  </a:extLst>
                </p14:cNvPr>
                <p14:cNvContentPartPr/>
                <p14:nvPr/>
              </p14:nvContentPartPr>
              <p14:xfrm>
                <a:off x="1450898" y="4452382"/>
                <a:ext cx="121680" cy="139320"/>
              </p14:xfrm>
            </p:contentPart>
          </mc:Choice>
          <mc:Fallback xmlns="">
            <p:pic>
              <p:nvPicPr>
                <p:cNvPr id="244" name="Freihand 243">
                  <a:extLst>
                    <a:ext uri="{FF2B5EF4-FFF2-40B4-BE49-F238E27FC236}">
                      <a16:creationId xmlns:a16="http://schemas.microsoft.com/office/drawing/2014/main" id="{08782216-0A6B-475A-BE1A-48DBB7067307}"/>
                    </a:ext>
                  </a:extLst>
                </p:cNvPr>
                <p:cNvPicPr/>
                <p:nvPr/>
              </p:nvPicPr>
              <p:blipFill>
                <a:blip r:embed="rId408"/>
                <a:stretch>
                  <a:fillRect/>
                </a:stretch>
              </p:blipFill>
              <p:spPr>
                <a:xfrm>
                  <a:off x="1442258" y="4443742"/>
                  <a:ext cx="139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6" name="Freihand 245">
                  <a:extLst>
                    <a:ext uri="{FF2B5EF4-FFF2-40B4-BE49-F238E27FC236}">
                      <a16:creationId xmlns:a16="http://schemas.microsoft.com/office/drawing/2014/main" id="{DF8F78C7-FA4F-477C-9E7D-401277942209}"/>
                    </a:ext>
                  </a:extLst>
                </p14:cNvPr>
                <p14:cNvContentPartPr/>
                <p14:nvPr/>
              </p14:nvContentPartPr>
              <p14:xfrm>
                <a:off x="1289978" y="4340422"/>
                <a:ext cx="1800" cy="14400"/>
              </p14:xfrm>
            </p:contentPart>
          </mc:Choice>
          <mc:Fallback xmlns="">
            <p:pic>
              <p:nvPicPr>
                <p:cNvPr id="246" name="Freihand 245">
                  <a:extLst>
                    <a:ext uri="{FF2B5EF4-FFF2-40B4-BE49-F238E27FC236}">
                      <a16:creationId xmlns:a16="http://schemas.microsoft.com/office/drawing/2014/main" id="{DF8F78C7-FA4F-477C-9E7D-401277942209}"/>
                    </a:ext>
                  </a:extLst>
                </p:cNvPr>
                <p:cNvPicPr/>
                <p:nvPr/>
              </p:nvPicPr>
              <p:blipFill>
                <a:blip r:embed="rId410"/>
                <a:stretch>
                  <a:fillRect/>
                </a:stretch>
              </p:blipFill>
              <p:spPr>
                <a:xfrm>
                  <a:off x="1280978" y="4331422"/>
                  <a:ext cx="19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7" name="Freihand 246">
                  <a:extLst>
                    <a:ext uri="{FF2B5EF4-FFF2-40B4-BE49-F238E27FC236}">
                      <a16:creationId xmlns:a16="http://schemas.microsoft.com/office/drawing/2014/main" id="{1E629554-942E-4F15-BF9F-199BA8509681}"/>
                    </a:ext>
                  </a:extLst>
                </p14:cNvPr>
                <p14:cNvContentPartPr/>
                <p14:nvPr/>
              </p14:nvContentPartPr>
              <p14:xfrm>
                <a:off x="1300058" y="4202182"/>
                <a:ext cx="144720" cy="253440"/>
              </p14:xfrm>
            </p:contentPart>
          </mc:Choice>
          <mc:Fallback xmlns="">
            <p:pic>
              <p:nvPicPr>
                <p:cNvPr id="247" name="Freihand 246">
                  <a:extLst>
                    <a:ext uri="{FF2B5EF4-FFF2-40B4-BE49-F238E27FC236}">
                      <a16:creationId xmlns:a16="http://schemas.microsoft.com/office/drawing/2014/main" id="{1E629554-942E-4F15-BF9F-199BA8509681}"/>
                    </a:ext>
                  </a:extLst>
                </p:cNvPr>
                <p:cNvPicPr/>
                <p:nvPr/>
              </p:nvPicPr>
              <p:blipFill>
                <a:blip r:embed="rId412"/>
                <a:stretch>
                  <a:fillRect/>
                </a:stretch>
              </p:blipFill>
              <p:spPr>
                <a:xfrm>
                  <a:off x="1291418" y="4193182"/>
                  <a:ext cx="1623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Freihand 248">
                  <a:extLst>
                    <a:ext uri="{FF2B5EF4-FFF2-40B4-BE49-F238E27FC236}">
                      <a16:creationId xmlns:a16="http://schemas.microsoft.com/office/drawing/2014/main" id="{4BBB927A-43E3-4F49-B761-0FCC76684AB6}"/>
                    </a:ext>
                  </a:extLst>
                </p14:cNvPr>
                <p14:cNvContentPartPr/>
                <p14:nvPr/>
              </p14:nvContentPartPr>
              <p14:xfrm>
                <a:off x="2135978" y="4867102"/>
                <a:ext cx="18000" cy="184680"/>
              </p14:xfrm>
            </p:contentPart>
          </mc:Choice>
          <mc:Fallback xmlns="">
            <p:pic>
              <p:nvPicPr>
                <p:cNvPr id="249" name="Freihand 248">
                  <a:extLst>
                    <a:ext uri="{FF2B5EF4-FFF2-40B4-BE49-F238E27FC236}">
                      <a16:creationId xmlns:a16="http://schemas.microsoft.com/office/drawing/2014/main" id="{4BBB927A-43E3-4F49-B761-0FCC76684AB6}"/>
                    </a:ext>
                  </a:extLst>
                </p:cNvPr>
                <p:cNvPicPr/>
                <p:nvPr/>
              </p:nvPicPr>
              <p:blipFill>
                <a:blip r:embed="rId414"/>
                <a:stretch>
                  <a:fillRect/>
                </a:stretch>
              </p:blipFill>
              <p:spPr>
                <a:xfrm>
                  <a:off x="2127338" y="4858462"/>
                  <a:ext cx="35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2AADFF27-7985-49C4-A749-71F0A1EA1AA9}"/>
                    </a:ext>
                  </a:extLst>
                </p14:cNvPr>
                <p14:cNvContentPartPr/>
                <p14:nvPr/>
              </p14:nvContentPartPr>
              <p14:xfrm>
                <a:off x="2075138" y="4921462"/>
                <a:ext cx="153720" cy="44640"/>
              </p14:xfrm>
            </p:contentPart>
          </mc:Choice>
          <mc:Fallback xmlns="">
            <p:pic>
              <p:nvPicPr>
                <p:cNvPr id="250" name="Freihand 249">
                  <a:extLst>
                    <a:ext uri="{FF2B5EF4-FFF2-40B4-BE49-F238E27FC236}">
                      <a16:creationId xmlns:a16="http://schemas.microsoft.com/office/drawing/2014/main" id="{2AADFF27-7985-49C4-A749-71F0A1EA1AA9}"/>
                    </a:ext>
                  </a:extLst>
                </p:cNvPr>
                <p:cNvPicPr/>
                <p:nvPr/>
              </p:nvPicPr>
              <p:blipFill>
                <a:blip r:embed="rId416"/>
                <a:stretch>
                  <a:fillRect/>
                </a:stretch>
              </p:blipFill>
              <p:spPr>
                <a:xfrm>
                  <a:off x="2066498" y="4912462"/>
                  <a:ext cx="171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E39B69D2-E102-47C1-8C81-EF732CD2BE2F}"/>
                    </a:ext>
                  </a:extLst>
                </p14:cNvPr>
                <p14:cNvContentPartPr/>
                <p14:nvPr/>
              </p14:nvContentPartPr>
              <p14:xfrm>
                <a:off x="2345498" y="4823182"/>
                <a:ext cx="192960" cy="245160"/>
              </p14:xfrm>
            </p:contentPart>
          </mc:Choice>
          <mc:Fallback xmlns="">
            <p:pic>
              <p:nvPicPr>
                <p:cNvPr id="251" name="Freihand 250">
                  <a:extLst>
                    <a:ext uri="{FF2B5EF4-FFF2-40B4-BE49-F238E27FC236}">
                      <a16:creationId xmlns:a16="http://schemas.microsoft.com/office/drawing/2014/main" id="{E39B69D2-E102-47C1-8C81-EF732CD2BE2F}"/>
                    </a:ext>
                  </a:extLst>
                </p:cNvPr>
                <p:cNvPicPr/>
                <p:nvPr/>
              </p:nvPicPr>
              <p:blipFill>
                <a:blip r:embed="rId418"/>
                <a:stretch>
                  <a:fillRect/>
                </a:stretch>
              </p:blipFill>
              <p:spPr>
                <a:xfrm>
                  <a:off x="2336498" y="4814182"/>
                  <a:ext cx="2106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Freihand 252">
                  <a:extLst>
                    <a:ext uri="{FF2B5EF4-FFF2-40B4-BE49-F238E27FC236}">
                      <a16:creationId xmlns:a16="http://schemas.microsoft.com/office/drawing/2014/main" id="{90CB9110-E40C-42A4-B828-753773225E8C}"/>
                    </a:ext>
                  </a:extLst>
                </p14:cNvPr>
                <p14:cNvContentPartPr/>
                <p14:nvPr/>
              </p14:nvContentPartPr>
              <p14:xfrm>
                <a:off x="2608658" y="4778542"/>
                <a:ext cx="145080" cy="210240"/>
              </p14:xfrm>
            </p:contentPart>
          </mc:Choice>
          <mc:Fallback xmlns="">
            <p:pic>
              <p:nvPicPr>
                <p:cNvPr id="253" name="Freihand 252">
                  <a:extLst>
                    <a:ext uri="{FF2B5EF4-FFF2-40B4-BE49-F238E27FC236}">
                      <a16:creationId xmlns:a16="http://schemas.microsoft.com/office/drawing/2014/main" id="{90CB9110-E40C-42A4-B828-753773225E8C}"/>
                    </a:ext>
                  </a:extLst>
                </p:cNvPr>
                <p:cNvPicPr/>
                <p:nvPr/>
              </p:nvPicPr>
              <p:blipFill>
                <a:blip r:embed="rId420"/>
                <a:stretch>
                  <a:fillRect/>
                </a:stretch>
              </p:blipFill>
              <p:spPr>
                <a:xfrm>
                  <a:off x="2599658" y="4769542"/>
                  <a:ext cx="1627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Freihand 253">
                  <a:extLst>
                    <a:ext uri="{FF2B5EF4-FFF2-40B4-BE49-F238E27FC236}">
                      <a16:creationId xmlns:a16="http://schemas.microsoft.com/office/drawing/2014/main" id="{3CBC29D2-ED9B-44E5-86D4-0B108ED74518}"/>
                    </a:ext>
                  </a:extLst>
                </p14:cNvPr>
                <p14:cNvContentPartPr/>
                <p14:nvPr/>
              </p14:nvContentPartPr>
              <p14:xfrm>
                <a:off x="2773898" y="4647502"/>
                <a:ext cx="86040" cy="119880"/>
              </p14:xfrm>
            </p:contentPart>
          </mc:Choice>
          <mc:Fallback xmlns="">
            <p:pic>
              <p:nvPicPr>
                <p:cNvPr id="254" name="Freihand 253">
                  <a:extLst>
                    <a:ext uri="{FF2B5EF4-FFF2-40B4-BE49-F238E27FC236}">
                      <a16:creationId xmlns:a16="http://schemas.microsoft.com/office/drawing/2014/main" id="{3CBC29D2-ED9B-44E5-86D4-0B108ED74518}"/>
                    </a:ext>
                  </a:extLst>
                </p:cNvPr>
                <p:cNvPicPr/>
                <p:nvPr/>
              </p:nvPicPr>
              <p:blipFill>
                <a:blip r:embed="rId422"/>
                <a:stretch>
                  <a:fillRect/>
                </a:stretch>
              </p:blipFill>
              <p:spPr>
                <a:xfrm>
                  <a:off x="2764898" y="4638502"/>
                  <a:ext cx="103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5" name="Freihand 254">
                  <a:extLst>
                    <a:ext uri="{FF2B5EF4-FFF2-40B4-BE49-F238E27FC236}">
                      <a16:creationId xmlns:a16="http://schemas.microsoft.com/office/drawing/2014/main" id="{90D14D40-A69F-4E2D-A951-5751B6F544EE}"/>
                    </a:ext>
                  </a:extLst>
                </p14:cNvPr>
                <p14:cNvContentPartPr/>
                <p14:nvPr/>
              </p14:nvContentPartPr>
              <p14:xfrm>
                <a:off x="3089258" y="4829302"/>
                <a:ext cx="16200" cy="143640"/>
              </p14:xfrm>
            </p:contentPart>
          </mc:Choice>
          <mc:Fallback xmlns="">
            <p:pic>
              <p:nvPicPr>
                <p:cNvPr id="255" name="Freihand 254">
                  <a:extLst>
                    <a:ext uri="{FF2B5EF4-FFF2-40B4-BE49-F238E27FC236}">
                      <a16:creationId xmlns:a16="http://schemas.microsoft.com/office/drawing/2014/main" id="{90D14D40-A69F-4E2D-A951-5751B6F544EE}"/>
                    </a:ext>
                  </a:extLst>
                </p:cNvPr>
                <p:cNvPicPr/>
                <p:nvPr/>
              </p:nvPicPr>
              <p:blipFill>
                <a:blip r:embed="rId424"/>
                <a:stretch>
                  <a:fillRect/>
                </a:stretch>
              </p:blipFill>
              <p:spPr>
                <a:xfrm>
                  <a:off x="3080258" y="4820662"/>
                  <a:ext cx="33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6" name="Freihand 255">
                  <a:extLst>
                    <a:ext uri="{FF2B5EF4-FFF2-40B4-BE49-F238E27FC236}">
                      <a16:creationId xmlns:a16="http://schemas.microsoft.com/office/drawing/2014/main" id="{49227EFB-FB34-4588-90AE-A0D024A9D8D7}"/>
                    </a:ext>
                  </a:extLst>
                </p14:cNvPr>
                <p14:cNvContentPartPr/>
                <p14:nvPr/>
              </p14:nvContentPartPr>
              <p14:xfrm>
                <a:off x="3046778" y="4893022"/>
                <a:ext cx="151560" cy="31320"/>
              </p14:xfrm>
            </p:contentPart>
          </mc:Choice>
          <mc:Fallback xmlns="">
            <p:pic>
              <p:nvPicPr>
                <p:cNvPr id="256" name="Freihand 255">
                  <a:extLst>
                    <a:ext uri="{FF2B5EF4-FFF2-40B4-BE49-F238E27FC236}">
                      <a16:creationId xmlns:a16="http://schemas.microsoft.com/office/drawing/2014/main" id="{49227EFB-FB34-4588-90AE-A0D024A9D8D7}"/>
                    </a:ext>
                  </a:extLst>
                </p:cNvPr>
                <p:cNvPicPr/>
                <p:nvPr/>
              </p:nvPicPr>
              <p:blipFill>
                <a:blip r:embed="rId426"/>
                <a:stretch>
                  <a:fillRect/>
                </a:stretch>
              </p:blipFill>
              <p:spPr>
                <a:xfrm>
                  <a:off x="3038138" y="4884022"/>
                  <a:ext cx="169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7" name="Freihand 256">
                  <a:extLst>
                    <a:ext uri="{FF2B5EF4-FFF2-40B4-BE49-F238E27FC236}">
                      <a16:creationId xmlns:a16="http://schemas.microsoft.com/office/drawing/2014/main" id="{7C2C2A14-7DD4-4270-BB8D-D89A14FF8DDC}"/>
                    </a:ext>
                  </a:extLst>
                </p14:cNvPr>
                <p14:cNvContentPartPr/>
                <p14:nvPr/>
              </p14:nvContentPartPr>
              <p14:xfrm>
                <a:off x="3252698" y="4807702"/>
                <a:ext cx="201600" cy="221760"/>
              </p14:xfrm>
            </p:contentPart>
          </mc:Choice>
          <mc:Fallback xmlns="">
            <p:pic>
              <p:nvPicPr>
                <p:cNvPr id="257" name="Freihand 256">
                  <a:extLst>
                    <a:ext uri="{FF2B5EF4-FFF2-40B4-BE49-F238E27FC236}">
                      <a16:creationId xmlns:a16="http://schemas.microsoft.com/office/drawing/2014/main" id="{7C2C2A14-7DD4-4270-BB8D-D89A14FF8DDC}"/>
                    </a:ext>
                  </a:extLst>
                </p:cNvPr>
                <p:cNvPicPr/>
                <p:nvPr/>
              </p:nvPicPr>
              <p:blipFill>
                <a:blip r:embed="rId428"/>
                <a:stretch>
                  <a:fillRect/>
                </a:stretch>
              </p:blipFill>
              <p:spPr>
                <a:xfrm>
                  <a:off x="3243698" y="4798702"/>
                  <a:ext cx="219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Freihand 257">
                  <a:extLst>
                    <a:ext uri="{FF2B5EF4-FFF2-40B4-BE49-F238E27FC236}">
                      <a16:creationId xmlns:a16="http://schemas.microsoft.com/office/drawing/2014/main" id="{69C5D0F3-EF10-4203-8D3C-299FA6F3CE5A}"/>
                    </a:ext>
                  </a:extLst>
                </p14:cNvPr>
                <p14:cNvContentPartPr/>
                <p14:nvPr/>
              </p14:nvContentPartPr>
              <p14:xfrm>
                <a:off x="3548618" y="4797982"/>
                <a:ext cx="95760" cy="144360"/>
              </p14:xfrm>
            </p:contentPart>
          </mc:Choice>
          <mc:Fallback xmlns="">
            <p:pic>
              <p:nvPicPr>
                <p:cNvPr id="258" name="Freihand 257">
                  <a:extLst>
                    <a:ext uri="{FF2B5EF4-FFF2-40B4-BE49-F238E27FC236}">
                      <a16:creationId xmlns:a16="http://schemas.microsoft.com/office/drawing/2014/main" id="{69C5D0F3-EF10-4203-8D3C-299FA6F3CE5A}"/>
                    </a:ext>
                  </a:extLst>
                </p:cNvPr>
                <p:cNvPicPr/>
                <p:nvPr/>
              </p:nvPicPr>
              <p:blipFill>
                <a:blip r:embed="rId430"/>
                <a:stretch>
                  <a:fillRect/>
                </a:stretch>
              </p:blipFill>
              <p:spPr>
                <a:xfrm>
                  <a:off x="3539978" y="4789342"/>
                  <a:ext cx="113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Freihand 258">
                  <a:extLst>
                    <a:ext uri="{FF2B5EF4-FFF2-40B4-BE49-F238E27FC236}">
                      <a16:creationId xmlns:a16="http://schemas.microsoft.com/office/drawing/2014/main" id="{E80FA80C-54D2-42BF-85DC-FAACF7146C72}"/>
                    </a:ext>
                  </a:extLst>
                </p14:cNvPr>
                <p14:cNvContentPartPr/>
                <p14:nvPr/>
              </p14:nvContentPartPr>
              <p14:xfrm>
                <a:off x="3681458" y="4645342"/>
                <a:ext cx="149040" cy="153360"/>
              </p14:xfrm>
            </p:contentPart>
          </mc:Choice>
          <mc:Fallback xmlns="">
            <p:pic>
              <p:nvPicPr>
                <p:cNvPr id="259" name="Freihand 258">
                  <a:extLst>
                    <a:ext uri="{FF2B5EF4-FFF2-40B4-BE49-F238E27FC236}">
                      <a16:creationId xmlns:a16="http://schemas.microsoft.com/office/drawing/2014/main" id="{E80FA80C-54D2-42BF-85DC-FAACF7146C72}"/>
                    </a:ext>
                  </a:extLst>
                </p:cNvPr>
                <p:cNvPicPr/>
                <p:nvPr/>
              </p:nvPicPr>
              <p:blipFill>
                <a:blip r:embed="rId432"/>
                <a:stretch>
                  <a:fillRect/>
                </a:stretch>
              </p:blipFill>
              <p:spPr>
                <a:xfrm>
                  <a:off x="3672458" y="4636342"/>
                  <a:ext cx="166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0" name="Freihand 259">
                  <a:extLst>
                    <a:ext uri="{FF2B5EF4-FFF2-40B4-BE49-F238E27FC236}">
                      <a16:creationId xmlns:a16="http://schemas.microsoft.com/office/drawing/2014/main" id="{22B29F93-990C-447E-945C-73CEA44ADAB5}"/>
                    </a:ext>
                  </a:extLst>
                </p14:cNvPr>
                <p14:cNvContentPartPr/>
                <p14:nvPr/>
              </p14:nvContentPartPr>
              <p14:xfrm>
                <a:off x="3908978" y="4823902"/>
                <a:ext cx="10800" cy="151560"/>
              </p14:xfrm>
            </p:contentPart>
          </mc:Choice>
          <mc:Fallback xmlns="">
            <p:pic>
              <p:nvPicPr>
                <p:cNvPr id="260" name="Freihand 259">
                  <a:extLst>
                    <a:ext uri="{FF2B5EF4-FFF2-40B4-BE49-F238E27FC236}">
                      <a16:creationId xmlns:a16="http://schemas.microsoft.com/office/drawing/2014/main" id="{22B29F93-990C-447E-945C-73CEA44ADAB5}"/>
                    </a:ext>
                  </a:extLst>
                </p:cNvPr>
                <p:cNvPicPr/>
                <p:nvPr/>
              </p:nvPicPr>
              <p:blipFill>
                <a:blip r:embed="rId434"/>
                <a:stretch>
                  <a:fillRect/>
                </a:stretch>
              </p:blipFill>
              <p:spPr>
                <a:xfrm>
                  <a:off x="3900338" y="4814902"/>
                  <a:ext cx="28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1" name="Freihand 260">
                  <a:extLst>
                    <a:ext uri="{FF2B5EF4-FFF2-40B4-BE49-F238E27FC236}">
                      <a16:creationId xmlns:a16="http://schemas.microsoft.com/office/drawing/2014/main" id="{85202C6F-2AD9-4B65-899C-0E8F94DC6EF5}"/>
                    </a:ext>
                  </a:extLst>
                </p14:cNvPr>
                <p14:cNvContentPartPr/>
                <p14:nvPr/>
              </p14:nvContentPartPr>
              <p14:xfrm>
                <a:off x="3826538" y="4875382"/>
                <a:ext cx="165600" cy="28080"/>
              </p14:xfrm>
            </p:contentPart>
          </mc:Choice>
          <mc:Fallback xmlns="">
            <p:pic>
              <p:nvPicPr>
                <p:cNvPr id="261" name="Freihand 260">
                  <a:extLst>
                    <a:ext uri="{FF2B5EF4-FFF2-40B4-BE49-F238E27FC236}">
                      <a16:creationId xmlns:a16="http://schemas.microsoft.com/office/drawing/2014/main" id="{85202C6F-2AD9-4B65-899C-0E8F94DC6EF5}"/>
                    </a:ext>
                  </a:extLst>
                </p:cNvPr>
                <p:cNvPicPr/>
                <p:nvPr/>
              </p:nvPicPr>
              <p:blipFill>
                <a:blip r:embed="rId436"/>
                <a:stretch>
                  <a:fillRect/>
                </a:stretch>
              </p:blipFill>
              <p:spPr>
                <a:xfrm>
                  <a:off x="3817538" y="4866382"/>
                  <a:ext cx="183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2" name="Freihand 261">
                  <a:extLst>
                    <a:ext uri="{FF2B5EF4-FFF2-40B4-BE49-F238E27FC236}">
                      <a16:creationId xmlns:a16="http://schemas.microsoft.com/office/drawing/2014/main" id="{03CF2396-CF08-49DB-AAAA-AF3B8FBE7F2E}"/>
                    </a:ext>
                  </a:extLst>
                </p14:cNvPr>
                <p14:cNvContentPartPr/>
                <p14:nvPr/>
              </p14:nvContentPartPr>
              <p14:xfrm>
                <a:off x="4056218" y="4788622"/>
                <a:ext cx="159480" cy="230760"/>
              </p14:xfrm>
            </p:contentPart>
          </mc:Choice>
          <mc:Fallback xmlns="">
            <p:pic>
              <p:nvPicPr>
                <p:cNvPr id="262" name="Freihand 261">
                  <a:extLst>
                    <a:ext uri="{FF2B5EF4-FFF2-40B4-BE49-F238E27FC236}">
                      <a16:creationId xmlns:a16="http://schemas.microsoft.com/office/drawing/2014/main" id="{03CF2396-CF08-49DB-AAAA-AF3B8FBE7F2E}"/>
                    </a:ext>
                  </a:extLst>
                </p:cNvPr>
                <p:cNvPicPr/>
                <p:nvPr/>
              </p:nvPicPr>
              <p:blipFill>
                <a:blip r:embed="rId438"/>
                <a:stretch>
                  <a:fillRect/>
                </a:stretch>
              </p:blipFill>
              <p:spPr>
                <a:xfrm>
                  <a:off x="4047578" y="4779622"/>
                  <a:ext cx="177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3" name="Freihand 262">
                  <a:extLst>
                    <a:ext uri="{FF2B5EF4-FFF2-40B4-BE49-F238E27FC236}">
                      <a16:creationId xmlns:a16="http://schemas.microsoft.com/office/drawing/2014/main" id="{802FEBCD-ECC6-4EC2-B91F-D51EC4CB3CF1}"/>
                    </a:ext>
                  </a:extLst>
                </p14:cNvPr>
                <p14:cNvContentPartPr/>
                <p14:nvPr/>
              </p14:nvContentPartPr>
              <p14:xfrm>
                <a:off x="4317218" y="4773502"/>
                <a:ext cx="111240" cy="154440"/>
              </p14:xfrm>
            </p:contentPart>
          </mc:Choice>
          <mc:Fallback xmlns="">
            <p:pic>
              <p:nvPicPr>
                <p:cNvPr id="263" name="Freihand 262">
                  <a:extLst>
                    <a:ext uri="{FF2B5EF4-FFF2-40B4-BE49-F238E27FC236}">
                      <a16:creationId xmlns:a16="http://schemas.microsoft.com/office/drawing/2014/main" id="{802FEBCD-ECC6-4EC2-B91F-D51EC4CB3CF1}"/>
                    </a:ext>
                  </a:extLst>
                </p:cNvPr>
                <p:cNvPicPr/>
                <p:nvPr/>
              </p:nvPicPr>
              <p:blipFill>
                <a:blip r:embed="rId440"/>
                <a:stretch>
                  <a:fillRect/>
                </a:stretch>
              </p:blipFill>
              <p:spPr>
                <a:xfrm>
                  <a:off x="4308218" y="4764862"/>
                  <a:ext cx="128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4" name="Freihand 263">
                  <a:extLst>
                    <a:ext uri="{FF2B5EF4-FFF2-40B4-BE49-F238E27FC236}">
                      <a16:creationId xmlns:a16="http://schemas.microsoft.com/office/drawing/2014/main" id="{AD223BD4-30BE-469A-9D03-0AD46BA3468C}"/>
                    </a:ext>
                  </a:extLst>
                </p14:cNvPr>
                <p14:cNvContentPartPr/>
                <p14:nvPr/>
              </p14:nvContentPartPr>
              <p14:xfrm>
                <a:off x="4424858" y="4607542"/>
                <a:ext cx="126720" cy="203040"/>
              </p14:xfrm>
            </p:contentPart>
          </mc:Choice>
          <mc:Fallback xmlns="">
            <p:pic>
              <p:nvPicPr>
                <p:cNvPr id="264" name="Freihand 263">
                  <a:extLst>
                    <a:ext uri="{FF2B5EF4-FFF2-40B4-BE49-F238E27FC236}">
                      <a16:creationId xmlns:a16="http://schemas.microsoft.com/office/drawing/2014/main" id="{AD223BD4-30BE-469A-9D03-0AD46BA3468C}"/>
                    </a:ext>
                  </a:extLst>
                </p:cNvPr>
                <p:cNvPicPr/>
                <p:nvPr/>
              </p:nvPicPr>
              <p:blipFill>
                <a:blip r:embed="rId442"/>
                <a:stretch>
                  <a:fillRect/>
                </a:stretch>
              </p:blipFill>
              <p:spPr>
                <a:xfrm>
                  <a:off x="4416218" y="4598902"/>
                  <a:ext cx="144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5" name="Freihand 264">
                  <a:extLst>
                    <a:ext uri="{FF2B5EF4-FFF2-40B4-BE49-F238E27FC236}">
                      <a16:creationId xmlns:a16="http://schemas.microsoft.com/office/drawing/2014/main" id="{D1C6270C-802E-42BA-88C1-3FF1A05B63E2}"/>
                    </a:ext>
                  </a:extLst>
                </p14:cNvPr>
                <p14:cNvContentPartPr/>
                <p14:nvPr/>
              </p14:nvContentPartPr>
              <p14:xfrm>
                <a:off x="4715378" y="4781062"/>
                <a:ext cx="45360" cy="178200"/>
              </p14:xfrm>
            </p:contentPart>
          </mc:Choice>
          <mc:Fallback xmlns="">
            <p:pic>
              <p:nvPicPr>
                <p:cNvPr id="265" name="Freihand 264">
                  <a:extLst>
                    <a:ext uri="{FF2B5EF4-FFF2-40B4-BE49-F238E27FC236}">
                      <a16:creationId xmlns:a16="http://schemas.microsoft.com/office/drawing/2014/main" id="{D1C6270C-802E-42BA-88C1-3FF1A05B63E2}"/>
                    </a:ext>
                  </a:extLst>
                </p:cNvPr>
                <p:cNvPicPr/>
                <p:nvPr/>
              </p:nvPicPr>
              <p:blipFill>
                <a:blip r:embed="rId444"/>
                <a:stretch>
                  <a:fillRect/>
                </a:stretch>
              </p:blipFill>
              <p:spPr>
                <a:xfrm>
                  <a:off x="4706738" y="4772062"/>
                  <a:ext cx="63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6" name="Freihand 265">
                  <a:extLst>
                    <a:ext uri="{FF2B5EF4-FFF2-40B4-BE49-F238E27FC236}">
                      <a16:creationId xmlns:a16="http://schemas.microsoft.com/office/drawing/2014/main" id="{E872BC68-9C99-495D-A8C9-50060418BE55}"/>
                    </a:ext>
                  </a:extLst>
                </p14:cNvPr>
                <p14:cNvContentPartPr/>
                <p14:nvPr/>
              </p14:nvContentPartPr>
              <p14:xfrm>
                <a:off x="4674338" y="4868542"/>
                <a:ext cx="387360" cy="79200"/>
              </p14:xfrm>
            </p:contentPart>
          </mc:Choice>
          <mc:Fallback xmlns="">
            <p:pic>
              <p:nvPicPr>
                <p:cNvPr id="266" name="Freihand 265">
                  <a:extLst>
                    <a:ext uri="{FF2B5EF4-FFF2-40B4-BE49-F238E27FC236}">
                      <a16:creationId xmlns:a16="http://schemas.microsoft.com/office/drawing/2014/main" id="{E872BC68-9C99-495D-A8C9-50060418BE55}"/>
                    </a:ext>
                  </a:extLst>
                </p:cNvPr>
                <p:cNvPicPr/>
                <p:nvPr/>
              </p:nvPicPr>
              <p:blipFill>
                <a:blip r:embed="rId446"/>
                <a:stretch>
                  <a:fillRect/>
                </a:stretch>
              </p:blipFill>
              <p:spPr>
                <a:xfrm>
                  <a:off x="4665338" y="4859902"/>
                  <a:ext cx="405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7" name="Freihand 266">
                  <a:extLst>
                    <a:ext uri="{FF2B5EF4-FFF2-40B4-BE49-F238E27FC236}">
                      <a16:creationId xmlns:a16="http://schemas.microsoft.com/office/drawing/2014/main" id="{1BB9F92B-EC05-4783-9849-336A306DB310}"/>
                    </a:ext>
                  </a:extLst>
                </p14:cNvPr>
                <p14:cNvContentPartPr/>
                <p14:nvPr/>
              </p14:nvContentPartPr>
              <p14:xfrm>
                <a:off x="5177258" y="4907422"/>
                <a:ext cx="244440" cy="26280"/>
              </p14:xfrm>
            </p:contentPart>
          </mc:Choice>
          <mc:Fallback xmlns="">
            <p:pic>
              <p:nvPicPr>
                <p:cNvPr id="267" name="Freihand 266">
                  <a:extLst>
                    <a:ext uri="{FF2B5EF4-FFF2-40B4-BE49-F238E27FC236}">
                      <a16:creationId xmlns:a16="http://schemas.microsoft.com/office/drawing/2014/main" id="{1BB9F92B-EC05-4783-9849-336A306DB310}"/>
                    </a:ext>
                  </a:extLst>
                </p:cNvPr>
                <p:cNvPicPr/>
                <p:nvPr/>
              </p:nvPicPr>
              <p:blipFill>
                <a:blip r:embed="rId448"/>
                <a:stretch>
                  <a:fillRect/>
                </a:stretch>
              </p:blipFill>
              <p:spPr>
                <a:xfrm>
                  <a:off x="5168618" y="4898422"/>
                  <a:ext cx="262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8" name="Freihand 267">
                  <a:extLst>
                    <a:ext uri="{FF2B5EF4-FFF2-40B4-BE49-F238E27FC236}">
                      <a16:creationId xmlns:a16="http://schemas.microsoft.com/office/drawing/2014/main" id="{B5562CC4-448C-4B52-A981-BCE620217BE1}"/>
                    </a:ext>
                  </a:extLst>
                </p14:cNvPr>
                <p14:cNvContentPartPr/>
                <p14:nvPr/>
              </p14:nvContentPartPr>
              <p14:xfrm>
                <a:off x="5448338" y="4635982"/>
                <a:ext cx="320760" cy="553680"/>
              </p14:xfrm>
            </p:contentPart>
          </mc:Choice>
          <mc:Fallback xmlns="">
            <p:pic>
              <p:nvPicPr>
                <p:cNvPr id="268" name="Freihand 267">
                  <a:extLst>
                    <a:ext uri="{FF2B5EF4-FFF2-40B4-BE49-F238E27FC236}">
                      <a16:creationId xmlns:a16="http://schemas.microsoft.com/office/drawing/2014/main" id="{B5562CC4-448C-4B52-A981-BCE620217BE1}"/>
                    </a:ext>
                  </a:extLst>
                </p:cNvPr>
                <p:cNvPicPr/>
                <p:nvPr/>
              </p:nvPicPr>
              <p:blipFill>
                <a:blip r:embed="rId450"/>
                <a:stretch>
                  <a:fillRect/>
                </a:stretch>
              </p:blipFill>
              <p:spPr>
                <a:xfrm>
                  <a:off x="5439338" y="4626982"/>
                  <a:ext cx="33840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0" name="Freihand 269">
                  <a:extLst>
                    <a:ext uri="{FF2B5EF4-FFF2-40B4-BE49-F238E27FC236}">
                      <a16:creationId xmlns:a16="http://schemas.microsoft.com/office/drawing/2014/main" id="{9EA498D6-4784-4136-8800-CE574E838D90}"/>
                    </a:ext>
                  </a:extLst>
                </p14:cNvPr>
                <p14:cNvContentPartPr/>
                <p14:nvPr/>
              </p14:nvContentPartPr>
              <p14:xfrm>
                <a:off x="1343618" y="5088142"/>
                <a:ext cx="1999080" cy="359280"/>
              </p14:xfrm>
            </p:contentPart>
          </mc:Choice>
          <mc:Fallback xmlns="">
            <p:pic>
              <p:nvPicPr>
                <p:cNvPr id="270" name="Freihand 269">
                  <a:extLst>
                    <a:ext uri="{FF2B5EF4-FFF2-40B4-BE49-F238E27FC236}">
                      <a16:creationId xmlns:a16="http://schemas.microsoft.com/office/drawing/2014/main" id="{9EA498D6-4784-4136-8800-CE574E838D90}"/>
                    </a:ext>
                  </a:extLst>
                </p:cNvPr>
                <p:cNvPicPr/>
                <p:nvPr/>
              </p:nvPicPr>
              <p:blipFill>
                <a:blip r:embed="rId452"/>
                <a:stretch>
                  <a:fillRect/>
                </a:stretch>
              </p:blipFill>
              <p:spPr>
                <a:xfrm>
                  <a:off x="1334978" y="5079142"/>
                  <a:ext cx="20167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1" name="Freihand 270">
                  <a:extLst>
                    <a:ext uri="{FF2B5EF4-FFF2-40B4-BE49-F238E27FC236}">
                      <a16:creationId xmlns:a16="http://schemas.microsoft.com/office/drawing/2014/main" id="{75362CF1-1204-4451-8149-3D5889791B47}"/>
                    </a:ext>
                  </a:extLst>
                </p14:cNvPr>
                <p14:cNvContentPartPr/>
                <p14:nvPr/>
              </p14:nvContentPartPr>
              <p14:xfrm>
                <a:off x="3290858" y="5157262"/>
                <a:ext cx="1273320" cy="347760"/>
              </p14:xfrm>
            </p:contentPart>
          </mc:Choice>
          <mc:Fallback xmlns="">
            <p:pic>
              <p:nvPicPr>
                <p:cNvPr id="271" name="Freihand 270">
                  <a:extLst>
                    <a:ext uri="{FF2B5EF4-FFF2-40B4-BE49-F238E27FC236}">
                      <a16:creationId xmlns:a16="http://schemas.microsoft.com/office/drawing/2014/main" id="{75362CF1-1204-4451-8149-3D5889791B47}"/>
                    </a:ext>
                  </a:extLst>
                </p:cNvPr>
                <p:cNvPicPr/>
                <p:nvPr/>
              </p:nvPicPr>
              <p:blipFill>
                <a:blip r:embed="rId454"/>
                <a:stretch>
                  <a:fillRect/>
                </a:stretch>
              </p:blipFill>
              <p:spPr>
                <a:xfrm>
                  <a:off x="3281858" y="5148262"/>
                  <a:ext cx="12909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2" name="Freihand 271">
                  <a:extLst>
                    <a:ext uri="{FF2B5EF4-FFF2-40B4-BE49-F238E27FC236}">
                      <a16:creationId xmlns:a16="http://schemas.microsoft.com/office/drawing/2014/main" id="{C8F913EF-BAB5-4E44-A5E0-2F28D731E713}"/>
                    </a:ext>
                  </a:extLst>
                </p14:cNvPr>
                <p14:cNvContentPartPr/>
                <p14:nvPr/>
              </p14:nvContentPartPr>
              <p14:xfrm>
                <a:off x="4450778" y="5026582"/>
                <a:ext cx="1050480" cy="230040"/>
              </p14:xfrm>
            </p:contentPart>
          </mc:Choice>
          <mc:Fallback xmlns="">
            <p:pic>
              <p:nvPicPr>
                <p:cNvPr id="272" name="Freihand 271">
                  <a:extLst>
                    <a:ext uri="{FF2B5EF4-FFF2-40B4-BE49-F238E27FC236}">
                      <a16:creationId xmlns:a16="http://schemas.microsoft.com/office/drawing/2014/main" id="{C8F913EF-BAB5-4E44-A5E0-2F28D731E713}"/>
                    </a:ext>
                  </a:extLst>
                </p:cNvPr>
                <p:cNvPicPr/>
                <p:nvPr/>
              </p:nvPicPr>
              <p:blipFill>
                <a:blip r:embed="rId456"/>
                <a:stretch>
                  <a:fillRect/>
                </a:stretch>
              </p:blipFill>
              <p:spPr>
                <a:xfrm>
                  <a:off x="4442138" y="5017582"/>
                  <a:ext cx="1068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4" name="Freihand 273">
                  <a:extLst>
                    <a:ext uri="{FF2B5EF4-FFF2-40B4-BE49-F238E27FC236}">
                      <a16:creationId xmlns:a16="http://schemas.microsoft.com/office/drawing/2014/main" id="{8EBED954-37B5-4B36-8CC5-380C03AFF68D}"/>
                    </a:ext>
                  </a:extLst>
                </p14:cNvPr>
                <p14:cNvContentPartPr/>
                <p14:nvPr/>
              </p14:nvContentPartPr>
              <p14:xfrm>
                <a:off x="2666618" y="5595022"/>
                <a:ext cx="126720" cy="301680"/>
              </p14:xfrm>
            </p:contentPart>
          </mc:Choice>
          <mc:Fallback xmlns="">
            <p:pic>
              <p:nvPicPr>
                <p:cNvPr id="274" name="Freihand 273">
                  <a:extLst>
                    <a:ext uri="{FF2B5EF4-FFF2-40B4-BE49-F238E27FC236}">
                      <a16:creationId xmlns:a16="http://schemas.microsoft.com/office/drawing/2014/main" id="{8EBED954-37B5-4B36-8CC5-380C03AFF68D}"/>
                    </a:ext>
                  </a:extLst>
                </p:cNvPr>
                <p:cNvPicPr/>
                <p:nvPr/>
              </p:nvPicPr>
              <p:blipFill>
                <a:blip r:embed="rId458"/>
                <a:stretch>
                  <a:fillRect/>
                </a:stretch>
              </p:blipFill>
              <p:spPr>
                <a:xfrm>
                  <a:off x="2657978" y="5586022"/>
                  <a:ext cx="1443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5" name="Freihand 274">
                  <a:extLst>
                    <a:ext uri="{FF2B5EF4-FFF2-40B4-BE49-F238E27FC236}">
                      <a16:creationId xmlns:a16="http://schemas.microsoft.com/office/drawing/2014/main" id="{4861190A-765E-429E-BDD1-97937336C7F6}"/>
                    </a:ext>
                  </a:extLst>
                </p14:cNvPr>
                <p14:cNvContentPartPr/>
                <p14:nvPr/>
              </p14:nvContentPartPr>
              <p14:xfrm>
                <a:off x="2874338" y="5575222"/>
                <a:ext cx="143640" cy="150480"/>
              </p14:xfrm>
            </p:contentPart>
          </mc:Choice>
          <mc:Fallback xmlns="">
            <p:pic>
              <p:nvPicPr>
                <p:cNvPr id="275" name="Freihand 274">
                  <a:extLst>
                    <a:ext uri="{FF2B5EF4-FFF2-40B4-BE49-F238E27FC236}">
                      <a16:creationId xmlns:a16="http://schemas.microsoft.com/office/drawing/2014/main" id="{4861190A-765E-429E-BDD1-97937336C7F6}"/>
                    </a:ext>
                  </a:extLst>
                </p:cNvPr>
                <p:cNvPicPr/>
                <p:nvPr/>
              </p:nvPicPr>
              <p:blipFill>
                <a:blip r:embed="rId460"/>
                <a:stretch>
                  <a:fillRect/>
                </a:stretch>
              </p:blipFill>
              <p:spPr>
                <a:xfrm>
                  <a:off x="2865338" y="5566222"/>
                  <a:ext cx="161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6" name="Freihand 275">
                  <a:extLst>
                    <a:ext uri="{FF2B5EF4-FFF2-40B4-BE49-F238E27FC236}">
                      <a16:creationId xmlns:a16="http://schemas.microsoft.com/office/drawing/2014/main" id="{59A4474E-0646-4A49-8D06-A364A77F621F}"/>
                    </a:ext>
                  </a:extLst>
                </p14:cNvPr>
                <p14:cNvContentPartPr/>
                <p14:nvPr/>
              </p14:nvContentPartPr>
              <p14:xfrm>
                <a:off x="3053258" y="5587822"/>
                <a:ext cx="119160" cy="150480"/>
              </p14:xfrm>
            </p:contentPart>
          </mc:Choice>
          <mc:Fallback xmlns="">
            <p:pic>
              <p:nvPicPr>
                <p:cNvPr id="276" name="Freihand 275">
                  <a:extLst>
                    <a:ext uri="{FF2B5EF4-FFF2-40B4-BE49-F238E27FC236}">
                      <a16:creationId xmlns:a16="http://schemas.microsoft.com/office/drawing/2014/main" id="{59A4474E-0646-4A49-8D06-A364A77F621F}"/>
                    </a:ext>
                  </a:extLst>
                </p:cNvPr>
                <p:cNvPicPr/>
                <p:nvPr/>
              </p:nvPicPr>
              <p:blipFill>
                <a:blip r:embed="rId462"/>
                <a:stretch>
                  <a:fillRect/>
                </a:stretch>
              </p:blipFill>
              <p:spPr>
                <a:xfrm>
                  <a:off x="3044258" y="5578822"/>
                  <a:ext cx="136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7" name="Freihand 276">
                  <a:extLst>
                    <a:ext uri="{FF2B5EF4-FFF2-40B4-BE49-F238E27FC236}">
                      <a16:creationId xmlns:a16="http://schemas.microsoft.com/office/drawing/2014/main" id="{C2DDED44-852D-40BA-935E-E6C4D820D188}"/>
                    </a:ext>
                  </a:extLst>
                </p14:cNvPr>
                <p14:cNvContentPartPr/>
                <p14:nvPr/>
              </p14:nvContentPartPr>
              <p14:xfrm>
                <a:off x="3225338" y="5574142"/>
                <a:ext cx="210960" cy="96480"/>
              </p14:xfrm>
            </p:contentPart>
          </mc:Choice>
          <mc:Fallback xmlns="">
            <p:pic>
              <p:nvPicPr>
                <p:cNvPr id="277" name="Freihand 276">
                  <a:extLst>
                    <a:ext uri="{FF2B5EF4-FFF2-40B4-BE49-F238E27FC236}">
                      <a16:creationId xmlns:a16="http://schemas.microsoft.com/office/drawing/2014/main" id="{C2DDED44-852D-40BA-935E-E6C4D820D188}"/>
                    </a:ext>
                  </a:extLst>
                </p:cNvPr>
                <p:cNvPicPr/>
                <p:nvPr/>
              </p:nvPicPr>
              <p:blipFill>
                <a:blip r:embed="rId464"/>
                <a:stretch>
                  <a:fillRect/>
                </a:stretch>
              </p:blipFill>
              <p:spPr>
                <a:xfrm>
                  <a:off x="3216338" y="5565142"/>
                  <a:ext cx="228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9" name="Freihand 278">
                  <a:extLst>
                    <a:ext uri="{FF2B5EF4-FFF2-40B4-BE49-F238E27FC236}">
                      <a16:creationId xmlns:a16="http://schemas.microsoft.com/office/drawing/2014/main" id="{6E7EBE6B-19C7-4D72-B8FE-1FEA42BFF55D}"/>
                    </a:ext>
                  </a:extLst>
                </p14:cNvPr>
                <p14:cNvContentPartPr/>
                <p14:nvPr/>
              </p14:nvContentPartPr>
              <p14:xfrm>
                <a:off x="3480578" y="5551462"/>
                <a:ext cx="94320" cy="106200"/>
              </p14:xfrm>
            </p:contentPart>
          </mc:Choice>
          <mc:Fallback xmlns="">
            <p:pic>
              <p:nvPicPr>
                <p:cNvPr id="279" name="Freihand 278">
                  <a:extLst>
                    <a:ext uri="{FF2B5EF4-FFF2-40B4-BE49-F238E27FC236}">
                      <a16:creationId xmlns:a16="http://schemas.microsoft.com/office/drawing/2014/main" id="{6E7EBE6B-19C7-4D72-B8FE-1FEA42BFF55D}"/>
                    </a:ext>
                  </a:extLst>
                </p:cNvPr>
                <p:cNvPicPr/>
                <p:nvPr/>
              </p:nvPicPr>
              <p:blipFill>
                <a:blip r:embed="rId466"/>
                <a:stretch>
                  <a:fillRect/>
                </a:stretch>
              </p:blipFill>
              <p:spPr>
                <a:xfrm>
                  <a:off x="3471938" y="5542462"/>
                  <a:ext cx="111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1" name="Freihand 280">
                  <a:extLst>
                    <a:ext uri="{FF2B5EF4-FFF2-40B4-BE49-F238E27FC236}">
                      <a16:creationId xmlns:a16="http://schemas.microsoft.com/office/drawing/2014/main" id="{22E3E0A3-2FCC-4D72-8A9B-82282885DB50}"/>
                    </a:ext>
                  </a:extLst>
                </p14:cNvPr>
                <p14:cNvContentPartPr/>
                <p14:nvPr/>
              </p14:nvContentPartPr>
              <p14:xfrm>
                <a:off x="3643658" y="5424742"/>
                <a:ext cx="268200" cy="228960"/>
              </p14:xfrm>
            </p:contentPart>
          </mc:Choice>
          <mc:Fallback xmlns="">
            <p:pic>
              <p:nvPicPr>
                <p:cNvPr id="281" name="Freihand 280">
                  <a:extLst>
                    <a:ext uri="{FF2B5EF4-FFF2-40B4-BE49-F238E27FC236}">
                      <a16:creationId xmlns:a16="http://schemas.microsoft.com/office/drawing/2014/main" id="{22E3E0A3-2FCC-4D72-8A9B-82282885DB50}"/>
                    </a:ext>
                  </a:extLst>
                </p:cNvPr>
                <p:cNvPicPr/>
                <p:nvPr/>
              </p:nvPicPr>
              <p:blipFill>
                <a:blip r:embed="rId468"/>
                <a:stretch>
                  <a:fillRect/>
                </a:stretch>
              </p:blipFill>
              <p:spPr>
                <a:xfrm>
                  <a:off x="3634658" y="5416102"/>
                  <a:ext cx="2858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2" name="Freihand 281">
                  <a:extLst>
                    <a:ext uri="{FF2B5EF4-FFF2-40B4-BE49-F238E27FC236}">
                      <a16:creationId xmlns:a16="http://schemas.microsoft.com/office/drawing/2014/main" id="{1230CF73-9EA3-4595-A4F0-EB29123CA9FD}"/>
                    </a:ext>
                  </a:extLst>
                </p14:cNvPr>
                <p14:cNvContentPartPr/>
                <p14:nvPr/>
              </p14:nvContentPartPr>
              <p14:xfrm>
                <a:off x="3918338" y="5447422"/>
                <a:ext cx="158400" cy="198000"/>
              </p14:xfrm>
            </p:contentPart>
          </mc:Choice>
          <mc:Fallback xmlns="">
            <p:pic>
              <p:nvPicPr>
                <p:cNvPr id="282" name="Freihand 281">
                  <a:extLst>
                    <a:ext uri="{FF2B5EF4-FFF2-40B4-BE49-F238E27FC236}">
                      <a16:creationId xmlns:a16="http://schemas.microsoft.com/office/drawing/2014/main" id="{1230CF73-9EA3-4595-A4F0-EB29123CA9FD}"/>
                    </a:ext>
                  </a:extLst>
                </p:cNvPr>
                <p:cNvPicPr/>
                <p:nvPr/>
              </p:nvPicPr>
              <p:blipFill>
                <a:blip r:embed="rId470"/>
                <a:stretch>
                  <a:fillRect/>
                </a:stretch>
              </p:blipFill>
              <p:spPr>
                <a:xfrm>
                  <a:off x="3909338" y="5438782"/>
                  <a:ext cx="176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3" name="Freihand 282">
                  <a:extLst>
                    <a:ext uri="{FF2B5EF4-FFF2-40B4-BE49-F238E27FC236}">
                      <a16:creationId xmlns:a16="http://schemas.microsoft.com/office/drawing/2014/main" id="{7C6CB9E7-EEF3-433C-957A-FD9E626E58C1}"/>
                    </a:ext>
                  </a:extLst>
                </p14:cNvPr>
                <p14:cNvContentPartPr/>
                <p14:nvPr/>
              </p14:nvContentPartPr>
              <p14:xfrm>
                <a:off x="4126418" y="5428342"/>
                <a:ext cx="157320" cy="182880"/>
              </p14:xfrm>
            </p:contentPart>
          </mc:Choice>
          <mc:Fallback xmlns="">
            <p:pic>
              <p:nvPicPr>
                <p:cNvPr id="283" name="Freihand 282">
                  <a:extLst>
                    <a:ext uri="{FF2B5EF4-FFF2-40B4-BE49-F238E27FC236}">
                      <a16:creationId xmlns:a16="http://schemas.microsoft.com/office/drawing/2014/main" id="{7C6CB9E7-EEF3-433C-957A-FD9E626E58C1}"/>
                    </a:ext>
                  </a:extLst>
                </p:cNvPr>
                <p:cNvPicPr/>
                <p:nvPr/>
              </p:nvPicPr>
              <p:blipFill>
                <a:blip r:embed="rId472"/>
                <a:stretch>
                  <a:fillRect/>
                </a:stretch>
              </p:blipFill>
              <p:spPr>
                <a:xfrm>
                  <a:off x="4117418" y="5419342"/>
                  <a:ext cx="174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4" name="Freihand 283">
                  <a:extLst>
                    <a:ext uri="{FF2B5EF4-FFF2-40B4-BE49-F238E27FC236}">
                      <a16:creationId xmlns:a16="http://schemas.microsoft.com/office/drawing/2014/main" id="{6D540185-3343-42E5-970B-5EC374CF85FB}"/>
                    </a:ext>
                  </a:extLst>
                </p14:cNvPr>
                <p14:cNvContentPartPr/>
                <p14:nvPr/>
              </p14:nvContentPartPr>
              <p14:xfrm>
                <a:off x="4370858" y="5512582"/>
                <a:ext cx="103680" cy="68760"/>
              </p14:xfrm>
            </p:contentPart>
          </mc:Choice>
          <mc:Fallback xmlns="">
            <p:pic>
              <p:nvPicPr>
                <p:cNvPr id="284" name="Freihand 283">
                  <a:extLst>
                    <a:ext uri="{FF2B5EF4-FFF2-40B4-BE49-F238E27FC236}">
                      <a16:creationId xmlns:a16="http://schemas.microsoft.com/office/drawing/2014/main" id="{6D540185-3343-42E5-970B-5EC374CF85FB}"/>
                    </a:ext>
                  </a:extLst>
                </p:cNvPr>
                <p:cNvPicPr/>
                <p:nvPr/>
              </p:nvPicPr>
              <p:blipFill>
                <a:blip r:embed="rId474"/>
                <a:stretch>
                  <a:fillRect/>
                </a:stretch>
              </p:blipFill>
              <p:spPr>
                <a:xfrm>
                  <a:off x="4361858" y="5503582"/>
                  <a:ext cx="121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5" name="Freihand 284">
                  <a:extLst>
                    <a:ext uri="{FF2B5EF4-FFF2-40B4-BE49-F238E27FC236}">
                      <a16:creationId xmlns:a16="http://schemas.microsoft.com/office/drawing/2014/main" id="{1588C857-DF12-4A67-A267-D56C7FB37409}"/>
                    </a:ext>
                  </a:extLst>
                </p14:cNvPr>
                <p14:cNvContentPartPr/>
                <p14:nvPr/>
              </p14:nvContentPartPr>
              <p14:xfrm>
                <a:off x="4574258" y="5446702"/>
                <a:ext cx="21600" cy="114480"/>
              </p14:xfrm>
            </p:contentPart>
          </mc:Choice>
          <mc:Fallback xmlns="">
            <p:pic>
              <p:nvPicPr>
                <p:cNvPr id="285" name="Freihand 284">
                  <a:extLst>
                    <a:ext uri="{FF2B5EF4-FFF2-40B4-BE49-F238E27FC236}">
                      <a16:creationId xmlns:a16="http://schemas.microsoft.com/office/drawing/2014/main" id="{1588C857-DF12-4A67-A267-D56C7FB37409}"/>
                    </a:ext>
                  </a:extLst>
                </p:cNvPr>
                <p:cNvPicPr/>
                <p:nvPr/>
              </p:nvPicPr>
              <p:blipFill>
                <a:blip r:embed="rId476"/>
                <a:stretch>
                  <a:fillRect/>
                </a:stretch>
              </p:blipFill>
              <p:spPr>
                <a:xfrm>
                  <a:off x="4565258" y="5437702"/>
                  <a:ext cx="39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6" name="Freihand 285">
                  <a:extLst>
                    <a:ext uri="{FF2B5EF4-FFF2-40B4-BE49-F238E27FC236}">
                      <a16:creationId xmlns:a16="http://schemas.microsoft.com/office/drawing/2014/main" id="{8F77312D-B5D6-4DF7-8169-A24978919E3D}"/>
                    </a:ext>
                  </a:extLst>
                </p14:cNvPr>
                <p14:cNvContentPartPr/>
                <p14:nvPr/>
              </p14:nvContentPartPr>
              <p14:xfrm>
                <a:off x="4508018" y="5360662"/>
                <a:ext cx="260280" cy="192960"/>
              </p14:xfrm>
            </p:contentPart>
          </mc:Choice>
          <mc:Fallback xmlns="">
            <p:pic>
              <p:nvPicPr>
                <p:cNvPr id="286" name="Freihand 285">
                  <a:extLst>
                    <a:ext uri="{FF2B5EF4-FFF2-40B4-BE49-F238E27FC236}">
                      <a16:creationId xmlns:a16="http://schemas.microsoft.com/office/drawing/2014/main" id="{8F77312D-B5D6-4DF7-8169-A24978919E3D}"/>
                    </a:ext>
                  </a:extLst>
                </p:cNvPr>
                <p:cNvPicPr/>
                <p:nvPr/>
              </p:nvPicPr>
              <p:blipFill>
                <a:blip r:embed="rId478"/>
                <a:stretch>
                  <a:fillRect/>
                </a:stretch>
              </p:blipFill>
              <p:spPr>
                <a:xfrm>
                  <a:off x="4499378" y="5352022"/>
                  <a:ext cx="277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7" name="Freihand 286">
                  <a:extLst>
                    <a:ext uri="{FF2B5EF4-FFF2-40B4-BE49-F238E27FC236}">
                      <a16:creationId xmlns:a16="http://schemas.microsoft.com/office/drawing/2014/main" id="{08AA1F63-A12A-450E-9557-37F228A5C47B}"/>
                    </a:ext>
                  </a:extLst>
                </p14:cNvPr>
                <p14:cNvContentPartPr/>
                <p14:nvPr/>
              </p14:nvContentPartPr>
              <p14:xfrm>
                <a:off x="4730858" y="5469022"/>
                <a:ext cx="200880" cy="97200"/>
              </p14:xfrm>
            </p:contentPart>
          </mc:Choice>
          <mc:Fallback xmlns="">
            <p:pic>
              <p:nvPicPr>
                <p:cNvPr id="287" name="Freihand 286">
                  <a:extLst>
                    <a:ext uri="{FF2B5EF4-FFF2-40B4-BE49-F238E27FC236}">
                      <a16:creationId xmlns:a16="http://schemas.microsoft.com/office/drawing/2014/main" id="{08AA1F63-A12A-450E-9557-37F228A5C47B}"/>
                    </a:ext>
                  </a:extLst>
                </p:cNvPr>
                <p:cNvPicPr/>
                <p:nvPr/>
              </p:nvPicPr>
              <p:blipFill>
                <a:blip r:embed="rId480"/>
                <a:stretch>
                  <a:fillRect/>
                </a:stretch>
              </p:blipFill>
              <p:spPr>
                <a:xfrm>
                  <a:off x="4722218" y="5460382"/>
                  <a:ext cx="218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8" name="Freihand 287">
                  <a:extLst>
                    <a:ext uri="{FF2B5EF4-FFF2-40B4-BE49-F238E27FC236}">
                      <a16:creationId xmlns:a16="http://schemas.microsoft.com/office/drawing/2014/main" id="{7CE49A0A-3299-467D-AB0D-3C8725EB7A81}"/>
                    </a:ext>
                  </a:extLst>
                </p14:cNvPr>
                <p14:cNvContentPartPr/>
                <p14:nvPr/>
              </p14:nvContentPartPr>
              <p14:xfrm>
                <a:off x="4898618" y="5325382"/>
                <a:ext cx="19440" cy="160920"/>
              </p14:xfrm>
            </p:contentPart>
          </mc:Choice>
          <mc:Fallback xmlns="">
            <p:pic>
              <p:nvPicPr>
                <p:cNvPr id="288" name="Freihand 287">
                  <a:extLst>
                    <a:ext uri="{FF2B5EF4-FFF2-40B4-BE49-F238E27FC236}">
                      <a16:creationId xmlns:a16="http://schemas.microsoft.com/office/drawing/2014/main" id="{7CE49A0A-3299-467D-AB0D-3C8725EB7A81}"/>
                    </a:ext>
                  </a:extLst>
                </p:cNvPr>
                <p:cNvPicPr/>
                <p:nvPr/>
              </p:nvPicPr>
              <p:blipFill>
                <a:blip r:embed="rId482"/>
                <a:stretch>
                  <a:fillRect/>
                </a:stretch>
              </p:blipFill>
              <p:spPr>
                <a:xfrm>
                  <a:off x="4889978" y="5316382"/>
                  <a:ext cx="37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9" name="Freihand 288">
                  <a:extLst>
                    <a:ext uri="{FF2B5EF4-FFF2-40B4-BE49-F238E27FC236}">
                      <a16:creationId xmlns:a16="http://schemas.microsoft.com/office/drawing/2014/main" id="{3A4AABC8-FD43-4BC9-9959-D2568F4DDF06}"/>
                    </a:ext>
                  </a:extLst>
                </p14:cNvPr>
                <p14:cNvContentPartPr/>
                <p14:nvPr/>
              </p14:nvContentPartPr>
              <p14:xfrm>
                <a:off x="4892498" y="5425822"/>
                <a:ext cx="14400" cy="79200"/>
              </p14:xfrm>
            </p:contentPart>
          </mc:Choice>
          <mc:Fallback xmlns="">
            <p:pic>
              <p:nvPicPr>
                <p:cNvPr id="289" name="Freihand 288">
                  <a:extLst>
                    <a:ext uri="{FF2B5EF4-FFF2-40B4-BE49-F238E27FC236}">
                      <a16:creationId xmlns:a16="http://schemas.microsoft.com/office/drawing/2014/main" id="{3A4AABC8-FD43-4BC9-9959-D2568F4DDF06}"/>
                    </a:ext>
                  </a:extLst>
                </p:cNvPr>
                <p:cNvPicPr/>
                <p:nvPr/>
              </p:nvPicPr>
              <p:blipFill>
                <a:blip r:embed="rId484"/>
                <a:stretch>
                  <a:fillRect/>
                </a:stretch>
              </p:blipFill>
              <p:spPr>
                <a:xfrm>
                  <a:off x="4883498" y="5417182"/>
                  <a:ext cx="32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0" name="Freihand 289">
                  <a:extLst>
                    <a:ext uri="{FF2B5EF4-FFF2-40B4-BE49-F238E27FC236}">
                      <a16:creationId xmlns:a16="http://schemas.microsoft.com/office/drawing/2014/main" id="{2BFBFACA-0C00-4A22-A951-356644CC03F1}"/>
                    </a:ext>
                  </a:extLst>
                </p14:cNvPr>
                <p14:cNvContentPartPr/>
                <p14:nvPr/>
              </p14:nvContentPartPr>
              <p14:xfrm>
                <a:off x="4916618" y="5308102"/>
                <a:ext cx="266760" cy="280800"/>
              </p14:xfrm>
            </p:contentPart>
          </mc:Choice>
          <mc:Fallback xmlns="">
            <p:pic>
              <p:nvPicPr>
                <p:cNvPr id="290" name="Freihand 289">
                  <a:extLst>
                    <a:ext uri="{FF2B5EF4-FFF2-40B4-BE49-F238E27FC236}">
                      <a16:creationId xmlns:a16="http://schemas.microsoft.com/office/drawing/2014/main" id="{2BFBFACA-0C00-4A22-A951-356644CC03F1}"/>
                    </a:ext>
                  </a:extLst>
                </p:cNvPr>
                <p:cNvPicPr/>
                <p:nvPr/>
              </p:nvPicPr>
              <p:blipFill>
                <a:blip r:embed="rId486"/>
                <a:stretch>
                  <a:fillRect/>
                </a:stretch>
              </p:blipFill>
              <p:spPr>
                <a:xfrm>
                  <a:off x="4907978" y="5299462"/>
                  <a:ext cx="2844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2" name="Freihand 291">
                  <a:extLst>
                    <a:ext uri="{FF2B5EF4-FFF2-40B4-BE49-F238E27FC236}">
                      <a16:creationId xmlns:a16="http://schemas.microsoft.com/office/drawing/2014/main" id="{B9419625-E08A-496D-8D35-3B1966D8B87E}"/>
                    </a:ext>
                  </a:extLst>
                </p14:cNvPr>
                <p14:cNvContentPartPr/>
                <p14:nvPr/>
              </p14:nvContentPartPr>
              <p14:xfrm>
                <a:off x="5496218" y="5308102"/>
                <a:ext cx="161280" cy="222480"/>
              </p14:xfrm>
            </p:contentPart>
          </mc:Choice>
          <mc:Fallback xmlns="">
            <p:pic>
              <p:nvPicPr>
                <p:cNvPr id="292" name="Freihand 291">
                  <a:extLst>
                    <a:ext uri="{FF2B5EF4-FFF2-40B4-BE49-F238E27FC236}">
                      <a16:creationId xmlns:a16="http://schemas.microsoft.com/office/drawing/2014/main" id="{B9419625-E08A-496D-8D35-3B1966D8B87E}"/>
                    </a:ext>
                  </a:extLst>
                </p:cNvPr>
                <p:cNvPicPr/>
                <p:nvPr/>
              </p:nvPicPr>
              <p:blipFill>
                <a:blip r:embed="rId488"/>
                <a:stretch>
                  <a:fillRect/>
                </a:stretch>
              </p:blipFill>
              <p:spPr>
                <a:xfrm>
                  <a:off x="5487218" y="5299102"/>
                  <a:ext cx="1789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3" name="Freihand 292">
                  <a:extLst>
                    <a:ext uri="{FF2B5EF4-FFF2-40B4-BE49-F238E27FC236}">
                      <a16:creationId xmlns:a16="http://schemas.microsoft.com/office/drawing/2014/main" id="{F3A0C5B5-54FB-473F-91FE-062A8DADCDEB}"/>
                    </a:ext>
                  </a:extLst>
                </p14:cNvPr>
                <p14:cNvContentPartPr/>
                <p14:nvPr/>
              </p14:nvContentPartPr>
              <p14:xfrm>
                <a:off x="5759378" y="5312062"/>
                <a:ext cx="200160" cy="174600"/>
              </p14:xfrm>
            </p:contentPart>
          </mc:Choice>
          <mc:Fallback xmlns="">
            <p:pic>
              <p:nvPicPr>
                <p:cNvPr id="293" name="Freihand 292">
                  <a:extLst>
                    <a:ext uri="{FF2B5EF4-FFF2-40B4-BE49-F238E27FC236}">
                      <a16:creationId xmlns:a16="http://schemas.microsoft.com/office/drawing/2014/main" id="{F3A0C5B5-54FB-473F-91FE-062A8DADCDEB}"/>
                    </a:ext>
                  </a:extLst>
                </p:cNvPr>
                <p:cNvPicPr/>
                <p:nvPr/>
              </p:nvPicPr>
              <p:blipFill>
                <a:blip r:embed="rId490"/>
                <a:stretch>
                  <a:fillRect/>
                </a:stretch>
              </p:blipFill>
              <p:spPr>
                <a:xfrm>
                  <a:off x="5750378" y="5303062"/>
                  <a:ext cx="217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4" name="Freihand 293">
                  <a:extLst>
                    <a:ext uri="{FF2B5EF4-FFF2-40B4-BE49-F238E27FC236}">
                      <a16:creationId xmlns:a16="http://schemas.microsoft.com/office/drawing/2014/main" id="{2A64E8DB-456F-45B0-A52E-B610673A1924}"/>
                    </a:ext>
                  </a:extLst>
                </p14:cNvPr>
                <p14:cNvContentPartPr/>
                <p14:nvPr/>
              </p14:nvContentPartPr>
              <p14:xfrm>
                <a:off x="5951258" y="5269942"/>
                <a:ext cx="109440" cy="220320"/>
              </p14:xfrm>
            </p:contentPart>
          </mc:Choice>
          <mc:Fallback xmlns="">
            <p:pic>
              <p:nvPicPr>
                <p:cNvPr id="294" name="Freihand 293">
                  <a:extLst>
                    <a:ext uri="{FF2B5EF4-FFF2-40B4-BE49-F238E27FC236}">
                      <a16:creationId xmlns:a16="http://schemas.microsoft.com/office/drawing/2014/main" id="{2A64E8DB-456F-45B0-A52E-B610673A1924}"/>
                    </a:ext>
                  </a:extLst>
                </p:cNvPr>
                <p:cNvPicPr/>
                <p:nvPr/>
              </p:nvPicPr>
              <p:blipFill>
                <a:blip r:embed="rId492"/>
                <a:stretch>
                  <a:fillRect/>
                </a:stretch>
              </p:blipFill>
              <p:spPr>
                <a:xfrm>
                  <a:off x="5942618" y="5261302"/>
                  <a:ext cx="127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5" name="Freihand 294">
                  <a:extLst>
                    <a:ext uri="{FF2B5EF4-FFF2-40B4-BE49-F238E27FC236}">
                      <a16:creationId xmlns:a16="http://schemas.microsoft.com/office/drawing/2014/main" id="{CF90BCD4-F456-4831-AD59-318CE80234A3}"/>
                    </a:ext>
                  </a:extLst>
                </p14:cNvPr>
                <p14:cNvContentPartPr/>
                <p14:nvPr/>
              </p14:nvContentPartPr>
              <p14:xfrm>
                <a:off x="6137378" y="5260942"/>
                <a:ext cx="135720" cy="137160"/>
              </p14:xfrm>
            </p:contentPart>
          </mc:Choice>
          <mc:Fallback xmlns="">
            <p:pic>
              <p:nvPicPr>
                <p:cNvPr id="295" name="Freihand 294">
                  <a:extLst>
                    <a:ext uri="{FF2B5EF4-FFF2-40B4-BE49-F238E27FC236}">
                      <a16:creationId xmlns:a16="http://schemas.microsoft.com/office/drawing/2014/main" id="{CF90BCD4-F456-4831-AD59-318CE80234A3}"/>
                    </a:ext>
                  </a:extLst>
                </p:cNvPr>
                <p:cNvPicPr/>
                <p:nvPr/>
              </p:nvPicPr>
              <p:blipFill>
                <a:blip r:embed="rId494"/>
                <a:stretch>
                  <a:fillRect/>
                </a:stretch>
              </p:blipFill>
              <p:spPr>
                <a:xfrm>
                  <a:off x="6128738" y="5251942"/>
                  <a:ext cx="153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6" name="Freihand 295">
                  <a:extLst>
                    <a:ext uri="{FF2B5EF4-FFF2-40B4-BE49-F238E27FC236}">
                      <a16:creationId xmlns:a16="http://schemas.microsoft.com/office/drawing/2014/main" id="{EBAF05A2-3089-4EAB-9293-DE8882D482DD}"/>
                    </a:ext>
                  </a:extLst>
                </p14:cNvPr>
                <p14:cNvContentPartPr/>
                <p14:nvPr/>
              </p14:nvContentPartPr>
              <p14:xfrm>
                <a:off x="6326378" y="5019022"/>
                <a:ext cx="258840" cy="359640"/>
              </p14:xfrm>
            </p:contentPart>
          </mc:Choice>
          <mc:Fallback xmlns="">
            <p:pic>
              <p:nvPicPr>
                <p:cNvPr id="296" name="Freihand 295">
                  <a:extLst>
                    <a:ext uri="{FF2B5EF4-FFF2-40B4-BE49-F238E27FC236}">
                      <a16:creationId xmlns:a16="http://schemas.microsoft.com/office/drawing/2014/main" id="{EBAF05A2-3089-4EAB-9293-DE8882D482DD}"/>
                    </a:ext>
                  </a:extLst>
                </p:cNvPr>
                <p:cNvPicPr/>
                <p:nvPr/>
              </p:nvPicPr>
              <p:blipFill>
                <a:blip r:embed="rId496"/>
                <a:stretch>
                  <a:fillRect/>
                </a:stretch>
              </p:blipFill>
              <p:spPr>
                <a:xfrm>
                  <a:off x="6317378" y="5010022"/>
                  <a:ext cx="2764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7" name="Freihand 296">
                  <a:extLst>
                    <a:ext uri="{FF2B5EF4-FFF2-40B4-BE49-F238E27FC236}">
                      <a16:creationId xmlns:a16="http://schemas.microsoft.com/office/drawing/2014/main" id="{024135A5-8B70-45D4-97D8-EA3D37B73A86}"/>
                    </a:ext>
                  </a:extLst>
                </p14:cNvPr>
                <p14:cNvContentPartPr/>
                <p14:nvPr/>
              </p14:nvContentPartPr>
              <p14:xfrm>
                <a:off x="6663338" y="5097142"/>
                <a:ext cx="100800" cy="187560"/>
              </p14:xfrm>
            </p:contentPart>
          </mc:Choice>
          <mc:Fallback xmlns="">
            <p:pic>
              <p:nvPicPr>
                <p:cNvPr id="297" name="Freihand 296">
                  <a:extLst>
                    <a:ext uri="{FF2B5EF4-FFF2-40B4-BE49-F238E27FC236}">
                      <a16:creationId xmlns:a16="http://schemas.microsoft.com/office/drawing/2014/main" id="{024135A5-8B70-45D4-97D8-EA3D37B73A86}"/>
                    </a:ext>
                  </a:extLst>
                </p:cNvPr>
                <p:cNvPicPr/>
                <p:nvPr/>
              </p:nvPicPr>
              <p:blipFill>
                <a:blip r:embed="rId498"/>
                <a:stretch>
                  <a:fillRect/>
                </a:stretch>
              </p:blipFill>
              <p:spPr>
                <a:xfrm>
                  <a:off x="6654338" y="5088502"/>
                  <a:ext cx="118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9" name="Freihand 298">
                  <a:extLst>
                    <a:ext uri="{FF2B5EF4-FFF2-40B4-BE49-F238E27FC236}">
                      <a16:creationId xmlns:a16="http://schemas.microsoft.com/office/drawing/2014/main" id="{0A8AF6FF-31C9-4B1B-907E-CFAFD75EB666}"/>
                    </a:ext>
                  </a:extLst>
                </p14:cNvPr>
                <p14:cNvContentPartPr/>
                <p14:nvPr/>
              </p14:nvContentPartPr>
              <p14:xfrm>
                <a:off x="6831818" y="5070862"/>
                <a:ext cx="146160" cy="225000"/>
              </p14:xfrm>
            </p:contentPart>
          </mc:Choice>
          <mc:Fallback xmlns="">
            <p:pic>
              <p:nvPicPr>
                <p:cNvPr id="299" name="Freihand 298">
                  <a:extLst>
                    <a:ext uri="{FF2B5EF4-FFF2-40B4-BE49-F238E27FC236}">
                      <a16:creationId xmlns:a16="http://schemas.microsoft.com/office/drawing/2014/main" id="{0A8AF6FF-31C9-4B1B-907E-CFAFD75EB666}"/>
                    </a:ext>
                  </a:extLst>
                </p:cNvPr>
                <p:cNvPicPr/>
                <p:nvPr/>
              </p:nvPicPr>
              <p:blipFill>
                <a:blip r:embed="rId500"/>
                <a:stretch>
                  <a:fillRect/>
                </a:stretch>
              </p:blipFill>
              <p:spPr>
                <a:xfrm>
                  <a:off x="6822818" y="5061862"/>
                  <a:ext cx="1638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0" name="Freihand 299">
                  <a:extLst>
                    <a:ext uri="{FF2B5EF4-FFF2-40B4-BE49-F238E27FC236}">
                      <a16:creationId xmlns:a16="http://schemas.microsoft.com/office/drawing/2014/main" id="{34A9A42E-D96D-46DD-9739-497900FAEE74}"/>
                    </a:ext>
                  </a:extLst>
                </p14:cNvPr>
                <p14:cNvContentPartPr/>
                <p14:nvPr/>
              </p14:nvContentPartPr>
              <p14:xfrm>
                <a:off x="6963218" y="4876822"/>
                <a:ext cx="136080" cy="223200"/>
              </p14:xfrm>
            </p:contentPart>
          </mc:Choice>
          <mc:Fallback xmlns="">
            <p:pic>
              <p:nvPicPr>
                <p:cNvPr id="300" name="Freihand 299">
                  <a:extLst>
                    <a:ext uri="{FF2B5EF4-FFF2-40B4-BE49-F238E27FC236}">
                      <a16:creationId xmlns:a16="http://schemas.microsoft.com/office/drawing/2014/main" id="{34A9A42E-D96D-46DD-9739-497900FAEE74}"/>
                    </a:ext>
                  </a:extLst>
                </p:cNvPr>
                <p:cNvPicPr/>
                <p:nvPr/>
              </p:nvPicPr>
              <p:blipFill>
                <a:blip r:embed="rId502"/>
                <a:stretch>
                  <a:fillRect/>
                </a:stretch>
              </p:blipFill>
              <p:spPr>
                <a:xfrm>
                  <a:off x="6954218" y="4867822"/>
                  <a:ext cx="153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1" name="Freihand 300">
                  <a:extLst>
                    <a:ext uri="{FF2B5EF4-FFF2-40B4-BE49-F238E27FC236}">
                      <a16:creationId xmlns:a16="http://schemas.microsoft.com/office/drawing/2014/main" id="{BE649ACA-EF5D-4BD6-8D8C-B2C81777E8B7}"/>
                    </a:ext>
                  </a:extLst>
                </p14:cNvPr>
                <p14:cNvContentPartPr/>
                <p14:nvPr/>
              </p14:nvContentPartPr>
              <p14:xfrm>
                <a:off x="7267058" y="4951702"/>
                <a:ext cx="58680" cy="153000"/>
              </p14:xfrm>
            </p:contentPart>
          </mc:Choice>
          <mc:Fallback xmlns="">
            <p:pic>
              <p:nvPicPr>
                <p:cNvPr id="301" name="Freihand 300">
                  <a:extLst>
                    <a:ext uri="{FF2B5EF4-FFF2-40B4-BE49-F238E27FC236}">
                      <a16:creationId xmlns:a16="http://schemas.microsoft.com/office/drawing/2014/main" id="{BE649ACA-EF5D-4BD6-8D8C-B2C81777E8B7}"/>
                    </a:ext>
                  </a:extLst>
                </p:cNvPr>
                <p:cNvPicPr/>
                <p:nvPr/>
              </p:nvPicPr>
              <p:blipFill>
                <a:blip r:embed="rId504"/>
                <a:stretch>
                  <a:fillRect/>
                </a:stretch>
              </p:blipFill>
              <p:spPr>
                <a:xfrm>
                  <a:off x="7258058" y="4943062"/>
                  <a:ext cx="76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2" name="Freihand 301">
                  <a:extLst>
                    <a:ext uri="{FF2B5EF4-FFF2-40B4-BE49-F238E27FC236}">
                      <a16:creationId xmlns:a16="http://schemas.microsoft.com/office/drawing/2014/main" id="{5679B176-98CA-4B74-B749-591C0401B4E0}"/>
                    </a:ext>
                  </a:extLst>
                </p14:cNvPr>
                <p14:cNvContentPartPr/>
                <p14:nvPr/>
              </p14:nvContentPartPr>
              <p14:xfrm>
                <a:off x="7205138" y="5004982"/>
                <a:ext cx="331200" cy="70560"/>
              </p14:xfrm>
            </p:contentPart>
          </mc:Choice>
          <mc:Fallback xmlns="">
            <p:pic>
              <p:nvPicPr>
                <p:cNvPr id="302" name="Freihand 301">
                  <a:extLst>
                    <a:ext uri="{FF2B5EF4-FFF2-40B4-BE49-F238E27FC236}">
                      <a16:creationId xmlns:a16="http://schemas.microsoft.com/office/drawing/2014/main" id="{5679B176-98CA-4B74-B749-591C0401B4E0}"/>
                    </a:ext>
                  </a:extLst>
                </p:cNvPr>
                <p:cNvPicPr/>
                <p:nvPr/>
              </p:nvPicPr>
              <p:blipFill>
                <a:blip r:embed="rId506"/>
                <a:stretch>
                  <a:fillRect/>
                </a:stretch>
              </p:blipFill>
              <p:spPr>
                <a:xfrm>
                  <a:off x="7196138" y="4995982"/>
                  <a:ext cx="348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3" name="Freihand 302">
                  <a:extLst>
                    <a:ext uri="{FF2B5EF4-FFF2-40B4-BE49-F238E27FC236}">
                      <a16:creationId xmlns:a16="http://schemas.microsoft.com/office/drawing/2014/main" id="{BFD2D3D6-4718-4CDE-9828-521C1DC2268E}"/>
                    </a:ext>
                  </a:extLst>
                </p14:cNvPr>
                <p14:cNvContentPartPr/>
                <p14:nvPr/>
              </p14:nvContentPartPr>
              <p14:xfrm>
                <a:off x="7600778" y="4908862"/>
                <a:ext cx="225360" cy="99000"/>
              </p14:xfrm>
            </p:contentPart>
          </mc:Choice>
          <mc:Fallback xmlns="">
            <p:pic>
              <p:nvPicPr>
                <p:cNvPr id="303" name="Freihand 302">
                  <a:extLst>
                    <a:ext uri="{FF2B5EF4-FFF2-40B4-BE49-F238E27FC236}">
                      <a16:creationId xmlns:a16="http://schemas.microsoft.com/office/drawing/2014/main" id="{BFD2D3D6-4718-4CDE-9828-521C1DC2268E}"/>
                    </a:ext>
                  </a:extLst>
                </p:cNvPr>
                <p:cNvPicPr/>
                <p:nvPr/>
              </p:nvPicPr>
              <p:blipFill>
                <a:blip r:embed="rId508"/>
                <a:stretch>
                  <a:fillRect/>
                </a:stretch>
              </p:blipFill>
              <p:spPr>
                <a:xfrm>
                  <a:off x="7592138" y="4900222"/>
                  <a:ext cx="243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4" name="Freihand 303">
                  <a:extLst>
                    <a:ext uri="{FF2B5EF4-FFF2-40B4-BE49-F238E27FC236}">
                      <a16:creationId xmlns:a16="http://schemas.microsoft.com/office/drawing/2014/main" id="{AB204FCE-D58E-4224-8109-2C2B24255715}"/>
                    </a:ext>
                  </a:extLst>
                </p14:cNvPr>
                <p14:cNvContentPartPr/>
                <p14:nvPr/>
              </p14:nvContentPartPr>
              <p14:xfrm>
                <a:off x="6234218" y="4650382"/>
                <a:ext cx="144360" cy="199080"/>
              </p14:xfrm>
            </p:contentPart>
          </mc:Choice>
          <mc:Fallback xmlns="">
            <p:pic>
              <p:nvPicPr>
                <p:cNvPr id="304" name="Freihand 303">
                  <a:extLst>
                    <a:ext uri="{FF2B5EF4-FFF2-40B4-BE49-F238E27FC236}">
                      <a16:creationId xmlns:a16="http://schemas.microsoft.com/office/drawing/2014/main" id="{AB204FCE-D58E-4224-8109-2C2B24255715}"/>
                    </a:ext>
                  </a:extLst>
                </p:cNvPr>
                <p:cNvPicPr/>
                <p:nvPr/>
              </p:nvPicPr>
              <p:blipFill>
                <a:blip r:embed="rId510"/>
                <a:stretch>
                  <a:fillRect/>
                </a:stretch>
              </p:blipFill>
              <p:spPr>
                <a:xfrm>
                  <a:off x="6225218" y="4641742"/>
                  <a:ext cx="162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5" name="Freihand 304">
                  <a:extLst>
                    <a:ext uri="{FF2B5EF4-FFF2-40B4-BE49-F238E27FC236}">
                      <a16:creationId xmlns:a16="http://schemas.microsoft.com/office/drawing/2014/main" id="{349E89F6-E632-4263-9B1D-DBEF17F1D46B}"/>
                    </a:ext>
                  </a:extLst>
                </p14:cNvPr>
                <p14:cNvContentPartPr/>
                <p14:nvPr/>
              </p14:nvContentPartPr>
              <p14:xfrm>
                <a:off x="6423578" y="4590262"/>
                <a:ext cx="177840" cy="129960"/>
              </p14:xfrm>
            </p:contentPart>
          </mc:Choice>
          <mc:Fallback xmlns="">
            <p:pic>
              <p:nvPicPr>
                <p:cNvPr id="305" name="Freihand 304">
                  <a:extLst>
                    <a:ext uri="{FF2B5EF4-FFF2-40B4-BE49-F238E27FC236}">
                      <a16:creationId xmlns:a16="http://schemas.microsoft.com/office/drawing/2014/main" id="{349E89F6-E632-4263-9B1D-DBEF17F1D46B}"/>
                    </a:ext>
                  </a:extLst>
                </p:cNvPr>
                <p:cNvPicPr/>
                <p:nvPr/>
              </p:nvPicPr>
              <p:blipFill>
                <a:blip r:embed="rId512"/>
                <a:stretch>
                  <a:fillRect/>
                </a:stretch>
              </p:blipFill>
              <p:spPr>
                <a:xfrm>
                  <a:off x="6414578" y="4581262"/>
                  <a:ext cx="195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6" name="Freihand 305">
                  <a:extLst>
                    <a:ext uri="{FF2B5EF4-FFF2-40B4-BE49-F238E27FC236}">
                      <a16:creationId xmlns:a16="http://schemas.microsoft.com/office/drawing/2014/main" id="{946E5982-7391-49A4-A3F8-8D265D583863}"/>
                    </a:ext>
                  </a:extLst>
                </p14:cNvPr>
                <p14:cNvContentPartPr/>
                <p14:nvPr/>
              </p14:nvContentPartPr>
              <p14:xfrm>
                <a:off x="6655058" y="4513582"/>
                <a:ext cx="158400" cy="158400"/>
              </p14:xfrm>
            </p:contentPart>
          </mc:Choice>
          <mc:Fallback xmlns="">
            <p:pic>
              <p:nvPicPr>
                <p:cNvPr id="306" name="Freihand 305">
                  <a:extLst>
                    <a:ext uri="{FF2B5EF4-FFF2-40B4-BE49-F238E27FC236}">
                      <a16:creationId xmlns:a16="http://schemas.microsoft.com/office/drawing/2014/main" id="{946E5982-7391-49A4-A3F8-8D265D583863}"/>
                    </a:ext>
                  </a:extLst>
                </p:cNvPr>
                <p:cNvPicPr/>
                <p:nvPr/>
              </p:nvPicPr>
              <p:blipFill>
                <a:blip r:embed="rId514"/>
                <a:stretch>
                  <a:fillRect/>
                </a:stretch>
              </p:blipFill>
              <p:spPr>
                <a:xfrm>
                  <a:off x="6646418" y="4504942"/>
                  <a:ext cx="176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8" name="Freihand 307">
                  <a:extLst>
                    <a:ext uri="{FF2B5EF4-FFF2-40B4-BE49-F238E27FC236}">
                      <a16:creationId xmlns:a16="http://schemas.microsoft.com/office/drawing/2014/main" id="{399A284E-E1F2-4BE8-87E7-6AE3BE8AB5BE}"/>
                    </a:ext>
                  </a:extLst>
                </p14:cNvPr>
                <p14:cNvContentPartPr/>
                <p14:nvPr/>
              </p14:nvContentPartPr>
              <p14:xfrm>
                <a:off x="6635618" y="4435462"/>
                <a:ext cx="137160" cy="308880"/>
              </p14:xfrm>
            </p:contentPart>
          </mc:Choice>
          <mc:Fallback xmlns="">
            <p:pic>
              <p:nvPicPr>
                <p:cNvPr id="308" name="Freihand 307">
                  <a:extLst>
                    <a:ext uri="{FF2B5EF4-FFF2-40B4-BE49-F238E27FC236}">
                      <a16:creationId xmlns:a16="http://schemas.microsoft.com/office/drawing/2014/main" id="{399A284E-E1F2-4BE8-87E7-6AE3BE8AB5BE}"/>
                    </a:ext>
                  </a:extLst>
                </p:cNvPr>
                <p:cNvPicPr/>
                <p:nvPr/>
              </p:nvPicPr>
              <p:blipFill>
                <a:blip r:embed="rId516"/>
                <a:stretch>
                  <a:fillRect/>
                </a:stretch>
              </p:blipFill>
              <p:spPr>
                <a:xfrm>
                  <a:off x="6626978" y="4426822"/>
                  <a:ext cx="1548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9" name="Freihand 308">
                  <a:extLst>
                    <a:ext uri="{FF2B5EF4-FFF2-40B4-BE49-F238E27FC236}">
                      <a16:creationId xmlns:a16="http://schemas.microsoft.com/office/drawing/2014/main" id="{599B8871-E685-4D23-90B7-AB3FAB65048C}"/>
                    </a:ext>
                  </a:extLst>
                </p14:cNvPr>
                <p14:cNvContentPartPr/>
                <p14:nvPr/>
              </p14:nvContentPartPr>
              <p14:xfrm>
                <a:off x="5850818" y="4794382"/>
                <a:ext cx="132480" cy="126360"/>
              </p14:xfrm>
            </p:contentPart>
          </mc:Choice>
          <mc:Fallback xmlns="">
            <p:pic>
              <p:nvPicPr>
                <p:cNvPr id="309" name="Freihand 308">
                  <a:extLst>
                    <a:ext uri="{FF2B5EF4-FFF2-40B4-BE49-F238E27FC236}">
                      <a16:creationId xmlns:a16="http://schemas.microsoft.com/office/drawing/2014/main" id="{599B8871-E685-4D23-90B7-AB3FAB65048C}"/>
                    </a:ext>
                  </a:extLst>
                </p:cNvPr>
                <p:cNvPicPr/>
                <p:nvPr/>
              </p:nvPicPr>
              <p:blipFill>
                <a:blip r:embed="rId518"/>
                <a:stretch>
                  <a:fillRect/>
                </a:stretch>
              </p:blipFill>
              <p:spPr>
                <a:xfrm>
                  <a:off x="5841818" y="4785382"/>
                  <a:ext cx="150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0" name="Freihand 309">
                  <a:extLst>
                    <a:ext uri="{FF2B5EF4-FFF2-40B4-BE49-F238E27FC236}">
                      <a16:creationId xmlns:a16="http://schemas.microsoft.com/office/drawing/2014/main" id="{66C73C64-1832-4A41-8C42-9517831209A6}"/>
                    </a:ext>
                  </a:extLst>
                </p14:cNvPr>
                <p14:cNvContentPartPr/>
                <p14:nvPr/>
              </p14:nvContentPartPr>
              <p14:xfrm>
                <a:off x="5990858" y="4720942"/>
                <a:ext cx="151560" cy="161280"/>
              </p14:xfrm>
            </p:contentPart>
          </mc:Choice>
          <mc:Fallback xmlns="">
            <p:pic>
              <p:nvPicPr>
                <p:cNvPr id="310" name="Freihand 309">
                  <a:extLst>
                    <a:ext uri="{FF2B5EF4-FFF2-40B4-BE49-F238E27FC236}">
                      <a16:creationId xmlns:a16="http://schemas.microsoft.com/office/drawing/2014/main" id="{66C73C64-1832-4A41-8C42-9517831209A6}"/>
                    </a:ext>
                  </a:extLst>
                </p:cNvPr>
                <p:cNvPicPr/>
                <p:nvPr/>
              </p:nvPicPr>
              <p:blipFill>
                <a:blip r:embed="rId520"/>
                <a:stretch>
                  <a:fillRect/>
                </a:stretch>
              </p:blipFill>
              <p:spPr>
                <a:xfrm>
                  <a:off x="5981858" y="4712302"/>
                  <a:ext cx="169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3" name="Freihand 312">
                  <a:extLst>
                    <a:ext uri="{FF2B5EF4-FFF2-40B4-BE49-F238E27FC236}">
                      <a16:creationId xmlns:a16="http://schemas.microsoft.com/office/drawing/2014/main" id="{21A1E327-41F9-4BB2-83E3-2A1AF7C0E7B3}"/>
                    </a:ext>
                  </a:extLst>
                </p14:cNvPr>
                <p14:cNvContentPartPr/>
                <p14:nvPr/>
              </p14:nvContentPartPr>
              <p14:xfrm>
                <a:off x="7840178" y="4674502"/>
                <a:ext cx="195840" cy="109800"/>
              </p14:xfrm>
            </p:contentPart>
          </mc:Choice>
          <mc:Fallback xmlns="">
            <p:pic>
              <p:nvPicPr>
                <p:cNvPr id="313" name="Freihand 312">
                  <a:extLst>
                    <a:ext uri="{FF2B5EF4-FFF2-40B4-BE49-F238E27FC236}">
                      <a16:creationId xmlns:a16="http://schemas.microsoft.com/office/drawing/2014/main" id="{21A1E327-41F9-4BB2-83E3-2A1AF7C0E7B3}"/>
                    </a:ext>
                  </a:extLst>
                </p:cNvPr>
                <p:cNvPicPr/>
                <p:nvPr/>
              </p:nvPicPr>
              <p:blipFill>
                <a:blip r:embed="rId522"/>
                <a:stretch>
                  <a:fillRect/>
                </a:stretch>
              </p:blipFill>
              <p:spPr>
                <a:xfrm>
                  <a:off x="7831538" y="4665862"/>
                  <a:ext cx="21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4" name="Freihand 313">
                  <a:extLst>
                    <a:ext uri="{FF2B5EF4-FFF2-40B4-BE49-F238E27FC236}">
                      <a16:creationId xmlns:a16="http://schemas.microsoft.com/office/drawing/2014/main" id="{664DE458-B59D-4D19-B0B4-38EAE9705A07}"/>
                    </a:ext>
                  </a:extLst>
                </p14:cNvPr>
                <p14:cNvContentPartPr/>
                <p14:nvPr/>
              </p14:nvContentPartPr>
              <p14:xfrm>
                <a:off x="7830458" y="4796902"/>
                <a:ext cx="185760" cy="54000"/>
              </p14:xfrm>
            </p:contentPart>
          </mc:Choice>
          <mc:Fallback xmlns="">
            <p:pic>
              <p:nvPicPr>
                <p:cNvPr id="314" name="Freihand 313">
                  <a:extLst>
                    <a:ext uri="{FF2B5EF4-FFF2-40B4-BE49-F238E27FC236}">
                      <a16:creationId xmlns:a16="http://schemas.microsoft.com/office/drawing/2014/main" id="{664DE458-B59D-4D19-B0B4-38EAE9705A07}"/>
                    </a:ext>
                  </a:extLst>
                </p:cNvPr>
                <p:cNvPicPr/>
                <p:nvPr/>
              </p:nvPicPr>
              <p:blipFill>
                <a:blip r:embed="rId524"/>
                <a:stretch>
                  <a:fillRect/>
                </a:stretch>
              </p:blipFill>
              <p:spPr>
                <a:xfrm>
                  <a:off x="7821818" y="4788262"/>
                  <a:ext cx="203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5" name="Freihand 314">
                  <a:extLst>
                    <a:ext uri="{FF2B5EF4-FFF2-40B4-BE49-F238E27FC236}">
                      <a16:creationId xmlns:a16="http://schemas.microsoft.com/office/drawing/2014/main" id="{09F5F924-2A4A-40EF-BFDE-6FD5D095FEF1}"/>
                    </a:ext>
                  </a:extLst>
                </p14:cNvPr>
                <p14:cNvContentPartPr/>
                <p14:nvPr/>
              </p14:nvContentPartPr>
              <p14:xfrm>
                <a:off x="8102258" y="4110382"/>
                <a:ext cx="218160" cy="460800"/>
              </p14:xfrm>
            </p:contentPart>
          </mc:Choice>
          <mc:Fallback xmlns="">
            <p:pic>
              <p:nvPicPr>
                <p:cNvPr id="315" name="Freihand 314">
                  <a:extLst>
                    <a:ext uri="{FF2B5EF4-FFF2-40B4-BE49-F238E27FC236}">
                      <a16:creationId xmlns:a16="http://schemas.microsoft.com/office/drawing/2014/main" id="{09F5F924-2A4A-40EF-BFDE-6FD5D095FEF1}"/>
                    </a:ext>
                  </a:extLst>
                </p:cNvPr>
                <p:cNvPicPr/>
                <p:nvPr/>
              </p:nvPicPr>
              <p:blipFill>
                <a:blip r:embed="rId526"/>
                <a:stretch>
                  <a:fillRect/>
                </a:stretch>
              </p:blipFill>
              <p:spPr>
                <a:xfrm>
                  <a:off x="8093618" y="4101382"/>
                  <a:ext cx="2358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6" name="Freihand 315">
                  <a:extLst>
                    <a:ext uri="{FF2B5EF4-FFF2-40B4-BE49-F238E27FC236}">
                      <a16:creationId xmlns:a16="http://schemas.microsoft.com/office/drawing/2014/main" id="{02F938C2-B6AB-469F-82EB-E01484B174DA}"/>
                    </a:ext>
                  </a:extLst>
                </p14:cNvPr>
                <p14:cNvContentPartPr/>
                <p14:nvPr/>
              </p14:nvContentPartPr>
              <p14:xfrm>
                <a:off x="8039258" y="4416022"/>
                <a:ext cx="453960" cy="256320"/>
              </p14:xfrm>
            </p:contentPart>
          </mc:Choice>
          <mc:Fallback xmlns="">
            <p:pic>
              <p:nvPicPr>
                <p:cNvPr id="316" name="Freihand 315">
                  <a:extLst>
                    <a:ext uri="{FF2B5EF4-FFF2-40B4-BE49-F238E27FC236}">
                      <a16:creationId xmlns:a16="http://schemas.microsoft.com/office/drawing/2014/main" id="{02F938C2-B6AB-469F-82EB-E01484B174DA}"/>
                    </a:ext>
                  </a:extLst>
                </p:cNvPr>
                <p:cNvPicPr/>
                <p:nvPr/>
              </p:nvPicPr>
              <p:blipFill>
                <a:blip r:embed="rId528"/>
                <a:stretch>
                  <a:fillRect/>
                </a:stretch>
              </p:blipFill>
              <p:spPr>
                <a:xfrm>
                  <a:off x="8030618" y="4407382"/>
                  <a:ext cx="471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7" name="Freihand 316">
                  <a:extLst>
                    <a:ext uri="{FF2B5EF4-FFF2-40B4-BE49-F238E27FC236}">
                      <a16:creationId xmlns:a16="http://schemas.microsoft.com/office/drawing/2014/main" id="{017480A8-3F9B-423E-A0B3-439CD3D7BF33}"/>
                    </a:ext>
                  </a:extLst>
                </p14:cNvPr>
                <p14:cNvContentPartPr/>
                <p14:nvPr/>
              </p14:nvContentPartPr>
              <p14:xfrm>
                <a:off x="8002898" y="4773502"/>
                <a:ext cx="118080" cy="329760"/>
              </p14:xfrm>
            </p:contentPart>
          </mc:Choice>
          <mc:Fallback xmlns="">
            <p:pic>
              <p:nvPicPr>
                <p:cNvPr id="317" name="Freihand 316">
                  <a:extLst>
                    <a:ext uri="{FF2B5EF4-FFF2-40B4-BE49-F238E27FC236}">
                      <a16:creationId xmlns:a16="http://schemas.microsoft.com/office/drawing/2014/main" id="{017480A8-3F9B-423E-A0B3-439CD3D7BF33}"/>
                    </a:ext>
                  </a:extLst>
                </p:cNvPr>
                <p:cNvPicPr/>
                <p:nvPr/>
              </p:nvPicPr>
              <p:blipFill>
                <a:blip r:embed="rId530"/>
                <a:stretch>
                  <a:fillRect/>
                </a:stretch>
              </p:blipFill>
              <p:spPr>
                <a:xfrm>
                  <a:off x="7994258" y="4764502"/>
                  <a:ext cx="1357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1" name="Freihand 320">
                  <a:extLst>
                    <a:ext uri="{FF2B5EF4-FFF2-40B4-BE49-F238E27FC236}">
                      <a16:creationId xmlns:a16="http://schemas.microsoft.com/office/drawing/2014/main" id="{7CCF3CD5-2FA5-4C2E-962D-ABA03D13DD43}"/>
                    </a:ext>
                  </a:extLst>
                </p14:cNvPr>
                <p14:cNvContentPartPr/>
                <p14:nvPr/>
              </p14:nvContentPartPr>
              <p14:xfrm>
                <a:off x="8217458" y="4759822"/>
                <a:ext cx="143640" cy="99000"/>
              </p14:xfrm>
            </p:contentPart>
          </mc:Choice>
          <mc:Fallback xmlns="">
            <p:pic>
              <p:nvPicPr>
                <p:cNvPr id="321" name="Freihand 320">
                  <a:extLst>
                    <a:ext uri="{FF2B5EF4-FFF2-40B4-BE49-F238E27FC236}">
                      <a16:creationId xmlns:a16="http://schemas.microsoft.com/office/drawing/2014/main" id="{7CCF3CD5-2FA5-4C2E-962D-ABA03D13DD43}"/>
                    </a:ext>
                  </a:extLst>
                </p:cNvPr>
                <p:cNvPicPr/>
                <p:nvPr/>
              </p:nvPicPr>
              <p:blipFill>
                <a:blip r:embed="rId532"/>
                <a:stretch>
                  <a:fillRect/>
                </a:stretch>
              </p:blipFill>
              <p:spPr>
                <a:xfrm>
                  <a:off x="8208818" y="4750822"/>
                  <a:ext cx="161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2" name="Freihand 321">
                  <a:extLst>
                    <a:ext uri="{FF2B5EF4-FFF2-40B4-BE49-F238E27FC236}">
                      <a16:creationId xmlns:a16="http://schemas.microsoft.com/office/drawing/2014/main" id="{DF4649AE-5E37-4E2B-8D2D-97C4B746CE78}"/>
                    </a:ext>
                  </a:extLst>
                </p14:cNvPr>
                <p14:cNvContentPartPr/>
                <p14:nvPr/>
              </p14:nvContentPartPr>
              <p14:xfrm>
                <a:off x="8396378" y="4621222"/>
                <a:ext cx="115200" cy="171720"/>
              </p14:xfrm>
            </p:contentPart>
          </mc:Choice>
          <mc:Fallback xmlns="">
            <p:pic>
              <p:nvPicPr>
                <p:cNvPr id="322" name="Freihand 321">
                  <a:extLst>
                    <a:ext uri="{FF2B5EF4-FFF2-40B4-BE49-F238E27FC236}">
                      <a16:creationId xmlns:a16="http://schemas.microsoft.com/office/drawing/2014/main" id="{DF4649AE-5E37-4E2B-8D2D-97C4B746CE78}"/>
                    </a:ext>
                  </a:extLst>
                </p:cNvPr>
                <p:cNvPicPr/>
                <p:nvPr/>
              </p:nvPicPr>
              <p:blipFill>
                <a:blip r:embed="rId534"/>
                <a:stretch>
                  <a:fillRect/>
                </a:stretch>
              </p:blipFill>
              <p:spPr>
                <a:xfrm>
                  <a:off x="8387378" y="4612582"/>
                  <a:ext cx="132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23" name="Freihand 322">
                  <a:extLst>
                    <a:ext uri="{FF2B5EF4-FFF2-40B4-BE49-F238E27FC236}">
                      <a16:creationId xmlns:a16="http://schemas.microsoft.com/office/drawing/2014/main" id="{21300757-1943-4A7C-BAFE-0824FC6A1862}"/>
                    </a:ext>
                  </a:extLst>
                </p14:cNvPr>
                <p14:cNvContentPartPr/>
                <p14:nvPr/>
              </p14:nvContentPartPr>
              <p14:xfrm>
                <a:off x="8461538" y="4621582"/>
                <a:ext cx="36360" cy="408240"/>
              </p14:xfrm>
            </p:contentPart>
          </mc:Choice>
          <mc:Fallback xmlns="">
            <p:pic>
              <p:nvPicPr>
                <p:cNvPr id="323" name="Freihand 322">
                  <a:extLst>
                    <a:ext uri="{FF2B5EF4-FFF2-40B4-BE49-F238E27FC236}">
                      <a16:creationId xmlns:a16="http://schemas.microsoft.com/office/drawing/2014/main" id="{21300757-1943-4A7C-BAFE-0824FC6A1862}"/>
                    </a:ext>
                  </a:extLst>
                </p:cNvPr>
                <p:cNvPicPr/>
                <p:nvPr/>
              </p:nvPicPr>
              <p:blipFill>
                <a:blip r:embed="rId536"/>
                <a:stretch>
                  <a:fillRect/>
                </a:stretch>
              </p:blipFill>
              <p:spPr>
                <a:xfrm>
                  <a:off x="8452898" y="4612582"/>
                  <a:ext cx="5400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25" name="Freihand 324">
                  <a:extLst>
                    <a:ext uri="{FF2B5EF4-FFF2-40B4-BE49-F238E27FC236}">
                      <a16:creationId xmlns:a16="http://schemas.microsoft.com/office/drawing/2014/main" id="{3974FA4D-89B6-45C2-B293-5700F019D53C}"/>
                    </a:ext>
                  </a:extLst>
                </p14:cNvPr>
                <p14:cNvContentPartPr/>
                <p14:nvPr/>
              </p14:nvContentPartPr>
              <p14:xfrm>
                <a:off x="5410898" y="5287222"/>
                <a:ext cx="48960" cy="522000"/>
              </p14:xfrm>
            </p:contentPart>
          </mc:Choice>
          <mc:Fallback xmlns="">
            <p:pic>
              <p:nvPicPr>
                <p:cNvPr id="325" name="Freihand 324">
                  <a:extLst>
                    <a:ext uri="{FF2B5EF4-FFF2-40B4-BE49-F238E27FC236}">
                      <a16:creationId xmlns:a16="http://schemas.microsoft.com/office/drawing/2014/main" id="{3974FA4D-89B6-45C2-B293-5700F019D53C}"/>
                    </a:ext>
                  </a:extLst>
                </p:cNvPr>
                <p:cNvPicPr/>
                <p:nvPr/>
              </p:nvPicPr>
              <p:blipFill>
                <a:blip r:embed="rId538"/>
                <a:stretch>
                  <a:fillRect/>
                </a:stretch>
              </p:blipFill>
              <p:spPr>
                <a:xfrm>
                  <a:off x="5401898" y="5278222"/>
                  <a:ext cx="666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26" name="Freihand 325">
                  <a:extLst>
                    <a:ext uri="{FF2B5EF4-FFF2-40B4-BE49-F238E27FC236}">
                      <a16:creationId xmlns:a16="http://schemas.microsoft.com/office/drawing/2014/main" id="{BEF74566-4C6E-463E-9745-89E78BE4D5DD}"/>
                    </a:ext>
                  </a:extLst>
                </p14:cNvPr>
                <p14:cNvContentPartPr/>
                <p14:nvPr/>
              </p14:nvContentPartPr>
              <p14:xfrm>
                <a:off x="5345018" y="3934342"/>
                <a:ext cx="3195360" cy="2031840"/>
              </p14:xfrm>
            </p:contentPart>
          </mc:Choice>
          <mc:Fallback xmlns="">
            <p:pic>
              <p:nvPicPr>
                <p:cNvPr id="326" name="Freihand 325">
                  <a:extLst>
                    <a:ext uri="{FF2B5EF4-FFF2-40B4-BE49-F238E27FC236}">
                      <a16:creationId xmlns:a16="http://schemas.microsoft.com/office/drawing/2014/main" id="{BEF74566-4C6E-463E-9745-89E78BE4D5DD}"/>
                    </a:ext>
                  </a:extLst>
                </p:cNvPr>
                <p:cNvPicPr/>
                <p:nvPr/>
              </p:nvPicPr>
              <p:blipFill>
                <a:blip r:embed="rId540"/>
                <a:stretch>
                  <a:fillRect/>
                </a:stretch>
              </p:blipFill>
              <p:spPr>
                <a:xfrm>
                  <a:off x="5336018" y="3925702"/>
                  <a:ext cx="3213000" cy="2049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28" name="Freihand 327">
                  <a:extLst>
                    <a:ext uri="{FF2B5EF4-FFF2-40B4-BE49-F238E27FC236}">
                      <a16:creationId xmlns:a16="http://schemas.microsoft.com/office/drawing/2014/main" id="{66138FA1-08DD-4298-B026-0BF3D311E1A4}"/>
                    </a:ext>
                  </a:extLst>
                </p14:cNvPr>
                <p14:cNvContentPartPr/>
                <p14:nvPr/>
              </p14:nvContentPartPr>
              <p14:xfrm>
                <a:off x="411218" y="6203062"/>
                <a:ext cx="214200" cy="208440"/>
              </p14:xfrm>
            </p:contentPart>
          </mc:Choice>
          <mc:Fallback xmlns="">
            <p:pic>
              <p:nvPicPr>
                <p:cNvPr id="328" name="Freihand 327">
                  <a:extLst>
                    <a:ext uri="{FF2B5EF4-FFF2-40B4-BE49-F238E27FC236}">
                      <a16:creationId xmlns:a16="http://schemas.microsoft.com/office/drawing/2014/main" id="{66138FA1-08DD-4298-B026-0BF3D311E1A4}"/>
                    </a:ext>
                  </a:extLst>
                </p:cNvPr>
                <p:cNvPicPr/>
                <p:nvPr/>
              </p:nvPicPr>
              <p:blipFill>
                <a:blip r:embed="rId542"/>
                <a:stretch>
                  <a:fillRect/>
                </a:stretch>
              </p:blipFill>
              <p:spPr>
                <a:xfrm>
                  <a:off x="402218" y="6194422"/>
                  <a:ext cx="231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9" name="Freihand 328">
                  <a:extLst>
                    <a:ext uri="{FF2B5EF4-FFF2-40B4-BE49-F238E27FC236}">
                      <a16:creationId xmlns:a16="http://schemas.microsoft.com/office/drawing/2014/main" id="{6FADD82F-BADB-4A4B-A27C-921B8C0F583A}"/>
                    </a:ext>
                  </a:extLst>
                </p14:cNvPr>
                <p14:cNvContentPartPr/>
                <p14:nvPr/>
              </p14:nvContentPartPr>
              <p14:xfrm>
                <a:off x="773018" y="6207742"/>
                <a:ext cx="166320" cy="205920"/>
              </p14:xfrm>
            </p:contentPart>
          </mc:Choice>
          <mc:Fallback xmlns="">
            <p:pic>
              <p:nvPicPr>
                <p:cNvPr id="329" name="Freihand 328">
                  <a:extLst>
                    <a:ext uri="{FF2B5EF4-FFF2-40B4-BE49-F238E27FC236}">
                      <a16:creationId xmlns:a16="http://schemas.microsoft.com/office/drawing/2014/main" id="{6FADD82F-BADB-4A4B-A27C-921B8C0F583A}"/>
                    </a:ext>
                  </a:extLst>
                </p:cNvPr>
                <p:cNvPicPr/>
                <p:nvPr/>
              </p:nvPicPr>
              <p:blipFill>
                <a:blip r:embed="rId544"/>
                <a:stretch>
                  <a:fillRect/>
                </a:stretch>
              </p:blipFill>
              <p:spPr>
                <a:xfrm>
                  <a:off x="764018" y="6198742"/>
                  <a:ext cx="183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0" name="Freihand 329">
                  <a:extLst>
                    <a:ext uri="{FF2B5EF4-FFF2-40B4-BE49-F238E27FC236}">
                      <a16:creationId xmlns:a16="http://schemas.microsoft.com/office/drawing/2014/main" id="{61A3C3AC-7768-4A98-9604-006177180C03}"/>
                    </a:ext>
                  </a:extLst>
                </p14:cNvPr>
                <p14:cNvContentPartPr/>
                <p14:nvPr/>
              </p14:nvContentPartPr>
              <p14:xfrm>
                <a:off x="1037978" y="6208462"/>
                <a:ext cx="212400" cy="216720"/>
              </p14:xfrm>
            </p:contentPart>
          </mc:Choice>
          <mc:Fallback xmlns="">
            <p:pic>
              <p:nvPicPr>
                <p:cNvPr id="330" name="Freihand 329">
                  <a:extLst>
                    <a:ext uri="{FF2B5EF4-FFF2-40B4-BE49-F238E27FC236}">
                      <a16:creationId xmlns:a16="http://schemas.microsoft.com/office/drawing/2014/main" id="{61A3C3AC-7768-4A98-9604-006177180C03}"/>
                    </a:ext>
                  </a:extLst>
                </p:cNvPr>
                <p:cNvPicPr/>
                <p:nvPr/>
              </p:nvPicPr>
              <p:blipFill>
                <a:blip r:embed="rId546"/>
                <a:stretch>
                  <a:fillRect/>
                </a:stretch>
              </p:blipFill>
              <p:spPr>
                <a:xfrm>
                  <a:off x="1029338" y="6199822"/>
                  <a:ext cx="2300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1" name="Freihand 330">
                  <a:extLst>
                    <a:ext uri="{FF2B5EF4-FFF2-40B4-BE49-F238E27FC236}">
                      <a16:creationId xmlns:a16="http://schemas.microsoft.com/office/drawing/2014/main" id="{2A647DE0-D75B-45D3-93D2-C3540CDE1FF4}"/>
                    </a:ext>
                  </a:extLst>
                </p14:cNvPr>
                <p14:cNvContentPartPr/>
                <p14:nvPr/>
              </p14:nvContentPartPr>
              <p14:xfrm>
                <a:off x="1306178" y="6220702"/>
                <a:ext cx="148680" cy="204480"/>
              </p14:xfrm>
            </p:contentPart>
          </mc:Choice>
          <mc:Fallback xmlns="">
            <p:pic>
              <p:nvPicPr>
                <p:cNvPr id="331" name="Freihand 330">
                  <a:extLst>
                    <a:ext uri="{FF2B5EF4-FFF2-40B4-BE49-F238E27FC236}">
                      <a16:creationId xmlns:a16="http://schemas.microsoft.com/office/drawing/2014/main" id="{2A647DE0-D75B-45D3-93D2-C3540CDE1FF4}"/>
                    </a:ext>
                  </a:extLst>
                </p:cNvPr>
                <p:cNvPicPr/>
                <p:nvPr/>
              </p:nvPicPr>
              <p:blipFill>
                <a:blip r:embed="rId548"/>
                <a:stretch>
                  <a:fillRect/>
                </a:stretch>
              </p:blipFill>
              <p:spPr>
                <a:xfrm>
                  <a:off x="1297538" y="6212062"/>
                  <a:ext cx="166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2" name="Freihand 331">
                  <a:extLst>
                    <a:ext uri="{FF2B5EF4-FFF2-40B4-BE49-F238E27FC236}">
                      <a16:creationId xmlns:a16="http://schemas.microsoft.com/office/drawing/2014/main" id="{1ED85611-08E3-4347-86AE-89767F8592E4}"/>
                    </a:ext>
                  </a:extLst>
                </p14:cNvPr>
                <p14:cNvContentPartPr/>
                <p14:nvPr/>
              </p14:nvContentPartPr>
              <p14:xfrm>
                <a:off x="1638098" y="6010822"/>
                <a:ext cx="245520" cy="452160"/>
              </p14:xfrm>
            </p:contentPart>
          </mc:Choice>
          <mc:Fallback xmlns="">
            <p:pic>
              <p:nvPicPr>
                <p:cNvPr id="332" name="Freihand 331">
                  <a:extLst>
                    <a:ext uri="{FF2B5EF4-FFF2-40B4-BE49-F238E27FC236}">
                      <a16:creationId xmlns:a16="http://schemas.microsoft.com/office/drawing/2014/main" id="{1ED85611-08E3-4347-86AE-89767F8592E4}"/>
                    </a:ext>
                  </a:extLst>
                </p:cNvPr>
                <p:cNvPicPr/>
                <p:nvPr/>
              </p:nvPicPr>
              <p:blipFill>
                <a:blip r:embed="rId550"/>
                <a:stretch>
                  <a:fillRect/>
                </a:stretch>
              </p:blipFill>
              <p:spPr>
                <a:xfrm>
                  <a:off x="1629098" y="6001822"/>
                  <a:ext cx="26316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3" name="Freihand 332">
                  <a:extLst>
                    <a:ext uri="{FF2B5EF4-FFF2-40B4-BE49-F238E27FC236}">
                      <a16:creationId xmlns:a16="http://schemas.microsoft.com/office/drawing/2014/main" id="{7A5870B3-1337-41BD-B092-A618906A8C0A}"/>
                    </a:ext>
                  </a:extLst>
                </p14:cNvPr>
                <p14:cNvContentPartPr/>
                <p14:nvPr/>
              </p14:nvContentPartPr>
              <p14:xfrm>
                <a:off x="2344058" y="5834062"/>
                <a:ext cx="281160" cy="314280"/>
              </p14:xfrm>
            </p:contentPart>
          </mc:Choice>
          <mc:Fallback xmlns="">
            <p:pic>
              <p:nvPicPr>
                <p:cNvPr id="333" name="Freihand 332">
                  <a:extLst>
                    <a:ext uri="{FF2B5EF4-FFF2-40B4-BE49-F238E27FC236}">
                      <a16:creationId xmlns:a16="http://schemas.microsoft.com/office/drawing/2014/main" id="{7A5870B3-1337-41BD-B092-A618906A8C0A}"/>
                    </a:ext>
                  </a:extLst>
                </p:cNvPr>
                <p:cNvPicPr/>
                <p:nvPr/>
              </p:nvPicPr>
              <p:blipFill>
                <a:blip r:embed="rId552"/>
                <a:stretch>
                  <a:fillRect/>
                </a:stretch>
              </p:blipFill>
              <p:spPr>
                <a:xfrm>
                  <a:off x="2335058" y="5825062"/>
                  <a:ext cx="2988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4" name="Freihand 333">
                  <a:extLst>
                    <a:ext uri="{FF2B5EF4-FFF2-40B4-BE49-F238E27FC236}">
                      <a16:creationId xmlns:a16="http://schemas.microsoft.com/office/drawing/2014/main" id="{4C990DF2-296B-43CE-A431-67B4FEB5B749}"/>
                    </a:ext>
                  </a:extLst>
                </p14:cNvPr>
                <p14:cNvContentPartPr/>
                <p14:nvPr/>
              </p14:nvContentPartPr>
              <p14:xfrm>
                <a:off x="2082698" y="6092542"/>
                <a:ext cx="990000" cy="199080"/>
              </p14:xfrm>
            </p:contentPart>
          </mc:Choice>
          <mc:Fallback xmlns="">
            <p:pic>
              <p:nvPicPr>
                <p:cNvPr id="334" name="Freihand 333">
                  <a:extLst>
                    <a:ext uri="{FF2B5EF4-FFF2-40B4-BE49-F238E27FC236}">
                      <a16:creationId xmlns:a16="http://schemas.microsoft.com/office/drawing/2014/main" id="{4C990DF2-296B-43CE-A431-67B4FEB5B749}"/>
                    </a:ext>
                  </a:extLst>
                </p:cNvPr>
                <p:cNvPicPr/>
                <p:nvPr/>
              </p:nvPicPr>
              <p:blipFill>
                <a:blip r:embed="rId554"/>
                <a:stretch>
                  <a:fillRect/>
                </a:stretch>
              </p:blipFill>
              <p:spPr>
                <a:xfrm>
                  <a:off x="2074058" y="6083902"/>
                  <a:ext cx="1007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5" name="Freihand 334">
                  <a:extLst>
                    <a:ext uri="{FF2B5EF4-FFF2-40B4-BE49-F238E27FC236}">
                      <a16:creationId xmlns:a16="http://schemas.microsoft.com/office/drawing/2014/main" id="{7EF783D9-2574-4B8B-A92C-9940656CDCCB}"/>
                    </a:ext>
                  </a:extLst>
                </p14:cNvPr>
                <p14:cNvContentPartPr/>
                <p14:nvPr/>
              </p14:nvContentPartPr>
              <p14:xfrm>
                <a:off x="2110418" y="6446782"/>
                <a:ext cx="140040" cy="109080"/>
              </p14:xfrm>
            </p:contentPart>
          </mc:Choice>
          <mc:Fallback xmlns="">
            <p:pic>
              <p:nvPicPr>
                <p:cNvPr id="335" name="Freihand 334">
                  <a:extLst>
                    <a:ext uri="{FF2B5EF4-FFF2-40B4-BE49-F238E27FC236}">
                      <a16:creationId xmlns:a16="http://schemas.microsoft.com/office/drawing/2014/main" id="{7EF783D9-2574-4B8B-A92C-9940656CDCCB}"/>
                    </a:ext>
                  </a:extLst>
                </p:cNvPr>
                <p:cNvPicPr/>
                <p:nvPr/>
              </p:nvPicPr>
              <p:blipFill>
                <a:blip r:embed="rId556"/>
                <a:stretch>
                  <a:fillRect/>
                </a:stretch>
              </p:blipFill>
              <p:spPr>
                <a:xfrm>
                  <a:off x="2101778" y="6438142"/>
                  <a:ext cx="157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6" name="Freihand 335">
                  <a:extLst>
                    <a:ext uri="{FF2B5EF4-FFF2-40B4-BE49-F238E27FC236}">
                      <a16:creationId xmlns:a16="http://schemas.microsoft.com/office/drawing/2014/main" id="{EC6658D5-1DC4-49D8-BFA5-2C2DD6A46554}"/>
                    </a:ext>
                  </a:extLst>
                </p14:cNvPr>
                <p14:cNvContentPartPr/>
                <p14:nvPr/>
              </p14:nvContentPartPr>
              <p14:xfrm>
                <a:off x="2371418" y="6464062"/>
                <a:ext cx="196560" cy="33480"/>
              </p14:xfrm>
            </p:contentPart>
          </mc:Choice>
          <mc:Fallback xmlns="">
            <p:pic>
              <p:nvPicPr>
                <p:cNvPr id="336" name="Freihand 335">
                  <a:extLst>
                    <a:ext uri="{FF2B5EF4-FFF2-40B4-BE49-F238E27FC236}">
                      <a16:creationId xmlns:a16="http://schemas.microsoft.com/office/drawing/2014/main" id="{EC6658D5-1DC4-49D8-BFA5-2C2DD6A46554}"/>
                    </a:ext>
                  </a:extLst>
                </p:cNvPr>
                <p:cNvPicPr/>
                <p:nvPr/>
              </p:nvPicPr>
              <p:blipFill>
                <a:blip r:embed="rId558"/>
                <a:stretch>
                  <a:fillRect/>
                </a:stretch>
              </p:blipFill>
              <p:spPr>
                <a:xfrm>
                  <a:off x="2362418" y="6455062"/>
                  <a:ext cx="214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7" name="Freihand 336">
                  <a:extLst>
                    <a:ext uri="{FF2B5EF4-FFF2-40B4-BE49-F238E27FC236}">
                      <a16:creationId xmlns:a16="http://schemas.microsoft.com/office/drawing/2014/main" id="{DCE5AF2C-6506-4828-9298-2948873FB0B3}"/>
                    </a:ext>
                  </a:extLst>
                </p14:cNvPr>
                <p14:cNvContentPartPr/>
                <p14:nvPr/>
              </p14:nvContentPartPr>
              <p14:xfrm>
                <a:off x="2686058" y="6349222"/>
                <a:ext cx="82080" cy="102600"/>
              </p14:xfrm>
            </p:contentPart>
          </mc:Choice>
          <mc:Fallback xmlns="">
            <p:pic>
              <p:nvPicPr>
                <p:cNvPr id="337" name="Freihand 336">
                  <a:extLst>
                    <a:ext uri="{FF2B5EF4-FFF2-40B4-BE49-F238E27FC236}">
                      <a16:creationId xmlns:a16="http://schemas.microsoft.com/office/drawing/2014/main" id="{DCE5AF2C-6506-4828-9298-2948873FB0B3}"/>
                    </a:ext>
                  </a:extLst>
                </p:cNvPr>
                <p:cNvPicPr/>
                <p:nvPr/>
              </p:nvPicPr>
              <p:blipFill>
                <a:blip r:embed="rId560"/>
                <a:stretch>
                  <a:fillRect/>
                </a:stretch>
              </p:blipFill>
              <p:spPr>
                <a:xfrm>
                  <a:off x="2677418" y="6340582"/>
                  <a:ext cx="99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0" name="Freihand 339">
                  <a:extLst>
                    <a:ext uri="{FF2B5EF4-FFF2-40B4-BE49-F238E27FC236}">
                      <a16:creationId xmlns:a16="http://schemas.microsoft.com/office/drawing/2014/main" id="{BB6B5738-6F60-401C-97B6-C10191A6BB2D}"/>
                    </a:ext>
                  </a:extLst>
                </p14:cNvPr>
                <p14:cNvContentPartPr/>
                <p14:nvPr/>
              </p14:nvContentPartPr>
              <p14:xfrm>
                <a:off x="2845178" y="6438142"/>
                <a:ext cx="10080" cy="91800"/>
              </p14:xfrm>
            </p:contentPart>
          </mc:Choice>
          <mc:Fallback xmlns="">
            <p:pic>
              <p:nvPicPr>
                <p:cNvPr id="340" name="Freihand 339">
                  <a:extLst>
                    <a:ext uri="{FF2B5EF4-FFF2-40B4-BE49-F238E27FC236}">
                      <a16:creationId xmlns:a16="http://schemas.microsoft.com/office/drawing/2014/main" id="{BB6B5738-6F60-401C-97B6-C10191A6BB2D}"/>
                    </a:ext>
                  </a:extLst>
                </p:cNvPr>
                <p:cNvPicPr/>
                <p:nvPr/>
              </p:nvPicPr>
              <p:blipFill>
                <a:blip r:embed="rId562"/>
                <a:stretch>
                  <a:fillRect/>
                </a:stretch>
              </p:blipFill>
              <p:spPr>
                <a:xfrm>
                  <a:off x="2836178" y="6429502"/>
                  <a:ext cx="27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1" name="Freihand 340">
                  <a:extLst>
                    <a:ext uri="{FF2B5EF4-FFF2-40B4-BE49-F238E27FC236}">
                      <a16:creationId xmlns:a16="http://schemas.microsoft.com/office/drawing/2014/main" id="{DF556EEF-4567-48DA-8649-C02E89BFFC9F}"/>
                    </a:ext>
                  </a:extLst>
                </p14:cNvPr>
                <p14:cNvContentPartPr/>
                <p14:nvPr/>
              </p14:nvContentPartPr>
              <p14:xfrm>
                <a:off x="2870738" y="6279382"/>
                <a:ext cx="182880" cy="216720"/>
              </p14:xfrm>
            </p:contentPart>
          </mc:Choice>
          <mc:Fallback xmlns="">
            <p:pic>
              <p:nvPicPr>
                <p:cNvPr id="341" name="Freihand 340">
                  <a:extLst>
                    <a:ext uri="{FF2B5EF4-FFF2-40B4-BE49-F238E27FC236}">
                      <a16:creationId xmlns:a16="http://schemas.microsoft.com/office/drawing/2014/main" id="{DF556EEF-4567-48DA-8649-C02E89BFFC9F}"/>
                    </a:ext>
                  </a:extLst>
                </p:cNvPr>
                <p:cNvPicPr/>
                <p:nvPr/>
              </p:nvPicPr>
              <p:blipFill>
                <a:blip r:embed="rId564"/>
                <a:stretch>
                  <a:fillRect/>
                </a:stretch>
              </p:blipFill>
              <p:spPr>
                <a:xfrm>
                  <a:off x="2861738" y="6270382"/>
                  <a:ext cx="200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2" name="Freihand 341">
                  <a:extLst>
                    <a:ext uri="{FF2B5EF4-FFF2-40B4-BE49-F238E27FC236}">
                      <a16:creationId xmlns:a16="http://schemas.microsoft.com/office/drawing/2014/main" id="{938EFB0F-9446-4F9E-A57D-51EF8A6B37C2}"/>
                    </a:ext>
                  </a:extLst>
                </p14:cNvPr>
                <p14:cNvContentPartPr/>
                <p14:nvPr/>
              </p14:nvContentPartPr>
              <p14:xfrm>
                <a:off x="3116978" y="5926582"/>
                <a:ext cx="338400" cy="531720"/>
              </p14:xfrm>
            </p:contentPart>
          </mc:Choice>
          <mc:Fallback xmlns="">
            <p:pic>
              <p:nvPicPr>
                <p:cNvPr id="342" name="Freihand 341">
                  <a:extLst>
                    <a:ext uri="{FF2B5EF4-FFF2-40B4-BE49-F238E27FC236}">
                      <a16:creationId xmlns:a16="http://schemas.microsoft.com/office/drawing/2014/main" id="{938EFB0F-9446-4F9E-A57D-51EF8A6B37C2}"/>
                    </a:ext>
                  </a:extLst>
                </p:cNvPr>
                <p:cNvPicPr/>
                <p:nvPr/>
              </p:nvPicPr>
              <p:blipFill>
                <a:blip r:embed="rId566"/>
                <a:stretch>
                  <a:fillRect/>
                </a:stretch>
              </p:blipFill>
              <p:spPr>
                <a:xfrm>
                  <a:off x="3107978" y="5917942"/>
                  <a:ext cx="35604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3" name="Freihand 342">
                  <a:extLst>
                    <a:ext uri="{FF2B5EF4-FFF2-40B4-BE49-F238E27FC236}">
                      <a16:creationId xmlns:a16="http://schemas.microsoft.com/office/drawing/2014/main" id="{E9D401D6-FCE9-4E3A-BA90-F5D8F63104FC}"/>
                    </a:ext>
                  </a:extLst>
                </p14:cNvPr>
                <p14:cNvContentPartPr/>
                <p14:nvPr/>
              </p14:nvContentPartPr>
              <p14:xfrm>
                <a:off x="3546818" y="6159502"/>
                <a:ext cx="270720" cy="28080"/>
              </p14:xfrm>
            </p:contentPart>
          </mc:Choice>
          <mc:Fallback xmlns="">
            <p:pic>
              <p:nvPicPr>
                <p:cNvPr id="343" name="Freihand 342">
                  <a:extLst>
                    <a:ext uri="{FF2B5EF4-FFF2-40B4-BE49-F238E27FC236}">
                      <a16:creationId xmlns:a16="http://schemas.microsoft.com/office/drawing/2014/main" id="{E9D401D6-FCE9-4E3A-BA90-F5D8F63104FC}"/>
                    </a:ext>
                  </a:extLst>
                </p:cNvPr>
                <p:cNvPicPr/>
                <p:nvPr/>
              </p:nvPicPr>
              <p:blipFill>
                <a:blip r:embed="rId568"/>
                <a:stretch>
                  <a:fillRect/>
                </a:stretch>
              </p:blipFill>
              <p:spPr>
                <a:xfrm>
                  <a:off x="3537818" y="6150862"/>
                  <a:ext cx="288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4" name="Freihand 343">
                  <a:extLst>
                    <a:ext uri="{FF2B5EF4-FFF2-40B4-BE49-F238E27FC236}">
                      <a16:creationId xmlns:a16="http://schemas.microsoft.com/office/drawing/2014/main" id="{24E1EE1D-9480-499C-9016-B2ACFF5F0627}"/>
                    </a:ext>
                  </a:extLst>
                </p14:cNvPr>
                <p14:cNvContentPartPr/>
                <p14:nvPr/>
              </p14:nvContentPartPr>
              <p14:xfrm>
                <a:off x="3571658" y="6246262"/>
                <a:ext cx="244440" cy="19440"/>
              </p14:xfrm>
            </p:contentPart>
          </mc:Choice>
          <mc:Fallback xmlns="">
            <p:pic>
              <p:nvPicPr>
                <p:cNvPr id="344" name="Freihand 343">
                  <a:extLst>
                    <a:ext uri="{FF2B5EF4-FFF2-40B4-BE49-F238E27FC236}">
                      <a16:creationId xmlns:a16="http://schemas.microsoft.com/office/drawing/2014/main" id="{24E1EE1D-9480-499C-9016-B2ACFF5F0627}"/>
                    </a:ext>
                  </a:extLst>
                </p:cNvPr>
                <p:cNvPicPr/>
                <p:nvPr/>
              </p:nvPicPr>
              <p:blipFill>
                <a:blip r:embed="rId570"/>
                <a:stretch>
                  <a:fillRect/>
                </a:stretch>
              </p:blipFill>
              <p:spPr>
                <a:xfrm>
                  <a:off x="3562658" y="6237622"/>
                  <a:ext cx="262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5" name="Freihand 344">
                  <a:extLst>
                    <a:ext uri="{FF2B5EF4-FFF2-40B4-BE49-F238E27FC236}">
                      <a16:creationId xmlns:a16="http://schemas.microsoft.com/office/drawing/2014/main" id="{CB5B9592-0348-4385-BD57-F0FF8C2E1571}"/>
                    </a:ext>
                  </a:extLst>
                </p14:cNvPr>
                <p14:cNvContentPartPr/>
                <p14:nvPr/>
              </p14:nvContentPartPr>
              <p14:xfrm>
                <a:off x="4362218" y="5740822"/>
                <a:ext cx="217080" cy="228240"/>
              </p14:xfrm>
            </p:contentPart>
          </mc:Choice>
          <mc:Fallback xmlns="">
            <p:pic>
              <p:nvPicPr>
                <p:cNvPr id="345" name="Freihand 344">
                  <a:extLst>
                    <a:ext uri="{FF2B5EF4-FFF2-40B4-BE49-F238E27FC236}">
                      <a16:creationId xmlns:a16="http://schemas.microsoft.com/office/drawing/2014/main" id="{CB5B9592-0348-4385-BD57-F0FF8C2E1571}"/>
                    </a:ext>
                  </a:extLst>
                </p:cNvPr>
                <p:cNvPicPr/>
                <p:nvPr/>
              </p:nvPicPr>
              <p:blipFill>
                <a:blip r:embed="rId572"/>
                <a:stretch>
                  <a:fillRect/>
                </a:stretch>
              </p:blipFill>
              <p:spPr>
                <a:xfrm>
                  <a:off x="4353578" y="5732182"/>
                  <a:ext cx="234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46" name="Freihand 345">
                  <a:extLst>
                    <a:ext uri="{FF2B5EF4-FFF2-40B4-BE49-F238E27FC236}">
                      <a16:creationId xmlns:a16="http://schemas.microsoft.com/office/drawing/2014/main" id="{B2002FC5-5BB2-45DF-9D0B-707348C5761D}"/>
                    </a:ext>
                  </a:extLst>
                </p14:cNvPr>
                <p14:cNvContentPartPr/>
                <p14:nvPr/>
              </p14:nvContentPartPr>
              <p14:xfrm>
                <a:off x="4161338" y="6002182"/>
                <a:ext cx="909000" cy="171720"/>
              </p14:xfrm>
            </p:contentPart>
          </mc:Choice>
          <mc:Fallback xmlns="">
            <p:pic>
              <p:nvPicPr>
                <p:cNvPr id="346" name="Freihand 345">
                  <a:extLst>
                    <a:ext uri="{FF2B5EF4-FFF2-40B4-BE49-F238E27FC236}">
                      <a16:creationId xmlns:a16="http://schemas.microsoft.com/office/drawing/2014/main" id="{B2002FC5-5BB2-45DF-9D0B-707348C5761D}"/>
                    </a:ext>
                  </a:extLst>
                </p:cNvPr>
                <p:cNvPicPr/>
                <p:nvPr/>
              </p:nvPicPr>
              <p:blipFill>
                <a:blip r:embed="rId574"/>
                <a:stretch>
                  <a:fillRect/>
                </a:stretch>
              </p:blipFill>
              <p:spPr>
                <a:xfrm>
                  <a:off x="4152338" y="5993182"/>
                  <a:ext cx="9266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49" name="Freihand 348">
                  <a:extLst>
                    <a:ext uri="{FF2B5EF4-FFF2-40B4-BE49-F238E27FC236}">
                      <a16:creationId xmlns:a16="http://schemas.microsoft.com/office/drawing/2014/main" id="{3B6F5AD4-CDCC-4A87-8E35-E02DE161B851}"/>
                    </a:ext>
                  </a:extLst>
                </p14:cNvPr>
                <p14:cNvContentPartPr/>
                <p14:nvPr/>
              </p14:nvContentPartPr>
              <p14:xfrm>
                <a:off x="4357538" y="6206662"/>
                <a:ext cx="145440" cy="164160"/>
              </p14:xfrm>
            </p:contentPart>
          </mc:Choice>
          <mc:Fallback xmlns="">
            <p:pic>
              <p:nvPicPr>
                <p:cNvPr id="349" name="Freihand 348">
                  <a:extLst>
                    <a:ext uri="{FF2B5EF4-FFF2-40B4-BE49-F238E27FC236}">
                      <a16:creationId xmlns:a16="http://schemas.microsoft.com/office/drawing/2014/main" id="{3B6F5AD4-CDCC-4A87-8E35-E02DE161B851}"/>
                    </a:ext>
                  </a:extLst>
                </p:cNvPr>
                <p:cNvPicPr/>
                <p:nvPr/>
              </p:nvPicPr>
              <p:blipFill>
                <a:blip r:embed="rId576"/>
                <a:stretch>
                  <a:fillRect/>
                </a:stretch>
              </p:blipFill>
              <p:spPr>
                <a:xfrm>
                  <a:off x="4348538" y="6197662"/>
                  <a:ext cx="163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0" name="Freihand 349">
                  <a:extLst>
                    <a:ext uri="{FF2B5EF4-FFF2-40B4-BE49-F238E27FC236}">
                      <a16:creationId xmlns:a16="http://schemas.microsoft.com/office/drawing/2014/main" id="{30F5598C-E458-4F63-B4C2-6BA0EC1D4C9E}"/>
                    </a:ext>
                  </a:extLst>
                </p14:cNvPr>
                <p14:cNvContentPartPr/>
                <p14:nvPr/>
              </p14:nvContentPartPr>
              <p14:xfrm>
                <a:off x="4323698" y="6230422"/>
                <a:ext cx="311040" cy="334800"/>
              </p14:xfrm>
            </p:contentPart>
          </mc:Choice>
          <mc:Fallback xmlns="">
            <p:pic>
              <p:nvPicPr>
                <p:cNvPr id="350" name="Freihand 349">
                  <a:extLst>
                    <a:ext uri="{FF2B5EF4-FFF2-40B4-BE49-F238E27FC236}">
                      <a16:creationId xmlns:a16="http://schemas.microsoft.com/office/drawing/2014/main" id="{30F5598C-E458-4F63-B4C2-6BA0EC1D4C9E}"/>
                    </a:ext>
                  </a:extLst>
                </p:cNvPr>
                <p:cNvPicPr/>
                <p:nvPr/>
              </p:nvPicPr>
              <p:blipFill>
                <a:blip r:embed="rId578"/>
                <a:stretch>
                  <a:fillRect/>
                </a:stretch>
              </p:blipFill>
              <p:spPr>
                <a:xfrm>
                  <a:off x="4315058" y="6221422"/>
                  <a:ext cx="3286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1" name="Freihand 350">
                  <a:extLst>
                    <a:ext uri="{FF2B5EF4-FFF2-40B4-BE49-F238E27FC236}">
                      <a16:creationId xmlns:a16="http://schemas.microsoft.com/office/drawing/2014/main" id="{B0CEE63A-4DE9-40FB-9AD2-71A94DFCC502}"/>
                    </a:ext>
                  </a:extLst>
                </p14:cNvPr>
                <p14:cNvContentPartPr/>
                <p14:nvPr/>
              </p14:nvContentPartPr>
              <p14:xfrm>
                <a:off x="4377338" y="6470182"/>
                <a:ext cx="140760" cy="191160"/>
              </p14:xfrm>
            </p:contentPart>
          </mc:Choice>
          <mc:Fallback xmlns="">
            <p:pic>
              <p:nvPicPr>
                <p:cNvPr id="351" name="Freihand 350">
                  <a:extLst>
                    <a:ext uri="{FF2B5EF4-FFF2-40B4-BE49-F238E27FC236}">
                      <a16:creationId xmlns:a16="http://schemas.microsoft.com/office/drawing/2014/main" id="{B0CEE63A-4DE9-40FB-9AD2-71A94DFCC502}"/>
                    </a:ext>
                  </a:extLst>
                </p:cNvPr>
                <p:cNvPicPr/>
                <p:nvPr/>
              </p:nvPicPr>
              <p:blipFill>
                <a:blip r:embed="rId580"/>
                <a:stretch>
                  <a:fillRect/>
                </a:stretch>
              </p:blipFill>
              <p:spPr>
                <a:xfrm>
                  <a:off x="4368338" y="6461182"/>
                  <a:ext cx="158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2" name="Freihand 351">
                  <a:extLst>
                    <a:ext uri="{FF2B5EF4-FFF2-40B4-BE49-F238E27FC236}">
                      <a16:creationId xmlns:a16="http://schemas.microsoft.com/office/drawing/2014/main" id="{8BF30B01-1DAF-4520-90CA-E197BC48C165}"/>
                    </a:ext>
                  </a:extLst>
                </p14:cNvPr>
                <p14:cNvContentPartPr/>
                <p14:nvPr/>
              </p14:nvContentPartPr>
              <p14:xfrm>
                <a:off x="4527818" y="6456862"/>
                <a:ext cx="117720" cy="126720"/>
              </p14:xfrm>
            </p:contentPart>
          </mc:Choice>
          <mc:Fallback xmlns="">
            <p:pic>
              <p:nvPicPr>
                <p:cNvPr id="352" name="Freihand 351">
                  <a:extLst>
                    <a:ext uri="{FF2B5EF4-FFF2-40B4-BE49-F238E27FC236}">
                      <a16:creationId xmlns:a16="http://schemas.microsoft.com/office/drawing/2014/main" id="{8BF30B01-1DAF-4520-90CA-E197BC48C165}"/>
                    </a:ext>
                  </a:extLst>
                </p:cNvPr>
                <p:cNvPicPr/>
                <p:nvPr/>
              </p:nvPicPr>
              <p:blipFill>
                <a:blip r:embed="rId582"/>
                <a:stretch>
                  <a:fillRect/>
                </a:stretch>
              </p:blipFill>
              <p:spPr>
                <a:xfrm>
                  <a:off x="4519178" y="6448222"/>
                  <a:ext cx="135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3" name="Freihand 352">
                  <a:extLst>
                    <a:ext uri="{FF2B5EF4-FFF2-40B4-BE49-F238E27FC236}">
                      <a16:creationId xmlns:a16="http://schemas.microsoft.com/office/drawing/2014/main" id="{4D421B19-EB02-4E97-89FF-92FC35068598}"/>
                    </a:ext>
                  </a:extLst>
                </p14:cNvPr>
                <p14:cNvContentPartPr/>
                <p14:nvPr/>
              </p14:nvContentPartPr>
              <p14:xfrm>
                <a:off x="4667138" y="6429502"/>
                <a:ext cx="51840" cy="104760"/>
              </p14:xfrm>
            </p:contentPart>
          </mc:Choice>
          <mc:Fallback xmlns="">
            <p:pic>
              <p:nvPicPr>
                <p:cNvPr id="353" name="Freihand 352">
                  <a:extLst>
                    <a:ext uri="{FF2B5EF4-FFF2-40B4-BE49-F238E27FC236}">
                      <a16:creationId xmlns:a16="http://schemas.microsoft.com/office/drawing/2014/main" id="{4D421B19-EB02-4E97-89FF-92FC35068598}"/>
                    </a:ext>
                  </a:extLst>
                </p:cNvPr>
                <p:cNvPicPr/>
                <p:nvPr/>
              </p:nvPicPr>
              <p:blipFill>
                <a:blip r:embed="rId584"/>
                <a:stretch>
                  <a:fillRect/>
                </a:stretch>
              </p:blipFill>
              <p:spPr>
                <a:xfrm>
                  <a:off x="4658138" y="6420502"/>
                  <a:ext cx="69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5" name="Freihand 354">
                  <a:extLst>
                    <a:ext uri="{FF2B5EF4-FFF2-40B4-BE49-F238E27FC236}">
                      <a16:creationId xmlns:a16="http://schemas.microsoft.com/office/drawing/2014/main" id="{03BA6666-765B-434D-9D3F-EE2F58B8A3E2}"/>
                    </a:ext>
                  </a:extLst>
                </p14:cNvPr>
                <p14:cNvContentPartPr/>
                <p14:nvPr/>
              </p14:nvContentPartPr>
              <p14:xfrm>
                <a:off x="4525658" y="6450742"/>
                <a:ext cx="250920" cy="185400"/>
              </p14:xfrm>
            </p:contentPart>
          </mc:Choice>
          <mc:Fallback xmlns="">
            <p:pic>
              <p:nvPicPr>
                <p:cNvPr id="355" name="Freihand 354">
                  <a:extLst>
                    <a:ext uri="{FF2B5EF4-FFF2-40B4-BE49-F238E27FC236}">
                      <a16:creationId xmlns:a16="http://schemas.microsoft.com/office/drawing/2014/main" id="{03BA6666-765B-434D-9D3F-EE2F58B8A3E2}"/>
                    </a:ext>
                  </a:extLst>
                </p:cNvPr>
                <p:cNvPicPr/>
                <p:nvPr/>
              </p:nvPicPr>
              <p:blipFill>
                <a:blip r:embed="rId586"/>
                <a:stretch>
                  <a:fillRect/>
                </a:stretch>
              </p:blipFill>
              <p:spPr>
                <a:xfrm>
                  <a:off x="4517018" y="6442102"/>
                  <a:ext cx="268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7" name="Freihand 356">
                  <a:extLst>
                    <a:ext uri="{FF2B5EF4-FFF2-40B4-BE49-F238E27FC236}">
                      <a16:creationId xmlns:a16="http://schemas.microsoft.com/office/drawing/2014/main" id="{0FADC210-063A-4791-9616-7B358C9A47DC}"/>
                    </a:ext>
                  </a:extLst>
                </p14:cNvPr>
                <p14:cNvContentPartPr/>
                <p14:nvPr/>
              </p14:nvContentPartPr>
              <p14:xfrm>
                <a:off x="5144858" y="6127102"/>
                <a:ext cx="86760" cy="82800"/>
              </p14:xfrm>
            </p:contentPart>
          </mc:Choice>
          <mc:Fallback xmlns="">
            <p:pic>
              <p:nvPicPr>
                <p:cNvPr id="357" name="Freihand 356">
                  <a:extLst>
                    <a:ext uri="{FF2B5EF4-FFF2-40B4-BE49-F238E27FC236}">
                      <a16:creationId xmlns:a16="http://schemas.microsoft.com/office/drawing/2014/main" id="{0FADC210-063A-4791-9616-7B358C9A47DC}"/>
                    </a:ext>
                  </a:extLst>
                </p:cNvPr>
                <p:cNvPicPr/>
                <p:nvPr/>
              </p:nvPicPr>
              <p:blipFill>
                <a:blip r:embed="rId588"/>
                <a:stretch>
                  <a:fillRect/>
                </a:stretch>
              </p:blipFill>
              <p:spPr>
                <a:xfrm>
                  <a:off x="5136218" y="6118102"/>
                  <a:ext cx="104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8" name="Freihand 357">
                  <a:extLst>
                    <a:ext uri="{FF2B5EF4-FFF2-40B4-BE49-F238E27FC236}">
                      <a16:creationId xmlns:a16="http://schemas.microsoft.com/office/drawing/2014/main" id="{2BBB3C20-006F-46A6-8538-6F440BE6852E}"/>
                    </a:ext>
                  </a:extLst>
                </p14:cNvPr>
                <p14:cNvContentPartPr/>
                <p14:nvPr/>
              </p14:nvContentPartPr>
              <p14:xfrm>
                <a:off x="5308298" y="6039982"/>
                <a:ext cx="160560" cy="210600"/>
              </p14:xfrm>
            </p:contentPart>
          </mc:Choice>
          <mc:Fallback xmlns="">
            <p:pic>
              <p:nvPicPr>
                <p:cNvPr id="358" name="Freihand 357">
                  <a:extLst>
                    <a:ext uri="{FF2B5EF4-FFF2-40B4-BE49-F238E27FC236}">
                      <a16:creationId xmlns:a16="http://schemas.microsoft.com/office/drawing/2014/main" id="{2BBB3C20-006F-46A6-8538-6F440BE6852E}"/>
                    </a:ext>
                  </a:extLst>
                </p:cNvPr>
                <p:cNvPicPr/>
                <p:nvPr/>
              </p:nvPicPr>
              <p:blipFill>
                <a:blip r:embed="rId590"/>
                <a:stretch>
                  <a:fillRect/>
                </a:stretch>
              </p:blipFill>
              <p:spPr>
                <a:xfrm>
                  <a:off x="5299658" y="6031342"/>
                  <a:ext cx="178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9" name="Freihand 358">
                  <a:extLst>
                    <a:ext uri="{FF2B5EF4-FFF2-40B4-BE49-F238E27FC236}">
                      <a16:creationId xmlns:a16="http://schemas.microsoft.com/office/drawing/2014/main" id="{C6629322-8276-47F0-A2C8-114CE1854802}"/>
                    </a:ext>
                  </a:extLst>
                </p14:cNvPr>
                <p14:cNvContentPartPr/>
                <p14:nvPr/>
              </p14:nvContentPartPr>
              <p14:xfrm>
                <a:off x="5501978" y="6027382"/>
                <a:ext cx="107640" cy="169920"/>
              </p14:xfrm>
            </p:contentPart>
          </mc:Choice>
          <mc:Fallback xmlns="">
            <p:pic>
              <p:nvPicPr>
                <p:cNvPr id="359" name="Freihand 358">
                  <a:extLst>
                    <a:ext uri="{FF2B5EF4-FFF2-40B4-BE49-F238E27FC236}">
                      <a16:creationId xmlns:a16="http://schemas.microsoft.com/office/drawing/2014/main" id="{C6629322-8276-47F0-A2C8-114CE1854802}"/>
                    </a:ext>
                  </a:extLst>
                </p:cNvPr>
                <p:cNvPicPr/>
                <p:nvPr/>
              </p:nvPicPr>
              <p:blipFill>
                <a:blip r:embed="rId592"/>
                <a:stretch>
                  <a:fillRect/>
                </a:stretch>
              </p:blipFill>
              <p:spPr>
                <a:xfrm>
                  <a:off x="5492978" y="6018382"/>
                  <a:ext cx="125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0" name="Freihand 359">
                  <a:extLst>
                    <a:ext uri="{FF2B5EF4-FFF2-40B4-BE49-F238E27FC236}">
                      <a16:creationId xmlns:a16="http://schemas.microsoft.com/office/drawing/2014/main" id="{45D19BDB-07D4-4251-BE5D-300B6EF57879}"/>
                    </a:ext>
                  </a:extLst>
                </p14:cNvPr>
                <p14:cNvContentPartPr/>
                <p14:nvPr/>
              </p14:nvContentPartPr>
              <p14:xfrm>
                <a:off x="5615738" y="6020182"/>
                <a:ext cx="153360" cy="133200"/>
              </p14:xfrm>
            </p:contentPart>
          </mc:Choice>
          <mc:Fallback xmlns="">
            <p:pic>
              <p:nvPicPr>
                <p:cNvPr id="360" name="Freihand 359">
                  <a:extLst>
                    <a:ext uri="{FF2B5EF4-FFF2-40B4-BE49-F238E27FC236}">
                      <a16:creationId xmlns:a16="http://schemas.microsoft.com/office/drawing/2014/main" id="{45D19BDB-07D4-4251-BE5D-300B6EF57879}"/>
                    </a:ext>
                  </a:extLst>
                </p:cNvPr>
                <p:cNvPicPr/>
                <p:nvPr/>
              </p:nvPicPr>
              <p:blipFill>
                <a:blip r:embed="rId594"/>
                <a:stretch>
                  <a:fillRect/>
                </a:stretch>
              </p:blipFill>
              <p:spPr>
                <a:xfrm>
                  <a:off x="5606738" y="6011542"/>
                  <a:ext cx="171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1" name="Freihand 360">
                  <a:extLst>
                    <a:ext uri="{FF2B5EF4-FFF2-40B4-BE49-F238E27FC236}">
                      <a16:creationId xmlns:a16="http://schemas.microsoft.com/office/drawing/2014/main" id="{C741CBD3-9E9D-4152-806C-F136E6E749D3}"/>
                    </a:ext>
                  </a:extLst>
                </p14:cNvPr>
                <p14:cNvContentPartPr/>
                <p14:nvPr/>
              </p14:nvContentPartPr>
              <p14:xfrm>
                <a:off x="5796818" y="6020182"/>
                <a:ext cx="132120" cy="126000"/>
              </p14:xfrm>
            </p:contentPart>
          </mc:Choice>
          <mc:Fallback xmlns="">
            <p:pic>
              <p:nvPicPr>
                <p:cNvPr id="361" name="Freihand 360">
                  <a:extLst>
                    <a:ext uri="{FF2B5EF4-FFF2-40B4-BE49-F238E27FC236}">
                      <a16:creationId xmlns:a16="http://schemas.microsoft.com/office/drawing/2014/main" id="{C741CBD3-9E9D-4152-806C-F136E6E749D3}"/>
                    </a:ext>
                  </a:extLst>
                </p:cNvPr>
                <p:cNvPicPr/>
                <p:nvPr/>
              </p:nvPicPr>
              <p:blipFill>
                <a:blip r:embed="rId596"/>
                <a:stretch>
                  <a:fillRect/>
                </a:stretch>
              </p:blipFill>
              <p:spPr>
                <a:xfrm>
                  <a:off x="5788178" y="6011542"/>
                  <a:ext cx="149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2" name="Freihand 361">
                  <a:extLst>
                    <a:ext uri="{FF2B5EF4-FFF2-40B4-BE49-F238E27FC236}">
                      <a16:creationId xmlns:a16="http://schemas.microsoft.com/office/drawing/2014/main" id="{E6A83691-8452-4F51-A5A9-BB4261FF16F6}"/>
                    </a:ext>
                  </a:extLst>
                </p14:cNvPr>
                <p14:cNvContentPartPr/>
                <p14:nvPr/>
              </p14:nvContentPartPr>
              <p14:xfrm>
                <a:off x="6040898" y="6018742"/>
                <a:ext cx="227880" cy="140760"/>
              </p14:xfrm>
            </p:contentPart>
          </mc:Choice>
          <mc:Fallback xmlns="">
            <p:pic>
              <p:nvPicPr>
                <p:cNvPr id="362" name="Freihand 361">
                  <a:extLst>
                    <a:ext uri="{FF2B5EF4-FFF2-40B4-BE49-F238E27FC236}">
                      <a16:creationId xmlns:a16="http://schemas.microsoft.com/office/drawing/2014/main" id="{E6A83691-8452-4F51-A5A9-BB4261FF16F6}"/>
                    </a:ext>
                  </a:extLst>
                </p:cNvPr>
                <p:cNvPicPr/>
                <p:nvPr/>
              </p:nvPicPr>
              <p:blipFill>
                <a:blip r:embed="rId598"/>
                <a:stretch>
                  <a:fillRect/>
                </a:stretch>
              </p:blipFill>
              <p:spPr>
                <a:xfrm>
                  <a:off x="6032258" y="6010102"/>
                  <a:ext cx="245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3" name="Freihand 362">
                  <a:extLst>
                    <a:ext uri="{FF2B5EF4-FFF2-40B4-BE49-F238E27FC236}">
                      <a16:creationId xmlns:a16="http://schemas.microsoft.com/office/drawing/2014/main" id="{B3BB3A6A-901F-45BB-B093-8E1A1FE0CDFA}"/>
                    </a:ext>
                  </a:extLst>
                </p14:cNvPr>
                <p14:cNvContentPartPr/>
                <p14:nvPr/>
              </p14:nvContentPartPr>
              <p14:xfrm>
                <a:off x="6453818" y="5875462"/>
                <a:ext cx="259560" cy="339120"/>
              </p14:xfrm>
            </p:contentPart>
          </mc:Choice>
          <mc:Fallback xmlns="">
            <p:pic>
              <p:nvPicPr>
                <p:cNvPr id="363" name="Freihand 362">
                  <a:extLst>
                    <a:ext uri="{FF2B5EF4-FFF2-40B4-BE49-F238E27FC236}">
                      <a16:creationId xmlns:a16="http://schemas.microsoft.com/office/drawing/2014/main" id="{B3BB3A6A-901F-45BB-B093-8E1A1FE0CDFA}"/>
                    </a:ext>
                  </a:extLst>
                </p:cNvPr>
                <p:cNvPicPr/>
                <p:nvPr/>
              </p:nvPicPr>
              <p:blipFill>
                <a:blip r:embed="rId600"/>
                <a:stretch>
                  <a:fillRect/>
                </a:stretch>
              </p:blipFill>
              <p:spPr>
                <a:xfrm>
                  <a:off x="6444818" y="5866822"/>
                  <a:ext cx="2772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4" name="Freihand 363">
                  <a:extLst>
                    <a:ext uri="{FF2B5EF4-FFF2-40B4-BE49-F238E27FC236}">
                      <a16:creationId xmlns:a16="http://schemas.microsoft.com/office/drawing/2014/main" id="{BFB9C664-D638-445B-AE3C-0E1711E9AE0B}"/>
                    </a:ext>
                  </a:extLst>
                </p14:cNvPr>
                <p14:cNvContentPartPr/>
                <p14:nvPr/>
              </p14:nvContentPartPr>
              <p14:xfrm>
                <a:off x="6829298" y="5837662"/>
                <a:ext cx="212760" cy="253800"/>
              </p14:xfrm>
            </p:contentPart>
          </mc:Choice>
          <mc:Fallback xmlns="">
            <p:pic>
              <p:nvPicPr>
                <p:cNvPr id="364" name="Freihand 363">
                  <a:extLst>
                    <a:ext uri="{FF2B5EF4-FFF2-40B4-BE49-F238E27FC236}">
                      <a16:creationId xmlns:a16="http://schemas.microsoft.com/office/drawing/2014/main" id="{BFB9C664-D638-445B-AE3C-0E1711E9AE0B}"/>
                    </a:ext>
                  </a:extLst>
                </p:cNvPr>
                <p:cNvPicPr/>
                <p:nvPr/>
              </p:nvPicPr>
              <p:blipFill>
                <a:blip r:embed="rId602"/>
                <a:stretch>
                  <a:fillRect/>
                </a:stretch>
              </p:blipFill>
              <p:spPr>
                <a:xfrm>
                  <a:off x="6820298" y="5829022"/>
                  <a:ext cx="2304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6" name="Freihand 365">
                  <a:extLst>
                    <a:ext uri="{FF2B5EF4-FFF2-40B4-BE49-F238E27FC236}">
                      <a16:creationId xmlns:a16="http://schemas.microsoft.com/office/drawing/2014/main" id="{3E3735EC-2F08-4D0D-A0A9-66E67A956F21}"/>
                    </a:ext>
                  </a:extLst>
                </p14:cNvPr>
                <p14:cNvContentPartPr/>
                <p14:nvPr/>
              </p14:nvContentPartPr>
              <p14:xfrm>
                <a:off x="7090658" y="5842702"/>
                <a:ext cx="123120" cy="173880"/>
              </p14:xfrm>
            </p:contentPart>
          </mc:Choice>
          <mc:Fallback xmlns="">
            <p:pic>
              <p:nvPicPr>
                <p:cNvPr id="366" name="Freihand 365">
                  <a:extLst>
                    <a:ext uri="{FF2B5EF4-FFF2-40B4-BE49-F238E27FC236}">
                      <a16:creationId xmlns:a16="http://schemas.microsoft.com/office/drawing/2014/main" id="{3E3735EC-2F08-4D0D-A0A9-66E67A956F21}"/>
                    </a:ext>
                  </a:extLst>
                </p:cNvPr>
                <p:cNvPicPr/>
                <p:nvPr/>
              </p:nvPicPr>
              <p:blipFill>
                <a:blip r:embed="rId604"/>
                <a:stretch>
                  <a:fillRect/>
                </a:stretch>
              </p:blipFill>
              <p:spPr>
                <a:xfrm>
                  <a:off x="7082018" y="5833702"/>
                  <a:ext cx="1407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7" name="Freihand 366">
                  <a:extLst>
                    <a:ext uri="{FF2B5EF4-FFF2-40B4-BE49-F238E27FC236}">
                      <a16:creationId xmlns:a16="http://schemas.microsoft.com/office/drawing/2014/main" id="{2721ECD9-F3E7-499D-9B33-D9983F0569CA}"/>
                    </a:ext>
                  </a:extLst>
                </p14:cNvPr>
                <p14:cNvContentPartPr/>
                <p14:nvPr/>
              </p14:nvContentPartPr>
              <p14:xfrm>
                <a:off x="7242578" y="5803462"/>
                <a:ext cx="156600" cy="209520"/>
              </p14:xfrm>
            </p:contentPart>
          </mc:Choice>
          <mc:Fallback xmlns="">
            <p:pic>
              <p:nvPicPr>
                <p:cNvPr id="367" name="Freihand 366">
                  <a:extLst>
                    <a:ext uri="{FF2B5EF4-FFF2-40B4-BE49-F238E27FC236}">
                      <a16:creationId xmlns:a16="http://schemas.microsoft.com/office/drawing/2014/main" id="{2721ECD9-F3E7-499D-9B33-D9983F0569CA}"/>
                    </a:ext>
                  </a:extLst>
                </p:cNvPr>
                <p:cNvPicPr/>
                <p:nvPr/>
              </p:nvPicPr>
              <p:blipFill>
                <a:blip r:embed="rId606"/>
                <a:stretch>
                  <a:fillRect/>
                </a:stretch>
              </p:blipFill>
              <p:spPr>
                <a:xfrm>
                  <a:off x="7233578" y="5794822"/>
                  <a:ext cx="174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8" name="Freihand 367">
                  <a:extLst>
                    <a:ext uri="{FF2B5EF4-FFF2-40B4-BE49-F238E27FC236}">
                      <a16:creationId xmlns:a16="http://schemas.microsoft.com/office/drawing/2014/main" id="{22DD202F-46C3-4AEB-943D-004487E52AEA}"/>
                    </a:ext>
                  </a:extLst>
                </p14:cNvPr>
                <p14:cNvContentPartPr/>
                <p14:nvPr/>
              </p14:nvContentPartPr>
              <p14:xfrm>
                <a:off x="7431218" y="5783662"/>
                <a:ext cx="173520" cy="218880"/>
              </p14:xfrm>
            </p:contentPart>
          </mc:Choice>
          <mc:Fallback xmlns="">
            <p:pic>
              <p:nvPicPr>
                <p:cNvPr id="368" name="Freihand 367">
                  <a:extLst>
                    <a:ext uri="{FF2B5EF4-FFF2-40B4-BE49-F238E27FC236}">
                      <a16:creationId xmlns:a16="http://schemas.microsoft.com/office/drawing/2014/main" id="{22DD202F-46C3-4AEB-943D-004487E52AEA}"/>
                    </a:ext>
                  </a:extLst>
                </p:cNvPr>
                <p:cNvPicPr/>
                <p:nvPr/>
              </p:nvPicPr>
              <p:blipFill>
                <a:blip r:embed="rId608"/>
                <a:stretch>
                  <a:fillRect/>
                </a:stretch>
              </p:blipFill>
              <p:spPr>
                <a:xfrm>
                  <a:off x="7422578" y="5775022"/>
                  <a:ext cx="191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0" name="Freihand 369">
                  <a:extLst>
                    <a:ext uri="{FF2B5EF4-FFF2-40B4-BE49-F238E27FC236}">
                      <a16:creationId xmlns:a16="http://schemas.microsoft.com/office/drawing/2014/main" id="{874CB7EE-5EA2-4138-8042-BD17CFF45AE7}"/>
                    </a:ext>
                  </a:extLst>
                </p14:cNvPr>
                <p14:cNvContentPartPr/>
                <p14:nvPr/>
              </p14:nvContentPartPr>
              <p14:xfrm>
                <a:off x="7699058" y="5786182"/>
                <a:ext cx="34560" cy="209160"/>
              </p14:xfrm>
            </p:contentPart>
          </mc:Choice>
          <mc:Fallback xmlns="">
            <p:pic>
              <p:nvPicPr>
                <p:cNvPr id="370" name="Freihand 369">
                  <a:extLst>
                    <a:ext uri="{FF2B5EF4-FFF2-40B4-BE49-F238E27FC236}">
                      <a16:creationId xmlns:a16="http://schemas.microsoft.com/office/drawing/2014/main" id="{874CB7EE-5EA2-4138-8042-BD17CFF45AE7}"/>
                    </a:ext>
                  </a:extLst>
                </p:cNvPr>
                <p:cNvPicPr/>
                <p:nvPr/>
              </p:nvPicPr>
              <p:blipFill>
                <a:blip r:embed="rId610"/>
                <a:stretch>
                  <a:fillRect/>
                </a:stretch>
              </p:blipFill>
              <p:spPr>
                <a:xfrm>
                  <a:off x="7690058" y="5777182"/>
                  <a:ext cx="52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1" name="Freihand 370">
                  <a:extLst>
                    <a:ext uri="{FF2B5EF4-FFF2-40B4-BE49-F238E27FC236}">
                      <a16:creationId xmlns:a16="http://schemas.microsoft.com/office/drawing/2014/main" id="{9268CB1C-C36C-444E-A199-59A21F2B5FFD}"/>
                    </a:ext>
                  </a:extLst>
                </p14:cNvPr>
                <p14:cNvContentPartPr/>
                <p14:nvPr/>
              </p14:nvContentPartPr>
              <p14:xfrm>
                <a:off x="7599698" y="5710222"/>
                <a:ext cx="309960" cy="82800"/>
              </p14:xfrm>
            </p:contentPart>
          </mc:Choice>
          <mc:Fallback xmlns="">
            <p:pic>
              <p:nvPicPr>
                <p:cNvPr id="371" name="Freihand 370">
                  <a:extLst>
                    <a:ext uri="{FF2B5EF4-FFF2-40B4-BE49-F238E27FC236}">
                      <a16:creationId xmlns:a16="http://schemas.microsoft.com/office/drawing/2014/main" id="{9268CB1C-C36C-444E-A199-59A21F2B5FFD}"/>
                    </a:ext>
                  </a:extLst>
                </p:cNvPr>
                <p:cNvPicPr/>
                <p:nvPr/>
              </p:nvPicPr>
              <p:blipFill>
                <a:blip r:embed="rId612"/>
                <a:stretch>
                  <a:fillRect/>
                </a:stretch>
              </p:blipFill>
              <p:spPr>
                <a:xfrm>
                  <a:off x="7591058" y="5701222"/>
                  <a:ext cx="327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2" name="Freihand 371">
                  <a:extLst>
                    <a:ext uri="{FF2B5EF4-FFF2-40B4-BE49-F238E27FC236}">
                      <a16:creationId xmlns:a16="http://schemas.microsoft.com/office/drawing/2014/main" id="{E8AED637-CE61-466C-BF36-8BB2AAAD644A}"/>
                    </a:ext>
                  </a:extLst>
                </p14:cNvPr>
                <p14:cNvContentPartPr/>
                <p14:nvPr/>
              </p14:nvContentPartPr>
              <p14:xfrm>
                <a:off x="7797338" y="5689702"/>
                <a:ext cx="309600" cy="276120"/>
              </p14:xfrm>
            </p:contentPart>
          </mc:Choice>
          <mc:Fallback xmlns="">
            <p:pic>
              <p:nvPicPr>
                <p:cNvPr id="372" name="Freihand 371">
                  <a:extLst>
                    <a:ext uri="{FF2B5EF4-FFF2-40B4-BE49-F238E27FC236}">
                      <a16:creationId xmlns:a16="http://schemas.microsoft.com/office/drawing/2014/main" id="{E8AED637-CE61-466C-BF36-8BB2AAAD644A}"/>
                    </a:ext>
                  </a:extLst>
                </p:cNvPr>
                <p:cNvPicPr/>
                <p:nvPr/>
              </p:nvPicPr>
              <p:blipFill>
                <a:blip r:embed="rId614"/>
                <a:stretch>
                  <a:fillRect/>
                </a:stretch>
              </p:blipFill>
              <p:spPr>
                <a:xfrm>
                  <a:off x="7788698" y="5680702"/>
                  <a:ext cx="3272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3" name="Freihand 372">
                  <a:extLst>
                    <a:ext uri="{FF2B5EF4-FFF2-40B4-BE49-F238E27FC236}">
                      <a16:creationId xmlns:a16="http://schemas.microsoft.com/office/drawing/2014/main" id="{ACA4840F-35FF-4358-96A4-5E6553A783A6}"/>
                    </a:ext>
                  </a:extLst>
                </p14:cNvPr>
                <p14:cNvContentPartPr/>
                <p14:nvPr/>
              </p14:nvContentPartPr>
              <p14:xfrm>
                <a:off x="7949618" y="5664862"/>
                <a:ext cx="302760" cy="271800"/>
              </p14:xfrm>
            </p:contentPart>
          </mc:Choice>
          <mc:Fallback xmlns="">
            <p:pic>
              <p:nvPicPr>
                <p:cNvPr id="373" name="Freihand 372">
                  <a:extLst>
                    <a:ext uri="{FF2B5EF4-FFF2-40B4-BE49-F238E27FC236}">
                      <a16:creationId xmlns:a16="http://schemas.microsoft.com/office/drawing/2014/main" id="{ACA4840F-35FF-4358-96A4-5E6553A783A6}"/>
                    </a:ext>
                  </a:extLst>
                </p:cNvPr>
                <p:cNvPicPr/>
                <p:nvPr/>
              </p:nvPicPr>
              <p:blipFill>
                <a:blip r:embed="rId616"/>
                <a:stretch>
                  <a:fillRect/>
                </a:stretch>
              </p:blipFill>
              <p:spPr>
                <a:xfrm>
                  <a:off x="7940978" y="5655862"/>
                  <a:ext cx="3204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4" name="Freihand 373">
                  <a:extLst>
                    <a:ext uri="{FF2B5EF4-FFF2-40B4-BE49-F238E27FC236}">
                      <a16:creationId xmlns:a16="http://schemas.microsoft.com/office/drawing/2014/main" id="{DC161FED-317A-43CF-8DE7-1480C6564D9E}"/>
                    </a:ext>
                  </a:extLst>
                </p14:cNvPr>
                <p14:cNvContentPartPr/>
                <p14:nvPr/>
              </p14:nvContentPartPr>
              <p14:xfrm>
                <a:off x="5525738" y="6476302"/>
                <a:ext cx="429480" cy="56160"/>
              </p14:xfrm>
            </p:contentPart>
          </mc:Choice>
          <mc:Fallback xmlns="">
            <p:pic>
              <p:nvPicPr>
                <p:cNvPr id="374" name="Freihand 373">
                  <a:extLst>
                    <a:ext uri="{FF2B5EF4-FFF2-40B4-BE49-F238E27FC236}">
                      <a16:creationId xmlns:a16="http://schemas.microsoft.com/office/drawing/2014/main" id="{DC161FED-317A-43CF-8DE7-1480C6564D9E}"/>
                    </a:ext>
                  </a:extLst>
                </p:cNvPr>
                <p:cNvPicPr/>
                <p:nvPr/>
              </p:nvPicPr>
              <p:blipFill>
                <a:blip r:embed="rId618"/>
                <a:stretch>
                  <a:fillRect/>
                </a:stretch>
              </p:blipFill>
              <p:spPr>
                <a:xfrm>
                  <a:off x="5516738" y="6467662"/>
                  <a:ext cx="447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5" name="Freihand 374">
                  <a:extLst>
                    <a:ext uri="{FF2B5EF4-FFF2-40B4-BE49-F238E27FC236}">
                      <a16:creationId xmlns:a16="http://schemas.microsoft.com/office/drawing/2014/main" id="{BB29B0ED-279D-4DD9-A319-429695955994}"/>
                    </a:ext>
                  </a:extLst>
                </p14:cNvPr>
                <p14:cNvContentPartPr/>
                <p14:nvPr/>
              </p14:nvContentPartPr>
              <p14:xfrm>
                <a:off x="5591618" y="6407902"/>
                <a:ext cx="537480" cy="243720"/>
              </p14:xfrm>
            </p:contentPart>
          </mc:Choice>
          <mc:Fallback xmlns="">
            <p:pic>
              <p:nvPicPr>
                <p:cNvPr id="375" name="Freihand 374">
                  <a:extLst>
                    <a:ext uri="{FF2B5EF4-FFF2-40B4-BE49-F238E27FC236}">
                      <a16:creationId xmlns:a16="http://schemas.microsoft.com/office/drawing/2014/main" id="{BB29B0ED-279D-4DD9-A319-429695955994}"/>
                    </a:ext>
                  </a:extLst>
                </p:cNvPr>
                <p:cNvPicPr/>
                <p:nvPr/>
              </p:nvPicPr>
              <p:blipFill>
                <a:blip r:embed="rId620"/>
                <a:stretch>
                  <a:fillRect/>
                </a:stretch>
              </p:blipFill>
              <p:spPr>
                <a:xfrm>
                  <a:off x="5582978" y="6398902"/>
                  <a:ext cx="555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6" name="Freihand 375">
                  <a:extLst>
                    <a:ext uri="{FF2B5EF4-FFF2-40B4-BE49-F238E27FC236}">
                      <a16:creationId xmlns:a16="http://schemas.microsoft.com/office/drawing/2014/main" id="{2D03E281-9143-4A1D-8077-E07EA785587C}"/>
                    </a:ext>
                  </a:extLst>
                </p14:cNvPr>
                <p14:cNvContentPartPr/>
                <p14:nvPr/>
              </p14:nvContentPartPr>
              <p14:xfrm>
                <a:off x="6446618" y="6398542"/>
                <a:ext cx="21240" cy="116280"/>
              </p14:xfrm>
            </p:contentPart>
          </mc:Choice>
          <mc:Fallback xmlns="">
            <p:pic>
              <p:nvPicPr>
                <p:cNvPr id="376" name="Freihand 375">
                  <a:extLst>
                    <a:ext uri="{FF2B5EF4-FFF2-40B4-BE49-F238E27FC236}">
                      <a16:creationId xmlns:a16="http://schemas.microsoft.com/office/drawing/2014/main" id="{2D03E281-9143-4A1D-8077-E07EA785587C}"/>
                    </a:ext>
                  </a:extLst>
                </p:cNvPr>
                <p:cNvPicPr/>
                <p:nvPr/>
              </p:nvPicPr>
              <p:blipFill>
                <a:blip r:embed="rId622"/>
                <a:stretch>
                  <a:fillRect/>
                </a:stretch>
              </p:blipFill>
              <p:spPr>
                <a:xfrm>
                  <a:off x="6437618" y="6389542"/>
                  <a:ext cx="38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7" name="Freihand 376">
                  <a:extLst>
                    <a:ext uri="{FF2B5EF4-FFF2-40B4-BE49-F238E27FC236}">
                      <a16:creationId xmlns:a16="http://schemas.microsoft.com/office/drawing/2014/main" id="{B63F50A6-AC10-4FEB-AED3-2623059CC452}"/>
                    </a:ext>
                  </a:extLst>
                </p14:cNvPr>
                <p14:cNvContentPartPr/>
                <p14:nvPr/>
              </p14:nvContentPartPr>
              <p14:xfrm>
                <a:off x="6221618" y="6389542"/>
                <a:ext cx="231480" cy="249840"/>
              </p14:xfrm>
            </p:contentPart>
          </mc:Choice>
          <mc:Fallback xmlns="">
            <p:pic>
              <p:nvPicPr>
                <p:cNvPr id="377" name="Freihand 376">
                  <a:extLst>
                    <a:ext uri="{FF2B5EF4-FFF2-40B4-BE49-F238E27FC236}">
                      <a16:creationId xmlns:a16="http://schemas.microsoft.com/office/drawing/2014/main" id="{B63F50A6-AC10-4FEB-AED3-2623059CC452}"/>
                    </a:ext>
                  </a:extLst>
                </p:cNvPr>
                <p:cNvPicPr/>
                <p:nvPr/>
              </p:nvPicPr>
              <p:blipFill>
                <a:blip r:embed="rId624"/>
                <a:stretch>
                  <a:fillRect/>
                </a:stretch>
              </p:blipFill>
              <p:spPr>
                <a:xfrm>
                  <a:off x="6212978" y="6380902"/>
                  <a:ext cx="249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8" name="Freihand 377">
                  <a:extLst>
                    <a:ext uri="{FF2B5EF4-FFF2-40B4-BE49-F238E27FC236}">
                      <a16:creationId xmlns:a16="http://schemas.microsoft.com/office/drawing/2014/main" id="{4E53B8FD-985E-4988-A2BD-DB11F819E936}"/>
                    </a:ext>
                  </a:extLst>
                </p14:cNvPr>
                <p14:cNvContentPartPr/>
                <p14:nvPr/>
              </p14:nvContentPartPr>
              <p14:xfrm>
                <a:off x="6569018" y="6327982"/>
                <a:ext cx="174240" cy="189360"/>
              </p14:xfrm>
            </p:contentPart>
          </mc:Choice>
          <mc:Fallback xmlns="">
            <p:pic>
              <p:nvPicPr>
                <p:cNvPr id="378" name="Freihand 377">
                  <a:extLst>
                    <a:ext uri="{FF2B5EF4-FFF2-40B4-BE49-F238E27FC236}">
                      <a16:creationId xmlns:a16="http://schemas.microsoft.com/office/drawing/2014/main" id="{4E53B8FD-985E-4988-A2BD-DB11F819E936}"/>
                    </a:ext>
                  </a:extLst>
                </p:cNvPr>
                <p:cNvPicPr/>
                <p:nvPr/>
              </p:nvPicPr>
              <p:blipFill>
                <a:blip r:embed="rId626"/>
                <a:stretch>
                  <a:fillRect/>
                </a:stretch>
              </p:blipFill>
              <p:spPr>
                <a:xfrm>
                  <a:off x="6560378" y="6319342"/>
                  <a:ext cx="191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1" name="Freihand 380">
                  <a:extLst>
                    <a:ext uri="{FF2B5EF4-FFF2-40B4-BE49-F238E27FC236}">
                      <a16:creationId xmlns:a16="http://schemas.microsoft.com/office/drawing/2014/main" id="{5CDA8358-0DDD-4C61-A74D-5991ED5D3ED3}"/>
                    </a:ext>
                  </a:extLst>
                </p14:cNvPr>
                <p14:cNvContentPartPr/>
                <p14:nvPr/>
              </p14:nvContentPartPr>
              <p14:xfrm>
                <a:off x="6927218" y="6256702"/>
                <a:ext cx="250920" cy="266400"/>
              </p14:xfrm>
            </p:contentPart>
          </mc:Choice>
          <mc:Fallback xmlns="">
            <p:pic>
              <p:nvPicPr>
                <p:cNvPr id="381" name="Freihand 380">
                  <a:extLst>
                    <a:ext uri="{FF2B5EF4-FFF2-40B4-BE49-F238E27FC236}">
                      <a16:creationId xmlns:a16="http://schemas.microsoft.com/office/drawing/2014/main" id="{5CDA8358-0DDD-4C61-A74D-5991ED5D3ED3}"/>
                    </a:ext>
                  </a:extLst>
                </p:cNvPr>
                <p:cNvPicPr/>
                <p:nvPr/>
              </p:nvPicPr>
              <p:blipFill>
                <a:blip r:embed="rId628"/>
                <a:stretch>
                  <a:fillRect/>
                </a:stretch>
              </p:blipFill>
              <p:spPr>
                <a:xfrm>
                  <a:off x="6918218" y="6248062"/>
                  <a:ext cx="2685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2" name="Freihand 381">
                  <a:extLst>
                    <a:ext uri="{FF2B5EF4-FFF2-40B4-BE49-F238E27FC236}">
                      <a16:creationId xmlns:a16="http://schemas.microsoft.com/office/drawing/2014/main" id="{FF07E6DE-147A-4D2B-8816-989252E0FC46}"/>
                    </a:ext>
                  </a:extLst>
                </p14:cNvPr>
                <p14:cNvContentPartPr/>
                <p14:nvPr/>
              </p14:nvContentPartPr>
              <p14:xfrm>
                <a:off x="7159778" y="6281542"/>
                <a:ext cx="12240" cy="63360"/>
              </p14:xfrm>
            </p:contentPart>
          </mc:Choice>
          <mc:Fallback xmlns="">
            <p:pic>
              <p:nvPicPr>
                <p:cNvPr id="382" name="Freihand 381">
                  <a:extLst>
                    <a:ext uri="{FF2B5EF4-FFF2-40B4-BE49-F238E27FC236}">
                      <a16:creationId xmlns:a16="http://schemas.microsoft.com/office/drawing/2014/main" id="{FF07E6DE-147A-4D2B-8816-989252E0FC46}"/>
                    </a:ext>
                  </a:extLst>
                </p:cNvPr>
                <p:cNvPicPr/>
                <p:nvPr/>
              </p:nvPicPr>
              <p:blipFill>
                <a:blip r:embed="rId630"/>
                <a:stretch>
                  <a:fillRect/>
                </a:stretch>
              </p:blipFill>
              <p:spPr>
                <a:xfrm>
                  <a:off x="7150778" y="6272542"/>
                  <a:ext cx="29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3" name="Freihand 382">
                  <a:extLst>
                    <a:ext uri="{FF2B5EF4-FFF2-40B4-BE49-F238E27FC236}">
                      <a16:creationId xmlns:a16="http://schemas.microsoft.com/office/drawing/2014/main" id="{0F1DB6DB-6F1F-4316-B967-DF6F9597CC26}"/>
                    </a:ext>
                  </a:extLst>
                </p14:cNvPr>
                <p14:cNvContentPartPr/>
                <p14:nvPr/>
              </p14:nvContentPartPr>
              <p14:xfrm>
                <a:off x="7267418" y="6376582"/>
                <a:ext cx="101880" cy="111960"/>
              </p14:xfrm>
            </p:contentPart>
          </mc:Choice>
          <mc:Fallback xmlns="">
            <p:pic>
              <p:nvPicPr>
                <p:cNvPr id="383" name="Freihand 382">
                  <a:extLst>
                    <a:ext uri="{FF2B5EF4-FFF2-40B4-BE49-F238E27FC236}">
                      <a16:creationId xmlns:a16="http://schemas.microsoft.com/office/drawing/2014/main" id="{0F1DB6DB-6F1F-4316-B967-DF6F9597CC26}"/>
                    </a:ext>
                  </a:extLst>
                </p:cNvPr>
                <p:cNvPicPr/>
                <p:nvPr/>
              </p:nvPicPr>
              <p:blipFill>
                <a:blip r:embed="rId632"/>
                <a:stretch>
                  <a:fillRect/>
                </a:stretch>
              </p:blipFill>
              <p:spPr>
                <a:xfrm>
                  <a:off x="7258778" y="6367582"/>
                  <a:ext cx="119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4" name="Freihand 383">
                  <a:extLst>
                    <a:ext uri="{FF2B5EF4-FFF2-40B4-BE49-F238E27FC236}">
                      <a16:creationId xmlns:a16="http://schemas.microsoft.com/office/drawing/2014/main" id="{27298B5B-D842-4E61-A22A-BAAF0CB77130}"/>
                    </a:ext>
                  </a:extLst>
                </p14:cNvPr>
                <p14:cNvContentPartPr/>
                <p14:nvPr/>
              </p14:nvContentPartPr>
              <p14:xfrm>
                <a:off x="7530578" y="6204502"/>
                <a:ext cx="308520" cy="204120"/>
              </p14:xfrm>
            </p:contentPart>
          </mc:Choice>
          <mc:Fallback xmlns="">
            <p:pic>
              <p:nvPicPr>
                <p:cNvPr id="384" name="Freihand 383">
                  <a:extLst>
                    <a:ext uri="{FF2B5EF4-FFF2-40B4-BE49-F238E27FC236}">
                      <a16:creationId xmlns:a16="http://schemas.microsoft.com/office/drawing/2014/main" id="{27298B5B-D842-4E61-A22A-BAAF0CB77130}"/>
                    </a:ext>
                  </a:extLst>
                </p:cNvPr>
                <p:cNvPicPr/>
                <p:nvPr/>
              </p:nvPicPr>
              <p:blipFill>
                <a:blip r:embed="rId634"/>
                <a:stretch>
                  <a:fillRect/>
                </a:stretch>
              </p:blipFill>
              <p:spPr>
                <a:xfrm>
                  <a:off x="7521938" y="6195862"/>
                  <a:ext cx="326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5" name="Freihand 384">
                  <a:extLst>
                    <a:ext uri="{FF2B5EF4-FFF2-40B4-BE49-F238E27FC236}">
                      <a16:creationId xmlns:a16="http://schemas.microsoft.com/office/drawing/2014/main" id="{DAC6E870-B887-43A0-906D-E799E377A08B}"/>
                    </a:ext>
                  </a:extLst>
                </p14:cNvPr>
                <p14:cNvContentPartPr/>
                <p14:nvPr/>
              </p14:nvContentPartPr>
              <p14:xfrm>
                <a:off x="7534178" y="6295222"/>
                <a:ext cx="274320" cy="113400"/>
              </p14:xfrm>
            </p:contentPart>
          </mc:Choice>
          <mc:Fallback xmlns="">
            <p:pic>
              <p:nvPicPr>
                <p:cNvPr id="385" name="Freihand 384">
                  <a:extLst>
                    <a:ext uri="{FF2B5EF4-FFF2-40B4-BE49-F238E27FC236}">
                      <a16:creationId xmlns:a16="http://schemas.microsoft.com/office/drawing/2014/main" id="{DAC6E870-B887-43A0-906D-E799E377A08B}"/>
                    </a:ext>
                  </a:extLst>
                </p:cNvPr>
                <p:cNvPicPr/>
                <p:nvPr/>
              </p:nvPicPr>
              <p:blipFill>
                <a:blip r:embed="rId636"/>
                <a:stretch>
                  <a:fillRect/>
                </a:stretch>
              </p:blipFill>
              <p:spPr>
                <a:xfrm>
                  <a:off x="7525538" y="6286582"/>
                  <a:ext cx="291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7" name="Freihand 386">
                  <a:extLst>
                    <a:ext uri="{FF2B5EF4-FFF2-40B4-BE49-F238E27FC236}">
                      <a16:creationId xmlns:a16="http://schemas.microsoft.com/office/drawing/2014/main" id="{17FBB6D5-2976-4263-B7CB-2D754568F908}"/>
                    </a:ext>
                  </a:extLst>
                </p14:cNvPr>
                <p14:cNvContentPartPr/>
                <p14:nvPr/>
              </p14:nvContentPartPr>
              <p14:xfrm>
                <a:off x="4010858" y="5583142"/>
                <a:ext cx="1114200" cy="1217520"/>
              </p14:xfrm>
            </p:contentPart>
          </mc:Choice>
          <mc:Fallback xmlns="">
            <p:pic>
              <p:nvPicPr>
                <p:cNvPr id="387" name="Freihand 386">
                  <a:extLst>
                    <a:ext uri="{FF2B5EF4-FFF2-40B4-BE49-F238E27FC236}">
                      <a16:creationId xmlns:a16="http://schemas.microsoft.com/office/drawing/2014/main" id="{17FBB6D5-2976-4263-B7CB-2D754568F908}"/>
                    </a:ext>
                  </a:extLst>
                </p:cNvPr>
                <p:cNvPicPr/>
                <p:nvPr/>
              </p:nvPicPr>
              <p:blipFill>
                <a:blip r:embed="rId638"/>
                <a:stretch>
                  <a:fillRect/>
                </a:stretch>
              </p:blipFill>
              <p:spPr>
                <a:xfrm>
                  <a:off x="4002218" y="5574142"/>
                  <a:ext cx="1131840" cy="12351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9" name="Freihand 388">
                  <a:extLst>
                    <a:ext uri="{FF2B5EF4-FFF2-40B4-BE49-F238E27FC236}">
                      <a16:creationId xmlns:a16="http://schemas.microsoft.com/office/drawing/2014/main" id="{BA918807-E2A5-44AC-B206-1AB5B79CAFE3}"/>
                    </a:ext>
                  </a:extLst>
                </p14:cNvPr>
                <p14:cNvContentPartPr/>
                <p14:nvPr/>
              </p14:nvContentPartPr>
              <p14:xfrm>
                <a:off x="4958018" y="3033622"/>
                <a:ext cx="3078720" cy="2898360"/>
              </p14:xfrm>
            </p:contentPart>
          </mc:Choice>
          <mc:Fallback xmlns="">
            <p:pic>
              <p:nvPicPr>
                <p:cNvPr id="389" name="Freihand 388">
                  <a:extLst>
                    <a:ext uri="{FF2B5EF4-FFF2-40B4-BE49-F238E27FC236}">
                      <a16:creationId xmlns:a16="http://schemas.microsoft.com/office/drawing/2014/main" id="{BA918807-E2A5-44AC-B206-1AB5B79CAFE3}"/>
                    </a:ext>
                  </a:extLst>
                </p:cNvPr>
                <p:cNvPicPr/>
                <p:nvPr/>
              </p:nvPicPr>
              <p:blipFill>
                <a:blip r:embed="rId640"/>
                <a:stretch>
                  <a:fillRect/>
                </a:stretch>
              </p:blipFill>
              <p:spPr>
                <a:xfrm>
                  <a:off x="4949378" y="3024982"/>
                  <a:ext cx="3096360" cy="2916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0" name="Freihand 389">
                  <a:extLst>
                    <a:ext uri="{FF2B5EF4-FFF2-40B4-BE49-F238E27FC236}">
                      <a16:creationId xmlns:a16="http://schemas.microsoft.com/office/drawing/2014/main" id="{A83E856A-161C-41FD-99D9-F98681D27500}"/>
                    </a:ext>
                  </a:extLst>
                </p14:cNvPr>
                <p14:cNvContentPartPr/>
                <p14:nvPr/>
              </p14:nvContentPartPr>
              <p14:xfrm>
                <a:off x="8054018" y="2974942"/>
                <a:ext cx="235440" cy="320400"/>
              </p14:xfrm>
            </p:contentPart>
          </mc:Choice>
          <mc:Fallback xmlns="">
            <p:pic>
              <p:nvPicPr>
                <p:cNvPr id="390" name="Freihand 389">
                  <a:extLst>
                    <a:ext uri="{FF2B5EF4-FFF2-40B4-BE49-F238E27FC236}">
                      <a16:creationId xmlns:a16="http://schemas.microsoft.com/office/drawing/2014/main" id="{A83E856A-161C-41FD-99D9-F98681D27500}"/>
                    </a:ext>
                  </a:extLst>
                </p:cNvPr>
                <p:cNvPicPr/>
                <p:nvPr/>
              </p:nvPicPr>
              <p:blipFill>
                <a:blip r:embed="rId642"/>
                <a:stretch>
                  <a:fillRect/>
                </a:stretch>
              </p:blipFill>
              <p:spPr>
                <a:xfrm>
                  <a:off x="8045018" y="2965942"/>
                  <a:ext cx="2530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1" name="Freihand 390">
                  <a:extLst>
                    <a:ext uri="{FF2B5EF4-FFF2-40B4-BE49-F238E27FC236}">
                      <a16:creationId xmlns:a16="http://schemas.microsoft.com/office/drawing/2014/main" id="{1658A3E8-4EA3-4D1D-8B4A-C9C1E4FE2CB6}"/>
                    </a:ext>
                  </a:extLst>
                </p14:cNvPr>
                <p14:cNvContentPartPr/>
                <p14:nvPr/>
              </p14:nvContentPartPr>
              <p14:xfrm>
                <a:off x="8329418" y="3020662"/>
                <a:ext cx="161640" cy="212040"/>
              </p14:xfrm>
            </p:contentPart>
          </mc:Choice>
          <mc:Fallback xmlns="">
            <p:pic>
              <p:nvPicPr>
                <p:cNvPr id="391" name="Freihand 390">
                  <a:extLst>
                    <a:ext uri="{FF2B5EF4-FFF2-40B4-BE49-F238E27FC236}">
                      <a16:creationId xmlns:a16="http://schemas.microsoft.com/office/drawing/2014/main" id="{1658A3E8-4EA3-4D1D-8B4A-C9C1E4FE2CB6}"/>
                    </a:ext>
                  </a:extLst>
                </p:cNvPr>
                <p:cNvPicPr/>
                <p:nvPr/>
              </p:nvPicPr>
              <p:blipFill>
                <a:blip r:embed="rId644"/>
                <a:stretch>
                  <a:fillRect/>
                </a:stretch>
              </p:blipFill>
              <p:spPr>
                <a:xfrm>
                  <a:off x="8320418" y="3011662"/>
                  <a:ext cx="179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2" name="Freihand 391">
                  <a:extLst>
                    <a:ext uri="{FF2B5EF4-FFF2-40B4-BE49-F238E27FC236}">
                      <a16:creationId xmlns:a16="http://schemas.microsoft.com/office/drawing/2014/main" id="{B465CC6A-B768-4FDE-9A47-684CBD5A437C}"/>
                    </a:ext>
                  </a:extLst>
                </p14:cNvPr>
                <p14:cNvContentPartPr/>
                <p14:nvPr/>
              </p14:nvContentPartPr>
              <p14:xfrm>
                <a:off x="8527778" y="2981782"/>
                <a:ext cx="210960" cy="280080"/>
              </p14:xfrm>
            </p:contentPart>
          </mc:Choice>
          <mc:Fallback xmlns="">
            <p:pic>
              <p:nvPicPr>
                <p:cNvPr id="392" name="Freihand 391">
                  <a:extLst>
                    <a:ext uri="{FF2B5EF4-FFF2-40B4-BE49-F238E27FC236}">
                      <a16:creationId xmlns:a16="http://schemas.microsoft.com/office/drawing/2014/main" id="{B465CC6A-B768-4FDE-9A47-684CBD5A437C}"/>
                    </a:ext>
                  </a:extLst>
                </p:cNvPr>
                <p:cNvPicPr/>
                <p:nvPr/>
              </p:nvPicPr>
              <p:blipFill>
                <a:blip r:embed="rId646"/>
                <a:stretch>
                  <a:fillRect/>
                </a:stretch>
              </p:blipFill>
              <p:spPr>
                <a:xfrm>
                  <a:off x="8519138" y="2973142"/>
                  <a:ext cx="2286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3" name="Freihand 392">
                  <a:extLst>
                    <a:ext uri="{FF2B5EF4-FFF2-40B4-BE49-F238E27FC236}">
                      <a16:creationId xmlns:a16="http://schemas.microsoft.com/office/drawing/2014/main" id="{D7B3B15A-BFBD-4E76-BCED-822C16D76C3C}"/>
                    </a:ext>
                  </a:extLst>
                </p14:cNvPr>
                <p14:cNvContentPartPr/>
                <p14:nvPr/>
              </p14:nvContentPartPr>
              <p14:xfrm>
                <a:off x="8534978" y="2942902"/>
                <a:ext cx="147600" cy="127080"/>
              </p14:xfrm>
            </p:contentPart>
          </mc:Choice>
          <mc:Fallback xmlns="">
            <p:pic>
              <p:nvPicPr>
                <p:cNvPr id="393" name="Freihand 392">
                  <a:extLst>
                    <a:ext uri="{FF2B5EF4-FFF2-40B4-BE49-F238E27FC236}">
                      <a16:creationId xmlns:a16="http://schemas.microsoft.com/office/drawing/2014/main" id="{D7B3B15A-BFBD-4E76-BCED-822C16D76C3C}"/>
                    </a:ext>
                  </a:extLst>
                </p:cNvPr>
                <p:cNvPicPr/>
                <p:nvPr/>
              </p:nvPicPr>
              <p:blipFill>
                <a:blip r:embed="rId648"/>
                <a:stretch>
                  <a:fillRect/>
                </a:stretch>
              </p:blipFill>
              <p:spPr>
                <a:xfrm>
                  <a:off x="8525978" y="2934262"/>
                  <a:ext cx="165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4" name="Freihand 393">
                  <a:extLst>
                    <a:ext uri="{FF2B5EF4-FFF2-40B4-BE49-F238E27FC236}">
                      <a16:creationId xmlns:a16="http://schemas.microsoft.com/office/drawing/2014/main" id="{02149143-10E6-4819-AE11-A70813DD1D04}"/>
                    </a:ext>
                  </a:extLst>
                </p14:cNvPr>
                <p14:cNvContentPartPr/>
                <p14:nvPr/>
              </p14:nvContentPartPr>
              <p14:xfrm>
                <a:off x="8690138" y="3089062"/>
                <a:ext cx="312120" cy="219960"/>
              </p14:xfrm>
            </p:contentPart>
          </mc:Choice>
          <mc:Fallback xmlns="">
            <p:pic>
              <p:nvPicPr>
                <p:cNvPr id="394" name="Freihand 393">
                  <a:extLst>
                    <a:ext uri="{FF2B5EF4-FFF2-40B4-BE49-F238E27FC236}">
                      <a16:creationId xmlns:a16="http://schemas.microsoft.com/office/drawing/2014/main" id="{02149143-10E6-4819-AE11-A70813DD1D04}"/>
                    </a:ext>
                  </a:extLst>
                </p:cNvPr>
                <p:cNvPicPr/>
                <p:nvPr/>
              </p:nvPicPr>
              <p:blipFill>
                <a:blip r:embed="rId650"/>
                <a:stretch>
                  <a:fillRect/>
                </a:stretch>
              </p:blipFill>
              <p:spPr>
                <a:xfrm>
                  <a:off x="8681138" y="3080422"/>
                  <a:ext cx="329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5" name="Freihand 394">
                  <a:extLst>
                    <a:ext uri="{FF2B5EF4-FFF2-40B4-BE49-F238E27FC236}">
                      <a16:creationId xmlns:a16="http://schemas.microsoft.com/office/drawing/2014/main" id="{5CA33FB9-34F9-4D84-B73F-2F9A8816FDD7}"/>
                    </a:ext>
                  </a:extLst>
                </p14:cNvPr>
                <p14:cNvContentPartPr/>
                <p14:nvPr/>
              </p14:nvContentPartPr>
              <p14:xfrm>
                <a:off x="8783018" y="3153142"/>
                <a:ext cx="236520" cy="90000"/>
              </p14:xfrm>
            </p:contentPart>
          </mc:Choice>
          <mc:Fallback xmlns="">
            <p:pic>
              <p:nvPicPr>
                <p:cNvPr id="395" name="Freihand 394">
                  <a:extLst>
                    <a:ext uri="{FF2B5EF4-FFF2-40B4-BE49-F238E27FC236}">
                      <a16:creationId xmlns:a16="http://schemas.microsoft.com/office/drawing/2014/main" id="{5CA33FB9-34F9-4D84-B73F-2F9A8816FDD7}"/>
                    </a:ext>
                  </a:extLst>
                </p:cNvPr>
                <p:cNvPicPr/>
                <p:nvPr/>
              </p:nvPicPr>
              <p:blipFill>
                <a:blip r:embed="rId652"/>
                <a:stretch>
                  <a:fillRect/>
                </a:stretch>
              </p:blipFill>
              <p:spPr>
                <a:xfrm>
                  <a:off x="8774018" y="3144142"/>
                  <a:ext cx="254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7" name="Freihand 396">
                  <a:extLst>
                    <a:ext uri="{FF2B5EF4-FFF2-40B4-BE49-F238E27FC236}">
                      <a16:creationId xmlns:a16="http://schemas.microsoft.com/office/drawing/2014/main" id="{827215A6-A583-4BBF-A0D4-25706F1391C6}"/>
                    </a:ext>
                  </a:extLst>
                </p14:cNvPr>
                <p14:cNvContentPartPr/>
                <p14:nvPr/>
              </p14:nvContentPartPr>
              <p14:xfrm>
                <a:off x="9073898" y="2942542"/>
                <a:ext cx="232560" cy="326160"/>
              </p14:xfrm>
            </p:contentPart>
          </mc:Choice>
          <mc:Fallback xmlns="">
            <p:pic>
              <p:nvPicPr>
                <p:cNvPr id="397" name="Freihand 396">
                  <a:extLst>
                    <a:ext uri="{FF2B5EF4-FFF2-40B4-BE49-F238E27FC236}">
                      <a16:creationId xmlns:a16="http://schemas.microsoft.com/office/drawing/2014/main" id="{827215A6-A583-4BBF-A0D4-25706F1391C6}"/>
                    </a:ext>
                  </a:extLst>
                </p:cNvPr>
                <p:cNvPicPr/>
                <p:nvPr/>
              </p:nvPicPr>
              <p:blipFill>
                <a:blip r:embed="rId654"/>
                <a:stretch>
                  <a:fillRect/>
                </a:stretch>
              </p:blipFill>
              <p:spPr>
                <a:xfrm>
                  <a:off x="9065258" y="2933542"/>
                  <a:ext cx="2502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8" name="Freihand 397">
                  <a:extLst>
                    <a:ext uri="{FF2B5EF4-FFF2-40B4-BE49-F238E27FC236}">
                      <a16:creationId xmlns:a16="http://schemas.microsoft.com/office/drawing/2014/main" id="{B9AFB6AE-6FF6-4B73-8DFE-48905CEF946B}"/>
                    </a:ext>
                  </a:extLst>
                </p14:cNvPr>
                <p14:cNvContentPartPr/>
                <p14:nvPr/>
              </p14:nvContentPartPr>
              <p14:xfrm>
                <a:off x="9237698" y="3077542"/>
                <a:ext cx="138960" cy="150120"/>
              </p14:xfrm>
            </p:contentPart>
          </mc:Choice>
          <mc:Fallback xmlns="">
            <p:pic>
              <p:nvPicPr>
                <p:cNvPr id="398" name="Freihand 397">
                  <a:extLst>
                    <a:ext uri="{FF2B5EF4-FFF2-40B4-BE49-F238E27FC236}">
                      <a16:creationId xmlns:a16="http://schemas.microsoft.com/office/drawing/2014/main" id="{B9AFB6AE-6FF6-4B73-8DFE-48905CEF946B}"/>
                    </a:ext>
                  </a:extLst>
                </p:cNvPr>
                <p:cNvPicPr/>
                <p:nvPr/>
              </p:nvPicPr>
              <p:blipFill>
                <a:blip r:embed="rId656"/>
                <a:stretch>
                  <a:fillRect/>
                </a:stretch>
              </p:blipFill>
              <p:spPr>
                <a:xfrm>
                  <a:off x="9228698" y="3068902"/>
                  <a:ext cx="156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9" name="Freihand 398">
                  <a:extLst>
                    <a:ext uri="{FF2B5EF4-FFF2-40B4-BE49-F238E27FC236}">
                      <a16:creationId xmlns:a16="http://schemas.microsoft.com/office/drawing/2014/main" id="{5A11069B-8507-4E73-967C-D69745A22AFF}"/>
                    </a:ext>
                  </a:extLst>
                </p14:cNvPr>
                <p14:cNvContentPartPr/>
                <p14:nvPr/>
              </p14:nvContentPartPr>
              <p14:xfrm>
                <a:off x="9353618" y="3069622"/>
                <a:ext cx="107280" cy="191880"/>
              </p14:xfrm>
            </p:contentPart>
          </mc:Choice>
          <mc:Fallback xmlns="">
            <p:pic>
              <p:nvPicPr>
                <p:cNvPr id="399" name="Freihand 398">
                  <a:extLst>
                    <a:ext uri="{FF2B5EF4-FFF2-40B4-BE49-F238E27FC236}">
                      <a16:creationId xmlns:a16="http://schemas.microsoft.com/office/drawing/2014/main" id="{5A11069B-8507-4E73-967C-D69745A22AFF}"/>
                    </a:ext>
                  </a:extLst>
                </p:cNvPr>
                <p:cNvPicPr/>
                <p:nvPr/>
              </p:nvPicPr>
              <p:blipFill>
                <a:blip r:embed="rId658"/>
                <a:stretch>
                  <a:fillRect/>
                </a:stretch>
              </p:blipFill>
              <p:spPr>
                <a:xfrm>
                  <a:off x="9344978" y="3060622"/>
                  <a:ext cx="124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0" name="Freihand 399">
                  <a:extLst>
                    <a:ext uri="{FF2B5EF4-FFF2-40B4-BE49-F238E27FC236}">
                      <a16:creationId xmlns:a16="http://schemas.microsoft.com/office/drawing/2014/main" id="{A8722407-6930-48D7-ADFC-54A4DA97FF58}"/>
                    </a:ext>
                  </a:extLst>
                </p14:cNvPr>
                <p14:cNvContentPartPr/>
                <p14:nvPr/>
              </p14:nvContentPartPr>
              <p14:xfrm>
                <a:off x="9465578" y="3080062"/>
                <a:ext cx="626400" cy="175320"/>
              </p14:xfrm>
            </p:contentPart>
          </mc:Choice>
          <mc:Fallback xmlns="">
            <p:pic>
              <p:nvPicPr>
                <p:cNvPr id="400" name="Freihand 399">
                  <a:extLst>
                    <a:ext uri="{FF2B5EF4-FFF2-40B4-BE49-F238E27FC236}">
                      <a16:creationId xmlns:a16="http://schemas.microsoft.com/office/drawing/2014/main" id="{A8722407-6930-48D7-ADFC-54A4DA97FF58}"/>
                    </a:ext>
                  </a:extLst>
                </p:cNvPr>
                <p:cNvPicPr/>
                <p:nvPr/>
              </p:nvPicPr>
              <p:blipFill>
                <a:blip r:embed="rId660"/>
                <a:stretch>
                  <a:fillRect/>
                </a:stretch>
              </p:blipFill>
              <p:spPr>
                <a:xfrm>
                  <a:off x="9456578" y="3071422"/>
                  <a:ext cx="644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2" name="Freihand 401">
                  <a:extLst>
                    <a:ext uri="{FF2B5EF4-FFF2-40B4-BE49-F238E27FC236}">
                      <a16:creationId xmlns:a16="http://schemas.microsoft.com/office/drawing/2014/main" id="{8DE6E82A-D5F7-4E79-A74C-7628A8A38FC1}"/>
                    </a:ext>
                  </a:extLst>
                </p14:cNvPr>
                <p14:cNvContentPartPr/>
                <p14:nvPr/>
              </p14:nvContentPartPr>
              <p14:xfrm>
                <a:off x="8632178" y="3536902"/>
                <a:ext cx="369360" cy="338760"/>
              </p14:xfrm>
            </p:contentPart>
          </mc:Choice>
          <mc:Fallback xmlns="">
            <p:pic>
              <p:nvPicPr>
                <p:cNvPr id="402" name="Freihand 401">
                  <a:extLst>
                    <a:ext uri="{FF2B5EF4-FFF2-40B4-BE49-F238E27FC236}">
                      <a16:creationId xmlns:a16="http://schemas.microsoft.com/office/drawing/2014/main" id="{8DE6E82A-D5F7-4E79-A74C-7628A8A38FC1}"/>
                    </a:ext>
                  </a:extLst>
                </p:cNvPr>
                <p:cNvPicPr/>
                <p:nvPr/>
              </p:nvPicPr>
              <p:blipFill>
                <a:blip r:embed="rId662"/>
                <a:stretch>
                  <a:fillRect/>
                </a:stretch>
              </p:blipFill>
              <p:spPr>
                <a:xfrm>
                  <a:off x="8623178" y="3528262"/>
                  <a:ext cx="3870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3" name="Freihand 402">
                  <a:extLst>
                    <a:ext uri="{FF2B5EF4-FFF2-40B4-BE49-F238E27FC236}">
                      <a16:creationId xmlns:a16="http://schemas.microsoft.com/office/drawing/2014/main" id="{2472840A-D620-4581-962B-2D7A179F59B9}"/>
                    </a:ext>
                  </a:extLst>
                </p14:cNvPr>
                <p14:cNvContentPartPr/>
                <p14:nvPr/>
              </p14:nvContentPartPr>
              <p14:xfrm>
                <a:off x="9033938" y="3494782"/>
                <a:ext cx="166320" cy="257760"/>
              </p14:xfrm>
            </p:contentPart>
          </mc:Choice>
          <mc:Fallback xmlns="">
            <p:pic>
              <p:nvPicPr>
                <p:cNvPr id="403" name="Freihand 402">
                  <a:extLst>
                    <a:ext uri="{FF2B5EF4-FFF2-40B4-BE49-F238E27FC236}">
                      <a16:creationId xmlns:a16="http://schemas.microsoft.com/office/drawing/2014/main" id="{2472840A-D620-4581-962B-2D7A179F59B9}"/>
                    </a:ext>
                  </a:extLst>
                </p:cNvPr>
                <p:cNvPicPr/>
                <p:nvPr/>
              </p:nvPicPr>
              <p:blipFill>
                <a:blip r:embed="rId664"/>
                <a:stretch>
                  <a:fillRect/>
                </a:stretch>
              </p:blipFill>
              <p:spPr>
                <a:xfrm>
                  <a:off x="9024938" y="3485782"/>
                  <a:ext cx="183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4" name="Freihand 403">
                  <a:extLst>
                    <a:ext uri="{FF2B5EF4-FFF2-40B4-BE49-F238E27FC236}">
                      <a16:creationId xmlns:a16="http://schemas.microsoft.com/office/drawing/2014/main" id="{A43FAD0A-DC4B-4582-8CCA-4EC84C3E1F71}"/>
                    </a:ext>
                  </a:extLst>
                </p14:cNvPr>
                <p14:cNvContentPartPr/>
                <p14:nvPr/>
              </p14:nvContentPartPr>
              <p14:xfrm>
                <a:off x="9239138" y="3444022"/>
                <a:ext cx="37800" cy="52560"/>
              </p14:xfrm>
            </p:contentPart>
          </mc:Choice>
          <mc:Fallback xmlns="">
            <p:pic>
              <p:nvPicPr>
                <p:cNvPr id="404" name="Freihand 403">
                  <a:extLst>
                    <a:ext uri="{FF2B5EF4-FFF2-40B4-BE49-F238E27FC236}">
                      <a16:creationId xmlns:a16="http://schemas.microsoft.com/office/drawing/2014/main" id="{A43FAD0A-DC4B-4582-8CCA-4EC84C3E1F71}"/>
                    </a:ext>
                  </a:extLst>
                </p:cNvPr>
                <p:cNvPicPr/>
                <p:nvPr/>
              </p:nvPicPr>
              <p:blipFill>
                <a:blip r:embed="rId666"/>
                <a:stretch>
                  <a:fillRect/>
                </a:stretch>
              </p:blipFill>
              <p:spPr>
                <a:xfrm>
                  <a:off x="9230138" y="3435022"/>
                  <a:ext cx="55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6" name="Freihand 405">
                  <a:extLst>
                    <a:ext uri="{FF2B5EF4-FFF2-40B4-BE49-F238E27FC236}">
                      <a16:creationId xmlns:a16="http://schemas.microsoft.com/office/drawing/2014/main" id="{21A195BB-2D6A-4ADD-979C-31740E018AC1}"/>
                    </a:ext>
                  </a:extLst>
                </p14:cNvPr>
                <p14:cNvContentPartPr/>
                <p14:nvPr/>
              </p14:nvContentPartPr>
              <p14:xfrm>
                <a:off x="9139058" y="3489022"/>
                <a:ext cx="222840" cy="285120"/>
              </p14:xfrm>
            </p:contentPart>
          </mc:Choice>
          <mc:Fallback xmlns="">
            <p:pic>
              <p:nvPicPr>
                <p:cNvPr id="406" name="Freihand 405">
                  <a:extLst>
                    <a:ext uri="{FF2B5EF4-FFF2-40B4-BE49-F238E27FC236}">
                      <a16:creationId xmlns:a16="http://schemas.microsoft.com/office/drawing/2014/main" id="{21A195BB-2D6A-4ADD-979C-31740E018AC1}"/>
                    </a:ext>
                  </a:extLst>
                </p:cNvPr>
                <p:cNvPicPr/>
                <p:nvPr/>
              </p:nvPicPr>
              <p:blipFill>
                <a:blip r:embed="rId668"/>
                <a:stretch>
                  <a:fillRect/>
                </a:stretch>
              </p:blipFill>
              <p:spPr>
                <a:xfrm>
                  <a:off x="9130058" y="3480022"/>
                  <a:ext cx="240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7" name="Freihand 406">
                  <a:extLst>
                    <a:ext uri="{FF2B5EF4-FFF2-40B4-BE49-F238E27FC236}">
                      <a16:creationId xmlns:a16="http://schemas.microsoft.com/office/drawing/2014/main" id="{2E97E8A9-6FA1-4D49-AEF2-4E9B37702C5F}"/>
                    </a:ext>
                  </a:extLst>
                </p14:cNvPr>
                <p14:cNvContentPartPr/>
                <p14:nvPr/>
              </p14:nvContentPartPr>
              <p14:xfrm>
                <a:off x="9351098" y="3518902"/>
                <a:ext cx="23400" cy="48240"/>
              </p14:xfrm>
            </p:contentPart>
          </mc:Choice>
          <mc:Fallback xmlns="">
            <p:pic>
              <p:nvPicPr>
                <p:cNvPr id="407" name="Freihand 406">
                  <a:extLst>
                    <a:ext uri="{FF2B5EF4-FFF2-40B4-BE49-F238E27FC236}">
                      <a16:creationId xmlns:a16="http://schemas.microsoft.com/office/drawing/2014/main" id="{2E97E8A9-6FA1-4D49-AEF2-4E9B37702C5F}"/>
                    </a:ext>
                  </a:extLst>
                </p:cNvPr>
                <p:cNvPicPr/>
                <p:nvPr/>
              </p:nvPicPr>
              <p:blipFill>
                <a:blip r:embed="rId670"/>
                <a:stretch>
                  <a:fillRect/>
                </a:stretch>
              </p:blipFill>
              <p:spPr>
                <a:xfrm>
                  <a:off x="9342098" y="3510262"/>
                  <a:ext cx="41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8" name="Freihand 407">
                  <a:extLst>
                    <a:ext uri="{FF2B5EF4-FFF2-40B4-BE49-F238E27FC236}">
                      <a16:creationId xmlns:a16="http://schemas.microsoft.com/office/drawing/2014/main" id="{AD892AB3-DB26-49D4-89B8-F6C5F4191C15}"/>
                    </a:ext>
                  </a:extLst>
                </p14:cNvPr>
                <p14:cNvContentPartPr/>
                <p14:nvPr/>
              </p14:nvContentPartPr>
              <p14:xfrm>
                <a:off x="9345338" y="3533302"/>
                <a:ext cx="337680" cy="344880"/>
              </p14:xfrm>
            </p:contentPart>
          </mc:Choice>
          <mc:Fallback xmlns="">
            <p:pic>
              <p:nvPicPr>
                <p:cNvPr id="408" name="Freihand 407">
                  <a:extLst>
                    <a:ext uri="{FF2B5EF4-FFF2-40B4-BE49-F238E27FC236}">
                      <a16:creationId xmlns:a16="http://schemas.microsoft.com/office/drawing/2014/main" id="{AD892AB3-DB26-49D4-89B8-F6C5F4191C15}"/>
                    </a:ext>
                  </a:extLst>
                </p:cNvPr>
                <p:cNvPicPr/>
                <p:nvPr/>
              </p:nvPicPr>
              <p:blipFill>
                <a:blip r:embed="rId672"/>
                <a:stretch>
                  <a:fillRect/>
                </a:stretch>
              </p:blipFill>
              <p:spPr>
                <a:xfrm>
                  <a:off x="9336698" y="3524662"/>
                  <a:ext cx="3553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9" name="Freihand 408">
                  <a:extLst>
                    <a:ext uri="{FF2B5EF4-FFF2-40B4-BE49-F238E27FC236}">
                      <a16:creationId xmlns:a16="http://schemas.microsoft.com/office/drawing/2014/main" id="{6227A4BE-F3F6-4775-AB0C-11EDB9D4A434}"/>
                    </a:ext>
                  </a:extLst>
                </p14:cNvPr>
                <p14:cNvContentPartPr/>
                <p14:nvPr/>
              </p14:nvContentPartPr>
              <p14:xfrm>
                <a:off x="9708578" y="3469222"/>
                <a:ext cx="149760" cy="262440"/>
              </p14:xfrm>
            </p:contentPart>
          </mc:Choice>
          <mc:Fallback xmlns="">
            <p:pic>
              <p:nvPicPr>
                <p:cNvPr id="409" name="Freihand 408">
                  <a:extLst>
                    <a:ext uri="{FF2B5EF4-FFF2-40B4-BE49-F238E27FC236}">
                      <a16:creationId xmlns:a16="http://schemas.microsoft.com/office/drawing/2014/main" id="{6227A4BE-F3F6-4775-AB0C-11EDB9D4A434}"/>
                    </a:ext>
                  </a:extLst>
                </p:cNvPr>
                <p:cNvPicPr/>
                <p:nvPr/>
              </p:nvPicPr>
              <p:blipFill>
                <a:blip r:embed="rId674"/>
                <a:stretch>
                  <a:fillRect/>
                </a:stretch>
              </p:blipFill>
              <p:spPr>
                <a:xfrm>
                  <a:off x="9699938" y="3460582"/>
                  <a:ext cx="167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0" name="Freihand 409">
                  <a:extLst>
                    <a:ext uri="{FF2B5EF4-FFF2-40B4-BE49-F238E27FC236}">
                      <a16:creationId xmlns:a16="http://schemas.microsoft.com/office/drawing/2014/main" id="{EF587579-3438-4326-80BF-BEB12A121BA4}"/>
                    </a:ext>
                  </a:extLst>
                </p14:cNvPr>
                <p14:cNvContentPartPr/>
                <p14:nvPr/>
              </p14:nvContentPartPr>
              <p14:xfrm>
                <a:off x="9806138" y="3693862"/>
                <a:ext cx="82440" cy="33480"/>
              </p14:xfrm>
            </p:contentPart>
          </mc:Choice>
          <mc:Fallback xmlns="">
            <p:pic>
              <p:nvPicPr>
                <p:cNvPr id="410" name="Freihand 409">
                  <a:extLst>
                    <a:ext uri="{FF2B5EF4-FFF2-40B4-BE49-F238E27FC236}">
                      <a16:creationId xmlns:a16="http://schemas.microsoft.com/office/drawing/2014/main" id="{EF587579-3438-4326-80BF-BEB12A121BA4}"/>
                    </a:ext>
                  </a:extLst>
                </p:cNvPr>
                <p:cNvPicPr/>
                <p:nvPr/>
              </p:nvPicPr>
              <p:blipFill>
                <a:blip r:embed="rId676"/>
                <a:stretch>
                  <a:fillRect/>
                </a:stretch>
              </p:blipFill>
              <p:spPr>
                <a:xfrm>
                  <a:off x="9797498" y="3684862"/>
                  <a:ext cx="100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1" name="Freihand 410">
                  <a:extLst>
                    <a:ext uri="{FF2B5EF4-FFF2-40B4-BE49-F238E27FC236}">
                      <a16:creationId xmlns:a16="http://schemas.microsoft.com/office/drawing/2014/main" id="{53B67124-5350-452A-839D-9BE2ABC83192}"/>
                    </a:ext>
                  </a:extLst>
                </p14:cNvPr>
                <p14:cNvContentPartPr/>
                <p14:nvPr/>
              </p14:nvContentPartPr>
              <p14:xfrm>
                <a:off x="9859418" y="3479302"/>
                <a:ext cx="609480" cy="248040"/>
              </p14:xfrm>
            </p:contentPart>
          </mc:Choice>
          <mc:Fallback xmlns="">
            <p:pic>
              <p:nvPicPr>
                <p:cNvPr id="411" name="Freihand 410">
                  <a:extLst>
                    <a:ext uri="{FF2B5EF4-FFF2-40B4-BE49-F238E27FC236}">
                      <a16:creationId xmlns:a16="http://schemas.microsoft.com/office/drawing/2014/main" id="{53B67124-5350-452A-839D-9BE2ABC83192}"/>
                    </a:ext>
                  </a:extLst>
                </p:cNvPr>
                <p:cNvPicPr/>
                <p:nvPr/>
              </p:nvPicPr>
              <p:blipFill>
                <a:blip r:embed="rId678"/>
                <a:stretch>
                  <a:fillRect/>
                </a:stretch>
              </p:blipFill>
              <p:spPr>
                <a:xfrm>
                  <a:off x="9850778" y="3470662"/>
                  <a:ext cx="6271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2" name="Freihand 411">
                  <a:extLst>
                    <a:ext uri="{FF2B5EF4-FFF2-40B4-BE49-F238E27FC236}">
                      <a16:creationId xmlns:a16="http://schemas.microsoft.com/office/drawing/2014/main" id="{214E6FEA-438D-44F3-BA5A-09104D80082B}"/>
                    </a:ext>
                  </a:extLst>
                </p14:cNvPr>
                <p14:cNvContentPartPr/>
                <p14:nvPr/>
              </p14:nvContentPartPr>
              <p14:xfrm>
                <a:off x="10539458" y="3555622"/>
                <a:ext cx="246600" cy="54000"/>
              </p14:xfrm>
            </p:contentPart>
          </mc:Choice>
          <mc:Fallback xmlns="">
            <p:pic>
              <p:nvPicPr>
                <p:cNvPr id="412" name="Freihand 411">
                  <a:extLst>
                    <a:ext uri="{FF2B5EF4-FFF2-40B4-BE49-F238E27FC236}">
                      <a16:creationId xmlns:a16="http://schemas.microsoft.com/office/drawing/2014/main" id="{214E6FEA-438D-44F3-BA5A-09104D80082B}"/>
                    </a:ext>
                  </a:extLst>
                </p:cNvPr>
                <p:cNvPicPr/>
                <p:nvPr/>
              </p:nvPicPr>
              <p:blipFill>
                <a:blip r:embed="rId680"/>
                <a:stretch>
                  <a:fillRect/>
                </a:stretch>
              </p:blipFill>
              <p:spPr>
                <a:xfrm>
                  <a:off x="10530458" y="3546622"/>
                  <a:ext cx="264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3" name="Freihand 412">
                  <a:extLst>
                    <a:ext uri="{FF2B5EF4-FFF2-40B4-BE49-F238E27FC236}">
                      <a16:creationId xmlns:a16="http://schemas.microsoft.com/office/drawing/2014/main" id="{470D40EA-E5C2-43C6-9478-5549EC55BAA1}"/>
                    </a:ext>
                  </a:extLst>
                </p14:cNvPr>
                <p14:cNvContentPartPr/>
                <p14:nvPr/>
              </p14:nvContentPartPr>
              <p14:xfrm>
                <a:off x="10567898" y="3644902"/>
                <a:ext cx="223200" cy="58320"/>
              </p14:xfrm>
            </p:contentPart>
          </mc:Choice>
          <mc:Fallback xmlns="">
            <p:pic>
              <p:nvPicPr>
                <p:cNvPr id="413" name="Freihand 412">
                  <a:extLst>
                    <a:ext uri="{FF2B5EF4-FFF2-40B4-BE49-F238E27FC236}">
                      <a16:creationId xmlns:a16="http://schemas.microsoft.com/office/drawing/2014/main" id="{470D40EA-E5C2-43C6-9478-5549EC55BAA1}"/>
                    </a:ext>
                  </a:extLst>
                </p:cNvPr>
                <p:cNvPicPr/>
                <p:nvPr/>
              </p:nvPicPr>
              <p:blipFill>
                <a:blip r:embed="rId682"/>
                <a:stretch>
                  <a:fillRect/>
                </a:stretch>
              </p:blipFill>
              <p:spPr>
                <a:xfrm>
                  <a:off x="10558898" y="3635902"/>
                  <a:ext cx="240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4" name="Freihand 413">
                  <a:extLst>
                    <a:ext uri="{FF2B5EF4-FFF2-40B4-BE49-F238E27FC236}">
                      <a16:creationId xmlns:a16="http://schemas.microsoft.com/office/drawing/2014/main" id="{104C28CE-4A9F-41B5-AB73-542BFD689D94}"/>
                    </a:ext>
                  </a:extLst>
                </p14:cNvPr>
                <p14:cNvContentPartPr/>
                <p14:nvPr/>
              </p14:nvContentPartPr>
              <p14:xfrm>
                <a:off x="10908818" y="3119302"/>
                <a:ext cx="393480" cy="447480"/>
              </p14:xfrm>
            </p:contentPart>
          </mc:Choice>
          <mc:Fallback xmlns="">
            <p:pic>
              <p:nvPicPr>
                <p:cNvPr id="414" name="Freihand 413">
                  <a:extLst>
                    <a:ext uri="{FF2B5EF4-FFF2-40B4-BE49-F238E27FC236}">
                      <a16:creationId xmlns:a16="http://schemas.microsoft.com/office/drawing/2014/main" id="{104C28CE-4A9F-41B5-AB73-542BFD689D94}"/>
                    </a:ext>
                  </a:extLst>
                </p:cNvPr>
                <p:cNvPicPr/>
                <p:nvPr/>
              </p:nvPicPr>
              <p:blipFill>
                <a:blip r:embed="rId684"/>
                <a:stretch>
                  <a:fillRect/>
                </a:stretch>
              </p:blipFill>
              <p:spPr>
                <a:xfrm>
                  <a:off x="10900178" y="3110662"/>
                  <a:ext cx="41112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5" name="Freihand 414">
                  <a:extLst>
                    <a:ext uri="{FF2B5EF4-FFF2-40B4-BE49-F238E27FC236}">
                      <a16:creationId xmlns:a16="http://schemas.microsoft.com/office/drawing/2014/main" id="{6BB36456-557A-47BE-BCE5-46F8B0C06BF3}"/>
                    </a:ext>
                  </a:extLst>
                </p14:cNvPr>
                <p14:cNvContentPartPr/>
                <p14:nvPr/>
              </p14:nvContentPartPr>
              <p14:xfrm>
                <a:off x="10088018" y="3080782"/>
                <a:ext cx="248400" cy="79200"/>
              </p14:xfrm>
            </p:contentPart>
          </mc:Choice>
          <mc:Fallback xmlns="">
            <p:pic>
              <p:nvPicPr>
                <p:cNvPr id="415" name="Freihand 414">
                  <a:extLst>
                    <a:ext uri="{FF2B5EF4-FFF2-40B4-BE49-F238E27FC236}">
                      <a16:creationId xmlns:a16="http://schemas.microsoft.com/office/drawing/2014/main" id="{6BB36456-557A-47BE-BCE5-46F8B0C06BF3}"/>
                    </a:ext>
                  </a:extLst>
                </p:cNvPr>
                <p:cNvPicPr/>
                <p:nvPr/>
              </p:nvPicPr>
              <p:blipFill>
                <a:blip r:embed="rId686"/>
                <a:stretch>
                  <a:fillRect/>
                </a:stretch>
              </p:blipFill>
              <p:spPr>
                <a:xfrm>
                  <a:off x="10079018" y="3072142"/>
                  <a:ext cx="266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6" name="Freihand 415">
                  <a:extLst>
                    <a:ext uri="{FF2B5EF4-FFF2-40B4-BE49-F238E27FC236}">
                      <a16:creationId xmlns:a16="http://schemas.microsoft.com/office/drawing/2014/main" id="{5B1382E8-42C4-41C5-9EF0-0E30DD2DC5BA}"/>
                    </a:ext>
                  </a:extLst>
                </p14:cNvPr>
                <p14:cNvContentPartPr/>
                <p14:nvPr/>
              </p14:nvContentPartPr>
              <p14:xfrm>
                <a:off x="10140938" y="3120022"/>
                <a:ext cx="282240" cy="107280"/>
              </p14:xfrm>
            </p:contentPart>
          </mc:Choice>
          <mc:Fallback xmlns="">
            <p:pic>
              <p:nvPicPr>
                <p:cNvPr id="416" name="Freihand 415">
                  <a:extLst>
                    <a:ext uri="{FF2B5EF4-FFF2-40B4-BE49-F238E27FC236}">
                      <a16:creationId xmlns:a16="http://schemas.microsoft.com/office/drawing/2014/main" id="{5B1382E8-42C4-41C5-9EF0-0E30DD2DC5BA}"/>
                    </a:ext>
                  </a:extLst>
                </p:cNvPr>
                <p:cNvPicPr/>
                <p:nvPr/>
              </p:nvPicPr>
              <p:blipFill>
                <a:blip r:embed="rId688"/>
                <a:stretch>
                  <a:fillRect/>
                </a:stretch>
              </p:blipFill>
              <p:spPr>
                <a:xfrm>
                  <a:off x="10132298" y="3111382"/>
                  <a:ext cx="299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17" name="Freihand 416">
                  <a:extLst>
                    <a:ext uri="{FF2B5EF4-FFF2-40B4-BE49-F238E27FC236}">
                      <a16:creationId xmlns:a16="http://schemas.microsoft.com/office/drawing/2014/main" id="{5716F2BB-D0A9-4C9B-BF99-472EA289AA78}"/>
                    </a:ext>
                  </a:extLst>
                </p14:cNvPr>
                <p14:cNvContentPartPr/>
                <p14:nvPr/>
              </p14:nvContentPartPr>
              <p14:xfrm>
                <a:off x="10452698" y="2915542"/>
                <a:ext cx="298800" cy="298440"/>
              </p14:xfrm>
            </p:contentPart>
          </mc:Choice>
          <mc:Fallback xmlns="">
            <p:pic>
              <p:nvPicPr>
                <p:cNvPr id="417" name="Freihand 416">
                  <a:extLst>
                    <a:ext uri="{FF2B5EF4-FFF2-40B4-BE49-F238E27FC236}">
                      <a16:creationId xmlns:a16="http://schemas.microsoft.com/office/drawing/2014/main" id="{5716F2BB-D0A9-4C9B-BF99-472EA289AA78}"/>
                    </a:ext>
                  </a:extLst>
                </p:cNvPr>
                <p:cNvPicPr/>
                <p:nvPr/>
              </p:nvPicPr>
              <p:blipFill>
                <a:blip r:embed="rId690"/>
                <a:stretch>
                  <a:fillRect/>
                </a:stretch>
              </p:blipFill>
              <p:spPr>
                <a:xfrm>
                  <a:off x="10443698" y="2906542"/>
                  <a:ext cx="3164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19" name="Freihand 418">
                  <a:extLst>
                    <a:ext uri="{FF2B5EF4-FFF2-40B4-BE49-F238E27FC236}">
                      <a16:creationId xmlns:a16="http://schemas.microsoft.com/office/drawing/2014/main" id="{E7687171-E4A8-4F1C-957D-CE423D5726C4}"/>
                    </a:ext>
                  </a:extLst>
                </p14:cNvPr>
                <p14:cNvContentPartPr/>
                <p14:nvPr/>
              </p14:nvContentPartPr>
              <p14:xfrm>
                <a:off x="11047058" y="3726982"/>
                <a:ext cx="28080" cy="256680"/>
              </p14:xfrm>
            </p:contentPart>
          </mc:Choice>
          <mc:Fallback xmlns="">
            <p:pic>
              <p:nvPicPr>
                <p:cNvPr id="419" name="Freihand 418">
                  <a:extLst>
                    <a:ext uri="{FF2B5EF4-FFF2-40B4-BE49-F238E27FC236}">
                      <a16:creationId xmlns:a16="http://schemas.microsoft.com/office/drawing/2014/main" id="{E7687171-E4A8-4F1C-957D-CE423D5726C4}"/>
                    </a:ext>
                  </a:extLst>
                </p:cNvPr>
                <p:cNvPicPr/>
                <p:nvPr/>
              </p:nvPicPr>
              <p:blipFill>
                <a:blip r:embed="rId692"/>
                <a:stretch>
                  <a:fillRect/>
                </a:stretch>
              </p:blipFill>
              <p:spPr>
                <a:xfrm>
                  <a:off x="11038418" y="3717982"/>
                  <a:ext cx="457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0" name="Freihand 419">
                  <a:extLst>
                    <a:ext uri="{FF2B5EF4-FFF2-40B4-BE49-F238E27FC236}">
                      <a16:creationId xmlns:a16="http://schemas.microsoft.com/office/drawing/2014/main" id="{0717FBFA-E884-4AD8-B339-86B933B51305}"/>
                    </a:ext>
                  </a:extLst>
                </p14:cNvPr>
                <p14:cNvContentPartPr/>
                <p14:nvPr/>
              </p14:nvContentPartPr>
              <p14:xfrm>
                <a:off x="10882538" y="3621862"/>
                <a:ext cx="416880" cy="355320"/>
              </p14:xfrm>
            </p:contentPart>
          </mc:Choice>
          <mc:Fallback xmlns="">
            <p:pic>
              <p:nvPicPr>
                <p:cNvPr id="420" name="Freihand 419">
                  <a:extLst>
                    <a:ext uri="{FF2B5EF4-FFF2-40B4-BE49-F238E27FC236}">
                      <a16:creationId xmlns:a16="http://schemas.microsoft.com/office/drawing/2014/main" id="{0717FBFA-E884-4AD8-B339-86B933B51305}"/>
                    </a:ext>
                  </a:extLst>
                </p:cNvPr>
                <p:cNvPicPr/>
                <p:nvPr/>
              </p:nvPicPr>
              <p:blipFill>
                <a:blip r:embed="rId694"/>
                <a:stretch>
                  <a:fillRect/>
                </a:stretch>
              </p:blipFill>
              <p:spPr>
                <a:xfrm>
                  <a:off x="10873538" y="3612862"/>
                  <a:ext cx="4345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2" name="Freihand 421">
                  <a:extLst>
                    <a:ext uri="{FF2B5EF4-FFF2-40B4-BE49-F238E27FC236}">
                      <a16:creationId xmlns:a16="http://schemas.microsoft.com/office/drawing/2014/main" id="{A29CA6D6-64E6-4531-B81E-A3F305BF86B5}"/>
                    </a:ext>
                  </a:extLst>
                </p14:cNvPr>
                <p14:cNvContentPartPr/>
                <p14:nvPr/>
              </p14:nvContentPartPr>
              <p14:xfrm>
                <a:off x="7407818" y="2885662"/>
                <a:ext cx="1105200" cy="837720"/>
              </p14:xfrm>
            </p:contentPart>
          </mc:Choice>
          <mc:Fallback xmlns="">
            <p:pic>
              <p:nvPicPr>
                <p:cNvPr id="422" name="Freihand 421">
                  <a:extLst>
                    <a:ext uri="{FF2B5EF4-FFF2-40B4-BE49-F238E27FC236}">
                      <a16:creationId xmlns:a16="http://schemas.microsoft.com/office/drawing/2014/main" id="{A29CA6D6-64E6-4531-B81E-A3F305BF86B5}"/>
                    </a:ext>
                  </a:extLst>
                </p:cNvPr>
                <p:cNvPicPr/>
                <p:nvPr/>
              </p:nvPicPr>
              <p:blipFill>
                <a:blip r:embed="rId696"/>
                <a:stretch>
                  <a:fillRect/>
                </a:stretch>
              </p:blipFill>
              <p:spPr>
                <a:xfrm>
                  <a:off x="7399178" y="2877022"/>
                  <a:ext cx="1122840" cy="855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24" name="Freihand 423">
                  <a:extLst>
                    <a:ext uri="{FF2B5EF4-FFF2-40B4-BE49-F238E27FC236}">
                      <a16:creationId xmlns:a16="http://schemas.microsoft.com/office/drawing/2014/main" id="{380C75FB-18A2-4400-906B-503A5C3D208E}"/>
                    </a:ext>
                  </a:extLst>
                </p14:cNvPr>
                <p14:cNvContentPartPr/>
                <p14:nvPr/>
              </p14:nvContentPartPr>
              <p14:xfrm>
                <a:off x="6274898" y="2304982"/>
                <a:ext cx="412200" cy="471240"/>
              </p14:xfrm>
            </p:contentPart>
          </mc:Choice>
          <mc:Fallback xmlns="">
            <p:pic>
              <p:nvPicPr>
                <p:cNvPr id="424" name="Freihand 423">
                  <a:extLst>
                    <a:ext uri="{FF2B5EF4-FFF2-40B4-BE49-F238E27FC236}">
                      <a16:creationId xmlns:a16="http://schemas.microsoft.com/office/drawing/2014/main" id="{380C75FB-18A2-4400-906B-503A5C3D208E}"/>
                    </a:ext>
                  </a:extLst>
                </p:cNvPr>
                <p:cNvPicPr/>
                <p:nvPr/>
              </p:nvPicPr>
              <p:blipFill>
                <a:blip r:embed="rId698"/>
                <a:stretch>
                  <a:fillRect/>
                </a:stretch>
              </p:blipFill>
              <p:spPr>
                <a:xfrm>
                  <a:off x="6265898" y="2296342"/>
                  <a:ext cx="42984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25" name="Freihand 424">
                  <a:extLst>
                    <a:ext uri="{FF2B5EF4-FFF2-40B4-BE49-F238E27FC236}">
                      <a16:creationId xmlns:a16="http://schemas.microsoft.com/office/drawing/2014/main" id="{905C689E-C2A0-43F5-842D-C0A183874B4A}"/>
                    </a:ext>
                  </a:extLst>
                </p14:cNvPr>
                <p14:cNvContentPartPr/>
                <p14:nvPr/>
              </p14:nvContentPartPr>
              <p14:xfrm>
                <a:off x="6663698" y="2519542"/>
                <a:ext cx="200520" cy="123840"/>
              </p14:xfrm>
            </p:contentPart>
          </mc:Choice>
          <mc:Fallback xmlns="">
            <p:pic>
              <p:nvPicPr>
                <p:cNvPr id="425" name="Freihand 424">
                  <a:extLst>
                    <a:ext uri="{FF2B5EF4-FFF2-40B4-BE49-F238E27FC236}">
                      <a16:creationId xmlns:a16="http://schemas.microsoft.com/office/drawing/2014/main" id="{905C689E-C2A0-43F5-842D-C0A183874B4A}"/>
                    </a:ext>
                  </a:extLst>
                </p:cNvPr>
                <p:cNvPicPr/>
                <p:nvPr/>
              </p:nvPicPr>
              <p:blipFill>
                <a:blip r:embed="rId700"/>
                <a:stretch>
                  <a:fillRect/>
                </a:stretch>
              </p:blipFill>
              <p:spPr>
                <a:xfrm>
                  <a:off x="6655058" y="2510542"/>
                  <a:ext cx="218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26" name="Freihand 425">
                  <a:extLst>
                    <a:ext uri="{FF2B5EF4-FFF2-40B4-BE49-F238E27FC236}">
                      <a16:creationId xmlns:a16="http://schemas.microsoft.com/office/drawing/2014/main" id="{A300A8F7-B7C4-4414-8DF0-2092239627D1}"/>
                    </a:ext>
                  </a:extLst>
                </p14:cNvPr>
                <p14:cNvContentPartPr/>
                <p14:nvPr/>
              </p14:nvContentPartPr>
              <p14:xfrm>
                <a:off x="6843338" y="2380222"/>
                <a:ext cx="220680" cy="239760"/>
              </p14:xfrm>
            </p:contentPart>
          </mc:Choice>
          <mc:Fallback xmlns="">
            <p:pic>
              <p:nvPicPr>
                <p:cNvPr id="426" name="Freihand 425">
                  <a:extLst>
                    <a:ext uri="{FF2B5EF4-FFF2-40B4-BE49-F238E27FC236}">
                      <a16:creationId xmlns:a16="http://schemas.microsoft.com/office/drawing/2014/main" id="{A300A8F7-B7C4-4414-8DF0-2092239627D1}"/>
                    </a:ext>
                  </a:extLst>
                </p:cNvPr>
                <p:cNvPicPr/>
                <p:nvPr/>
              </p:nvPicPr>
              <p:blipFill>
                <a:blip r:embed="rId702"/>
                <a:stretch>
                  <a:fillRect/>
                </a:stretch>
              </p:blipFill>
              <p:spPr>
                <a:xfrm>
                  <a:off x="6834698" y="2371582"/>
                  <a:ext cx="238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27" name="Freihand 426">
                  <a:extLst>
                    <a:ext uri="{FF2B5EF4-FFF2-40B4-BE49-F238E27FC236}">
                      <a16:creationId xmlns:a16="http://schemas.microsoft.com/office/drawing/2014/main" id="{7A0BB202-3EA4-40C1-B40B-D74744154A48}"/>
                    </a:ext>
                  </a:extLst>
                </p14:cNvPr>
                <p14:cNvContentPartPr/>
                <p14:nvPr/>
              </p14:nvContentPartPr>
              <p14:xfrm>
                <a:off x="6807338" y="2312542"/>
                <a:ext cx="127080" cy="382680"/>
              </p14:xfrm>
            </p:contentPart>
          </mc:Choice>
          <mc:Fallback xmlns="">
            <p:pic>
              <p:nvPicPr>
                <p:cNvPr id="427" name="Freihand 426">
                  <a:extLst>
                    <a:ext uri="{FF2B5EF4-FFF2-40B4-BE49-F238E27FC236}">
                      <a16:creationId xmlns:a16="http://schemas.microsoft.com/office/drawing/2014/main" id="{7A0BB202-3EA4-40C1-B40B-D74744154A48}"/>
                    </a:ext>
                  </a:extLst>
                </p:cNvPr>
                <p:cNvPicPr/>
                <p:nvPr/>
              </p:nvPicPr>
              <p:blipFill>
                <a:blip r:embed="rId704"/>
                <a:stretch>
                  <a:fillRect/>
                </a:stretch>
              </p:blipFill>
              <p:spPr>
                <a:xfrm>
                  <a:off x="6798698" y="2303902"/>
                  <a:ext cx="1447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28" name="Freihand 427">
                  <a:extLst>
                    <a:ext uri="{FF2B5EF4-FFF2-40B4-BE49-F238E27FC236}">
                      <a16:creationId xmlns:a16="http://schemas.microsoft.com/office/drawing/2014/main" id="{E75A3A69-24BF-42B9-B48E-774B449D5015}"/>
                    </a:ext>
                  </a:extLst>
                </p14:cNvPr>
                <p14:cNvContentPartPr/>
                <p14:nvPr/>
              </p14:nvContentPartPr>
              <p14:xfrm>
                <a:off x="7138538" y="2466262"/>
                <a:ext cx="232200" cy="105120"/>
              </p14:xfrm>
            </p:contentPart>
          </mc:Choice>
          <mc:Fallback xmlns="">
            <p:pic>
              <p:nvPicPr>
                <p:cNvPr id="428" name="Freihand 427">
                  <a:extLst>
                    <a:ext uri="{FF2B5EF4-FFF2-40B4-BE49-F238E27FC236}">
                      <a16:creationId xmlns:a16="http://schemas.microsoft.com/office/drawing/2014/main" id="{E75A3A69-24BF-42B9-B48E-774B449D5015}"/>
                    </a:ext>
                  </a:extLst>
                </p:cNvPr>
                <p:cNvPicPr/>
                <p:nvPr/>
              </p:nvPicPr>
              <p:blipFill>
                <a:blip r:embed="rId706"/>
                <a:stretch>
                  <a:fillRect/>
                </a:stretch>
              </p:blipFill>
              <p:spPr>
                <a:xfrm>
                  <a:off x="7129538" y="2457622"/>
                  <a:ext cx="249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29" name="Freihand 428">
                  <a:extLst>
                    <a:ext uri="{FF2B5EF4-FFF2-40B4-BE49-F238E27FC236}">
                      <a16:creationId xmlns:a16="http://schemas.microsoft.com/office/drawing/2014/main" id="{686E7036-3559-4CA3-AEFD-1EF41D90FC17}"/>
                    </a:ext>
                  </a:extLst>
                </p14:cNvPr>
                <p14:cNvContentPartPr/>
                <p14:nvPr/>
              </p14:nvContentPartPr>
              <p14:xfrm>
                <a:off x="7383698" y="2393542"/>
                <a:ext cx="613080" cy="324000"/>
              </p14:xfrm>
            </p:contentPart>
          </mc:Choice>
          <mc:Fallback xmlns="">
            <p:pic>
              <p:nvPicPr>
                <p:cNvPr id="429" name="Freihand 428">
                  <a:extLst>
                    <a:ext uri="{FF2B5EF4-FFF2-40B4-BE49-F238E27FC236}">
                      <a16:creationId xmlns:a16="http://schemas.microsoft.com/office/drawing/2014/main" id="{686E7036-3559-4CA3-AEFD-1EF41D90FC17}"/>
                    </a:ext>
                  </a:extLst>
                </p:cNvPr>
                <p:cNvPicPr/>
                <p:nvPr/>
              </p:nvPicPr>
              <p:blipFill>
                <a:blip r:embed="rId708"/>
                <a:stretch>
                  <a:fillRect/>
                </a:stretch>
              </p:blipFill>
              <p:spPr>
                <a:xfrm>
                  <a:off x="7375058" y="2384542"/>
                  <a:ext cx="6307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0" name="Freihand 429">
                  <a:extLst>
                    <a:ext uri="{FF2B5EF4-FFF2-40B4-BE49-F238E27FC236}">
                      <a16:creationId xmlns:a16="http://schemas.microsoft.com/office/drawing/2014/main" id="{94CFFAB1-8488-4E00-92B5-070AD5A20247}"/>
                    </a:ext>
                  </a:extLst>
                </p14:cNvPr>
                <p14:cNvContentPartPr/>
                <p14:nvPr/>
              </p14:nvContentPartPr>
              <p14:xfrm>
                <a:off x="8036378" y="2418382"/>
                <a:ext cx="82800" cy="27720"/>
              </p14:xfrm>
            </p:contentPart>
          </mc:Choice>
          <mc:Fallback xmlns="">
            <p:pic>
              <p:nvPicPr>
                <p:cNvPr id="430" name="Freihand 429">
                  <a:extLst>
                    <a:ext uri="{FF2B5EF4-FFF2-40B4-BE49-F238E27FC236}">
                      <a16:creationId xmlns:a16="http://schemas.microsoft.com/office/drawing/2014/main" id="{94CFFAB1-8488-4E00-92B5-070AD5A20247}"/>
                    </a:ext>
                  </a:extLst>
                </p:cNvPr>
                <p:cNvPicPr/>
                <p:nvPr/>
              </p:nvPicPr>
              <p:blipFill>
                <a:blip r:embed="rId710"/>
                <a:stretch>
                  <a:fillRect/>
                </a:stretch>
              </p:blipFill>
              <p:spPr>
                <a:xfrm>
                  <a:off x="8027378" y="2409382"/>
                  <a:ext cx="100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1" name="Freihand 430">
                  <a:extLst>
                    <a:ext uri="{FF2B5EF4-FFF2-40B4-BE49-F238E27FC236}">
                      <a16:creationId xmlns:a16="http://schemas.microsoft.com/office/drawing/2014/main" id="{147A606A-AAA4-4571-BEF3-F2A2C2EB7FA8}"/>
                    </a:ext>
                  </a:extLst>
                </p14:cNvPr>
                <p14:cNvContentPartPr/>
                <p14:nvPr/>
              </p14:nvContentPartPr>
              <p14:xfrm>
                <a:off x="6414938" y="2735182"/>
                <a:ext cx="846720" cy="308160"/>
              </p14:xfrm>
            </p:contentPart>
          </mc:Choice>
          <mc:Fallback xmlns="">
            <p:pic>
              <p:nvPicPr>
                <p:cNvPr id="431" name="Freihand 430">
                  <a:extLst>
                    <a:ext uri="{FF2B5EF4-FFF2-40B4-BE49-F238E27FC236}">
                      <a16:creationId xmlns:a16="http://schemas.microsoft.com/office/drawing/2014/main" id="{147A606A-AAA4-4571-BEF3-F2A2C2EB7FA8}"/>
                    </a:ext>
                  </a:extLst>
                </p:cNvPr>
                <p:cNvPicPr/>
                <p:nvPr/>
              </p:nvPicPr>
              <p:blipFill>
                <a:blip r:embed="rId712"/>
                <a:stretch>
                  <a:fillRect/>
                </a:stretch>
              </p:blipFill>
              <p:spPr>
                <a:xfrm>
                  <a:off x="6406298" y="2726182"/>
                  <a:ext cx="864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32" name="Freihand 431">
                  <a:extLst>
                    <a:ext uri="{FF2B5EF4-FFF2-40B4-BE49-F238E27FC236}">
                      <a16:creationId xmlns:a16="http://schemas.microsoft.com/office/drawing/2014/main" id="{C0EF91FD-9FE8-45BF-88B6-EACFAD95F9C1}"/>
                    </a:ext>
                  </a:extLst>
                </p14:cNvPr>
                <p14:cNvContentPartPr/>
                <p14:nvPr/>
              </p14:nvContentPartPr>
              <p14:xfrm>
                <a:off x="7326458" y="2730862"/>
                <a:ext cx="10800" cy="48240"/>
              </p14:xfrm>
            </p:contentPart>
          </mc:Choice>
          <mc:Fallback xmlns="">
            <p:pic>
              <p:nvPicPr>
                <p:cNvPr id="432" name="Freihand 431">
                  <a:extLst>
                    <a:ext uri="{FF2B5EF4-FFF2-40B4-BE49-F238E27FC236}">
                      <a16:creationId xmlns:a16="http://schemas.microsoft.com/office/drawing/2014/main" id="{C0EF91FD-9FE8-45BF-88B6-EACFAD95F9C1}"/>
                    </a:ext>
                  </a:extLst>
                </p:cNvPr>
                <p:cNvPicPr/>
                <p:nvPr/>
              </p:nvPicPr>
              <p:blipFill>
                <a:blip r:embed="rId714"/>
                <a:stretch>
                  <a:fillRect/>
                </a:stretch>
              </p:blipFill>
              <p:spPr>
                <a:xfrm>
                  <a:off x="7317458" y="2722222"/>
                  <a:ext cx="28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3" name="Freihand 432">
                  <a:extLst>
                    <a:ext uri="{FF2B5EF4-FFF2-40B4-BE49-F238E27FC236}">
                      <a16:creationId xmlns:a16="http://schemas.microsoft.com/office/drawing/2014/main" id="{87A2C71C-E6FB-4025-B9B8-FD71D43DF513}"/>
                    </a:ext>
                  </a:extLst>
                </p14:cNvPr>
                <p14:cNvContentPartPr/>
                <p14:nvPr/>
              </p14:nvContentPartPr>
              <p14:xfrm>
                <a:off x="7338698" y="2717542"/>
                <a:ext cx="151560" cy="332640"/>
              </p14:xfrm>
            </p:contentPart>
          </mc:Choice>
          <mc:Fallback xmlns="">
            <p:pic>
              <p:nvPicPr>
                <p:cNvPr id="433" name="Freihand 432">
                  <a:extLst>
                    <a:ext uri="{FF2B5EF4-FFF2-40B4-BE49-F238E27FC236}">
                      <a16:creationId xmlns:a16="http://schemas.microsoft.com/office/drawing/2014/main" id="{87A2C71C-E6FB-4025-B9B8-FD71D43DF513}"/>
                    </a:ext>
                  </a:extLst>
                </p:cNvPr>
                <p:cNvPicPr/>
                <p:nvPr/>
              </p:nvPicPr>
              <p:blipFill>
                <a:blip r:embed="rId716"/>
                <a:stretch>
                  <a:fillRect/>
                </a:stretch>
              </p:blipFill>
              <p:spPr>
                <a:xfrm>
                  <a:off x="7329698" y="2708902"/>
                  <a:ext cx="1692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34" name="Freihand 433">
                  <a:extLst>
                    <a:ext uri="{FF2B5EF4-FFF2-40B4-BE49-F238E27FC236}">
                      <a16:creationId xmlns:a16="http://schemas.microsoft.com/office/drawing/2014/main" id="{E4223EB4-99B3-420B-A16E-27073824E720}"/>
                    </a:ext>
                  </a:extLst>
                </p14:cNvPr>
                <p14:cNvContentPartPr/>
                <p14:nvPr/>
              </p14:nvContentPartPr>
              <p14:xfrm>
                <a:off x="7548938" y="2581462"/>
                <a:ext cx="178560" cy="259200"/>
              </p14:xfrm>
            </p:contentPart>
          </mc:Choice>
          <mc:Fallback xmlns="">
            <p:pic>
              <p:nvPicPr>
                <p:cNvPr id="434" name="Freihand 433">
                  <a:extLst>
                    <a:ext uri="{FF2B5EF4-FFF2-40B4-BE49-F238E27FC236}">
                      <a16:creationId xmlns:a16="http://schemas.microsoft.com/office/drawing/2014/main" id="{E4223EB4-99B3-420B-A16E-27073824E720}"/>
                    </a:ext>
                  </a:extLst>
                </p:cNvPr>
                <p:cNvPicPr/>
                <p:nvPr/>
              </p:nvPicPr>
              <p:blipFill>
                <a:blip r:embed="rId718"/>
                <a:stretch>
                  <a:fillRect/>
                </a:stretch>
              </p:blipFill>
              <p:spPr>
                <a:xfrm>
                  <a:off x="7540298" y="2572462"/>
                  <a:ext cx="1962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35" name="Freihand 434">
                  <a:extLst>
                    <a:ext uri="{FF2B5EF4-FFF2-40B4-BE49-F238E27FC236}">
                      <a16:creationId xmlns:a16="http://schemas.microsoft.com/office/drawing/2014/main" id="{D4DA351C-B227-4B9C-99A9-076171E2D412}"/>
                    </a:ext>
                  </a:extLst>
                </p14:cNvPr>
                <p14:cNvContentPartPr/>
                <p14:nvPr/>
              </p14:nvContentPartPr>
              <p14:xfrm>
                <a:off x="7722458" y="2580382"/>
                <a:ext cx="633240" cy="236160"/>
              </p14:xfrm>
            </p:contentPart>
          </mc:Choice>
          <mc:Fallback xmlns="">
            <p:pic>
              <p:nvPicPr>
                <p:cNvPr id="435" name="Freihand 434">
                  <a:extLst>
                    <a:ext uri="{FF2B5EF4-FFF2-40B4-BE49-F238E27FC236}">
                      <a16:creationId xmlns:a16="http://schemas.microsoft.com/office/drawing/2014/main" id="{D4DA351C-B227-4B9C-99A9-076171E2D412}"/>
                    </a:ext>
                  </a:extLst>
                </p:cNvPr>
                <p:cNvPicPr/>
                <p:nvPr/>
              </p:nvPicPr>
              <p:blipFill>
                <a:blip r:embed="rId720"/>
                <a:stretch>
                  <a:fillRect/>
                </a:stretch>
              </p:blipFill>
              <p:spPr>
                <a:xfrm>
                  <a:off x="7713458" y="2571382"/>
                  <a:ext cx="650880" cy="253800"/>
                </a:xfrm>
                <a:prstGeom prst="rect">
                  <a:avLst/>
                </a:prstGeom>
              </p:spPr>
            </p:pic>
          </mc:Fallback>
        </mc:AlternateContent>
      </p:grpSp>
    </p:spTree>
    <p:extLst>
      <p:ext uri="{BB962C8B-B14F-4D97-AF65-F5344CB8AC3E}">
        <p14:creationId xmlns:p14="http://schemas.microsoft.com/office/powerpoint/2010/main" val="81418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738685B-272E-424C-B323-977263A4D83C}"/>
                  </a:ext>
                </a:extLst>
              </p14:cNvPr>
              <p14:cNvContentPartPr/>
              <p14:nvPr/>
            </p14:nvContentPartPr>
            <p14:xfrm>
              <a:off x="566738" y="854542"/>
              <a:ext cx="8616600" cy="5324040"/>
            </p14:xfrm>
          </p:contentPart>
        </mc:Choice>
        <mc:Fallback xmlns="">
          <p:pic>
            <p:nvPicPr>
              <p:cNvPr id="2" name="Freihand 1">
                <a:extLst>
                  <a:ext uri="{FF2B5EF4-FFF2-40B4-BE49-F238E27FC236}">
                    <a16:creationId xmlns:a16="http://schemas.microsoft.com/office/drawing/2014/main" id="{5738685B-272E-424C-B323-977263A4D83C}"/>
                  </a:ext>
                </a:extLst>
              </p:cNvPr>
              <p:cNvPicPr/>
              <p:nvPr/>
            </p:nvPicPr>
            <p:blipFill>
              <a:blip r:embed="rId4"/>
              <a:stretch>
                <a:fillRect/>
              </a:stretch>
            </p:blipFill>
            <p:spPr>
              <a:xfrm>
                <a:off x="557738" y="845902"/>
                <a:ext cx="8634240" cy="534168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9D37081-E5ED-44B6-867A-0B64C62E18F7}"/>
                  </a:ext>
                </a:extLst>
              </p14:cNvPr>
              <p14:cNvContentPartPr/>
              <p14:nvPr/>
            </p14:nvContentPartPr>
            <p14:xfrm>
              <a:off x="2479975" y="3374902"/>
              <a:ext cx="4538880" cy="74520"/>
            </p14:xfrm>
          </p:contentPart>
        </mc:Choice>
        <mc:Fallback xmlns="">
          <p:pic>
            <p:nvPicPr>
              <p:cNvPr id="2" name="Freihand 1">
                <a:extLst>
                  <a:ext uri="{FF2B5EF4-FFF2-40B4-BE49-F238E27FC236}">
                    <a16:creationId xmlns:a16="http://schemas.microsoft.com/office/drawing/2014/main" id="{19D37081-E5ED-44B6-867A-0B64C62E18F7}"/>
                  </a:ext>
                </a:extLst>
              </p:cNvPr>
              <p:cNvPicPr/>
              <p:nvPr/>
            </p:nvPicPr>
            <p:blipFill>
              <a:blip r:embed="rId4"/>
              <a:stretch>
                <a:fillRect/>
              </a:stretch>
            </p:blipFill>
            <p:spPr>
              <a:xfrm>
                <a:off x="2470975" y="3366262"/>
                <a:ext cx="4556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16C4D7A8-E2FF-4027-8B0D-4C9143B93FF6}"/>
                  </a:ext>
                </a:extLst>
              </p14:cNvPr>
              <p14:cNvContentPartPr/>
              <p14:nvPr/>
            </p14:nvContentPartPr>
            <p14:xfrm>
              <a:off x="2384215" y="4167622"/>
              <a:ext cx="3685320" cy="73080"/>
            </p14:xfrm>
          </p:contentPart>
        </mc:Choice>
        <mc:Fallback xmlns="">
          <p:pic>
            <p:nvPicPr>
              <p:cNvPr id="7" name="Freihand 6">
                <a:extLst>
                  <a:ext uri="{FF2B5EF4-FFF2-40B4-BE49-F238E27FC236}">
                    <a16:creationId xmlns:a16="http://schemas.microsoft.com/office/drawing/2014/main" id="{16C4D7A8-E2FF-4027-8B0D-4C9143B93FF6}"/>
                  </a:ext>
                </a:extLst>
              </p:cNvPr>
              <p:cNvPicPr/>
              <p:nvPr/>
            </p:nvPicPr>
            <p:blipFill>
              <a:blip r:embed="rId6"/>
              <a:stretch>
                <a:fillRect/>
              </a:stretch>
            </p:blipFill>
            <p:spPr>
              <a:xfrm>
                <a:off x="2375215" y="4158982"/>
                <a:ext cx="3702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7591E282-2DD6-4875-B9F1-DF51189A9423}"/>
                  </a:ext>
                </a:extLst>
              </p14:cNvPr>
              <p14:cNvContentPartPr/>
              <p14:nvPr/>
            </p14:nvContentPartPr>
            <p14:xfrm>
              <a:off x="2384935" y="4877542"/>
              <a:ext cx="5201280" cy="172800"/>
            </p14:xfrm>
          </p:contentPart>
        </mc:Choice>
        <mc:Fallback xmlns="">
          <p:pic>
            <p:nvPicPr>
              <p:cNvPr id="8" name="Freihand 7">
                <a:extLst>
                  <a:ext uri="{FF2B5EF4-FFF2-40B4-BE49-F238E27FC236}">
                    <a16:creationId xmlns:a16="http://schemas.microsoft.com/office/drawing/2014/main" id="{7591E282-2DD6-4875-B9F1-DF51189A9423}"/>
                  </a:ext>
                </a:extLst>
              </p:cNvPr>
              <p:cNvPicPr/>
              <p:nvPr/>
            </p:nvPicPr>
            <p:blipFill>
              <a:blip r:embed="rId8"/>
              <a:stretch>
                <a:fillRect/>
              </a:stretch>
            </p:blipFill>
            <p:spPr>
              <a:xfrm>
                <a:off x="2375935" y="4868542"/>
                <a:ext cx="5218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22F50EC-BC86-4340-B005-75A07F7DCAF4}"/>
                  </a:ext>
                </a:extLst>
              </p14:cNvPr>
              <p14:cNvContentPartPr/>
              <p14:nvPr/>
            </p14:nvContentPartPr>
            <p14:xfrm>
              <a:off x="2545495" y="4938742"/>
              <a:ext cx="5116320" cy="185400"/>
            </p14:xfrm>
          </p:contentPart>
        </mc:Choice>
        <mc:Fallback xmlns="">
          <p:pic>
            <p:nvPicPr>
              <p:cNvPr id="9" name="Freihand 8">
                <a:extLst>
                  <a:ext uri="{FF2B5EF4-FFF2-40B4-BE49-F238E27FC236}">
                    <a16:creationId xmlns:a16="http://schemas.microsoft.com/office/drawing/2014/main" id="{422F50EC-BC86-4340-B005-75A07F7DCAF4}"/>
                  </a:ext>
                </a:extLst>
              </p:cNvPr>
              <p:cNvPicPr/>
              <p:nvPr/>
            </p:nvPicPr>
            <p:blipFill>
              <a:blip r:embed="rId10"/>
              <a:stretch>
                <a:fillRect/>
              </a:stretch>
            </p:blipFill>
            <p:spPr>
              <a:xfrm>
                <a:off x="2536495" y="4929742"/>
                <a:ext cx="5133960" cy="20304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3077CD8-EF1B-4CF6-B099-67E2094B9DC2}"/>
                  </a:ext>
                </a:extLst>
              </p14:cNvPr>
              <p14:cNvContentPartPr/>
              <p14:nvPr/>
            </p14:nvContentPartPr>
            <p14:xfrm>
              <a:off x="705175" y="3143062"/>
              <a:ext cx="5347440" cy="128520"/>
            </p14:xfrm>
          </p:contentPart>
        </mc:Choice>
        <mc:Fallback xmlns="">
          <p:pic>
            <p:nvPicPr>
              <p:cNvPr id="2" name="Freihand 1">
                <a:extLst>
                  <a:ext uri="{FF2B5EF4-FFF2-40B4-BE49-F238E27FC236}">
                    <a16:creationId xmlns:a16="http://schemas.microsoft.com/office/drawing/2014/main" id="{53077CD8-EF1B-4CF6-B099-67E2094B9DC2}"/>
                  </a:ext>
                </a:extLst>
              </p:cNvPr>
              <p:cNvPicPr/>
              <p:nvPr/>
            </p:nvPicPr>
            <p:blipFill>
              <a:blip r:embed="rId4"/>
              <a:stretch>
                <a:fillRect/>
              </a:stretch>
            </p:blipFill>
            <p:spPr>
              <a:xfrm>
                <a:off x="696535" y="3134062"/>
                <a:ext cx="5365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1EACD0CA-58E2-47C0-A495-8F3C179CF28E}"/>
                  </a:ext>
                </a:extLst>
              </p14:cNvPr>
              <p14:cNvContentPartPr/>
              <p14:nvPr/>
            </p14:nvContentPartPr>
            <p14:xfrm>
              <a:off x="9842695" y="2141542"/>
              <a:ext cx="423000" cy="403560"/>
            </p14:xfrm>
          </p:contentPart>
        </mc:Choice>
        <mc:Fallback xmlns="">
          <p:pic>
            <p:nvPicPr>
              <p:cNvPr id="11" name="Freihand 10">
                <a:extLst>
                  <a:ext uri="{FF2B5EF4-FFF2-40B4-BE49-F238E27FC236}">
                    <a16:creationId xmlns:a16="http://schemas.microsoft.com/office/drawing/2014/main" id="{1EACD0CA-58E2-47C0-A495-8F3C179CF28E}"/>
                  </a:ext>
                </a:extLst>
              </p:cNvPr>
              <p:cNvPicPr/>
              <p:nvPr/>
            </p:nvPicPr>
            <p:blipFill>
              <a:blip r:embed="rId6"/>
              <a:stretch>
                <a:fillRect/>
              </a:stretch>
            </p:blipFill>
            <p:spPr>
              <a:xfrm>
                <a:off x="9833695" y="2132902"/>
                <a:ext cx="4406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6A6DB321-BF04-4AD5-A118-1857DCDCBAE4}"/>
                  </a:ext>
                </a:extLst>
              </p14:cNvPr>
              <p14:cNvContentPartPr/>
              <p14:nvPr/>
            </p14:nvContentPartPr>
            <p14:xfrm>
              <a:off x="9678895" y="1987462"/>
              <a:ext cx="682200" cy="814320"/>
            </p14:xfrm>
          </p:contentPart>
        </mc:Choice>
        <mc:Fallback xmlns="">
          <p:pic>
            <p:nvPicPr>
              <p:cNvPr id="12" name="Freihand 11">
                <a:extLst>
                  <a:ext uri="{FF2B5EF4-FFF2-40B4-BE49-F238E27FC236}">
                    <a16:creationId xmlns:a16="http://schemas.microsoft.com/office/drawing/2014/main" id="{6A6DB321-BF04-4AD5-A118-1857DCDCBAE4}"/>
                  </a:ext>
                </a:extLst>
              </p:cNvPr>
              <p:cNvPicPr/>
              <p:nvPr/>
            </p:nvPicPr>
            <p:blipFill>
              <a:blip r:embed="rId8"/>
              <a:stretch>
                <a:fillRect/>
              </a:stretch>
            </p:blipFill>
            <p:spPr>
              <a:xfrm>
                <a:off x="9669895" y="1978822"/>
                <a:ext cx="69984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7867D23D-C778-40AA-8996-0D98873CCACF}"/>
                  </a:ext>
                </a:extLst>
              </p14:cNvPr>
              <p14:cNvContentPartPr/>
              <p14:nvPr/>
            </p14:nvContentPartPr>
            <p14:xfrm>
              <a:off x="8735335" y="749782"/>
              <a:ext cx="724680" cy="767880"/>
            </p14:xfrm>
          </p:contentPart>
        </mc:Choice>
        <mc:Fallback xmlns="">
          <p:pic>
            <p:nvPicPr>
              <p:cNvPr id="16" name="Freihand 15">
                <a:extLst>
                  <a:ext uri="{FF2B5EF4-FFF2-40B4-BE49-F238E27FC236}">
                    <a16:creationId xmlns:a16="http://schemas.microsoft.com/office/drawing/2014/main" id="{7867D23D-C778-40AA-8996-0D98873CCACF}"/>
                  </a:ext>
                </a:extLst>
              </p:cNvPr>
              <p:cNvPicPr/>
              <p:nvPr/>
            </p:nvPicPr>
            <p:blipFill>
              <a:blip r:embed="rId10"/>
              <a:stretch>
                <a:fillRect/>
              </a:stretch>
            </p:blipFill>
            <p:spPr>
              <a:xfrm>
                <a:off x="8726335" y="740782"/>
                <a:ext cx="74232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Freihand 45">
                <a:extLst>
                  <a:ext uri="{FF2B5EF4-FFF2-40B4-BE49-F238E27FC236}">
                    <a16:creationId xmlns:a16="http://schemas.microsoft.com/office/drawing/2014/main" id="{7CBE5609-B06C-4098-8D46-D49864AF7149}"/>
                  </a:ext>
                </a:extLst>
              </p14:cNvPr>
              <p14:cNvContentPartPr/>
              <p14:nvPr/>
            </p14:nvContentPartPr>
            <p14:xfrm>
              <a:off x="7153135" y="522262"/>
              <a:ext cx="3898440" cy="3001680"/>
            </p14:xfrm>
          </p:contentPart>
        </mc:Choice>
        <mc:Fallback xmlns="">
          <p:pic>
            <p:nvPicPr>
              <p:cNvPr id="46" name="Freihand 45">
                <a:extLst>
                  <a:ext uri="{FF2B5EF4-FFF2-40B4-BE49-F238E27FC236}">
                    <a16:creationId xmlns:a16="http://schemas.microsoft.com/office/drawing/2014/main" id="{7CBE5609-B06C-4098-8D46-D49864AF7149}"/>
                  </a:ext>
                </a:extLst>
              </p:cNvPr>
              <p:cNvPicPr/>
              <p:nvPr/>
            </p:nvPicPr>
            <p:blipFill>
              <a:blip r:embed="rId12"/>
              <a:stretch>
                <a:fillRect/>
              </a:stretch>
            </p:blipFill>
            <p:spPr>
              <a:xfrm>
                <a:off x="7144495" y="513622"/>
                <a:ext cx="3916080" cy="3019320"/>
              </a:xfrm>
              <a:prstGeom prst="rect">
                <a:avLst/>
              </a:prstGeom>
            </p:spPr>
          </p:pic>
        </mc:Fallback>
      </mc:AlternateContent>
      <p:grpSp>
        <p:nvGrpSpPr>
          <p:cNvPr id="85" name="Gruppieren 84">
            <a:extLst>
              <a:ext uri="{FF2B5EF4-FFF2-40B4-BE49-F238E27FC236}">
                <a16:creationId xmlns:a16="http://schemas.microsoft.com/office/drawing/2014/main" id="{849EBA40-1AE6-44C1-AF9D-47B42851E466}"/>
              </a:ext>
            </a:extLst>
          </p:cNvPr>
          <p:cNvGrpSpPr/>
          <p:nvPr/>
        </p:nvGrpSpPr>
        <p:grpSpPr>
          <a:xfrm>
            <a:off x="7331695" y="586702"/>
            <a:ext cx="3726720" cy="3101760"/>
            <a:chOff x="7331695" y="586702"/>
            <a:chExt cx="3726720" cy="3101760"/>
          </a:xfrm>
        </p:grpSpPr>
        <mc:AlternateContent xmlns:mc="http://schemas.openxmlformats.org/markup-compatibility/2006" xmlns:p14="http://schemas.microsoft.com/office/powerpoint/2010/main">
          <mc:Choice Requires="p14">
            <p:contentPart p14:bwMode="auto" r:id="rId13">
              <p14:nvContentPartPr>
                <p14:cNvPr id="48" name="Freihand 47">
                  <a:extLst>
                    <a:ext uri="{FF2B5EF4-FFF2-40B4-BE49-F238E27FC236}">
                      <a16:creationId xmlns:a16="http://schemas.microsoft.com/office/drawing/2014/main" id="{38B05E7F-A391-482B-9B3A-F475BD5F7286}"/>
                    </a:ext>
                  </a:extLst>
                </p14:cNvPr>
                <p14:cNvContentPartPr/>
                <p14:nvPr/>
              </p14:nvContentPartPr>
              <p14:xfrm>
                <a:off x="10117375" y="1017982"/>
                <a:ext cx="524160" cy="248040"/>
              </p14:xfrm>
            </p:contentPart>
          </mc:Choice>
          <mc:Fallback xmlns="">
            <p:pic>
              <p:nvPicPr>
                <p:cNvPr id="48" name="Freihand 47">
                  <a:extLst>
                    <a:ext uri="{FF2B5EF4-FFF2-40B4-BE49-F238E27FC236}">
                      <a16:creationId xmlns:a16="http://schemas.microsoft.com/office/drawing/2014/main" id="{38B05E7F-A391-482B-9B3A-F475BD5F7286}"/>
                    </a:ext>
                  </a:extLst>
                </p:cNvPr>
                <p:cNvPicPr/>
                <p:nvPr/>
              </p:nvPicPr>
              <p:blipFill>
                <a:blip r:embed="rId14"/>
                <a:stretch>
                  <a:fillRect/>
                </a:stretch>
              </p:blipFill>
              <p:spPr>
                <a:xfrm>
                  <a:off x="10108735" y="1009342"/>
                  <a:ext cx="541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a:extLst>
                    <a:ext uri="{FF2B5EF4-FFF2-40B4-BE49-F238E27FC236}">
                      <a16:creationId xmlns:a16="http://schemas.microsoft.com/office/drawing/2014/main" id="{49753B6E-B303-48C2-A0D1-345EEA92DFD4}"/>
                    </a:ext>
                  </a:extLst>
                </p14:cNvPr>
                <p14:cNvContentPartPr/>
                <p14:nvPr/>
              </p14:nvContentPartPr>
              <p14:xfrm>
                <a:off x="9069415" y="3294622"/>
                <a:ext cx="374760" cy="236880"/>
              </p14:xfrm>
            </p:contentPart>
          </mc:Choice>
          <mc:Fallback xmlns="">
            <p:pic>
              <p:nvPicPr>
                <p:cNvPr id="49" name="Freihand 48">
                  <a:extLst>
                    <a:ext uri="{FF2B5EF4-FFF2-40B4-BE49-F238E27FC236}">
                      <a16:creationId xmlns:a16="http://schemas.microsoft.com/office/drawing/2014/main" id="{49753B6E-B303-48C2-A0D1-345EEA92DFD4}"/>
                    </a:ext>
                  </a:extLst>
                </p:cNvPr>
                <p:cNvPicPr/>
                <p:nvPr/>
              </p:nvPicPr>
              <p:blipFill>
                <a:blip r:embed="rId16"/>
                <a:stretch>
                  <a:fillRect/>
                </a:stretch>
              </p:blipFill>
              <p:spPr>
                <a:xfrm>
                  <a:off x="9060415" y="3285622"/>
                  <a:ext cx="392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4AE1E700-F598-4826-9490-F4ADCA698674}"/>
                    </a:ext>
                  </a:extLst>
                </p14:cNvPr>
                <p14:cNvContentPartPr/>
                <p14:nvPr/>
              </p14:nvContentPartPr>
              <p14:xfrm>
                <a:off x="8800135" y="915382"/>
                <a:ext cx="307080" cy="486360"/>
              </p14:xfrm>
            </p:contentPart>
          </mc:Choice>
          <mc:Fallback xmlns="">
            <p:pic>
              <p:nvPicPr>
                <p:cNvPr id="5" name="Freihand 4">
                  <a:extLst>
                    <a:ext uri="{FF2B5EF4-FFF2-40B4-BE49-F238E27FC236}">
                      <a16:creationId xmlns:a16="http://schemas.microsoft.com/office/drawing/2014/main" id="{4AE1E700-F598-4826-9490-F4ADCA698674}"/>
                    </a:ext>
                  </a:extLst>
                </p:cNvPr>
                <p:cNvPicPr/>
                <p:nvPr/>
              </p:nvPicPr>
              <p:blipFill>
                <a:blip r:embed="rId18"/>
                <a:stretch>
                  <a:fillRect/>
                </a:stretch>
              </p:blipFill>
              <p:spPr>
                <a:xfrm>
                  <a:off x="8791135" y="906742"/>
                  <a:ext cx="3247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766F8463-B90B-48EE-AED4-FD900CB53DC9}"/>
                    </a:ext>
                  </a:extLst>
                </p14:cNvPr>
                <p14:cNvContentPartPr/>
                <p14:nvPr/>
              </p14:nvContentPartPr>
              <p14:xfrm>
                <a:off x="9002455" y="1114462"/>
                <a:ext cx="88200" cy="66240"/>
              </p14:xfrm>
            </p:contentPart>
          </mc:Choice>
          <mc:Fallback xmlns="">
            <p:pic>
              <p:nvPicPr>
                <p:cNvPr id="6" name="Freihand 5">
                  <a:extLst>
                    <a:ext uri="{FF2B5EF4-FFF2-40B4-BE49-F238E27FC236}">
                      <a16:creationId xmlns:a16="http://schemas.microsoft.com/office/drawing/2014/main" id="{766F8463-B90B-48EE-AED4-FD900CB53DC9}"/>
                    </a:ext>
                  </a:extLst>
                </p:cNvPr>
                <p:cNvPicPr/>
                <p:nvPr/>
              </p:nvPicPr>
              <p:blipFill>
                <a:blip r:embed="rId20"/>
                <a:stretch>
                  <a:fillRect/>
                </a:stretch>
              </p:blipFill>
              <p:spPr>
                <a:xfrm>
                  <a:off x="8993455" y="1105822"/>
                  <a:ext cx="105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48B3344E-915C-41D6-81A4-CC1A9D5CEF7D}"/>
                    </a:ext>
                  </a:extLst>
                </p14:cNvPr>
                <p14:cNvContentPartPr/>
                <p14:nvPr/>
              </p14:nvContentPartPr>
              <p14:xfrm>
                <a:off x="8153575" y="2227942"/>
                <a:ext cx="18360" cy="259920"/>
              </p14:xfrm>
            </p:contentPart>
          </mc:Choice>
          <mc:Fallback xmlns="">
            <p:pic>
              <p:nvPicPr>
                <p:cNvPr id="8" name="Freihand 7">
                  <a:extLst>
                    <a:ext uri="{FF2B5EF4-FFF2-40B4-BE49-F238E27FC236}">
                      <a16:creationId xmlns:a16="http://schemas.microsoft.com/office/drawing/2014/main" id="{48B3344E-915C-41D6-81A4-CC1A9D5CEF7D}"/>
                    </a:ext>
                  </a:extLst>
                </p:cNvPr>
                <p:cNvPicPr/>
                <p:nvPr/>
              </p:nvPicPr>
              <p:blipFill>
                <a:blip r:embed="rId22"/>
                <a:stretch>
                  <a:fillRect/>
                </a:stretch>
              </p:blipFill>
              <p:spPr>
                <a:xfrm>
                  <a:off x="8144935" y="2219302"/>
                  <a:ext cx="36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CF0BFEB8-FD1F-4E01-9D94-9B534CB369DE}"/>
                    </a:ext>
                  </a:extLst>
                </p14:cNvPr>
                <p14:cNvContentPartPr/>
                <p14:nvPr/>
              </p14:nvContentPartPr>
              <p14:xfrm>
                <a:off x="8031175" y="2098702"/>
                <a:ext cx="324720" cy="510120"/>
              </p14:xfrm>
            </p:contentPart>
          </mc:Choice>
          <mc:Fallback xmlns="">
            <p:pic>
              <p:nvPicPr>
                <p:cNvPr id="9" name="Freihand 8">
                  <a:extLst>
                    <a:ext uri="{FF2B5EF4-FFF2-40B4-BE49-F238E27FC236}">
                      <a16:creationId xmlns:a16="http://schemas.microsoft.com/office/drawing/2014/main" id="{CF0BFEB8-FD1F-4E01-9D94-9B534CB369DE}"/>
                    </a:ext>
                  </a:extLst>
                </p:cNvPr>
                <p:cNvPicPr/>
                <p:nvPr/>
              </p:nvPicPr>
              <p:blipFill>
                <a:blip r:embed="rId24"/>
                <a:stretch>
                  <a:fillRect/>
                </a:stretch>
              </p:blipFill>
              <p:spPr>
                <a:xfrm>
                  <a:off x="8022535" y="2089702"/>
                  <a:ext cx="3423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B53972B6-56B0-4448-8A40-C3CBB2A70F41}"/>
                    </a:ext>
                  </a:extLst>
                </p14:cNvPr>
                <p14:cNvContentPartPr/>
                <p14:nvPr/>
              </p14:nvContentPartPr>
              <p14:xfrm>
                <a:off x="7857295" y="2002942"/>
                <a:ext cx="700920" cy="920160"/>
              </p14:xfrm>
            </p:contentPart>
          </mc:Choice>
          <mc:Fallback xmlns="">
            <p:pic>
              <p:nvPicPr>
                <p:cNvPr id="13" name="Freihand 12">
                  <a:extLst>
                    <a:ext uri="{FF2B5EF4-FFF2-40B4-BE49-F238E27FC236}">
                      <a16:creationId xmlns:a16="http://schemas.microsoft.com/office/drawing/2014/main" id="{B53972B6-56B0-4448-8A40-C3CBB2A70F41}"/>
                    </a:ext>
                  </a:extLst>
                </p:cNvPr>
                <p:cNvPicPr/>
                <p:nvPr/>
              </p:nvPicPr>
              <p:blipFill>
                <a:blip r:embed="rId26"/>
                <a:stretch>
                  <a:fillRect/>
                </a:stretch>
              </p:blipFill>
              <p:spPr>
                <a:xfrm>
                  <a:off x="7848295" y="1994302"/>
                  <a:ext cx="718560" cy="9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63FA8146-F25A-41C5-ACEA-A639A39E4085}"/>
                    </a:ext>
                  </a:extLst>
                </p14:cNvPr>
                <p14:cNvContentPartPr/>
                <p14:nvPr/>
              </p14:nvContentPartPr>
              <p14:xfrm>
                <a:off x="9627775" y="2001502"/>
                <a:ext cx="790560" cy="806400"/>
              </p14:xfrm>
            </p:contentPart>
          </mc:Choice>
          <mc:Fallback xmlns="">
            <p:pic>
              <p:nvPicPr>
                <p:cNvPr id="14" name="Freihand 13">
                  <a:extLst>
                    <a:ext uri="{FF2B5EF4-FFF2-40B4-BE49-F238E27FC236}">
                      <a16:creationId xmlns:a16="http://schemas.microsoft.com/office/drawing/2014/main" id="{63FA8146-F25A-41C5-ACEA-A639A39E4085}"/>
                    </a:ext>
                  </a:extLst>
                </p:cNvPr>
                <p:cNvPicPr/>
                <p:nvPr/>
              </p:nvPicPr>
              <p:blipFill>
                <a:blip r:embed="rId28"/>
                <a:stretch>
                  <a:fillRect/>
                </a:stretch>
              </p:blipFill>
              <p:spPr>
                <a:xfrm>
                  <a:off x="9618775" y="1992502"/>
                  <a:ext cx="808200" cy="82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B25E941-945F-41FE-9256-31B162A86D7F}"/>
                    </a:ext>
                  </a:extLst>
                </p14:cNvPr>
                <p14:cNvContentPartPr/>
                <p14:nvPr/>
              </p14:nvContentPartPr>
              <p14:xfrm>
                <a:off x="8750095" y="2306782"/>
                <a:ext cx="835200" cy="60840"/>
              </p14:xfrm>
            </p:contentPart>
          </mc:Choice>
          <mc:Fallback xmlns="">
            <p:pic>
              <p:nvPicPr>
                <p:cNvPr id="18" name="Freihand 17">
                  <a:extLst>
                    <a:ext uri="{FF2B5EF4-FFF2-40B4-BE49-F238E27FC236}">
                      <a16:creationId xmlns:a16="http://schemas.microsoft.com/office/drawing/2014/main" id="{3B25E941-945F-41FE-9256-31B162A86D7F}"/>
                    </a:ext>
                  </a:extLst>
                </p:cNvPr>
                <p:cNvPicPr/>
                <p:nvPr/>
              </p:nvPicPr>
              <p:blipFill>
                <a:blip r:embed="rId30"/>
                <a:stretch>
                  <a:fillRect/>
                </a:stretch>
              </p:blipFill>
              <p:spPr>
                <a:xfrm>
                  <a:off x="8741095" y="2297782"/>
                  <a:ext cx="852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D9CF760D-9A01-478D-BFB0-A76CE245743D}"/>
                    </a:ext>
                  </a:extLst>
                </p14:cNvPr>
                <p14:cNvContentPartPr/>
                <p14:nvPr/>
              </p14:nvContentPartPr>
              <p14:xfrm>
                <a:off x="8644255" y="2319742"/>
                <a:ext cx="195120" cy="189000"/>
              </p14:xfrm>
            </p:contentPart>
          </mc:Choice>
          <mc:Fallback xmlns="">
            <p:pic>
              <p:nvPicPr>
                <p:cNvPr id="19" name="Freihand 18">
                  <a:extLst>
                    <a:ext uri="{FF2B5EF4-FFF2-40B4-BE49-F238E27FC236}">
                      <a16:creationId xmlns:a16="http://schemas.microsoft.com/office/drawing/2014/main" id="{D9CF760D-9A01-478D-BFB0-A76CE245743D}"/>
                    </a:ext>
                  </a:extLst>
                </p:cNvPr>
                <p:cNvPicPr/>
                <p:nvPr/>
              </p:nvPicPr>
              <p:blipFill>
                <a:blip r:embed="rId32"/>
                <a:stretch>
                  <a:fillRect/>
                </a:stretch>
              </p:blipFill>
              <p:spPr>
                <a:xfrm>
                  <a:off x="8635255" y="2310742"/>
                  <a:ext cx="212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18154F45-04BE-42ED-8252-593F46DCAD33}"/>
                    </a:ext>
                  </a:extLst>
                </p14:cNvPr>
                <p14:cNvContentPartPr/>
                <p14:nvPr/>
              </p14:nvContentPartPr>
              <p14:xfrm>
                <a:off x="8912815" y="2076022"/>
                <a:ext cx="141120" cy="188280"/>
              </p14:xfrm>
            </p:contentPart>
          </mc:Choice>
          <mc:Fallback xmlns="">
            <p:pic>
              <p:nvPicPr>
                <p:cNvPr id="21" name="Freihand 20">
                  <a:extLst>
                    <a:ext uri="{FF2B5EF4-FFF2-40B4-BE49-F238E27FC236}">
                      <a16:creationId xmlns:a16="http://schemas.microsoft.com/office/drawing/2014/main" id="{18154F45-04BE-42ED-8252-593F46DCAD33}"/>
                    </a:ext>
                  </a:extLst>
                </p:cNvPr>
                <p:cNvPicPr/>
                <p:nvPr/>
              </p:nvPicPr>
              <p:blipFill>
                <a:blip r:embed="rId34"/>
                <a:stretch>
                  <a:fillRect/>
                </a:stretch>
              </p:blipFill>
              <p:spPr>
                <a:xfrm>
                  <a:off x="8903815" y="2067022"/>
                  <a:ext cx="158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1FC2DC8F-B9E1-4765-83C1-3A51A54BC550}"/>
                    </a:ext>
                  </a:extLst>
                </p14:cNvPr>
                <p14:cNvContentPartPr/>
                <p14:nvPr/>
              </p14:nvContentPartPr>
              <p14:xfrm>
                <a:off x="9073015" y="2070262"/>
                <a:ext cx="177120" cy="191880"/>
              </p14:xfrm>
            </p:contentPart>
          </mc:Choice>
          <mc:Fallback xmlns="">
            <p:pic>
              <p:nvPicPr>
                <p:cNvPr id="22" name="Freihand 21">
                  <a:extLst>
                    <a:ext uri="{FF2B5EF4-FFF2-40B4-BE49-F238E27FC236}">
                      <a16:creationId xmlns:a16="http://schemas.microsoft.com/office/drawing/2014/main" id="{1FC2DC8F-B9E1-4765-83C1-3A51A54BC550}"/>
                    </a:ext>
                  </a:extLst>
                </p:cNvPr>
                <p:cNvPicPr/>
                <p:nvPr/>
              </p:nvPicPr>
              <p:blipFill>
                <a:blip r:embed="rId36"/>
                <a:stretch>
                  <a:fillRect/>
                </a:stretch>
              </p:blipFill>
              <p:spPr>
                <a:xfrm>
                  <a:off x="9064015" y="2061262"/>
                  <a:ext cx="194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00555B6-B3C6-48E7-8D40-B7BF48997172}"/>
                    </a:ext>
                  </a:extLst>
                </p14:cNvPr>
                <p14:cNvContentPartPr/>
                <p14:nvPr/>
              </p14:nvContentPartPr>
              <p14:xfrm>
                <a:off x="9282895" y="2174302"/>
                <a:ext cx="80640" cy="104400"/>
              </p14:xfrm>
            </p:contentPart>
          </mc:Choice>
          <mc:Fallback xmlns="">
            <p:pic>
              <p:nvPicPr>
                <p:cNvPr id="24" name="Freihand 23">
                  <a:extLst>
                    <a:ext uri="{FF2B5EF4-FFF2-40B4-BE49-F238E27FC236}">
                      <a16:creationId xmlns:a16="http://schemas.microsoft.com/office/drawing/2014/main" id="{200555B6-B3C6-48E7-8D40-B7BF48997172}"/>
                    </a:ext>
                  </a:extLst>
                </p:cNvPr>
                <p:cNvPicPr/>
                <p:nvPr/>
              </p:nvPicPr>
              <p:blipFill>
                <a:blip r:embed="rId38"/>
                <a:stretch>
                  <a:fillRect/>
                </a:stretch>
              </p:blipFill>
              <p:spPr>
                <a:xfrm>
                  <a:off x="9273895" y="2165662"/>
                  <a:ext cx="98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41952205-87E3-4B2C-8FEB-AC8B8BFA5C80}"/>
                    </a:ext>
                  </a:extLst>
                </p14:cNvPr>
                <p14:cNvContentPartPr/>
                <p14:nvPr/>
              </p14:nvContentPartPr>
              <p14:xfrm>
                <a:off x="8399095" y="1556182"/>
                <a:ext cx="306720" cy="524160"/>
              </p14:xfrm>
            </p:contentPart>
          </mc:Choice>
          <mc:Fallback xmlns="">
            <p:pic>
              <p:nvPicPr>
                <p:cNvPr id="37" name="Freihand 36">
                  <a:extLst>
                    <a:ext uri="{FF2B5EF4-FFF2-40B4-BE49-F238E27FC236}">
                      <a16:creationId xmlns:a16="http://schemas.microsoft.com/office/drawing/2014/main" id="{41952205-87E3-4B2C-8FEB-AC8B8BFA5C80}"/>
                    </a:ext>
                  </a:extLst>
                </p:cNvPr>
                <p:cNvPicPr/>
                <p:nvPr/>
              </p:nvPicPr>
              <p:blipFill>
                <a:blip r:embed="rId40"/>
                <a:stretch>
                  <a:fillRect/>
                </a:stretch>
              </p:blipFill>
              <p:spPr>
                <a:xfrm>
                  <a:off x="8390455" y="1547542"/>
                  <a:ext cx="32436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662394D4-64E3-4353-8333-330EF958B9B0}"/>
                    </a:ext>
                  </a:extLst>
                </p14:cNvPr>
                <p14:cNvContentPartPr/>
                <p14:nvPr/>
              </p14:nvContentPartPr>
              <p14:xfrm>
                <a:off x="8658295" y="1465102"/>
                <a:ext cx="120960" cy="187560"/>
              </p14:xfrm>
            </p:contentPart>
          </mc:Choice>
          <mc:Fallback xmlns="">
            <p:pic>
              <p:nvPicPr>
                <p:cNvPr id="38" name="Freihand 37">
                  <a:extLst>
                    <a:ext uri="{FF2B5EF4-FFF2-40B4-BE49-F238E27FC236}">
                      <a16:creationId xmlns:a16="http://schemas.microsoft.com/office/drawing/2014/main" id="{662394D4-64E3-4353-8333-330EF958B9B0}"/>
                    </a:ext>
                  </a:extLst>
                </p:cNvPr>
                <p:cNvPicPr/>
                <p:nvPr/>
              </p:nvPicPr>
              <p:blipFill>
                <a:blip r:embed="rId42"/>
                <a:stretch>
                  <a:fillRect/>
                </a:stretch>
              </p:blipFill>
              <p:spPr>
                <a:xfrm>
                  <a:off x="8649295" y="1456462"/>
                  <a:ext cx="138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5FDACCD0-EEE1-404B-A480-1A3C78A86A74}"/>
                    </a:ext>
                  </a:extLst>
                </p14:cNvPr>
                <p14:cNvContentPartPr/>
                <p14:nvPr/>
              </p14:nvContentPartPr>
              <p14:xfrm>
                <a:off x="8228095" y="1604062"/>
                <a:ext cx="128520" cy="157320"/>
              </p14:xfrm>
            </p:contentPart>
          </mc:Choice>
          <mc:Fallback xmlns="">
            <p:pic>
              <p:nvPicPr>
                <p:cNvPr id="40" name="Freihand 39">
                  <a:extLst>
                    <a:ext uri="{FF2B5EF4-FFF2-40B4-BE49-F238E27FC236}">
                      <a16:creationId xmlns:a16="http://schemas.microsoft.com/office/drawing/2014/main" id="{5FDACCD0-EEE1-404B-A480-1A3C78A86A74}"/>
                    </a:ext>
                  </a:extLst>
                </p:cNvPr>
                <p:cNvPicPr/>
                <p:nvPr/>
              </p:nvPicPr>
              <p:blipFill>
                <a:blip r:embed="rId44"/>
                <a:stretch>
                  <a:fillRect/>
                </a:stretch>
              </p:blipFill>
              <p:spPr>
                <a:xfrm>
                  <a:off x="8219455" y="1595422"/>
                  <a:ext cx="146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7119394C-D486-4F30-A3F6-C39629EE37CF}"/>
                    </a:ext>
                  </a:extLst>
                </p14:cNvPr>
                <p14:cNvContentPartPr/>
                <p14:nvPr/>
              </p14:nvContentPartPr>
              <p14:xfrm>
                <a:off x="8381455" y="1540702"/>
                <a:ext cx="108360" cy="144360"/>
              </p14:xfrm>
            </p:contentPart>
          </mc:Choice>
          <mc:Fallback xmlns="">
            <p:pic>
              <p:nvPicPr>
                <p:cNvPr id="41" name="Freihand 40">
                  <a:extLst>
                    <a:ext uri="{FF2B5EF4-FFF2-40B4-BE49-F238E27FC236}">
                      <a16:creationId xmlns:a16="http://schemas.microsoft.com/office/drawing/2014/main" id="{7119394C-D486-4F30-A3F6-C39629EE37CF}"/>
                    </a:ext>
                  </a:extLst>
                </p:cNvPr>
                <p:cNvPicPr/>
                <p:nvPr/>
              </p:nvPicPr>
              <p:blipFill>
                <a:blip r:embed="rId46"/>
                <a:stretch>
                  <a:fillRect/>
                </a:stretch>
              </p:blipFill>
              <p:spPr>
                <a:xfrm>
                  <a:off x="8372815" y="1532062"/>
                  <a:ext cx="126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13FE3659-456E-4036-9278-1434BAFFB58D}"/>
                    </a:ext>
                  </a:extLst>
                </p14:cNvPr>
                <p14:cNvContentPartPr/>
                <p14:nvPr/>
              </p14:nvContentPartPr>
              <p14:xfrm>
                <a:off x="8545255" y="1616662"/>
                <a:ext cx="11160" cy="68040"/>
              </p14:xfrm>
            </p:contentPart>
          </mc:Choice>
          <mc:Fallback xmlns="">
            <p:pic>
              <p:nvPicPr>
                <p:cNvPr id="42" name="Freihand 41">
                  <a:extLst>
                    <a:ext uri="{FF2B5EF4-FFF2-40B4-BE49-F238E27FC236}">
                      <a16:creationId xmlns:a16="http://schemas.microsoft.com/office/drawing/2014/main" id="{13FE3659-456E-4036-9278-1434BAFFB58D}"/>
                    </a:ext>
                  </a:extLst>
                </p:cNvPr>
                <p:cNvPicPr/>
                <p:nvPr/>
              </p:nvPicPr>
              <p:blipFill>
                <a:blip r:embed="rId48"/>
                <a:stretch>
                  <a:fillRect/>
                </a:stretch>
              </p:blipFill>
              <p:spPr>
                <a:xfrm>
                  <a:off x="8536255" y="1607662"/>
                  <a:ext cx="28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1E32D861-3B2D-4DEE-8D12-F1F03167C5FB}"/>
                    </a:ext>
                  </a:extLst>
                </p14:cNvPr>
                <p14:cNvContentPartPr/>
                <p14:nvPr/>
              </p14:nvContentPartPr>
              <p14:xfrm>
                <a:off x="8517175" y="1572382"/>
                <a:ext cx="101160" cy="198360"/>
              </p14:xfrm>
            </p:contentPart>
          </mc:Choice>
          <mc:Fallback xmlns="">
            <p:pic>
              <p:nvPicPr>
                <p:cNvPr id="44" name="Freihand 43">
                  <a:extLst>
                    <a:ext uri="{FF2B5EF4-FFF2-40B4-BE49-F238E27FC236}">
                      <a16:creationId xmlns:a16="http://schemas.microsoft.com/office/drawing/2014/main" id="{1E32D861-3B2D-4DEE-8D12-F1F03167C5FB}"/>
                    </a:ext>
                  </a:extLst>
                </p:cNvPr>
                <p:cNvPicPr/>
                <p:nvPr/>
              </p:nvPicPr>
              <p:blipFill>
                <a:blip r:embed="rId50"/>
                <a:stretch>
                  <a:fillRect/>
                </a:stretch>
              </p:blipFill>
              <p:spPr>
                <a:xfrm>
                  <a:off x="8508535" y="1563742"/>
                  <a:ext cx="118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Freihand 50">
                  <a:extLst>
                    <a:ext uri="{FF2B5EF4-FFF2-40B4-BE49-F238E27FC236}">
                      <a16:creationId xmlns:a16="http://schemas.microsoft.com/office/drawing/2014/main" id="{2F1065D3-DF8E-4250-A691-8A6CBD3A41C5}"/>
                    </a:ext>
                  </a:extLst>
                </p14:cNvPr>
                <p14:cNvContentPartPr/>
                <p14:nvPr/>
              </p14:nvContentPartPr>
              <p14:xfrm>
                <a:off x="8403415" y="1584622"/>
                <a:ext cx="320760" cy="553320"/>
              </p14:xfrm>
            </p:contentPart>
          </mc:Choice>
          <mc:Fallback xmlns="">
            <p:pic>
              <p:nvPicPr>
                <p:cNvPr id="51" name="Freihand 50">
                  <a:extLst>
                    <a:ext uri="{FF2B5EF4-FFF2-40B4-BE49-F238E27FC236}">
                      <a16:creationId xmlns:a16="http://schemas.microsoft.com/office/drawing/2014/main" id="{2F1065D3-DF8E-4250-A691-8A6CBD3A41C5}"/>
                    </a:ext>
                  </a:extLst>
                </p:cNvPr>
                <p:cNvPicPr/>
                <p:nvPr/>
              </p:nvPicPr>
              <p:blipFill>
                <a:blip r:embed="rId52"/>
                <a:stretch>
                  <a:fillRect/>
                </a:stretch>
              </p:blipFill>
              <p:spPr>
                <a:xfrm>
                  <a:off x="8394415" y="1575622"/>
                  <a:ext cx="33840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B36D8695-34AA-4894-B921-B80626184A8C}"/>
                    </a:ext>
                  </a:extLst>
                </p14:cNvPr>
                <p14:cNvContentPartPr/>
                <p14:nvPr/>
              </p14:nvContentPartPr>
              <p14:xfrm>
                <a:off x="8645695" y="1493182"/>
                <a:ext cx="158400" cy="163080"/>
              </p14:xfrm>
            </p:contentPart>
          </mc:Choice>
          <mc:Fallback xmlns="">
            <p:pic>
              <p:nvPicPr>
                <p:cNvPr id="52" name="Freihand 51">
                  <a:extLst>
                    <a:ext uri="{FF2B5EF4-FFF2-40B4-BE49-F238E27FC236}">
                      <a16:creationId xmlns:a16="http://schemas.microsoft.com/office/drawing/2014/main" id="{B36D8695-34AA-4894-B921-B80626184A8C}"/>
                    </a:ext>
                  </a:extLst>
                </p:cNvPr>
                <p:cNvPicPr/>
                <p:nvPr/>
              </p:nvPicPr>
              <p:blipFill>
                <a:blip r:embed="rId54"/>
                <a:stretch>
                  <a:fillRect/>
                </a:stretch>
              </p:blipFill>
              <p:spPr>
                <a:xfrm>
                  <a:off x="8637055" y="1484542"/>
                  <a:ext cx="176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Freihand 53">
                  <a:extLst>
                    <a:ext uri="{FF2B5EF4-FFF2-40B4-BE49-F238E27FC236}">
                      <a16:creationId xmlns:a16="http://schemas.microsoft.com/office/drawing/2014/main" id="{DDB8F1E1-75C8-457C-BDEA-B944C9326B79}"/>
                    </a:ext>
                  </a:extLst>
                </p14:cNvPr>
                <p14:cNvContentPartPr/>
                <p14:nvPr/>
              </p14:nvContentPartPr>
              <p14:xfrm>
                <a:off x="8091655" y="1219942"/>
                <a:ext cx="304200" cy="644760"/>
              </p14:xfrm>
            </p:contentPart>
          </mc:Choice>
          <mc:Fallback xmlns="">
            <p:pic>
              <p:nvPicPr>
                <p:cNvPr id="54" name="Freihand 53">
                  <a:extLst>
                    <a:ext uri="{FF2B5EF4-FFF2-40B4-BE49-F238E27FC236}">
                      <a16:creationId xmlns:a16="http://schemas.microsoft.com/office/drawing/2014/main" id="{DDB8F1E1-75C8-457C-BDEA-B944C9326B79}"/>
                    </a:ext>
                  </a:extLst>
                </p:cNvPr>
                <p:cNvPicPr/>
                <p:nvPr/>
              </p:nvPicPr>
              <p:blipFill>
                <a:blip r:embed="rId56"/>
                <a:stretch>
                  <a:fillRect/>
                </a:stretch>
              </p:blipFill>
              <p:spPr>
                <a:xfrm>
                  <a:off x="8083015" y="1210942"/>
                  <a:ext cx="32184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Freihand 54">
                  <a:extLst>
                    <a:ext uri="{FF2B5EF4-FFF2-40B4-BE49-F238E27FC236}">
                      <a16:creationId xmlns:a16="http://schemas.microsoft.com/office/drawing/2014/main" id="{E4E6EDF9-17CE-4B5B-85A8-31A00E8D71AF}"/>
                    </a:ext>
                  </a:extLst>
                </p14:cNvPr>
                <p14:cNvContentPartPr/>
                <p14:nvPr/>
              </p14:nvContentPartPr>
              <p14:xfrm>
                <a:off x="8018575" y="1770382"/>
                <a:ext cx="152280" cy="130680"/>
              </p14:xfrm>
            </p:contentPart>
          </mc:Choice>
          <mc:Fallback xmlns="">
            <p:pic>
              <p:nvPicPr>
                <p:cNvPr id="55" name="Freihand 54">
                  <a:extLst>
                    <a:ext uri="{FF2B5EF4-FFF2-40B4-BE49-F238E27FC236}">
                      <a16:creationId xmlns:a16="http://schemas.microsoft.com/office/drawing/2014/main" id="{E4E6EDF9-17CE-4B5B-85A8-31A00E8D71AF}"/>
                    </a:ext>
                  </a:extLst>
                </p:cNvPr>
                <p:cNvPicPr/>
                <p:nvPr/>
              </p:nvPicPr>
              <p:blipFill>
                <a:blip r:embed="rId58"/>
                <a:stretch>
                  <a:fillRect/>
                </a:stretch>
              </p:blipFill>
              <p:spPr>
                <a:xfrm>
                  <a:off x="8009935" y="1761382"/>
                  <a:ext cx="169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Freihand 55">
                  <a:extLst>
                    <a:ext uri="{FF2B5EF4-FFF2-40B4-BE49-F238E27FC236}">
                      <a16:creationId xmlns:a16="http://schemas.microsoft.com/office/drawing/2014/main" id="{4E8A1720-42FE-4E4A-874D-FD4ED3B6ACD1}"/>
                    </a:ext>
                  </a:extLst>
                </p14:cNvPr>
                <p14:cNvContentPartPr/>
                <p14:nvPr/>
              </p14:nvContentPartPr>
              <p14:xfrm>
                <a:off x="7847215" y="1361782"/>
                <a:ext cx="80640" cy="174960"/>
              </p14:xfrm>
            </p:contentPart>
          </mc:Choice>
          <mc:Fallback xmlns="">
            <p:pic>
              <p:nvPicPr>
                <p:cNvPr id="56" name="Freihand 55">
                  <a:extLst>
                    <a:ext uri="{FF2B5EF4-FFF2-40B4-BE49-F238E27FC236}">
                      <a16:creationId xmlns:a16="http://schemas.microsoft.com/office/drawing/2014/main" id="{4E8A1720-42FE-4E4A-874D-FD4ED3B6ACD1}"/>
                    </a:ext>
                  </a:extLst>
                </p:cNvPr>
                <p:cNvPicPr/>
                <p:nvPr/>
              </p:nvPicPr>
              <p:blipFill>
                <a:blip r:embed="rId60"/>
                <a:stretch>
                  <a:fillRect/>
                </a:stretch>
              </p:blipFill>
              <p:spPr>
                <a:xfrm>
                  <a:off x="7838215" y="1353142"/>
                  <a:ext cx="98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Freihand 56">
                  <a:extLst>
                    <a:ext uri="{FF2B5EF4-FFF2-40B4-BE49-F238E27FC236}">
                      <a16:creationId xmlns:a16="http://schemas.microsoft.com/office/drawing/2014/main" id="{868A2587-6086-4C12-B3BA-225C78183C8E}"/>
                    </a:ext>
                  </a:extLst>
                </p14:cNvPr>
                <p14:cNvContentPartPr/>
                <p14:nvPr/>
              </p14:nvContentPartPr>
              <p14:xfrm>
                <a:off x="7961695" y="1269982"/>
                <a:ext cx="120960" cy="210600"/>
              </p14:xfrm>
            </p:contentPart>
          </mc:Choice>
          <mc:Fallback xmlns="">
            <p:pic>
              <p:nvPicPr>
                <p:cNvPr id="57" name="Freihand 56">
                  <a:extLst>
                    <a:ext uri="{FF2B5EF4-FFF2-40B4-BE49-F238E27FC236}">
                      <a16:creationId xmlns:a16="http://schemas.microsoft.com/office/drawing/2014/main" id="{868A2587-6086-4C12-B3BA-225C78183C8E}"/>
                    </a:ext>
                  </a:extLst>
                </p:cNvPr>
                <p:cNvPicPr/>
                <p:nvPr/>
              </p:nvPicPr>
              <p:blipFill>
                <a:blip r:embed="rId62"/>
                <a:stretch>
                  <a:fillRect/>
                </a:stretch>
              </p:blipFill>
              <p:spPr>
                <a:xfrm>
                  <a:off x="7952695" y="1261342"/>
                  <a:ext cx="138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4EEE51C8-89E4-426E-8342-A4AF5A659A68}"/>
                    </a:ext>
                  </a:extLst>
                </p14:cNvPr>
                <p14:cNvContentPartPr/>
                <p14:nvPr/>
              </p14:nvContentPartPr>
              <p14:xfrm>
                <a:off x="8083735" y="1197262"/>
                <a:ext cx="58320" cy="179280"/>
              </p14:xfrm>
            </p:contentPart>
          </mc:Choice>
          <mc:Fallback xmlns="">
            <p:pic>
              <p:nvPicPr>
                <p:cNvPr id="58" name="Freihand 57">
                  <a:extLst>
                    <a:ext uri="{FF2B5EF4-FFF2-40B4-BE49-F238E27FC236}">
                      <a16:creationId xmlns:a16="http://schemas.microsoft.com/office/drawing/2014/main" id="{4EEE51C8-89E4-426E-8342-A4AF5A659A68}"/>
                    </a:ext>
                  </a:extLst>
                </p:cNvPr>
                <p:cNvPicPr/>
                <p:nvPr/>
              </p:nvPicPr>
              <p:blipFill>
                <a:blip r:embed="rId64"/>
                <a:stretch>
                  <a:fillRect/>
                </a:stretch>
              </p:blipFill>
              <p:spPr>
                <a:xfrm>
                  <a:off x="8074735" y="1188262"/>
                  <a:ext cx="75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D90271F1-402C-4A54-BA76-C87434BF76E1}"/>
                    </a:ext>
                  </a:extLst>
                </p14:cNvPr>
                <p14:cNvContentPartPr/>
                <p14:nvPr/>
              </p14:nvContentPartPr>
              <p14:xfrm>
                <a:off x="8176255" y="1270702"/>
                <a:ext cx="9720" cy="125280"/>
              </p14:xfrm>
            </p:contentPart>
          </mc:Choice>
          <mc:Fallback xmlns="">
            <p:pic>
              <p:nvPicPr>
                <p:cNvPr id="59" name="Freihand 58">
                  <a:extLst>
                    <a:ext uri="{FF2B5EF4-FFF2-40B4-BE49-F238E27FC236}">
                      <a16:creationId xmlns:a16="http://schemas.microsoft.com/office/drawing/2014/main" id="{D90271F1-402C-4A54-BA76-C87434BF76E1}"/>
                    </a:ext>
                  </a:extLst>
                </p:cNvPr>
                <p:cNvPicPr/>
                <p:nvPr/>
              </p:nvPicPr>
              <p:blipFill>
                <a:blip r:embed="rId66"/>
                <a:stretch>
                  <a:fillRect/>
                </a:stretch>
              </p:blipFill>
              <p:spPr>
                <a:xfrm>
                  <a:off x="8167615" y="1262062"/>
                  <a:ext cx="27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43E62942-C92E-4554-BBDC-C8346D7C21E8}"/>
                    </a:ext>
                  </a:extLst>
                </p14:cNvPr>
                <p14:cNvContentPartPr/>
                <p14:nvPr/>
              </p14:nvContentPartPr>
              <p14:xfrm>
                <a:off x="8146015" y="1250902"/>
                <a:ext cx="118800" cy="146520"/>
              </p14:xfrm>
            </p:contentPart>
          </mc:Choice>
          <mc:Fallback xmlns="">
            <p:pic>
              <p:nvPicPr>
                <p:cNvPr id="60" name="Freihand 59">
                  <a:extLst>
                    <a:ext uri="{FF2B5EF4-FFF2-40B4-BE49-F238E27FC236}">
                      <a16:creationId xmlns:a16="http://schemas.microsoft.com/office/drawing/2014/main" id="{43E62942-C92E-4554-BBDC-C8346D7C21E8}"/>
                    </a:ext>
                  </a:extLst>
                </p:cNvPr>
                <p:cNvPicPr/>
                <p:nvPr/>
              </p:nvPicPr>
              <p:blipFill>
                <a:blip r:embed="rId68"/>
                <a:stretch>
                  <a:fillRect/>
                </a:stretch>
              </p:blipFill>
              <p:spPr>
                <a:xfrm>
                  <a:off x="8137015" y="1242262"/>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0D0B915F-7FD3-4F1D-AF3A-CBD78B394134}"/>
                    </a:ext>
                  </a:extLst>
                </p14:cNvPr>
                <p14:cNvContentPartPr/>
                <p14:nvPr/>
              </p14:nvContentPartPr>
              <p14:xfrm>
                <a:off x="8186695" y="1345222"/>
                <a:ext cx="51480" cy="38880"/>
              </p14:xfrm>
            </p:contentPart>
          </mc:Choice>
          <mc:Fallback xmlns="">
            <p:pic>
              <p:nvPicPr>
                <p:cNvPr id="61" name="Freihand 60">
                  <a:extLst>
                    <a:ext uri="{FF2B5EF4-FFF2-40B4-BE49-F238E27FC236}">
                      <a16:creationId xmlns:a16="http://schemas.microsoft.com/office/drawing/2014/main" id="{0D0B915F-7FD3-4F1D-AF3A-CBD78B394134}"/>
                    </a:ext>
                  </a:extLst>
                </p:cNvPr>
                <p:cNvPicPr/>
                <p:nvPr/>
              </p:nvPicPr>
              <p:blipFill>
                <a:blip r:embed="rId70"/>
                <a:stretch>
                  <a:fillRect/>
                </a:stretch>
              </p:blipFill>
              <p:spPr>
                <a:xfrm>
                  <a:off x="8177695" y="1336222"/>
                  <a:ext cx="69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3" name="Freihand 62">
                  <a:extLst>
                    <a:ext uri="{FF2B5EF4-FFF2-40B4-BE49-F238E27FC236}">
                      <a16:creationId xmlns:a16="http://schemas.microsoft.com/office/drawing/2014/main" id="{B840C56B-16F1-482C-83AE-6E98B50513AC}"/>
                    </a:ext>
                  </a:extLst>
                </p14:cNvPr>
                <p14:cNvContentPartPr/>
                <p14:nvPr/>
              </p14:nvContentPartPr>
              <p14:xfrm>
                <a:off x="7896535" y="2069182"/>
                <a:ext cx="478080" cy="799920"/>
              </p14:xfrm>
            </p:contentPart>
          </mc:Choice>
          <mc:Fallback xmlns="">
            <p:pic>
              <p:nvPicPr>
                <p:cNvPr id="63" name="Freihand 62">
                  <a:extLst>
                    <a:ext uri="{FF2B5EF4-FFF2-40B4-BE49-F238E27FC236}">
                      <a16:creationId xmlns:a16="http://schemas.microsoft.com/office/drawing/2014/main" id="{B840C56B-16F1-482C-83AE-6E98B50513AC}"/>
                    </a:ext>
                  </a:extLst>
                </p:cNvPr>
                <p:cNvPicPr/>
                <p:nvPr/>
              </p:nvPicPr>
              <p:blipFill>
                <a:blip r:embed="rId72"/>
                <a:stretch>
                  <a:fillRect/>
                </a:stretch>
              </p:blipFill>
              <p:spPr>
                <a:xfrm>
                  <a:off x="7887895" y="2060542"/>
                  <a:ext cx="49572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4" name="Freihand 63">
                  <a:extLst>
                    <a:ext uri="{FF2B5EF4-FFF2-40B4-BE49-F238E27FC236}">
                      <a16:creationId xmlns:a16="http://schemas.microsoft.com/office/drawing/2014/main" id="{9BC58A25-88B5-410C-BDBF-0290BBBA54D9}"/>
                    </a:ext>
                  </a:extLst>
                </p14:cNvPr>
                <p14:cNvContentPartPr/>
                <p14:nvPr/>
              </p14:nvContentPartPr>
              <p14:xfrm>
                <a:off x="8029735" y="2113822"/>
                <a:ext cx="445320" cy="672840"/>
              </p14:xfrm>
            </p:contentPart>
          </mc:Choice>
          <mc:Fallback xmlns="">
            <p:pic>
              <p:nvPicPr>
                <p:cNvPr id="64" name="Freihand 63">
                  <a:extLst>
                    <a:ext uri="{FF2B5EF4-FFF2-40B4-BE49-F238E27FC236}">
                      <a16:creationId xmlns:a16="http://schemas.microsoft.com/office/drawing/2014/main" id="{9BC58A25-88B5-410C-BDBF-0290BBBA54D9}"/>
                    </a:ext>
                  </a:extLst>
                </p:cNvPr>
                <p:cNvPicPr/>
                <p:nvPr/>
              </p:nvPicPr>
              <p:blipFill>
                <a:blip r:embed="rId74"/>
                <a:stretch>
                  <a:fillRect/>
                </a:stretch>
              </p:blipFill>
              <p:spPr>
                <a:xfrm>
                  <a:off x="8021095" y="2105182"/>
                  <a:ext cx="462960" cy="690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C6D0AEEE-19D9-4F31-BB83-3908394F4012}"/>
                    </a:ext>
                  </a:extLst>
                </p14:cNvPr>
                <p14:cNvContentPartPr/>
                <p14:nvPr/>
              </p14:nvContentPartPr>
              <p14:xfrm>
                <a:off x="8632375" y="2685142"/>
                <a:ext cx="861120" cy="52560"/>
              </p14:xfrm>
            </p:contentPart>
          </mc:Choice>
          <mc:Fallback xmlns="">
            <p:pic>
              <p:nvPicPr>
                <p:cNvPr id="66" name="Freihand 65">
                  <a:extLst>
                    <a:ext uri="{FF2B5EF4-FFF2-40B4-BE49-F238E27FC236}">
                      <a16:creationId xmlns:a16="http://schemas.microsoft.com/office/drawing/2014/main" id="{C6D0AEEE-19D9-4F31-BB83-3908394F4012}"/>
                    </a:ext>
                  </a:extLst>
                </p:cNvPr>
                <p:cNvPicPr/>
                <p:nvPr/>
              </p:nvPicPr>
              <p:blipFill>
                <a:blip r:embed="rId76"/>
                <a:stretch>
                  <a:fillRect/>
                </a:stretch>
              </p:blipFill>
              <p:spPr>
                <a:xfrm>
                  <a:off x="8623375" y="2676142"/>
                  <a:ext cx="878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7" name="Freihand 66">
                  <a:extLst>
                    <a:ext uri="{FF2B5EF4-FFF2-40B4-BE49-F238E27FC236}">
                      <a16:creationId xmlns:a16="http://schemas.microsoft.com/office/drawing/2014/main" id="{2B529EAD-73A5-4C72-9F03-F556C7A37CAD}"/>
                    </a:ext>
                  </a:extLst>
                </p14:cNvPr>
                <p14:cNvContentPartPr/>
                <p14:nvPr/>
              </p14:nvContentPartPr>
              <p14:xfrm>
                <a:off x="9405655" y="2590102"/>
                <a:ext cx="159840" cy="252000"/>
              </p14:xfrm>
            </p:contentPart>
          </mc:Choice>
          <mc:Fallback xmlns="">
            <p:pic>
              <p:nvPicPr>
                <p:cNvPr id="67" name="Freihand 66">
                  <a:extLst>
                    <a:ext uri="{FF2B5EF4-FFF2-40B4-BE49-F238E27FC236}">
                      <a16:creationId xmlns:a16="http://schemas.microsoft.com/office/drawing/2014/main" id="{2B529EAD-73A5-4C72-9F03-F556C7A37CAD}"/>
                    </a:ext>
                  </a:extLst>
                </p:cNvPr>
                <p:cNvPicPr/>
                <p:nvPr/>
              </p:nvPicPr>
              <p:blipFill>
                <a:blip r:embed="rId78"/>
                <a:stretch>
                  <a:fillRect/>
                </a:stretch>
              </p:blipFill>
              <p:spPr>
                <a:xfrm>
                  <a:off x="9397015" y="2581102"/>
                  <a:ext cx="177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B0C147CF-0BFE-43A1-9553-E6003A55D037}"/>
                    </a:ext>
                  </a:extLst>
                </p14:cNvPr>
                <p14:cNvContentPartPr/>
                <p14:nvPr/>
              </p14:nvContentPartPr>
              <p14:xfrm>
                <a:off x="8823535" y="2837782"/>
                <a:ext cx="139320" cy="188280"/>
              </p14:xfrm>
            </p:contentPart>
          </mc:Choice>
          <mc:Fallback xmlns="">
            <p:pic>
              <p:nvPicPr>
                <p:cNvPr id="69" name="Freihand 68">
                  <a:extLst>
                    <a:ext uri="{FF2B5EF4-FFF2-40B4-BE49-F238E27FC236}">
                      <a16:creationId xmlns:a16="http://schemas.microsoft.com/office/drawing/2014/main" id="{B0C147CF-0BFE-43A1-9553-E6003A55D037}"/>
                    </a:ext>
                  </a:extLst>
                </p:cNvPr>
                <p:cNvPicPr/>
                <p:nvPr/>
              </p:nvPicPr>
              <p:blipFill>
                <a:blip r:embed="rId80"/>
                <a:stretch>
                  <a:fillRect/>
                </a:stretch>
              </p:blipFill>
              <p:spPr>
                <a:xfrm>
                  <a:off x="8814895" y="2828782"/>
                  <a:ext cx="156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A305FD10-44DF-4228-9C1F-00FEDA8C28D8}"/>
                    </a:ext>
                  </a:extLst>
                </p14:cNvPr>
                <p14:cNvContentPartPr/>
                <p14:nvPr/>
              </p14:nvContentPartPr>
              <p14:xfrm>
                <a:off x="8967175" y="2832022"/>
                <a:ext cx="146160" cy="181440"/>
              </p14:xfrm>
            </p:contentPart>
          </mc:Choice>
          <mc:Fallback xmlns="">
            <p:pic>
              <p:nvPicPr>
                <p:cNvPr id="70" name="Freihand 69">
                  <a:extLst>
                    <a:ext uri="{FF2B5EF4-FFF2-40B4-BE49-F238E27FC236}">
                      <a16:creationId xmlns:a16="http://schemas.microsoft.com/office/drawing/2014/main" id="{A305FD10-44DF-4228-9C1F-00FEDA8C28D8}"/>
                    </a:ext>
                  </a:extLst>
                </p:cNvPr>
                <p:cNvPicPr/>
                <p:nvPr/>
              </p:nvPicPr>
              <p:blipFill>
                <a:blip r:embed="rId82"/>
                <a:stretch>
                  <a:fillRect/>
                </a:stretch>
              </p:blipFill>
              <p:spPr>
                <a:xfrm>
                  <a:off x="8958535" y="2823382"/>
                  <a:ext cx="163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58ACBC2C-4A21-45B0-BFF7-38F28D9E5B38}"/>
                    </a:ext>
                  </a:extLst>
                </p14:cNvPr>
                <p14:cNvContentPartPr/>
                <p14:nvPr/>
              </p14:nvContentPartPr>
              <p14:xfrm>
                <a:off x="9108295" y="2834182"/>
                <a:ext cx="146520" cy="184680"/>
              </p14:xfrm>
            </p:contentPart>
          </mc:Choice>
          <mc:Fallback xmlns="">
            <p:pic>
              <p:nvPicPr>
                <p:cNvPr id="71" name="Freihand 70">
                  <a:extLst>
                    <a:ext uri="{FF2B5EF4-FFF2-40B4-BE49-F238E27FC236}">
                      <a16:creationId xmlns:a16="http://schemas.microsoft.com/office/drawing/2014/main" id="{58ACBC2C-4A21-45B0-BFF7-38F28D9E5B38}"/>
                    </a:ext>
                  </a:extLst>
                </p:cNvPr>
                <p:cNvPicPr/>
                <p:nvPr/>
              </p:nvPicPr>
              <p:blipFill>
                <a:blip r:embed="rId84"/>
                <a:stretch>
                  <a:fillRect/>
                </a:stretch>
              </p:blipFill>
              <p:spPr>
                <a:xfrm>
                  <a:off x="9099295" y="2825542"/>
                  <a:ext cx="164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D7D70C97-E32F-4FB5-A4A1-DBC9DE2BA5C2}"/>
                    </a:ext>
                  </a:extLst>
                </p14:cNvPr>
                <p14:cNvContentPartPr/>
                <p14:nvPr/>
              </p14:nvContentPartPr>
              <p14:xfrm>
                <a:off x="9250135" y="2945422"/>
                <a:ext cx="87480" cy="189720"/>
              </p14:xfrm>
            </p:contentPart>
          </mc:Choice>
          <mc:Fallback xmlns="">
            <p:pic>
              <p:nvPicPr>
                <p:cNvPr id="72" name="Freihand 71">
                  <a:extLst>
                    <a:ext uri="{FF2B5EF4-FFF2-40B4-BE49-F238E27FC236}">
                      <a16:creationId xmlns:a16="http://schemas.microsoft.com/office/drawing/2014/main" id="{D7D70C97-E32F-4FB5-A4A1-DBC9DE2BA5C2}"/>
                    </a:ext>
                  </a:extLst>
                </p:cNvPr>
                <p:cNvPicPr/>
                <p:nvPr/>
              </p:nvPicPr>
              <p:blipFill>
                <a:blip r:embed="rId86"/>
                <a:stretch>
                  <a:fillRect/>
                </a:stretch>
              </p:blipFill>
              <p:spPr>
                <a:xfrm>
                  <a:off x="9241495" y="2936422"/>
                  <a:ext cx="1051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 name="Freihand 25">
                  <a:extLst>
                    <a:ext uri="{FF2B5EF4-FFF2-40B4-BE49-F238E27FC236}">
                      <a16:creationId xmlns:a16="http://schemas.microsoft.com/office/drawing/2014/main" id="{331952C1-7A21-43EA-A9D8-E0B586681273}"/>
                    </a:ext>
                  </a:extLst>
                </p14:cNvPr>
                <p14:cNvContentPartPr/>
                <p14:nvPr/>
              </p14:nvContentPartPr>
              <p14:xfrm>
                <a:off x="9456415" y="1362502"/>
                <a:ext cx="294480" cy="479520"/>
              </p14:xfrm>
            </p:contentPart>
          </mc:Choice>
          <mc:Fallback xmlns="">
            <p:pic>
              <p:nvPicPr>
                <p:cNvPr id="26" name="Freihand 25">
                  <a:extLst>
                    <a:ext uri="{FF2B5EF4-FFF2-40B4-BE49-F238E27FC236}">
                      <a16:creationId xmlns:a16="http://schemas.microsoft.com/office/drawing/2014/main" id="{331952C1-7A21-43EA-A9D8-E0B586681273}"/>
                    </a:ext>
                  </a:extLst>
                </p:cNvPr>
                <p:cNvPicPr/>
                <p:nvPr/>
              </p:nvPicPr>
              <p:blipFill>
                <a:blip r:embed="rId88"/>
                <a:stretch>
                  <a:fillRect/>
                </a:stretch>
              </p:blipFill>
              <p:spPr>
                <a:xfrm>
                  <a:off x="9447775" y="1353502"/>
                  <a:ext cx="3121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7" name="Freihand 26">
                  <a:extLst>
                    <a:ext uri="{FF2B5EF4-FFF2-40B4-BE49-F238E27FC236}">
                      <a16:creationId xmlns:a16="http://schemas.microsoft.com/office/drawing/2014/main" id="{B9E5080F-DD8B-47E1-AF37-C7D67715AE8D}"/>
                    </a:ext>
                  </a:extLst>
                </p14:cNvPr>
                <p14:cNvContentPartPr/>
                <p14:nvPr/>
              </p14:nvContentPartPr>
              <p14:xfrm>
                <a:off x="9656215" y="1718542"/>
                <a:ext cx="124560" cy="230400"/>
              </p14:xfrm>
            </p:contentPart>
          </mc:Choice>
          <mc:Fallback xmlns="">
            <p:pic>
              <p:nvPicPr>
                <p:cNvPr id="27" name="Freihand 26">
                  <a:extLst>
                    <a:ext uri="{FF2B5EF4-FFF2-40B4-BE49-F238E27FC236}">
                      <a16:creationId xmlns:a16="http://schemas.microsoft.com/office/drawing/2014/main" id="{B9E5080F-DD8B-47E1-AF37-C7D67715AE8D}"/>
                    </a:ext>
                  </a:extLst>
                </p:cNvPr>
                <p:cNvPicPr/>
                <p:nvPr/>
              </p:nvPicPr>
              <p:blipFill>
                <a:blip r:embed="rId90"/>
                <a:stretch>
                  <a:fillRect/>
                </a:stretch>
              </p:blipFill>
              <p:spPr>
                <a:xfrm>
                  <a:off x="9647215" y="1709902"/>
                  <a:ext cx="142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 name="Freihand 28">
                  <a:extLst>
                    <a:ext uri="{FF2B5EF4-FFF2-40B4-BE49-F238E27FC236}">
                      <a16:creationId xmlns:a16="http://schemas.microsoft.com/office/drawing/2014/main" id="{7742CD7C-D262-416C-B8E2-9A12CD218265}"/>
                    </a:ext>
                  </a:extLst>
                </p14:cNvPr>
                <p14:cNvContentPartPr/>
                <p14:nvPr/>
              </p14:nvContentPartPr>
              <p14:xfrm>
                <a:off x="9637135" y="1430182"/>
                <a:ext cx="98280" cy="227520"/>
              </p14:xfrm>
            </p:contentPart>
          </mc:Choice>
          <mc:Fallback xmlns="">
            <p:pic>
              <p:nvPicPr>
                <p:cNvPr id="29" name="Freihand 28">
                  <a:extLst>
                    <a:ext uri="{FF2B5EF4-FFF2-40B4-BE49-F238E27FC236}">
                      <a16:creationId xmlns:a16="http://schemas.microsoft.com/office/drawing/2014/main" id="{7742CD7C-D262-416C-B8E2-9A12CD218265}"/>
                    </a:ext>
                  </a:extLst>
                </p:cNvPr>
                <p:cNvPicPr/>
                <p:nvPr/>
              </p:nvPicPr>
              <p:blipFill>
                <a:blip r:embed="rId92"/>
                <a:stretch>
                  <a:fillRect/>
                </a:stretch>
              </p:blipFill>
              <p:spPr>
                <a:xfrm>
                  <a:off x="9628495" y="1421182"/>
                  <a:ext cx="115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5A0F39ED-7113-470D-A284-697F61EE1C93}"/>
                    </a:ext>
                  </a:extLst>
                </p14:cNvPr>
                <p14:cNvContentPartPr/>
                <p14:nvPr/>
              </p14:nvContentPartPr>
              <p14:xfrm>
                <a:off x="9761335" y="1546102"/>
                <a:ext cx="95760" cy="90360"/>
              </p14:xfrm>
            </p:contentPart>
          </mc:Choice>
          <mc:Fallback xmlns="">
            <p:pic>
              <p:nvPicPr>
                <p:cNvPr id="30" name="Freihand 29">
                  <a:extLst>
                    <a:ext uri="{FF2B5EF4-FFF2-40B4-BE49-F238E27FC236}">
                      <a16:creationId xmlns:a16="http://schemas.microsoft.com/office/drawing/2014/main" id="{5A0F39ED-7113-470D-A284-697F61EE1C93}"/>
                    </a:ext>
                  </a:extLst>
                </p:cNvPr>
                <p:cNvPicPr/>
                <p:nvPr/>
              </p:nvPicPr>
              <p:blipFill>
                <a:blip r:embed="rId94"/>
                <a:stretch>
                  <a:fillRect/>
                </a:stretch>
              </p:blipFill>
              <p:spPr>
                <a:xfrm>
                  <a:off x="9752695" y="1537462"/>
                  <a:ext cx="113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1" name="Freihand 30">
                  <a:extLst>
                    <a:ext uri="{FF2B5EF4-FFF2-40B4-BE49-F238E27FC236}">
                      <a16:creationId xmlns:a16="http://schemas.microsoft.com/office/drawing/2014/main" id="{9FEC755F-A979-4B9F-BF0F-C4C9D94E1FE3}"/>
                    </a:ext>
                  </a:extLst>
                </p14:cNvPr>
                <p14:cNvContentPartPr/>
                <p14:nvPr/>
              </p14:nvContentPartPr>
              <p14:xfrm>
                <a:off x="9804175" y="1412542"/>
                <a:ext cx="106200" cy="182160"/>
              </p14:xfrm>
            </p:contentPart>
          </mc:Choice>
          <mc:Fallback xmlns="">
            <p:pic>
              <p:nvPicPr>
                <p:cNvPr id="31" name="Freihand 30">
                  <a:extLst>
                    <a:ext uri="{FF2B5EF4-FFF2-40B4-BE49-F238E27FC236}">
                      <a16:creationId xmlns:a16="http://schemas.microsoft.com/office/drawing/2014/main" id="{9FEC755F-A979-4B9F-BF0F-C4C9D94E1FE3}"/>
                    </a:ext>
                  </a:extLst>
                </p:cNvPr>
                <p:cNvPicPr/>
                <p:nvPr/>
              </p:nvPicPr>
              <p:blipFill>
                <a:blip r:embed="rId96"/>
                <a:stretch>
                  <a:fillRect/>
                </a:stretch>
              </p:blipFill>
              <p:spPr>
                <a:xfrm>
                  <a:off x="9795535" y="1403542"/>
                  <a:ext cx="123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3" name="Freihand 32">
                  <a:extLst>
                    <a:ext uri="{FF2B5EF4-FFF2-40B4-BE49-F238E27FC236}">
                      <a16:creationId xmlns:a16="http://schemas.microsoft.com/office/drawing/2014/main" id="{65955E34-7E54-4F7C-BEB5-40E48939D179}"/>
                    </a:ext>
                  </a:extLst>
                </p14:cNvPr>
                <p14:cNvContentPartPr/>
                <p14:nvPr/>
              </p14:nvContentPartPr>
              <p14:xfrm>
                <a:off x="9969415" y="1497502"/>
                <a:ext cx="13320" cy="154440"/>
              </p14:xfrm>
            </p:contentPart>
          </mc:Choice>
          <mc:Fallback xmlns="">
            <p:pic>
              <p:nvPicPr>
                <p:cNvPr id="33" name="Freihand 32">
                  <a:extLst>
                    <a:ext uri="{FF2B5EF4-FFF2-40B4-BE49-F238E27FC236}">
                      <a16:creationId xmlns:a16="http://schemas.microsoft.com/office/drawing/2014/main" id="{65955E34-7E54-4F7C-BEB5-40E48939D179}"/>
                    </a:ext>
                  </a:extLst>
                </p:cNvPr>
                <p:cNvPicPr/>
                <p:nvPr/>
              </p:nvPicPr>
              <p:blipFill>
                <a:blip r:embed="rId98"/>
                <a:stretch>
                  <a:fillRect/>
                </a:stretch>
              </p:blipFill>
              <p:spPr>
                <a:xfrm>
                  <a:off x="9960415" y="1488502"/>
                  <a:ext cx="30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4" name="Freihand 33">
                  <a:extLst>
                    <a:ext uri="{FF2B5EF4-FFF2-40B4-BE49-F238E27FC236}">
                      <a16:creationId xmlns:a16="http://schemas.microsoft.com/office/drawing/2014/main" id="{515FB281-3CB8-47CA-B7FC-FC7B7BEC8576}"/>
                    </a:ext>
                  </a:extLst>
                </p14:cNvPr>
                <p14:cNvContentPartPr/>
                <p14:nvPr/>
              </p14:nvContentPartPr>
              <p14:xfrm>
                <a:off x="9984175" y="1497142"/>
                <a:ext cx="75960" cy="143280"/>
              </p14:xfrm>
            </p:contentPart>
          </mc:Choice>
          <mc:Fallback xmlns="">
            <p:pic>
              <p:nvPicPr>
                <p:cNvPr id="34" name="Freihand 33">
                  <a:extLst>
                    <a:ext uri="{FF2B5EF4-FFF2-40B4-BE49-F238E27FC236}">
                      <a16:creationId xmlns:a16="http://schemas.microsoft.com/office/drawing/2014/main" id="{515FB281-3CB8-47CA-B7FC-FC7B7BEC8576}"/>
                    </a:ext>
                  </a:extLst>
                </p:cNvPr>
                <p:cNvPicPr/>
                <p:nvPr/>
              </p:nvPicPr>
              <p:blipFill>
                <a:blip r:embed="rId100"/>
                <a:stretch>
                  <a:fillRect/>
                </a:stretch>
              </p:blipFill>
              <p:spPr>
                <a:xfrm>
                  <a:off x="9975535" y="1488502"/>
                  <a:ext cx="93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5" name="Freihand 34">
                  <a:extLst>
                    <a:ext uri="{FF2B5EF4-FFF2-40B4-BE49-F238E27FC236}">
                      <a16:creationId xmlns:a16="http://schemas.microsoft.com/office/drawing/2014/main" id="{A8984880-09AC-4471-90BE-9D6061B135DB}"/>
                    </a:ext>
                  </a:extLst>
                </p14:cNvPr>
                <p14:cNvContentPartPr/>
                <p14:nvPr/>
              </p14:nvContentPartPr>
              <p14:xfrm>
                <a:off x="9989935" y="1543942"/>
                <a:ext cx="49320" cy="69840"/>
              </p14:xfrm>
            </p:contentPart>
          </mc:Choice>
          <mc:Fallback xmlns="">
            <p:pic>
              <p:nvPicPr>
                <p:cNvPr id="35" name="Freihand 34">
                  <a:extLst>
                    <a:ext uri="{FF2B5EF4-FFF2-40B4-BE49-F238E27FC236}">
                      <a16:creationId xmlns:a16="http://schemas.microsoft.com/office/drawing/2014/main" id="{A8984880-09AC-4471-90BE-9D6061B135DB}"/>
                    </a:ext>
                  </a:extLst>
                </p:cNvPr>
                <p:cNvPicPr/>
                <p:nvPr/>
              </p:nvPicPr>
              <p:blipFill>
                <a:blip r:embed="rId102"/>
                <a:stretch>
                  <a:fillRect/>
                </a:stretch>
              </p:blipFill>
              <p:spPr>
                <a:xfrm>
                  <a:off x="9981295" y="1534942"/>
                  <a:ext cx="6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CC784A5D-E602-4CDA-98F2-6BAC60DBA981}"/>
                    </a:ext>
                  </a:extLst>
                </p14:cNvPr>
                <p14:cNvContentPartPr/>
                <p14:nvPr/>
              </p14:nvContentPartPr>
              <p14:xfrm>
                <a:off x="9703735" y="1160902"/>
                <a:ext cx="436680" cy="589320"/>
              </p14:xfrm>
            </p:contentPart>
          </mc:Choice>
          <mc:Fallback xmlns="">
            <p:pic>
              <p:nvPicPr>
                <p:cNvPr id="74" name="Freihand 73">
                  <a:extLst>
                    <a:ext uri="{FF2B5EF4-FFF2-40B4-BE49-F238E27FC236}">
                      <a16:creationId xmlns:a16="http://schemas.microsoft.com/office/drawing/2014/main" id="{CC784A5D-E602-4CDA-98F2-6BAC60DBA981}"/>
                    </a:ext>
                  </a:extLst>
                </p:cNvPr>
                <p:cNvPicPr/>
                <p:nvPr/>
              </p:nvPicPr>
              <p:blipFill>
                <a:blip r:embed="rId104"/>
                <a:stretch>
                  <a:fillRect/>
                </a:stretch>
              </p:blipFill>
              <p:spPr>
                <a:xfrm>
                  <a:off x="9695095" y="1151902"/>
                  <a:ext cx="45432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44FDA63E-2C40-48C4-B3F9-910613AACF49}"/>
                    </a:ext>
                  </a:extLst>
                </p14:cNvPr>
                <p14:cNvContentPartPr/>
                <p14:nvPr/>
              </p14:nvContentPartPr>
              <p14:xfrm>
                <a:off x="9640735" y="1086742"/>
                <a:ext cx="153720" cy="222480"/>
              </p14:xfrm>
            </p:contentPart>
          </mc:Choice>
          <mc:Fallback xmlns="">
            <p:pic>
              <p:nvPicPr>
                <p:cNvPr id="75" name="Freihand 74">
                  <a:extLst>
                    <a:ext uri="{FF2B5EF4-FFF2-40B4-BE49-F238E27FC236}">
                      <a16:creationId xmlns:a16="http://schemas.microsoft.com/office/drawing/2014/main" id="{44FDA63E-2C40-48C4-B3F9-910613AACF49}"/>
                    </a:ext>
                  </a:extLst>
                </p:cNvPr>
                <p:cNvPicPr/>
                <p:nvPr/>
              </p:nvPicPr>
              <p:blipFill>
                <a:blip r:embed="rId106"/>
                <a:stretch>
                  <a:fillRect/>
                </a:stretch>
              </p:blipFill>
              <p:spPr>
                <a:xfrm>
                  <a:off x="9631735" y="1077742"/>
                  <a:ext cx="171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CDD218AD-AB71-4E6C-B68F-93234CA419C8}"/>
                    </a:ext>
                  </a:extLst>
                </p14:cNvPr>
                <p14:cNvContentPartPr/>
                <p14:nvPr/>
              </p14:nvContentPartPr>
              <p14:xfrm>
                <a:off x="10039255" y="1243342"/>
                <a:ext cx="132120" cy="267480"/>
              </p14:xfrm>
            </p:contentPart>
          </mc:Choice>
          <mc:Fallback xmlns="">
            <p:pic>
              <p:nvPicPr>
                <p:cNvPr id="77" name="Freihand 76">
                  <a:extLst>
                    <a:ext uri="{FF2B5EF4-FFF2-40B4-BE49-F238E27FC236}">
                      <a16:creationId xmlns:a16="http://schemas.microsoft.com/office/drawing/2014/main" id="{CDD218AD-AB71-4E6C-B68F-93234CA419C8}"/>
                    </a:ext>
                  </a:extLst>
                </p:cNvPr>
                <p:cNvPicPr/>
                <p:nvPr/>
              </p:nvPicPr>
              <p:blipFill>
                <a:blip r:embed="rId108"/>
                <a:stretch>
                  <a:fillRect/>
                </a:stretch>
              </p:blipFill>
              <p:spPr>
                <a:xfrm>
                  <a:off x="10030615" y="1234342"/>
                  <a:ext cx="1497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Freihand 77">
                  <a:extLst>
                    <a:ext uri="{FF2B5EF4-FFF2-40B4-BE49-F238E27FC236}">
                      <a16:creationId xmlns:a16="http://schemas.microsoft.com/office/drawing/2014/main" id="{8DD28E9F-5645-48DC-8461-71E5F5786F44}"/>
                    </a:ext>
                  </a:extLst>
                </p14:cNvPr>
                <p14:cNvContentPartPr/>
                <p14:nvPr/>
              </p14:nvContentPartPr>
              <p14:xfrm>
                <a:off x="10213495" y="1281862"/>
                <a:ext cx="158760" cy="187200"/>
              </p14:xfrm>
            </p:contentPart>
          </mc:Choice>
          <mc:Fallback xmlns="">
            <p:pic>
              <p:nvPicPr>
                <p:cNvPr id="78" name="Freihand 77">
                  <a:extLst>
                    <a:ext uri="{FF2B5EF4-FFF2-40B4-BE49-F238E27FC236}">
                      <a16:creationId xmlns:a16="http://schemas.microsoft.com/office/drawing/2014/main" id="{8DD28E9F-5645-48DC-8461-71E5F5786F44}"/>
                    </a:ext>
                  </a:extLst>
                </p:cNvPr>
                <p:cNvPicPr/>
                <p:nvPr/>
              </p:nvPicPr>
              <p:blipFill>
                <a:blip r:embed="rId110"/>
                <a:stretch>
                  <a:fillRect/>
                </a:stretch>
              </p:blipFill>
              <p:spPr>
                <a:xfrm>
                  <a:off x="10204495" y="1272862"/>
                  <a:ext cx="176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2BE1B1A9-6469-49BF-94BD-93024B8E99A9}"/>
                    </a:ext>
                  </a:extLst>
                </p14:cNvPr>
                <p14:cNvContentPartPr/>
                <p14:nvPr/>
              </p14:nvContentPartPr>
              <p14:xfrm>
                <a:off x="10224655" y="1259542"/>
                <a:ext cx="56160" cy="227160"/>
              </p14:xfrm>
            </p:contentPart>
          </mc:Choice>
          <mc:Fallback xmlns="">
            <p:pic>
              <p:nvPicPr>
                <p:cNvPr id="80" name="Freihand 79">
                  <a:extLst>
                    <a:ext uri="{FF2B5EF4-FFF2-40B4-BE49-F238E27FC236}">
                      <a16:creationId xmlns:a16="http://schemas.microsoft.com/office/drawing/2014/main" id="{2BE1B1A9-6469-49BF-94BD-93024B8E99A9}"/>
                    </a:ext>
                  </a:extLst>
                </p:cNvPr>
                <p:cNvPicPr/>
                <p:nvPr/>
              </p:nvPicPr>
              <p:blipFill>
                <a:blip r:embed="rId112"/>
                <a:stretch>
                  <a:fillRect/>
                </a:stretch>
              </p:blipFill>
              <p:spPr>
                <a:xfrm>
                  <a:off x="10216015" y="1250902"/>
                  <a:ext cx="73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934FC160-D93F-4956-8B24-A248CF2AD625}"/>
                    </a:ext>
                  </a:extLst>
                </p14:cNvPr>
                <p14:cNvContentPartPr/>
                <p14:nvPr/>
              </p14:nvContentPartPr>
              <p14:xfrm>
                <a:off x="10353175" y="1423702"/>
                <a:ext cx="68760" cy="177480"/>
              </p14:xfrm>
            </p:contentPart>
          </mc:Choice>
          <mc:Fallback xmlns="">
            <p:pic>
              <p:nvPicPr>
                <p:cNvPr id="81" name="Freihand 80">
                  <a:extLst>
                    <a:ext uri="{FF2B5EF4-FFF2-40B4-BE49-F238E27FC236}">
                      <a16:creationId xmlns:a16="http://schemas.microsoft.com/office/drawing/2014/main" id="{934FC160-D93F-4956-8B24-A248CF2AD625}"/>
                    </a:ext>
                  </a:extLst>
                </p:cNvPr>
                <p:cNvPicPr/>
                <p:nvPr/>
              </p:nvPicPr>
              <p:blipFill>
                <a:blip r:embed="rId114"/>
                <a:stretch>
                  <a:fillRect/>
                </a:stretch>
              </p:blipFill>
              <p:spPr>
                <a:xfrm>
                  <a:off x="10344175" y="1414702"/>
                  <a:ext cx="86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2" name="Freihand 81">
                  <a:extLst>
                    <a:ext uri="{FF2B5EF4-FFF2-40B4-BE49-F238E27FC236}">
                      <a16:creationId xmlns:a16="http://schemas.microsoft.com/office/drawing/2014/main" id="{4AF98E7F-FB35-4729-BC13-68785B2CEE8F}"/>
                    </a:ext>
                  </a:extLst>
                </p14:cNvPr>
                <p14:cNvContentPartPr/>
                <p14:nvPr/>
              </p14:nvContentPartPr>
              <p14:xfrm>
                <a:off x="10385575" y="1503622"/>
                <a:ext cx="45720" cy="33840"/>
              </p14:xfrm>
            </p:contentPart>
          </mc:Choice>
          <mc:Fallback xmlns="">
            <p:pic>
              <p:nvPicPr>
                <p:cNvPr id="82" name="Freihand 81">
                  <a:extLst>
                    <a:ext uri="{FF2B5EF4-FFF2-40B4-BE49-F238E27FC236}">
                      <a16:creationId xmlns:a16="http://schemas.microsoft.com/office/drawing/2014/main" id="{4AF98E7F-FB35-4729-BC13-68785B2CEE8F}"/>
                    </a:ext>
                  </a:extLst>
                </p:cNvPr>
                <p:cNvPicPr/>
                <p:nvPr/>
              </p:nvPicPr>
              <p:blipFill>
                <a:blip r:embed="rId116"/>
                <a:stretch>
                  <a:fillRect/>
                </a:stretch>
              </p:blipFill>
              <p:spPr>
                <a:xfrm>
                  <a:off x="10376935" y="1494622"/>
                  <a:ext cx="63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A8F8791E-7D83-4B68-A477-0702C43FF95E}"/>
                    </a:ext>
                  </a:extLst>
                </p14:cNvPr>
                <p14:cNvContentPartPr/>
                <p14:nvPr/>
              </p14:nvContentPartPr>
              <p14:xfrm>
                <a:off x="7331695" y="586702"/>
                <a:ext cx="3726720" cy="3101760"/>
              </p14:xfrm>
            </p:contentPart>
          </mc:Choice>
          <mc:Fallback xmlns="">
            <p:pic>
              <p:nvPicPr>
                <p:cNvPr id="84" name="Freihand 83">
                  <a:extLst>
                    <a:ext uri="{FF2B5EF4-FFF2-40B4-BE49-F238E27FC236}">
                      <a16:creationId xmlns:a16="http://schemas.microsoft.com/office/drawing/2014/main" id="{A8F8791E-7D83-4B68-A477-0702C43FF95E}"/>
                    </a:ext>
                  </a:extLst>
                </p:cNvPr>
                <p:cNvPicPr/>
                <p:nvPr/>
              </p:nvPicPr>
              <p:blipFill>
                <a:blip r:embed="rId118"/>
                <a:stretch>
                  <a:fillRect/>
                </a:stretch>
              </p:blipFill>
              <p:spPr>
                <a:xfrm>
                  <a:off x="7323055" y="577702"/>
                  <a:ext cx="3744360" cy="3119400"/>
                </a:xfrm>
                <a:prstGeom prst="rect">
                  <a:avLst/>
                </a:prstGeom>
              </p:spPr>
            </p:pic>
          </mc:Fallback>
        </mc:AlternateContent>
      </p:grpSp>
      <p:grpSp>
        <p:nvGrpSpPr>
          <p:cNvPr id="177" name="Gruppieren 176">
            <a:extLst>
              <a:ext uri="{FF2B5EF4-FFF2-40B4-BE49-F238E27FC236}">
                <a16:creationId xmlns:a16="http://schemas.microsoft.com/office/drawing/2014/main" id="{6B8B86A5-E2C8-4185-9FC5-BBDB8CAA928F}"/>
              </a:ext>
            </a:extLst>
          </p:cNvPr>
          <p:cNvGrpSpPr/>
          <p:nvPr/>
        </p:nvGrpSpPr>
        <p:grpSpPr>
          <a:xfrm>
            <a:off x="396295" y="3357982"/>
            <a:ext cx="8228880" cy="3360960"/>
            <a:chOff x="396295" y="3357982"/>
            <a:chExt cx="8228880" cy="3360960"/>
          </a:xfrm>
        </p:grpSpPr>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254E40A6-4171-4A25-ABE3-61FBB0F9BB66}"/>
                    </a:ext>
                  </a:extLst>
                </p14:cNvPr>
                <p14:cNvContentPartPr/>
                <p14:nvPr/>
              </p14:nvContentPartPr>
              <p14:xfrm>
                <a:off x="6695935" y="3586222"/>
                <a:ext cx="631080" cy="726120"/>
              </p14:xfrm>
            </p:contentPart>
          </mc:Choice>
          <mc:Fallback xmlns="">
            <p:pic>
              <p:nvPicPr>
                <p:cNvPr id="86" name="Freihand 85">
                  <a:extLst>
                    <a:ext uri="{FF2B5EF4-FFF2-40B4-BE49-F238E27FC236}">
                      <a16:creationId xmlns:a16="http://schemas.microsoft.com/office/drawing/2014/main" id="{254E40A6-4171-4A25-ABE3-61FBB0F9BB66}"/>
                    </a:ext>
                  </a:extLst>
                </p:cNvPr>
                <p:cNvPicPr/>
                <p:nvPr/>
              </p:nvPicPr>
              <p:blipFill>
                <a:blip r:embed="rId120"/>
                <a:stretch>
                  <a:fillRect/>
                </a:stretch>
              </p:blipFill>
              <p:spPr>
                <a:xfrm>
                  <a:off x="6687295" y="3577582"/>
                  <a:ext cx="64872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4030BA91-57CE-44E4-8BAC-388713F8B515}"/>
                    </a:ext>
                  </a:extLst>
                </p14:cNvPr>
                <p14:cNvContentPartPr/>
                <p14:nvPr/>
              </p14:nvContentPartPr>
              <p14:xfrm>
                <a:off x="7223695" y="3418462"/>
                <a:ext cx="232200" cy="253800"/>
              </p14:xfrm>
            </p:contentPart>
          </mc:Choice>
          <mc:Fallback xmlns="">
            <p:pic>
              <p:nvPicPr>
                <p:cNvPr id="87" name="Freihand 86">
                  <a:extLst>
                    <a:ext uri="{FF2B5EF4-FFF2-40B4-BE49-F238E27FC236}">
                      <a16:creationId xmlns:a16="http://schemas.microsoft.com/office/drawing/2014/main" id="{4030BA91-57CE-44E4-8BAC-388713F8B515}"/>
                    </a:ext>
                  </a:extLst>
                </p:cNvPr>
                <p:cNvPicPr/>
                <p:nvPr/>
              </p:nvPicPr>
              <p:blipFill>
                <a:blip r:embed="rId122"/>
                <a:stretch>
                  <a:fillRect/>
                </a:stretch>
              </p:blipFill>
              <p:spPr>
                <a:xfrm>
                  <a:off x="7215055" y="3409462"/>
                  <a:ext cx="249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CC5293DD-1F29-45D4-AAFD-B68A3D3A9D70}"/>
                    </a:ext>
                  </a:extLst>
                </p14:cNvPr>
                <p14:cNvContentPartPr/>
                <p14:nvPr/>
              </p14:nvContentPartPr>
              <p14:xfrm>
                <a:off x="5489935" y="4466422"/>
                <a:ext cx="396720" cy="372960"/>
              </p14:xfrm>
            </p:contentPart>
          </mc:Choice>
          <mc:Fallback xmlns="">
            <p:pic>
              <p:nvPicPr>
                <p:cNvPr id="88" name="Freihand 87">
                  <a:extLst>
                    <a:ext uri="{FF2B5EF4-FFF2-40B4-BE49-F238E27FC236}">
                      <a16:creationId xmlns:a16="http://schemas.microsoft.com/office/drawing/2014/main" id="{CC5293DD-1F29-45D4-AAFD-B68A3D3A9D70}"/>
                    </a:ext>
                  </a:extLst>
                </p:cNvPr>
                <p:cNvPicPr/>
                <p:nvPr/>
              </p:nvPicPr>
              <p:blipFill>
                <a:blip r:embed="rId124"/>
                <a:stretch>
                  <a:fillRect/>
                </a:stretch>
              </p:blipFill>
              <p:spPr>
                <a:xfrm>
                  <a:off x="5481295" y="4457782"/>
                  <a:ext cx="4143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3380DFFA-1246-4FD7-A4E2-1FF6825C4638}"/>
                    </a:ext>
                  </a:extLst>
                </p14:cNvPr>
                <p14:cNvContentPartPr/>
                <p14:nvPr/>
              </p14:nvContentPartPr>
              <p14:xfrm>
                <a:off x="5704855" y="4437262"/>
                <a:ext cx="19440" cy="15480"/>
              </p14:xfrm>
            </p:contentPart>
          </mc:Choice>
          <mc:Fallback xmlns="">
            <p:pic>
              <p:nvPicPr>
                <p:cNvPr id="89" name="Freihand 88">
                  <a:extLst>
                    <a:ext uri="{FF2B5EF4-FFF2-40B4-BE49-F238E27FC236}">
                      <a16:creationId xmlns:a16="http://schemas.microsoft.com/office/drawing/2014/main" id="{3380DFFA-1246-4FD7-A4E2-1FF6825C4638}"/>
                    </a:ext>
                  </a:extLst>
                </p:cNvPr>
                <p:cNvPicPr/>
                <p:nvPr/>
              </p:nvPicPr>
              <p:blipFill>
                <a:blip r:embed="rId126"/>
                <a:stretch>
                  <a:fillRect/>
                </a:stretch>
              </p:blipFill>
              <p:spPr>
                <a:xfrm>
                  <a:off x="5695855" y="4428622"/>
                  <a:ext cx="37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9B12F678-BAD5-40E2-A611-31A30295A9B0}"/>
                    </a:ext>
                  </a:extLst>
                </p14:cNvPr>
                <p14:cNvContentPartPr/>
                <p14:nvPr/>
              </p14:nvContentPartPr>
              <p14:xfrm>
                <a:off x="6098695" y="4429702"/>
                <a:ext cx="187920" cy="289800"/>
              </p14:xfrm>
            </p:contentPart>
          </mc:Choice>
          <mc:Fallback xmlns="">
            <p:pic>
              <p:nvPicPr>
                <p:cNvPr id="90" name="Freihand 89">
                  <a:extLst>
                    <a:ext uri="{FF2B5EF4-FFF2-40B4-BE49-F238E27FC236}">
                      <a16:creationId xmlns:a16="http://schemas.microsoft.com/office/drawing/2014/main" id="{9B12F678-BAD5-40E2-A611-31A30295A9B0}"/>
                    </a:ext>
                  </a:extLst>
                </p:cNvPr>
                <p:cNvPicPr/>
                <p:nvPr/>
              </p:nvPicPr>
              <p:blipFill>
                <a:blip r:embed="rId128"/>
                <a:stretch>
                  <a:fillRect/>
                </a:stretch>
              </p:blipFill>
              <p:spPr>
                <a:xfrm>
                  <a:off x="6090055" y="4420702"/>
                  <a:ext cx="2055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2FFCEE22-9DDA-44B3-8175-E149ACA65AAA}"/>
                    </a:ext>
                  </a:extLst>
                </p14:cNvPr>
                <p14:cNvContentPartPr/>
                <p14:nvPr/>
              </p14:nvContentPartPr>
              <p14:xfrm>
                <a:off x="6324415" y="4439062"/>
                <a:ext cx="227160" cy="213480"/>
              </p14:xfrm>
            </p:contentPart>
          </mc:Choice>
          <mc:Fallback xmlns="">
            <p:pic>
              <p:nvPicPr>
                <p:cNvPr id="91" name="Freihand 90">
                  <a:extLst>
                    <a:ext uri="{FF2B5EF4-FFF2-40B4-BE49-F238E27FC236}">
                      <a16:creationId xmlns:a16="http://schemas.microsoft.com/office/drawing/2014/main" id="{2FFCEE22-9DDA-44B3-8175-E149ACA65AAA}"/>
                    </a:ext>
                  </a:extLst>
                </p:cNvPr>
                <p:cNvPicPr/>
                <p:nvPr/>
              </p:nvPicPr>
              <p:blipFill>
                <a:blip r:embed="rId130"/>
                <a:stretch>
                  <a:fillRect/>
                </a:stretch>
              </p:blipFill>
              <p:spPr>
                <a:xfrm>
                  <a:off x="6315415" y="4430062"/>
                  <a:ext cx="244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7275FB09-C9AB-4A0E-8167-1309CA4BDD81}"/>
                    </a:ext>
                  </a:extLst>
                </p14:cNvPr>
                <p14:cNvContentPartPr/>
                <p14:nvPr/>
              </p14:nvContentPartPr>
              <p14:xfrm>
                <a:off x="6577495" y="4398022"/>
                <a:ext cx="168120" cy="235080"/>
              </p14:xfrm>
            </p:contentPart>
          </mc:Choice>
          <mc:Fallback xmlns="">
            <p:pic>
              <p:nvPicPr>
                <p:cNvPr id="92" name="Freihand 91">
                  <a:extLst>
                    <a:ext uri="{FF2B5EF4-FFF2-40B4-BE49-F238E27FC236}">
                      <a16:creationId xmlns:a16="http://schemas.microsoft.com/office/drawing/2014/main" id="{7275FB09-C9AB-4A0E-8167-1309CA4BDD81}"/>
                    </a:ext>
                  </a:extLst>
                </p:cNvPr>
                <p:cNvPicPr/>
                <p:nvPr/>
              </p:nvPicPr>
              <p:blipFill>
                <a:blip r:embed="rId132"/>
                <a:stretch>
                  <a:fillRect/>
                </a:stretch>
              </p:blipFill>
              <p:spPr>
                <a:xfrm>
                  <a:off x="6568495" y="4389382"/>
                  <a:ext cx="185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181D387C-1DA2-4988-8B16-7D9F59550383}"/>
                    </a:ext>
                  </a:extLst>
                </p14:cNvPr>
                <p14:cNvContentPartPr/>
                <p14:nvPr/>
              </p14:nvContentPartPr>
              <p14:xfrm>
                <a:off x="6998335" y="4252942"/>
                <a:ext cx="247680" cy="318960"/>
              </p14:xfrm>
            </p:contentPart>
          </mc:Choice>
          <mc:Fallback xmlns="">
            <p:pic>
              <p:nvPicPr>
                <p:cNvPr id="93" name="Freihand 92">
                  <a:extLst>
                    <a:ext uri="{FF2B5EF4-FFF2-40B4-BE49-F238E27FC236}">
                      <a16:creationId xmlns:a16="http://schemas.microsoft.com/office/drawing/2014/main" id="{181D387C-1DA2-4988-8B16-7D9F59550383}"/>
                    </a:ext>
                  </a:extLst>
                </p:cNvPr>
                <p:cNvPicPr/>
                <p:nvPr/>
              </p:nvPicPr>
              <p:blipFill>
                <a:blip r:embed="rId134"/>
                <a:stretch>
                  <a:fillRect/>
                </a:stretch>
              </p:blipFill>
              <p:spPr>
                <a:xfrm>
                  <a:off x="6989335" y="4244302"/>
                  <a:ext cx="2653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2ADBF4C8-01CA-4A38-AB74-9BEEA06B2A63}"/>
                    </a:ext>
                  </a:extLst>
                </p14:cNvPr>
                <p14:cNvContentPartPr/>
                <p14:nvPr/>
              </p14:nvContentPartPr>
              <p14:xfrm>
                <a:off x="7288855" y="4372462"/>
                <a:ext cx="106560" cy="177840"/>
              </p14:xfrm>
            </p:contentPart>
          </mc:Choice>
          <mc:Fallback xmlns="">
            <p:pic>
              <p:nvPicPr>
                <p:cNvPr id="94" name="Freihand 93">
                  <a:extLst>
                    <a:ext uri="{FF2B5EF4-FFF2-40B4-BE49-F238E27FC236}">
                      <a16:creationId xmlns:a16="http://schemas.microsoft.com/office/drawing/2014/main" id="{2ADBF4C8-01CA-4A38-AB74-9BEEA06B2A63}"/>
                    </a:ext>
                  </a:extLst>
                </p:cNvPr>
                <p:cNvPicPr/>
                <p:nvPr/>
              </p:nvPicPr>
              <p:blipFill>
                <a:blip r:embed="rId136"/>
                <a:stretch>
                  <a:fillRect/>
                </a:stretch>
              </p:blipFill>
              <p:spPr>
                <a:xfrm>
                  <a:off x="7280215" y="4363462"/>
                  <a:ext cx="124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0425F8BE-8034-473E-A90C-BEF8BBECEA5B}"/>
                    </a:ext>
                  </a:extLst>
                </p14:cNvPr>
                <p14:cNvContentPartPr/>
                <p14:nvPr/>
              </p14:nvContentPartPr>
              <p14:xfrm>
                <a:off x="5460055" y="5034502"/>
                <a:ext cx="163800" cy="279360"/>
              </p14:xfrm>
            </p:contentPart>
          </mc:Choice>
          <mc:Fallback xmlns="">
            <p:pic>
              <p:nvPicPr>
                <p:cNvPr id="95" name="Freihand 94">
                  <a:extLst>
                    <a:ext uri="{FF2B5EF4-FFF2-40B4-BE49-F238E27FC236}">
                      <a16:creationId xmlns:a16="http://schemas.microsoft.com/office/drawing/2014/main" id="{0425F8BE-8034-473E-A90C-BEF8BBECEA5B}"/>
                    </a:ext>
                  </a:extLst>
                </p:cNvPr>
                <p:cNvPicPr/>
                <p:nvPr/>
              </p:nvPicPr>
              <p:blipFill>
                <a:blip r:embed="rId138"/>
                <a:stretch>
                  <a:fillRect/>
                </a:stretch>
              </p:blipFill>
              <p:spPr>
                <a:xfrm>
                  <a:off x="5451415" y="5025862"/>
                  <a:ext cx="181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4C524C7F-CE88-4952-9E48-0083B5C73971}"/>
                    </a:ext>
                  </a:extLst>
                </p14:cNvPr>
                <p14:cNvContentPartPr/>
                <p14:nvPr/>
              </p14:nvContentPartPr>
              <p14:xfrm>
                <a:off x="5647615" y="5087062"/>
                <a:ext cx="432720" cy="172440"/>
              </p14:xfrm>
            </p:contentPart>
          </mc:Choice>
          <mc:Fallback xmlns="">
            <p:pic>
              <p:nvPicPr>
                <p:cNvPr id="96" name="Freihand 95">
                  <a:extLst>
                    <a:ext uri="{FF2B5EF4-FFF2-40B4-BE49-F238E27FC236}">
                      <a16:creationId xmlns:a16="http://schemas.microsoft.com/office/drawing/2014/main" id="{4C524C7F-CE88-4952-9E48-0083B5C73971}"/>
                    </a:ext>
                  </a:extLst>
                </p:cNvPr>
                <p:cNvPicPr/>
                <p:nvPr/>
              </p:nvPicPr>
              <p:blipFill>
                <a:blip r:embed="rId140"/>
                <a:stretch>
                  <a:fillRect/>
                </a:stretch>
              </p:blipFill>
              <p:spPr>
                <a:xfrm>
                  <a:off x="5638615" y="5078062"/>
                  <a:ext cx="450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3AA1E0A6-AC8F-48D9-A272-94202C3F30EB}"/>
                    </a:ext>
                  </a:extLst>
                </p14:cNvPr>
                <p14:cNvContentPartPr/>
                <p14:nvPr/>
              </p14:nvContentPartPr>
              <p14:xfrm>
                <a:off x="6127855" y="5059702"/>
                <a:ext cx="101880" cy="131760"/>
              </p14:xfrm>
            </p:contentPart>
          </mc:Choice>
          <mc:Fallback xmlns="">
            <p:pic>
              <p:nvPicPr>
                <p:cNvPr id="97" name="Freihand 96">
                  <a:extLst>
                    <a:ext uri="{FF2B5EF4-FFF2-40B4-BE49-F238E27FC236}">
                      <a16:creationId xmlns:a16="http://schemas.microsoft.com/office/drawing/2014/main" id="{3AA1E0A6-AC8F-48D9-A272-94202C3F30EB}"/>
                    </a:ext>
                  </a:extLst>
                </p:cNvPr>
                <p:cNvPicPr/>
                <p:nvPr/>
              </p:nvPicPr>
              <p:blipFill>
                <a:blip r:embed="rId142"/>
                <a:stretch>
                  <a:fillRect/>
                </a:stretch>
              </p:blipFill>
              <p:spPr>
                <a:xfrm>
                  <a:off x="6118855" y="5050702"/>
                  <a:ext cx="119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296A1D6B-89E0-4556-9A8B-407E876FF5E0}"/>
                    </a:ext>
                  </a:extLst>
                </p14:cNvPr>
                <p14:cNvContentPartPr/>
                <p14:nvPr/>
              </p14:nvContentPartPr>
              <p14:xfrm>
                <a:off x="6290215" y="4882582"/>
                <a:ext cx="145080" cy="268920"/>
              </p14:xfrm>
            </p:contentPart>
          </mc:Choice>
          <mc:Fallback xmlns="">
            <p:pic>
              <p:nvPicPr>
                <p:cNvPr id="98" name="Freihand 97">
                  <a:extLst>
                    <a:ext uri="{FF2B5EF4-FFF2-40B4-BE49-F238E27FC236}">
                      <a16:creationId xmlns:a16="http://schemas.microsoft.com/office/drawing/2014/main" id="{296A1D6B-89E0-4556-9A8B-407E876FF5E0}"/>
                    </a:ext>
                  </a:extLst>
                </p:cNvPr>
                <p:cNvPicPr/>
                <p:nvPr/>
              </p:nvPicPr>
              <p:blipFill>
                <a:blip r:embed="rId144"/>
                <a:stretch>
                  <a:fillRect/>
                </a:stretch>
              </p:blipFill>
              <p:spPr>
                <a:xfrm>
                  <a:off x="6281575" y="4873942"/>
                  <a:ext cx="1627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C668D892-E72A-42DA-82CC-6E6CBF69379D}"/>
                    </a:ext>
                  </a:extLst>
                </p14:cNvPr>
                <p14:cNvContentPartPr/>
                <p14:nvPr/>
              </p14:nvContentPartPr>
              <p14:xfrm>
                <a:off x="6509095" y="4980142"/>
                <a:ext cx="135360" cy="84240"/>
              </p14:xfrm>
            </p:contentPart>
          </mc:Choice>
          <mc:Fallback xmlns="">
            <p:pic>
              <p:nvPicPr>
                <p:cNvPr id="99" name="Freihand 98">
                  <a:extLst>
                    <a:ext uri="{FF2B5EF4-FFF2-40B4-BE49-F238E27FC236}">
                      <a16:creationId xmlns:a16="http://schemas.microsoft.com/office/drawing/2014/main" id="{C668D892-E72A-42DA-82CC-6E6CBF69379D}"/>
                    </a:ext>
                  </a:extLst>
                </p:cNvPr>
                <p:cNvPicPr/>
                <p:nvPr/>
              </p:nvPicPr>
              <p:blipFill>
                <a:blip r:embed="rId146"/>
                <a:stretch>
                  <a:fillRect/>
                </a:stretch>
              </p:blipFill>
              <p:spPr>
                <a:xfrm>
                  <a:off x="6500455" y="4971502"/>
                  <a:ext cx="153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EC7A4391-8A4E-4A52-B79E-C8E6FA86CBE8}"/>
                    </a:ext>
                  </a:extLst>
                </p14:cNvPr>
                <p14:cNvContentPartPr/>
                <p14:nvPr/>
              </p14:nvContentPartPr>
              <p14:xfrm>
                <a:off x="6697375" y="4817062"/>
                <a:ext cx="402480" cy="280440"/>
              </p14:xfrm>
            </p:contentPart>
          </mc:Choice>
          <mc:Fallback xmlns="">
            <p:pic>
              <p:nvPicPr>
                <p:cNvPr id="100" name="Freihand 99">
                  <a:extLst>
                    <a:ext uri="{FF2B5EF4-FFF2-40B4-BE49-F238E27FC236}">
                      <a16:creationId xmlns:a16="http://schemas.microsoft.com/office/drawing/2014/main" id="{EC7A4391-8A4E-4A52-B79E-C8E6FA86CBE8}"/>
                    </a:ext>
                  </a:extLst>
                </p:cNvPr>
                <p:cNvPicPr/>
                <p:nvPr/>
              </p:nvPicPr>
              <p:blipFill>
                <a:blip r:embed="rId148"/>
                <a:stretch>
                  <a:fillRect/>
                </a:stretch>
              </p:blipFill>
              <p:spPr>
                <a:xfrm>
                  <a:off x="6688735" y="4808422"/>
                  <a:ext cx="4201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AEAF6C61-0126-45D4-ACDA-BFE4A364342A}"/>
                    </a:ext>
                  </a:extLst>
                </p14:cNvPr>
                <p14:cNvContentPartPr/>
                <p14:nvPr/>
              </p14:nvContentPartPr>
              <p14:xfrm>
                <a:off x="7117855" y="4821382"/>
                <a:ext cx="113040" cy="108360"/>
              </p14:xfrm>
            </p:contentPart>
          </mc:Choice>
          <mc:Fallback xmlns="">
            <p:pic>
              <p:nvPicPr>
                <p:cNvPr id="101" name="Freihand 100">
                  <a:extLst>
                    <a:ext uri="{FF2B5EF4-FFF2-40B4-BE49-F238E27FC236}">
                      <a16:creationId xmlns:a16="http://schemas.microsoft.com/office/drawing/2014/main" id="{AEAF6C61-0126-45D4-ACDA-BFE4A364342A}"/>
                    </a:ext>
                  </a:extLst>
                </p:cNvPr>
                <p:cNvPicPr/>
                <p:nvPr/>
              </p:nvPicPr>
              <p:blipFill>
                <a:blip r:embed="rId150"/>
                <a:stretch>
                  <a:fillRect/>
                </a:stretch>
              </p:blipFill>
              <p:spPr>
                <a:xfrm>
                  <a:off x="7109215" y="4812382"/>
                  <a:ext cx="130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483BF171-330F-491B-8D56-21B7988119EB}"/>
                    </a:ext>
                  </a:extLst>
                </p14:cNvPr>
                <p14:cNvContentPartPr/>
                <p14:nvPr/>
              </p14:nvContentPartPr>
              <p14:xfrm>
                <a:off x="7248175" y="4660462"/>
                <a:ext cx="136440" cy="229680"/>
              </p14:xfrm>
            </p:contentPart>
          </mc:Choice>
          <mc:Fallback xmlns="">
            <p:pic>
              <p:nvPicPr>
                <p:cNvPr id="102" name="Freihand 101">
                  <a:extLst>
                    <a:ext uri="{FF2B5EF4-FFF2-40B4-BE49-F238E27FC236}">
                      <a16:creationId xmlns:a16="http://schemas.microsoft.com/office/drawing/2014/main" id="{483BF171-330F-491B-8D56-21B7988119EB}"/>
                    </a:ext>
                  </a:extLst>
                </p:cNvPr>
                <p:cNvPicPr/>
                <p:nvPr/>
              </p:nvPicPr>
              <p:blipFill>
                <a:blip r:embed="rId152"/>
                <a:stretch>
                  <a:fillRect/>
                </a:stretch>
              </p:blipFill>
              <p:spPr>
                <a:xfrm>
                  <a:off x="7239175" y="4651822"/>
                  <a:ext cx="154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FBF9B90A-7729-4C40-A335-9205E522DEF6}"/>
                    </a:ext>
                  </a:extLst>
                </p14:cNvPr>
                <p14:cNvContentPartPr/>
                <p14:nvPr/>
              </p14:nvContentPartPr>
              <p14:xfrm>
                <a:off x="7437175" y="4734622"/>
                <a:ext cx="225000" cy="108000"/>
              </p14:xfrm>
            </p:contentPart>
          </mc:Choice>
          <mc:Fallback xmlns="">
            <p:pic>
              <p:nvPicPr>
                <p:cNvPr id="103" name="Freihand 102">
                  <a:extLst>
                    <a:ext uri="{FF2B5EF4-FFF2-40B4-BE49-F238E27FC236}">
                      <a16:creationId xmlns:a16="http://schemas.microsoft.com/office/drawing/2014/main" id="{FBF9B90A-7729-4C40-A335-9205E522DEF6}"/>
                    </a:ext>
                  </a:extLst>
                </p:cNvPr>
                <p:cNvPicPr/>
                <p:nvPr/>
              </p:nvPicPr>
              <p:blipFill>
                <a:blip r:embed="rId154"/>
                <a:stretch>
                  <a:fillRect/>
                </a:stretch>
              </p:blipFill>
              <p:spPr>
                <a:xfrm>
                  <a:off x="7428535" y="4725982"/>
                  <a:ext cx="242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436ACA70-51FB-40C0-8DA8-1BD78DCD6B4F}"/>
                    </a:ext>
                  </a:extLst>
                </p14:cNvPr>
                <p14:cNvContentPartPr/>
                <p14:nvPr/>
              </p14:nvContentPartPr>
              <p14:xfrm>
                <a:off x="7674415" y="4580542"/>
                <a:ext cx="128160" cy="238320"/>
              </p14:xfrm>
            </p:contentPart>
          </mc:Choice>
          <mc:Fallback xmlns="">
            <p:pic>
              <p:nvPicPr>
                <p:cNvPr id="104" name="Freihand 103">
                  <a:extLst>
                    <a:ext uri="{FF2B5EF4-FFF2-40B4-BE49-F238E27FC236}">
                      <a16:creationId xmlns:a16="http://schemas.microsoft.com/office/drawing/2014/main" id="{436ACA70-51FB-40C0-8DA8-1BD78DCD6B4F}"/>
                    </a:ext>
                  </a:extLst>
                </p:cNvPr>
                <p:cNvPicPr/>
                <p:nvPr/>
              </p:nvPicPr>
              <p:blipFill>
                <a:blip r:embed="rId156"/>
                <a:stretch>
                  <a:fillRect/>
                </a:stretch>
              </p:blipFill>
              <p:spPr>
                <a:xfrm>
                  <a:off x="7665775" y="4571542"/>
                  <a:ext cx="1458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84149E88-A1A1-4EB5-B701-BDD789B32510}"/>
                    </a:ext>
                  </a:extLst>
                </p14:cNvPr>
                <p14:cNvContentPartPr/>
                <p14:nvPr/>
              </p14:nvContentPartPr>
              <p14:xfrm>
                <a:off x="7782055" y="4450582"/>
                <a:ext cx="276840" cy="285120"/>
              </p14:xfrm>
            </p:contentPart>
          </mc:Choice>
          <mc:Fallback xmlns="">
            <p:pic>
              <p:nvPicPr>
                <p:cNvPr id="105" name="Freihand 104">
                  <a:extLst>
                    <a:ext uri="{FF2B5EF4-FFF2-40B4-BE49-F238E27FC236}">
                      <a16:creationId xmlns:a16="http://schemas.microsoft.com/office/drawing/2014/main" id="{84149E88-A1A1-4EB5-B701-BDD789B32510}"/>
                    </a:ext>
                  </a:extLst>
                </p:cNvPr>
                <p:cNvPicPr/>
                <p:nvPr/>
              </p:nvPicPr>
              <p:blipFill>
                <a:blip r:embed="rId158"/>
                <a:stretch>
                  <a:fillRect/>
                </a:stretch>
              </p:blipFill>
              <p:spPr>
                <a:xfrm>
                  <a:off x="7773055" y="4441582"/>
                  <a:ext cx="294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C7BAE376-35B5-48F8-BDE3-CA65327C2109}"/>
                    </a:ext>
                  </a:extLst>
                </p14:cNvPr>
                <p14:cNvContentPartPr/>
                <p14:nvPr/>
              </p14:nvContentPartPr>
              <p14:xfrm>
                <a:off x="7564255" y="4451302"/>
                <a:ext cx="9000" cy="16920"/>
              </p14:xfrm>
            </p:contentPart>
          </mc:Choice>
          <mc:Fallback xmlns="">
            <p:pic>
              <p:nvPicPr>
                <p:cNvPr id="106" name="Freihand 105">
                  <a:extLst>
                    <a:ext uri="{FF2B5EF4-FFF2-40B4-BE49-F238E27FC236}">
                      <a16:creationId xmlns:a16="http://schemas.microsoft.com/office/drawing/2014/main" id="{C7BAE376-35B5-48F8-BDE3-CA65327C2109}"/>
                    </a:ext>
                  </a:extLst>
                </p:cNvPr>
                <p:cNvPicPr/>
                <p:nvPr/>
              </p:nvPicPr>
              <p:blipFill>
                <a:blip r:embed="rId160"/>
                <a:stretch>
                  <a:fillRect/>
                </a:stretch>
              </p:blipFill>
              <p:spPr>
                <a:xfrm>
                  <a:off x="7555615" y="4442302"/>
                  <a:ext cx="26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7" name="Freihand 106">
                  <a:extLst>
                    <a:ext uri="{FF2B5EF4-FFF2-40B4-BE49-F238E27FC236}">
                      <a16:creationId xmlns:a16="http://schemas.microsoft.com/office/drawing/2014/main" id="{62FA13F7-3C26-4624-BA6D-B65C97BB73BD}"/>
                    </a:ext>
                  </a:extLst>
                </p14:cNvPr>
                <p14:cNvContentPartPr/>
                <p14:nvPr/>
              </p14:nvContentPartPr>
              <p14:xfrm>
                <a:off x="5655175" y="5559022"/>
                <a:ext cx="307440" cy="174960"/>
              </p14:xfrm>
            </p:contentPart>
          </mc:Choice>
          <mc:Fallback xmlns="">
            <p:pic>
              <p:nvPicPr>
                <p:cNvPr id="107" name="Freihand 106">
                  <a:extLst>
                    <a:ext uri="{FF2B5EF4-FFF2-40B4-BE49-F238E27FC236}">
                      <a16:creationId xmlns:a16="http://schemas.microsoft.com/office/drawing/2014/main" id="{62FA13F7-3C26-4624-BA6D-B65C97BB73BD}"/>
                    </a:ext>
                  </a:extLst>
                </p:cNvPr>
                <p:cNvPicPr/>
                <p:nvPr/>
              </p:nvPicPr>
              <p:blipFill>
                <a:blip r:embed="rId162"/>
                <a:stretch>
                  <a:fillRect/>
                </a:stretch>
              </p:blipFill>
              <p:spPr>
                <a:xfrm>
                  <a:off x="5646175" y="5550382"/>
                  <a:ext cx="325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8" name="Freihand 107">
                  <a:extLst>
                    <a:ext uri="{FF2B5EF4-FFF2-40B4-BE49-F238E27FC236}">
                      <a16:creationId xmlns:a16="http://schemas.microsoft.com/office/drawing/2014/main" id="{E639AC19-6EBA-496B-9412-E870524E65BB}"/>
                    </a:ext>
                  </a:extLst>
                </p14:cNvPr>
                <p14:cNvContentPartPr/>
                <p14:nvPr/>
              </p14:nvContentPartPr>
              <p14:xfrm>
                <a:off x="6046495" y="5400262"/>
                <a:ext cx="116640" cy="349200"/>
              </p14:xfrm>
            </p:contentPart>
          </mc:Choice>
          <mc:Fallback xmlns="">
            <p:pic>
              <p:nvPicPr>
                <p:cNvPr id="108" name="Freihand 107">
                  <a:extLst>
                    <a:ext uri="{FF2B5EF4-FFF2-40B4-BE49-F238E27FC236}">
                      <a16:creationId xmlns:a16="http://schemas.microsoft.com/office/drawing/2014/main" id="{E639AC19-6EBA-496B-9412-E870524E65BB}"/>
                    </a:ext>
                  </a:extLst>
                </p:cNvPr>
                <p:cNvPicPr/>
                <p:nvPr/>
              </p:nvPicPr>
              <p:blipFill>
                <a:blip r:embed="rId164"/>
                <a:stretch>
                  <a:fillRect/>
                </a:stretch>
              </p:blipFill>
              <p:spPr>
                <a:xfrm>
                  <a:off x="6037855" y="5391622"/>
                  <a:ext cx="1342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9" name="Freihand 108">
                  <a:extLst>
                    <a:ext uri="{FF2B5EF4-FFF2-40B4-BE49-F238E27FC236}">
                      <a16:creationId xmlns:a16="http://schemas.microsoft.com/office/drawing/2014/main" id="{0914DFEC-0AE9-412D-9037-0F7618A94594}"/>
                    </a:ext>
                  </a:extLst>
                </p14:cNvPr>
                <p14:cNvContentPartPr/>
                <p14:nvPr/>
              </p14:nvContentPartPr>
              <p14:xfrm>
                <a:off x="6158815" y="5248342"/>
                <a:ext cx="467280" cy="362880"/>
              </p14:xfrm>
            </p:contentPart>
          </mc:Choice>
          <mc:Fallback xmlns="">
            <p:pic>
              <p:nvPicPr>
                <p:cNvPr id="109" name="Freihand 108">
                  <a:extLst>
                    <a:ext uri="{FF2B5EF4-FFF2-40B4-BE49-F238E27FC236}">
                      <a16:creationId xmlns:a16="http://schemas.microsoft.com/office/drawing/2014/main" id="{0914DFEC-0AE9-412D-9037-0F7618A94594}"/>
                    </a:ext>
                  </a:extLst>
                </p:cNvPr>
                <p:cNvPicPr/>
                <p:nvPr/>
              </p:nvPicPr>
              <p:blipFill>
                <a:blip r:embed="rId166"/>
                <a:stretch>
                  <a:fillRect/>
                </a:stretch>
              </p:blipFill>
              <p:spPr>
                <a:xfrm>
                  <a:off x="6149815" y="5239702"/>
                  <a:ext cx="4849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Freihand 109">
                  <a:extLst>
                    <a:ext uri="{FF2B5EF4-FFF2-40B4-BE49-F238E27FC236}">
                      <a16:creationId xmlns:a16="http://schemas.microsoft.com/office/drawing/2014/main" id="{F7C19D98-E1C7-4BA7-98B3-7A9635F3AF46}"/>
                    </a:ext>
                  </a:extLst>
                </p14:cNvPr>
                <p14:cNvContentPartPr/>
                <p14:nvPr/>
              </p14:nvContentPartPr>
              <p14:xfrm>
                <a:off x="6258895" y="5282542"/>
                <a:ext cx="24480" cy="31680"/>
              </p14:xfrm>
            </p:contentPart>
          </mc:Choice>
          <mc:Fallback xmlns="">
            <p:pic>
              <p:nvPicPr>
                <p:cNvPr id="110" name="Freihand 109">
                  <a:extLst>
                    <a:ext uri="{FF2B5EF4-FFF2-40B4-BE49-F238E27FC236}">
                      <a16:creationId xmlns:a16="http://schemas.microsoft.com/office/drawing/2014/main" id="{F7C19D98-E1C7-4BA7-98B3-7A9635F3AF46}"/>
                    </a:ext>
                  </a:extLst>
                </p:cNvPr>
                <p:cNvPicPr/>
                <p:nvPr/>
              </p:nvPicPr>
              <p:blipFill>
                <a:blip r:embed="rId168"/>
                <a:stretch>
                  <a:fillRect/>
                </a:stretch>
              </p:blipFill>
              <p:spPr>
                <a:xfrm>
                  <a:off x="6249895" y="5273542"/>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49C1CC9C-6805-46C3-A6BB-063871480761}"/>
                    </a:ext>
                  </a:extLst>
                </p14:cNvPr>
                <p14:cNvContentPartPr/>
                <p14:nvPr/>
              </p14:nvContentPartPr>
              <p14:xfrm>
                <a:off x="6174655" y="5361022"/>
                <a:ext cx="5040" cy="2520"/>
              </p14:xfrm>
            </p:contentPart>
          </mc:Choice>
          <mc:Fallback xmlns="">
            <p:pic>
              <p:nvPicPr>
                <p:cNvPr id="111" name="Freihand 110">
                  <a:extLst>
                    <a:ext uri="{FF2B5EF4-FFF2-40B4-BE49-F238E27FC236}">
                      <a16:creationId xmlns:a16="http://schemas.microsoft.com/office/drawing/2014/main" id="{49C1CC9C-6805-46C3-A6BB-063871480761}"/>
                    </a:ext>
                  </a:extLst>
                </p:cNvPr>
                <p:cNvPicPr/>
                <p:nvPr/>
              </p:nvPicPr>
              <p:blipFill>
                <a:blip r:embed="rId170"/>
                <a:stretch>
                  <a:fillRect/>
                </a:stretch>
              </p:blipFill>
              <p:spPr>
                <a:xfrm>
                  <a:off x="6166015" y="5352022"/>
                  <a:ext cx="22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4598EFDD-8AB0-4C83-82BB-6B077BCA860D}"/>
                    </a:ext>
                  </a:extLst>
                </p14:cNvPr>
                <p14:cNvContentPartPr/>
                <p14:nvPr/>
              </p14:nvContentPartPr>
              <p14:xfrm>
                <a:off x="6786295" y="5296582"/>
                <a:ext cx="311040" cy="174960"/>
              </p14:xfrm>
            </p:contentPart>
          </mc:Choice>
          <mc:Fallback xmlns="">
            <p:pic>
              <p:nvPicPr>
                <p:cNvPr id="113" name="Freihand 112">
                  <a:extLst>
                    <a:ext uri="{FF2B5EF4-FFF2-40B4-BE49-F238E27FC236}">
                      <a16:creationId xmlns:a16="http://schemas.microsoft.com/office/drawing/2014/main" id="{4598EFDD-8AB0-4C83-82BB-6B077BCA860D}"/>
                    </a:ext>
                  </a:extLst>
                </p:cNvPr>
                <p:cNvPicPr/>
                <p:nvPr/>
              </p:nvPicPr>
              <p:blipFill>
                <a:blip r:embed="rId172"/>
                <a:stretch>
                  <a:fillRect/>
                </a:stretch>
              </p:blipFill>
              <p:spPr>
                <a:xfrm>
                  <a:off x="6777295" y="5287582"/>
                  <a:ext cx="328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E33CBC3C-F4DC-4658-B011-DDD6FC2BF024}"/>
                    </a:ext>
                  </a:extLst>
                </p14:cNvPr>
                <p14:cNvContentPartPr/>
                <p14:nvPr/>
              </p14:nvContentPartPr>
              <p14:xfrm>
                <a:off x="6998335" y="5186422"/>
                <a:ext cx="3600" cy="11160"/>
              </p14:xfrm>
            </p:contentPart>
          </mc:Choice>
          <mc:Fallback xmlns="">
            <p:pic>
              <p:nvPicPr>
                <p:cNvPr id="114" name="Freihand 113">
                  <a:extLst>
                    <a:ext uri="{FF2B5EF4-FFF2-40B4-BE49-F238E27FC236}">
                      <a16:creationId xmlns:a16="http://schemas.microsoft.com/office/drawing/2014/main" id="{E33CBC3C-F4DC-4658-B011-DDD6FC2BF024}"/>
                    </a:ext>
                  </a:extLst>
                </p:cNvPr>
                <p:cNvPicPr/>
                <p:nvPr/>
              </p:nvPicPr>
              <p:blipFill>
                <a:blip r:embed="rId174"/>
                <a:stretch>
                  <a:fillRect/>
                </a:stretch>
              </p:blipFill>
              <p:spPr>
                <a:xfrm>
                  <a:off x="6989335" y="5177782"/>
                  <a:ext cx="21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E07F8EFC-20F4-4431-A030-23A56B7755A4}"/>
                    </a:ext>
                  </a:extLst>
                </p14:cNvPr>
                <p14:cNvContentPartPr/>
                <p14:nvPr/>
              </p14:nvContentPartPr>
              <p14:xfrm>
                <a:off x="7251775" y="5214862"/>
                <a:ext cx="24120" cy="198720"/>
              </p14:xfrm>
            </p:contentPart>
          </mc:Choice>
          <mc:Fallback xmlns="">
            <p:pic>
              <p:nvPicPr>
                <p:cNvPr id="115" name="Freihand 114">
                  <a:extLst>
                    <a:ext uri="{FF2B5EF4-FFF2-40B4-BE49-F238E27FC236}">
                      <a16:creationId xmlns:a16="http://schemas.microsoft.com/office/drawing/2014/main" id="{E07F8EFC-20F4-4431-A030-23A56B7755A4}"/>
                    </a:ext>
                  </a:extLst>
                </p:cNvPr>
                <p:cNvPicPr/>
                <p:nvPr/>
              </p:nvPicPr>
              <p:blipFill>
                <a:blip r:embed="rId176"/>
                <a:stretch>
                  <a:fillRect/>
                </a:stretch>
              </p:blipFill>
              <p:spPr>
                <a:xfrm>
                  <a:off x="7242775" y="5206222"/>
                  <a:ext cx="41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1D8B4C73-AC21-4450-BB4C-57F8B7CE22A1}"/>
                    </a:ext>
                  </a:extLst>
                </p14:cNvPr>
                <p14:cNvContentPartPr/>
                <p14:nvPr/>
              </p14:nvContentPartPr>
              <p14:xfrm>
                <a:off x="7234135" y="5142502"/>
                <a:ext cx="169560" cy="203400"/>
              </p14:xfrm>
            </p:contentPart>
          </mc:Choice>
          <mc:Fallback xmlns="">
            <p:pic>
              <p:nvPicPr>
                <p:cNvPr id="116" name="Freihand 115">
                  <a:extLst>
                    <a:ext uri="{FF2B5EF4-FFF2-40B4-BE49-F238E27FC236}">
                      <a16:creationId xmlns:a16="http://schemas.microsoft.com/office/drawing/2014/main" id="{1D8B4C73-AC21-4450-BB4C-57F8B7CE22A1}"/>
                    </a:ext>
                  </a:extLst>
                </p:cNvPr>
                <p:cNvPicPr/>
                <p:nvPr/>
              </p:nvPicPr>
              <p:blipFill>
                <a:blip r:embed="rId178"/>
                <a:stretch>
                  <a:fillRect/>
                </a:stretch>
              </p:blipFill>
              <p:spPr>
                <a:xfrm>
                  <a:off x="7225135" y="5133502"/>
                  <a:ext cx="187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FC8FF77C-8FCF-4474-9281-5DE6ACB91D76}"/>
                    </a:ext>
                  </a:extLst>
                </p14:cNvPr>
                <p14:cNvContentPartPr/>
                <p14:nvPr/>
              </p14:nvContentPartPr>
              <p14:xfrm>
                <a:off x="7449055" y="5213422"/>
                <a:ext cx="128520" cy="141480"/>
              </p14:xfrm>
            </p:contentPart>
          </mc:Choice>
          <mc:Fallback xmlns="">
            <p:pic>
              <p:nvPicPr>
                <p:cNvPr id="117" name="Freihand 116">
                  <a:extLst>
                    <a:ext uri="{FF2B5EF4-FFF2-40B4-BE49-F238E27FC236}">
                      <a16:creationId xmlns:a16="http://schemas.microsoft.com/office/drawing/2014/main" id="{FC8FF77C-8FCF-4474-9281-5DE6ACB91D76}"/>
                    </a:ext>
                  </a:extLst>
                </p:cNvPr>
                <p:cNvPicPr/>
                <p:nvPr/>
              </p:nvPicPr>
              <p:blipFill>
                <a:blip r:embed="rId180"/>
                <a:stretch>
                  <a:fillRect/>
                </a:stretch>
              </p:blipFill>
              <p:spPr>
                <a:xfrm>
                  <a:off x="7440055" y="5204422"/>
                  <a:ext cx="146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Freihand 117">
                  <a:extLst>
                    <a:ext uri="{FF2B5EF4-FFF2-40B4-BE49-F238E27FC236}">
                      <a16:creationId xmlns:a16="http://schemas.microsoft.com/office/drawing/2014/main" id="{7B0D2119-88D1-4A87-8890-AA3C1824DE61}"/>
                    </a:ext>
                  </a:extLst>
                </p14:cNvPr>
                <p14:cNvContentPartPr/>
                <p14:nvPr/>
              </p14:nvContentPartPr>
              <p14:xfrm>
                <a:off x="7546975" y="5085262"/>
                <a:ext cx="126000" cy="208440"/>
              </p14:xfrm>
            </p:contentPart>
          </mc:Choice>
          <mc:Fallback xmlns="">
            <p:pic>
              <p:nvPicPr>
                <p:cNvPr id="118" name="Freihand 117">
                  <a:extLst>
                    <a:ext uri="{FF2B5EF4-FFF2-40B4-BE49-F238E27FC236}">
                      <a16:creationId xmlns:a16="http://schemas.microsoft.com/office/drawing/2014/main" id="{7B0D2119-88D1-4A87-8890-AA3C1824DE61}"/>
                    </a:ext>
                  </a:extLst>
                </p:cNvPr>
                <p:cNvPicPr/>
                <p:nvPr/>
              </p:nvPicPr>
              <p:blipFill>
                <a:blip r:embed="rId182"/>
                <a:stretch>
                  <a:fillRect/>
                </a:stretch>
              </p:blipFill>
              <p:spPr>
                <a:xfrm>
                  <a:off x="7538335" y="5076622"/>
                  <a:ext cx="143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07D31F3D-2846-4D0B-A158-5ECBA8B4A4CF}"/>
                    </a:ext>
                  </a:extLst>
                </p14:cNvPr>
                <p14:cNvContentPartPr/>
                <p14:nvPr/>
              </p14:nvContentPartPr>
              <p14:xfrm>
                <a:off x="7678375" y="5076262"/>
                <a:ext cx="356400" cy="188640"/>
              </p14:xfrm>
            </p:contentPart>
          </mc:Choice>
          <mc:Fallback xmlns="">
            <p:pic>
              <p:nvPicPr>
                <p:cNvPr id="119" name="Freihand 118">
                  <a:extLst>
                    <a:ext uri="{FF2B5EF4-FFF2-40B4-BE49-F238E27FC236}">
                      <a16:creationId xmlns:a16="http://schemas.microsoft.com/office/drawing/2014/main" id="{07D31F3D-2846-4D0B-A158-5ECBA8B4A4CF}"/>
                    </a:ext>
                  </a:extLst>
                </p:cNvPr>
                <p:cNvPicPr/>
                <p:nvPr/>
              </p:nvPicPr>
              <p:blipFill>
                <a:blip r:embed="rId184"/>
                <a:stretch>
                  <a:fillRect/>
                </a:stretch>
              </p:blipFill>
              <p:spPr>
                <a:xfrm>
                  <a:off x="7669375" y="5067262"/>
                  <a:ext cx="374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9FFC170A-7FCD-48AE-A1EA-841B606DC16A}"/>
                    </a:ext>
                  </a:extLst>
                </p14:cNvPr>
                <p14:cNvContentPartPr/>
                <p14:nvPr/>
              </p14:nvContentPartPr>
              <p14:xfrm>
                <a:off x="8066815" y="4951702"/>
                <a:ext cx="187560" cy="178200"/>
              </p14:xfrm>
            </p:contentPart>
          </mc:Choice>
          <mc:Fallback xmlns="">
            <p:pic>
              <p:nvPicPr>
                <p:cNvPr id="120" name="Freihand 119">
                  <a:extLst>
                    <a:ext uri="{FF2B5EF4-FFF2-40B4-BE49-F238E27FC236}">
                      <a16:creationId xmlns:a16="http://schemas.microsoft.com/office/drawing/2014/main" id="{9FFC170A-7FCD-48AE-A1EA-841B606DC16A}"/>
                    </a:ext>
                  </a:extLst>
                </p:cNvPr>
                <p:cNvPicPr/>
                <p:nvPr/>
              </p:nvPicPr>
              <p:blipFill>
                <a:blip r:embed="rId186"/>
                <a:stretch>
                  <a:fillRect/>
                </a:stretch>
              </p:blipFill>
              <p:spPr>
                <a:xfrm>
                  <a:off x="8058175" y="4942702"/>
                  <a:ext cx="205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Freihand 120">
                  <a:extLst>
                    <a:ext uri="{FF2B5EF4-FFF2-40B4-BE49-F238E27FC236}">
                      <a16:creationId xmlns:a16="http://schemas.microsoft.com/office/drawing/2014/main" id="{5AD5AB25-7231-4F80-86AE-1BA75DAC01A0}"/>
                    </a:ext>
                  </a:extLst>
                </p14:cNvPr>
                <p14:cNvContentPartPr/>
                <p14:nvPr/>
              </p14:nvContentPartPr>
              <p14:xfrm>
                <a:off x="8246095" y="4916782"/>
                <a:ext cx="34920" cy="31680"/>
              </p14:xfrm>
            </p:contentPart>
          </mc:Choice>
          <mc:Fallback xmlns="">
            <p:pic>
              <p:nvPicPr>
                <p:cNvPr id="121" name="Freihand 120">
                  <a:extLst>
                    <a:ext uri="{FF2B5EF4-FFF2-40B4-BE49-F238E27FC236}">
                      <a16:creationId xmlns:a16="http://schemas.microsoft.com/office/drawing/2014/main" id="{5AD5AB25-7231-4F80-86AE-1BA75DAC01A0}"/>
                    </a:ext>
                  </a:extLst>
                </p:cNvPr>
                <p:cNvPicPr/>
                <p:nvPr/>
              </p:nvPicPr>
              <p:blipFill>
                <a:blip r:embed="rId188"/>
                <a:stretch>
                  <a:fillRect/>
                </a:stretch>
              </p:blipFill>
              <p:spPr>
                <a:xfrm>
                  <a:off x="8237095" y="4907782"/>
                  <a:ext cx="52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Freihand 121">
                  <a:extLst>
                    <a:ext uri="{FF2B5EF4-FFF2-40B4-BE49-F238E27FC236}">
                      <a16:creationId xmlns:a16="http://schemas.microsoft.com/office/drawing/2014/main" id="{700C7DC4-2182-41D1-8DF2-80F7CACFAE70}"/>
                    </a:ext>
                  </a:extLst>
                </p14:cNvPr>
                <p14:cNvContentPartPr/>
                <p14:nvPr/>
              </p14:nvContentPartPr>
              <p14:xfrm>
                <a:off x="8263375" y="4945582"/>
                <a:ext cx="201240" cy="240120"/>
              </p14:xfrm>
            </p:contentPart>
          </mc:Choice>
          <mc:Fallback xmlns="">
            <p:pic>
              <p:nvPicPr>
                <p:cNvPr id="122" name="Freihand 121">
                  <a:extLst>
                    <a:ext uri="{FF2B5EF4-FFF2-40B4-BE49-F238E27FC236}">
                      <a16:creationId xmlns:a16="http://schemas.microsoft.com/office/drawing/2014/main" id="{700C7DC4-2182-41D1-8DF2-80F7CACFAE70}"/>
                    </a:ext>
                  </a:extLst>
                </p:cNvPr>
                <p:cNvPicPr/>
                <p:nvPr/>
              </p:nvPicPr>
              <p:blipFill>
                <a:blip r:embed="rId190"/>
                <a:stretch>
                  <a:fillRect/>
                </a:stretch>
              </p:blipFill>
              <p:spPr>
                <a:xfrm>
                  <a:off x="8254375" y="4936582"/>
                  <a:ext cx="218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1372A2DF-6309-4422-8148-EE292B23C78C}"/>
                    </a:ext>
                  </a:extLst>
                </p14:cNvPr>
                <p14:cNvContentPartPr/>
                <p14:nvPr/>
              </p14:nvContentPartPr>
              <p14:xfrm>
                <a:off x="5769295" y="5906782"/>
                <a:ext cx="132840" cy="163440"/>
              </p14:xfrm>
            </p:contentPart>
          </mc:Choice>
          <mc:Fallback xmlns="">
            <p:pic>
              <p:nvPicPr>
                <p:cNvPr id="123" name="Freihand 122">
                  <a:extLst>
                    <a:ext uri="{FF2B5EF4-FFF2-40B4-BE49-F238E27FC236}">
                      <a16:creationId xmlns:a16="http://schemas.microsoft.com/office/drawing/2014/main" id="{1372A2DF-6309-4422-8148-EE292B23C78C}"/>
                    </a:ext>
                  </a:extLst>
                </p:cNvPr>
                <p:cNvPicPr/>
                <p:nvPr/>
              </p:nvPicPr>
              <p:blipFill>
                <a:blip r:embed="rId192"/>
                <a:stretch>
                  <a:fillRect/>
                </a:stretch>
              </p:blipFill>
              <p:spPr>
                <a:xfrm>
                  <a:off x="5760295" y="5898142"/>
                  <a:ext cx="150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CDA4493A-1E0A-432E-96B1-C65936E8176A}"/>
                    </a:ext>
                  </a:extLst>
                </p14:cNvPr>
                <p14:cNvContentPartPr/>
                <p14:nvPr/>
              </p14:nvContentPartPr>
              <p14:xfrm>
                <a:off x="5866855" y="5999662"/>
                <a:ext cx="79920" cy="62640"/>
              </p14:xfrm>
            </p:contentPart>
          </mc:Choice>
          <mc:Fallback xmlns="">
            <p:pic>
              <p:nvPicPr>
                <p:cNvPr id="124" name="Freihand 123">
                  <a:extLst>
                    <a:ext uri="{FF2B5EF4-FFF2-40B4-BE49-F238E27FC236}">
                      <a16:creationId xmlns:a16="http://schemas.microsoft.com/office/drawing/2014/main" id="{CDA4493A-1E0A-432E-96B1-C65936E8176A}"/>
                    </a:ext>
                  </a:extLst>
                </p:cNvPr>
                <p:cNvPicPr/>
                <p:nvPr/>
              </p:nvPicPr>
              <p:blipFill>
                <a:blip r:embed="rId194"/>
                <a:stretch>
                  <a:fillRect/>
                </a:stretch>
              </p:blipFill>
              <p:spPr>
                <a:xfrm>
                  <a:off x="5857855" y="5990662"/>
                  <a:ext cx="97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Freihand 126">
                  <a:extLst>
                    <a:ext uri="{FF2B5EF4-FFF2-40B4-BE49-F238E27FC236}">
                      <a16:creationId xmlns:a16="http://schemas.microsoft.com/office/drawing/2014/main" id="{E6A7B287-B8E1-4CC3-B6F3-D8A243D23466}"/>
                    </a:ext>
                  </a:extLst>
                </p14:cNvPr>
                <p14:cNvContentPartPr/>
                <p14:nvPr/>
              </p14:nvContentPartPr>
              <p14:xfrm>
                <a:off x="5989615" y="5880862"/>
                <a:ext cx="214560" cy="136080"/>
              </p14:xfrm>
            </p:contentPart>
          </mc:Choice>
          <mc:Fallback xmlns="">
            <p:pic>
              <p:nvPicPr>
                <p:cNvPr id="127" name="Freihand 126">
                  <a:extLst>
                    <a:ext uri="{FF2B5EF4-FFF2-40B4-BE49-F238E27FC236}">
                      <a16:creationId xmlns:a16="http://schemas.microsoft.com/office/drawing/2014/main" id="{E6A7B287-B8E1-4CC3-B6F3-D8A243D23466}"/>
                    </a:ext>
                  </a:extLst>
                </p:cNvPr>
                <p:cNvPicPr/>
                <p:nvPr/>
              </p:nvPicPr>
              <p:blipFill>
                <a:blip r:embed="rId196"/>
                <a:stretch>
                  <a:fillRect/>
                </a:stretch>
              </p:blipFill>
              <p:spPr>
                <a:xfrm>
                  <a:off x="5980615" y="5872222"/>
                  <a:ext cx="232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7B537ADF-615C-4AE1-B6EE-D4EEBD1BC3F6}"/>
                    </a:ext>
                  </a:extLst>
                </p14:cNvPr>
                <p14:cNvContentPartPr/>
                <p14:nvPr/>
              </p14:nvContentPartPr>
              <p14:xfrm>
                <a:off x="6184015" y="5757742"/>
                <a:ext cx="140760" cy="222480"/>
              </p14:xfrm>
            </p:contentPart>
          </mc:Choice>
          <mc:Fallback xmlns="">
            <p:pic>
              <p:nvPicPr>
                <p:cNvPr id="128" name="Freihand 127">
                  <a:extLst>
                    <a:ext uri="{FF2B5EF4-FFF2-40B4-BE49-F238E27FC236}">
                      <a16:creationId xmlns:a16="http://schemas.microsoft.com/office/drawing/2014/main" id="{7B537ADF-615C-4AE1-B6EE-D4EEBD1BC3F6}"/>
                    </a:ext>
                  </a:extLst>
                </p:cNvPr>
                <p:cNvPicPr/>
                <p:nvPr/>
              </p:nvPicPr>
              <p:blipFill>
                <a:blip r:embed="rId198"/>
                <a:stretch>
                  <a:fillRect/>
                </a:stretch>
              </p:blipFill>
              <p:spPr>
                <a:xfrm>
                  <a:off x="6175375" y="5748742"/>
                  <a:ext cx="158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Freihand 128">
                  <a:extLst>
                    <a:ext uri="{FF2B5EF4-FFF2-40B4-BE49-F238E27FC236}">
                      <a16:creationId xmlns:a16="http://schemas.microsoft.com/office/drawing/2014/main" id="{4B3090A4-0395-4226-882E-18D0226673E4}"/>
                    </a:ext>
                  </a:extLst>
                </p14:cNvPr>
                <p14:cNvContentPartPr/>
                <p14:nvPr/>
              </p14:nvContentPartPr>
              <p14:xfrm>
                <a:off x="6192295" y="5743702"/>
                <a:ext cx="15840" cy="3600"/>
              </p14:xfrm>
            </p:contentPart>
          </mc:Choice>
          <mc:Fallback xmlns="">
            <p:pic>
              <p:nvPicPr>
                <p:cNvPr id="129" name="Freihand 128">
                  <a:extLst>
                    <a:ext uri="{FF2B5EF4-FFF2-40B4-BE49-F238E27FC236}">
                      <a16:creationId xmlns:a16="http://schemas.microsoft.com/office/drawing/2014/main" id="{4B3090A4-0395-4226-882E-18D0226673E4}"/>
                    </a:ext>
                  </a:extLst>
                </p:cNvPr>
                <p:cNvPicPr/>
                <p:nvPr/>
              </p:nvPicPr>
              <p:blipFill>
                <a:blip r:embed="rId200"/>
                <a:stretch>
                  <a:fillRect/>
                </a:stretch>
              </p:blipFill>
              <p:spPr>
                <a:xfrm>
                  <a:off x="6183655" y="5735062"/>
                  <a:ext cx="33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99CF2EA5-D799-4A33-9214-941BF8D519EA}"/>
                    </a:ext>
                  </a:extLst>
                </p14:cNvPr>
                <p14:cNvContentPartPr/>
                <p14:nvPr/>
              </p14:nvContentPartPr>
              <p14:xfrm>
                <a:off x="6479215" y="5768902"/>
                <a:ext cx="317520" cy="177840"/>
              </p14:xfrm>
            </p:contentPart>
          </mc:Choice>
          <mc:Fallback xmlns="">
            <p:pic>
              <p:nvPicPr>
                <p:cNvPr id="131" name="Freihand 130">
                  <a:extLst>
                    <a:ext uri="{FF2B5EF4-FFF2-40B4-BE49-F238E27FC236}">
                      <a16:creationId xmlns:a16="http://schemas.microsoft.com/office/drawing/2014/main" id="{99CF2EA5-D799-4A33-9214-941BF8D519EA}"/>
                    </a:ext>
                  </a:extLst>
                </p:cNvPr>
                <p:cNvPicPr/>
                <p:nvPr/>
              </p:nvPicPr>
              <p:blipFill>
                <a:blip r:embed="rId202"/>
                <a:stretch>
                  <a:fillRect/>
                </a:stretch>
              </p:blipFill>
              <p:spPr>
                <a:xfrm>
                  <a:off x="6470575" y="5760262"/>
                  <a:ext cx="335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5CEFD5B1-51C3-4B10-B73C-F1BD911095F3}"/>
                    </a:ext>
                  </a:extLst>
                </p14:cNvPr>
                <p14:cNvContentPartPr/>
                <p14:nvPr/>
              </p14:nvContentPartPr>
              <p14:xfrm>
                <a:off x="6917695" y="5602942"/>
                <a:ext cx="153360" cy="214200"/>
              </p14:xfrm>
            </p:contentPart>
          </mc:Choice>
          <mc:Fallback xmlns="">
            <p:pic>
              <p:nvPicPr>
                <p:cNvPr id="132" name="Freihand 131">
                  <a:extLst>
                    <a:ext uri="{FF2B5EF4-FFF2-40B4-BE49-F238E27FC236}">
                      <a16:creationId xmlns:a16="http://schemas.microsoft.com/office/drawing/2014/main" id="{5CEFD5B1-51C3-4B10-B73C-F1BD911095F3}"/>
                    </a:ext>
                  </a:extLst>
                </p:cNvPr>
                <p:cNvPicPr/>
                <p:nvPr/>
              </p:nvPicPr>
              <p:blipFill>
                <a:blip r:embed="rId204"/>
                <a:stretch>
                  <a:fillRect/>
                </a:stretch>
              </p:blipFill>
              <p:spPr>
                <a:xfrm>
                  <a:off x="6909055" y="5594302"/>
                  <a:ext cx="171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Freihand 132">
                  <a:extLst>
                    <a:ext uri="{FF2B5EF4-FFF2-40B4-BE49-F238E27FC236}">
                      <a16:creationId xmlns:a16="http://schemas.microsoft.com/office/drawing/2014/main" id="{ABC18194-9908-42C2-A2A8-AE849AE81A20}"/>
                    </a:ext>
                  </a:extLst>
                </p14:cNvPr>
                <p14:cNvContentPartPr/>
                <p14:nvPr/>
              </p14:nvContentPartPr>
              <p14:xfrm>
                <a:off x="7000495" y="5748382"/>
                <a:ext cx="97200" cy="36360"/>
              </p14:xfrm>
            </p:contentPart>
          </mc:Choice>
          <mc:Fallback xmlns="">
            <p:pic>
              <p:nvPicPr>
                <p:cNvPr id="133" name="Freihand 132">
                  <a:extLst>
                    <a:ext uri="{FF2B5EF4-FFF2-40B4-BE49-F238E27FC236}">
                      <a16:creationId xmlns:a16="http://schemas.microsoft.com/office/drawing/2014/main" id="{ABC18194-9908-42C2-A2A8-AE849AE81A20}"/>
                    </a:ext>
                  </a:extLst>
                </p:cNvPr>
                <p:cNvPicPr/>
                <p:nvPr/>
              </p:nvPicPr>
              <p:blipFill>
                <a:blip r:embed="rId206"/>
                <a:stretch>
                  <a:fillRect/>
                </a:stretch>
              </p:blipFill>
              <p:spPr>
                <a:xfrm>
                  <a:off x="6991495" y="5739742"/>
                  <a:ext cx="114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228775E6-2993-4390-8A87-457B032C15DE}"/>
                    </a:ext>
                  </a:extLst>
                </p14:cNvPr>
                <p14:cNvContentPartPr/>
                <p14:nvPr/>
              </p14:nvContentPartPr>
              <p14:xfrm>
                <a:off x="7085095" y="5634982"/>
                <a:ext cx="313920" cy="129960"/>
              </p14:xfrm>
            </p:contentPart>
          </mc:Choice>
          <mc:Fallback xmlns="">
            <p:pic>
              <p:nvPicPr>
                <p:cNvPr id="134" name="Freihand 133">
                  <a:extLst>
                    <a:ext uri="{FF2B5EF4-FFF2-40B4-BE49-F238E27FC236}">
                      <a16:creationId xmlns:a16="http://schemas.microsoft.com/office/drawing/2014/main" id="{228775E6-2993-4390-8A87-457B032C15DE}"/>
                    </a:ext>
                  </a:extLst>
                </p:cNvPr>
                <p:cNvPicPr/>
                <p:nvPr/>
              </p:nvPicPr>
              <p:blipFill>
                <a:blip r:embed="rId208"/>
                <a:stretch>
                  <a:fillRect/>
                </a:stretch>
              </p:blipFill>
              <p:spPr>
                <a:xfrm>
                  <a:off x="7076095" y="5625982"/>
                  <a:ext cx="331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4C0CAEAB-DB14-4D3F-B5D5-2438D3676CF4}"/>
                    </a:ext>
                  </a:extLst>
                </p14:cNvPr>
                <p14:cNvContentPartPr/>
                <p14:nvPr/>
              </p14:nvContentPartPr>
              <p14:xfrm>
                <a:off x="7324495" y="5557582"/>
                <a:ext cx="35280" cy="16920"/>
              </p14:xfrm>
            </p:contentPart>
          </mc:Choice>
          <mc:Fallback xmlns="">
            <p:pic>
              <p:nvPicPr>
                <p:cNvPr id="135" name="Freihand 134">
                  <a:extLst>
                    <a:ext uri="{FF2B5EF4-FFF2-40B4-BE49-F238E27FC236}">
                      <a16:creationId xmlns:a16="http://schemas.microsoft.com/office/drawing/2014/main" id="{4C0CAEAB-DB14-4D3F-B5D5-2438D3676CF4}"/>
                    </a:ext>
                  </a:extLst>
                </p:cNvPr>
                <p:cNvPicPr/>
                <p:nvPr/>
              </p:nvPicPr>
              <p:blipFill>
                <a:blip r:embed="rId210"/>
                <a:stretch>
                  <a:fillRect/>
                </a:stretch>
              </p:blipFill>
              <p:spPr>
                <a:xfrm>
                  <a:off x="7315495" y="5548582"/>
                  <a:ext cx="5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Freihand 135">
                  <a:extLst>
                    <a:ext uri="{FF2B5EF4-FFF2-40B4-BE49-F238E27FC236}">
                      <a16:creationId xmlns:a16="http://schemas.microsoft.com/office/drawing/2014/main" id="{809ABD76-4514-4A3B-8118-4AFBBA0EBD48}"/>
                    </a:ext>
                  </a:extLst>
                </p14:cNvPr>
                <p14:cNvContentPartPr/>
                <p14:nvPr/>
              </p14:nvContentPartPr>
              <p14:xfrm>
                <a:off x="7454455" y="5549662"/>
                <a:ext cx="128520" cy="146160"/>
              </p14:xfrm>
            </p:contentPart>
          </mc:Choice>
          <mc:Fallback xmlns="">
            <p:pic>
              <p:nvPicPr>
                <p:cNvPr id="136" name="Freihand 135">
                  <a:extLst>
                    <a:ext uri="{FF2B5EF4-FFF2-40B4-BE49-F238E27FC236}">
                      <a16:creationId xmlns:a16="http://schemas.microsoft.com/office/drawing/2014/main" id="{809ABD76-4514-4A3B-8118-4AFBBA0EBD48}"/>
                    </a:ext>
                  </a:extLst>
                </p:cNvPr>
                <p:cNvPicPr/>
                <p:nvPr/>
              </p:nvPicPr>
              <p:blipFill>
                <a:blip r:embed="rId212"/>
                <a:stretch>
                  <a:fillRect/>
                </a:stretch>
              </p:blipFill>
              <p:spPr>
                <a:xfrm>
                  <a:off x="7445815" y="5541022"/>
                  <a:ext cx="146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 name="Freihand 136">
                  <a:extLst>
                    <a:ext uri="{FF2B5EF4-FFF2-40B4-BE49-F238E27FC236}">
                      <a16:creationId xmlns:a16="http://schemas.microsoft.com/office/drawing/2014/main" id="{4B2DE966-F284-4DE7-906D-CE6D618FB334}"/>
                    </a:ext>
                  </a:extLst>
                </p14:cNvPr>
                <p14:cNvContentPartPr/>
                <p14:nvPr/>
              </p14:nvContentPartPr>
              <p14:xfrm>
                <a:off x="7549855" y="5496742"/>
                <a:ext cx="7200" cy="10800"/>
              </p14:xfrm>
            </p:contentPart>
          </mc:Choice>
          <mc:Fallback xmlns="">
            <p:pic>
              <p:nvPicPr>
                <p:cNvPr id="137" name="Freihand 136">
                  <a:extLst>
                    <a:ext uri="{FF2B5EF4-FFF2-40B4-BE49-F238E27FC236}">
                      <a16:creationId xmlns:a16="http://schemas.microsoft.com/office/drawing/2014/main" id="{4B2DE966-F284-4DE7-906D-CE6D618FB334}"/>
                    </a:ext>
                  </a:extLst>
                </p:cNvPr>
                <p:cNvPicPr/>
                <p:nvPr/>
              </p:nvPicPr>
              <p:blipFill>
                <a:blip r:embed="rId214"/>
                <a:stretch>
                  <a:fillRect/>
                </a:stretch>
              </p:blipFill>
              <p:spPr>
                <a:xfrm>
                  <a:off x="7541215" y="5487742"/>
                  <a:ext cx="2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 name="Freihand 137">
                  <a:extLst>
                    <a:ext uri="{FF2B5EF4-FFF2-40B4-BE49-F238E27FC236}">
                      <a16:creationId xmlns:a16="http://schemas.microsoft.com/office/drawing/2014/main" id="{0E4F9B4B-E4F0-4BE7-833E-41E892D163DF}"/>
                    </a:ext>
                  </a:extLst>
                </p14:cNvPr>
                <p14:cNvContentPartPr/>
                <p14:nvPr/>
              </p14:nvContentPartPr>
              <p14:xfrm>
                <a:off x="7644175" y="5415742"/>
                <a:ext cx="137160" cy="185760"/>
              </p14:xfrm>
            </p:contentPart>
          </mc:Choice>
          <mc:Fallback xmlns="">
            <p:pic>
              <p:nvPicPr>
                <p:cNvPr id="138" name="Freihand 137">
                  <a:extLst>
                    <a:ext uri="{FF2B5EF4-FFF2-40B4-BE49-F238E27FC236}">
                      <a16:creationId xmlns:a16="http://schemas.microsoft.com/office/drawing/2014/main" id="{0E4F9B4B-E4F0-4BE7-833E-41E892D163DF}"/>
                    </a:ext>
                  </a:extLst>
                </p:cNvPr>
                <p:cNvPicPr/>
                <p:nvPr/>
              </p:nvPicPr>
              <p:blipFill>
                <a:blip r:embed="rId216"/>
                <a:stretch>
                  <a:fillRect/>
                </a:stretch>
              </p:blipFill>
              <p:spPr>
                <a:xfrm>
                  <a:off x="7635535" y="5407102"/>
                  <a:ext cx="154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9" name="Freihand 138">
                  <a:extLst>
                    <a:ext uri="{FF2B5EF4-FFF2-40B4-BE49-F238E27FC236}">
                      <a16:creationId xmlns:a16="http://schemas.microsoft.com/office/drawing/2014/main" id="{FD779A45-6FC5-481B-8183-0DA1192520A1}"/>
                    </a:ext>
                  </a:extLst>
                </p14:cNvPr>
                <p14:cNvContentPartPr/>
                <p14:nvPr/>
              </p14:nvContentPartPr>
              <p14:xfrm>
                <a:off x="7809415" y="5421862"/>
                <a:ext cx="276480" cy="143640"/>
              </p14:xfrm>
            </p:contentPart>
          </mc:Choice>
          <mc:Fallback xmlns="">
            <p:pic>
              <p:nvPicPr>
                <p:cNvPr id="139" name="Freihand 138">
                  <a:extLst>
                    <a:ext uri="{FF2B5EF4-FFF2-40B4-BE49-F238E27FC236}">
                      <a16:creationId xmlns:a16="http://schemas.microsoft.com/office/drawing/2014/main" id="{FD779A45-6FC5-481B-8183-0DA1192520A1}"/>
                    </a:ext>
                  </a:extLst>
                </p:cNvPr>
                <p:cNvPicPr/>
                <p:nvPr/>
              </p:nvPicPr>
              <p:blipFill>
                <a:blip r:embed="rId218"/>
                <a:stretch>
                  <a:fillRect/>
                </a:stretch>
              </p:blipFill>
              <p:spPr>
                <a:xfrm>
                  <a:off x="7800415" y="5413222"/>
                  <a:ext cx="294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0" name="Freihand 139">
                  <a:extLst>
                    <a:ext uri="{FF2B5EF4-FFF2-40B4-BE49-F238E27FC236}">
                      <a16:creationId xmlns:a16="http://schemas.microsoft.com/office/drawing/2014/main" id="{23774907-3D19-46E7-B19D-00A83EF65FB0}"/>
                    </a:ext>
                  </a:extLst>
                </p14:cNvPr>
                <p14:cNvContentPartPr/>
                <p14:nvPr/>
              </p14:nvContentPartPr>
              <p14:xfrm>
                <a:off x="8167975" y="5305222"/>
                <a:ext cx="112320" cy="171360"/>
              </p14:xfrm>
            </p:contentPart>
          </mc:Choice>
          <mc:Fallback xmlns="">
            <p:pic>
              <p:nvPicPr>
                <p:cNvPr id="140" name="Freihand 139">
                  <a:extLst>
                    <a:ext uri="{FF2B5EF4-FFF2-40B4-BE49-F238E27FC236}">
                      <a16:creationId xmlns:a16="http://schemas.microsoft.com/office/drawing/2014/main" id="{23774907-3D19-46E7-B19D-00A83EF65FB0}"/>
                    </a:ext>
                  </a:extLst>
                </p:cNvPr>
                <p:cNvPicPr/>
                <p:nvPr/>
              </p:nvPicPr>
              <p:blipFill>
                <a:blip r:embed="rId220"/>
                <a:stretch>
                  <a:fillRect/>
                </a:stretch>
              </p:blipFill>
              <p:spPr>
                <a:xfrm>
                  <a:off x="8159335" y="5296582"/>
                  <a:ext cx="129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Freihand 140">
                  <a:extLst>
                    <a:ext uri="{FF2B5EF4-FFF2-40B4-BE49-F238E27FC236}">
                      <a16:creationId xmlns:a16="http://schemas.microsoft.com/office/drawing/2014/main" id="{0A167E97-00BC-4251-A942-0D7E39A03707}"/>
                    </a:ext>
                  </a:extLst>
                </p14:cNvPr>
                <p14:cNvContentPartPr/>
                <p14:nvPr/>
              </p14:nvContentPartPr>
              <p14:xfrm>
                <a:off x="8139535" y="5362462"/>
                <a:ext cx="108720" cy="18360"/>
              </p14:xfrm>
            </p:contentPart>
          </mc:Choice>
          <mc:Fallback xmlns="">
            <p:pic>
              <p:nvPicPr>
                <p:cNvPr id="141" name="Freihand 140">
                  <a:extLst>
                    <a:ext uri="{FF2B5EF4-FFF2-40B4-BE49-F238E27FC236}">
                      <a16:creationId xmlns:a16="http://schemas.microsoft.com/office/drawing/2014/main" id="{0A167E97-00BC-4251-A942-0D7E39A03707}"/>
                    </a:ext>
                  </a:extLst>
                </p:cNvPr>
                <p:cNvPicPr/>
                <p:nvPr/>
              </p:nvPicPr>
              <p:blipFill>
                <a:blip r:embed="rId222"/>
                <a:stretch>
                  <a:fillRect/>
                </a:stretch>
              </p:blipFill>
              <p:spPr>
                <a:xfrm>
                  <a:off x="8130895" y="5353462"/>
                  <a:ext cx="12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3" name="Freihand 142">
                  <a:extLst>
                    <a:ext uri="{FF2B5EF4-FFF2-40B4-BE49-F238E27FC236}">
                      <a16:creationId xmlns:a16="http://schemas.microsoft.com/office/drawing/2014/main" id="{2A7370EF-EB05-47EB-A72A-F3088DB306D3}"/>
                    </a:ext>
                  </a:extLst>
                </p14:cNvPr>
                <p14:cNvContentPartPr/>
                <p14:nvPr/>
              </p14:nvContentPartPr>
              <p14:xfrm>
                <a:off x="5887735" y="6198742"/>
                <a:ext cx="370800" cy="186120"/>
              </p14:xfrm>
            </p:contentPart>
          </mc:Choice>
          <mc:Fallback xmlns="">
            <p:pic>
              <p:nvPicPr>
                <p:cNvPr id="143" name="Freihand 142">
                  <a:extLst>
                    <a:ext uri="{FF2B5EF4-FFF2-40B4-BE49-F238E27FC236}">
                      <a16:creationId xmlns:a16="http://schemas.microsoft.com/office/drawing/2014/main" id="{2A7370EF-EB05-47EB-A72A-F3088DB306D3}"/>
                    </a:ext>
                  </a:extLst>
                </p:cNvPr>
                <p:cNvPicPr/>
                <p:nvPr/>
              </p:nvPicPr>
              <p:blipFill>
                <a:blip r:embed="rId224"/>
                <a:stretch>
                  <a:fillRect/>
                </a:stretch>
              </p:blipFill>
              <p:spPr>
                <a:xfrm>
                  <a:off x="5879095" y="6189742"/>
                  <a:ext cx="388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4" name="Freihand 143">
                  <a:extLst>
                    <a:ext uri="{FF2B5EF4-FFF2-40B4-BE49-F238E27FC236}">
                      <a16:creationId xmlns:a16="http://schemas.microsoft.com/office/drawing/2014/main" id="{407B3D8C-6D7F-4E0A-969F-9DE47530DF6B}"/>
                    </a:ext>
                  </a:extLst>
                </p14:cNvPr>
                <p14:cNvContentPartPr/>
                <p14:nvPr/>
              </p14:nvContentPartPr>
              <p14:xfrm>
                <a:off x="6321895" y="6126022"/>
                <a:ext cx="109080" cy="154440"/>
              </p14:xfrm>
            </p:contentPart>
          </mc:Choice>
          <mc:Fallback xmlns="">
            <p:pic>
              <p:nvPicPr>
                <p:cNvPr id="144" name="Freihand 143">
                  <a:extLst>
                    <a:ext uri="{FF2B5EF4-FFF2-40B4-BE49-F238E27FC236}">
                      <a16:creationId xmlns:a16="http://schemas.microsoft.com/office/drawing/2014/main" id="{407B3D8C-6D7F-4E0A-969F-9DE47530DF6B}"/>
                    </a:ext>
                  </a:extLst>
                </p:cNvPr>
                <p:cNvPicPr/>
                <p:nvPr/>
              </p:nvPicPr>
              <p:blipFill>
                <a:blip r:embed="rId226"/>
                <a:stretch>
                  <a:fillRect/>
                </a:stretch>
              </p:blipFill>
              <p:spPr>
                <a:xfrm>
                  <a:off x="6313255" y="6117022"/>
                  <a:ext cx="126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5" name="Freihand 144">
                  <a:extLst>
                    <a:ext uri="{FF2B5EF4-FFF2-40B4-BE49-F238E27FC236}">
                      <a16:creationId xmlns:a16="http://schemas.microsoft.com/office/drawing/2014/main" id="{A285ACA8-E626-4929-BD3F-89B840904366}"/>
                    </a:ext>
                  </a:extLst>
                </p14:cNvPr>
                <p14:cNvContentPartPr/>
                <p14:nvPr/>
              </p14:nvContentPartPr>
              <p14:xfrm>
                <a:off x="6490375" y="6023422"/>
                <a:ext cx="181800" cy="222840"/>
              </p14:xfrm>
            </p:contentPart>
          </mc:Choice>
          <mc:Fallback xmlns="">
            <p:pic>
              <p:nvPicPr>
                <p:cNvPr id="145" name="Freihand 144">
                  <a:extLst>
                    <a:ext uri="{FF2B5EF4-FFF2-40B4-BE49-F238E27FC236}">
                      <a16:creationId xmlns:a16="http://schemas.microsoft.com/office/drawing/2014/main" id="{A285ACA8-E626-4929-BD3F-89B840904366}"/>
                    </a:ext>
                  </a:extLst>
                </p:cNvPr>
                <p:cNvPicPr/>
                <p:nvPr/>
              </p:nvPicPr>
              <p:blipFill>
                <a:blip r:embed="rId228"/>
                <a:stretch>
                  <a:fillRect/>
                </a:stretch>
              </p:blipFill>
              <p:spPr>
                <a:xfrm>
                  <a:off x="6481375" y="6014422"/>
                  <a:ext cx="199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6" name="Freihand 145">
                  <a:extLst>
                    <a:ext uri="{FF2B5EF4-FFF2-40B4-BE49-F238E27FC236}">
                      <a16:creationId xmlns:a16="http://schemas.microsoft.com/office/drawing/2014/main" id="{3F2F5B71-79C7-49E8-9C6C-08A6506A829F}"/>
                    </a:ext>
                  </a:extLst>
                </p14:cNvPr>
                <p14:cNvContentPartPr/>
                <p14:nvPr/>
              </p14:nvContentPartPr>
              <p14:xfrm>
                <a:off x="6722215" y="6017662"/>
                <a:ext cx="131760" cy="235800"/>
              </p14:xfrm>
            </p:contentPart>
          </mc:Choice>
          <mc:Fallback xmlns="">
            <p:pic>
              <p:nvPicPr>
                <p:cNvPr id="146" name="Freihand 145">
                  <a:extLst>
                    <a:ext uri="{FF2B5EF4-FFF2-40B4-BE49-F238E27FC236}">
                      <a16:creationId xmlns:a16="http://schemas.microsoft.com/office/drawing/2014/main" id="{3F2F5B71-79C7-49E8-9C6C-08A6506A829F}"/>
                    </a:ext>
                  </a:extLst>
                </p:cNvPr>
                <p:cNvPicPr/>
                <p:nvPr/>
              </p:nvPicPr>
              <p:blipFill>
                <a:blip r:embed="rId230"/>
                <a:stretch>
                  <a:fillRect/>
                </a:stretch>
              </p:blipFill>
              <p:spPr>
                <a:xfrm>
                  <a:off x="6713575" y="6008662"/>
                  <a:ext cx="149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7" name="Freihand 146">
                  <a:extLst>
                    <a:ext uri="{FF2B5EF4-FFF2-40B4-BE49-F238E27FC236}">
                      <a16:creationId xmlns:a16="http://schemas.microsoft.com/office/drawing/2014/main" id="{2B81696C-79C8-4605-9A88-63678138290C}"/>
                    </a:ext>
                  </a:extLst>
                </p14:cNvPr>
                <p14:cNvContentPartPr/>
                <p14:nvPr/>
              </p14:nvContentPartPr>
              <p14:xfrm>
                <a:off x="6841015" y="6037462"/>
                <a:ext cx="106920" cy="91440"/>
              </p14:xfrm>
            </p:contentPart>
          </mc:Choice>
          <mc:Fallback xmlns="">
            <p:pic>
              <p:nvPicPr>
                <p:cNvPr id="147" name="Freihand 146">
                  <a:extLst>
                    <a:ext uri="{FF2B5EF4-FFF2-40B4-BE49-F238E27FC236}">
                      <a16:creationId xmlns:a16="http://schemas.microsoft.com/office/drawing/2014/main" id="{2B81696C-79C8-4605-9A88-63678138290C}"/>
                    </a:ext>
                  </a:extLst>
                </p:cNvPr>
                <p:cNvPicPr/>
                <p:nvPr/>
              </p:nvPicPr>
              <p:blipFill>
                <a:blip r:embed="rId232"/>
                <a:stretch>
                  <a:fillRect/>
                </a:stretch>
              </p:blipFill>
              <p:spPr>
                <a:xfrm>
                  <a:off x="6832015" y="6028462"/>
                  <a:ext cx="124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8" name="Freihand 147">
                  <a:extLst>
                    <a:ext uri="{FF2B5EF4-FFF2-40B4-BE49-F238E27FC236}">
                      <a16:creationId xmlns:a16="http://schemas.microsoft.com/office/drawing/2014/main" id="{C69FE89B-87BB-4C3C-8FD9-2A96FAA80F98}"/>
                    </a:ext>
                  </a:extLst>
                </p14:cNvPr>
                <p14:cNvContentPartPr/>
                <p14:nvPr/>
              </p14:nvContentPartPr>
              <p14:xfrm>
                <a:off x="6971695" y="6003262"/>
                <a:ext cx="261720" cy="218160"/>
              </p14:xfrm>
            </p:contentPart>
          </mc:Choice>
          <mc:Fallback xmlns="">
            <p:pic>
              <p:nvPicPr>
                <p:cNvPr id="148" name="Freihand 147">
                  <a:extLst>
                    <a:ext uri="{FF2B5EF4-FFF2-40B4-BE49-F238E27FC236}">
                      <a16:creationId xmlns:a16="http://schemas.microsoft.com/office/drawing/2014/main" id="{C69FE89B-87BB-4C3C-8FD9-2A96FAA80F98}"/>
                    </a:ext>
                  </a:extLst>
                </p:cNvPr>
                <p:cNvPicPr/>
                <p:nvPr/>
              </p:nvPicPr>
              <p:blipFill>
                <a:blip r:embed="rId234"/>
                <a:stretch>
                  <a:fillRect/>
                </a:stretch>
              </p:blipFill>
              <p:spPr>
                <a:xfrm>
                  <a:off x="6963055" y="5994622"/>
                  <a:ext cx="279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0" name="Freihand 149">
                  <a:extLst>
                    <a:ext uri="{FF2B5EF4-FFF2-40B4-BE49-F238E27FC236}">
                      <a16:creationId xmlns:a16="http://schemas.microsoft.com/office/drawing/2014/main" id="{A2E23B7A-C8F5-495F-B7A7-DC1C29D0DDC6}"/>
                    </a:ext>
                  </a:extLst>
                </p14:cNvPr>
                <p14:cNvContentPartPr/>
                <p14:nvPr/>
              </p14:nvContentPartPr>
              <p14:xfrm>
                <a:off x="7310455" y="5766022"/>
                <a:ext cx="388440" cy="237600"/>
              </p14:xfrm>
            </p:contentPart>
          </mc:Choice>
          <mc:Fallback xmlns="">
            <p:pic>
              <p:nvPicPr>
                <p:cNvPr id="150" name="Freihand 149">
                  <a:extLst>
                    <a:ext uri="{FF2B5EF4-FFF2-40B4-BE49-F238E27FC236}">
                      <a16:creationId xmlns:a16="http://schemas.microsoft.com/office/drawing/2014/main" id="{A2E23B7A-C8F5-495F-B7A7-DC1C29D0DDC6}"/>
                    </a:ext>
                  </a:extLst>
                </p:cNvPr>
                <p:cNvPicPr/>
                <p:nvPr/>
              </p:nvPicPr>
              <p:blipFill>
                <a:blip r:embed="rId236"/>
                <a:stretch>
                  <a:fillRect/>
                </a:stretch>
              </p:blipFill>
              <p:spPr>
                <a:xfrm>
                  <a:off x="7301815" y="5757022"/>
                  <a:ext cx="406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1" name="Freihand 150">
                  <a:extLst>
                    <a:ext uri="{FF2B5EF4-FFF2-40B4-BE49-F238E27FC236}">
                      <a16:creationId xmlns:a16="http://schemas.microsoft.com/office/drawing/2014/main" id="{2E678F76-9D50-4D89-BA32-166BC7C03710}"/>
                    </a:ext>
                  </a:extLst>
                </p14:cNvPr>
                <p14:cNvContentPartPr/>
                <p14:nvPr/>
              </p14:nvContentPartPr>
              <p14:xfrm>
                <a:off x="7834615" y="5711302"/>
                <a:ext cx="125280" cy="164880"/>
              </p14:xfrm>
            </p:contentPart>
          </mc:Choice>
          <mc:Fallback xmlns="">
            <p:pic>
              <p:nvPicPr>
                <p:cNvPr id="151" name="Freihand 150">
                  <a:extLst>
                    <a:ext uri="{FF2B5EF4-FFF2-40B4-BE49-F238E27FC236}">
                      <a16:creationId xmlns:a16="http://schemas.microsoft.com/office/drawing/2014/main" id="{2E678F76-9D50-4D89-BA32-166BC7C03710}"/>
                    </a:ext>
                  </a:extLst>
                </p:cNvPr>
                <p:cNvPicPr/>
                <p:nvPr/>
              </p:nvPicPr>
              <p:blipFill>
                <a:blip r:embed="rId238"/>
                <a:stretch>
                  <a:fillRect/>
                </a:stretch>
              </p:blipFill>
              <p:spPr>
                <a:xfrm>
                  <a:off x="7825615" y="5702302"/>
                  <a:ext cx="142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2" name="Freihand 151">
                  <a:extLst>
                    <a:ext uri="{FF2B5EF4-FFF2-40B4-BE49-F238E27FC236}">
                      <a16:creationId xmlns:a16="http://schemas.microsoft.com/office/drawing/2014/main" id="{622D8AFC-A44E-4772-A7B9-CA73B1746150}"/>
                    </a:ext>
                  </a:extLst>
                </p14:cNvPr>
                <p14:cNvContentPartPr/>
                <p14:nvPr/>
              </p14:nvContentPartPr>
              <p14:xfrm>
                <a:off x="7966375" y="5700862"/>
                <a:ext cx="279000" cy="223920"/>
              </p14:xfrm>
            </p:contentPart>
          </mc:Choice>
          <mc:Fallback xmlns="">
            <p:pic>
              <p:nvPicPr>
                <p:cNvPr id="152" name="Freihand 151">
                  <a:extLst>
                    <a:ext uri="{FF2B5EF4-FFF2-40B4-BE49-F238E27FC236}">
                      <a16:creationId xmlns:a16="http://schemas.microsoft.com/office/drawing/2014/main" id="{622D8AFC-A44E-4772-A7B9-CA73B1746150}"/>
                    </a:ext>
                  </a:extLst>
                </p:cNvPr>
                <p:cNvPicPr/>
                <p:nvPr/>
              </p:nvPicPr>
              <p:blipFill>
                <a:blip r:embed="rId240"/>
                <a:stretch>
                  <a:fillRect/>
                </a:stretch>
              </p:blipFill>
              <p:spPr>
                <a:xfrm>
                  <a:off x="7957375" y="5692222"/>
                  <a:ext cx="296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3" name="Freihand 152">
                  <a:extLst>
                    <a:ext uri="{FF2B5EF4-FFF2-40B4-BE49-F238E27FC236}">
                      <a16:creationId xmlns:a16="http://schemas.microsoft.com/office/drawing/2014/main" id="{D1EF3197-9669-4520-B7C9-99D5397A0B4C}"/>
                    </a:ext>
                  </a:extLst>
                </p14:cNvPr>
                <p14:cNvContentPartPr/>
                <p14:nvPr/>
              </p14:nvContentPartPr>
              <p14:xfrm>
                <a:off x="8254015" y="5561542"/>
                <a:ext cx="117360" cy="214920"/>
              </p14:xfrm>
            </p:contentPart>
          </mc:Choice>
          <mc:Fallback xmlns="">
            <p:pic>
              <p:nvPicPr>
                <p:cNvPr id="153" name="Freihand 152">
                  <a:extLst>
                    <a:ext uri="{FF2B5EF4-FFF2-40B4-BE49-F238E27FC236}">
                      <a16:creationId xmlns:a16="http://schemas.microsoft.com/office/drawing/2014/main" id="{D1EF3197-9669-4520-B7C9-99D5397A0B4C}"/>
                    </a:ext>
                  </a:extLst>
                </p:cNvPr>
                <p:cNvPicPr/>
                <p:nvPr/>
              </p:nvPicPr>
              <p:blipFill>
                <a:blip r:embed="rId242"/>
                <a:stretch>
                  <a:fillRect/>
                </a:stretch>
              </p:blipFill>
              <p:spPr>
                <a:xfrm>
                  <a:off x="8245375" y="5552902"/>
                  <a:ext cx="135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86387C43-06A1-404D-82C4-0B86A637663C}"/>
                    </a:ext>
                  </a:extLst>
                </p14:cNvPr>
                <p14:cNvContentPartPr/>
                <p14:nvPr/>
              </p14:nvContentPartPr>
              <p14:xfrm>
                <a:off x="8379655" y="5503942"/>
                <a:ext cx="226800" cy="242640"/>
              </p14:xfrm>
            </p:contentPart>
          </mc:Choice>
          <mc:Fallback xmlns="">
            <p:pic>
              <p:nvPicPr>
                <p:cNvPr id="154" name="Freihand 153">
                  <a:extLst>
                    <a:ext uri="{FF2B5EF4-FFF2-40B4-BE49-F238E27FC236}">
                      <a16:creationId xmlns:a16="http://schemas.microsoft.com/office/drawing/2014/main" id="{86387C43-06A1-404D-82C4-0B86A637663C}"/>
                    </a:ext>
                  </a:extLst>
                </p:cNvPr>
                <p:cNvPicPr/>
                <p:nvPr/>
              </p:nvPicPr>
              <p:blipFill>
                <a:blip r:embed="rId244"/>
                <a:stretch>
                  <a:fillRect/>
                </a:stretch>
              </p:blipFill>
              <p:spPr>
                <a:xfrm>
                  <a:off x="8370655" y="5495302"/>
                  <a:ext cx="244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6" name="Freihand 155">
                  <a:extLst>
                    <a:ext uri="{FF2B5EF4-FFF2-40B4-BE49-F238E27FC236}">
                      <a16:creationId xmlns:a16="http://schemas.microsoft.com/office/drawing/2014/main" id="{F77A29B0-4BE3-4DA6-ABCE-17BBAF489F29}"/>
                    </a:ext>
                  </a:extLst>
                </p14:cNvPr>
                <p14:cNvContentPartPr/>
                <p14:nvPr/>
              </p14:nvContentPartPr>
              <p14:xfrm>
                <a:off x="5947135" y="6473782"/>
                <a:ext cx="278640" cy="144720"/>
              </p14:xfrm>
            </p:contentPart>
          </mc:Choice>
          <mc:Fallback xmlns="">
            <p:pic>
              <p:nvPicPr>
                <p:cNvPr id="156" name="Freihand 155">
                  <a:extLst>
                    <a:ext uri="{FF2B5EF4-FFF2-40B4-BE49-F238E27FC236}">
                      <a16:creationId xmlns:a16="http://schemas.microsoft.com/office/drawing/2014/main" id="{F77A29B0-4BE3-4DA6-ABCE-17BBAF489F29}"/>
                    </a:ext>
                  </a:extLst>
                </p:cNvPr>
                <p:cNvPicPr/>
                <p:nvPr/>
              </p:nvPicPr>
              <p:blipFill>
                <a:blip r:embed="rId246"/>
                <a:stretch>
                  <a:fillRect/>
                </a:stretch>
              </p:blipFill>
              <p:spPr>
                <a:xfrm>
                  <a:off x="5938135" y="6465142"/>
                  <a:ext cx="296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1FEAC41E-A77E-495B-A729-EB1B8B942A53}"/>
                    </a:ext>
                  </a:extLst>
                </p14:cNvPr>
                <p14:cNvContentPartPr/>
                <p14:nvPr/>
              </p14:nvContentPartPr>
              <p14:xfrm>
                <a:off x="6322975" y="6430582"/>
                <a:ext cx="289080" cy="77400"/>
              </p14:xfrm>
            </p:contentPart>
          </mc:Choice>
          <mc:Fallback xmlns="">
            <p:pic>
              <p:nvPicPr>
                <p:cNvPr id="157" name="Freihand 156">
                  <a:extLst>
                    <a:ext uri="{FF2B5EF4-FFF2-40B4-BE49-F238E27FC236}">
                      <a16:creationId xmlns:a16="http://schemas.microsoft.com/office/drawing/2014/main" id="{1FEAC41E-A77E-495B-A729-EB1B8B942A53}"/>
                    </a:ext>
                  </a:extLst>
                </p:cNvPr>
                <p:cNvPicPr/>
                <p:nvPr/>
              </p:nvPicPr>
              <p:blipFill>
                <a:blip r:embed="rId248"/>
                <a:stretch>
                  <a:fillRect/>
                </a:stretch>
              </p:blipFill>
              <p:spPr>
                <a:xfrm>
                  <a:off x="6313975" y="6421942"/>
                  <a:ext cx="306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88305456-F6A3-4B18-94BE-24A025813A97}"/>
                    </a:ext>
                  </a:extLst>
                </p14:cNvPr>
                <p14:cNvContentPartPr/>
                <p14:nvPr/>
              </p14:nvContentPartPr>
              <p14:xfrm>
                <a:off x="6556255" y="6340222"/>
                <a:ext cx="17280" cy="16920"/>
              </p14:xfrm>
            </p:contentPart>
          </mc:Choice>
          <mc:Fallback xmlns="">
            <p:pic>
              <p:nvPicPr>
                <p:cNvPr id="158" name="Freihand 157">
                  <a:extLst>
                    <a:ext uri="{FF2B5EF4-FFF2-40B4-BE49-F238E27FC236}">
                      <a16:creationId xmlns:a16="http://schemas.microsoft.com/office/drawing/2014/main" id="{88305456-F6A3-4B18-94BE-24A025813A97}"/>
                    </a:ext>
                  </a:extLst>
                </p:cNvPr>
                <p:cNvPicPr/>
                <p:nvPr/>
              </p:nvPicPr>
              <p:blipFill>
                <a:blip r:embed="rId250"/>
                <a:stretch>
                  <a:fillRect/>
                </a:stretch>
              </p:blipFill>
              <p:spPr>
                <a:xfrm>
                  <a:off x="6547255" y="6331222"/>
                  <a:ext cx="34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Freihand 158">
                  <a:extLst>
                    <a:ext uri="{FF2B5EF4-FFF2-40B4-BE49-F238E27FC236}">
                      <a16:creationId xmlns:a16="http://schemas.microsoft.com/office/drawing/2014/main" id="{8F201109-AF9C-4CA0-8D97-4C3597229D6A}"/>
                    </a:ext>
                  </a:extLst>
                </p14:cNvPr>
                <p14:cNvContentPartPr/>
                <p14:nvPr/>
              </p14:nvContentPartPr>
              <p14:xfrm>
                <a:off x="6718615" y="6342382"/>
                <a:ext cx="239040" cy="97200"/>
              </p14:xfrm>
            </p:contentPart>
          </mc:Choice>
          <mc:Fallback xmlns="">
            <p:pic>
              <p:nvPicPr>
                <p:cNvPr id="159" name="Freihand 158">
                  <a:extLst>
                    <a:ext uri="{FF2B5EF4-FFF2-40B4-BE49-F238E27FC236}">
                      <a16:creationId xmlns:a16="http://schemas.microsoft.com/office/drawing/2014/main" id="{8F201109-AF9C-4CA0-8D97-4C3597229D6A}"/>
                    </a:ext>
                  </a:extLst>
                </p:cNvPr>
                <p:cNvPicPr/>
                <p:nvPr/>
              </p:nvPicPr>
              <p:blipFill>
                <a:blip r:embed="rId252"/>
                <a:stretch>
                  <a:fillRect/>
                </a:stretch>
              </p:blipFill>
              <p:spPr>
                <a:xfrm>
                  <a:off x="6709615" y="6333382"/>
                  <a:ext cx="25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0" name="Freihand 159">
                  <a:extLst>
                    <a:ext uri="{FF2B5EF4-FFF2-40B4-BE49-F238E27FC236}">
                      <a16:creationId xmlns:a16="http://schemas.microsoft.com/office/drawing/2014/main" id="{B37525B7-2B9E-4B8F-8856-ADE5E4EACBA7}"/>
                    </a:ext>
                  </a:extLst>
                </p14:cNvPr>
                <p14:cNvContentPartPr/>
                <p14:nvPr/>
              </p14:nvContentPartPr>
              <p14:xfrm>
                <a:off x="7112815" y="6161662"/>
                <a:ext cx="149040" cy="278280"/>
              </p14:xfrm>
            </p:contentPart>
          </mc:Choice>
          <mc:Fallback xmlns="">
            <p:pic>
              <p:nvPicPr>
                <p:cNvPr id="160" name="Freihand 159">
                  <a:extLst>
                    <a:ext uri="{FF2B5EF4-FFF2-40B4-BE49-F238E27FC236}">
                      <a16:creationId xmlns:a16="http://schemas.microsoft.com/office/drawing/2014/main" id="{B37525B7-2B9E-4B8F-8856-ADE5E4EACBA7}"/>
                    </a:ext>
                  </a:extLst>
                </p:cNvPr>
                <p:cNvPicPr/>
                <p:nvPr/>
              </p:nvPicPr>
              <p:blipFill>
                <a:blip r:embed="rId254"/>
                <a:stretch>
                  <a:fillRect/>
                </a:stretch>
              </p:blipFill>
              <p:spPr>
                <a:xfrm>
                  <a:off x="7104175" y="6153022"/>
                  <a:ext cx="1666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1" name="Freihand 160">
                  <a:extLst>
                    <a:ext uri="{FF2B5EF4-FFF2-40B4-BE49-F238E27FC236}">
                      <a16:creationId xmlns:a16="http://schemas.microsoft.com/office/drawing/2014/main" id="{5E9E6C3E-C037-4DCF-849C-F4C1BC457BE2}"/>
                    </a:ext>
                  </a:extLst>
                </p14:cNvPr>
                <p14:cNvContentPartPr/>
                <p14:nvPr/>
              </p14:nvContentPartPr>
              <p14:xfrm>
                <a:off x="7283815" y="6177502"/>
                <a:ext cx="102960" cy="136800"/>
              </p14:xfrm>
            </p:contentPart>
          </mc:Choice>
          <mc:Fallback xmlns="">
            <p:pic>
              <p:nvPicPr>
                <p:cNvPr id="161" name="Freihand 160">
                  <a:extLst>
                    <a:ext uri="{FF2B5EF4-FFF2-40B4-BE49-F238E27FC236}">
                      <a16:creationId xmlns:a16="http://schemas.microsoft.com/office/drawing/2014/main" id="{5E9E6C3E-C037-4DCF-849C-F4C1BC457BE2}"/>
                    </a:ext>
                  </a:extLst>
                </p:cNvPr>
                <p:cNvPicPr/>
                <p:nvPr/>
              </p:nvPicPr>
              <p:blipFill>
                <a:blip r:embed="rId256"/>
                <a:stretch>
                  <a:fillRect/>
                </a:stretch>
              </p:blipFill>
              <p:spPr>
                <a:xfrm>
                  <a:off x="7275175" y="6168862"/>
                  <a:ext cx="12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7CFE2E91-E4A8-4EB5-B840-ED7D1764F0E9}"/>
                    </a:ext>
                  </a:extLst>
                </p14:cNvPr>
                <p14:cNvContentPartPr/>
                <p14:nvPr/>
              </p14:nvContentPartPr>
              <p14:xfrm>
                <a:off x="7374175" y="6077422"/>
                <a:ext cx="229680" cy="170640"/>
              </p14:xfrm>
            </p:contentPart>
          </mc:Choice>
          <mc:Fallback xmlns="">
            <p:pic>
              <p:nvPicPr>
                <p:cNvPr id="162" name="Freihand 161">
                  <a:extLst>
                    <a:ext uri="{FF2B5EF4-FFF2-40B4-BE49-F238E27FC236}">
                      <a16:creationId xmlns:a16="http://schemas.microsoft.com/office/drawing/2014/main" id="{7CFE2E91-E4A8-4EB5-B840-ED7D1764F0E9}"/>
                    </a:ext>
                  </a:extLst>
                </p:cNvPr>
                <p:cNvPicPr/>
                <p:nvPr/>
              </p:nvPicPr>
              <p:blipFill>
                <a:blip r:embed="rId258"/>
                <a:stretch>
                  <a:fillRect/>
                </a:stretch>
              </p:blipFill>
              <p:spPr>
                <a:xfrm>
                  <a:off x="7365175" y="6068782"/>
                  <a:ext cx="247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3" name="Freihand 162">
                  <a:extLst>
                    <a:ext uri="{FF2B5EF4-FFF2-40B4-BE49-F238E27FC236}">
                      <a16:creationId xmlns:a16="http://schemas.microsoft.com/office/drawing/2014/main" id="{F4E9A6D9-A0CF-45AF-9E0F-1E3EE8E5B90B}"/>
                    </a:ext>
                  </a:extLst>
                </p14:cNvPr>
                <p14:cNvContentPartPr/>
                <p14:nvPr/>
              </p14:nvContentPartPr>
              <p14:xfrm>
                <a:off x="7709335" y="6014062"/>
                <a:ext cx="140400" cy="249480"/>
              </p14:xfrm>
            </p:contentPart>
          </mc:Choice>
          <mc:Fallback xmlns="">
            <p:pic>
              <p:nvPicPr>
                <p:cNvPr id="163" name="Freihand 162">
                  <a:extLst>
                    <a:ext uri="{FF2B5EF4-FFF2-40B4-BE49-F238E27FC236}">
                      <a16:creationId xmlns:a16="http://schemas.microsoft.com/office/drawing/2014/main" id="{F4E9A6D9-A0CF-45AF-9E0F-1E3EE8E5B90B}"/>
                    </a:ext>
                  </a:extLst>
                </p:cNvPr>
                <p:cNvPicPr/>
                <p:nvPr/>
              </p:nvPicPr>
              <p:blipFill>
                <a:blip r:embed="rId260"/>
                <a:stretch>
                  <a:fillRect/>
                </a:stretch>
              </p:blipFill>
              <p:spPr>
                <a:xfrm>
                  <a:off x="7700695" y="6005422"/>
                  <a:ext cx="1580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4" name="Freihand 163">
                  <a:extLst>
                    <a:ext uri="{FF2B5EF4-FFF2-40B4-BE49-F238E27FC236}">
                      <a16:creationId xmlns:a16="http://schemas.microsoft.com/office/drawing/2014/main" id="{996FAFEE-58DA-4692-BF75-88D882330623}"/>
                    </a:ext>
                  </a:extLst>
                </p14:cNvPr>
                <p14:cNvContentPartPr/>
                <p14:nvPr/>
              </p14:nvContentPartPr>
              <p14:xfrm>
                <a:off x="7685215" y="6114862"/>
                <a:ext cx="133560" cy="70560"/>
              </p14:xfrm>
            </p:contentPart>
          </mc:Choice>
          <mc:Fallback xmlns="">
            <p:pic>
              <p:nvPicPr>
                <p:cNvPr id="164" name="Freihand 163">
                  <a:extLst>
                    <a:ext uri="{FF2B5EF4-FFF2-40B4-BE49-F238E27FC236}">
                      <a16:creationId xmlns:a16="http://schemas.microsoft.com/office/drawing/2014/main" id="{996FAFEE-58DA-4692-BF75-88D882330623}"/>
                    </a:ext>
                  </a:extLst>
                </p:cNvPr>
                <p:cNvPicPr/>
                <p:nvPr/>
              </p:nvPicPr>
              <p:blipFill>
                <a:blip r:embed="rId262"/>
                <a:stretch>
                  <a:fillRect/>
                </a:stretch>
              </p:blipFill>
              <p:spPr>
                <a:xfrm>
                  <a:off x="7676215" y="6105862"/>
                  <a:ext cx="151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Freihand 164">
                  <a:extLst>
                    <a:ext uri="{FF2B5EF4-FFF2-40B4-BE49-F238E27FC236}">
                      <a16:creationId xmlns:a16="http://schemas.microsoft.com/office/drawing/2014/main" id="{F60C5516-E587-4D89-B929-2BB6374E1943}"/>
                    </a:ext>
                  </a:extLst>
                </p14:cNvPr>
                <p14:cNvContentPartPr/>
                <p14:nvPr/>
              </p14:nvContentPartPr>
              <p14:xfrm>
                <a:off x="7879615" y="5958982"/>
                <a:ext cx="234360" cy="224280"/>
              </p14:xfrm>
            </p:contentPart>
          </mc:Choice>
          <mc:Fallback xmlns="">
            <p:pic>
              <p:nvPicPr>
                <p:cNvPr id="165" name="Freihand 164">
                  <a:extLst>
                    <a:ext uri="{FF2B5EF4-FFF2-40B4-BE49-F238E27FC236}">
                      <a16:creationId xmlns:a16="http://schemas.microsoft.com/office/drawing/2014/main" id="{F60C5516-E587-4D89-B929-2BB6374E1943}"/>
                    </a:ext>
                  </a:extLst>
                </p:cNvPr>
                <p:cNvPicPr/>
                <p:nvPr/>
              </p:nvPicPr>
              <p:blipFill>
                <a:blip r:embed="rId264"/>
                <a:stretch>
                  <a:fillRect/>
                </a:stretch>
              </p:blipFill>
              <p:spPr>
                <a:xfrm>
                  <a:off x="7870615" y="5949982"/>
                  <a:ext cx="2520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Freihand 165">
                  <a:extLst>
                    <a:ext uri="{FF2B5EF4-FFF2-40B4-BE49-F238E27FC236}">
                      <a16:creationId xmlns:a16="http://schemas.microsoft.com/office/drawing/2014/main" id="{EA58D79C-227B-4842-BEDD-C8D3FDC4958C}"/>
                    </a:ext>
                  </a:extLst>
                </p14:cNvPr>
                <p14:cNvContentPartPr/>
                <p14:nvPr/>
              </p14:nvContentPartPr>
              <p14:xfrm>
                <a:off x="7985455" y="5949622"/>
                <a:ext cx="44640" cy="7200"/>
              </p14:xfrm>
            </p:contentPart>
          </mc:Choice>
          <mc:Fallback xmlns="">
            <p:pic>
              <p:nvPicPr>
                <p:cNvPr id="166" name="Freihand 165">
                  <a:extLst>
                    <a:ext uri="{FF2B5EF4-FFF2-40B4-BE49-F238E27FC236}">
                      <a16:creationId xmlns:a16="http://schemas.microsoft.com/office/drawing/2014/main" id="{EA58D79C-227B-4842-BEDD-C8D3FDC4958C}"/>
                    </a:ext>
                  </a:extLst>
                </p:cNvPr>
                <p:cNvPicPr/>
                <p:nvPr/>
              </p:nvPicPr>
              <p:blipFill>
                <a:blip r:embed="rId266"/>
                <a:stretch>
                  <a:fillRect/>
                </a:stretch>
              </p:blipFill>
              <p:spPr>
                <a:xfrm>
                  <a:off x="7976455" y="5940622"/>
                  <a:ext cx="62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Freihand 166">
                  <a:extLst>
                    <a:ext uri="{FF2B5EF4-FFF2-40B4-BE49-F238E27FC236}">
                      <a16:creationId xmlns:a16="http://schemas.microsoft.com/office/drawing/2014/main" id="{89FC038E-4E31-47FA-AA1C-C91EC8C309C7}"/>
                    </a:ext>
                  </a:extLst>
                </p14:cNvPr>
                <p14:cNvContentPartPr/>
                <p14:nvPr/>
              </p14:nvContentPartPr>
              <p14:xfrm>
                <a:off x="8143135" y="6010822"/>
                <a:ext cx="96120" cy="230040"/>
              </p14:xfrm>
            </p:contentPart>
          </mc:Choice>
          <mc:Fallback xmlns="">
            <p:pic>
              <p:nvPicPr>
                <p:cNvPr id="167" name="Freihand 166">
                  <a:extLst>
                    <a:ext uri="{FF2B5EF4-FFF2-40B4-BE49-F238E27FC236}">
                      <a16:creationId xmlns:a16="http://schemas.microsoft.com/office/drawing/2014/main" id="{89FC038E-4E31-47FA-AA1C-C91EC8C309C7}"/>
                    </a:ext>
                  </a:extLst>
                </p:cNvPr>
                <p:cNvPicPr/>
                <p:nvPr/>
              </p:nvPicPr>
              <p:blipFill>
                <a:blip r:embed="rId268"/>
                <a:stretch>
                  <a:fillRect/>
                </a:stretch>
              </p:blipFill>
              <p:spPr>
                <a:xfrm>
                  <a:off x="8134495" y="6001822"/>
                  <a:ext cx="113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8565A803-546D-42C3-A0D2-958ABFDE1417}"/>
                    </a:ext>
                  </a:extLst>
                </p14:cNvPr>
                <p14:cNvContentPartPr/>
                <p14:nvPr/>
              </p14:nvContentPartPr>
              <p14:xfrm>
                <a:off x="8265535" y="5822902"/>
                <a:ext cx="359640" cy="240480"/>
              </p14:xfrm>
            </p:contentPart>
          </mc:Choice>
          <mc:Fallback xmlns="">
            <p:pic>
              <p:nvPicPr>
                <p:cNvPr id="168" name="Freihand 167">
                  <a:extLst>
                    <a:ext uri="{FF2B5EF4-FFF2-40B4-BE49-F238E27FC236}">
                      <a16:creationId xmlns:a16="http://schemas.microsoft.com/office/drawing/2014/main" id="{8565A803-546D-42C3-A0D2-958ABFDE1417}"/>
                    </a:ext>
                  </a:extLst>
                </p:cNvPr>
                <p:cNvPicPr/>
                <p:nvPr/>
              </p:nvPicPr>
              <p:blipFill>
                <a:blip r:embed="rId270"/>
                <a:stretch>
                  <a:fillRect/>
                </a:stretch>
              </p:blipFill>
              <p:spPr>
                <a:xfrm>
                  <a:off x="8256895" y="5813902"/>
                  <a:ext cx="377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B1800071-E380-43A0-A9CA-8BA422E00119}"/>
                    </a:ext>
                  </a:extLst>
                </p14:cNvPr>
                <p14:cNvContentPartPr/>
                <p14:nvPr/>
              </p14:nvContentPartPr>
              <p14:xfrm>
                <a:off x="6556255" y="6610942"/>
                <a:ext cx="320400" cy="108000"/>
              </p14:xfrm>
            </p:contentPart>
          </mc:Choice>
          <mc:Fallback xmlns="">
            <p:pic>
              <p:nvPicPr>
                <p:cNvPr id="169" name="Freihand 168">
                  <a:extLst>
                    <a:ext uri="{FF2B5EF4-FFF2-40B4-BE49-F238E27FC236}">
                      <a16:creationId xmlns:a16="http://schemas.microsoft.com/office/drawing/2014/main" id="{B1800071-E380-43A0-A9CA-8BA422E00119}"/>
                    </a:ext>
                  </a:extLst>
                </p:cNvPr>
                <p:cNvPicPr/>
                <p:nvPr/>
              </p:nvPicPr>
              <p:blipFill>
                <a:blip r:embed="rId272"/>
                <a:stretch>
                  <a:fillRect/>
                </a:stretch>
              </p:blipFill>
              <p:spPr>
                <a:xfrm>
                  <a:off x="6547615" y="6602302"/>
                  <a:ext cx="338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 name="Freihand 169">
                  <a:extLst>
                    <a:ext uri="{FF2B5EF4-FFF2-40B4-BE49-F238E27FC236}">
                      <a16:creationId xmlns:a16="http://schemas.microsoft.com/office/drawing/2014/main" id="{06DAD46B-BB02-4524-938A-D3529A7BE96C}"/>
                    </a:ext>
                  </a:extLst>
                </p14:cNvPr>
                <p14:cNvContentPartPr/>
                <p14:nvPr/>
              </p14:nvContentPartPr>
              <p14:xfrm>
                <a:off x="6998335" y="6505462"/>
                <a:ext cx="322200" cy="155880"/>
              </p14:xfrm>
            </p:contentPart>
          </mc:Choice>
          <mc:Fallback xmlns="">
            <p:pic>
              <p:nvPicPr>
                <p:cNvPr id="170" name="Freihand 169">
                  <a:extLst>
                    <a:ext uri="{FF2B5EF4-FFF2-40B4-BE49-F238E27FC236}">
                      <a16:creationId xmlns:a16="http://schemas.microsoft.com/office/drawing/2014/main" id="{06DAD46B-BB02-4524-938A-D3529A7BE96C}"/>
                    </a:ext>
                  </a:extLst>
                </p:cNvPr>
                <p:cNvPicPr/>
                <p:nvPr/>
              </p:nvPicPr>
              <p:blipFill>
                <a:blip r:embed="rId274"/>
                <a:stretch>
                  <a:fillRect/>
                </a:stretch>
              </p:blipFill>
              <p:spPr>
                <a:xfrm>
                  <a:off x="6989335" y="6496822"/>
                  <a:ext cx="339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7381D533-738B-407A-9670-8F4D7A8BC0CB}"/>
                    </a:ext>
                  </a:extLst>
                </p14:cNvPr>
                <p14:cNvContentPartPr/>
                <p14:nvPr/>
              </p14:nvContentPartPr>
              <p14:xfrm>
                <a:off x="7269055" y="6475222"/>
                <a:ext cx="5040" cy="720"/>
              </p14:xfrm>
            </p:contentPart>
          </mc:Choice>
          <mc:Fallback xmlns="">
            <p:pic>
              <p:nvPicPr>
                <p:cNvPr id="171" name="Freihand 170">
                  <a:extLst>
                    <a:ext uri="{FF2B5EF4-FFF2-40B4-BE49-F238E27FC236}">
                      <a16:creationId xmlns:a16="http://schemas.microsoft.com/office/drawing/2014/main" id="{7381D533-738B-407A-9670-8F4D7A8BC0CB}"/>
                    </a:ext>
                  </a:extLst>
                </p:cNvPr>
                <p:cNvPicPr/>
                <p:nvPr/>
              </p:nvPicPr>
              <p:blipFill>
                <a:blip r:embed="rId170"/>
                <a:stretch>
                  <a:fillRect/>
                </a:stretch>
              </p:blipFill>
              <p:spPr>
                <a:xfrm>
                  <a:off x="7260415" y="6466582"/>
                  <a:ext cx="2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2" name="Freihand 171">
                  <a:extLst>
                    <a:ext uri="{FF2B5EF4-FFF2-40B4-BE49-F238E27FC236}">
                      <a16:creationId xmlns:a16="http://schemas.microsoft.com/office/drawing/2014/main" id="{517C17EA-E172-4996-AA3B-15062E9FF0FA}"/>
                    </a:ext>
                  </a:extLst>
                </p14:cNvPr>
                <p14:cNvContentPartPr/>
                <p14:nvPr/>
              </p14:nvContentPartPr>
              <p14:xfrm>
                <a:off x="7437535" y="6456862"/>
                <a:ext cx="355680" cy="131400"/>
              </p14:xfrm>
            </p:contentPart>
          </mc:Choice>
          <mc:Fallback xmlns="">
            <p:pic>
              <p:nvPicPr>
                <p:cNvPr id="172" name="Freihand 171">
                  <a:extLst>
                    <a:ext uri="{FF2B5EF4-FFF2-40B4-BE49-F238E27FC236}">
                      <a16:creationId xmlns:a16="http://schemas.microsoft.com/office/drawing/2014/main" id="{517C17EA-E172-4996-AA3B-15062E9FF0FA}"/>
                    </a:ext>
                  </a:extLst>
                </p:cNvPr>
                <p:cNvPicPr/>
                <p:nvPr/>
              </p:nvPicPr>
              <p:blipFill>
                <a:blip r:embed="rId277"/>
                <a:stretch>
                  <a:fillRect/>
                </a:stretch>
              </p:blipFill>
              <p:spPr>
                <a:xfrm>
                  <a:off x="7428895" y="6448222"/>
                  <a:ext cx="373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3" name="Freihand 172">
                  <a:extLst>
                    <a:ext uri="{FF2B5EF4-FFF2-40B4-BE49-F238E27FC236}">
                      <a16:creationId xmlns:a16="http://schemas.microsoft.com/office/drawing/2014/main" id="{A7492531-D902-462F-A47B-F7EC60EE3E0D}"/>
                    </a:ext>
                  </a:extLst>
                </p14:cNvPr>
                <p14:cNvContentPartPr/>
                <p14:nvPr/>
              </p14:nvContentPartPr>
              <p14:xfrm>
                <a:off x="7919215" y="6331942"/>
                <a:ext cx="122400" cy="180360"/>
              </p14:xfrm>
            </p:contentPart>
          </mc:Choice>
          <mc:Fallback xmlns="">
            <p:pic>
              <p:nvPicPr>
                <p:cNvPr id="173" name="Freihand 172">
                  <a:extLst>
                    <a:ext uri="{FF2B5EF4-FFF2-40B4-BE49-F238E27FC236}">
                      <a16:creationId xmlns:a16="http://schemas.microsoft.com/office/drawing/2014/main" id="{A7492531-D902-462F-A47B-F7EC60EE3E0D}"/>
                    </a:ext>
                  </a:extLst>
                </p:cNvPr>
                <p:cNvPicPr/>
                <p:nvPr/>
              </p:nvPicPr>
              <p:blipFill>
                <a:blip r:embed="rId279"/>
                <a:stretch>
                  <a:fillRect/>
                </a:stretch>
              </p:blipFill>
              <p:spPr>
                <a:xfrm>
                  <a:off x="7910575" y="6323302"/>
                  <a:ext cx="140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4" name="Freihand 173">
                  <a:extLst>
                    <a:ext uri="{FF2B5EF4-FFF2-40B4-BE49-F238E27FC236}">
                      <a16:creationId xmlns:a16="http://schemas.microsoft.com/office/drawing/2014/main" id="{CA68C545-F608-4E20-B82C-BC4A7E547287}"/>
                    </a:ext>
                  </a:extLst>
                </p14:cNvPr>
                <p14:cNvContentPartPr/>
                <p14:nvPr/>
              </p14:nvContentPartPr>
              <p14:xfrm>
                <a:off x="8059615" y="6208462"/>
                <a:ext cx="288720" cy="263520"/>
              </p14:xfrm>
            </p:contentPart>
          </mc:Choice>
          <mc:Fallback xmlns="">
            <p:pic>
              <p:nvPicPr>
                <p:cNvPr id="174" name="Freihand 173">
                  <a:extLst>
                    <a:ext uri="{FF2B5EF4-FFF2-40B4-BE49-F238E27FC236}">
                      <a16:creationId xmlns:a16="http://schemas.microsoft.com/office/drawing/2014/main" id="{CA68C545-F608-4E20-B82C-BC4A7E547287}"/>
                    </a:ext>
                  </a:extLst>
                </p:cNvPr>
                <p:cNvPicPr/>
                <p:nvPr/>
              </p:nvPicPr>
              <p:blipFill>
                <a:blip r:embed="rId281"/>
                <a:stretch>
                  <a:fillRect/>
                </a:stretch>
              </p:blipFill>
              <p:spPr>
                <a:xfrm>
                  <a:off x="8050975" y="6199462"/>
                  <a:ext cx="3063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6" name="Freihand 175">
                  <a:extLst>
                    <a:ext uri="{FF2B5EF4-FFF2-40B4-BE49-F238E27FC236}">
                      <a16:creationId xmlns:a16="http://schemas.microsoft.com/office/drawing/2014/main" id="{1568B2CE-3A4E-40E2-B747-1BCCE8BED68B}"/>
                    </a:ext>
                  </a:extLst>
                </p14:cNvPr>
                <p14:cNvContentPartPr/>
                <p14:nvPr/>
              </p14:nvContentPartPr>
              <p14:xfrm>
                <a:off x="396295" y="3357982"/>
                <a:ext cx="5729040" cy="1200600"/>
              </p14:xfrm>
            </p:contentPart>
          </mc:Choice>
          <mc:Fallback xmlns="">
            <p:pic>
              <p:nvPicPr>
                <p:cNvPr id="176" name="Freihand 175">
                  <a:extLst>
                    <a:ext uri="{FF2B5EF4-FFF2-40B4-BE49-F238E27FC236}">
                      <a16:creationId xmlns:a16="http://schemas.microsoft.com/office/drawing/2014/main" id="{1568B2CE-3A4E-40E2-B747-1BCCE8BED68B}"/>
                    </a:ext>
                  </a:extLst>
                </p:cNvPr>
                <p:cNvPicPr/>
                <p:nvPr/>
              </p:nvPicPr>
              <p:blipFill>
                <a:blip r:embed="rId283"/>
                <a:stretch>
                  <a:fillRect/>
                </a:stretch>
              </p:blipFill>
              <p:spPr>
                <a:xfrm>
                  <a:off x="387295" y="3349342"/>
                  <a:ext cx="5746680" cy="121824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618BA94-96F7-48CF-8D94-3B1DDBDDD644}"/>
                  </a:ext>
                </a:extLst>
              </p14:cNvPr>
              <p14:cNvContentPartPr/>
              <p14:nvPr/>
            </p14:nvContentPartPr>
            <p14:xfrm>
              <a:off x="2717215" y="1540702"/>
              <a:ext cx="6605280" cy="291240"/>
            </p14:xfrm>
          </p:contentPart>
        </mc:Choice>
        <mc:Fallback xmlns="">
          <p:pic>
            <p:nvPicPr>
              <p:cNvPr id="2" name="Freihand 1">
                <a:extLst>
                  <a:ext uri="{FF2B5EF4-FFF2-40B4-BE49-F238E27FC236}">
                    <a16:creationId xmlns:a16="http://schemas.microsoft.com/office/drawing/2014/main" id="{8618BA94-96F7-48CF-8D94-3B1DDBDDD644}"/>
                  </a:ext>
                </a:extLst>
              </p:cNvPr>
              <p:cNvPicPr/>
              <p:nvPr/>
            </p:nvPicPr>
            <p:blipFill>
              <a:blip r:embed="rId4"/>
              <a:stretch>
                <a:fillRect/>
              </a:stretch>
            </p:blipFill>
            <p:spPr>
              <a:xfrm>
                <a:off x="2708575" y="1532062"/>
                <a:ext cx="66229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257671F-3685-4143-B265-53D6E1D20E4F}"/>
                  </a:ext>
                </a:extLst>
              </p14:cNvPr>
              <p14:cNvContentPartPr/>
              <p14:nvPr/>
            </p14:nvContentPartPr>
            <p14:xfrm>
              <a:off x="4130575" y="2768302"/>
              <a:ext cx="4223880" cy="159120"/>
            </p14:xfrm>
          </p:contentPart>
        </mc:Choice>
        <mc:Fallback xmlns="">
          <p:pic>
            <p:nvPicPr>
              <p:cNvPr id="6" name="Freihand 5">
                <a:extLst>
                  <a:ext uri="{FF2B5EF4-FFF2-40B4-BE49-F238E27FC236}">
                    <a16:creationId xmlns:a16="http://schemas.microsoft.com/office/drawing/2014/main" id="{E257671F-3685-4143-B265-53D6E1D20E4F}"/>
                  </a:ext>
                </a:extLst>
              </p:cNvPr>
              <p:cNvPicPr/>
              <p:nvPr/>
            </p:nvPicPr>
            <p:blipFill>
              <a:blip r:embed="rId6"/>
              <a:stretch>
                <a:fillRect/>
              </a:stretch>
            </p:blipFill>
            <p:spPr>
              <a:xfrm>
                <a:off x="4121935" y="2759302"/>
                <a:ext cx="4241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94627EA-9AD9-4130-94F2-95AF54998FBE}"/>
                  </a:ext>
                </a:extLst>
              </p14:cNvPr>
              <p14:cNvContentPartPr/>
              <p14:nvPr/>
            </p14:nvContentPartPr>
            <p14:xfrm>
              <a:off x="6846775" y="3871702"/>
              <a:ext cx="2484720" cy="96120"/>
            </p14:xfrm>
          </p:contentPart>
        </mc:Choice>
        <mc:Fallback xmlns="">
          <p:pic>
            <p:nvPicPr>
              <p:cNvPr id="7" name="Freihand 6">
                <a:extLst>
                  <a:ext uri="{FF2B5EF4-FFF2-40B4-BE49-F238E27FC236}">
                    <a16:creationId xmlns:a16="http://schemas.microsoft.com/office/drawing/2014/main" id="{D94627EA-9AD9-4130-94F2-95AF54998FBE}"/>
                  </a:ext>
                </a:extLst>
              </p:cNvPr>
              <p:cNvPicPr/>
              <p:nvPr/>
            </p:nvPicPr>
            <p:blipFill>
              <a:blip r:embed="rId8"/>
              <a:stretch>
                <a:fillRect/>
              </a:stretch>
            </p:blipFill>
            <p:spPr>
              <a:xfrm>
                <a:off x="6837775" y="3862702"/>
                <a:ext cx="2502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9DA8056-08EF-4D7B-AAC4-72E03EA32B43}"/>
                  </a:ext>
                </a:extLst>
              </p14:cNvPr>
              <p14:cNvContentPartPr/>
              <p14:nvPr/>
            </p14:nvContentPartPr>
            <p14:xfrm>
              <a:off x="2186575" y="4230982"/>
              <a:ext cx="1445040" cy="74160"/>
            </p14:xfrm>
          </p:contentPart>
        </mc:Choice>
        <mc:Fallback xmlns="">
          <p:pic>
            <p:nvPicPr>
              <p:cNvPr id="8" name="Freihand 7">
                <a:extLst>
                  <a:ext uri="{FF2B5EF4-FFF2-40B4-BE49-F238E27FC236}">
                    <a16:creationId xmlns:a16="http://schemas.microsoft.com/office/drawing/2014/main" id="{89DA8056-08EF-4D7B-AAC4-72E03EA32B43}"/>
                  </a:ext>
                </a:extLst>
              </p:cNvPr>
              <p:cNvPicPr/>
              <p:nvPr/>
            </p:nvPicPr>
            <p:blipFill>
              <a:blip r:embed="rId10"/>
              <a:stretch>
                <a:fillRect/>
              </a:stretch>
            </p:blipFill>
            <p:spPr>
              <a:xfrm>
                <a:off x="2177935" y="4221982"/>
                <a:ext cx="1462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E13DE11-20EF-4F31-98DC-8BB5B35C00DA}"/>
                  </a:ext>
                </a:extLst>
              </p14:cNvPr>
              <p14:cNvContentPartPr/>
              <p14:nvPr/>
            </p14:nvContentPartPr>
            <p14:xfrm>
              <a:off x="3868495" y="4159342"/>
              <a:ext cx="1376640" cy="84960"/>
            </p14:xfrm>
          </p:contentPart>
        </mc:Choice>
        <mc:Fallback xmlns="">
          <p:pic>
            <p:nvPicPr>
              <p:cNvPr id="9" name="Freihand 8">
                <a:extLst>
                  <a:ext uri="{FF2B5EF4-FFF2-40B4-BE49-F238E27FC236}">
                    <a16:creationId xmlns:a16="http://schemas.microsoft.com/office/drawing/2014/main" id="{4E13DE11-20EF-4F31-98DC-8BB5B35C00DA}"/>
                  </a:ext>
                </a:extLst>
              </p:cNvPr>
              <p:cNvPicPr/>
              <p:nvPr/>
            </p:nvPicPr>
            <p:blipFill>
              <a:blip r:embed="rId12"/>
              <a:stretch>
                <a:fillRect/>
              </a:stretch>
            </p:blipFill>
            <p:spPr>
              <a:xfrm>
                <a:off x="3859495" y="4150342"/>
                <a:ext cx="1394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ECE155D-33FA-4F5E-AED8-B618BD0A89CF}"/>
                  </a:ext>
                </a:extLst>
              </p14:cNvPr>
              <p14:cNvContentPartPr/>
              <p14:nvPr/>
            </p14:nvContentPartPr>
            <p14:xfrm>
              <a:off x="2021695" y="3869182"/>
              <a:ext cx="3488400" cy="543240"/>
            </p14:xfrm>
          </p:contentPart>
        </mc:Choice>
        <mc:Fallback xmlns="">
          <p:pic>
            <p:nvPicPr>
              <p:cNvPr id="10" name="Freihand 9">
                <a:extLst>
                  <a:ext uri="{FF2B5EF4-FFF2-40B4-BE49-F238E27FC236}">
                    <a16:creationId xmlns:a16="http://schemas.microsoft.com/office/drawing/2014/main" id="{3ECE155D-33FA-4F5E-AED8-B618BD0A89CF}"/>
                  </a:ext>
                </a:extLst>
              </p:cNvPr>
              <p:cNvPicPr/>
              <p:nvPr/>
            </p:nvPicPr>
            <p:blipFill>
              <a:blip r:embed="rId14"/>
              <a:stretch>
                <a:fillRect/>
              </a:stretch>
            </p:blipFill>
            <p:spPr>
              <a:xfrm>
                <a:off x="2013055" y="3860182"/>
                <a:ext cx="35060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72FE88D-338E-49AC-A109-2BEC678F406B}"/>
                  </a:ext>
                </a:extLst>
              </p14:cNvPr>
              <p14:cNvContentPartPr/>
              <p14:nvPr/>
            </p14:nvContentPartPr>
            <p14:xfrm>
              <a:off x="3651055" y="4632022"/>
              <a:ext cx="3082680" cy="92520"/>
            </p14:xfrm>
          </p:contentPart>
        </mc:Choice>
        <mc:Fallback xmlns="">
          <p:pic>
            <p:nvPicPr>
              <p:cNvPr id="11" name="Freihand 10">
                <a:extLst>
                  <a:ext uri="{FF2B5EF4-FFF2-40B4-BE49-F238E27FC236}">
                    <a16:creationId xmlns:a16="http://schemas.microsoft.com/office/drawing/2014/main" id="{972FE88D-338E-49AC-A109-2BEC678F406B}"/>
                  </a:ext>
                </a:extLst>
              </p:cNvPr>
              <p:cNvPicPr/>
              <p:nvPr/>
            </p:nvPicPr>
            <p:blipFill>
              <a:blip r:embed="rId16"/>
              <a:stretch>
                <a:fillRect/>
              </a:stretch>
            </p:blipFill>
            <p:spPr>
              <a:xfrm>
                <a:off x="3642415" y="4623022"/>
                <a:ext cx="3100320" cy="11016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FDB8C2F-9A76-4942-A19B-C82861053DF6}"/>
                  </a:ext>
                </a:extLst>
              </p14:cNvPr>
              <p14:cNvContentPartPr/>
              <p14:nvPr/>
            </p14:nvContentPartPr>
            <p14:xfrm>
              <a:off x="9964735" y="2157022"/>
              <a:ext cx="222480" cy="788400"/>
            </p14:xfrm>
          </p:contentPart>
        </mc:Choice>
        <mc:Fallback xmlns="">
          <p:pic>
            <p:nvPicPr>
              <p:cNvPr id="2" name="Freihand 1">
                <a:extLst>
                  <a:ext uri="{FF2B5EF4-FFF2-40B4-BE49-F238E27FC236}">
                    <a16:creationId xmlns:a16="http://schemas.microsoft.com/office/drawing/2014/main" id="{7FDB8C2F-9A76-4942-A19B-C82861053DF6}"/>
                  </a:ext>
                </a:extLst>
              </p:cNvPr>
              <p:cNvPicPr/>
              <p:nvPr/>
            </p:nvPicPr>
            <p:blipFill>
              <a:blip r:embed="rId4"/>
              <a:stretch>
                <a:fillRect/>
              </a:stretch>
            </p:blipFill>
            <p:spPr>
              <a:xfrm>
                <a:off x="9956095" y="2148382"/>
                <a:ext cx="240120" cy="80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C64EE629-C00E-4F71-8866-82D98CE4BEC9}"/>
                  </a:ext>
                </a:extLst>
              </p14:cNvPr>
              <p14:cNvContentPartPr/>
              <p14:nvPr/>
            </p14:nvContentPartPr>
            <p14:xfrm>
              <a:off x="2721175" y="2568862"/>
              <a:ext cx="2737800" cy="185760"/>
            </p14:xfrm>
          </p:contentPart>
        </mc:Choice>
        <mc:Fallback xmlns="">
          <p:pic>
            <p:nvPicPr>
              <p:cNvPr id="6" name="Freihand 5">
                <a:extLst>
                  <a:ext uri="{FF2B5EF4-FFF2-40B4-BE49-F238E27FC236}">
                    <a16:creationId xmlns:a16="http://schemas.microsoft.com/office/drawing/2014/main" id="{C64EE629-C00E-4F71-8866-82D98CE4BEC9}"/>
                  </a:ext>
                </a:extLst>
              </p:cNvPr>
              <p:cNvPicPr/>
              <p:nvPr/>
            </p:nvPicPr>
            <p:blipFill>
              <a:blip r:embed="rId6"/>
              <a:stretch>
                <a:fillRect/>
              </a:stretch>
            </p:blipFill>
            <p:spPr>
              <a:xfrm>
                <a:off x="2712535" y="2560222"/>
                <a:ext cx="2755440" cy="203400"/>
              </a:xfrm>
              <a:prstGeom prst="rect">
                <a:avLst/>
              </a:prstGeom>
            </p:spPr>
          </p:pic>
        </mc:Fallback>
      </mc:AlternateContent>
      <p:grpSp>
        <p:nvGrpSpPr>
          <p:cNvPr id="9" name="Gruppieren 8">
            <a:extLst>
              <a:ext uri="{FF2B5EF4-FFF2-40B4-BE49-F238E27FC236}">
                <a16:creationId xmlns:a16="http://schemas.microsoft.com/office/drawing/2014/main" id="{A548D9D2-7C79-4571-8E43-61F7EAC2E6D2}"/>
              </a:ext>
            </a:extLst>
          </p:cNvPr>
          <p:cNvGrpSpPr/>
          <p:nvPr/>
        </p:nvGrpSpPr>
        <p:grpSpPr>
          <a:xfrm>
            <a:off x="8627695" y="3874222"/>
            <a:ext cx="933840" cy="340200"/>
            <a:chOff x="8627695" y="3874222"/>
            <a:chExt cx="933840" cy="34020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42F0807-0A91-42D2-AAFC-11C49D14FADD}"/>
                    </a:ext>
                  </a:extLst>
                </p14:cNvPr>
                <p14:cNvContentPartPr/>
                <p14:nvPr/>
              </p14:nvContentPartPr>
              <p14:xfrm>
                <a:off x="8627695" y="4171582"/>
                <a:ext cx="881280" cy="32760"/>
              </p14:xfrm>
            </p:contentPart>
          </mc:Choice>
          <mc:Fallback xmlns="">
            <p:pic>
              <p:nvPicPr>
                <p:cNvPr id="7" name="Freihand 6">
                  <a:extLst>
                    <a:ext uri="{FF2B5EF4-FFF2-40B4-BE49-F238E27FC236}">
                      <a16:creationId xmlns:a16="http://schemas.microsoft.com/office/drawing/2014/main" id="{142F0807-0A91-42D2-AAFC-11C49D14FADD}"/>
                    </a:ext>
                  </a:extLst>
                </p:cNvPr>
                <p:cNvPicPr/>
                <p:nvPr/>
              </p:nvPicPr>
              <p:blipFill>
                <a:blip r:embed="rId8"/>
                <a:stretch>
                  <a:fillRect/>
                </a:stretch>
              </p:blipFill>
              <p:spPr>
                <a:xfrm>
                  <a:off x="8619055" y="4162942"/>
                  <a:ext cx="898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FC0DA18-F772-4A09-97F5-8D92DA8878B4}"/>
                    </a:ext>
                  </a:extLst>
                </p14:cNvPr>
                <p14:cNvContentPartPr/>
                <p14:nvPr/>
              </p14:nvContentPartPr>
              <p14:xfrm>
                <a:off x="8948815" y="3874222"/>
                <a:ext cx="612720" cy="340200"/>
              </p14:xfrm>
            </p:contentPart>
          </mc:Choice>
          <mc:Fallback xmlns="">
            <p:pic>
              <p:nvPicPr>
                <p:cNvPr id="8" name="Freihand 7">
                  <a:extLst>
                    <a:ext uri="{FF2B5EF4-FFF2-40B4-BE49-F238E27FC236}">
                      <a16:creationId xmlns:a16="http://schemas.microsoft.com/office/drawing/2014/main" id="{4FC0DA18-F772-4A09-97F5-8D92DA8878B4}"/>
                    </a:ext>
                  </a:extLst>
                </p:cNvPr>
                <p:cNvPicPr/>
                <p:nvPr/>
              </p:nvPicPr>
              <p:blipFill>
                <a:blip r:embed="rId10"/>
                <a:stretch>
                  <a:fillRect/>
                </a:stretch>
              </p:blipFill>
              <p:spPr>
                <a:xfrm>
                  <a:off x="8940175" y="3865582"/>
                  <a:ext cx="630360" cy="35784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BF9EBBB-DC20-449D-809D-C8B040F00A3E}"/>
                  </a:ext>
                </a:extLst>
              </p14:cNvPr>
              <p14:cNvContentPartPr/>
              <p14:nvPr/>
            </p14:nvContentPartPr>
            <p14:xfrm>
              <a:off x="144295" y="364484"/>
              <a:ext cx="1899360" cy="1265760"/>
            </p14:xfrm>
          </p:contentPart>
        </mc:Choice>
        <mc:Fallback xmlns="">
          <p:pic>
            <p:nvPicPr>
              <p:cNvPr id="2" name="Freihand 1">
                <a:extLst>
                  <a:ext uri="{FF2B5EF4-FFF2-40B4-BE49-F238E27FC236}">
                    <a16:creationId xmlns:a16="http://schemas.microsoft.com/office/drawing/2014/main" id="{FBF9EBBB-DC20-449D-809D-C8B040F00A3E}"/>
                  </a:ext>
                </a:extLst>
              </p:cNvPr>
              <p:cNvPicPr/>
              <p:nvPr/>
            </p:nvPicPr>
            <p:blipFill>
              <a:blip r:embed="rId4"/>
              <a:stretch>
                <a:fillRect/>
              </a:stretch>
            </p:blipFill>
            <p:spPr>
              <a:xfrm>
                <a:off x="135295" y="355844"/>
                <a:ext cx="1917000" cy="128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D63967A-27F9-485F-9C2A-E96824DE72BC}"/>
                  </a:ext>
                </a:extLst>
              </p14:cNvPr>
              <p14:cNvContentPartPr/>
              <p14:nvPr/>
            </p14:nvContentPartPr>
            <p14:xfrm>
              <a:off x="84175" y="1857764"/>
              <a:ext cx="2141280" cy="1371960"/>
            </p14:xfrm>
          </p:contentPart>
        </mc:Choice>
        <mc:Fallback xmlns="">
          <p:pic>
            <p:nvPicPr>
              <p:cNvPr id="5" name="Freihand 4">
                <a:extLst>
                  <a:ext uri="{FF2B5EF4-FFF2-40B4-BE49-F238E27FC236}">
                    <a16:creationId xmlns:a16="http://schemas.microsoft.com/office/drawing/2014/main" id="{FD63967A-27F9-485F-9C2A-E96824DE72BC}"/>
                  </a:ext>
                </a:extLst>
              </p:cNvPr>
              <p:cNvPicPr/>
              <p:nvPr/>
            </p:nvPicPr>
            <p:blipFill>
              <a:blip r:embed="rId6"/>
              <a:stretch>
                <a:fillRect/>
              </a:stretch>
            </p:blipFill>
            <p:spPr>
              <a:xfrm>
                <a:off x="75535" y="1849124"/>
                <a:ext cx="2158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B422891-0889-4014-9FED-5AC6F1D8D83F}"/>
                  </a:ext>
                </a:extLst>
              </p14:cNvPr>
              <p14:cNvContentPartPr/>
              <p14:nvPr/>
            </p14:nvContentPartPr>
            <p14:xfrm>
              <a:off x="4190695" y="2592524"/>
              <a:ext cx="2184120" cy="56880"/>
            </p14:xfrm>
          </p:contentPart>
        </mc:Choice>
        <mc:Fallback xmlns="">
          <p:pic>
            <p:nvPicPr>
              <p:cNvPr id="6" name="Freihand 5">
                <a:extLst>
                  <a:ext uri="{FF2B5EF4-FFF2-40B4-BE49-F238E27FC236}">
                    <a16:creationId xmlns:a16="http://schemas.microsoft.com/office/drawing/2014/main" id="{AB422891-0889-4014-9FED-5AC6F1D8D83F}"/>
                  </a:ext>
                </a:extLst>
              </p:cNvPr>
              <p:cNvPicPr/>
              <p:nvPr/>
            </p:nvPicPr>
            <p:blipFill>
              <a:blip r:embed="rId8"/>
              <a:stretch>
                <a:fillRect/>
              </a:stretch>
            </p:blipFill>
            <p:spPr>
              <a:xfrm>
                <a:off x="4182055" y="2583884"/>
                <a:ext cx="2201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43915C8-5FB6-41C3-9BD2-C47CABEBAAB2}"/>
                  </a:ext>
                </a:extLst>
              </p14:cNvPr>
              <p14:cNvContentPartPr/>
              <p14:nvPr/>
            </p14:nvContentPartPr>
            <p14:xfrm>
              <a:off x="127375" y="400484"/>
              <a:ext cx="1731960" cy="1242720"/>
            </p14:xfrm>
          </p:contentPart>
        </mc:Choice>
        <mc:Fallback xmlns="">
          <p:pic>
            <p:nvPicPr>
              <p:cNvPr id="7" name="Freihand 6">
                <a:extLst>
                  <a:ext uri="{FF2B5EF4-FFF2-40B4-BE49-F238E27FC236}">
                    <a16:creationId xmlns:a16="http://schemas.microsoft.com/office/drawing/2014/main" id="{A43915C8-5FB6-41C3-9BD2-C47CABEBAAB2}"/>
                  </a:ext>
                </a:extLst>
              </p:cNvPr>
              <p:cNvPicPr/>
              <p:nvPr/>
            </p:nvPicPr>
            <p:blipFill>
              <a:blip r:embed="rId10"/>
              <a:stretch>
                <a:fillRect/>
              </a:stretch>
            </p:blipFill>
            <p:spPr>
              <a:xfrm>
                <a:off x="118735" y="391484"/>
                <a:ext cx="1749600" cy="1260360"/>
              </a:xfrm>
              <a:prstGeom prst="rect">
                <a:avLst/>
              </a:prstGeom>
            </p:spPr>
          </p:pic>
        </mc:Fallback>
      </mc:AlternateContent>
      <p:grpSp>
        <p:nvGrpSpPr>
          <p:cNvPr id="12" name="Gruppieren 11">
            <a:extLst>
              <a:ext uri="{FF2B5EF4-FFF2-40B4-BE49-F238E27FC236}">
                <a16:creationId xmlns:a16="http://schemas.microsoft.com/office/drawing/2014/main" id="{2AE7B23E-A37A-4D38-A46C-FDF1CBCA2F6C}"/>
              </a:ext>
            </a:extLst>
          </p:cNvPr>
          <p:cNvGrpSpPr/>
          <p:nvPr/>
        </p:nvGrpSpPr>
        <p:grpSpPr>
          <a:xfrm>
            <a:off x="-19145" y="3242324"/>
            <a:ext cx="2345040" cy="1058760"/>
            <a:chOff x="-19145" y="3242324"/>
            <a:chExt cx="2345040" cy="105876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4D32AB55-F101-46E1-B6BE-B138DD893BA7}"/>
                    </a:ext>
                  </a:extLst>
                </p14:cNvPr>
                <p14:cNvContentPartPr/>
                <p14:nvPr/>
              </p14:nvContentPartPr>
              <p14:xfrm>
                <a:off x="2296015" y="3706724"/>
                <a:ext cx="29880" cy="8640"/>
              </p14:xfrm>
            </p:contentPart>
          </mc:Choice>
          <mc:Fallback xmlns="">
            <p:pic>
              <p:nvPicPr>
                <p:cNvPr id="10" name="Freihand 9">
                  <a:extLst>
                    <a:ext uri="{FF2B5EF4-FFF2-40B4-BE49-F238E27FC236}">
                      <a16:creationId xmlns:a16="http://schemas.microsoft.com/office/drawing/2014/main" id="{4D32AB55-F101-46E1-B6BE-B138DD893BA7}"/>
                    </a:ext>
                  </a:extLst>
                </p:cNvPr>
                <p:cNvPicPr/>
                <p:nvPr/>
              </p:nvPicPr>
              <p:blipFill>
                <a:blip r:embed="rId12"/>
                <a:stretch>
                  <a:fillRect/>
                </a:stretch>
              </p:blipFill>
              <p:spPr>
                <a:xfrm>
                  <a:off x="2287375" y="3697724"/>
                  <a:ext cx="47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852D04D-8723-438B-A5DC-B45E0854F145}"/>
                    </a:ext>
                  </a:extLst>
                </p14:cNvPr>
                <p14:cNvContentPartPr/>
                <p14:nvPr/>
              </p14:nvContentPartPr>
              <p14:xfrm>
                <a:off x="-19145" y="3242324"/>
                <a:ext cx="2246040" cy="1058760"/>
              </p14:xfrm>
            </p:contentPart>
          </mc:Choice>
          <mc:Fallback xmlns="">
            <p:pic>
              <p:nvPicPr>
                <p:cNvPr id="11" name="Freihand 10">
                  <a:extLst>
                    <a:ext uri="{FF2B5EF4-FFF2-40B4-BE49-F238E27FC236}">
                      <a16:creationId xmlns:a16="http://schemas.microsoft.com/office/drawing/2014/main" id="{C852D04D-8723-438B-A5DC-B45E0854F145}"/>
                    </a:ext>
                  </a:extLst>
                </p:cNvPr>
                <p:cNvPicPr/>
                <p:nvPr/>
              </p:nvPicPr>
              <p:blipFill>
                <a:blip r:embed="rId14"/>
                <a:stretch>
                  <a:fillRect/>
                </a:stretch>
              </p:blipFill>
              <p:spPr>
                <a:xfrm>
                  <a:off x="-27785" y="3233684"/>
                  <a:ext cx="2263680" cy="107640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EB897C7-1C83-41E7-8862-A1094E908CDD}"/>
                  </a:ext>
                </a:extLst>
              </p14:cNvPr>
              <p14:cNvContentPartPr/>
              <p14:nvPr/>
            </p14:nvContentPartPr>
            <p14:xfrm>
              <a:off x="5653015" y="5299462"/>
              <a:ext cx="1450800" cy="54000"/>
            </p14:xfrm>
          </p:contentPart>
        </mc:Choice>
        <mc:Fallback xmlns="">
          <p:pic>
            <p:nvPicPr>
              <p:cNvPr id="3" name="Freihand 2">
                <a:extLst>
                  <a:ext uri="{FF2B5EF4-FFF2-40B4-BE49-F238E27FC236}">
                    <a16:creationId xmlns:a16="http://schemas.microsoft.com/office/drawing/2014/main" id="{BEB897C7-1C83-41E7-8862-A1094E908CDD}"/>
                  </a:ext>
                </a:extLst>
              </p:cNvPr>
              <p:cNvPicPr/>
              <p:nvPr/>
            </p:nvPicPr>
            <p:blipFill>
              <a:blip r:embed="rId5"/>
              <a:stretch>
                <a:fillRect/>
              </a:stretch>
            </p:blipFill>
            <p:spPr>
              <a:xfrm>
                <a:off x="5644015" y="5290462"/>
                <a:ext cx="1468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6D3E3A5-1BA3-45E6-8477-D687109CA660}"/>
                  </a:ext>
                </a:extLst>
              </p14:cNvPr>
              <p14:cNvContentPartPr/>
              <p14:nvPr/>
            </p14:nvContentPartPr>
            <p14:xfrm>
              <a:off x="6118855" y="4795822"/>
              <a:ext cx="239040" cy="601920"/>
            </p14:xfrm>
          </p:contentPart>
        </mc:Choice>
        <mc:Fallback xmlns="">
          <p:pic>
            <p:nvPicPr>
              <p:cNvPr id="4" name="Freihand 3">
                <a:extLst>
                  <a:ext uri="{FF2B5EF4-FFF2-40B4-BE49-F238E27FC236}">
                    <a16:creationId xmlns:a16="http://schemas.microsoft.com/office/drawing/2014/main" id="{36D3E3A5-1BA3-45E6-8477-D687109CA660}"/>
                  </a:ext>
                </a:extLst>
              </p:cNvPr>
              <p:cNvPicPr/>
              <p:nvPr/>
            </p:nvPicPr>
            <p:blipFill>
              <a:blip r:embed="rId7"/>
              <a:stretch>
                <a:fillRect/>
              </a:stretch>
            </p:blipFill>
            <p:spPr>
              <a:xfrm>
                <a:off x="6109855" y="4787182"/>
                <a:ext cx="2566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Freihand 42">
                <a:extLst>
                  <a:ext uri="{FF2B5EF4-FFF2-40B4-BE49-F238E27FC236}">
                    <a16:creationId xmlns:a16="http://schemas.microsoft.com/office/drawing/2014/main" id="{FA21DD88-9B37-4934-AFAA-7C678EE37999}"/>
                  </a:ext>
                </a:extLst>
              </p14:cNvPr>
              <p14:cNvContentPartPr/>
              <p14:nvPr/>
            </p14:nvContentPartPr>
            <p14:xfrm>
              <a:off x="11567815" y="2718622"/>
              <a:ext cx="479160" cy="527400"/>
            </p14:xfrm>
          </p:contentPart>
        </mc:Choice>
        <mc:Fallback xmlns="">
          <p:pic>
            <p:nvPicPr>
              <p:cNvPr id="43" name="Freihand 42">
                <a:extLst>
                  <a:ext uri="{FF2B5EF4-FFF2-40B4-BE49-F238E27FC236}">
                    <a16:creationId xmlns:a16="http://schemas.microsoft.com/office/drawing/2014/main" id="{FA21DD88-9B37-4934-AFAA-7C678EE37999}"/>
                  </a:ext>
                </a:extLst>
              </p:cNvPr>
              <p:cNvPicPr/>
              <p:nvPr/>
            </p:nvPicPr>
            <p:blipFill>
              <a:blip r:embed="rId9"/>
              <a:stretch>
                <a:fillRect/>
              </a:stretch>
            </p:blipFill>
            <p:spPr>
              <a:xfrm>
                <a:off x="11558815" y="2709622"/>
                <a:ext cx="496800" cy="545040"/>
              </a:xfrm>
              <a:prstGeom prst="rect">
                <a:avLst/>
              </a:prstGeom>
            </p:spPr>
          </p:pic>
        </mc:Fallback>
      </mc:AlternateContent>
      <p:grpSp>
        <p:nvGrpSpPr>
          <p:cNvPr id="46" name="Gruppieren 45">
            <a:extLst>
              <a:ext uri="{FF2B5EF4-FFF2-40B4-BE49-F238E27FC236}">
                <a16:creationId xmlns:a16="http://schemas.microsoft.com/office/drawing/2014/main" id="{560726BA-57F7-478E-8EEB-FC8E81806A9D}"/>
              </a:ext>
            </a:extLst>
          </p:cNvPr>
          <p:cNvGrpSpPr/>
          <p:nvPr/>
        </p:nvGrpSpPr>
        <p:grpSpPr>
          <a:xfrm>
            <a:off x="9258415" y="1667782"/>
            <a:ext cx="2882520" cy="1509120"/>
            <a:chOff x="9258415" y="1667782"/>
            <a:chExt cx="2882520" cy="150912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19ED3A6-8394-4889-8D3D-E5A32D99943E}"/>
                    </a:ext>
                  </a:extLst>
                </p14:cNvPr>
                <p14:cNvContentPartPr/>
                <p14:nvPr/>
              </p14:nvContentPartPr>
              <p14:xfrm>
                <a:off x="9258415" y="1919062"/>
                <a:ext cx="240120" cy="358560"/>
              </p14:xfrm>
            </p:contentPart>
          </mc:Choice>
          <mc:Fallback xmlns="">
            <p:pic>
              <p:nvPicPr>
                <p:cNvPr id="5" name="Freihand 4">
                  <a:extLst>
                    <a:ext uri="{FF2B5EF4-FFF2-40B4-BE49-F238E27FC236}">
                      <a16:creationId xmlns:a16="http://schemas.microsoft.com/office/drawing/2014/main" id="{619ED3A6-8394-4889-8D3D-E5A32D99943E}"/>
                    </a:ext>
                  </a:extLst>
                </p:cNvPr>
                <p:cNvPicPr/>
                <p:nvPr/>
              </p:nvPicPr>
              <p:blipFill>
                <a:blip r:embed="rId11"/>
                <a:stretch>
                  <a:fillRect/>
                </a:stretch>
              </p:blipFill>
              <p:spPr>
                <a:xfrm>
                  <a:off x="9249775" y="1910422"/>
                  <a:ext cx="25776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D6EB9DE-3C35-4D1E-8085-F5B125FAE6ED}"/>
                    </a:ext>
                  </a:extLst>
                </p14:cNvPr>
                <p14:cNvContentPartPr/>
                <p14:nvPr/>
              </p14:nvContentPartPr>
              <p14:xfrm>
                <a:off x="9565135" y="1853182"/>
                <a:ext cx="240840" cy="410760"/>
              </p14:xfrm>
            </p:contentPart>
          </mc:Choice>
          <mc:Fallback xmlns="">
            <p:pic>
              <p:nvPicPr>
                <p:cNvPr id="9" name="Freihand 8">
                  <a:extLst>
                    <a:ext uri="{FF2B5EF4-FFF2-40B4-BE49-F238E27FC236}">
                      <a16:creationId xmlns:a16="http://schemas.microsoft.com/office/drawing/2014/main" id="{ED6EB9DE-3C35-4D1E-8085-F5B125FAE6ED}"/>
                    </a:ext>
                  </a:extLst>
                </p:cNvPr>
                <p:cNvPicPr/>
                <p:nvPr/>
              </p:nvPicPr>
              <p:blipFill>
                <a:blip r:embed="rId13"/>
                <a:stretch>
                  <a:fillRect/>
                </a:stretch>
              </p:blipFill>
              <p:spPr>
                <a:xfrm>
                  <a:off x="9556495" y="1844542"/>
                  <a:ext cx="2584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E4084B1-4922-4B06-805A-089A49569125}"/>
                    </a:ext>
                  </a:extLst>
                </p14:cNvPr>
                <p14:cNvContentPartPr/>
                <p14:nvPr/>
              </p14:nvContentPartPr>
              <p14:xfrm>
                <a:off x="9872575" y="1897102"/>
                <a:ext cx="234360" cy="241200"/>
              </p14:xfrm>
            </p:contentPart>
          </mc:Choice>
          <mc:Fallback xmlns="">
            <p:pic>
              <p:nvPicPr>
                <p:cNvPr id="11" name="Freihand 10">
                  <a:extLst>
                    <a:ext uri="{FF2B5EF4-FFF2-40B4-BE49-F238E27FC236}">
                      <a16:creationId xmlns:a16="http://schemas.microsoft.com/office/drawing/2014/main" id="{7E4084B1-4922-4B06-805A-089A49569125}"/>
                    </a:ext>
                  </a:extLst>
                </p:cNvPr>
                <p:cNvPicPr/>
                <p:nvPr/>
              </p:nvPicPr>
              <p:blipFill>
                <a:blip r:embed="rId15"/>
                <a:stretch>
                  <a:fillRect/>
                </a:stretch>
              </p:blipFill>
              <p:spPr>
                <a:xfrm>
                  <a:off x="9863575" y="1888102"/>
                  <a:ext cx="252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B18CEDB6-92A0-4218-A7E9-CDA924538E9E}"/>
                    </a:ext>
                  </a:extLst>
                </p14:cNvPr>
                <p14:cNvContentPartPr/>
                <p14:nvPr/>
              </p14:nvContentPartPr>
              <p14:xfrm>
                <a:off x="10256335" y="1975582"/>
                <a:ext cx="38880" cy="112680"/>
              </p14:xfrm>
            </p:contentPart>
          </mc:Choice>
          <mc:Fallback xmlns="">
            <p:pic>
              <p:nvPicPr>
                <p:cNvPr id="12" name="Freihand 11">
                  <a:extLst>
                    <a:ext uri="{FF2B5EF4-FFF2-40B4-BE49-F238E27FC236}">
                      <a16:creationId xmlns:a16="http://schemas.microsoft.com/office/drawing/2014/main" id="{B18CEDB6-92A0-4218-A7E9-CDA924538E9E}"/>
                    </a:ext>
                  </a:extLst>
                </p:cNvPr>
                <p:cNvPicPr/>
                <p:nvPr/>
              </p:nvPicPr>
              <p:blipFill>
                <a:blip r:embed="rId17"/>
                <a:stretch>
                  <a:fillRect/>
                </a:stretch>
              </p:blipFill>
              <p:spPr>
                <a:xfrm>
                  <a:off x="10247335" y="1966942"/>
                  <a:ext cx="56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B8B0A3B-2560-4E00-99E0-873C2377A587}"/>
                    </a:ext>
                  </a:extLst>
                </p14:cNvPr>
                <p14:cNvContentPartPr/>
                <p14:nvPr/>
              </p14:nvContentPartPr>
              <p14:xfrm>
                <a:off x="10281895" y="1880902"/>
                <a:ext cx="30240" cy="19440"/>
              </p14:xfrm>
            </p:contentPart>
          </mc:Choice>
          <mc:Fallback xmlns="">
            <p:pic>
              <p:nvPicPr>
                <p:cNvPr id="13" name="Freihand 12">
                  <a:extLst>
                    <a:ext uri="{FF2B5EF4-FFF2-40B4-BE49-F238E27FC236}">
                      <a16:creationId xmlns:a16="http://schemas.microsoft.com/office/drawing/2014/main" id="{0B8B0A3B-2560-4E00-99E0-873C2377A587}"/>
                    </a:ext>
                  </a:extLst>
                </p:cNvPr>
                <p:cNvPicPr/>
                <p:nvPr/>
              </p:nvPicPr>
              <p:blipFill>
                <a:blip r:embed="rId19"/>
                <a:stretch>
                  <a:fillRect/>
                </a:stretch>
              </p:blipFill>
              <p:spPr>
                <a:xfrm>
                  <a:off x="10273255" y="1871902"/>
                  <a:ext cx="47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261BADA5-7752-4355-A7E0-A775E4D5DB62}"/>
                    </a:ext>
                  </a:extLst>
                </p14:cNvPr>
                <p14:cNvContentPartPr/>
                <p14:nvPr/>
              </p14:nvContentPartPr>
              <p14:xfrm>
                <a:off x="10347055" y="1791982"/>
                <a:ext cx="221400" cy="326520"/>
              </p14:xfrm>
            </p:contentPart>
          </mc:Choice>
          <mc:Fallback xmlns="">
            <p:pic>
              <p:nvPicPr>
                <p:cNvPr id="15" name="Freihand 14">
                  <a:extLst>
                    <a:ext uri="{FF2B5EF4-FFF2-40B4-BE49-F238E27FC236}">
                      <a16:creationId xmlns:a16="http://schemas.microsoft.com/office/drawing/2014/main" id="{261BADA5-7752-4355-A7E0-A775E4D5DB62}"/>
                    </a:ext>
                  </a:extLst>
                </p:cNvPr>
                <p:cNvPicPr/>
                <p:nvPr/>
              </p:nvPicPr>
              <p:blipFill>
                <a:blip r:embed="rId21"/>
                <a:stretch>
                  <a:fillRect/>
                </a:stretch>
              </p:blipFill>
              <p:spPr>
                <a:xfrm>
                  <a:off x="10338415" y="1782982"/>
                  <a:ext cx="2390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DCA6E49F-887E-4CEA-8590-2AE1CAE18746}"/>
                    </a:ext>
                  </a:extLst>
                </p14:cNvPr>
                <p14:cNvContentPartPr/>
                <p14:nvPr/>
              </p14:nvContentPartPr>
              <p14:xfrm>
                <a:off x="10723615" y="1834462"/>
                <a:ext cx="369360" cy="158760"/>
              </p14:xfrm>
            </p:contentPart>
          </mc:Choice>
          <mc:Fallback xmlns="">
            <p:pic>
              <p:nvPicPr>
                <p:cNvPr id="16" name="Freihand 15">
                  <a:extLst>
                    <a:ext uri="{FF2B5EF4-FFF2-40B4-BE49-F238E27FC236}">
                      <a16:creationId xmlns:a16="http://schemas.microsoft.com/office/drawing/2014/main" id="{DCA6E49F-887E-4CEA-8590-2AE1CAE18746}"/>
                    </a:ext>
                  </a:extLst>
                </p:cNvPr>
                <p:cNvPicPr/>
                <p:nvPr/>
              </p:nvPicPr>
              <p:blipFill>
                <a:blip r:embed="rId23"/>
                <a:stretch>
                  <a:fillRect/>
                </a:stretch>
              </p:blipFill>
              <p:spPr>
                <a:xfrm>
                  <a:off x="10714615" y="1825462"/>
                  <a:ext cx="38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8396D282-31DC-4B9F-A244-D0325B63295F}"/>
                    </a:ext>
                  </a:extLst>
                </p14:cNvPr>
                <p14:cNvContentPartPr/>
                <p14:nvPr/>
              </p14:nvContentPartPr>
              <p14:xfrm>
                <a:off x="11049775" y="1667782"/>
                <a:ext cx="5040" cy="16200"/>
              </p14:xfrm>
            </p:contentPart>
          </mc:Choice>
          <mc:Fallback xmlns="">
            <p:pic>
              <p:nvPicPr>
                <p:cNvPr id="17" name="Freihand 16">
                  <a:extLst>
                    <a:ext uri="{FF2B5EF4-FFF2-40B4-BE49-F238E27FC236}">
                      <a16:creationId xmlns:a16="http://schemas.microsoft.com/office/drawing/2014/main" id="{8396D282-31DC-4B9F-A244-D0325B63295F}"/>
                    </a:ext>
                  </a:extLst>
                </p:cNvPr>
                <p:cNvPicPr/>
                <p:nvPr/>
              </p:nvPicPr>
              <p:blipFill>
                <a:blip r:embed="rId25"/>
                <a:stretch>
                  <a:fillRect/>
                </a:stretch>
              </p:blipFill>
              <p:spPr>
                <a:xfrm>
                  <a:off x="11041135" y="1658782"/>
                  <a:ext cx="22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AA504194-F421-40DA-88DE-C0826B00F3B2}"/>
                    </a:ext>
                  </a:extLst>
                </p14:cNvPr>
                <p14:cNvContentPartPr/>
                <p14:nvPr/>
              </p14:nvContentPartPr>
              <p14:xfrm>
                <a:off x="11126095" y="1714222"/>
                <a:ext cx="126720" cy="176400"/>
              </p14:xfrm>
            </p:contentPart>
          </mc:Choice>
          <mc:Fallback xmlns="">
            <p:pic>
              <p:nvPicPr>
                <p:cNvPr id="18" name="Freihand 17">
                  <a:extLst>
                    <a:ext uri="{FF2B5EF4-FFF2-40B4-BE49-F238E27FC236}">
                      <a16:creationId xmlns:a16="http://schemas.microsoft.com/office/drawing/2014/main" id="{AA504194-F421-40DA-88DE-C0826B00F3B2}"/>
                    </a:ext>
                  </a:extLst>
                </p:cNvPr>
                <p:cNvPicPr/>
                <p:nvPr/>
              </p:nvPicPr>
              <p:blipFill>
                <a:blip r:embed="rId27"/>
                <a:stretch>
                  <a:fillRect/>
                </a:stretch>
              </p:blipFill>
              <p:spPr>
                <a:xfrm>
                  <a:off x="11117455" y="1705222"/>
                  <a:ext cx="144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CDA0DE82-5AD8-4C64-8545-28E40D01AC9E}"/>
                    </a:ext>
                  </a:extLst>
                </p14:cNvPr>
                <p14:cNvContentPartPr/>
                <p14:nvPr/>
              </p14:nvContentPartPr>
              <p14:xfrm>
                <a:off x="9533095" y="2479942"/>
                <a:ext cx="265320" cy="281160"/>
              </p14:xfrm>
            </p:contentPart>
          </mc:Choice>
          <mc:Fallback xmlns="">
            <p:pic>
              <p:nvPicPr>
                <p:cNvPr id="19" name="Freihand 18">
                  <a:extLst>
                    <a:ext uri="{FF2B5EF4-FFF2-40B4-BE49-F238E27FC236}">
                      <a16:creationId xmlns:a16="http://schemas.microsoft.com/office/drawing/2014/main" id="{CDA0DE82-5AD8-4C64-8545-28E40D01AC9E}"/>
                    </a:ext>
                  </a:extLst>
                </p:cNvPr>
                <p:cNvPicPr/>
                <p:nvPr/>
              </p:nvPicPr>
              <p:blipFill>
                <a:blip r:embed="rId29"/>
                <a:stretch>
                  <a:fillRect/>
                </a:stretch>
              </p:blipFill>
              <p:spPr>
                <a:xfrm>
                  <a:off x="9524455" y="2471302"/>
                  <a:ext cx="2829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F1939A73-F98F-4026-9C7E-352BF7BDFB2A}"/>
                    </a:ext>
                  </a:extLst>
                </p14:cNvPr>
                <p14:cNvContentPartPr/>
                <p14:nvPr/>
              </p14:nvContentPartPr>
              <p14:xfrm>
                <a:off x="9848095" y="2390302"/>
                <a:ext cx="79920" cy="295200"/>
              </p14:xfrm>
            </p:contentPart>
          </mc:Choice>
          <mc:Fallback xmlns="">
            <p:pic>
              <p:nvPicPr>
                <p:cNvPr id="20" name="Freihand 19">
                  <a:extLst>
                    <a:ext uri="{FF2B5EF4-FFF2-40B4-BE49-F238E27FC236}">
                      <a16:creationId xmlns:a16="http://schemas.microsoft.com/office/drawing/2014/main" id="{F1939A73-F98F-4026-9C7E-352BF7BDFB2A}"/>
                    </a:ext>
                  </a:extLst>
                </p:cNvPr>
                <p:cNvPicPr/>
                <p:nvPr/>
              </p:nvPicPr>
              <p:blipFill>
                <a:blip r:embed="rId31"/>
                <a:stretch>
                  <a:fillRect/>
                </a:stretch>
              </p:blipFill>
              <p:spPr>
                <a:xfrm>
                  <a:off x="9839095" y="2381662"/>
                  <a:ext cx="975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B6104A9E-3BC8-4E54-A13F-C33B815686D3}"/>
                    </a:ext>
                  </a:extLst>
                </p14:cNvPr>
                <p14:cNvContentPartPr/>
                <p14:nvPr/>
              </p14:nvContentPartPr>
              <p14:xfrm>
                <a:off x="9940255" y="2524582"/>
                <a:ext cx="101880" cy="117720"/>
              </p14:xfrm>
            </p:contentPart>
          </mc:Choice>
          <mc:Fallback xmlns="">
            <p:pic>
              <p:nvPicPr>
                <p:cNvPr id="21" name="Freihand 20">
                  <a:extLst>
                    <a:ext uri="{FF2B5EF4-FFF2-40B4-BE49-F238E27FC236}">
                      <a16:creationId xmlns:a16="http://schemas.microsoft.com/office/drawing/2014/main" id="{B6104A9E-3BC8-4E54-A13F-C33B815686D3}"/>
                    </a:ext>
                  </a:extLst>
                </p:cNvPr>
                <p:cNvPicPr/>
                <p:nvPr/>
              </p:nvPicPr>
              <p:blipFill>
                <a:blip r:embed="rId33"/>
                <a:stretch>
                  <a:fillRect/>
                </a:stretch>
              </p:blipFill>
              <p:spPr>
                <a:xfrm>
                  <a:off x="9931255" y="2515942"/>
                  <a:ext cx="119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1AC8584B-6AFC-4A62-A6FE-D8AC42C17A60}"/>
                    </a:ext>
                  </a:extLst>
                </p14:cNvPr>
                <p14:cNvContentPartPr/>
                <p14:nvPr/>
              </p14:nvContentPartPr>
              <p14:xfrm>
                <a:off x="10071655" y="2434222"/>
                <a:ext cx="149400" cy="340920"/>
              </p14:xfrm>
            </p:contentPart>
          </mc:Choice>
          <mc:Fallback xmlns="">
            <p:pic>
              <p:nvPicPr>
                <p:cNvPr id="22" name="Freihand 21">
                  <a:extLst>
                    <a:ext uri="{FF2B5EF4-FFF2-40B4-BE49-F238E27FC236}">
                      <a16:creationId xmlns:a16="http://schemas.microsoft.com/office/drawing/2014/main" id="{1AC8584B-6AFC-4A62-A6FE-D8AC42C17A60}"/>
                    </a:ext>
                  </a:extLst>
                </p:cNvPr>
                <p:cNvPicPr/>
                <p:nvPr/>
              </p:nvPicPr>
              <p:blipFill>
                <a:blip r:embed="rId35"/>
                <a:stretch>
                  <a:fillRect/>
                </a:stretch>
              </p:blipFill>
              <p:spPr>
                <a:xfrm>
                  <a:off x="10063015" y="2425222"/>
                  <a:ext cx="1670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636D4CE-36A6-4D98-9BDC-158563A49060}"/>
                    </a:ext>
                  </a:extLst>
                </p14:cNvPr>
                <p14:cNvContentPartPr/>
                <p14:nvPr/>
              </p14:nvContentPartPr>
              <p14:xfrm>
                <a:off x="10404655" y="2227222"/>
                <a:ext cx="330840" cy="314280"/>
              </p14:xfrm>
            </p:contentPart>
          </mc:Choice>
          <mc:Fallback xmlns="">
            <p:pic>
              <p:nvPicPr>
                <p:cNvPr id="23" name="Freihand 22">
                  <a:extLst>
                    <a:ext uri="{FF2B5EF4-FFF2-40B4-BE49-F238E27FC236}">
                      <a16:creationId xmlns:a16="http://schemas.microsoft.com/office/drawing/2014/main" id="{F636D4CE-36A6-4D98-9BDC-158563A49060}"/>
                    </a:ext>
                  </a:extLst>
                </p:cNvPr>
                <p:cNvPicPr/>
                <p:nvPr/>
              </p:nvPicPr>
              <p:blipFill>
                <a:blip r:embed="rId37"/>
                <a:stretch>
                  <a:fillRect/>
                </a:stretch>
              </p:blipFill>
              <p:spPr>
                <a:xfrm>
                  <a:off x="10395655" y="2218582"/>
                  <a:ext cx="3484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C6E17D44-29CD-4E80-9C6B-88D6BF1C3F74}"/>
                    </a:ext>
                  </a:extLst>
                </p14:cNvPr>
                <p14:cNvContentPartPr/>
                <p14:nvPr/>
              </p14:nvContentPartPr>
              <p14:xfrm>
                <a:off x="10591135" y="2273302"/>
                <a:ext cx="6480" cy="12240"/>
              </p14:xfrm>
            </p:contentPart>
          </mc:Choice>
          <mc:Fallback xmlns="">
            <p:pic>
              <p:nvPicPr>
                <p:cNvPr id="24" name="Freihand 23">
                  <a:extLst>
                    <a:ext uri="{FF2B5EF4-FFF2-40B4-BE49-F238E27FC236}">
                      <a16:creationId xmlns:a16="http://schemas.microsoft.com/office/drawing/2014/main" id="{C6E17D44-29CD-4E80-9C6B-88D6BF1C3F74}"/>
                    </a:ext>
                  </a:extLst>
                </p:cNvPr>
                <p:cNvPicPr/>
                <p:nvPr/>
              </p:nvPicPr>
              <p:blipFill>
                <a:blip r:embed="rId39"/>
                <a:stretch>
                  <a:fillRect/>
                </a:stretch>
              </p:blipFill>
              <p:spPr>
                <a:xfrm>
                  <a:off x="10582135" y="2264662"/>
                  <a:ext cx="24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C5E96127-1F4E-4334-91E7-8AD309329F5B}"/>
                    </a:ext>
                  </a:extLst>
                </p14:cNvPr>
                <p14:cNvContentPartPr/>
                <p14:nvPr/>
              </p14:nvContentPartPr>
              <p14:xfrm>
                <a:off x="10885255" y="2158462"/>
                <a:ext cx="460800" cy="237240"/>
              </p14:xfrm>
            </p:contentPart>
          </mc:Choice>
          <mc:Fallback xmlns="">
            <p:pic>
              <p:nvPicPr>
                <p:cNvPr id="25" name="Freihand 24">
                  <a:extLst>
                    <a:ext uri="{FF2B5EF4-FFF2-40B4-BE49-F238E27FC236}">
                      <a16:creationId xmlns:a16="http://schemas.microsoft.com/office/drawing/2014/main" id="{C5E96127-1F4E-4334-91E7-8AD309329F5B}"/>
                    </a:ext>
                  </a:extLst>
                </p:cNvPr>
                <p:cNvPicPr/>
                <p:nvPr/>
              </p:nvPicPr>
              <p:blipFill>
                <a:blip r:embed="rId41"/>
                <a:stretch>
                  <a:fillRect/>
                </a:stretch>
              </p:blipFill>
              <p:spPr>
                <a:xfrm>
                  <a:off x="10876255" y="2149462"/>
                  <a:ext cx="478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C6FF5B5B-DED9-4C2A-8781-226916EDEDC7}"/>
                    </a:ext>
                  </a:extLst>
                </p14:cNvPr>
                <p14:cNvContentPartPr/>
                <p14:nvPr/>
              </p14:nvContentPartPr>
              <p14:xfrm>
                <a:off x="11123935" y="2040742"/>
                <a:ext cx="2520" cy="2520"/>
              </p14:xfrm>
            </p:contentPart>
          </mc:Choice>
          <mc:Fallback xmlns="">
            <p:pic>
              <p:nvPicPr>
                <p:cNvPr id="26" name="Freihand 25">
                  <a:extLst>
                    <a:ext uri="{FF2B5EF4-FFF2-40B4-BE49-F238E27FC236}">
                      <a16:creationId xmlns:a16="http://schemas.microsoft.com/office/drawing/2014/main" id="{C6FF5B5B-DED9-4C2A-8781-226916EDEDC7}"/>
                    </a:ext>
                  </a:extLst>
                </p:cNvPr>
                <p:cNvPicPr/>
                <p:nvPr/>
              </p:nvPicPr>
              <p:blipFill>
                <a:blip r:embed="rId43"/>
                <a:stretch>
                  <a:fillRect/>
                </a:stretch>
              </p:blipFill>
              <p:spPr>
                <a:xfrm>
                  <a:off x="11115295" y="2031742"/>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033E23AB-D920-4F71-B097-DBF26C0E7DA3}"/>
                    </a:ext>
                  </a:extLst>
                </p14:cNvPr>
                <p14:cNvContentPartPr/>
                <p14:nvPr/>
              </p14:nvContentPartPr>
              <p14:xfrm>
                <a:off x="9665575" y="2848942"/>
                <a:ext cx="114120" cy="327960"/>
              </p14:xfrm>
            </p:contentPart>
          </mc:Choice>
          <mc:Fallback xmlns="">
            <p:pic>
              <p:nvPicPr>
                <p:cNvPr id="27" name="Freihand 26">
                  <a:extLst>
                    <a:ext uri="{FF2B5EF4-FFF2-40B4-BE49-F238E27FC236}">
                      <a16:creationId xmlns:a16="http://schemas.microsoft.com/office/drawing/2014/main" id="{033E23AB-D920-4F71-B097-DBF26C0E7DA3}"/>
                    </a:ext>
                  </a:extLst>
                </p:cNvPr>
                <p:cNvPicPr/>
                <p:nvPr/>
              </p:nvPicPr>
              <p:blipFill>
                <a:blip r:embed="rId45"/>
                <a:stretch>
                  <a:fillRect/>
                </a:stretch>
              </p:blipFill>
              <p:spPr>
                <a:xfrm>
                  <a:off x="9656575" y="2840302"/>
                  <a:ext cx="1317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A04AA0B9-2B41-4F99-8516-59E8B702E1C4}"/>
                    </a:ext>
                  </a:extLst>
                </p14:cNvPr>
                <p14:cNvContentPartPr/>
                <p14:nvPr/>
              </p14:nvContentPartPr>
              <p14:xfrm>
                <a:off x="9818935" y="2963782"/>
                <a:ext cx="357120" cy="150120"/>
              </p14:xfrm>
            </p:contentPart>
          </mc:Choice>
          <mc:Fallback xmlns="">
            <p:pic>
              <p:nvPicPr>
                <p:cNvPr id="28" name="Freihand 27">
                  <a:extLst>
                    <a:ext uri="{FF2B5EF4-FFF2-40B4-BE49-F238E27FC236}">
                      <a16:creationId xmlns:a16="http://schemas.microsoft.com/office/drawing/2014/main" id="{A04AA0B9-2B41-4F99-8516-59E8B702E1C4}"/>
                    </a:ext>
                  </a:extLst>
                </p:cNvPr>
                <p:cNvPicPr/>
                <p:nvPr/>
              </p:nvPicPr>
              <p:blipFill>
                <a:blip r:embed="rId47"/>
                <a:stretch>
                  <a:fillRect/>
                </a:stretch>
              </p:blipFill>
              <p:spPr>
                <a:xfrm>
                  <a:off x="9809935" y="2954782"/>
                  <a:ext cx="374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E4104DA7-42B2-4993-A35A-19F265C75CF2}"/>
                    </a:ext>
                  </a:extLst>
                </p14:cNvPr>
                <p14:cNvContentPartPr/>
                <p14:nvPr/>
              </p14:nvContentPartPr>
              <p14:xfrm>
                <a:off x="10123495" y="2943622"/>
                <a:ext cx="277560" cy="94320"/>
              </p14:xfrm>
            </p:contentPart>
          </mc:Choice>
          <mc:Fallback xmlns="">
            <p:pic>
              <p:nvPicPr>
                <p:cNvPr id="29" name="Freihand 28">
                  <a:extLst>
                    <a:ext uri="{FF2B5EF4-FFF2-40B4-BE49-F238E27FC236}">
                      <a16:creationId xmlns:a16="http://schemas.microsoft.com/office/drawing/2014/main" id="{E4104DA7-42B2-4993-A35A-19F265C75CF2}"/>
                    </a:ext>
                  </a:extLst>
                </p:cNvPr>
                <p:cNvPicPr/>
                <p:nvPr/>
              </p:nvPicPr>
              <p:blipFill>
                <a:blip r:embed="rId49"/>
                <a:stretch>
                  <a:fillRect/>
                </a:stretch>
              </p:blipFill>
              <p:spPr>
                <a:xfrm>
                  <a:off x="10114855" y="2934622"/>
                  <a:ext cx="295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E59F5F92-8B5E-4FAD-BF89-21FE943DB0F4}"/>
                    </a:ext>
                  </a:extLst>
                </p14:cNvPr>
                <p14:cNvContentPartPr/>
                <p14:nvPr/>
              </p14:nvContentPartPr>
              <p14:xfrm>
                <a:off x="10373695" y="2812222"/>
                <a:ext cx="118080" cy="208080"/>
              </p14:xfrm>
            </p:contentPart>
          </mc:Choice>
          <mc:Fallback xmlns="">
            <p:pic>
              <p:nvPicPr>
                <p:cNvPr id="30" name="Freihand 29">
                  <a:extLst>
                    <a:ext uri="{FF2B5EF4-FFF2-40B4-BE49-F238E27FC236}">
                      <a16:creationId xmlns:a16="http://schemas.microsoft.com/office/drawing/2014/main" id="{E59F5F92-8B5E-4FAD-BF89-21FE943DB0F4}"/>
                    </a:ext>
                  </a:extLst>
                </p:cNvPr>
                <p:cNvPicPr/>
                <p:nvPr/>
              </p:nvPicPr>
              <p:blipFill>
                <a:blip r:embed="rId51"/>
                <a:stretch>
                  <a:fillRect/>
                </a:stretch>
              </p:blipFill>
              <p:spPr>
                <a:xfrm>
                  <a:off x="10365055" y="2803222"/>
                  <a:ext cx="135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3C03B0EC-1936-4710-B48E-834D088D5A45}"/>
                    </a:ext>
                  </a:extLst>
                </p14:cNvPr>
                <p14:cNvContentPartPr/>
                <p14:nvPr/>
              </p14:nvContentPartPr>
              <p14:xfrm>
                <a:off x="10524535" y="2845702"/>
                <a:ext cx="342360" cy="284040"/>
              </p14:xfrm>
            </p:contentPart>
          </mc:Choice>
          <mc:Fallback xmlns="">
            <p:pic>
              <p:nvPicPr>
                <p:cNvPr id="31" name="Freihand 30">
                  <a:extLst>
                    <a:ext uri="{FF2B5EF4-FFF2-40B4-BE49-F238E27FC236}">
                      <a16:creationId xmlns:a16="http://schemas.microsoft.com/office/drawing/2014/main" id="{3C03B0EC-1936-4710-B48E-834D088D5A45}"/>
                    </a:ext>
                  </a:extLst>
                </p:cNvPr>
                <p:cNvPicPr/>
                <p:nvPr/>
              </p:nvPicPr>
              <p:blipFill>
                <a:blip r:embed="rId53"/>
                <a:stretch>
                  <a:fillRect/>
                </a:stretch>
              </p:blipFill>
              <p:spPr>
                <a:xfrm>
                  <a:off x="10515535" y="2837062"/>
                  <a:ext cx="3600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FC742E0F-89AF-4438-8C23-3CCCDBA27E1C}"/>
                    </a:ext>
                  </a:extLst>
                </p14:cNvPr>
                <p14:cNvContentPartPr/>
                <p14:nvPr/>
              </p14:nvContentPartPr>
              <p14:xfrm>
                <a:off x="10963015" y="2741302"/>
                <a:ext cx="113760" cy="98640"/>
              </p14:xfrm>
            </p:contentPart>
          </mc:Choice>
          <mc:Fallback xmlns="">
            <p:pic>
              <p:nvPicPr>
                <p:cNvPr id="32" name="Freihand 31">
                  <a:extLst>
                    <a:ext uri="{FF2B5EF4-FFF2-40B4-BE49-F238E27FC236}">
                      <a16:creationId xmlns:a16="http://schemas.microsoft.com/office/drawing/2014/main" id="{FC742E0F-89AF-4438-8C23-3CCCDBA27E1C}"/>
                    </a:ext>
                  </a:extLst>
                </p:cNvPr>
                <p:cNvPicPr/>
                <p:nvPr/>
              </p:nvPicPr>
              <p:blipFill>
                <a:blip r:embed="rId55"/>
                <a:stretch>
                  <a:fillRect/>
                </a:stretch>
              </p:blipFill>
              <p:spPr>
                <a:xfrm>
                  <a:off x="10954375" y="2732662"/>
                  <a:ext cx="131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786EC251-943F-4966-B746-792DDD9E85BD}"/>
                    </a:ext>
                  </a:extLst>
                </p14:cNvPr>
                <p14:cNvContentPartPr/>
                <p14:nvPr/>
              </p14:nvContentPartPr>
              <p14:xfrm>
                <a:off x="11109535" y="2693782"/>
                <a:ext cx="232920" cy="92520"/>
              </p14:xfrm>
            </p:contentPart>
          </mc:Choice>
          <mc:Fallback xmlns="">
            <p:pic>
              <p:nvPicPr>
                <p:cNvPr id="33" name="Freihand 32">
                  <a:extLst>
                    <a:ext uri="{FF2B5EF4-FFF2-40B4-BE49-F238E27FC236}">
                      <a16:creationId xmlns:a16="http://schemas.microsoft.com/office/drawing/2014/main" id="{786EC251-943F-4966-B746-792DDD9E85BD}"/>
                    </a:ext>
                  </a:extLst>
                </p:cNvPr>
                <p:cNvPicPr/>
                <p:nvPr/>
              </p:nvPicPr>
              <p:blipFill>
                <a:blip r:embed="rId57"/>
                <a:stretch>
                  <a:fillRect/>
                </a:stretch>
              </p:blipFill>
              <p:spPr>
                <a:xfrm>
                  <a:off x="11100535" y="2684782"/>
                  <a:ext cx="250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44580C6C-CF86-492E-95F4-6B0A658F0495}"/>
                    </a:ext>
                  </a:extLst>
                </p14:cNvPr>
                <p14:cNvContentPartPr/>
                <p14:nvPr/>
              </p14:nvContentPartPr>
              <p14:xfrm>
                <a:off x="11483575" y="2419462"/>
                <a:ext cx="161280" cy="294480"/>
              </p14:xfrm>
            </p:contentPart>
          </mc:Choice>
          <mc:Fallback xmlns="">
            <p:pic>
              <p:nvPicPr>
                <p:cNvPr id="34" name="Freihand 33">
                  <a:extLst>
                    <a:ext uri="{FF2B5EF4-FFF2-40B4-BE49-F238E27FC236}">
                      <a16:creationId xmlns:a16="http://schemas.microsoft.com/office/drawing/2014/main" id="{44580C6C-CF86-492E-95F4-6B0A658F0495}"/>
                    </a:ext>
                  </a:extLst>
                </p:cNvPr>
                <p:cNvPicPr/>
                <p:nvPr/>
              </p:nvPicPr>
              <p:blipFill>
                <a:blip r:embed="rId59"/>
                <a:stretch>
                  <a:fillRect/>
                </a:stretch>
              </p:blipFill>
              <p:spPr>
                <a:xfrm>
                  <a:off x="11474935" y="2410822"/>
                  <a:ext cx="1789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25E24087-9745-404C-847A-AB7E039070C8}"/>
                    </a:ext>
                  </a:extLst>
                </p14:cNvPr>
                <p14:cNvContentPartPr/>
                <p14:nvPr/>
              </p14:nvContentPartPr>
              <p14:xfrm>
                <a:off x="11754655" y="2348182"/>
                <a:ext cx="95400" cy="315720"/>
              </p14:xfrm>
            </p:contentPart>
          </mc:Choice>
          <mc:Fallback xmlns="">
            <p:pic>
              <p:nvPicPr>
                <p:cNvPr id="35" name="Freihand 34">
                  <a:extLst>
                    <a:ext uri="{FF2B5EF4-FFF2-40B4-BE49-F238E27FC236}">
                      <a16:creationId xmlns:a16="http://schemas.microsoft.com/office/drawing/2014/main" id="{25E24087-9745-404C-847A-AB7E039070C8}"/>
                    </a:ext>
                  </a:extLst>
                </p:cNvPr>
                <p:cNvPicPr/>
                <p:nvPr/>
              </p:nvPicPr>
              <p:blipFill>
                <a:blip r:embed="rId61"/>
                <a:stretch>
                  <a:fillRect/>
                </a:stretch>
              </p:blipFill>
              <p:spPr>
                <a:xfrm>
                  <a:off x="11745655" y="2339182"/>
                  <a:ext cx="113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7414EC50-BB08-43B2-8414-7E2A6BF75BD6}"/>
                    </a:ext>
                  </a:extLst>
                </p14:cNvPr>
                <p14:cNvContentPartPr/>
                <p14:nvPr/>
              </p14:nvContentPartPr>
              <p14:xfrm>
                <a:off x="11631895" y="2309302"/>
                <a:ext cx="137520" cy="113040"/>
              </p14:xfrm>
            </p:contentPart>
          </mc:Choice>
          <mc:Fallback xmlns="">
            <p:pic>
              <p:nvPicPr>
                <p:cNvPr id="36" name="Freihand 35">
                  <a:extLst>
                    <a:ext uri="{FF2B5EF4-FFF2-40B4-BE49-F238E27FC236}">
                      <a16:creationId xmlns:a16="http://schemas.microsoft.com/office/drawing/2014/main" id="{7414EC50-BB08-43B2-8414-7E2A6BF75BD6}"/>
                    </a:ext>
                  </a:extLst>
                </p:cNvPr>
                <p:cNvPicPr/>
                <p:nvPr/>
              </p:nvPicPr>
              <p:blipFill>
                <a:blip r:embed="rId63"/>
                <a:stretch>
                  <a:fillRect/>
                </a:stretch>
              </p:blipFill>
              <p:spPr>
                <a:xfrm>
                  <a:off x="11623255" y="2300662"/>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5F41C4D8-200F-4814-8576-EF94CE29365A}"/>
                    </a:ext>
                  </a:extLst>
                </p14:cNvPr>
                <p14:cNvContentPartPr/>
                <p14:nvPr/>
              </p14:nvContentPartPr>
              <p14:xfrm>
                <a:off x="11854375" y="2554822"/>
                <a:ext cx="89640" cy="152280"/>
              </p14:xfrm>
            </p:contentPart>
          </mc:Choice>
          <mc:Fallback xmlns="">
            <p:pic>
              <p:nvPicPr>
                <p:cNvPr id="37" name="Freihand 36">
                  <a:extLst>
                    <a:ext uri="{FF2B5EF4-FFF2-40B4-BE49-F238E27FC236}">
                      <a16:creationId xmlns:a16="http://schemas.microsoft.com/office/drawing/2014/main" id="{5F41C4D8-200F-4814-8576-EF94CE29365A}"/>
                    </a:ext>
                  </a:extLst>
                </p:cNvPr>
                <p:cNvPicPr/>
                <p:nvPr/>
              </p:nvPicPr>
              <p:blipFill>
                <a:blip r:embed="rId65"/>
                <a:stretch>
                  <a:fillRect/>
                </a:stretch>
              </p:blipFill>
              <p:spPr>
                <a:xfrm>
                  <a:off x="11845375" y="2545822"/>
                  <a:ext cx="107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F0037FAB-115C-4806-B8F2-B4DFD703E105}"/>
                    </a:ext>
                  </a:extLst>
                </p14:cNvPr>
                <p14:cNvContentPartPr/>
                <p14:nvPr/>
              </p14:nvContentPartPr>
              <p14:xfrm>
                <a:off x="11796775" y="2110942"/>
                <a:ext cx="152640" cy="247680"/>
              </p14:xfrm>
            </p:contentPart>
          </mc:Choice>
          <mc:Fallback xmlns="">
            <p:pic>
              <p:nvPicPr>
                <p:cNvPr id="38" name="Freihand 37">
                  <a:extLst>
                    <a:ext uri="{FF2B5EF4-FFF2-40B4-BE49-F238E27FC236}">
                      <a16:creationId xmlns:a16="http://schemas.microsoft.com/office/drawing/2014/main" id="{F0037FAB-115C-4806-B8F2-B4DFD703E105}"/>
                    </a:ext>
                  </a:extLst>
                </p:cNvPr>
                <p:cNvPicPr/>
                <p:nvPr/>
              </p:nvPicPr>
              <p:blipFill>
                <a:blip r:embed="rId67"/>
                <a:stretch>
                  <a:fillRect/>
                </a:stretch>
              </p:blipFill>
              <p:spPr>
                <a:xfrm>
                  <a:off x="11788135" y="2101942"/>
                  <a:ext cx="170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56C95D59-139F-4B19-8565-AEC10040EB5A}"/>
                    </a:ext>
                  </a:extLst>
                </p14:cNvPr>
                <p14:cNvContentPartPr/>
                <p14:nvPr/>
              </p14:nvContentPartPr>
              <p14:xfrm>
                <a:off x="12026455" y="2582542"/>
                <a:ext cx="7200" cy="14760"/>
              </p14:xfrm>
            </p:contentPart>
          </mc:Choice>
          <mc:Fallback xmlns="">
            <p:pic>
              <p:nvPicPr>
                <p:cNvPr id="39" name="Freihand 38">
                  <a:extLst>
                    <a:ext uri="{FF2B5EF4-FFF2-40B4-BE49-F238E27FC236}">
                      <a16:creationId xmlns:a16="http://schemas.microsoft.com/office/drawing/2014/main" id="{56C95D59-139F-4B19-8565-AEC10040EB5A}"/>
                    </a:ext>
                  </a:extLst>
                </p:cNvPr>
                <p:cNvPicPr/>
                <p:nvPr/>
              </p:nvPicPr>
              <p:blipFill>
                <a:blip r:embed="rId69"/>
                <a:stretch>
                  <a:fillRect/>
                </a:stretch>
              </p:blipFill>
              <p:spPr>
                <a:xfrm>
                  <a:off x="12017815" y="2573542"/>
                  <a:ext cx="24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5EAE0804-7C9F-4CA5-BE5F-E1781F87CC44}"/>
                    </a:ext>
                  </a:extLst>
                </p14:cNvPr>
                <p14:cNvContentPartPr/>
                <p14:nvPr/>
              </p14:nvContentPartPr>
              <p14:xfrm>
                <a:off x="11627215" y="2687662"/>
                <a:ext cx="438120" cy="401760"/>
              </p14:xfrm>
            </p:contentPart>
          </mc:Choice>
          <mc:Fallback xmlns="">
            <p:pic>
              <p:nvPicPr>
                <p:cNvPr id="41" name="Freihand 40">
                  <a:extLst>
                    <a:ext uri="{FF2B5EF4-FFF2-40B4-BE49-F238E27FC236}">
                      <a16:creationId xmlns:a16="http://schemas.microsoft.com/office/drawing/2014/main" id="{5EAE0804-7C9F-4CA5-BE5F-E1781F87CC44}"/>
                    </a:ext>
                  </a:extLst>
                </p:cNvPr>
                <p:cNvPicPr/>
                <p:nvPr/>
              </p:nvPicPr>
              <p:blipFill>
                <a:blip r:embed="rId71"/>
                <a:stretch>
                  <a:fillRect/>
                </a:stretch>
              </p:blipFill>
              <p:spPr>
                <a:xfrm>
                  <a:off x="11618215" y="2678662"/>
                  <a:ext cx="4557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00CDE799-E5C0-4080-A749-BB9D2EAD0289}"/>
                    </a:ext>
                  </a:extLst>
                </p14:cNvPr>
                <p14:cNvContentPartPr/>
                <p14:nvPr/>
              </p14:nvContentPartPr>
              <p14:xfrm>
                <a:off x="11311135" y="1920142"/>
                <a:ext cx="829800" cy="1204920"/>
              </p14:xfrm>
            </p:contentPart>
          </mc:Choice>
          <mc:Fallback xmlns="">
            <p:pic>
              <p:nvPicPr>
                <p:cNvPr id="45" name="Freihand 44">
                  <a:extLst>
                    <a:ext uri="{FF2B5EF4-FFF2-40B4-BE49-F238E27FC236}">
                      <a16:creationId xmlns:a16="http://schemas.microsoft.com/office/drawing/2014/main" id="{00CDE799-E5C0-4080-A749-BB9D2EAD0289}"/>
                    </a:ext>
                  </a:extLst>
                </p:cNvPr>
                <p:cNvPicPr/>
                <p:nvPr/>
              </p:nvPicPr>
              <p:blipFill>
                <a:blip r:embed="rId73"/>
                <a:stretch>
                  <a:fillRect/>
                </a:stretch>
              </p:blipFill>
              <p:spPr>
                <a:xfrm>
                  <a:off x="11302495" y="1911142"/>
                  <a:ext cx="847440" cy="122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E6D244E3-2B45-477B-BD57-B013D64E9C99}"/>
                  </a:ext>
                </a:extLst>
              </p14:cNvPr>
              <p14:cNvContentPartPr/>
              <p14:nvPr/>
            </p14:nvContentPartPr>
            <p14:xfrm>
              <a:off x="1113775" y="4618702"/>
              <a:ext cx="2039760" cy="73800"/>
            </p14:xfrm>
          </p:contentPart>
        </mc:Choice>
        <mc:Fallback xmlns="">
          <p:pic>
            <p:nvPicPr>
              <p:cNvPr id="47" name="Freihand 46">
                <a:extLst>
                  <a:ext uri="{FF2B5EF4-FFF2-40B4-BE49-F238E27FC236}">
                    <a16:creationId xmlns:a16="http://schemas.microsoft.com/office/drawing/2014/main" id="{E6D244E3-2B45-477B-BD57-B013D64E9C99}"/>
                  </a:ext>
                </a:extLst>
              </p:cNvPr>
              <p:cNvPicPr/>
              <p:nvPr/>
            </p:nvPicPr>
            <p:blipFill>
              <a:blip r:embed="rId75"/>
              <a:stretch>
                <a:fillRect/>
              </a:stretch>
            </p:blipFill>
            <p:spPr>
              <a:xfrm>
                <a:off x="1104775" y="4610062"/>
                <a:ext cx="2057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1C42D225-A735-4227-9193-B612BB697278}"/>
                  </a:ext>
                </a:extLst>
              </p14:cNvPr>
              <p14:cNvContentPartPr/>
              <p14:nvPr/>
            </p14:nvContentPartPr>
            <p14:xfrm>
              <a:off x="6450415" y="4829662"/>
              <a:ext cx="161640" cy="524880"/>
            </p14:xfrm>
          </p:contentPart>
        </mc:Choice>
        <mc:Fallback xmlns="">
          <p:pic>
            <p:nvPicPr>
              <p:cNvPr id="48" name="Freihand 47">
                <a:extLst>
                  <a:ext uri="{FF2B5EF4-FFF2-40B4-BE49-F238E27FC236}">
                    <a16:creationId xmlns:a16="http://schemas.microsoft.com/office/drawing/2014/main" id="{1C42D225-A735-4227-9193-B612BB697278}"/>
                  </a:ext>
                </a:extLst>
              </p:cNvPr>
              <p:cNvPicPr/>
              <p:nvPr/>
            </p:nvPicPr>
            <p:blipFill>
              <a:blip r:embed="rId77"/>
              <a:stretch>
                <a:fillRect/>
              </a:stretch>
            </p:blipFill>
            <p:spPr>
              <a:xfrm>
                <a:off x="6441415" y="4821022"/>
                <a:ext cx="179280" cy="542520"/>
              </a:xfrm>
              <a:prstGeom prst="rect">
                <a:avLst/>
              </a:prstGeom>
            </p:spPr>
          </p:pic>
        </mc:Fallback>
      </mc:AlternateContent>
      <p:grpSp>
        <p:nvGrpSpPr>
          <p:cNvPr id="55" name="Gruppieren 54">
            <a:extLst>
              <a:ext uri="{FF2B5EF4-FFF2-40B4-BE49-F238E27FC236}">
                <a16:creationId xmlns:a16="http://schemas.microsoft.com/office/drawing/2014/main" id="{80C88000-70AB-4494-90F5-E890FF0DBA4B}"/>
              </a:ext>
            </a:extLst>
          </p:cNvPr>
          <p:cNvGrpSpPr/>
          <p:nvPr/>
        </p:nvGrpSpPr>
        <p:grpSpPr>
          <a:xfrm>
            <a:off x="3183055" y="4567942"/>
            <a:ext cx="4048560" cy="1131480"/>
            <a:chOff x="3183055" y="4567942"/>
            <a:chExt cx="4048560" cy="1131480"/>
          </a:xfrm>
        </p:grpSpPr>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364E6875-D459-4285-997B-7F665907D914}"/>
                    </a:ext>
                  </a:extLst>
                </p14:cNvPr>
                <p14:cNvContentPartPr/>
                <p14:nvPr/>
              </p14:nvContentPartPr>
              <p14:xfrm>
                <a:off x="6250975" y="4643182"/>
                <a:ext cx="25200" cy="163800"/>
              </p14:xfrm>
            </p:contentPart>
          </mc:Choice>
          <mc:Fallback xmlns="">
            <p:pic>
              <p:nvPicPr>
                <p:cNvPr id="49" name="Freihand 48">
                  <a:extLst>
                    <a:ext uri="{FF2B5EF4-FFF2-40B4-BE49-F238E27FC236}">
                      <a16:creationId xmlns:a16="http://schemas.microsoft.com/office/drawing/2014/main" id="{364E6875-D459-4285-997B-7F665907D914}"/>
                    </a:ext>
                  </a:extLst>
                </p:cNvPr>
                <p:cNvPicPr/>
                <p:nvPr/>
              </p:nvPicPr>
              <p:blipFill>
                <a:blip r:embed="rId79"/>
                <a:stretch>
                  <a:fillRect/>
                </a:stretch>
              </p:blipFill>
              <p:spPr>
                <a:xfrm>
                  <a:off x="6242335" y="4634542"/>
                  <a:ext cx="42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E8FBF48A-E65D-42E8-8A2E-58004981D094}"/>
                    </a:ext>
                  </a:extLst>
                </p14:cNvPr>
                <p14:cNvContentPartPr/>
                <p14:nvPr/>
              </p14:nvContentPartPr>
              <p14:xfrm>
                <a:off x="6199495" y="4726702"/>
                <a:ext cx="131040" cy="135720"/>
              </p14:xfrm>
            </p:contentPart>
          </mc:Choice>
          <mc:Fallback xmlns="">
            <p:pic>
              <p:nvPicPr>
                <p:cNvPr id="50" name="Freihand 49">
                  <a:extLst>
                    <a:ext uri="{FF2B5EF4-FFF2-40B4-BE49-F238E27FC236}">
                      <a16:creationId xmlns:a16="http://schemas.microsoft.com/office/drawing/2014/main" id="{E8FBF48A-E65D-42E8-8A2E-58004981D094}"/>
                    </a:ext>
                  </a:extLst>
                </p:cNvPr>
                <p:cNvPicPr/>
                <p:nvPr/>
              </p:nvPicPr>
              <p:blipFill>
                <a:blip r:embed="rId81"/>
                <a:stretch>
                  <a:fillRect/>
                </a:stretch>
              </p:blipFill>
              <p:spPr>
                <a:xfrm>
                  <a:off x="6190855" y="4718062"/>
                  <a:ext cx="148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EEFCA44B-C1B0-4639-AD2C-DA4B4036433F}"/>
                    </a:ext>
                  </a:extLst>
                </p14:cNvPr>
                <p14:cNvContentPartPr/>
                <p14:nvPr/>
              </p14:nvContentPartPr>
              <p14:xfrm>
                <a:off x="6500455" y="4567942"/>
                <a:ext cx="20880" cy="228960"/>
              </p14:xfrm>
            </p:contentPart>
          </mc:Choice>
          <mc:Fallback xmlns="">
            <p:pic>
              <p:nvPicPr>
                <p:cNvPr id="51" name="Freihand 50">
                  <a:extLst>
                    <a:ext uri="{FF2B5EF4-FFF2-40B4-BE49-F238E27FC236}">
                      <a16:creationId xmlns:a16="http://schemas.microsoft.com/office/drawing/2014/main" id="{EEFCA44B-C1B0-4639-AD2C-DA4B4036433F}"/>
                    </a:ext>
                  </a:extLst>
                </p:cNvPr>
                <p:cNvPicPr/>
                <p:nvPr/>
              </p:nvPicPr>
              <p:blipFill>
                <a:blip r:embed="rId83"/>
                <a:stretch>
                  <a:fillRect/>
                </a:stretch>
              </p:blipFill>
              <p:spPr>
                <a:xfrm>
                  <a:off x="6491455" y="4558942"/>
                  <a:ext cx="38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DB0B5E56-C3F9-471D-84D7-0B03BA8F6562}"/>
                    </a:ext>
                  </a:extLst>
                </p14:cNvPr>
                <p14:cNvContentPartPr/>
                <p14:nvPr/>
              </p14:nvContentPartPr>
              <p14:xfrm>
                <a:off x="6476695" y="4747942"/>
                <a:ext cx="115920" cy="118800"/>
              </p14:xfrm>
            </p:contentPart>
          </mc:Choice>
          <mc:Fallback xmlns="">
            <p:pic>
              <p:nvPicPr>
                <p:cNvPr id="52" name="Freihand 51">
                  <a:extLst>
                    <a:ext uri="{FF2B5EF4-FFF2-40B4-BE49-F238E27FC236}">
                      <a16:creationId xmlns:a16="http://schemas.microsoft.com/office/drawing/2014/main" id="{DB0B5E56-C3F9-471D-84D7-0B03BA8F6562}"/>
                    </a:ext>
                  </a:extLst>
                </p:cNvPr>
                <p:cNvPicPr/>
                <p:nvPr/>
              </p:nvPicPr>
              <p:blipFill>
                <a:blip r:embed="rId85"/>
                <a:stretch>
                  <a:fillRect/>
                </a:stretch>
              </p:blipFill>
              <p:spPr>
                <a:xfrm>
                  <a:off x="6467695" y="4738942"/>
                  <a:ext cx="133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37D883D-4756-40D8-BEFF-DF5DB0661F46}"/>
                    </a:ext>
                  </a:extLst>
                </p14:cNvPr>
                <p14:cNvContentPartPr/>
                <p14:nvPr/>
              </p14:nvContentPartPr>
              <p14:xfrm>
                <a:off x="3183055" y="4578022"/>
                <a:ext cx="4048560" cy="1121400"/>
              </p14:xfrm>
            </p:contentPart>
          </mc:Choice>
          <mc:Fallback xmlns="">
            <p:pic>
              <p:nvPicPr>
                <p:cNvPr id="54" name="Freihand 53">
                  <a:extLst>
                    <a:ext uri="{FF2B5EF4-FFF2-40B4-BE49-F238E27FC236}">
                      <a16:creationId xmlns:a16="http://schemas.microsoft.com/office/drawing/2014/main" id="{F37D883D-4756-40D8-BEFF-DF5DB0661F46}"/>
                    </a:ext>
                  </a:extLst>
                </p:cNvPr>
                <p:cNvPicPr/>
                <p:nvPr/>
              </p:nvPicPr>
              <p:blipFill>
                <a:blip r:embed="rId87"/>
                <a:stretch>
                  <a:fillRect/>
                </a:stretch>
              </p:blipFill>
              <p:spPr>
                <a:xfrm>
                  <a:off x="3174055" y="4569382"/>
                  <a:ext cx="4066200" cy="113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81" name="Freihand 80">
                <a:extLst>
                  <a:ext uri="{FF2B5EF4-FFF2-40B4-BE49-F238E27FC236}">
                    <a16:creationId xmlns:a16="http://schemas.microsoft.com/office/drawing/2014/main" id="{BFB06148-007B-435B-9940-3C36CF3F3451}"/>
                  </a:ext>
                </a:extLst>
              </p14:cNvPr>
              <p14:cNvContentPartPr/>
              <p14:nvPr/>
            </p14:nvContentPartPr>
            <p14:xfrm>
              <a:off x="6735175" y="5519782"/>
              <a:ext cx="224640" cy="58680"/>
            </p14:xfrm>
          </p:contentPart>
        </mc:Choice>
        <mc:Fallback xmlns="">
          <p:pic>
            <p:nvPicPr>
              <p:cNvPr id="81" name="Freihand 80">
                <a:extLst>
                  <a:ext uri="{FF2B5EF4-FFF2-40B4-BE49-F238E27FC236}">
                    <a16:creationId xmlns:a16="http://schemas.microsoft.com/office/drawing/2014/main" id="{BFB06148-007B-435B-9940-3C36CF3F3451}"/>
                  </a:ext>
                </a:extLst>
              </p:cNvPr>
              <p:cNvPicPr/>
              <p:nvPr/>
            </p:nvPicPr>
            <p:blipFill>
              <a:blip r:embed="rId89"/>
              <a:stretch>
                <a:fillRect/>
              </a:stretch>
            </p:blipFill>
            <p:spPr>
              <a:xfrm>
                <a:off x="6726535" y="5511142"/>
                <a:ext cx="242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2" name="Freihand 81">
                <a:extLst>
                  <a:ext uri="{FF2B5EF4-FFF2-40B4-BE49-F238E27FC236}">
                    <a16:creationId xmlns:a16="http://schemas.microsoft.com/office/drawing/2014/main" id="{94FDE1C7-A424-43EE-96A6-391A1E451CC2}"/>
                  </a:ext>
                </a:extLst>
              </p14:cNvPr>
              <p14:cNvContentPartPr/>
              <p14:nvPr/>
            </p14:nvContentPartPr>
            <p14:xfrm>
              <a:off x="7012015" y="5458942"/>
              <a:ext cx="139320" cy="96480"/>
            </p14:xfrm>
          </p:contentPart>
        </mc:Choice>
        <mc:Fallback xmlns="">
          <p:pic>
            <p:nvPicPr>
              <p:cNvPr id="82" name="Freihand 81">
                <a:extLst>
                  <a:ext uri="{FF2B5EF4-FFF2-40B4-BE49-F238E27FC236}">
                    <a16:creationId xmlns:a16="http://schemas.microsoft.com/office/drawing/2014/main" id="{94FDE1C7-A424-43EE-96A6-391A1E451CC2}"/>
                  </a:ext>
                </a:extLst>
              </p:cNvPr>
              <p:cNvPicPr/>
              <p:nvPr/>
            </p:nvPicPr>
            <p:blipFill>
              <a:blip r:embed="rId91"/>
              <a:stretch>
                <a:fillRect/>
              </a:stretch>
            </p:blipFill>
            <p:spPr>
              <a:xfrm>
                <a:off x="7003015" y="5449942"/>
                <a:ext cx="156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3" name="Freihand 82">
                <a:extLst>
                  <a:ext uri="{FF2B5EF4-FFF2-40B4-BE49-F238E27FC236}">
                    <a16:creationId xmlns:a16="http://schemas.microsoft.com/office/drawing/2014/main" id="{AC026BB0-AEC7-4955-9102-2185CB3132AF}"/>
                  </a:ext>
                </a:extLst>
              </p14:cNvPr>
              <p14:cNvContentPartPr/>
              <p14:nvPr/>
            </p14:nvContentPartPr>
            <p14:xfrm>
              <a:off x="7307935" y="5364982"/>
              <a:ext cx="41040" cy="186120"/>
            </p14:xfrm>
          </p:contentPart>
        </mc:Choice>
        <mc:Fallback xmlns="">
          <p:pic>
            <p:nvPicPr>
              <p:cNvPr id="83" name="Freihand 82">
                <a:extLst>
                  <a:ext uri="{FF2B5EF4-FFF2-40B4-BE49-F238E27FC236}">
                    <a16:creationId xmlns:a16="http://schemas.microsoft.com/office/drawing/2014/main" id="{AC026BB0-AEC7-4955-9102-2185CB3132AF}"/>
                  </a:ext>
                </a:extLst>
              </p:cNvPr>
              <p:cNvPicPr/>
              <p:nvPr/>
            </p:nvPicPr>
            <p:blipFill>
              <a:blip r:embed="rId93"/>
              <a:stretch>
                <a:fillRect/>
              </a:stretch>
            </p:blipFill>
            <p:spPr>
              <a:xfrm>
                <a:off x="7298935" y="5356342"/>
                <a:ext cx="58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4" name="Freihand 83">
                <a:extLst>
                  <a:ext uri="{FF2B5EF4-FFF2-40B4-BE49-F238E27FC236}">
                    <a16:creationId xmlns:a16="http://schemas.microsoft.com/office/drawing/2014/main" id="{93C0F788-DBAA-47F4-BEA2-25EFF222F4EB}"/>
                  </a:ext>
                </a:extLst>
              </p14:cNvPr>
              <p14:cNvContentPartPr/>
              <p14:nvPr/>
            </p14:nvContentPartPr>
            <p14:xfrm>
              <a:off x="7493695" y="5484502"/>
              <a:ext cx="296280" cy="74880"/>
            </p14:xfrm>
          </p:contentPart>
        </mc:Choice>
        <mc:Fallback xmlns="">
          <p:pic>
            <p:nvPicPr>
              <p:cNvPr id="84" name="Freihand 83">
                <a:extLst>
                  <a:ext uri="{FF2B5EF4-FFF2-40B4-BE49-F238E27FC236}">
                    <a16:creationId xmlns:a16="http://schemas.microsoft.com/office/drawing/2014/main" id="{93C0F788-DBAA-47F4-BEA2-25EFF222F4EB}"/>
                  </a:ext>
                </a:extLst>
              </p:cNvPr>
              <p:cNvPicPr/>
              <p:nvPr/>
            </p:nvPicPr>
            <p:blipFill>
              <a:blip r:embed="rId95"/>
              <a:stretch>
                <a:fillRect/>
              </a:stretch>
            </p:blipFill>
            <p:spPr>
              <a:xfrm>
                <a:off x="7484695" y="5475502"/>
                <a:ext cx="313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 name="Freihand 84">
                <a:extLst>
                  <a:ext uri="{FF2B5EF4-FFF2-40B4-BE49-F238E27FC236}">
                    <a16:creationId xmlns:a16="http://schemas.microsoft.com/office/drawing/2014/main" id="{0672712B-324A-4CBC-8C36-D68A030C26B5}"/>
                  </a:ext>
                </a:extLst>
              </p14:cNvPr>
              <p14:cNvContentPartPr/>
              <p14:nvPr/>
            </p14:nvContentPartPr>
            <p14:xfrm>
              <a:off x="7850095" y="5367142"/>
              <a:ext cx="478080" cy="177480"/>
            </p14:xfrm>
          </p:contentPart>
        </mc:Choice>
        <mc:Fallback xmlns="">
          <p:pic>
            <p:nvPicPr>
              <p:cNvPr id="85" name="Freihand 84">
                <a:extLst>
                  <a:ext uri="{FF2B5EF4-FFF2-40B4-BE49-F238E27FC236}">
                    <a16:creationId xmlns:a16="http://schemas.microsoft.com/office/drawing/2014/main" id="{0672712B-324A-4CBC-8C36-D68A030C26B5}"/>
                  </a:ext>
                </a:extLst>
              </p:cNvPr>
              <p:cNvPicPr/>
              <p:nvPr/>
            </p:nvPicPr>
            <p:blipFill>
              <a:blip r:embed="rId97"/>
              <a:stretch>
                <a:fillRect/>
              </a:stretch>
            </p:blipFill>
            <p:spPr>
              <a:xfrm>
                <a:off x="7841455" y="5358502"/>
                <a:ext cx="495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6" name="Freihand 85">
                <a:extLst>
                  <a:ext uri="{FF2B5EF4-FFF2-40B4-BE49-F238E27FC236}">
                    <a16:creationId xmlns:a16="http://schemas.microsoft.com/office/drawing/2014/main" id="{DF51F62B-98D0-4B20-989F-611E3494816B}"/>
                  </a:ext>
                </a:extLst>
              </p14:cNvPr>
              <p14:cNvContentPartPr/>
              <p14:nvPr/>
            </p14:nvContentPartPr>
            <p14:xfrm>
              <a:off x="7554895" y="5331862"/>
              <a:ext cx="34920" cy="7560"/>
            </p14:xfrm>
          </p:contentPart>
        </mc:Choice>
        <mc:Fallback xmlns="">
          <p:pic>
            <p:nvPicPr>
              <p:cNvPr id="86" name="Freihand 85">
                <a:extLst>
                  <a:ext uri="{FF2B5EF4-FFF2-40B4-BE49-F238E27FC236}">
                    <a16:creationId xmlns:a16="http://schemas.microsoft.com/office/drawing/2014/main" id="{DF51F62B-98D0-4B20-989F-611E3494816B}"/>
                  </a:ext>
                </a:extLst>
              </p:cNvPr>
              <p:cNvPicPr/>
              <p:nvPr/>
            </p:nvPicPr>
            <p:blipFill>
              <a:blip r:embed="rId99"/>
              <a:stretch>
                <a:fillRect/>
              </a:stretch>
            </p:blipFill>
            <p:spPr>
              <a:xfrm>
                <a:off x="7546255" y="5323222"/>
                <a:ext cx="52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Freihand 86">
                <a:extLst>
                  <a:ext uri="{FF2B5EF4-FFF2-40B4-BE49-F238E27FC236}">
                    <a16:creationId xmlns:a16="http://schemas.microsoft.com/office/drawing/2014/main" id="{463287DA-763E-4B29-8EAD-7DF0F2EAD08F}"/>
                  </a:ext>
                </a:extLst>
              </p14:cNvPr>
              <p14:cNvContentPartPr/>
              <p14:nvPr/>
            </p14:nvContentPartPr>
            <p14:xfrm>
              <a:off x="7678015" y="5314942"/>
              <a:ext cx="3960" cy="5040"/>
            </p14:xfrm>
          </p:contentPart>
        </mc:Choice>
        <mc:Fallback xmlns="">
          <p:pic>
            <p:nvPicPr>
              <p:cNvPr id="87" name="Freihand 86">
                <a:extLst>
                  <a:ext uri="{FF2B5EF4-FFF2-40B4-BE49-F238E27FC236}">
                    <a16:creationId xmlns:a16="http://schemas.microsoft.com/office/drawing/2014/main" id="{463287DA-763E-4B29-8EAD-7DF0F2EAD08F}"/>
                  </a:ext>
                </a:extLst>
              </p:cNvPr>
              <p:cNvPicPr/>
              <p:nvPr/>
            </p:nvPicPr>
            <p:blipFill>
              <a:blip r:embed="rId101"/>
              <a:stretch>
                <a:fillRect/>
              </a:stretch>
            </p:blipFill>
            <p:spPr>
              <a:xfrm>
                <a:off x="7669015" y="5306302"/>
                <a:ext cx="21600" cy="22680"/>
              </a:xfrm>
              <a:prstGeom prst="rect">
                <a:avLst/>
              </a:prstGeom>
            </p:spPr>
          </p:pic>
        </mc:Fallback>
      </mc:AlternateContent>
      <p:grpSp>
        <p:nvGrpSpPr>
          <p:cNvPr id="140" name="Gruppieren 139">
            <a:extLst>
              <a:ext uri="{FF2B5EF4-FFF2-40B4-BE49-F238E27FC236}">
                <a16:creationId xmlns:a16="http://schemas.microsoft.com/office/drawing/2014/main" id="{F3B73137-DA51-452F-B0E4-6CD1E9BDC9D6}"/>
              </a:ext>
            </a:extLst>
          </p:cNvPr>
          <p:cNvGrpSpPr/>
          <p:nvPr/>
        </p:nvGrpSpPr>
        <p:grpSpPr>
          <a:xfrm>
            <a:off x="164095" y="5361742"/>
            <a:ext cx="6260760" cy="1332720"/>
            <a:chOff x="164095" y="5361742"/>
            <a:chExt cx="6260760" cy="1332720"/>
          </a:xfrm>
        </p:grpSpPr>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314E5667-132F-4CED-95E0-FCE58E4E8523}"/>
                    </a:ext>
                  </a:extLst>
                </p14:cNvPr>
                <p14:cNvContentPartPr/>
                <p14:nvPr/>
              </p14:nvContentPartPr>
              <p14:xfrm>
                <a:off x="452095" y="5530942"/>
                <a:ext cx="213480" cy="141840"/>
              </p14:xfrm>
            </p:contentPart>
          </mc:Choice>
          <mc:Fallback xmlns="">
            <p:pic>
              <p:nvPicPr>
                <p:cNvPr id="56" name="Freihand 55">
                  <a:extLst>
                    <a:ext uri="{FF2B5EF4-FFF2-40B4-BE49-F238E27FC236}">
                      <a16:creationId xmlns:a16="http://schemas.microsoft.com/office/drawing/2014/main" id="{314E5667-132F-4CED-95E0-FCE58E4E8523}"/>
                    </a:ext>
                  </a:extLst>
                </p:cNvPr>
                <p:cNvPicPr/>
                <p:nvPr/>
              </p:nvPicPr>
              <p:blipFill>
                <a:blip r:embed="rId103"/>
                <a:stretch>
                  <a:fillRect/>
                </a:stretch>
              </p:blipFill>
              <p:spPr>
                <a:xfrm>
                  <a:off x="443455" y="5522302"/>
                  <a:ext cx="231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B7952F7A-7EAC-4529-8997-E8326A36C5F8}"/>
                    </a:ext>
                  </a:extLst>
                </p14:cNvPr>
                <p14:cNvContentPartPr/>
                <p14:nvPr/>
              </p14:nvContentPartPr>
              <p14:xfrm>
                <a:off x="710575" y="5565862"/>
                <a:ext cx="21960" cy="101880"/>
              </p14:xfrm>
            </p:contentPart>
          </mc:Choice>
          <mc:Fallback xmlns="">
            <p:pic>
              <p:nvPicPr>
                <p:cNvPr id="57" name="Freihand 56">
                  <a:extLst>
                    <a:ext uri="{FF2B5EF4-FFF2-40B4-BE49-F238E27FC236}">
                      <a16:creationId xmlns:a16="http://schemas.microsoft.com/office/drawing/2014/main" id="{B7952F7A-7EAC-4529-8997-E8326A36C5F8}"/>
                    </a:ext>
                  </a:extLst>
                </p:cNvPr>
                <p:cNvPicPr/>
                <p:nvPr/>
              </p:nvPicPr>
              <p:blipFill>
                <a:blip r:embed="rId105"/>
                <a:stretch>
                  <a:fillRect/>
                </a:stretch>
              </p:blipFill>
              <p:spPr>
                <a:xfrm>
                  <a:off x="701575" y="5556862"/>
                  <a:ext cx="39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3F6C10FC-76B0-41FA-9F58-6EDE3501C3E9}"/>
                    </a:ext>
                  </a:extLst>
                </p14:cNvPr>
                <p14:cNvContentPartPr/>
                <p14:nvPr/>
              </p14:nvContentPartPr>
              <p14:xfrm>
                <a:off x="769975" y="5485222"/>
                <a:ext cx="106200" cy="180720"/>
              </p14:xfrm>
            </p:contentPart>
          </mc:Choice>
          <mc:Fallback xmlns="">
            <p:pic>
              <p:nvPicPr>
                <p:cNvPr id="58" name="Freihand 57">
                  <a:extLst>
                    <a:ext uri="{FF2B5EF4-FFF2-40B4-BE49-F238E27FC236}">
                      <a16:creationId xmlns:a16="http://schemas.microsoft.com/office/drawing/2014/main" id="{3F6C10FC-76B0-41FA-9F58-6EDE3501C3E9}"/>
                    </a:ext>
                  </a:extLst>
                </p:cNvPr>
                <p:cNvPicPr/>
                <p:nvPr/>
              </p:nvPicPr>
              <p:blipFill>
                <a:blip r:embed="rId107"/>
                <a:stretch>
                  <a:fillRect/>
                </a:stretch>
              </p:blipFill>
              <p:spPr>
                <a:xfrm>
                  <a:off x="760975" y="5476582"/>
                  <a:ext cx="123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C98F7E22-AEDC-4CA0-A1DD-84B019DDC83C}"/>
                    </a:ext>
                  </a:extLst>
                </p14:cNvPr>
                <p14:cNvContentPartPr/>
                <p14:nvPr/>
              </p14:nvContentPartPr>
              <p14:xfrm>
                <a:off x="1073095" y="5551822"/>
                <a:ext cx="283320" cy="132480"/>
              </p14:xfrm>
            </p:contentPart>
          </mc:Choice>
          <mc:Fallback xmlns="">
            <p:pic>
              <p:nvPicPr>
                <p:cNvPr id="59" name="Freihand 58">
                  <a:extLst>
                    <a:ext uri="{FF2B5EF4-FFF2-40B4-BE49-F238E27FC236}">
                      <a16:creationId xmlns:a16="http://schemas.microsoft.com/office/drawing/2014/main" id="{C98F7E22-AEDC-4CA0-A1DD-84B019DDC83C}"/>
                    </a:ext>
                  </a:extLst>
                </p:cNvPr>
                <p:cNvPicPr/>
                <p:nvPr/>
              </p:nvPicPr>
              <p:blipFill>
                <a:blip r:embed="rId109"/>
                <a:stretch>
                  <a:fillRect/>
                </a:stretch>
              </p:blipFill>
              <p:spPr>
                <a:xfrm>
                  <a:off x="1064095" y="5543182"/>
                  <a:ext cx="300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F60D93A4-084E-4EA3-9055-1828AA3EEE9A}"/>
                    </a:ext>
                  </a:extLst>
                </p14:cNvPr>
                <p14:cNvContentPartPr/>
                <p14:nvPr/>
              </p14:nvContentPartPr>
              <p14:xfrm>
                <a:off x="1382695" y="5562982"/>
                <a:ext cx="57240" cy="63720"/>
              </p14:xfrm>
            </p:contentPart>
          </mc:Choice>
          <mc:Fallback xmlns="">
            <p:pic>
              <p:nvPicPr>
                <p:cNvPr id="60" name="Freihand 59">
                  <a:extLst>
                    <a:ext uri="{FF2B5EF4-FFF2-40B4-BE49-F238E27FC236}">
                      <a16:creationId xmlns:a16="http://schemas.microsoft.com/office/drawing/2014/main" id="{F60D93A4-084E-4EA3-9055-1828AA3EEE9A}"/>
                    </a:ext>
                  </a:extLst>
                </p:cNvPr>
                <p:cNvPicPr/>
                <p:nvPr/>
              </p:nvPicPr>
              <p:blipFill>
                <a:blip r:embed="rId111"/>
                <a:stretch>
                  <a:fillRect/>
                </a:stretch>
              </p:blipFill>
              <p:spPr>
                <a:xfrm>
                  <a:off x="1374055" y="5554342"/>
                  <a:ext cx="74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AF82FD66-27EF-4A3B-A213-5F580DA6FA40}"/>
                    </a:ext>
                  </a:extLst>
                </p14:cNvPr>
                <p14:cNvContentPartPr/>
                <p14:nvPr/>
              </p14:nvContentPartPr>
              <p14:xfrm>
                <a:off x="1457575" y="5519422"/>
                <a:ext cx="244800" cy="130320"/>
              </p14:xfrm>
            </p:contentPart>
          </mc:Choice>
          <mc:Fallback xmlns="">
            <p:pic>
              <p:nvPicPr>
                <p:cNvPr id="61" name="Freihand 60">
                  <a:extLst>
                    <a:ext uri="{FF2B5EF4-FFF2-40B4-BE49-F238E27FC236}">
                      <a16:creationId xmlns:a16="http://schemas.microsoft.com/office/drawing/2014/main" id="{AF82FD66-27EF-4A3B-A213-5F580DA6FA40}"/>
                    </a:ext>
                  </a:extLst>
                </p:cNvPr>
                <p:cNvPicPr/>
                <p:nvPr/>
              </p:nvPicPr>
              <p:blipFill>
                <a:blip r:embed="rId113"/>
                <a:stretch>
                  <a:fillRect/>
                </a:stretch>
              </p:blipFill>
              <p:spPr>
                <a:xfrm>
                  <a:off x="1448935" y="5510422"/>
                  <a:ext cx="262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38CC60CA-C518-4F81-8C61-E7BD7897263D}"/>
                    </a:ext>
                  </a:extLst>
                </p14:cNvPr>
                <p14:cNvContentPartPr/>
                <p14:nvPr/>
              </p14:nvContentPartPr>
              <p14:xfrm>
                <a:off x="1923055" y="5539222"/>
                <a:ext cx="153720" cy="142200"/>
              </p14:xfrm>
            </p:contentPart>
          </mc:Choice>
          <mc:Fallback xmlns="">
            <p:pic>
              <p:nvPicPr>
                <p:cNvPr id="63" name="Freihand 62">
                  <a:extLst>
                    <a:ext uri="{FF2B5EF4-FFF2-40B4-BE49-F238E27FC236}">
                      <a16:creationId xmlns:a16="http://schemas.microsoft.com/office/drawing/2014/main" id="{38CC60CA-C518-4F81-8C61-E7BD7897263D}"/>
                    </a:ext>
                  </a:extLst>
                </p:cNvPr>
                <p:cNvPicPr/>
                <p:nvPr/>
              </p:nvPicPr>
              <p:blipFill>
                <a:blip r:embed="rId115"/>
                <a:stretch>
                  <a:fillRect/>
                </a:stretch>
              </p:blipFill>
              <p:spPr>
                <a:xfrm>
                  <a:off x="1914055" y="5530222"/>
                  <a:ext cx="171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57757A98-E8A1-4207-8EAD-EE972E0EEB8C}"/>
                    </a:ext>
                  </a:extLst>
                </p14:cNvPr>
                <p14:cNvContentPartPr/>
                <p14:nvPr/>
              </p14:nvContentPartPr>
              <p14:xfrm>
                <a:off x="2060935" y="5503222"/>
                <a:ext cx="51480" cy="17280"/>
              </p14:xfrm>
            </p:contentPart>
          </mc:Choice>
          <mc:Fallback xmlns="">
            <p:pic>
              <p:nvPicPr>
                <p:cNvPr id="64" name="Freihand 63">
                  <a:extLst>
                    <a:ext uri="{FF2B5EF4-FFF2-40B4-BE49-F238E27FC236}">
                      <a16:creationId xmlns:a16="http://schemas.microsoft.com/office/drawing/2014/main" id="{57757A98-E8A1-4207-8EAD-EE972E0EEB8C}"/>
                    </a:ext>
                  </a:extLst>
                </p:cNvPr>
                <p:cNvPicPr/>
                <p:nvPr/>
              </p:nvPicPr>
              <p:blipFill>
                <a:blip r:embed="rId117"/>
                <a:stretch>
                  <a:fillRect/>
                </a:stretch>
              </p:blipFill>
              <p:spPr>
                <a:xfrm>
                  <a:off x="2051935" y="5494582"/>
                  <a:ext cx="69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721B7A07-7EF6-418E-BA30-E131BA40F112}"/>
                    </a:ext>
                  </a:extLst>
                </p14:cNvPr>
                <p14:cNvContentPartPr/>
                <p14:nvPr/>
              </p14:nvContentPartPr>
              <p14:xfrm>
                <a:off x="2197015" y="5385862"/>
                <a:ext cx="150840" cy="244080"/>
              </p14:xfrm>
            </p:contentPart>
          </mc:Choice>
          <mc:Fallback xmlns="">
            <p:pic>
              <p:nvPicPr>
                <p:cNvPr id="65" name="Freihand 64">
                  <a:extLst>
                    <a:ext uri="{FF2B5EF4-FFF2-40B4-BE49-F238E27FC236}">
                      <a16:creationId xmlns:a16="http://schemas.microsoft.com/office/drawing/2014/main" id="{721B7A07-7EF6-418E-BA30-E131BA40F112}"/>
                    </a:ext>
                  </a:extLst>
                </p:cNvPr>
                <p:cNvPicPr/>
                <p:nvPr/>
              </p:nvPicPr>
              <p:blipFill>
                <a:blip r:embed="rId119"/>
                <a:stretch>
                  <a:fillRect/>
                </a:stretch>
              </p:blipFill>
              <p:spPr>
                <a:xfrm>
                  <a:off x="2188375" y="5377222"/>
                  <a:ext cx="168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96D4A697-9740-41D9-B47C-CD807FBDB9C7}"/>
                    </a:ext>
                  </a:extLst>
                </p14:cNvPr>
                <p14:cNvContentPartPr/>
                <p14:nvPr/>
              </p14:nvContentPartPr>
              <p14:xfrm>
                <a:off x="2534335" y="5500702"/>
                <a:ext cx="338760" cy="122040"/>
              </p14:xfrm>
            </p:contentPart>
          </mc:Choice>
          <mc:Fallback xmlns="">
            <p:pic>
              <p:nvPicPr>
                <p:cNvPr id="66" name="Freihand 65">
                  <a:extLst>
                    <a:ext uri="{FF2B5EF4-FFF2-40B4-BE49-F238E27FC236}">
                      <a16:creationId xmlns:a16="http://schemas.microsoft.com/office/drawing/2014/main" id="{96D4A697-9740-41D9-B47C-CD807FBDB9C7}"/>
                    </a:ext>
                  </a:extLst>
                </p:cNvPr>
                <p:cNvPicPr/>
                <p:nvPr/>
              </p:nvPicPr>
              <p:blipFill>
                <a:blip r:embed="rId121"/>
                <a:stretch>
                  <a:fillRect/>
                </a:stretch>
              </p:blipFill>
              <p:spPr>
                <a:xfrm>
                  <a:off x="2525695" y="5491702"/>
                  <a:ext cx="356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007339A4-0295-47CB-B08A-5C88ECE8DDAC}"/>
                    </a:ext>
                  </a:extLst>
                </p14:cNvPr>
                <p14:cNvContentPartPr/>
                <p14:nvPr/>
              </p14:nvContentPartPr>
              <p14:xfrm>
                <a:off x="2785615" y="5407462"/>
                <a:ext cx="7560" cy="11160"/>
              </p14:xfrm>
            </p:contentPart>
          </mc:Choice>
          <mc:Fallback xmlns="">
            <p:pic>
              <p:nvPicPr>
                <p:cNvPr id="67" name="Freihand 66">
                  <a:extLst>
                    <a:ext uri="{FF2B5EF4-FFF2-40B4-BE49-F238E27FC236}">
                      <a16:creationId xmlns:a16="http://schemas.microsoft.com/office/drawing/2014/main" id="{007339A4-0295-47CB-B08A-5C88ECE8DDAC}"/>
                    </a:ext>
                  </a:extLst>
                </p:cNvPr>
                <p:cNvPicPr/>
                <p:nvPr/>
              </p:nvPicPr>
              <p:blipFill>
                <a:blip r:embed="rId123"/>
                <a:stretch>
                  <a:fillRect/>
                </a:stretch>
              </p:blipFill>
              <p:spPr>
                <a:xfrm>
                  <a:off x="2776975" y="5398462"/>
                  <a:ext cx="25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21E7B725-445E-4224-9110-3E04650CCD65}"/>
                    </a:ext>
                  </a:extLst>
                </p14:cNvPr>
                <p14:cNvContentPartPr/>
                <p14:nvPr/>
              </p14:nvContentPartPr>
              <p14:xfrm>
                <a:off x="2967415" y="5407102"/>
                <a:ext cx="157320" cy="227880"/>
              </p14:xfrm>
            </p:contentPart>
          </mc:Choice>
          <mc:Fallback xmlns="">
            <p:pic>
              <p:nvPicPr>
                <p:cNvPr id="68" name="Freihand 67">
                  <a:extLst>
                    <a:ext uri="{FF2B5EF4-FFF2-40B4-BE49-F238E27FC236}">
                      <a16:creationId xmlns:a16="http://schemas.microsoft.com/office/drawing/2014/main" id="{21E7B725-445E-4224-9110-3E04650CCD65}"/>
                    </a:ext>
                  </a:extLst>
                </p:cNvPr>
                <p:cNvPicPr/>
                <p:nvPr/>
              </p:nvPicPr>
              <p:blipFill>
                <a:blip r:embed="rId125"/>
                <a:stretch>
                  <a:fillRect/>
                </a:stretch>
              </p:blipFill>
              <p:spPr>
                <a:xfrm>
                  <a:off x="2958415" y="5398462"/>
                  <a:ext cx="174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BA5C69A3-00D8-4D83-A058-F40CA42C2D5C}"/>
                    </a:ext>
                  </a:extLst>
                </p14:cNvPr>
                <p14:cNvContentPartPr/>
                <p14:nvPr/>
              </p14:nvContentPartPr>
              <p14:xfrm>
                <a:off x="3174415" y="5412862"/>
                <a:ext cx="389520" cy="190800"/>
              </p14:xfrm>
            </p:contentPart>
          </mc:Choice>
          <mc:Fallback xmlns="">
            <p:pic>
              <p:nvPicPr>
                <p:cNvPr id="69" name="Freihand 68">
                  <a:extLst>
                    <a:ext uri="{FF2B5EF4-FFF2-40B4-BE49-F238E27FC236}">
                      <a16:creationId xmlns:a16="http://schemas.microsoft.com/office/drawing/2014/main" id="{BA5C69A3-00D8-4D83-A058-F40CA42C2D5C}"/>
                    </a:ext>
                  </a:extLst>
                </p:cNvPr>
                <p:cNvPicPr/>
                <p:nvPr/>
              </p:nvPicPr>
              <p:blipFill>
                <a:blip r:embed="rId127"/>
                <a:stretch>
                  <a:fillRect/>
                </a:stretch>
              </p:blipFill>
              <p:spPr>
                <a:xfrm>
                  <a:off x="3165415" y="5404222"/>
                  <a:ext cx="407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DD8A435D-BF89-49AB-86BE-EE7476A7B78A}"/>
                    </a:ext>
                  </a:extLst>
                </p14:cNvPr>
                <p14:cNvContentPartPr/>
                <p14:nvPr/>
              </p14:nvContentPartPr>
              <p14:xfrm>
                <a:off x="3655015" y="5508622"/>
                <a:ext cx="118800" cy="63720"/>
              </p14:xfrm>
            </p:contentPart>
          </mc:Choice>
          <mc:Fallback xmlns="">
            <p:pic>
              <p:nvPicPr>
                <p:cNvPr id="70" name="Freihand 69">
                  <a:extLst>
                    <a:ext uri="{FF2B5EF4-FFF2-40B4-BE49-F238E27FC236}">
                      <a16:creationId xmlns:a16="http://schemas.microsoft.com/office/drawing/2014/main" id="{DD8A435D-BF89-49AB-86BE-EE7476A7B78A}"/>
                    </a:ext>
                  </a:extLst>
                </p:cNvPr>
                <p:cNvPicPr/>
                <p:nvPr/>
              </p:nvPicPr>
              <p:blipFill>
                <a:blip r:embed="rId129"/>
                <a:stretch>
                  <a:fillRect/>
                </a:stretch>
              </p:blipFill>
              <p:spPr>
                <a:xfrm>
                  <a:off x="3646015" y="5499622"/>
                  <a:ext cx="136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89E9149B-9D7C-4B09-8BF3-60C8E28FFE28}"/>
                    </a:ext>
                  </a:extLst>
                </p14:cNvPr>
                <p14:cNvContentPartPr/>
                <p14:nvPr/>
              </p14:nvContentPartPr>
              <p14:xfrm>
                <a:off x="3814855" y="5511502"/>
                <a:ext cx="92160" cy="54360"/>
              </p14:xfrm>
            </p:contentPart>
          </mc:Choice>
          <mc:Fallback xmlns="">
            <p:pic>
              <p:nvPicPr>
                <p:cNvPr id="71" name="Freihand 70">
                  <a:extLst>
                    <a:ext uri="{FF2B5EF4-FFF2-40B4-BE49-F238E27FC236}">
                      <a16:creationId xmlns:a16="http://schemas.microsoft.com/office/drawing/2014/main" id="{89E9149B-9D7C-4B09-8BF3-60C8E28FFE28}"/>
                    </a:ext>
                  </a:extLst>
                </p:cNvPr>
                <p:cNvPicPr/>
                <p:nvPr/>
              </p:nvPicPr>
              <p:blipFill>
                <a:blip r:embed="rId131"/>
                <a:stretch>
                  <a:fillRect/>
                </a:stretch>
              </p:blipFill>
              <p:spPr>
                <a:xfrm>
                  <a:off x="3805855" y="5502862"/>
                  <a:ext cx="109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5D9059DA-8946-4331-B70E-4F50342B3FC5}"/>
                    </a:ext>
                  </a:extLst>
                </p14:cNvPr>
                <p14:cNvContentPartPr/>
                <p14:nvPr/>
              </p14:nvContentPartPr>
              <p14:xfrm>
                <a:off x="3933295" y="5361742"/>
                <a:ext cx="160560" cy="220320"/>
              </p14:xfrm>
            </p:contentPart>
          </mc:Choice>
          <mc:Fallback xmlns="">
            <p:pic>
              <p:nvPicPr>
                <p:cNvPr id="72" name="Freihand 71">
                  <a:extLst>
                    <a:ext uri="{FF2B5EF4-FFF2-40B4-BE49-F238E27FC236}">
                      <a16:creationId xmlns:a16="http://schemas.microsoft.com/office/drawing/2014/main" id="{5D9059DA-8946-4331-B70E-4F50342B3FC5}"/>
                    </a:ext>
                  </a:extLst>
                </p:cNvPr>
                <p:cNvPicPr/>
                <p:nvPr/>
              </p:nvPicPr>
              <p:blipFill>
                <a:blip r:embed="rId133"/>
                <a:stretch>
                  <a:fillRect/>
                </a:stretch>
              </p:blipFill>
              <p:spPr>
                <a:xfrm>
                  <a:off x="3924295" y="5353102"/>
                  <a:ext cx="178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Freihand 72">
                  <a:extLst>
                    <a:ext uri="{FF2B5EF4-FFF2-40B4-BE49-F238E27FC236}">
                      <a16:creationId xmlns:a16="http://schemas.microsoft.com/office/drawing/2014/main" id="{1CB00724-4AAE-4A4C-8CBF-DCBB5C0F2576}"/>
                    </a:ext>
                  </a:extLst>
                </p14:cNvPr>
                <p14:cNvContentPartPr/>
                <p14:nvPr/>
              </p14:nvContentPartPr>
              <p14:xfrm>
                <a:off x="4108975" y="5407462"/>
                <a:ext cx="373320" cy="338400"/>
              </p14:xfrm>
            </p:contentPart>
          </mc:Choice>
          <mc:Fallback xmlns="">
            <p:pic>
              <p:nvPicPr>
                <p:cNvPr id="73" name="Freihand 72">
                  <a:extLst>
                    <a:ext uri="{FF2B5EF4-FFF2-40B4-BE49-F238E27FC236}">
                      <a16:creationId xmlns:a16="http://schemas.microsoft.com/office/drawing/2014/main" id="{1CB00724-4AAE-4A4C-8CBF-DCBB5C0F2576}"/>
                    </a:ext>
                  </a:extLst>
                </p:cNvPr>
                <p:cNvPicPr/>
                <p:nvPr/>
              </p:nvPicPr>
              <p:blipFill>
                <a:blip r:embed="rId135"/>
                <a:stretch>
                  <a:fillRect/>
                </a:stretch>
              </p:blipFill>
              <p:spPr>
                <a:xfrm>
                  <a:off x="4100335" y="5398462"/>
                  <a:ext cx="3909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Freihand 73">
                  <a:extLst>
                    <a:ext uri="{FF2B5EF4-FFF2-40B4-BE49-F238E27FC236}">
                      <a16:creationId xmlns:a16="http://schemas.microsoft.com/office/drawing/2014/main" id="{42B74D6E-2F5F-459B-8899-ED95FD9892FA}"/>
                    </a:ext>
                  </a:extLst>
                </p14:cNvPr>
                <p14:cNvContentPartPr/>
                <p14:nvPr/>
              </p14:nvContentPartPr>
              <p14:xfrm>
                <a:off x="4609735" y="5551462"/>
                <a:ext cx="5400" cy="144360"/>
              </p14:xfrm>
            </p:contentPart>
          </mc:Choice>
          <mc:Fallback xmlns="">
            <p:pic>
              <p:nvPicPr>
                <p:cNvPr id="74" name="Freihand 73">
                  <a:extLst>
                    <a:ext uri="{FF2B5EF4-FFF2-40B4-BE49-F238E27FC236}">
                      <a16:creationId xmlns:a16="http://schemas.microsoft.com/office/drawing/2014/main" id="{42B74D6E-2F5F-459B-8899-ED95FD9892FA}"/>
                    </a:ext>
                  </a:extLst>
                </p:cNvPr>
                <p:cNvPicPr/>
                <p:nvPr/>
              </p:nvPicPr>
              <p:blipFill>
                <a:blip r:embed="rId137"/>
                <a:stretch>
                  <a:fillRect/>
                </a:stretch>
              </p:blipFill>
              <p:spPr>
                <a:xfrm>
                  <a:off x="4601095" y="5542462"/>
                  <a:ext cx="2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Freihand 74">
                  <a:extLst>
                    <a:ext uri="{FF2B5EF4-FFF2-40B4-BE49-F238E27FC236}">
                      <a16:creationId xmlns:a16="http://schemas.microsoft.com/office/drawing/2014/main" id="{D2B6A66C-4095-4974-A621-A0A32F0823B9}"/>
                    </a:ext>
                  </a:extLst>
                </p14:cNvPr>
                <p14:cNvContentPartPr/>
                <p14:nvPr/>
              </p14:nvContentPartPr>
              <p14:xfrm>
                <a:off x="4722775" y="5514022"/>
                <a:ext cx="585000" cy="106560"/>
              </p14:xfrm>
            </p:contentPart>
          </mc:Choice>
          <mc:Fallback xmlns="">
            <p:pic>
              <p:nvPicPr>
                <p:cNvPr id="75" name="Freihand 74">
                  <a:extLst>
                    <a:ext uri="{FF2B5EF4-FFF2-40B4-BE49-F238E27FC236}">
                      <a16:creationId xmlns:a16="http://schemas.microsoft.com/office/drawing/2014/main" id="{D2B6A66C-4095-4974-A621-A0A32F0823B9}"/>
                    </a:ext>
                  </a:extLst>
                </p:cNvPr>
                <p:cNvPicPr/>
                <p:nvPr/>
              </p:nvPicPr>
              <p:blipFill>
                <a:blip r:embed="rId139"/>
                <a:stretch>
                  <a:fillRect/>
                </a:stretch>
              </p:blipFill>
              <p:spPr>
                <a:xfrm>
                  <a:off x="4714135" y="5505382"/>
                  <a:ext cx="602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Freihand 75">
                  <a:extLst>
                    <a:ext uri="{FF2B5EF4-FFF2-40B4-BE49-F238E27FC236}">
                      <a16:creationId xmlns:a16="http://schemas.microsoft.com/office/drawing/2014/main" id="{4D13BAAE-BEAD-499B-94BD-71E154FBBE39}"/>
                    </a:ext>
                  </a:extLst>
                </p14:cNvPr>
                <p14:cNvContentPartPr/>
                <p14:nvPr/>
              </p14:nvContentPartPr>
              <p14:xfrm>
                <a:off x="5348095" y="5544622"/>
                <a:ext cx="84960" cy="34200"/>
              </p14:xfrm>
            </p:contentPart>
          </mc:Choice>
          <mc:Fallback xmlns="">
            <p:pic>
              <p:nvPicPr>
                <p:cNvPr id="76" name="Freihand 75">
                  <a:extLst>
                    <a:ext uri="{FF2B5EF4-FFF2-40B4-BE49-F238E27FC236}">
                      <a16:creationId xmlns:a16="http://schemas.microsoft.com/office/drawing/2014/main" id="{4D13BAAE-BEAD-499B-94BD-71E154FBBE39}"/>
                    </a:ext>
                  </a:extLst>
                </p:cNvPr>
                <p:cNvPicPr/>
                <p:nvPr/>
              </p:nvPicPr>
              <p:blipFill>
                <a:blip r:embed="rId141"/>
                <a:stretch>
                  <a:fillRect/>
                </a:stretch>
              </p:blipFill>
              <p:spPr>
                <a:xfrm>
                  <a:off x="5339455" y="5535622"/>
                  <a:ext cx="102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7" name="Freihand 76">
                  <a:extLst>
                    <a:ext uri="{FF2B5EF4-FFF2-40B4-BE49-F238E27FC236}">
                      <a16:creationId xmlns:a16="http://schemas.microsoft.com/office/drawing/2014/main" id="{26754CDA-6F87-49A3-A8D0-A4D0EB1E7973}"/>
                    </a:ext>
                  </a:extLst>
                </p14:cNvPr>
                <p14:cNvContentPartPr/>
                <p14:nvPr/>
              </p14:nvContentPartPr>
              <p14:xfrm>
                <a:off x="5650495" y="5528782"/>
                <a:ext cx="207720" cy="133560"/>
              </p14:xfrm>
            </p:contentPart>
          </mc:Choice>
          <mc:Fallback xmlns="">
            <p:pic>
              <p:nvPicPr>
                <p:cNvPr id="77" name="Freihand 76">
                  <a:extLst>
                    <a:ext uri="{FF2B5EF4-FFF2-40B4-BE49-F238E27FC236}">
                      <a16:creationId xmlns:a16="http://schemas.microsoft.com/office/drawing/2014/main" id="{26754CDA-6F87-49A3-A8D0-A4D0EB1E7973}"/>
                    </a:ext>
                  </a:extLst>
                </p:cNvPr>
                <p:cNvPicPr/>
                <p:nvPr/>
              </p:nvPicPr>
              <p:blipFill>
                <a:blip r:embed="rId143"/>
                <a:stretch>
                  <a:fillRect/>
                </a:stretch>
              </p:blipFill>
              <p:spPr>
                <a:xfrm>
                  <a:off x="5641855" y="5519782"/>
                  <a:ext cx="225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8" name="Freihand 77">
                  <a:extLst>
                    <a:ext uri="{FF2B5EF4-FFF2-40B4-BE49-F238E27FC236}">
                      <a16:creationId xmlns:a16="http://schemas.microsoft.com/office/drawing/2014/main" id="{C12075FD-D09D-4AF8-9ECB-DEEEA3245FBF}"/>
                    </a:ext>
                  </a:extLst>
                </p14:cNvPr>
                <p14:cNvContentPartPr/>
                <p14:nvPr/>
              </p14:nvContentPartPr>
              <p14:xfrm>
                <a:off x="5840575" y="5479462"/>
                <a:ext cx="18000" cy="20520"/>
              </p14:xfrm>
            </p:contentPart>
          </mc:Choice>
          <mc:Fallback xmlns="">
            <p:pic>
              <p:nvPicPr>
                <p:cNvPr id="78" name="Freihand 77">
                  <a:extLst>
                    <a:ext uri="{FF2B5EF4-FFF2-40B4-BE49-F238E27FC236}">
                      <a16:creationId xmlns:a16="http://schemas.microsoft.com/office/drawing/2014/main" id="{C12075FD-D09D-4AF8-9ECB-DEEEA3245FBF}"/>
                    </a:ext>
                  </a:extLst>
                </p:cNvPr>
                <p:cNvPicPr/>
                <p:nvPr/>
              </p:nvPicPr>
              <p:blipFill>
                <a:blip r:embed="rId145"/>
                <a:stretch>
                  <a:fillRect/>
                </a:stretch>
              </p:blipFill>
              <p:spPr>
                <a:xfrm>
                  <a:off x="5831575" y="5470822"/>
                  <a:ext cx="35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Freihand 78">
                  <a:extLst>
                    <a:ext uri="{FF2B5EF4-FFF2-40B4-BE49-F238E27FC236}">
                      <a16:creationId xmlns:a16="http://schemas.microsoft.com/office/drawing/2014/main" id="{34BDBC5D-A152-4EAE-8329-33F5BD263B09}"/>
                    </a:ext>
                  </a:extLst>
                </p14:cNvPr>
                <p14:cNvContentPartPr/>
                <p14:nvPr/>
              </p14:nvContentPartPr>
              <p14:xfrm>
                <a:off x="5916175" y="5451742"/>
                <a:ext cx="176400" cy="158040"/>
              </p14:xfrm>
            </p:contentPart>
          </mc:Choice>
          <mc:Fallback xmlns="">
            <p:pic>
              <p:nvPicPr>
                <p:cNvPr id="79" name="Freihand 78">
                  <a:extLst>
                    <a:ext uri="{FF2B5EF4-FFF2-40B4-BE49-F238E27FC236}">
                      <a16:creationId xmlns:a16="http://schemas.microsoft.com/office/drawing/2014/main" id="{34BDBC5D-A152-4EAE-8329-33F5BD263B09}"/>
                    </a:ext>
                  </a:extLst>
                </p:cNvPr>
                <p:cNvPicPr/>
                <p:nvPr/>
              </p:nvPicPr>
              <p:blipFill>
                <a:blip r:embed="rId147"/>
                <a:stretch>
                  <a:fillRect/>
                </a:stretch>
              </p:blipFill>
              <p:spPr>
                <a:xfrm>
                  <a:off x="5907535" y="5443102"/>
                  <a:ext cx="194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0" name="Freihand 79">
                  <a:extLst>
                    <a:ext uri="{FF2B5EF4-FFF2-40B4-BE49-F238E27FC236}">
                      <a16:creationId xmlns:a16="http://schemas.microsoft.com/office/drawing/2014/main" id="{043DC641-3977-4A26-A22E-334DA34FAEAA}"/>
                    </a:ext>
                  </a:extLst>
                </p14:cNvPr>
                <p14:cNvContentPartPr/>
                <p14:nvPr/>
              </p14:nvContentPartPr>
              <p14:xfrm>
                <a:off x="6293455" y="5538862"/>
                <a:ext cx="131400" cy="205560"/>
              </p14:xfrm>
            </p:contentPart>
          </mc:Choice>
          <mc:Fallback xmlns="">
            <p:pic>
              <p:nvPicPr>
                <p:cNvPr id="80" name="Freihand 79">
                  <a:extLst>
                    <a:ext uri="{FF2B5EF4-FFF2-40B4-BE49-F238E27FC236}">
                      <a16:creationId xmlns:a16="http://schemas.microsoft.com/office/drawing/2014/main" id="{043DC641-3977-4A26-A22E-334DA34FAEAA}"/>
                    </a:ext>
                  </a:extLst>
                </p:cNvPr>
                <p:cNvPicPr/>
                <p:nvPr/>
              </p:nvPicPr>
              <p:blipFill>
                <a:blip r:embed="rId149"/>
                <a:stretch>
                  <a:fillRect/>
                </a:stretch>
              </p:blipFill>
              <p:spPr>
                <a:xfrm>
                  <a:off x="6284455" y="5530222"/>
                  <a:ext cx="149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40ABC693-17A3-4547-8172-260AF45D7368}"/>
                    </a:ext>
                  </a:extLst>
                </p14:cNvPr>
                <p14:cNvContentPartPr/>
                <p14:nvPr/>
              </p14:nvContentPartPr>
              <p14:xfrm>
                <a:off x="200815" y="5981662"/>
                <a:ext cx="175320" cy="15480"/>
              </p14:xfrm>
            </p:contentPart>
          </mc:Choice>
          <mc:Fallback xmlns="">
            <p:pic>
              <p:nvPicPr>
                <p:cNvPr id="90" name="Freihand 89">
                  <a:extLst>
                    <a:ext uri="{FF2B5EF4-FFF2-40B4-BE49-F238E27FC236}">
                      <a16:creationId xmlns:a16="http://schemas.microsoft.com/office/drawing/2014/main" id="{40ABC693-17A3-4547-8172-260AF45D7368}"/>
                    </a:ext>
                  </a:extLst>
                </p:cNvPr>
                <p:cNvPicPr/>
                <p:nvPr/>
              </p:nvPicPr>
              <p:blipFill>
                <a:blip r:embed="rId151"/>
                <a:stretch>
                  <a:fillRect/>
                </a:stretch>
              </p:blipFill>
              <p:spPr>
                <a:xfrm>
                  <a:off x="191815" y="5972662"/>
                  <a:ext cx="192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68DFF871-5338-4E48-A7E9-B6E086331659}"/>
                    </a:ext>
                  </a:extLst>
                </p14:cNvPr>
                <p14:cNvContentPartPr/>
                <p14:nvPr/>
              </p14:nvContentPartPr>
              <p14:xfrm>
                <a:off x="217735" y="6052942"/>
                <a:ext cx="136080" cy="33840"/>
              </p14:xfrm>
            </p:contentPart>
          </mc:Choice>
          <mc:Fallback xmlns="">
            <p:pic>
              <p:nvPicPr>
                <p:cNvPr id="91" name="Freihand 90">
                  <a:extLst>
                    <a:ext uri="{FF2B5EF4-FFF2-40B4-BE49-F238E27FC236}">
                      <a16:creationId xmlns:a16="http://schemas.microsoft.com/office/drawing/2014/main" id="{68DFF871-5338-4E48-A7E9-B6E086331659}"/>
                    </a:ext>
                  </a:extLst>
                </p:cNvPr>
                <p:cNvPicPr/>
                <p:nvPr/>
              </p:nvPicPr>
              <p:blipFill>
                <a:blip r:embed="rId153"/>
                <a:stretch>
                  <a:fillRect/>
                </a:stretch>
              </p:blipFill>
              <p:spPr>
                <a:xfrm>
                  <a:off x="208735" y="6043942"/>
                  <a:ext cx="153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0910C94E-D4DF-4608-8C40-D9CE3EA997FD}"/>
                    </a:ext>
                  </a:extLst>
                </p14:cNvPr>
                <p14:cNvContentPartPr/>
                <p14:nvPr/>
              </p14:nvContentPartPr>
              <p14:xfrm>
                <a:off x="300175" y="5965462"/>
                <a:ext cx="157320" cy="67320"/>
              </p14:xfrm>
            </p:contentPart>
          </mc:Choice>
          <mc:Fallback xmlns="">
            <p:pic>
              <p:nvPicPr>
                <p:cNvPr id="92" name="Freihand 91">
                  <a:extLst>
                    <a:ext uri="{FF2B5EF4-FFF2-40B4-BE49-F238E27FC236}">
                      <a16:creationId xmlns:a16="http://schemas.microsoft.com/office/drawing/2014/main" id="{0910C94E-D4DF-4608-8C40-D9CE3EA997FD}"/>
                    </a:ext>
                  </a:extLst>
                </p:cNvPr>
                <p:cNvPicPr/>
                <p:nvPr/>
              </p:nvPicPr>
              <p:blipFill>
                <a:blip r:embed="rId155"/>
                <a:stretch>
                  <a:fillRect/>
                </a:stretch>
              </p:blipFill>
              <p:spPr>
                <a:xfrm>
                  <a:off x="291535" y="5956822"/>
                  <a:ext cx="174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A24D3C4-BF77-44E3-9BA5-CAC7702CBBF3}"/>
                    </a:ext>
                  </a:extLst>
                </p14:cNvPr>
                <p14:cNvContentPartPr/>
                <p14:nvPr/>
              </p14:nvContentPartPr>
              <p14:xfrm>
                <a:off x="339415" y="5958982"/>
                <a:ext cx="186120" cy="257760"/>
              </p14:xfrm>
            </p:contentPart>
          </mc:Choice>
          <mc:Fallback xmlns="">
            <p:pic>
              <p:nvPicPr>
                <p:cNvPr id="93" name="Freihand 92">
                  <a:extLst>
                    <a:ext uri="{FF2B5EF4-FFF2-40B4-BE49-F238E27FC236}">
                      <a16:creationId xmlns:a16="http://schemas.microsoft.com/office/drawing/2014/main" id="{8A24D3C4-BF77-44E3-9BA5-CAC7702CBBF3}"/>
                    </a:ext>
                  </a:extLst>
                </p:cNvPr>
                <p:cNvPicPr/>
                <p:nvPr/>
              </p:nvPicPr>
              <p:blipFill>
                <a:blip r:embed="rId157"/>
                <a:stretch>
                  <a:fillRect/>
                </a:stretch>
              </p:blipFill>
              <p:spPr>
                <a:xfrm>
                  <a:off x="330415" y="5950342"/>
                  <a:ext cx="203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1F582F1D-9962-4CC2-9BA5-FE5590C590F0}"/>
                    </a:ext>
                  </a:extLst>
                </p14:cNvPr>
                <p14:cNvContentPartPr/>
                <p14:nvPr/>
              </p14:nvContentPartPr>
              <p14:xfrm>
                <a:off x="184615" y="5740102"/>
                <a:ext cx="25200" cy="183240"/>
              </p14:xfrm>
            </p:contentPart>
          </mc:Choice>
          <mc:Fallback xmlns="">
            <p:pic>
              <p:nvPicPr>
                <p:cNvPr id="95" name="Freihand 94">
                  <a:extLst>
                    <a:ext uri="{FF2B5EF4-FFF2-40B4-BE49-F238E27FC236}">
                      <a16:creationId xmlns:a16="http://schemas.microsoft.com/office/drawing/2014/main" id="{1F582F1D-9962-4CC2-9BA5-FE5590C590F0}"/>
                    </a:ext>
                  </a:extLst>
                </p:cNvPr>
                <p:cNvPicPr/>
                <p:nvPr/>
              </p:nvPicPr>
              <p:blipFill>
                <a:blip r:embed="rId159"/>
                <a:stretch>
                  <a:fillRect/>
                </a:stretch>
              </p:blipFill>
              <p:spPr>
                <a:xfrm>
                  <a:off x="175975" y="5731462"/>
                  <a:ext cx="42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836DF7DA-18A2-457E-8CB4-4FBBB73B8878}"/>
                    </a:ext>
                  </a:extLst>
                </p14:cNvPr>
                <p14:cNvContentPartPr/>
                <p14:nvPr/>
              </p14:nvContentPartPr>
              <p14:xfrm>
                <a:off x="164095" y="5808862"/>
                <a:ext cx="84960" cy="81720"/>
              </p14:xfrm>
            </p:contentPart>
          </mc:Choice>
          <mc:Fallback xmlns="">
            <p:pic>
              <p:nvPicPr>
                <p:cNvPr id="96" name="Freihand 95">
                  <a:extLst>
                    <a:ext uri="{FF2B5EF4-FFF2-40B4-BE49-F238E27FC236}">
                      <a16:creationId xmlns:a16="http://schemas.microsoft.com/office/drawing/2014/main" id="{836DF7DA-18A2-457E-8CB4-4FBBB73B8878}"/>
                    </a:ext>
                  </a:extLst>
                </p:cNvPr>
                <p:cNvPicPr/>
                <p:nvPr/>
              </p:nvPicPr>
              <p:blipFill>
                <a:blip r:embed="rId161"/>
                <a:stretch>
                  <a:fillRect/>
                </a:stretch>
              </p:blipFill>
              <p:spPr>
                <a:xfrm>
                  <a:off x="155095" y="5799862"/>
                  <a:ext cx="102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EFEA64EB-6FEA-48DD-B7EA-1D460A7008B9}"/>
                    </a:ext>
                  </a:extLst>
                </p14:cNvPr>
                <p14:cNvContentPartPr/>
                <p14:nvPr/>
              </p14:nvContentPartPr>
              <p14:xfrm>
                <a:off x="221695" y="5769262"/>
                <a:ext cx="153720" cy="185400"/>
              </p14:xfrm>
            </p:contentPart>
          </mc:Choice>
          <mc:Fallback xmlns="">
            <p:pic>
              <p:nvPicPr>
                <p:cNvPr id="97" name="Freihand 96">
                  <a:extLst>
                    <a:ext uri="{FF2B5EF4-FFF2-40B4-BE49-F238E27FC236}">
                      <a16:creationId xmlns:a16="http://schemas.microsoft.com/office/drawing/2014/main" id="{EFEA64EB-6FEA-48DD-B7EA-1D460A7008B9}"/>
                    </a:ext>
                  </a:extLst>
                </p:cNvPr>
                <p:cNvPicPr/>
                <p:nvPr/>
              </p:nvPicPr>
              <p:blipFill>
                <a:blip r:embed="rId163"/>
                <a:stretch>
                  <a:fillRect/>
                </a:stretch>
              </p:blipFill>
              <p:spPr>
                <a:xfrm>
                  <a:off x="212695" y="5760262"/>
                  <a:ext cx="171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CAAC4D30-F0A2-4EBA-ADDD-C6BCD5B44CFA}"/>
                    </a:ext>
                  </a:extLst>
                </p14:cNvPr>
                <p14:cNvContentPartPr/>
                <p14:nvPr/>
              </p14:nvContentPartPr>
              <p14:xfrm>
                <a:off x="436615" y="5917582"/>
                <a:ext cx="7200" cy="19800"/>
              </p14:xfrm>
            </p:contentPart>
          </mc:Choice>
          <mc:Fallback xmlns="">
            <p:pic>
              <p:nvPicPr>
                <p:cNvPr id="98" name="Freihand 97">
                  <a:extLst>
                    <a:ext uri="{FF2B5EF4-FFF2-40B4-BE49-F238E27FC236}">
                      <a16:creationId xmlns:a16="http://schemas.microsoft.com/office/drawing/2014/main" id="{CAAC4D30-F0A2-4EBA-ADDD-C6BCD5B44CFA}"/>
                    </a:ext>
                  </a:extLst>
                </p:cNvPr>
                <p:cNvPicPr/>
                <p:nvPr/>
              </p:nvPicPr>
              <p:blipFill>
                <a:blip r:embed="rId165"/>
                <a:stretch>
                  <a:fillRect/>
                </a:stretch>
              </p:blipFill>
              <p:spPr>
                <a:xfrm>
                  <a:off x="427615" y="5908942"/>
                  <a:ext cx="24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0ADFFDF4-DFDA-4F1B-9223-3102FC4B7E03}"/>
                    </a:ext>
                  </a:extLst>
                </p14:cNvPr>
                <p14:cNvContentPartPr/>
                <p14:nvPr/>
              </p14:nvContentPartPr>
              <p14:xfrm>
                <a:off x="431215" y="5753422"/>
                <a:ext cx="160920" cy="219600"/>
              </p14:xfrm>
            </p:contentPart>
          </mc:Choice>
          <mc:Fallback xmlns="">
            <p:pic>
              <p:nvPicPr>
                <p:cNvPr id="99" name="Freihand 98">
                  <a:extLst>
                    <a:ext uri="{FF2B5EF4-FFF2-40B4-BE49-F238E27FC236}">
                      <a16:creationId xmlns:a16="http://schemas.microsoft.com/office/drawing/2014/main" id="{0ADFFDF4-DFDA-4F1B-9223-3102FC4B7E03}"/>
                    </a:ext>
                  </a:extLst>
                </p:cNvPr>
                <p:cNvPicPr/>
                <p:nvPr/>
              </p:nvPicPr>
              <p:blipFill>
                <a:blip r:embed="rId167"/>
                <a:stretch>
                  <a:fillRect/>
                </a:stretch>
              </p:blipFill>
              <p:spPr>
                <a:xfrm>
                  <a:off x="422575" y="5744782"/>
                  <a:ext cx="178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762E1B62-E59A-4949-883F-E0578CCBA6AC}"/>
                    </a:ext>
                  </a:extLst>
                </p14:cNvPr>
                <p14:cNvContentPartPr/>
                <p14:nvPr/>
              </p14:nvContentPartPr>
              <p14:xfrm>
                <a:off x="615895" y="5881582"/>
                <a:ext cx="30960" cy="82800"/>
              </p14:xfrm>
            </p:contentPart>
          </mc:Choice>
          <mc:Fallback xmlns="">
            <p:pic>
              <p:nvPicPr>
                <p:cNvPr id="100" name="Freihand 99">
                  <a:extLst>
                    <a:ext uri="{FF2B5EF4-FFF2-40B4-BE49-F238E27FC236}">
                      <a16:creationId xmlns:a16="http://schemas.microsoft.com/office/drawing/2014/main" id="{762E1B62-E59A-4949-883F-E0578CCBA6AC}"/>
                    </a:ext>
                  </a:extLst>
                </p:cNvPr>
                <p:cNvPicPr/>
                <p:nvPr/>
              </p:nvPicPr>
              <p:blipFill>
                <a:blip r:embed="rId169"/>
                <a:stretch>
                  <a:fillRect/>
                </a:stretch>
              </p:blipFill>
              <p:spPr>
                <a:xfrm>
                  <a:off x="607255" y="5872582"/>
                  <a:ext cx="48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72949782-E675-4BAF-9F33-37F87AECA9E4}"/>
                    </a:ext>
                  </a:extLst>
                </p14:cNvPr>
                <p14:cNvContentPartPr/>
                <p14:nvPr/>
              </p14:nvContentPartPr>
              <p14:xfrm>
                <a:off x="665935" y="5761702"/>
                <a:ext cx="124560" cy="222480"/>
              </p14:xfrm>
            </p:contentPart>
          </mc:Choice>
          <mc:Fallback xmlns="">
            <p:pic>
              <p:nvPicPr>
                <p:cNvPr id="101" name="Freihand 100">
                  <a:extLst>
                    <a:ext uri="{FF2B5EF4-FFF2-40B4-BE49-F238E27FC236}">
                      <a16:creationId xmlns:a16="http://schemas.microsoft.com/office/drawing/2014/main" id="{72949782-E675-4BAF-9F33-37F87AECA9E4}"/>
                    </a:ext>
                  </a:extLst>
                </p:cNvPr>
                <p:cNvPicPr/>
                <p:nvPr/>
              </p:nvPicPr>
              <p:blipFill>
                <a:blip r:embed="rId171"/>
                <a:stretch>
                  <a:fillRect/>
                </a:stretch>
              </p:blipFill>
              <p:spPr>
                <a:xfrm>
                  <a:off x="656935" y="5753062"/>
                  <a:ext cx="142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CBC39411-2818-49AE-8B60-C8AC1B036038}"/>
                    </a:ext>
                  </a:extLst>
                </p14:cNvPr>
                <p14:cNvContentPartPr/>
                <p14:nvPr/>
              </p14:nvContentPartPr>
              <p14:xfrm>
                <a:off x="852415" y="5943862"/>
                <a:ext cx="14760" cy="24480"/>
              </p14:xfrm>
            </p:contentPart>
          </mc:Choice>
          <mc:Fallback xmlns="">
            <p:pic>
              <p:nvPicPr>
                <p:cNvPr id="102" name="Freihand 101">
                  <a:extLst>
                    <a:ext uri="{FF2B5EF4-FFF2-40B4-BE49-F238E27FC236}">
                      <a16:creationId xmlns:a16="http://schemas.microsoft.com/office/drawing/2014/main" id="{CBC39411-2818-49AE-8B60-C8AC1B036038}"/>
                    </a:ext>
                  </a:extLst>
                </p:cNvPr>
                <p:cNvPicPr/>
                <p:nvPr/>
              </p:nvPicPr>
              <p:blipFill>
                <a:blip r:embed="rId173"/>
                <a:stretch>
                  <a:fillRect/>
                </a:stretch>
              </p:blipFill>
              <p:spPr>
                <a:xfrm>
                  <a:off x="843415" y="5935222"/>
                  <a:ext cx="32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809F2785-0CCB-4AB7-92A0-3F111F314339}"/>
                    </a:ext>
                  </a:extLst>
                </p14:cNvPr>
                <p14:cNvContentPartPr/>
                <p14:nvPr/>
              </p14:nvContentPartPr>
              <p14:xfrm>
                <a:off x="1354255" y="5892742"/>
                <a:ext cx="212400" cy="348840"/>
              </p14:xfrm>
            </p:contentPart>
          </mc:Choice>
          <mc:Fallback xmlns="">
            <p:pic>
              <p:nvPicPr>
                <p:cNvPr id="103" name="Freihand 102">
                  <a:extLst>
                    <a:ext uri="{FF2B5EF4-FFF2-40B4-BE49-F238E27FC236}">
                      <a16:creationId xmlns:a16="http://schemas.microsoft.com/office/drawing/2014/main" id="{809F2785-0CCB-4AB7-92A0-3F111F314339}"/>
                    </a:ext>
                  </a:extLst>
                </p:cNvPr>
                <p:cNvPicPr/>
                <p:nvPr/>
              </p:nvPicPr>
              <p:blipFill>
                <a:blip r:embed="rId175"/>
                <a:stretch>
                  <a:fillRect/>
                </a:stretch>
              </p:blipFill>
              <p:spPr>
                <a:xfrm>
                  <a:off x="1345615" y="5884102"/>
                  <a:ext cx="2300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6081CACF-00A5-4EC0-9A39-EC29BC47B7CC}"/>
                    </a:ext>
                  </a:extLst>
                </p14:cNvPr>
                <p14:cNvContentPartPr/>
                <p14:nvPr/>
              </p14:nvContentPartPr>
              <p14:xfrm>
                <a:off x="1698055" y="5912182"/>
                <a:ext cx="178920" cy="328680"/>
              </p14:xfrm>
            </p:contentPart>
          </mc:Choice>
          <mc:Fallback xmlns="">
            <p:pic>
              <p:nvPicPr>
                <p:cNvPr id="105" name="Freihand 104">
                  <a:extLst>
                    <a:ext uri="{FF2B5EF4-FFF2-40B4-BE49-F238E27FC236}">
                      <a16:creationId xmlns:a16="http://schemas.microsoft.com/office/drawing/2014/main" id="{6081CACF-00A5-4EC0-9A39-EC29BC47B7CC}"/>
                    </a:ext>
                  </a:extLst>
                </p:cNvPr>
                <p:cNvPicPr/>
                <p:nvPr/>
              </p:nvPicPr>
              <p:blipFill>
                <a:blip r:embed="rId177"/>
                <a:stretch>
                  <a:fillRect/>
                </a:stretch>
              </p:blipFill>
              <p:spPr>
                <a:xfrm>
                  <a:off x="1689415" y="5903182"/>
                  <a:ext cx="196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3AC8390F-3C40-468D-9F9D-6CC557569FA6}"/>
                    </a:ext>
                  </a:extLst>
                </p14:cNvPr>
                <p14:cNvContentPartPr/>
                <p14:nvPr/>
              </p14:nvContentPartPr>
              <p14:xfrm>
                <a:off x="2194495" y="6028102"/>
                <a:ext cx="243000" cy="17280"/>
              </p14:xfrm>
            </p:contentPart>
          </mc:Choice>
          <mc:Fallback xmlns="">
            <p:pic>
              <p:nvPicPr>
                <p:cNvPr id="107" name="Freihand 106">
                  <a:extLst>
                    <a:ext uri="{FF2B5EF4-FFF2-40B4-BE49-F238E27FC236}">
                      <a16:creationId xmlns:a16="http://schemas.microsoft.com/office/drawing/2014/main" id="{3AC8390F-3C40-468D-9F9D-6CC557569FA6}"/>
                    </a:ext>
                  </a:extLst>
                </p:cNvPr>
                <p:cNvPicPr/>
                <p:nvPr/>
              </p:nvPicPr>
              <p:blipFill>
                <a:blip r:embed="rId179"/>
                <a:stretch>
                  <a:fillRect/>
                </a:stretch>
              </p:blipFill>
              <p:spPr>
                <a:xfrm>
                  <a:off x="2185495" y="6019102"/>
                  <a:ext cx="260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4D705EA2-E759-46A8-9F1B-68C3AF13E052}"/>
                    </a:ext>
                  </a:extLst>
                </p14:cNvPr>
                <p14:cNvContentPartPr/>
                <p14:nvPr/>
              </p14:nvContentPartPr>
              <p14:xfrm>
                <a:off x="2250295" y="6105862"/>
                <a:ext cx="183600" cy="46800"/>
              </p14:xfrm>
            </p:contentPart>
          </mc:Choice>
          <mc:Fallback xmlns="">
            <p:pic>
              <p:nvPicPr>
                <p:cNvPr id="108" name="Freihand 107">
                  <a:extLst>
                    <a:ext uri="{FF2B5EF4-FFF2-40B4-BE49-F238E27FC236}">
                      <a16:creationId xmlns:a16="http://schemas.microsoft.com/office/drawing/2014/main" id="{4D705EA2-E759-46A8-9F1B-68C3AF13E052}"/>
                    </a:ext>
                  </a:extLst>
                </p:cNvPr>
                <p:cNvPicPr/>
                <p:nvPr/>
              </p:nvPicPr>
              <p:blipFill>
                <a:blip r:embed="rId181"/>
                <a:stretch>
                  <a:fillRect/>
                </a:stretch>
              </p:blipFill>
              <p:spPr>
                <a:xfrm>
                  <a:off x="2241295" y="6097222"/>
                  <a:ext cx="201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F0A5441D-9EF5-446A-88AC-E654A15B6169}"/>
                    </a:ext>
                  </a:extLst>
                </p14:cNvPr>
                <p14:cNvContentPartPr/>
                <p14:nvPr/>
              </p14:nvContentPartPr>
              <p14:xfrm>
                <a:off x="2628295" y="5823262"/>
                <a:ext cx="156600" cy="200880"/>
              </p14:xfrm>
            </p:contentPart>
          </mc:Choice>
          <mc:Fallback xmlns="">
            <p:pic>
              <p:nvPicPr>
                <p:cNvPr id="110" name="Freihand 109">
                  <a:extLst>
                    <a:ext uri="{FF2B5EF4-FFF2-40B4-BE49-F238E27FC236}">
                      <a16:creationId xmlns:a16="http://schemas.microsoft.com/office/drawing/2014/main" id="{F0A5441D-9EF5-446A-88AC-E654A15B6169}"/>
                    </a:ext>
                  </a:extLst>
                </p:cNvPr>
                <p:cNvPicPr/>
                <p:nvPr/>
              </p:nvPicPr>
              <p:blipFill>
                <a:blip r:embed="rId183"/>
                <a:stretch>
                  <a:fillRect/>
                </a:stretch>
              </p:blipFill>
              <p:spPr>
                <a:xfrm>
                  <a:off x="2619295" y="5814622"/>
                  <a:ext cx="174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38877BE3-5BFE-4E63-8970-45529323B157}"/>
                    </a:ext>
                  </a:extLst>
                </p14:cNvPr>
                <p14:cNvContentPartPr/>
                <p14:nvPr/>
              </p14:nvContentPartPr>
              <p14:xfrm>
                <a:off x="2851855" y="5803462"/>
                <a:ext cx="113760" cy="231120"/>
              </p14:xfrm>
            </p:contentPart>
          </mc:Choice>
          <mc:Fallback xmlns="">
            <p:pic>
              <p:nvPicPr>
                <p:cNvPr id="111" name="Freihand 110">
                  <a:extLst>
                    <a:ext uri="{FF2B5EF4-FFF2-40B4-BE49-F238E27FC236}">
                      <a16:creationId xmlns:a16="http://schemas.microsoft.com/office/drawing/2014/main" id="{38877BE3-5BFE-4E63-8970-45529323B157}"/>
                    </a:ext>
                  </a:extLst>
                </p:cNvPr>
                <p:cNvPicPr/>
                <p:nvPr/>
              </p:nvPicPr>
              <p:blipFill>
                <a:blip r:embed="rId185"/>
                <a:stretch>
                  <a:fillRect/>
                </a:stretch>
              </p:blipFill>
              <p:spPr>
                <a:xfrm>
                  <a:off x="2842855" y="5794822"/>
                  <a:ext cx="131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C16FF024-159B-4EB6-AE25-2C8394D4D39E}"/>
                    </a:ext>
                  </a:extLst>
                </p14:cNvPr>
                <p14:cNvContentPartPr/>
                <p14:nvPr/>
              </p14:nvContentPartPr>
              <p14:xfrm>
                <a:off x="2643415" y="6055822"/>
                <a:ext cx="408960" cy="89280"/>
              </p14:xfrm>
            </p:contentPart>
          </mc:Choice>
          <mc:Fallback xmlns="">
            <p:pic>
              <p:nvPicPr>
                <p:cNvPr id="112" name="Freihand 111">
                  <a:extLst>
                    <a:ext uri="{FF2B5EF4-FFF2-40B4-BE49-F238E27FC236}">
                      <a16:creationId xmlns:a16="http://schemas.microsoft.com/office/drawing/2014/main" id="{C16FF024-159B-4EB6-AE25-2C8394D4D39E}"/>
                    </a:ext>
                  </a:extLst>
                </p:cNvPr>
                <p:cNvPicPr/>
                <p:nvPr/>
              </p:nvPicPr>
              <p:blipFill>
                <a:blip r:embed="rId187"/>
                <a:stretch>
                  <a:fillRect/>
                </a:stretch>
              </p:blipFill>
              <p:spPr>
                <a:xfrm>
                  <a:off x="2634415" y="6046822"/>
                  <a:ext cx="426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DF9DCEEA-22CD-4A8D-9886-3155D9D58B03}"/>
                    </a:ext>
                  </a:extLst>
                </p14:cNvPr>
                <p14:cNvContentPartPr/>
                <p14:nvPr/>
              </p14:nvContentPartPr>
              <p14:xfrm>
                <a:off x="2617495" y="6214942"/>
                <a:ext cx="161280" cy="201240"/>
              </p14:xfrm>
            </p:contentPart>
          </mc:Choice>
          <mc:Fallback xmlns="">
            <p:pic>
              <p:nvPicPr>
                <p:cNvPr id="113" name="Freihand 112">
                  <a:extLst>
                    <a:ext uri="{FF2B5EF4-FFF2-40B4-BE49-F238E27FC236}">
                      <a16:creationId xmlns:a16="http://schemas.microsoft.com/office/drawing/2014/main" id="{DF9DCEEA-22CD-4A8D-9886-3155D9D58B03}"/>
                    </a:ext>
                  </a:extLst>
                </p:cNvPr>
                <p:cNvPicPr/>
                <p:nvPr/>
              </p:nvPicPr>
              <p:blipFill>
                <a:blip r:embed="rId189"/>
                <a:stretch>
                  <a:fillRect/>
                </a:stretch>
              </p:blipFill>
              <p:spPr>
                <a:xfrm>
                  <a:off x="2608495" y="6206302"/>
                  <a:ext cx="178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4AA27622-952C-4DD2-A997-3AD4024588E2}"/>
                    </a:ext>
                  </a:extLst>
                </p14:cNvPr>
                <p14:cNvContentPartPr/>
                <p14:nvPr/>
              </p14:nvContentPartPr>
              <p14:xfrm>
                <a:off x="2858695" y="6304582"/>
                <a:ext cx="142200" cy="212760"/>
              </p14:xfrm>
            </p:contentPart>
          </mc:Choice>
          <mc:Fallback xmlns="">
            <p:pic>
              <p:nvPicPr>
                <p:cNvPr id="114" name="Freihand 113">
                  <a:extLst>
                    <a:ext uri="{FF2B5EF4-FFF2-40B4-BE49-F238E27FC236}">
                      <a16:creationId xmlns:a16="http://schemas.microsoft.com/office/drawing/2014/main" id="{4AA27622-952C-4DD2-A997-3AD4024588E2}"/>
                    </a:ext>
                  </a:extLst>
                </p:cNvPr>
                <p:cNvPicPr/>
                <p:nvPr/>
              </p:nvPicPr>
              <p:blipFill>
                <a:blip r:embed="rId191"/>
                <a:stretch>
                  <a:fillRect/>
                </a:stretch>
              </p:blipFill>
              <p:spPr>
                <a:xfrm>
                  <a:off x="2849695" y="6295942"/>
                  <a:ext cx="159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2AA1A1E1-0CB3-47C9-8C0A-60CA8D183CE8}"/>
                    </a:ext>
                  </a:extLst>
                </p14:cNvPr>
                <p14:cNvContentPartPr/>
                <p14:nvPr/>
              </p14:nvContentPartPr>
              <p14:xfrm>
                <a:off x="3309055" y="5975182"/>
                <a:ext cx="163800" cy="251640"/>
              </p14:xfrm>
            </p:contentPart>
          </mc:Choice>
          <mc:Fallback xmlns="">
            <p:pic>
              <p:nvPicPr>
                <p:cNvPr id="115" name="Freihand 114">
                  <a:extLst>
                    <a:ext uri="{FF2B5EF4-FFF2-40B4-BE49-F238E27FC236}">
                      <a16:creationId xmlns:a16="http://schemas.microsoft.com/office/drawing/2014/main" id="{2AA1A1E1-0CB3-47C9-8C0A-60CA8D183CE8}"/>
                    </a:ext>
                  </a:extLst>
                </p:cNvPr>
                <p:cNvPicPr/>
                <p:nvPr/>
              </p:nvPicPr>
              <p:blipFill>
                <a:blip r:embed="rId193"/>
                <a:stretch>
                  <a:fillRect/>
                </a:stretch>
              </p:blipFill>
              <p:spPr>
                <a:xfrm>
                  <a:off x="3300415" y="5966182"/>
                  <a:ext cx="1814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35C98122-C2A7-4F5A-82DD-6BF475F89433}"/>
                    </a:ext>
                  </a:extLst>
                </p14:cNvPr>
                <p14:cNvContentPartPr/>
                <p14:nvPr/>
              </p14:nvContentPartPr>
              <p14:xfrm>
                <a:off x="3568975" y="6085702"/>
                <a:ext cx="132120" cy="95400"/>
              </p14:xfrm>
            </p:contentPart>
          </mc:Choice>
          <mc:Fallback xmlns="">
            <p:pic>
              <p:nvPicPr>
                <p:cNvPr id="116" name="Freihand 115">
                  <a:extLst>
                    <a:ext uri="{FF2B5EF4-FFF2-40B4-BE49-F238E27FC236}">
                      <a16:creationId xmlns:a16="http://schemas.microsoft.com/office/drawing/2014/main" id="{35C98122-C2A7-4F5A-82DD-6BF475F89433}"/>
                    </a:ext>
                  </a:extLst>
                </p:cNvPr>
                <p:cNvPicPr/>
                <p:nvPr/>
              </p:nvPicPr>
              <p:blipFill>
                <a:blip r:embed="rId195"/>
                <a:stretch>
                  <a:fillRect/>
                </a:stretch>
              </p:blipFill>
              <p:spPr>
                <a:xfrm>
                  <a:off x="3560335" y="6077062"/>
                  <a:ext cx="149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959F34E1-52B3-45E1-8FA5-99CE46A01A0D}"/>
                    </a:ext>
                  </a:extLst>
                </p14:cNvPr>
                <p14:cNvContentPartPr/>
                <p14:nvPr/>
              </p14:nvContentPartPr>
              <p14:xfrm>
                <a:off x="3598495" y="6066262"/>
                <a:ext cx="139320" cy="307440"/>
              </p14:xfrm>
            </p:contentPart>
          </mc:Choice>
          <mc:Fallback xmlns="">
            <p:pic>
              <p:nvPicPr>
                <p:cNvPr id="117" name="Freihand 116">
                  <a:extLst>
                    <a:ext uri="{FF2B5EF4-FFF2-40B4-BE49-F238E27FC236}">
                      <a16:creationId xmlns:a16="http://schemas.microsoft.com/office/drawing/2014/main" id="{959F34E1-52B3-45E1-8FA5-99CE46A01A0D}"/>
                    </a:ext>
                  </a:extLst>
                </p:cNvPr>
                <p:cNvPicPr/>
                <p:nvPr/>
              </p:nvPicPr>
              <p:blipFill>
                <a:blip r:embed="rId197"/>
                <a:stretch>
                  <a:fillRect/>
                </a:stretch>
              </p:blipFill>
              <p:spPr>
                <a:xfrm>
                  <a:off x="3589495" y="6057262"/>
                  <a:ext cx="1569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Freihand 117">
                  <a:extLst>
                    <a:ext uri="{FF2B5EF4-FFF2-40B4-BE49-F238E27FC236}">
                      <a16:creationId xmlns:a16="http://schemas.microsoft.com/office/drawing/2014/main" id="{CA0F5A75-4E09-436C-9696-455A30FCBD61}"/>
                    </a:ext>
                  </a:extLst>
                </p14:cNvPr>
                <p14:cNvContentPartPr/>
                <p14:nvPr/>
              </p14:nvContentPartPr>
              <p14:xfrm>
                <a:off x="4223455" y="6029902"/>
                <a:ext cx="25200" cy="189000"/>
              </p14:xfrm>
            </p:contentPart>
          </mc:Choice>
          <mc:Fallback xmlns="">
            <p:pic>
              <p:nvPicPr>
                <p:cNvPr id="118" name="Freihand 117">
                  <a:extLst>
                    <a:ext uri="{FF2B5EF4-FFF2-40B4-BE49-F238E27FC236}">
                      <a16:creationId xmlns:a16="http://schemas.microsoft.com/office/drawing/2014/main" id="{CA0F5A75-4E09-436C-9696-455A30FCBD61}"/>
                    </a:ext>
                  </a:extLst>
                </p:cNvPr>
                <p:cNvPicPr/>
                <p:nvPr/>
              </p:nvPicPr>
              <p:blipFill>
                <a:blip r:embed="rId199"/>
                <a:stretch>
                  <a:fillRect/>
                </a:stretch>
              </p:blipFill>
              <p:spPr>
                <a:xfrm>
                  <a:off x="4214455" y="6020902"/>
                  <a:ext cx="42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Freihand 118">
                  <a:extLst>
                    <a:ext uri="{FF2B5EF4-FFF2-40B4-BE49-F238E27FC236}">
                      <a16:creationId xmlns:a16="http://schemas.microsoft.com/office/drawing/2014/main" id="{0E3456BE-12E8-483D-B432-48D94FBABB83}"/>
                    </a:ext>
                  </a:extLst>
                </p14:cNvPr>
                <p14:cNvContentPartPr/>
                <p14:nvPr/>
              </p14:nvContentPartPr>
              <p14:xfrm>
                <a:off x="4124095" y="6126022"/>
                <a:ext cx="199080" cy="27720"/>
              </p14:xfrm>
            </p:contentPart>
          </mc:Choice>
          <mc:Fallback xmlns="">
            <p:pic>
              <p:nvPicPr>
                <p:cNvPr id="119" name="Freihand 118">
                  <a:extLst>
                    <a:ext uri="{FF2B5EF4-FFF2-40B4-BE49-F238E27FC236}">
                      <a16:creationId xmlns:a16="http://schemas.microsoft.com/office/drawing/2014/main" id="{0E3456BE-12E8-483D-B432-48D94FBABB83}"/>
                    </a:ext>
                  </a:extLst>
                </p:cNvPr>
                <p:cNvPicPr/>
                <p:nvPr/>
              </p:nvPicPr>
              <p:blipFill>
                <a:blip r:embed="rId201"/>
                <a:stretch>
                  <a:fillRect/>
                </a:stretch>
              </p:blipFill>
              <p:spPr>
                <a:xfrm>
                  <a:off x="4115455" y="6117382"/>
                  <a:ext cx="216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Freihand 119">
                  <a:extLst>
                    <a:ext uri="{FF2B5EF4-FFF2-40B4-BE49-F238E27FC236}">
                      <a16:creationId xmlns:a16="http://schemas.microsoft.com/office/drawing/2014/main" id="{08E3DD3C-B2A2-4D6B-8E14-8A92B8B1F48A}"/>
                    </a:ext>
                  </a:extLst>
                </p14:cNvPr>
                <p14:cNvContentPartPr/>
                <p14:nvPr/>
              </p14:nvContentPartPr>
              <p14:xfrm>
                <a:off x="4561135" y="5798422"/>
                <a:ext cx="204480" cy="208800"/>
              </p14:xfrm>
            </p:contentPart>
          </mc:Choice>
          <mc:Fallback xmlns="">
            <p:pic>
              <p:nvPicPr>
                <p:cNvPr id="120" name="Freihand 119">
                  <a:extLst>
                    <a:ext uri="{FF2B5EF4-FFF2-40B4-BE49-F238E27FC236}">
                      <a16:creationId xmlns:a16="http://schemas.microsoft.com/office/drawing/2014/main" id="{08E3DD3C-B2A2-4D6B-8E14-8A92B8B1F48A}"/>
                    </a:ext>
                  </a:extLst>
                </p:cNvPr>
                <p:cNvPicPr/>
                <p:nvPr/>
              </p:nvPicPr>
              <p:blipFill>
                <a:blip r:embed="rId203"/>
                <a:stretch>
                  <a:fillRect/>
                </a:stretch>
              </p:blipFill>
              <p:spPr>
                <a:xfrm>
                  <a:off x="4552495" y="5789782"/>
                  <a:ext cx="222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C040CD5A-0A5F-4384-BE47-27FF4969D52B}"/>
                    </a:ext>
                  </a:extLst>
                </p14:cNvPr>
                <p14:cNvContentPartPr/>
                <p14:nvPr/>
              </p14:nvContentPartPr>
              <p14:xfrm>
                <a:off x="4793335" y="5784022"/>
                <a:ext cx="161280" cy="206280"/>
              </p14:xfrm>
            </p:contentPart>
          </mc:Choice>
          <mc:Fallback xmlns="">
            <p:pic>
              <p:nvPicPr>
                <p:cNvPr id="121" name="Freihand 120">
                  <a:extLst>
                    <a:ext uri="{FF2B5EF4-FFF2-40B4-BE49-F238E27FC236}">
                      <a16:creationId xmlns:a16="http://schemas.microsoft.com/office/drawing/2014/main" id="{C040CD5A-0A5F-4384-BE47-27FF4969D52B}"/>
                    </a:ext>
                  </a:extLst>
                </p:cNvPr>
                <p:cNvPicPr/>
                <p:nvPr/>
              </p:nvPicPr>
              <p:blipFill>
                <a:blip r:embed="rId205"/>
                <a:stretch>
                  <a:fillRect/>
                </a:stretch>
              </p:blipFill>
              <p:spPr>
                <a:xfrm>
                  <a:off x="4784335" y="5775022"/>
                  <a:ext cx="178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6949107F-DAFC-457A-AF9D-6CDBBE62DDF0}"/>
                    </a:ext>
                  </a:extLst>
                </p14:cNvPr>
                <p14:cNvContentPartPr/>
                <p14:nvPr/>
              </p14:nvContentPartPr>
              <p14:xfrm>
                <a:off x="4546735" y="6041782"/>
                <a:ext cx="457200" cy="75240"/>
              </p14:xfrm>
            </p:contentPart>
          </mc:Choice>
          <mc:Fallback xmlns="">
            <p:pic>
              <p:nvPicPr>
                <p:cNvPr id="122" name="Freihand 121">
                  <a:extLst>
                    <a:ext uri="{FF2B5EF4-FFF2-40B4-BE49-F238E27FC236}">
                      <a16:creationId xmlns:a16="http://schemas.microsoft.com/office/drawing/2014/main" id="{6949107F-DAFC-457A-AF9D-6CDBBE62DDF0}"/>
                    </a:ext>
                  </a:extLst>
                </p:cNvPr>
                <p:cNvPicPr/>
                <p:nvPr/>
              </p:nvPicPr>
              <p:blipFill>
                <a:blip r:embed="rId207"/>
                <a:stretch>
                  <a:fillRect/>
                </a:stretch>
              </p:blipFill>
              <p:spPr>
                <a:xfrm>
                  <a:off x="4537735" y="6032782"/>
                  <a:ext cx="474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E52B21CF-97B8-44FF-A674-75BEA8B991F9}"/>
                    </a:ext>
                  </a:extLst>
                </p14:cNvPr>
                <p14:cNvContentPartPr/>
                <p14:nvPr/>
              </p14:nvContentPartPr>
              <p14:xfrm>
                <a:off x="4557175" y="6217462"/>
                <a:ext cx="163080" cy="198720"/>
              </p14:xfrm>
            </p:contentPart>
          </mc:Choice>
          <mc:Fallback xmlns="">
            <p:pic>
              <p:nvPicPr>
                <p:cNvPr id="123" name="Freihand 122">
                  <a:extLst>
                    <a:ext uri="{FF2B5EF4-FFF2-40B4-BE49-F238E27FC236}">
                      <a16:creationId xmlns:a16="http://schemas.microsoft.com/office/drawing/2014/main" id="{E52B21CF-97B8-44FF-A674-75BEA8B991F9}"/>
                    </a:ext>
                  </a:extLst>
                </p:cNvPr>
                <p:cNvPicPr/>
                <p:nvPr/>
              </p:nvPicPr>
              <p:blipFill>
                <a:blip r:embed="rId209"/>
                <a:stretch>
                  <a:fillRect/>
                </a:stretch>
              </p:blipFill>
              <p:spPr>
                <a:xfrm>
                  <a:off x="4548175" y="6208822"/>
                  <a:ext cx="180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Freihand 123">
                  <a:extLst>
                    <a:ext uri="{FF2B5EF4-FFF2-40B4-BE49-F238E27FC236}">
                      <a16:creationId xmlns:a16="http://schemas.microsoft.com/office/drawing/2014/main" id="{1AF49A27-C21F-4378-A122-D0BE241F6D2F}"/>
                    </a:ext>
                  </a:extLst>
                </p14:cNvPr>
                <p14:cNvContentPartPr/>
                <p14:nvPr/>
              </p14:nvContentPartPr>
              <p14:xfrm>
                <a:off x="4854535" y="6249502"/>
                <a:ext cx="98640" cy="121320"/>
              </p14:xfrm>
            </p:contentPart>
          </mc:Choice>
          <mc:Fallback xmlns="">
            <p:pic>
              <p:nvPicPr>
                <p:cNvPr id="124" name="Freihand 123">
                  <a:extLst>
                    <a:ext uri="{FF2B5EF4-FFF2-40B4-BE49-F238E27FC236}">
                      <a16:creationId xmlns:a16="http://schemas.microsoft.com/office/drawing/2014/main" id="{1AF49A27-C21F-4378-A122-D0BE241F6D2F}"/>
                    </a:ext>
                  </a:extLst>
                </p:cNvPr>
                <p:cNvPicPr/>
                <p:nvPr/>
              </p:nvPicPr>
              <p:blipFill>
                <a:blip r:embed="rId211"/>
                <a:stretch>
                  <a:fillRect/>
                </a:stretch>
              </p:blipFill>
              <p:spPr>
                <a:xfrm>
                  <a:off x="4845895" y="6240502"/>
                  <a:ext cx="11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Freihand 124">
                  <a:extLst>
                    <a:ext uri="{FF2B5EF4-FFF2-40B4-BE49-F238E27FC236}">
                      <a16:creationId xmlns:a16="http://schemas.microsoft.com/office/drawing/2014/main" id="{8FE15848-9F3E-4394-9285-1640FE387991}"/>
                    </a:ext>
                  </a:extLst>
                </p14:cNvPr>
                <p14:cNvContentPartPr/>
                <p14:nvPr/>
              </p14:nvContentPartPr>
              <p14:xfrm>
                <a:off x="4902415" y="6186862"/>
                <a:ext cx="19800" cy="2520"/>
              </p14:xfrm>
            </p:contentPart>
          </mc:Choice>
          <mc:Fallback xmlns="">
            <p:pic>
              <p:nvPicPr>
                <p:cNvPr id="125" name="Freihand 124">
                  <a:extLst>
                    <a:ext uri="{FF2B5EF4-FFF2-40B4-BE49-F238E27FC236}">
                      <a16:creationId xmlns:a16="http://schemas.microsoft.com/office/drawing/2014/main" id="{8FE15848-9F3E-4394-9285-1640FE387991}"/>
                    </a:ext>
                  </a:extLst>
                </p:cNvPr>
                <p:cNvPicPr/>
                <p:nvPr/>
              </p:nvPicPr>
              <p:blipFill>
                <a:blip r:embed="rId213"/>
                <a:stretch>
                  <a:fillRect/>
                </a:stretch>
              </p:blipFill>
              <p:spPr>
                <a:xfrm>
                  <a:off x="4893415" y="6178222"/>
                  <a:ext cx="37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Freihand 125">
                  <a:extLst>
                    <a:ext uri="{FF2B5EF4-FFF2-40B4-BE49-F238E27FC236}">
                      <a16:creationId xmlns:a16="http://schemas.microsoft.com/office/drawing/2014/main" id="{C01B28D5-4B66-4981-8C95-160067D13A41}"/>
                    </a:ext>
                  </a:extLst>
                </p14:cNvPr>
                <p14:cNvContentPartPr/>
                <p14:nvPr/>
              </p14:nvContentPartPr>
              <p14:xfrm>
                <a:off x="5170975" y="6022702"/>
                <a:ext cx="128520" cy="138240"/>
              </p14:xfrm>
            </p:contentPart>
          </mc:Choice>
          <mc:Fallback xmlns="">
            <p:pic>
              <p:nvPicPr>
                <p:cNvPr id="126" name="Freihand 125">
                  <a:extLst>
                    <a:ext uri="{FF2B5EF4-FFF2-40B4-BE49-F238E27FC236}">
                      <a16:creationId xmlns:a16="http://schemas.microsoft.com/office/drawing/2014/main" id="{C01B28D5-4B66-4981-8C95-160067D13A41}"/>
                    </a:ext>
                  </a:extLst>
                </p:cNvPr>
                <p:cNvPicPr/>
                <p:nvPr/>
              </p:nvPicPr>
              <p:blipFill>
                <a:blip r:embed="rId215"/>
                <a:stretch>
                  <a:fillRect/>
                </a:stretch>
              </p:blipFill>
              <p:spPr>
                <a:xfrm>
                  <a:off x="5162335" y="6013702"/>
                  <a:ext cx="146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52EE4D3D-3D6E-4D48-8E1A-6AD35F0E1B9E}"/>
                    </a:ext>
                  </a:extLst>
                </p14:cNvPr>
                <p14:cNvContentPartPr/>
                <p14:nvPr/>
              </p14:nvContentPartPr>
              <p14:xfrm>
                <a:off x="5307775" y="5884822"/>
                <a:ext cx="67320" cy="318960"/>
              </p14:xfrm>
            </p:contentPart>
          </mc:Choice>
          <mc:Fallback xmlns="">
            <p:pic>
              <p:nvPicPr>
                <p:cNvPr id="127" name="Freihand 126">
                  <a:extLst>
                    <a:ext uri="{FF2B5EF4-FFF2-40B4-BE49-F238E27FC236}">
                      <a16:creationId xmlns:a16="http://schemas.microsoft.com/office/drawing/2014/main" id="{52EE4D3D-3D6E-4D48-8E1A-6AD35F0E1B9E}"/>
                    </a:ext>
                  </a:extLst>
                </p:cNvPr>
                <p:cNvPicPr/>
                <p:nvPr/>
              </p:nvPicPr>
              <p:blipFill>
                <a:blip r:embed="rId217"/>
                <a:stretch>
                  <a:fillRect/>
                </a:stretch>
              </p:blipFill>
              <p:spPr>
                <a:xfrm>
                  <a:off x="5299135" y="5876182"/>
                  <a:ext cx="849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Freihand 127">
                  <a:extLst>
                    <a:ext uri="{FF2B5EF4-FFF2-40B4-BE49-F238E27FC236}">
                      <a16:creationId xmlns:a16="http://schemas.microsoft.com/office/drawing/2014/main" id="{3D1368C3-8B17-453D-9C38-BBEEB945FFF5}"/>
                    </a:ext>
                  </a:extLst>
                </p14:cNvPr>
                <p14:cNvContentPartPr/>
                <p14:nvPr/>
              </p14:nvContentPartPr>
              <p14:xfrm>
                <a:off x="5487055" y="6004342"/>
                <a:ext cx="137520" cy="167040"/>
              </p14:xfrm>
            </p:contentPart>
          </mc:Choice>
          <mc:Fallback xmlns="">
            <p:pic>
              <p:nvPicPr>
                <p:cNvPr id="128" name="Freihand 127">
                  <a:extLst>
                    <a:ext uri="{FF2B5EF4-FFF2-40B4-BE49-F238E27FC236}">
                      <a16:creationId xmlns:a16="http://schemas.microsoft.com/office/drawing/2014/main" id="{3D1368C3-8B17-453D-9C38-BBEEB945FFF5}"/>
                    </a:ext>
                  </a:extLst>
                </p:cNvPr>
                <p:cNvPicPr/>
                <p:nvPr/>
              </p:nvPicPr>
              <p:blipFill>
                <a:blip r:embed="rId219"/>
                <a:stretch>
                  <a:fillRect/>
                </a:stretch>
              </p:blipFill>
              <p:spPr>
                <a:xfrm>
                  <a:off x="5478055" y="5995342"/>
                  <a:ext cx="155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Freihand 128">
                  <a:extLst>
                    <a:ext uri="{FF2B5EF4-FFF2-40B4-BE49-F238E27FC236}">
                      <a16:creationId xmlns:a16="http://schemas.microsoft.com/office/drawing/2014/main" id="{A10CEECB-2FE0-4963-9461-AE84DBE0A999}"/>
                    </a:ext>
                  </a:extLst>
                </p14:cNvPr>
                <p14:cNvContentPartPr/>
                <p14:nvPr/>
              </p14:nvContentPartPr>
              <p14:xfrm>
                <a:off x="5547895" y="5887342"/>
                <a:ext cx="13680" cy="9000"/>
              </p14:xfrm>
            </p:contentPart>
          </mc:Choice>
          <mc:Fallback xmlns="">
            <p:pic>
              <p:nvPicPr>
                <p:cNvPr id="129" name="Freihand 128">
                  <a:extLst>
                    <a:ext uri="{FF2B5EF4-FFF2-40B4-BE49-F238E27FC236}">
                      <a16:creationId xmlns:a16="http://schemas.microsoft.com/office/drawing/2014/main" id="{A10CEECB-2FE0-4963-9461-AE84DBE0A999}"/>
                    </a:ext>
                  </a:extLst>
                </p:cNvPr>
                <p:cNvPicPr/>
                <p:nvPr/>
              </p:nvPicPr>
              <p:blipFill>
                <a:blip r:embed="rId221"/>
                <a:stretch>
                  <a:fillRect/>
                </a:stretch>
              </p:blipFill>
              <p:spPr>
                <a:xfrm>
                  <a:off x="5538895" y="5878342"/>
                  <a:ext cx="31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C098C8B-252A-4BCE-8683-0367D19AB58F}"/>
                    </a:ext>
                  </a:extLst>
                </p14:cNvPr>
                <p14:cNvContentPartPr/>
                <p14:nvPr/>
              </p14:nvContentPartPr>
              <p14:xfrm>
                <a:off x="2469175" y="5720662"/>
                <a:ext cx="694080" cy="795960"/>
              </p14:xfrm>
            </p:contentPart>
          </mc:Choice>
          <mc:Fallback xmlns="">
            <p:pic>
              <p:nvPicPr>
                <p:cNvPr id="131" name="Freihand 130">
                  <a:extLst>
                    <a:ext uri="{FF2B5EF4-FFF2-40B4-BE49-F238E27FC236}">
                      <a16:creationId xmlns:a16="http://schemas.microsoft.com/office/drawing/2014/main" id="{4C098C8B-252A-4BCE-8683-0367D19AB58F}"/>
                    </a:ext>
                  </a:extLst>
                </p:cNvPr>
                <p:cNvPicPr/>
                <p:nvPr/>
              </p:nvPicPr>
              <p:blipFill>
                <a:blip r:embed="rId223"/>
                <a:stretch>
                  <a:fillRect/>
                </a:stretch>
              </p:blipFill>
              <p:spPr>
                <a:xfrm>
                  <a:off x="2460535" y="5711662"/>
                  <a:ext cx="71172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4ED2C338-B6F7-4D4E-813C-DC533DEEE23A}"/>
                    </a:ext>
                  </a:extLst>
                </p14:cNvPr>
                <p14:cNvContentPartPr/>
                <p14:nvPr/>
              </p14:nvContentPartPr>
              <p14:xfrm>
                <a:off x="3064255" y="6475942"/>
                <a:ext cx="250200" cy="218520"/>
              </p14:xfrm>
            </p:contentPart>
          </mc:Choice>
          <mc:Fallback xmlns="">
            <p:pic>
              <p:nvPicPr>
                <p:cNvPr id="133" name="Freihand 132">
                  <a:extLst>
                    <a:ext uri="{FF2B5EF4-FFF2-40B4-BE49-F238E27FC236}">
                      <a16:creationId xmlns:a16="http://schemas.microsoft.com/office/drawing/2014/main" id="{4ED2C338-B6F7-4D4E-813C-DC533DEEE23A}"/>
                    </a:ext>
                  </a:extLst>
                </p:cNvPr>
                <p:cNvPicPr/>
                <p:nvPr/>
              </p:nvPicPr>
              <p:blipFill>
                <a:blip r:embed="rId225"/>
                <a:stretch>
                  <a:fillRect/>
                </a:stretch>
              </p:blipFill>
              <p:spPr>
                <a:xfrm>
                  <a:off x="3055255" y="6467302"/>
                  <a:ext cx="267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AFDAAE55-3B4F-4A64-8481-03D2EE637358}"/>
                    </a:ext>
                  </a:extLst>
                </p14:cNvPr>
                <p14:cNvContentPartPr/>
                <p14:nvPr/>
              </p14:nvContentPartPr>
              <p14:xfrm>
                <a:off x="3299335" y="6492142"/>
                <a:ext cx="179280" cy="191160"/>
              </p14:xfrm>
            </p:contentPart>
          </mc:Choice>
          <mc:Fallback xmlns="">
            <p:pic>
              <p:nvPicPr>
                <p:cNvPr id="134" name="Freihand 133">
                  <a:extLst>
                    <a:ext uri="{FF2B5EF4-FFF2-40B4-BE49-F238E27FC236}">
                      <a16:creationId xmlns:a16="http://schemas.microsoft.com/office/drawing/2014/main" id="{AFDAAE55-3B4F-4A64-8481-03D2EE637358}"/>
                    </a:ext>
                  </a:extLst>
                </p:cNvPr>
                <p:cNvPicPr/>
                <p:nvPr/>
              </p:nvPicPr>
              <p:blipFill>
                <a:blip r:embed="rId227"/>
                <a:stretch>
                  <a:fillRect/>
                </a:stretch>
              </p:blipFill>
              <p:spPr>
                <a:xfrm>
                  <a:off x="3290335" y="6483142"/>
                  <a:ext cx="196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DD88CC76-0B7A-4A33-9BDA-88AE0188605A}"/>
                    </a:ext>
                  </a:extLst>
                </p14:cNvPr>
                <p14:cNvContentPartPr/>
                <p14:nvPr/>
              </p14:nvContentPartPr>
              <p14:xfrm>
                <a:off x="4310575" y="5722822"/>
                <a:ext cx="804240" cy="890640"/>
              </p14:xfrm>
            </p:contentPart>
          </mc:Choice>
          <mc:Fallback xmlns="">
            <p:pic>
              <p:nvPicPr>
                <p:cNvPr id="136" name="Freihand 135">
                  <a:extLst>
                    <a:ext uri="{FF2B5EF4-FFF2-40B4-BE49-F238E27FC236}">
                      <a16:creationId xmlns:a16="http://schemas.microsoft.com/office/drawing/2014/main" id="{DD88CC76-0B7A-4A33-9BDA-88AE0188605A}"/>
                    </a:ext>
                  </a:extLst>
                </p:cNvPr>
                <p:cNvPicPr/>
                <p:nvPr/>
              </p:nvPicPr>
              <p:blipFill>
                <a:blip r:embed="rId229"/>
                <a:stretch>
                  <a:fillRect/>
                </a:stretch>
              </p:blipFill>
              <p:spPr>
                <a:xfrm>
                  <a:off x="4301935" y="5714182"/>
                  <a:ext cx="821880" cy="908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8" name="Freihand 137">
                  <a:extLst>
                    <a:ext uri="{FF2B5EF4-FFF2-40B4-BE49-F238E27FC236}">
                      <a16:creationId xmlns:a16="http://schemas.microsoft.com/office/drawing/2014/main" id="{BF5BE4E7-4BBA-48E0-8F70-629FF1C3181E}"/>
                    </a:ext>
                  </a:extLst>
                </p14:cNvPr>
                <p14:cNvContentPartPr/>
                <p14:nvPr/>
              </p14:nvContentPartPr>
              <p14:xfrm>
                <a:off x="4998175" y="6457222"/>
                <a:ext cx="228600" cy="208800"/>
              </p14:xfrm>
            </p:contentPart>
          </mc:Choice>
          <mc:Fallback xmlns="">
            <p:pic>
              <p:nvPicPr>
                <p:cNvPr id="138" name="Freihand 137">
                  <a:extLst>
                    <a:ext uri="{FF2B5EF4-FFF2-40B4-BE49-F238E27FC236}">
                      <a16:creationId xmlns:a16="http://schemas.microsoft.com/office/drawing/2014/main" id="{BF5BE4E7-4BBA-48E0-8F70-629FF1C3181E}"/>
                    </a:ext>
                  </a:extLst>
                </p:cNvPr>
                <p:cNvPicPr/>
                <p:nvPr/>
              </p:nvPicPr>
              <p:blipFill>
                <a:blip r:embed="rId231"/>
                <a:stretch>
                  <a:fillRect/>
                </a:stretch>
              </p:blipFill>
              <p:spPr>
                <a:xfrm>
                  <a:off x="4989535" y="6448582"/>
                  <a:ext cx="2462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9" name="Freihand 138">
                  <a:extLst>
                    <a:ext uri="{FF2B5EF4-FFF2-40B4-BE49-F238E27FC236}">
                      <a16:creationId xmlns:a16="http://schemas.microsoft.com/office/drawing/2014/main" id="{E48CD900-25BA-4C45-A557-89E4DCCDF5BF}"/>
                    </a:ext>
                  </a:extLst>
                </p14:cNvPr>
                <p14:cNvContentPartPr/>
                <p14:nvPr/>
              </p14:nvContentPartPr>
              <p14:xfrm>
                <a:off x="5300575" y="6446422"/>
                <a:ext cx="205560" cy="215640"/>
              </p14:xfrm>
            </p:contentPart>
          </mc:Choice>
          <mc:Fallback xmlns="">
            <p:pic>
              <p:nvPicPr>
                <p:cNvPr id="139" name="Freihand 138">
                  <a:extLst>
                    <a:ext uri="{FF2B5EF4-FFF2-40B4-BE49-F238E27FC236}">
                      <a16:creationId xmlns:a16="http://schemas.microsoft.com/office/drawing/2014/main" id="{E48CD900-25BA-4C45-A557-89E4DCCDF5BF}"/>
                    </a:ext>
                  </a:extLst>
                </p:cNvPr>
                <p:cNvPicPr/>
                <p:nvPr/>
              </p:nvPicPr>
              <p:blipFill>
                <a:blip r:embed="rId233"/>
                <a:stretch>
                  <a:fillRect/>
                </a:stretch>
              </p:blipFill>
              <p:spPr>
                <a:xfrm>
                  <a:off x="5291575" y="6437422"/>
                  <a:ext cx="2232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0" name="Freihand 9">
                <a:extLst>
                  <a:ext uri="{FF2B5EF4-FFF2-40B4-BE49-F238E27FC236}">
                    <a16:creationId xmlns:a16="http://schemas.microsoft.com/office/drawing/2014/main" id="{3C1F77A9-3FD1-44E4-AFA4-58D16A5C5F31}"/>
                  </a:ext>
                </a:extLst>
              </p14:cNvPr>
              <p14:cNvContentPartPr/>
              <p14:nvPr/>
            </p14:nvContentPartPr>
            <p14:xfrm>
              <a:off x="5537258" y="4527262"/>
              <a:ext cx="1452600" cy="973440"/>
            </p14:xfrm>
          </p:contentPart>
        </mc:Choice>
        <mc:Fallback xmlns="">
          <p:pic>
            <p:nvPicPr>
              <p:cNvPr id="10" name="Freihand 9">
                <a:extLst>
                  <a:ext uri="{FF2B5EF4-FFF2-40B4-BE49-F238E27FC236}">
                    <a16:creationId xmlns:a16="http://schemas.microsoft.com/office/drawing/2014/main" id="{3C1F77A9-3FD1-44E4-AFA4-58D16A5C5F31}"/>
                  </a:ext>
                </a:extLst>
              </p:cNvPr>
              <p:cNvPicPr/>
              <p:nvPr/>
            </p:nvPicPr>
            <p:blipFill>
              <a:blip r:embed="rId235"/>
              <a:stretch>
                <a:fillRect/>
              </a:stretch>
            </p:blipFill>
            <p:spPr>
              <a:xfrm>
                <a:off x="5528258" y="4518262"/>
                <a:ext cx="1470240" cy="99108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8B2FE1F3-54E4-4E05-89EE-BE406B052315}"/>
              </a:ext>
            </a:extLst>
          </p:cNvPr>
          <p:cNvGrpSpPr/>
          <p:nvPr/>
        </p:nvGrpSpPr>
        <p:grpSpPr>
          <a:xfrm>
            <a:off x="9878335" y="157942"/>
            <a:ext cx="988560" cy="331200"/>
            <a:chOff x="9878335" y="157942"/>
            <a:chExt cx="988560" cy="331200"/>
          </a:xfrm>
        </p:grpSpPr>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1809CBC8-585B-4268-848A-6895B3FF8EC3}"/>
                    </a:ext>
                  </a:extLst>
                </p14:cNvPr>
                <p14:cNvContentPartPr/>
                <p14:nvPr/>
              </p14:nvContentPartPr>
              <p14:xfrm>
                <a:off x="9878335" y="265582"/>
                <a:ext cx="111240" cy="198360"/>
              </p14:xfrm>
            </p:contentPart>
          </mc:Choice>
          <mc:Fallback xmlns="">
            <p:pic>
              <p:nvPicPr>
                <p:cNvPr id="8" name="Freihand 7">
                  <a:extLst>
                    <a:ext uri="{FF2B5EF4-FFF2-40B4-BE49-F238E27FC236}">
                      <a16:creationId xmlns:a16="http://schemas.microsoft.com/office/drawing/2014/main" id="{1809CBC8-585B-4268-848A-6895B3FF8EC3}"/>
                    </a:ext>
                  </a:extLst>
                </p:cNvPr>
                <p:cNvPicPr/>
                <p:nvPr/>
              </p:nvPicPr>
              <p:blipFill>
                <a:blip r:embed="rId5"/>
                <a:stretch>
                  <a:fillRect/>
                </a:stretch>
              </p:blipFill>
              <p:spPr>
                <a:xfrm>
                  <a:off x="9869695" y="256582"/>
                  <a:ext cx="128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4ACBD999-683E-411C-A4AD-9AC2CB98C01C}"/>
                    </a:ext>
                  </a:extLst>
                </p14:cNvPr>
                <p14:cNvContentPartPr/>
                <p14:nvPr/>
              </p14:nvContentPartPr>
              <p14:xfrm>
                <a:off x="9923335" y="169822"/>
                <a:ext cx="164520" cy="86040"/>
              </p14:xfrm>
            </p:contentPart>
          </mc:Choice>
          <mc:Fallback xmlns="">
            <p:pic>
              <p:nvPicPr>
                <p:cNvPr id="9" name="Freihand 8">
                  <a:extLst>
                    <a:ext uri="{FF2B5EF4-FFF2-40B4-BE49-F238E27FC236}">
                      <a16:creationId xmlns:a16="http://schemas.microsoft.com/office/drawing/2014/main" id="{4ACBD999-683E-411C-A4AD-9AC2CB98C01C}"/>
                    </a:ext>
                  </a:extLst>
                </p:cNvPr>
                <p:cNvPicPr/>
                <p:nvPr/>
              </p:nvPicPr>
              <p:blipFill>
                <a:blip r:embed="rId7"/>
                <a:stretch>
                  <a:fillRect/>
                </a:stretch>
              </p:blipFill>
              <p:spPr>
                <a:xfrm>
                  <a:off x="9914695" y="160822"/>
                  <a:ext cx="18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5834BC83-7AFB-4A62-BD45-DCF2471006CF}"/>
                    </a:ext>
                  </a:extLst>
                </p14:cNvPr>
                <p14:cNvContentPartPr/>
                <p14:nvPr/>
              </p14:nvContentPartPr>
              <p14:xfrm>
                <a:off x="10171015" y="216622"/>
                <a:ext cx="65880" cy="236520"/>
              </p14:xfrm>
            </p:contentPart>
          </mc:Choice>
          <mc:Fallback xmlns="">
            <p:pic>
              <p:nvPicPr>
                <p:cNvPr id="10" name="Freihand 9">
                  <a:extLst>
                    <a:ext uri="{FF2B5EF4-FFF2-40B4-BE49-F238E27FC236}">
                      <a16:creationId xmlns:a16="http://schemas.microsoft.com/office/drawing/2014/main" id="{5834BC83-7AFB-4A62-BD45-DCF2471006CF}"/>
                    </a:ext>
                  </a:extLst>
                </p:cNvPr>
                <p:cNvPicPr/>
                <p:nvPr/>
              </p:nvPicPr>
              <p:blipFill>
                <a:blip r:embed="rId9"/>
                <a:stretch>
                  <a:fillRect/>
                </a:stretch>
              </p:blipFill>
              <p:spPr>
                <a:xfrm>
                  <a:off x="10162375" y="207982"/>
                  <a:ext cx="83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FEAA32B-63D5-415E-945B-69F40541D721}"/>
                    </a:ext>
                  </a:extLst>
                </p14:cNvPr>
                <p14:cNvContentPartPr/>
                <p14:nvPr/>
              </p14:nvContentPartPr>
              <p14:xfrm>
                <a:off x="10128175" y="158662"/>
                <a:ext cx="82800" cy="124560"/>
              </p14:xfrm>
            </p:contentPart>
          </mc:Choice>
          <mc:Fallback xmlns="">
            <p:pic>
              <p:nvPicPr>
                <p:cNvPr id="11" name="Freihand 10">
                  <a:extLst>
                    <a:ext uri="{FF2B5EF4-FFF2-40B4-BE49-F238E27FC236}">
                      <a16:creationId xmlns:a16="http://schemas.microsoft.com/office/drawing/2014/main" id="{0FEAA32B-63D5-415E-945B-69F40541D721}"/>
                    </a:ext>
                  </a:extLst>
                </p:cNvPr>
                <p:cNvPicPr/>
                <p:nvPr/>
              </p:nvPicPr>
              <p:blipFill>
                <a:blip r:embed="rId11"/>
                <a:stretch>
                  <a:fillRect/>
                </a:stretch>
              </p:blipFill>
              <p:spPr>
                <a:xfrm>
                  <a:off x="10119535" y="149662"/>
                  <a:ext cx="100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3F069CC8-5B9B-40E2-AFEA-6BFF53F6919F}"/>
                    </a:ext>
                  </a:extLst>
                </p14:cNvPr>
                <p14:cNvContentPartPr/>
                <p14:nvPr/>
              </p14:nvContentPartPr>
              <p14:xfrm>
                <a:off x="10224655" y="326782"/>
                <a:ext cx="115920" cy="162360"/>
              </p14:xfrm>
            </p:contentPart>
          </mc:Choice>
          <mc:Fallback xmlns="">
            <p:pic>
              <p:nvPicPr>
                <p:cNvPr id="12" name="Freihand 11">
                  <a:extLst>
                    <a:ext uri="{FF2B5EF4-FFF2-40B4-BE49-F238E27FC236}">
                      <a16:creationId xmlns:a16="http://schemas.microsoft.com/office/drawing/2014/main" id="{3F069CC8-5B9B-40E2-AFEA-6BFF53F6919F}"/>
                    </a:ext>
                  </a:extLst>
                </p:cNvPr>
                <p:cNvPicPr/>
                <p:nvPr/>
              </p:nvPicPr>
              <p:blipFill>
                <a:blip r:embed="rId13"/>
                <a:stretch>
                  <a:fillRect/>
                </a:stretch>
              </p:blipFill>
              <p:spPr>
                <a:xfrm>
                  <a:off x="10216015" y="317782"/>
                  <a:ext cx="133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FB612BAC-D240-4AED-9F90-7087099BD64F}"/>
                    </a:ext>
                  </a:extLst>
                </p14:cNvPr>
                <p14:cNvContentPartPr/>
                <p14:nvPr/>
              </p14:nvContentPartPr>
              <p14:xfrm>
                <a:off x="10451095" y="285742"/>
                <a:ext cx="181440" cy="122760"/>
              </p14:xfrm>
            </p:contentPart>
          </mc:Choice>
          <mc:Fallback xmlns="">
            <p:pic>
              <p:nvPicPr>
                <p:cNvPr id="13" name="Freihand 12">
                  <a:extLst>
                    <a:ext uri="{FF2B5EF4-FFF2-40B4-BE49-F238E27FC236}">
                      <a16:creationId xmlns:a16="http://schemas.microsoft.com/office/drawing/2014/main" id="{FB612BAC-D240-4AED-9F90-7087099BD64F}"/>
                    </a:ext>
                  </a:extLst>
                </p:cNvPr>
                <p:cNvPicPr/>
                <p:nvPr/>
              </p:nvPicPr>
              <p:blipFill>
                <a:blip r:embed="rId15"/>
                <a:stretch>
                  <a:fillRect/>
                </a:stretch>
              </p:blipFill>
              <p:spPr>
                <a:xfrm>
                  <a:off x="10442455" y="277102"/>
                  <a:ext cx="199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E5CB872F-7E36-4519-AAC6-D48329E0A77A}"/>
                    </a:ext>
                  </a:extLst>
                </p14:cNvPr>
                <p14:cNvContentPartPr/>
                <p14:nvPr/>
              </p14:nvContentPartPr>
              <p14:xfrm>
                <a:off x="10779415" y="263782"/>
                <a:ext cx="87480" cy="159120"/>
              </p14:xfrm>
            </p:contentPart>
          </mc:Choice>
          <mc:Fallback xmlns="">
            <p:pic>
              <p:nvPicPr>
                <p:cNvPr id="14" name="Freihand 13">
                  <a:extLst>
                    <a:ext uri="{FF2B5EF4-FFF2-40B4-BE49-F238E27FC236}">
                      <a16:creationId xmlns:a16="http://schemas.microsoft.com/office/drawing/2014/main" id="{E5CB872F-7E36-4519-AAC6-D48329E0A77A}"/>
                    </a:ext>
                  </a:extLst>
                </p:cNvPr>
                <p:cNvPicPr/>
                <p:nvPr/>
              </p:nvPicPr>
              <p:blipFill>
                <a:blip r:embed="rId17"/>
                <a:stretch>
                  <a:fillRect/>
                </a:stretch>
              </p:blipFill>
              <p:spPr>
                <a:xfrm>
                  <a:off x="10770775" y="255142"/>
                  <a:ext cx="105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1F071183-4EA1-42D1-9A33-82B9BF5E1BFB}"/>
                    </a:ext>
                  </a:extLst>
                </p14:cNvPr>
                <p14:cNvContentPartPr/>
                <p14:nvPr/>
              </p14:nvContentPartPr>
              <p14:xfrm>
                <a:off x="10749535" y="157942"/>
                <a:ext cx="14760" cy="6480"/>
              </p14:xfrm>
            </p:contentPart>
          </mc:Choice>
          <mc:Fallback xmlns="">
            <p:pic>
              <p:nvPicPr>
                <p:cNvPr id="15" name="Freihand 14">
                  <a:extLst>
                    <a:ext uri="{FF2B5EF4-FFF2-40B4-BE49-F238E27FC236}">
                      <a16:creationId xmlns:a16="http://schemas.microsoft.com/office/drawing/2014/main" id="{1F071183-4EA1-42D1-9A33-82B9BF5E1BFB}"/>
                    </a:ext>
                  </a:extLst>
                </p:cNvPr>
                <p:cNvPicPr/>
                <p:nvPr/>
              </p:nvPicPr>
              <p:blipFill>
                <a:blip r:embed="rId19"/>
                <a:stretch>
                  <a:fillRect/>
                </a:stretch>
              </p:blipFill>
              <p:spPr>
                <a:xfrm>
                  <a:off x="10740535" y="148942"/>
                  <a:ext cx="3240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06" name="Freihand 105">
                <a:extLst>
                  <a:ext uri="{FF2B5EF4-FFF2-40B4-BE49-F238E27FC236}">
                    <a16:creationId xmlns:a16="http://schemas.microsoft.com/office/drawing/2014/main" id="{32BA3B0E-05D7-4A27-A2DB-2045DF12EECA}"/>
                  </a:ext>
                </a:extLst>
              </p14:cNvPr>
              <p14:cNvContentPartPr/>
              <p14:nvPr/>
            </p14:nvContentPartPr>
            <p14:xfrm>
              <a:off x="8386855" y="3019582"/>
              <a:ext cx="1417680" cy="1158120"/>
            </p14:xfrm>
          </p:contentPart>
        </mc:Choice>
        <mc:Fallback xmlns="">
          <p:pic>
            <p:nvPicPr>
              <p:cNvPr id="106" name="Freihand 105">
                <a:extLst>
                  <a:ext uri="{FF2B5EF4-FFF2-40B4-BE49-F238E27FC236}">
                    <a16:creationId xmlns:a16="http://schemas.microsoft.com/office/drawing/2014/main" id="{32BA3B0E-05D7-4A27-A2DB-2045DF12EECA}"/>
                  </a:ext>
                </a:extLst>
              </p:cNvPr>
              <p:cNvPicPr/>
              <p:nvPr/>
            </p:nvPicPr>
            <p:blipFill>
              <a:blip r:embed="rId21"/>
              <a:stretch>
                <a:fillRect/>
              </a:stretch>
            </p:blipFill>
            <p:spPr>
              <a:xfrm>
                <a:off x="8378215" y="3010582"/>
                <a:ext cx="1435320" cy="1175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8" name="Freihand 107">
                <a:extLst>
                  <a:ext uri="{FF2B5EF4-FFF2-40B4-BE49-F238E27FC236}">
                    <a16:creationId xmlns:a16="http://schemas.microsoft.com/office/drawing/2014/main" id="{2952491D-96A8-4D54-80A9-CD3974CBDA7C}"/>
                  </a:ext>
                </a:extLst>
              </p14:cNvPr>
              <p14:cNvContentPartPr/>
              <p14:nvPr/>
            </p14:nvContentPartPr>
            <p14:xfrm>
              <a:off x="8398015" y="3081862"/>
              <a:ext cx="226080" cy="68760"/>
            </p14:xfrm>
          </p:contentPart>
        </mc:Choice>
        <mc:Fallback xmlns="">
          <p:pic>
            <p:nvPicPr>
              <p:cNvPr id="108" name="Freihand 107">
                <a:extLst>
                  <a:ext uri="{FF2B5EF4-FFF2-40B4-BE49-F238E27FC236}">
                    <a16:creationId xmlns:a16="http://schemas.microsoft.com/office/drawing/2014/main" id="{2952491D-96A8-4D54-80A9-CD3974CBDA7C}"/>
                  </a:ext>
                </a:extLst>
              </p:cNvPr>
              <p:cNvPicPr/>
              <p:nvPr/>
            </p:nvPicPr>
            <p:blipFill>
              <a:blip r:embed="rId23"/>
              <a:stretch>
                <a:fillRect/>
              </a:stretch>
            </p:blipFill>
            <p:spPr>
              <a:xfrm>
                <a:off x="8389015" y="3073222"/>
                <a:ext cx="243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9" name="Freihand 108">
                <a:extLst>
                  <a:ext uri="{FF2B5EF4-FFF2-40B4-BE49-F238E27FC236}">
                    <a16:creationId xmlns:a16="http://schemas.microsoft.com/office/drawing/2014/main" id="{63DE76D1-CCDF-4A7A-8E51-56E7660DE73E}"/>
                  </a:ext>
                </a:extLst>
              </p14:cNvPr>
              <p14:cNvContentPartPr/>
              <p14:nvPr/>
            </p14:nvContentPartPr>
            <p14:xfrm>
              <a:off x="9688255" y="1120942"/>
              <a:ext cx="1182600" cy="187200"/>
            </p14:xfrm>
          </p:contentPart>
        </mc:Choice>
        <mc:Fallback xmlns="">
          <p:pic>
            <p:nvPicPr>
              <p:cNvPr id="109" name="Freihand 108">
                <a:extLst>
                  <a:ext uri="{FF2B5EF4-FFF2-40B4-BE49-F238E27FC236}">
                    <a16:creationId xmlns:a16="http://schemas.microsoft.com/office/drawing/2014/main" id="{63DE76D1-CCDF-4A7A-8E51-56E7660DE73E}"/>
                  </a:ext>
                </a:extLst>
              </p:cNvPr>
              <p:cNvPicPr/>
              <p:nvPr/>
            </p:nvPicPr>
            <p:blipFill>
              <a:blip r:embed="rId25"/>
              <a:stretch>
                <a:fillRect/>
              </a:stretch>
            </p:blipFill>
            <p:spPr>
              <a:xfrm>
                <a:off x="9679255" y="1111942"/>
                <a:ext cx="1200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416B23EE-3EA9-41E2-A32D-138718553D19}"/>
                  </a:ext>
                </a:extLst>
              </p14:cNvPr>
              <p14:cNvContentPartPr/>
              <p14:nvPr/>
            </p14:nvContentPartPr>
            <p14:xfrm>
              <a:off x="9002095" y="3502702"/>
              <a:ext cx="715680" cy="495720"/>
            </p14:xfrm>
          </p:contentPart>
        </mc:Choice>
        <mc:Fallback xmlns="">
          <p:pic>
            <p:nvPicPr>
              <p:cNvPr id="111" name="Freihand 110">
                <a:extLst>
                  <a:ext uri="{FF2B5EF4-FFF2-40B4-BE49-F238E27FC236}">
                    <a16:creationId xmlns:a16="http://schemas.microsoft.com/office/drawing/2014/main" id="{416B23EE-3EA9-41E2-A32D-138718553D19}"/>
                  </a:ext>
                </a:extLst>
              </p:cNvPr>
              <p:cNvPicPr/>
              <p:nvPr/>
            </p:nvPicPr>
            <p:blipFill>
              <a:blip r:embed="rId27"/>
              <a:stretch>
                <a:fillRect/>
              </a:stretch>
            </p:blipFill>
            <p:spPr>
              <a:xfrm>
                <a:off x="8993095" y="3493702"/>
                <a:ext cx="73332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5" name="Freihand 174">
                <a:extLst>
                  <a:ext uri="{FF2B5EF4-FFF2-40B4-BE49-F238E27FC236}">
                    <a16:creationId xmlns:a16="http://schemas.microsoft.com/office/drawing/2014/main" id="{43A4E89F-B4F4-42DA-B4AC-ECF7EC04520A}"/>
                  </a:ext>
                </a:extLst>
              </p14:cNvPr>
              <p14:cNvContentPartPr/>
              <p14:nvPr/>
            </p14:nvContentPartPr>
            <p14:xfrm>
              <a:off x="1852855" y="4086982"/>
              <a:ext cx="1447200" cy="489240"/>
            </p14:xfrm>
          </p:contentPart>
        </mc:Choice>
        <mc:Fallback xmlns="">
          <p:pic>
            <p:nvPicPr>
              <p:cNvPr id="175" name="Freihand 174">
                <a:extLst>
                  <a:ext uri="{FF2B5EF4-FFF2-40B4-BE49-F238E27FC236}">
                    <a16:creationId xmlns:a16="http://schemas.microsoft.com/office/drawing/2014/main" id="{43A4E89F-B4F4-42DA-B4AC-ECF7EC04520A}"/>
                  </a:ext>
                </a:extLst>
              </p:cNvPr>
              <p:cNvPicPr/>
              <p:nvPr/>
            </p:nvPicPr>
            <p:blipFill>
              <a:blip r:embed="rId29"/>
              <a:stretch>
                <a:fillRect/>
              </a:stretch>
            </p:blipFill>
            <p:spPr>
              <a:xfrm>
                <a:off x="1843855" y="4077982"/>
                <a:ext cx="1464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6" name="Freihand 175">
                <a:extLst>
                  <a:ext uri="{FF2B5EF4-FFF2-40B4-BE49-F238E27FC236}">
                    <a16:creationId xmlns:a16="http://schemas.microsoft.com/office/drawing/2014/main" id="{770BC6AF-E0DD-4048-A3F8-644E1E102D00}"/>
                  </a:ext>
                </a:extLst>
              </p14:cNvPr>
              <p14:cNvContentPartPr/>
              <p14:nvPr/>
            </p14:nvContentPartPr>
            <p14:xfrm>
              <a:off x="2812615" y="4893382"/>
              <a:ext cx="1205280" cy="403200"/>
            </p14:xfrm>
          </p:contentPart>
        </mc:Choice>
        <mc:Fallback xmlns="">
          <p:pic>
            <p:nvPicPr>
              <p:cNvPr id="176" name="Freihand 175">
                <a:extLst>
                  <a:ext uri="{FF2B5EF4-FFF2-40B4-BE49-F238E27FC236}">
                    <a16:creationId xmlns:a16="http://schemas.microsoft.com/office/drawing/2014/main" id="{770BC6AF-E0DD-4048-A3F8-644E1E102D00}"/>
                  </a:ext>
                </a:extLst>
              </p:cNvPr>
              <p:cNvPicPr/>
              <p:nvPr/>
            </p:nvPicPr>
            <p:blipFill>
              <a:blip r:embed="rId31"/>
              <a:stretch>
                <a:fillRect/>
              </a:stretch>
            </p:blipFill>
            <p:spPr>
              <a:xfrm>
                <a:off x="2803975" y="4884742"/>
                <a:ext cx="1222920" cy="420840"/>
              </a:xfrm>
              <a:prstGeom prst="rect">
                <a:avLst/>
              </a:prstGeom>
            </p:spPr>
          </p:pic>
        </mc:Fallback>
      </mc:AlternateContent>
      <p:grpSp>
        <p:nvGrpSpPr>
          <p:cNvPr id="181" name="Gruppieren 180">
            <a:extLst>
              <a:ext uri="{FF2B5EF4-FFF2-40B4-BE49-F238E27FC236}">
                <a16:creationId xmlns:a16="http://schemas.microsoft.com/office/drawing/2014/main" id="{3A7DC6DD-D208-4D0F-AD82-5E4E2B14192E}"/>
              </a:ext>
            </a:extLst>
          </p:cNvPr>
          <p:cNvGrpSpPr/>
          <p:nvPr/>
        </p:nvGrpSpPr>
        <p:grpSpPr>
          <a:xfrm>
            <a:off x="1929535" y="4102462"/>
            <a:ext cx="2143800" cy="1254960"/>
            <a:chOff x="1929535" y="4102462"/>
            <a:chExt cx="2143800" cy="1254960"/>
          </a:xfrm>
        </p:grpSpPr>
        <mc:AlternateContent xmlns:mc="http://schemas.openxmlformats.org/markup-compatibility/2006" xmlns:p14="http://schemas.microsoft.com/office/powerpoint/2010/main">
          <mc:Choice Requires="p14">
            <p:contentPart p14:bwMode="auto" r:id="rId32">
              <p14:nvContentPartPr>
                <p14:cNvPr id="177" name="Freihand 176">
                  <a:extLst>
                    <a:ext uri="{FF2B5EF4-FFF2-40B4-BE49-F238E27FC236}">
                      <a16:creationId xmlns:a16="http://schemas.microsoft.com/office/drawing/2014/main" id="{6C370BC9-3B36-4F06-B400-393AFDA11D14}"/>
                    </a:ext>
                  </a:extLst>
                </p14:cNvPr>
                <p14:cNvContentPartPr/>
                <p14:nvPr/>
              </p14:nvContentPartPr>
              <p14:xfrm>
                <a:off x="1929535" y="4102462"/>
                <a:ext cx="1429920" cy="555480"/>
              </p14:xfrm>
            </p:contentPart>
          </mc:Choice>
          <mc:Fallback xmlns="">
            <p:pic>
              <p:nvPicPr>
                <p:cNvPr id="177" name="Freihand 176">
                  <a:extLst>
                    <a:ext uri="{FF2B5EF4-FFF2-40B4-BE49-F238E27FC236}">
                      <a16:creationId xmlns:a16="http://schemas.microsoft.com/office/drawing/2014/main" id="{6C370BC9-3B36-4F06-B400-393AFDA11D14}"/>
                    </a:ext>
                  </a:extLst>
                </p:cNvPr>
                <p:cNvPicPr/>
                <p:nvPr/>
              </p:nvPicPr>
              <p:blipFill>
                <a:blip r:embed="rId33"/>
                <a:stretch>
                  <a:fillRect/>
                </a:stretch>
              </p:blipFill>
              <p:spPr>
                <a:xfrm>
                  <a:off x="1920535" y="4093822"/>
                  <a:ext cx="144756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8" name="Freihand 177">
                  <a:extLst>
                    <a:ext uri="{FF2B5EF4-FFF2-40B4-BE49-F238E27FC236}">
                      <a16:creationId xmlns:a16="http://schemas.microsoft.com/office/drawing/2014/main" id="{DBEF303A-F522-4AAC-BE20-2260110262CA}"/>
                    </a:ext>
                  </a:extLst>
                </p14:cNvPr>
                <p14:cNvContentPartPr/>
                <p14:nvPr/>
              </p14:nvContentPartPr>
              <p14:xfrm>
                <a:off x="2809375" y="4899862"/>
                <a:ext cx="1263960" cy="457560"/>
              </p14:xfrm>
            </p:contentPart>
          </mc:Choice>
          <mc:Fallback xmlns="">
            <p:pic>
              <p:nvPicPr>
                <p:cNvPr id="178" name="Freihand 177">
                  <a:extLst>
                    <a:ext uri="{FF2B5EF4-FFF2-40B4-BE49-F238E27FC236}">
                      <a16:creationId xmlns:a16="http://schemas.microsoft.com/office/drawing/2014/main" id="{DBEF303A-F522-4AAC-BE20-2260110262CA}"/>
                    </a:ext>
                  </a:extLst>
                </p:cNvPr>
                <p:cNvPicPr/>
                <p:nvPr/>
              </p:nvPicPr>
              <p:blipFill>
                <a:blip r:embed="rId35"/>
                <a:stretch>
                  <a:fillRect/>
                </a:stretch>
              </p:blipFill>
              <p:spPr>
                <a:xfrm>
                  <a:off x="2800375" y="4890862"/>
                  <a:ext cx="128160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0" name="Freihand 179">
                  <a:extLst>
                    <a:ext uri="{FF2B5EF4-FFF2-40B4-BE49-F238E27FC236}">
                      <a16:creationId xmlns:a16="http://schemas.microsoft.com/office/drawing/2014/main" id="{08B498F8-B412-482B-9287-D5B6E929302F}"/>
                    </a:ext>
                  </a:extLst>
                </p14:cNvPr>
                <p14:cNvContentPartPr/>
                <p14:nvPr/>
              </p14:nvContentPartPr>
              <p14:xfrm>
                <a:off x="1960495" y="4115782"/>
                <a:ext cx="1440000" cy="613440"/>
              </p14:xfrm>
            </p:contentPart>
          </mc:Choice>
          <mc:Fallback xmlns="">
            <p:pic>
              <p:nvPicPr>
                <p:cNvPr id="180" name="Freihand 179">
                  <a:extLst>
                    <a:ext uri="{FF2B5EF4-FFF2-40B4-BE49-F238E27FC236}">
                      <a16:creationId xmlns:a16="http://schemas.microsoft.com/office/drawing/2014/main" id="{08B498F8-B412-482B-9287-D5B6E929302F}"/>
                    </a:ext>
                  </a:extLst>
                </p:cNvPr>
                <p:cNvPicPr/>
                <p:nvPr/>
              </p:nvPicPr>
              <p:blipFill>
                <a:blip r:embed="rId37"/>
                <a:stretch>
                  <a:fillRect/>
                </a:stretch>
              </p:blipFill>
              <p:spPr>
                <a:xfrm>
                  <a:off x="1951855" y="4107142"/>
                  <a:ext cx="1457640" cy="63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29" name="Freihand 228">
                <a:extLst>
                  <a:ext uri="{FF2B5EF4-FFF2-40B4-BE49-F238E27FC236}">
                    <a16:creationId xmlns:a16="http://schemas.microsoft.com/office/drawing/2014/main" id="{C1F93338-7530-468C-B6C7-43ECB2A050D4}"/>
                  </a:ext>
                </a:extLst>
              </p14:cNvPr>
              <p14:cNvContentPartPr/>
              <p14:nvPr/>
            </p14:nvContentPartPr>
            <p14:xfrm>
              <a:off x="8568295" y="5818582"/>
              <a:ext cx="80280" cy="169200"/>
            </p14:xfrm>
          </p:contentPart>
        </mc:Choice>
        <mc:Fallback xmlns="">
          <p:pic>
            <p:nvPicPr>
              <p:cNvPr id="229" name="Freihand 228">
                <a:extLst>
                  <a:ext uri="{FF2B5EF4-FFF2-40B4-BE49-F238E27FC236}">
                    <a16:creationId xmlns:a16="http://schemas.microsoft.com/office/drawing/2014/main" id="{C1F93338-7530-468C-B6C7-43ECB2A050D4}"/>
                  </a:ext>
                </a:extLst>
              </p:cNvPr>
              <p:cNvPicPr/>
              <p:nvPr/>
            </p:nvPicPr>
            <p:blipFill>
              <a:blip r:embed="rId39"/>
              <a:stretch>
                <a:fillRect/>
              </a:stretch>
            </p:blipFill>
            <p:spPr>
              <a:xfrm>
                <a:off x="8559655" y="5809582"/>
                <a:ext cx="97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4" name="Freihand 243">
                <a:extLst>
                  <a:ext uri="{FF2B5EF4-FFF2-40B4-BE49-F238E27FC236}">
                    <a16:creationId xmlns:a16="http://schemas.microsoft.com/office/drawing/2014/main" id="{A1EE5F39-BDC9-4C68-B91F-A344596EF7B6}"/>
                  </a:ext>
                </a:extLst>
              </p14:cNvPr>
              <p14:cNvContentPartPr/>
              <p14:nvPr/>
            </p14:nvContentPartPr>
            <p14:xfrm>
              <a:off x="8979055" y="3500542"/>
              <a:ext cx="728640" cy="454680"/>
            </p14:xfrm>
          </p:contentPart>
        </mc:Choice>
        <mc:Fallback xmlns="">
          <p:pic>
            <p:nvPicPr>
              <p:cNvPr id="244" name="Freihand 243">
                <a:extLst>
                  <a:ext uri="{FF2B5EF4-FFF2-40B4-BE49-F238E27FC236}">
                    <a16:creationId xmlns:a16="http://schemas.microsoft.com/office/drawing/2014/main" id="{A1EE5F39-BDC9-4C68-B91F-A344596EF7B6}"/>
                  </a:ext>
                </a:extLst>
              </p:cNvPr>
              <p:cNvPicPr/>
              <p:nvPr/>
            </p:nvPicPr>
            <p:blipFill>
              <a:blip r:embed="rId41"/>
              <a:stretch>
                <a:fillRect/>
              </a:stretch>
            </p:blipFill>
            <p:spPr>
              <a:xfrm>
                <a:off x="8970415" y="3491902"/>
                <a:ext cx="7462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8" name="Freihand 267">
                <a:extLst>
                  <a:ext uri="{FF2B5EF4-FFF2-40B4-BE49-F238E27FC236}">
                    <a16:creationId xmlns:a16="http://schemas.microsoft.com/office/drawing/2014/main" id="{36D121BC-C974-4EB3-9486-8716AD70AB30}"/>
                  </a:ext>
                </a:extLst>
              </p14:cNvPr>
              <p14:cNvContentPartPr/>
              <p14:nvPr/>
            </p14:nvContentPartPr>
            <p14:xfrm>
              <a:off x="7444375" y="4914622"/>
              <a:ext cx="448920" cy="511560"/>
            </p14:xfrm>
          </p:contentPart>
        </mc:Choice>
        <mc:Fallback xmlns="">
          <p:pic>
            <p:nvPicPr>
              <p:cNvPr id="268" name="Freihand 267">
                <a:extLst>
                  <a:ext uri="{FF2B5EF4-FFF2-40B4-BE49-F238E27FC236}">
                    <a16:creationId xmlns:a16="http://schemas.microsoft.com/office/drawing/2014/main" id="{36D121BC-C974-4EB3-9486-8716AD70AB30}"/>
                  </a:ext>
                </a:extLst>
              </p:cNvPr>
              <p:cNvPicPr/>
              <p:nvPr/>
            </p:nvPicPr>
            <p:blipFill>
              <a:blip r:embed="rId43"/>
              <a:stretch>
                <a:fillRect/>
              </a:stretch>
            </p:blipFill>
            <p:spPr>
              <a:xfrm>
                <a:off x="7435375" y="4905622"/>
                <a:ext cx="46656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9" name="Freihand 268">
                <a:extLst>
                  <a:ext uri="{FF2B5EF4-FFF2-40B4-BE49-F238E27FC236}">
                    <a16:creationId xmlns:a16="http://schemas.microsoft.com/office/drawing/2014/main" id="{D248BB6A-2547-43A6-A62D-33A99C063042}"/>
                  </a:ext>
                </a:extLst>
              </p14:cNvPr>
              <p14:cNvContentPartPr/>
              <p14:nvPr/>
            </p14:nvContentPartPr>
            <p14:xfrm>
              <a:off x="7014535" y="4958182"/>
              <a:ext cx="381600" cy="460800"/>
            </p14:xfrm>
          </p:contentPart>
        </mc:Choice>
        <mc:Fallback xmlns="">
          <p:pic>
            <p:nvPicPr>
              <p:cNvPr id="269" name="Freihand 268">
                <a:extLst>
                  <a:ext uri="{FF2B5EF4-FFF2-40B4-BE49-F238E27FC236}">
                    <a16:creationId xmlns:a16="http://schemas.microsoft.com/office/drawing/2014/main" id="{D248BB6A-2547-43A6-A62D-33A99C063042}"/>
                  </a:ext>
                </a:extLst>
              </p:cNvPr>
              <p:cNvPicPr/>
              <p:nvPr/>
            </p:nvPicPr>
            <p:blipFill>
              <a:blip r:embed="rId45"/>
              <a:stretch>
                <a:fillRect/>
              </a:stretch>
            </p:blipFill>
            <p:spPr>
              <a:xfrm>
                <a:off x="7005535" y="4949542"/>
                <a:ext cx="39924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0" name="Freihand 269">
                <a:extLst>
                  <a:ext uri="{FF2B5EF4-FFF2-40B4-BE49-F238E27FC236}">
                    <a16:creationId xmlns:a16="http://schemas.microsoft.com/office/drawing/2014/main" id="{64E01138-04F1-44B0-9CD9-F25B02BFC2D4}"/>
                  </a:ext>
                </a:extLst>
              </p14:cNvPr>
              <p14:cNvContentPartPr/>
              <p14:nvPr/>
            </p14:nvContentPartPr>
            <p14:xfrm>
              <a:off x="7459495" y="4895182"/>
              <a:ext cx="453600" cy="494640"/>
            </p14:xfrm>
          </p:contentPart>
        </mc:Choice>
        <mc:Fallback xmlns="">
          <p:pic>
            <p:nvPicPr>
              <p:cNvPr id="270" name="Freihand 269">
                <a:extLst>
                  <a:ext uri="{FF2B5EF4-FFF2-40B4-BE49-F238E27FC236}">
                    <a16:creationId xmlns:a16="http://schemas.microsoft.com/office/drawing/2014/main" id="{64E01138-04F1-44B0-9CD9-F25B02BFC2D4}"/>
                  </a:ext>
                </a:extLst>
              </p:cNvPr>
              <p:cNvPicPr/>
              <p:nvPr/>
            </p:nvPicPr>
            <p:blipFill>
              <a:blip r:embed="rId47"/>
              <a:stretch>
                <a:fillRect/>
              </a:stretch>
            </p:blipFill>
            <p:spPr>
              <a:xfrm>
                <a:off x="7450855" y="4886182"/>
                <a:ext cx="471240" cy="512280"/>
              </a:xfrm>
              <a:prstGeom prst="rect">
                <a:avLst/>
              </a:prstGeom>
            </p:spPr>
          </p:pic>
        </mc:Fallback>
      </mc:AlternateContent>
      <p:grpSp>
        <p:nvGrpSpPr>
          <p:cNvPr id="278" name="Gruppieren 277">
            <a:extLst>
              <a:ext uri="{FF2B5EF4-FFF2-40B4-BE49-F238E27FC236}">
                <a16:creationId xmlns:a16="http://schemas.microsoft.com/office/drawing/2014/main" id="{57C1E023-8DFB-4273-A505-5B901C86EAF8}"/>
              </a:ext>
            </a:extLst>
          </p:cNvPr>
          <p:cNvGrpSpPr/>
          <p:nvPr/>
        </p:nvGrpSpPr>
        <p:grpSpPr>
          <a:xfrm>
            <a:off x="6391375" y="4378582"/>
            <a:ext cx="2251800" cy="1733040"/>
            <a:chOff x="6391375" y="4378582"/>
            <a:chExt cx="2251800" cy="1733040"/>
          </a:xfrm>
        </p:grpSpPr>
        <mc:AlternateContent xmlns:mc="http://schemas.openxmlformats.org/markup-compatibility/2006" xmlns:p14="http://schemas.microsoft.com/office/powerpoint/2010/main">
          <mc:Choice Requires="p14">
            <p:contentPart p14:bwMode="auto" r:id="rId48">
              <p14:nvContentPartPr>
                <p14:cNvPr id="182" name="Freihand 181">
                  <a:extLst>
                    <a:ext uri="{FF2B5EF4-FFF2-40B4-BE49-F238E27FC236}">
                      <a16:creationId xmlns:a16="http://schemas.microsoft.com/office/drawing/2014/main" id="{25D566CD-454C-4A38-8C9B-032F8A4BE500}"/>
                    </a:ext>
                  </a:extLst>
                </p14:cNvPr>
                <p14:cNvContentPartPr/>
                <p14:nvPr/>
              </p14:nvContentPartPr>
              <p14:xfrm>
                <a:off x="6586495" y="4677382"/>
                <a:ext cx="119880" cy="183960"/>
              </p14:xfrm>
            </p:contentPart>
          </mc:Choice>
          <mc:Fallback xmlns="">
            <p:pic>
              <p:nvPicPr>
                <p:cNvPr id="182" name="Freihand 181">
                  <a:extLst>
                    <a:ext uri="{FF2B5EF4-FFF2-40B4-BE49-F238E27FC236}">
                      <a16:creationId xmlns:a16="http://schemas.microsoft.com/office/drawing/2014/main" id="{25D566CD-454C-4A38-8C9B-032F8A4BE500}"/>
                    </a:ext>
                  </a:extLst>
                </p:cNvPr>
                <p:cNvPicPr/>
                <p:nvPr/>
              </p:nvPicPr>
              <p:blipFill>
                <a:blip r:embed="rId49"/>
                <a:stretch>
                  <a:fillRect/>
                </a:stretch>
              </p:blipFill>
              <p:spPr>
                <a:xfrm>
                  <a:off x="6577495" y="4668742"/>
                  <a:ext cx="137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3" name="Freihand 182">
                  <a:extLst>
                    <a:ext uri="{FF2B5EF4-FFF2-40B4-BE49-F238E27FC236}">
                      <a16:creationId xmlns:a16="http://schemas.microsoft.com/office/drawing/2014/main" id="{2C36EAB2-B32D-4371-9179-8849BA78667D}"/>
                    </a:ext>
                  </a:extLst>
                </p14:cNvPr>
                <p14:cNvContentPartPr/>
                <p14:nvPr/>
              </p14:nvContentPartPr>
              <p14:xfrm>
                <a:off x="6763615" y="4661182"/>
                <a:ext cx="74160" cy="164520"/>
              </p14:xfrm>
            </p:contentPart>
          </mc:Choice>
          <mc:Fallback xmlns="">
            <p:pic>
              <p:nvPicPr>
                <p:cNvPr id="183" name="Freihand 182">
                  <a:extLst>
                    <a:ext uri="{FF2B5EF4-FFF2-40B4-BE49-F238E27FC236}">
                      <a16:creationId xmlns:a16="http://schemas.microsoft.com/office/drawing/2014/main" id="{2C36EAB2-B32D-4371-9179-8849BA78667D}"/>
                    </a:ext>
                  </a:extLst>
                </p:cNvPr>
                <p:cNvPicPr/>
                <p:nvPr/>
              </p:nvPicPr>
              <p:blipFill>
                <a:blip r:embed="rId51"/>
                <a:stretch>
                  <a:fillRect/>
                </a:stretch>
              </p:blipFill>
              <p:spPr>
                <a:xfrm>
                  <a:off x="6754615" y="4652542"/>
                  <a:ext cx="91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4" name="Freihand 183">
                  <a:extLst>
                    <a:ext uri="{FF2B5EF4-FFF2-40B4-BE49-F238E27FC236}">
                      <a16:creationId xmlns:a16="http://schemas.microsoft.com/office/drawing/2014/main" id="{71DDC282-05A0-4B6E-B0D1-9638D8A37436}"/>
                    </a:ext>
                  </a:extLst>
                </p14:cNvPr>
                <p14:cNvContentPartPr/>
                <p14:nvPr/>
              </p14:nvContentPartPr>
              <p14:xfrm>
                <a:off x="6940375" y="4643182"/>
                <a:ext cx="97200" cy="114840"/>
              </p14:xfrm>
            </p:contentPart>
          </mc:Choice>
          <mc:Fallback xmlns="">
            <p:pic>
              <p:nvPicPr>
                <p:cNvPr id="184" name="Freihand 183">
                  <a:extLst>
                    <a:ext uri="{FF2B5EF4-FFF2-40B4-BE49-F238E27FC236}">
                      <a16:creationId xmlns:a16="http://schemas.microsoft.com/office/drawing/2014/main" id="{71DDC282-05A0-4B6E-B0D1-9638D8A37436}"/>
                    </a:ext>
                  </a:extLst>
                </p:cNvPr>
                <p:cNvPicPr/>
                <p:nvPr/>
              </p:nvPicPr>
              <p:blipFill>
                <a:blip r:embed="rId53"/>
                <a:stretch>
                  <a:fillRect/>
                </a:stretch>
              </p:blipFill>
              <p:spPr>
                <a:xfrm>
                  <a:off x="6931735" y="4634542"/>
                  <a:ext cx="114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5" name="Freihand 184">
                  <a:extLst>
                    <a:ext uri="{FF2B5EF4-FFF2-40B4-BE49-F238E27FC236}">
                      <a16:creationId xmlns:a16="http://schemas.microsoft.com/office/drawing/2014/main" id="{6DD1709F-60B6-410A-93C3-9E01454D6908}"/>
                    </a:ext>
                  </a:extLst>
                </p14:cNvPr>
                <p14:cNvContentPartPr/>
                <p14:nvPr/>
              </p14:nvContentPartPr>
              <p14:xfrm>
                <a:off x="6986815" y="4607542"/>
                <a:ext cx="112680" cy="245880"/>
              </p14:xfrm>
            </p:contentPart>
          </mc:Choice>
          <mc:Fallback xmlns="">
            <p:pic>
              <p:nvPicPr>
                <p:cNvPr id="185" name="Freihand 184">
                  <a:extLst>
                    <a:ext uri="{FF2B5EF4-FFF2-40B4-BE49-F238E27FC236}">
                      <a16:creationId xmlns:a16="http://schemas.microsoft.com/office/drawing/2014/main" id="{6DD1709F-60B6-410A-93C3-9E01454D6908}"/>
                    </a:ext>
                  </a:extLst>
                </p:cNvPr>
                <p:cNvPicPr/>
                <p:nvPr/>
              </p:nvPicPr>
              <p:blipFill>
                <a:blip r:embed="rId55"/>
                <a:stretch>
                  <a:fillRect/>
                </a:stretch>
              </p:blipFill>
              <p:spPr>
                <a:xfrm>
                  <a:off x="6978175" y="4598902"/>
                  <a:ext cx="130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6" name="Freihand 185">
                  <a:extLst>
                    <a:ext uri="{FF2B5EF4-FFF2-40B4-BE49-F238E27FC236}">
                      <a16:creationId xmlns:a16="http://schemas.microsoft.com/office/drawing/2014/main" id="{BA7FA093-C455-4452-BB5D-110501A8CF5A}"/>
                    </a:ext>
                  </a:extLst>
                </p14:cNvPr>
                <p14:cNvContentPartPr/>
                <p14:nvPr/>
              </p14:nvContentPartPr>
              <p14:xfrm>
                <a:off x="6566335" y="4621942"/>
                <a:ext cx="93240" cy="275760"/>
              </p14:xfrm>
            </p:contentPart>
          </mc:Choice>
          <mc:Fallback xmlns="">
            <p:pic>
              <p:nvPicPr>
                <p:cNvPr id="186" name="Freihand 185">
                  <a:extLst>
                    <a:ext uri="{FF2B5EF4-FFF2-40B4-BE49-F238E27FC236}">
                      <a16:creationId xmlns:a16="http://schemas.microsoft.com/office/drawing/2014/main" id="{BA7FA093-C455-4452-BB5D-110501A8CF5A}"/>
                    </a:ext>
                  </a:extLst>
                </p:cNvPr>
                <p:cNvPicPr/>
                <p:nvPr/>
              </p:nvPicPr>
              <p:blipFill>
                <a:blip r:embed="rId57"/>
                <a:stretch>
                  <a:fillRect/>
                </a:stretch>
              </p:blipFill>
              <p:spPr>
                <a:xfrm>
                  <a:off x="6557695" y="4613302"/>
                  <a:ext cx="110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7" name="Freihand 186">
                  <a:extLst>
                    <a:ext uri="{FF2B5EF4-FFF2-40B4-BE49-F238E27FC236}">
                      <a16:creationId xmlns:a16="http://schemas.microsoft.com/office/drawing/2014/main" id="{0669CB42-BABE-4E15-B611-D6753B569A31}"/>
                    </a:ext>
                  </a:extLst>
                </p14:cNvPr>
                <p14:cNvContentPartPr/>
                <p14:nvPr/>
              </p14:nvContentPartPr>
              <p14:xfrm>
                <a:off x="7116775" y="4605022"/>
                <a:ext cx="63720" cy="144720"/>
              </p14:xfrm>
            </p:contentPart>
          </mc:Choice>
          <mc:Fallback xmlns="">
            <p:pic>
              <p:nvPicPr>
                <p:cNvPr id="187" name="Freihand 186">
                  <a:extLst>
                    <a:ext uri="{FF2B5EF4-FFF2-40B4-BE49-F238E27FC236}">
                      <a16:creationId xmlns:a16="http://schemas.microsoft.com/office/drawing/2014/main" id="{0669CB42-BABE-4E15-B611-D6753B569A31}"/>
                    </a:ext>
                  </a:extLst>
                </p:cNvPr>
                <p:cNvPicPr/>
                <p:nvPr/>
              </p:nvPicPr>
              <p:blipFill>
                <a:blip r:embed="rId59"/>
                <a:stretch>
                  <a:fillRect/>
                </a:stretch>
              </p:blipFill>
              <p:spPr>
                <a:xfrm>
                  <a:off x="7107775" y="4596022"/>
                  <a:ext cx="81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8" name="Freihand 187">
                  <a:extLst>
                    <a:ext uri="{FF2B5EF4-FFF2-40B4-BE49-F238E27FC236}">
                      <a16:creationId xmlns:a16="http://schemas.microsoft.com/office/drawing/2014/main" id="{06CD2871-5644-4729-8B06-E0F6BA1E2E5E}"/>
                    </a:ext>
                  </a:extLst>
                </p14:cNvPr>
                <p14:cNvContentPartPr/>
                <p14:nvPr/>
              </p14:nvContentPartPr>
              <p14:xfrm>
                <a:off x="7208215" y="4603582"/>
                <a:ext cx="206280" cy="140400"/>
              </p14:xfrm>
            </p:contentPart>
          </mc:Choice>
          <mc:Fallback xmlns="">
            <p:pic>
              <p:nvPicPr>
                <p:cNvPr id="188" name="Freihand 187">
                  <a:extLst>
                    <a:ext uri="{FF2B5EF4-FFF2-40B4-BE49-F238E27FC236}">
                      <a16:creationId xmlns:a16="http://schemas.microsoft.com/office/drawing/2014/main" id="{06CD2871-5644-4729-8B06-E0F6BA1E2E5E}"/>
                    </a:ext>
                  </a:extLst>
                </p:cNvPr>
                <p:cNvPicPr/>
                <p:nvPr/>
              </p:nvPicPr>
              <p:blipFill>
                <a:blip r:embed="rId61"/>
                <a:stretch>
                  <a:fillRect/>
                </a:stretch>
              </p:blipFill>
              <p:spPr>
                <a:xfrm>
                  <a:off x="7199575" y="4594582"/>
                  <a:ext cx="22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9" name="Freihand 188">
                  <a:extLst>
                    <a:ext uri="{FF2B5EF4-FFF2-40B4-BE49-F238E27FC236}">
                      <a16:creationId xmlns:a16="http://schemas.microsoft.com/office/drawing/2014/main" id="{C40E85F1-C8AF-4D5E-A2DF-BA7558375ECB}"/>
                    </a:ext>
                  </a:extLst>
                </p14:cNvPr>
                <p14:cNvContentPartPr/>
                <p14:nvPr/>
              </p14:nvContentPartPr>
              <p14:xfrm>
                <a:off x="7338175" y="4639942"/>
                <a:ext cx="125280" cy="41760"/>
              </p14:xfrm>
            </p:contentPart>
          </mc:Choice>
          <mc:Fallback xmlns="">
            <p:pic>
              <p:nvPicPr>
                <p:cNvPr id="189" name="Freihand 188">
                  <a:extLst>
                    <a:ext uri="{FF2B5EF4-FFF2-40B4-BE49-F238E27FC236}">
                      <a16:creationId xmlns:a16="http://schemas.microsoft.com/office/drawing/2014/main" id="{C40E85F1-C8AF-4D5E-A2DF-BA7558375ECB}"/>
                    </a:ext>
                  </a:extLst>
                </p:cNvPr>
                <p:cNvPicPr/>
                <p:nvPr/>
              </p:nvPicPr>
              <p:blipFill>
                <a:blip r:embed="rId63"/>
                <a:stretch>
                  <a:fillRect/>
                </a:stretch>
              </p:blipFill>
              <p:spPr>
                <a:xfrm>
                  <a:off x="7329535" y="4631302"/>
                  <a:ext cx="142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0" name="Freihand 189">
                  <a:extLst>
                    <a:ext uri="{FF2B5EF4-FFF2-40B4-BE49-F238E27FC236}">
                      <a16:creationId xmlns:a16="http://schemas.microsoft.com/office/drawing/2014/main" id="{99591375-F01C-4C67-8688-DB0DBA5D82F7}"/>
                    </a:ext>
                  </a:extLst>
                </p14:cNvPr>
                <p14:cNvContentPartPr/>
                <p14:nvPr/>
              </p14:nvContentPartPr>
              <p14:xfrm>
                <a:off x="7564255" y="4585942"/>
                <a:ext cx="29520" cy="90360"/>
              </p14:xfrm>
            </p:contentPart>
          </mc:Choice>
          <mc:Fallback xmlns="">
            <p:pic>
              <p:nvPicPr>
                <p:cNvPr id="190" name="Freihand 189">
                  <a:extLst>
                    <a:ext uri="{FF2B5EF4-FFF2-40B4-BE49-F238E27FC236}">
                      <a16:creationId xmlns:a16="http://schemas.microsoft.com/office/drawing/2014/main" id="{99591375-F01C-4C67-8688-DB0DBA5D82F7}"/>
                    </a:ext>
                  </a:extLst>
                </p:cNvPr>
                <p:cNvPicPr/>
                <p:nvPr/>
              </p:nvPicPr>
              <p:blipFill>
                <a:blip r:embed="rId65"/>
                <a:stretch>
                  <a:fillRect/>
                </a:stretch>
              </p:blipFill>
              <p:spPr>
                <a:xfrm>
                  <a:off x="7555615" y="4576942"/>
                  <a:ext cx="47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1" name="Freihand 190">
                  <a:extLst>
                    <a:ext uri="{FF2B5EF4-FFF2-40B4-BE49-F238E27FC236}">
                      <a16:creationId xmlns:a16="http://schemas.microsoft.com/office/drawing/2014/main" id="{40EAE499-2FF1-49A0-8A78-C0AF4779053F}"/>
                    </a:ext>
                  </a:extLst>
                </p14:cNvPr>
                <p14:cNvContentPartPr/>
                <p14:nvPr/>
              </p14:nvContentPartPr>
              <p14:xfrm>
                <a:off x="7481095" y="4526542"/>
                <a:ext cx="146880" cy="144000"/>
              </p14:xfrm>
            </p:contentPart>
          </mc:Choice>
          <mc:Fallback xmlns="">
            <p:pic>
              <p:nvPicPr>
                <p:cNvPr id="191" name="Freihand 190">
                  <a:extLst>
                    <a:ext uri="{FF2B5EF4-FFF2-40B4-BE49-F238E27FC236}">
                      <a16:creationId xmlns:a16="http://schemas.microsoft.com/office/drawing/2014/main" id="{40EAE499-2FF1-49A0-8A78-C0AF4779053F}"/>
                    </a:ext>
                  </a:extLst>
                </p:cNvPr>
                <p:cNvPicPr/>
                <p:nvPr/>
              </p:nvPicPr>
              <p:blipFill>
                <a:blip r:embed="rId67"/>
                <a:stretch>
                  <a:fillRect/>
                </a:stretch>
              </p:blipFill>
              <p:spPr>
                <a:xfrm>
                  <a:off x="7472455" y="4517902"/>
                  <a:ext cx="164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2" name="Freihand 191">
                  <a:extLst>
                    <a:ext uri="{FF2B5EF4-FFF2-40B4-BE49-F238E27FC236}">
                      <a16:creationId xmlns:a16="http://schemas.microsoft.com/office/drawing/2014/main" id="{71D2E4F5-9389-4425-BD2F-79A300CD4620}"/>
                    </a:ext>
                  </a:extLst>
                </p14:cNvPr>
                <p14:cNvContentPartPr/>
                <p14:nvPr/>
              </p14:nvContentPartPr>
              <p14:xfrm>
                <a:off x="7677295" y="4441942"/>
                <a:ext cx="67680" cy="242280"/>
              </p14:xfrm>
            </p:contentPart>
          </mc:Choice>
          <mc:Fallback xmlns="">
            <p:pic>
              <p:nvPicPr>
                <p:cNvPr id="192" name="Freihand 191">
                  <a:extLst>
                    <a:ext uri="{FF2B5EF4-FFF2-40B4-BE49-F238E27FC236}">
                      <a16:creationId xmlns:a16="http://schemas.microsoft.com/office/drawing/2014/main" id="{71D2E4F5-9389-4425-BD2F-79A300CD4620}"/>
                    </a:ext>
                  </a:extLst>
                </p:cNvPr>
                <p:cNvPicPr/>
                <p:nvPr/>
              </p:nvPicPr>
              <p:blipFill>
                <a:blip r:embed="rId69"/>
                <a:stretch>
                  <a:fillRect/>
                </a:stretch>
              </p:blipFill>
              <p:spPr>
                <a:xfrm>
                  <a:off x="7668655" y="4433302"/>
                  <a:ext cx="85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3" name="Freihand 192">
                  <a:extLst>
                    <a:ext uri="{FF2B5EF4-FFF2-40B4-BE49-F238E27FC236}">
                      <a16:creationId xmlns:a16="http://schemas.microsoft.com/office/drawing/2014/main" id="{F45A6E7F-4364-4861-B229-A444E6A680CF}"/>
                    </a:ext>
                  </a:extLst>
                </p14:cNvPr>
                <p14:cNvContentPartPr/>
                <p14:nvPr/>
              </p14:nvContentPartPr>
              <p14:xfrm>
                <a:off x="7820215" y="4571542"/>
                <a:ext cx="99360" cy="29880"/>
              </p14:xfrm>
            </p:contentPart>
          </mc:Choice>
          <mc:Fallback xmlns="">
            <p:pic>
              <p:nvPicPr>
                <p:cNvPr id="193" name="Freihand 192">
                  <a:extLst>
                    <a:ext uri="{FF2B5EF4-FFF2-40B4-BE49-F238E27FC236}">
                      <a16:creationId xmlns:a16="http://schemas.microsoft.com/office/drawing/2014/main" id="{F45A6E7F-4364-4861-B229-A444E6A680CF}"/>
                    </a:ext>
                  </a:extLst>
                </p:cNvPr>
                <p:cNvPicPr/>
                <p:nvPr/>
              </p:nvPicPr>
              <p:blipFill>
                <a:blip r:embed="rId71"/>
                <a:stretch>
                  <a:fillRect/>
                </a:stretch>
              </p:blipFill>
              <p:spPr>
                <a:xfrm>
                  <a:off x="7811575" y="4562542"/>
                  <a:ext cx="117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4" name="Freihand 193">
                  <a:extLst>
                    <a:ext uri="{FF2B5EF4-FFF2-40B4-BE49-F238E27FC236}">
                      <a16:creationId xmlns:a16="http://schemas.microsoft.com/office/drawing/2014/main" id="{396012EF-D70D-465C-9220-52B2E66A1F7C}"/>
                    </a:ext>
                  </a:extLst>
                </p14:cNvPr>
                <p14:cNvContentPartPr/>
                <p14:nvPr/>
              </p14:nvContentPartPr>
              <p14:xfrm>
                <a:off x="7801495" y="4629862"/>
                <a:ext cx="116280" cy="20880"/>
              </p14:xfrm>
            </p:contentPart>
          </mc:Choice>
          <mc:Fallback xmlns="">
            <p:pic>
              <p:nvPicPr>
                <p:cNvPr id="194" name="Freihand 193">
                  <a:extLst>
                    <a:ext uri="{FF2B5EF4-FFF2-40B4-BE49-F238E27FC236}">
                      <a16:creationId xmlns:a16="http://schemas.microsoft.com/office/drawing/2014/main" id="{396012EF-D70D-465C-9220-52B2E66A1F7C}"/>
                    </a:ext>
                  </a:extLst>
                </p:cNvPr>
                <p:cNvPicPr/>
                <p:nvPr/>
              </p:nvPicPr>
              <p:blipFill>
                <a:blip r:embed="rId73"/>
                <a:stretch>
                  <a:fillRect/>
                </a:stretch>
              </p:blipFill>
              <p:spPr>
                <a:xfrm>
                  <a:off x="7792855" y="4620862"/>
                  <a:ext cx="133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5" name="Freihand 194">
                  <a:extLst>
                    <a:ext uri="{FF2B5EF4-FFF2-40B4-BE49-F238E27FC236}">
                      <a16:creationId xmlns:a16="http://schemas.microsoft.com/office/drawing/2014/main" id="{D9C7D47D-8947-4287-AF6F-4031E2E88E91}"/>
                    </a:ext>
                  </a:extLst>
                </p14:cNvPr>
                <p14:cNvContentPartPr/>
                <p14:nvPr/>
              </p14:nvContentPartPr>
              <p14:xfrm>
                <a:off x="7970335" y="4461022"/>
                <a:ext cx="140400" cy="200880"/>
              </p14:xfrm>
            </p:contentPart>
          </mc:Choice>
          <mc:Fallback xmlns="">
            <p:pic>
              <p:nvPicPr>
                <p:cNvPr id="195" name="Freihand 194">
                  <a:extLst>
                    <a:ext uri="{FF2B5EF4-FFF2-40B4-BE49-F238E27FC236}">
                      <a16:creationId xmlns:a16="http://schemas.microsoft.com/office/drawing/2014/main" id="{D9C7D47D-8947-4287-AF6F-4031E2E88E91}"/>
                    </a:ext>
                  </a:extLst>
                </p:cNvPr>
                <p:cNvPicPr/>
                <p:nvPr/>
              </p:nvPicPr>
              <p:blipFill>
                <a:blip r:embed="rId75"/>
                <a:stretch>
                  <a:fillRect/>
                </a:stretch>
              </p:blipFill>
              <p:spPr>
                <a:xfrm>
                  <a:off x="7961695" y="4452022"/>
                  <a:ext cx="158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6" name="Freihand 195">
                  <a:extLst>
                    <a:ext uri="{FF2B5EF4-FFF2-40B4-BE49-F238E27FC236}">
                      <a16:creationId xmlns:a16="http://schemas.microsoft.com/office/drawing/2014/main" id="{5652097D-E673-4344-BCCC-69AE02F58D6F}"/>
                    </a:ext>
                  </a:extLst>
                </p14:cNvPr>
                <p14:cNvContentPartPr/>
                <p14:nvPr/>
              </p14:nvContentPartPr>
              <p14:xfrm>
                <a:off x="8151415" y="4455262"/>
                <a:ext cx="137520" cy="162360"/>
              </p14:xfrm>
            </p:contentPart>
          </mc:Choice>
          <mc:Fallback xmlns="">
            <p:pic>
              <p:nvPicPr>
                <p:cNvPr id="196" name="Freihand 195">
                  <a:extLst>
                    <a:ext uri="{FF2B5EF4-FFF2-40B4-BE49-F238E27FC236}">
                      <a16:creationId xmlns:a16="http://schemas.microsoft.com/office/drawing/2014/main" id="{5652097D-E673-4344-BCCC-69AE02F58D6F}"/>
                    </a:ext>
                  </a:extLst>
                </p:cNvPr>
                <p:cNvPicPr/>
                <p:nvPr/>
              </p:nvPicPr>
              <p:blipFill>
                <a:blip r:embed="rId77"/>
                <a:stretch>
                  <a:fillRect/>
                </a:stretch>
              </p:blipFill>
              <p:spPr>
                <a:xfrm>
                  <a:off x="8142775" y="4446622"/>
                  <a:ext cx="155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7" name="Freihand 196">
                  <a:extLst>
                    <a:ext uri="{FF2B5EF4-FFF2-40B4-BE49-F238E27FC236}">
                      <a16:creationId xmlns:a16="http://schemas.microsoft.com/office/drawing/2014/main" id="{ACD65F1E-E279-46ED-903C-0F3424F65A97}"/>
                    </a:ext>
                  </a:extLst>
                </p14:cNvPr>
                <p14:cNvContentPartPr/>
                <p14:nvPr/>
              </p14:nvContentPartPr>
              <p14:xfrm>
                <a:off x="8352295" y="4378582"/>
                <a:ext cx="50760" cy="191160"/>
              </p14:xfrm>
            </p:contentPart>
          </mc:Choice>
          <mc:Fallback xmlns="">
            <p:pic>
              <p:nvPicPr>
                <p:cNvPr id="197" name="Freihand 196">
                  <a:extLst>
                    <a:ext uri="{FF2B5EF4-FFF2-40B4-BE49-F238E27FC236}">
                      <a16:creationId xmlns:a16="http://schemas.microsoft.com/office/drawing/2014/main" id="{ACD65F1E-E279-46ED-903C-0F3424F65A97}"/>
                    </a:ext>
                  </a:extLst>
                </p:cNvPr>
                <p:cNvPicPr/>
                <p:nvPr/>
              </p:nvPicPr>
              <p:blipFill>
                <a:blip r:embed="rId79"/>
                <a:stretch>
                  <a:fillRect/>
                </a:stretch>
              </p:blipFill>
              <p:spPr>
                <a:xfrm>
                  <a:off x="8343295" y="4369582"/>
                  <a:ext cx="68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9" name="Freihand 198">
                  <a:extLst>
                    <a:ext uri="{FF2B5EF4-FFF2-40B4-BE49-F238E27FC236}">
                      <a16:creationId xmlns:a16="http://schemas.microsoft.com/office/drawing/2014/main" id="{20609E70-DED9-4E4D-9C18-4B8C3065258B}"/>
                    </a:ext>
                  </a:extLst>
                </p14:cNvPr>
                <p14:cNvContentPartPr/>
                <p14:nvPr/>
              </p14:nvContentPartPr>
              <p14:xfrm>
                <a:off x="6391375" y="5283982"/>
                <a:ext cx="133560" cy="124560"/>
              </p14:xfrm>
            </p:contentPart>
          </mc:Choice>
          <mc:Fallback xmlns="">
            <p:pic>
              <p:nvPicPr>
                <p:cNvPr id="199" name="Freihand 198">
                  <a:extLst>
                    <a:ext uri="{FF2B5EF4-FFF2-40B4-BE49-F238E27FC236}">
                      <a16:creationId xmlns:a16="http://schemas.microsoft.com/office/drawing/2014/main" id="{20609E70-DED9-4E4D-9C18-4B8C3065258B}"/>
                    </a:ext>
                  </a:extLst>
                </p:cNvPr>
                <p:cNvPicPr/>
                <p:nvPr/>
              </p:nvPicPr>
              <p:blipFill>
                <a:blip r:embed="rId81"/>
                <a:stretch>
                  <a:fillRect/>
                </a:stretch>
              </p:blipFill>
              <p:spPr>
                <a:xfrm>
                  <a:off x="6382735" y="5274982"/>
                  <a:ext cx="151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0" name="Freihand 199">
                  <a:extLst>
                    <a:ext uri="{FF2B5EF4-FFF2-40B4-BE49-F238E27FC236}">
                      <a16:creationId xmlns:a16="http://schemas.microsoft.com/office/drawing/2014/main" id="{90F6EDD0-3405-4A87-9CCC-BD1C563B8AC3}"/>
                    </a:ext>
                  </a:extLst>
                </p14:cNvPr>
                <p14:cNvContentPartPr/>
                <p14:nvPr/>
              </p14:nvContentPartPr>
              <p14:xfrm>
                <a:off x="6676855" y="5267422"/>
                <a:ext cx="24120" cy="101880"/>
              </p14:xfrm>
            </p:contentPart>
          </mc:Choice>
          <mc:Fallback xmlns="">
            <p:pic>
              <p:nvPicPr>
                <p:cNvPr id="200" name="Freihand 199">
                  <a:extLst>
                    <a:ext uri="{FF2B5EF4-FFF2-40B4-BE49-F238E27FC236}">
                      <a16:creationId xmlns:a16="http://schemas.microsoft.com/office/drawing/2014/main" id="{90F6EDD0-3405-4A87-9CCC-BD1C563B8AC3}"/>
                    </a:ext>
                  </a:extLst>
                </p:cNvPr>
                <p:cNvPicPr/>
                <p:nvPr/>
              </p:nvPicPr>
              <p:blipFill>
                <a:blip r:embed="rId83"/>
                <a:stretch>
                  <a:fillRect/>
                </a:stretch>
              </p:blipFill>
              <p:spPr>
                <a:xfrm>
                  <a:off x="6667855" y="5258782"/>
                  <a:ext cx="41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1" name="Freihand 200">
                  <a:extLst>
                    <a:ext uri="{FF2B5EF4-FFF2-40B4-BE49-F238E27FC236}">
                      <a16:creationId xmlns:a16="http://schemas.microsoft.com/office/drawing/2014/main" id="{EA3E2FC5-C139-4099-A4F4-978FB269B1C7}"/>
                    </a:ext>
                  </a:extLst>
                </p14:cNvPr>
                <p14:cNvContentPartPr/>
                <p14:nvPr/>
              </p14:nvContentPartPr>
              <p14:xfrm>
                <a:off x="6603415" y="5318542"/>
                <a:ext cx="125640" cy="17280"/>
              </p14:xfrm>
            </p:contentPart>
          </mc:Choice>
          <mc:Fallback xmlns="">
            <p:pic>
              <p:nvPicPr>
                <p:cNvPr id="201" name="Freihand 200">
                  <a:extLst>
                    <a:ext uri="{FF2B5EF4-FFF2-40B4-BE49-F238E27FC236}">
                      <a16:creationId xmlns:a16="http://schemas.microsoft.com/office/drawing/2014/main" id="{EA3E2FC5-C139-4099-A4F4-978FB269B1C7}"/>
                    </a:ext>
                  </a:extLst>
                </p:cNvPr>
                <p:cNvPicPr/>
                <p:nvPr/>
              </p:nvPicPr>
              <p:blipFill>
                <a:blip r:embed="rId85"/>
                <a:stretch>
                  <a:fillRect/>
                </a:stretch>
              </p:blipFill>
              <p:spPr>
                <a:xfrm>
                  <a:off x="6594775" y="5309902"/>
                  <a:ext cx="143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2" name="Freihand 201">
                  <a:extLst>
                    <a:ext uri="{FF2B5EF4-FFF2-40B4-BE49-F238E27FC236}">
                      <a16:creationId xmlns:a16="http://schemas.microsoft.com/office/drawing/2014/main" id="{69248518-74F6-43F2-BA32-0ABF184204F3}"/>
                    </a:ext>
                  </a:extLst>
                </p14:cNvPr>
                <p14:cNvContentPartPr/>
                <p14:nvPr/>
              </p14:nvContentPartPr>
              <p14:xfrm>
                <a:off x="6775495" y="5199742"/>
                <a:ext cx="232920" cy="125640"/>
              </p14:xfrm>
            </p:contentPart>
          </mc:Choice>
          <mc:Fallback xmlns="">
            <p:pic>
              <p:nvPicPr>
                <p:cNvPr id="202" name="Freihand 201">
                  <a:extLst>
                    <a:ext uri="{FF2B5EF4-FFF2-40B4-BE49-F238E27FC236}">
                      <a16:creationId xmlns:a16="http://schemas.microsoft.com/office/drawing/2014/main" id="{69248518-74F6-43F2-BA32-0ABF184204F3}"/>
                    </a:ext>
                  </a:extLst>
                </p:cNvPr>
                <p:cNvPicPr/>
                <p:nvPr/>
              </p:nvPicPr>
              <p:blipFill>
                <a:blip r:embed="rId87"/>
                <a:stretch>
                  <a:fillRect/>
                </a:stretch>
              </p:blipFill>
              <p:spPr>
                <a:xfrm>
                  <a:off x="6766495" y="5191102"/>
                  <a:ext cx="250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3" name="Freihand 202">
                  <a:extLst>
                    <a:ext uri="{FF2B5EF4-FFF2-40B4-BE49-F238E27FC236}">
                      <a16:creationId xmlns:a16="http://schemas.microsoft.com/office/drawing/2014/main" id="{884AFA74-761E-4018-9994-614D9AD51F02}"/>
                    </a:ext>
                  </a:extLst>
                </p14:cNvPr>
                <p14:cNvContentPartPr/>
                <p14:nvPr/>
              </p14:nvContentPartPr>
              <p14:xfrm>
                <a:off x="6961615" y="5197222"/>
                <a:ext cx="203760" cy="107280"/>
              </p14:xfrm>
            </p:contentPart>
          </mc:Choice>
          <mc:Fallback xmlns="">
            <p:pic>
              <p:nvPicPr>
                <p:cNvPr id="203" name="Freihand 202">
                  <a:extLst>
                    <a:ext uri="{FF2B5EF4-FFF2-40B4-BE49-F238E27FC236}">
                      <a16:creationId xmlns:a16="http://schemas.microsoft.com/office/drawing/2014/main" id="{884AFA74-761E-4018-9994-614D9AD51F02}"/>
                    </a:ext>
                  </a:extLst>
                </p:cNvPr>
                <p:cNvPicPr/>
                <p:nvPr/>
              </p:nvPicPr>
              <p:blipFill>
                <a:blip r:embed="rId89"/>
                <a:stretch>
                  <a:fillRect/>
                </a:stretch>
              </p:blipFill>
              <p:spPr>
                <a:xfrm>
                  <a:off x="6952975" y="5188582"/>
                  <a:ext cx="221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4" name="Freihand 203">
                  <a:extLst>
                    <a:ext uri="{FF2B5EF4-FFF2-40B4-BE49-F238E27FC236}">
                      <a16:creationId xmlns:a16="http://schemas.microsoft.com/office/drawing/2014/main" id="{77DBF129-8D3F-46DB-8708-39A2579EC18D}"/>
                    </a:ext>
                  </a:extLst>
                </p14:cNvPr>
                <p14:cNvContentPartPr/>
                <p14:nvPr/>
              </p14:nvContentPartPr>
              <p14:xfrm>
                <a:off x="7062775" y="5101822"/>
                <a:ext cx="178200" cy="183600"/>
              </p14:xfrm>
            </p:contentPart>
          </mc:Choice>
          <mc:Fallback xmlns="">
            <p:pic>
              <p:nvPicPr>
                <p:cNvPr id="204" name="Freihand 203">
                  <a:extLst>
                    <a:ext uri="{FF2B5EF4-FFF2-40B4-BE49-F238E27FC236}">
                      <a16:creationId xmlns:a16="http://schemas.microsoft.com/office/drawing/2014/main" id="{77DBF129-8D3F-46DB-8708-39A2579EC18D}"/>
                    </a:ext>
                  </a:extLst>
                </p:cNvPr>
                <p:cNvPicPr/>
                <p:nvPr/>
              </p:nvPicPr>
              <p:blipFill>
                <a:blip r:embed="rId91"/>
                <a:stretch>
                  <a:fillRect/>
                </a:stretch>
              </p:blipFill>
              <p:spPr>
                <a:xfrm>
                  <a:off x="7054135" y="5093182"/>
                  <a:ext cx="195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5" name="Freihand 204">
                  <a:extLst>
                    <a:ext uri="{FF2B5EF4-FFF2-40B4-BE49-F238E27FC236}">
                      <a16:creationId xmlns:a16="http://schemas.microsoft.com/office/drawing/2014/main" id="{2B8EBEF2-BB60-48CD-89AB-6F35DD5C15C2}"/>
                    </a:ext>
                  </a:extLst>
                </p14:cNvPr>
                <p14:cNvContentPartPr/>
                <p14:nvPr/>
              </p14:nvContentPartPr>
              <p14:xfrm>
                <a:off x="7312975" y="5148982"/>
                <a:ext cx="123840" cy="130320"/>
              </p14:xfrm>
            </p:contentPart>
          </mc:Choice>
          <mc:Fallback xmlns="">
            <p:pic>
              <p:nvPicPr>
                <p:cNvPr id="205" name="Freihand 204">
                  <a:extLst>
                    <a:ext uri="{FF2B5EF4-FFF2-40B4-BE49-F238E27FC236}">
                      <a16:creationId xmlns:a16="http://schemas.microsoft.com/office/drawing/2014/main" id="{2B8EBEF2-BB60-48CD-89AB-6F35DD5C15C2}"/>
                    </a:ext>
                  </a:extLst>
                </p:cNvPr>
                <p:cNvPicPr/>
                <p:nvPr/>
              </p:nvPicPr>
              <p:blipFill>
                <a:blip r:embed="rId93"/>
                <a:stretch>
                  <a:fillRect/>
                </a:stretch>
              </p:blipFill>
              <p:spPr>
                <a:xfrm>
                  <a:off x="7304335" y="5139982"/>
                  <a:ext cx="14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6" name="Freihand 205">
                  <a:extLst>
                    <a:ext uri="{FF2B5EF4-FFF2-40B4-BE49-F238E27FC236}">
                      <a16:creationId xmlns:a16="http://schemas.microsoft.com/office/drawing/2014/main" id="{2A9B47FC-D91E-4FB2-ABCF-FC26C0809D88}"/>
                    </a:ext>
                  </a:extLst>
                </p14:cNvPr>
                <p14:cNvContentPartPr/>
                <p14:nvPr/>
              </p14:nvContentPartPr>
              <p14:xfrm>
                <a:off x="7492255" y="5087782"/>
                <a:ext cx="148320" cy="128880"/>
              </p14:xfrm>
            </p:contentPart>
          </mc:Choice>
          <mc:Fallback xmlns="">
            <p:pic>
              <p:nvPicPr>
                <p:cNvPr id="206" name="Freihand 205">
                  <a:extLst>
                    <a:ext uri="{FF2B5EF4-FFF2-40B4-BE49-F238E27FC236}">
                      <a16:creationId xmlns:a16="http://schemas.microsoft.com/office/drawing/2014/main" id="{2A9B47FC-D91E-4FB2-ABCF-FC26C0809D88}"/>
                    </a:ext>
                  </a:extLst>
                </p:cNvPr>
                <p:cNvPicPr/>
                <p:nvPr/>
              </p:nvPicPr>
              <p:blipFill>
                <a:blip r:embed="rId95"/>
                <a:stretch>
                  <a:fillRect/>
                </a:stretch>
              </p:blipFill>
              <p:spPr>
                <a:xfrm>
                  <a:off x="7483255" y="5079142"/>
                  <a:ext cx="165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7" name="Freihand 206">
                  <a:extLst>
                    <a:ext uri="{FF2B5EF4-FFF2-40B4-BE49-F238E27FC236}">
                      <a16:creationId xmlns:a16="http://schemas.microsoft.com/office/drawing/2014/main" id="{338A4B22-D32E-4672-BC95-532BBDD540BC}"/>
                    </a:ext>
                  </a:extLst>
                </p14:cNvPr>
                <p14:cNvContentPartPr/>
                <p14:nvPr/>
              </p14:nvContentPartPr>
              <p14:xfrm>
                <a:off x="7672255" y="5068702"/>
                <a:ext cx="66960" cy="119160"/>
              </p14:xfrm>
            </p:contentPart>
          </mc:Choice>
          <mc:Fallback xmlns="">
            <p:pic>
              <p:nvPicPr>
                <p:cNvPr id="207" name="Freihand 206">
                  <a:extLst>
                    <a:ext uri="{FF2B5EF4-FFF2-40B4-BE49-F238E27FC236}">
                      <a16:creationId xmlns:a16="http://schemas.microsoft.com/office/drawing/2014/main" id="{338A4B22-D32E-4672-BC95-532BBDD540BC}"/>
                    </a:ext>
                  </a:extLst>
                </p:cNvPr>
                <p:cNvPicPr/>
                <p:nvPr/>
              </p:nvPicPr>
              <p:blipFill>
                <a:blip r:embed="rId97"/>
                <a:stretch>
                  <a:fillRect/>
                </a:stretch>
              </p:blipFill>
              <p:spPr>
                <a:xfrm>
                  <a:off x="7663255" y="5060062"/>
                  <a:ext cx="84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8" name="Freihand 207">
                  <a:extLst>
                    <a:ext uri="{FF2B5EF4-FFF2-40B4-BE49-F238E27FC236}">
                      <a16:creationId xmlns:a16="http://schemas.microsoft.com/office/drawing/2014/main" id="{F39D8528-D97B-4755-B4D1-8FD7CC2EB989}"/>
                    </a:ext>
                  </a:extLst>
                </p14:cNvPr>
                <p14:cNvContentPartPr/>
                <p14:nvPr/>
              </p14:nvContentPartPr>
              <p14:xfrm>
                <a:off x="7593055" y="5000302"/>
                <a:ext cx="161280" cy="54000"/>
              </p14:xfrm>
            </p:contentPart>
          </mc:Choice>
          <mc:Fallback xmlns="">
            <p:pic>
              <p:nvPicPr>
                <p:cNvPr id="208" name="Freihand 207">
                  <a:extLst>
                    <a:ext uri="{FF2B5EF4-FFF2-40B4-BE49-F238E27FC236}">
                      <a16:creationId xmlns:a16="http://schemas.microsoft.com/office/drawing/2014/main" id="{F39D8528-D97B-4755-B4D1-8FD7CC2EB989}"/>
                    </a:ext>
                  </a:extLst>
                </p:cNvPr>
                <p:cNvPicPr/>
                <p:nvPr/>
              </p:nvPicPr>
              <p:blipFill>
                <a:blip r:embed="rId99"/>
                <a:stretch>
                  <a:fillRect/>
                </a:stretch>
              </p:blipFill>
              <p:spPr>
                <a:xfrm>
                  <a:off x="7584415" y="4991302"/>
                  <a:ext cx="178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9" name="Freihand 208">
                  <a:extLst>
                    <a:ext uri="{FF2B5EF4-FFF2-40B4-BE49-F238E27FC236}">
                      <a16:creationId xmlns:a16="http://schemas.microsoft.com/office/drawing/2014/main" id="{60445A50-C07B-4370-B7FD-B5DC3ACA659D}"/>
                    </a:ext>
                  </a:extLst>
                </p14:cNvPr>
                <p14:cNvContentPartPr/>
                <p14:nvPr/>
              </p14:nvContentPartPr>
              <p14:xfrm>
                <a:off x="7876375" y="5066182"/>
                <a:ext cx="85320" cy="21600"/>
              </p14:xfrm>
            </p:contentPart>
          </mc:Choice>
          <mc:Fallback xmlns="">
            <p:pic>
              <p:nvPicPr>
                <p:cNvPr id="209" name="Freihand 208">
                  <a:extLst>
                    <a:ext uri="{FF2B5EF4-FFF2-40B4-BE49-F238E27FC236}">
                      <a16:creationId xmlns:a16="http://schemas.microsoft.com/office/drawing/2014/main" id="{60445A50-C07B-4370-B7FD-B5DC3ACA659D}"/>
                    </a:ext>
                  </a:extLst>
                </p:cNvPr>
                <p:cNvPicPr/>
                <p:nvPr/>
              </p:nvPicPr>
              <p:blipFill>
                <a:blip r:embed="rId101"/>
                <a:stretch>
                  <a:fillRect/>
                </a:stretch>
              </p:blipFill>
              <p:spPr>
                <a:xfrm>
                  <a:off x="7867735" y="5057542"/>
                  <a:ext cx="102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0" name="Freihand 209">
                  <a:extLst>
                    <a:ext uri="{FF2B5EF4-FFF2-40B4-BE49-F238E27FC236}">
                      <a16:creationId xmlns:a16="http://schemas.microsoft.com/office/drawing/2014/main" id="{3CC9DEDF-B6E8-4B63-B329-CCF25251C48C}"/>
                    </a:ext>
                  </a:extLst>
                </p14:cNvPr>
                <p14:cNvContentPartPr/>
                <p14:nvPr/>
              </p14:nvContentPartPr>
              <p14:xfrm>
                <a:off x="7884655" y="5106502"/>
                <a:ext cx="101880" cy="22680"/>
              </p14:xfrm>
            </p:contentPart>
          </mc:Choice>
          <mc:Fallback xmlns="">
            <p:pic>
              <p:nvPicPr>
                <p:cNvPr id="210" name="Freihand 209">
                  <a:extLst>
                    <a:ext uri="{FF2B5EF4-FFF2-40B4-BE49-F238E27FC236}">
                      <a16:creationId xmlns:a16="http://schemas.microsoft.com/office/drawing/2014/main" id="{3CC9DEDF-B6E8-4B63-B329-CCF25251C48C}"/>
                    </a:ext>
                  </a:extLst>
                </p:cNvPr>
                <p:cNvPicPr/>
                <p:nvPr/>
              </p:nvPicPr>
              <p:blipFill>
                <a:blip r:embed="rId103"/>
                <a:stretch>
                  <a:fillRect/>
                </a:stretch>
              </p:blipFill>
              <p:spPr>
                <a:xfrm>
                  <a:off x="7876015" y="5097862"/>
                  <a:ext cx="119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1" name="Freihand 210">
                  <a:extLst>
                    <a:ext uri="{FF2B5EF4-FFF2-40B4-BE49-F238E27FC236}">
                      <a16:creationId xmlns:a16="http://schemas.microsoft.com/office/drawing/2014/main" id="{6570F706-CC35-48D3-ADA6-EDDEDB400730}"/>
                    </a:ext>
                  </a:extLst>
                </p14:cNvPr>
                <p14:cNvContentPartPr/>
                <p14:nvPr/>
              </p14:nvContentPartPr>
              <p14:xfrm>
                <a:off x="8094895" y="4927942"/>
                <a:ext cx="216360" cy="192600"/>
              </p14:xfrm>
            </p:contentPart>
          </mc:Choice>
          <mc:Fallback xmlns="">
            <p:pic>
              <p:nvPicPr>
                <p:cNvPr id="211" name="Freihand 210">
                  <a:extLst>
                    <a:ext uri="{FF2B5EF4-FFF2-40B4-BE49-F238E27FC236}">
                      <a16:creationId xmlns:a16="http://schemas.microsoft.com/office/drawing/2014/main" id="{6570F706-CC35-48D3-ADA6-EDDEDB400730}"/>
                    </a:ext>
                  </a:extLst>
                </p:cNvPr>
                <p:cNvPicPr/>
                <p:nvPr/>
              </p:nvPicPr>
              <p:blipFill>
                <a:blip r:embed="rId105"/>
                <a:stretch>
                  <a:fillRect/>
                </a:stretch>
              </p:blipFill>
              <p:spPr>
                <a:xfrm>
                  <a:off x="8085895" y="4919302"/>
                  <a:ext cx="234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2" name="Freihand 211">
                  <a:extLst>
                    <a:ext uri="{FF2B5EF4-FFF2-40B4-BE49-F238E27FC236}">
                      <a16:creationId xmlns:a16="http://schemas.microsoft.com/office/drawing/2014/main" id="{8672B1CF-327D-4B83-BE21-1BC96863CC29}"/>
                    </a:ext>
                  </a:extLst>
                </p14:cNvPr>
                <p14:cNvContentPartPr/>
                <p14:nvPr/>
              </p14:nvContentPartPr>
              <p14:xfrm>
                <a:off x="8239615" y="4907422"/>
                <a:ext cx="304920" cy="143280"/>
              </p14:xfrm>
            </p:contentPart>
          </mc:Choice>
          <mc:Fallback xmlns="">
            <p:pic>
              <p:nvPicPr>
                <p:cNvPr id="212" name="Freihand 211">
                  <a:extLst>
                    <a:ext uri="{FF2B5EF4-FFF2-40B4-BE49-F238E27FC236}">
                      <a16:creationId xmlns:a16="http://schemas.microsoft.com/office/drawing/2014/main" id="{8672B1CF-327D-4B83-BE21-1BC96863CC29}"/>
                    </a:ext>
                  </a:extLst>
                </p:cNvPr>
                <p:cNvPicPr/>
                <p:nvPr/>
              </p:nvPicPr>
              <p:blipFill>
                <a:blip r:embed="rId107"/>
                <a:stretch>
                  <a:fillRect/>
                </a:stretch>
              </p:blipFill>
              <p:spPr>
                <a:xfrm>
                  <a:off x="8230975" y="4898422"/>
                  <a:ext cx="322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3" name="Freihand 212">
                  <a:extLst>
                    <a:ext uri="{FF2B5EF4-FFF2-40B4-BE49-F238E27FC236}">
                      <a16:creationId xmlns:a16="http://schemas.microsoft.com/office/drawing/2014/main" id="{DA98D971-5465-4C62-9A08-E3289E6D1C8A}"/>
                    </a:ext>
                  </a:extLst>
                </p14:cNvPr>
                <p14:cNvContentPartPr/>
                <p14:nvPr/>
              </p14:nvContentPartPr>
              <p14:xfrm>
                <a:off x="8467135" y="4781062"/>
                <a:ext cx="12240" cy="43200"/>
              </p14:xfrm>
            </p:contentPart>
          </mc:Choice>
          <mc:Fallback xmlns="">
            <p:pic>
              <p:nvPicPr>
                <p:cNvPr id="213" name="Freihand 212">
                  <a:extLst>
                    <a:ext uri="{FF2B5EF4-FFF2-40B4-BE49-F238E27FC236}">
                      <a16:creationId xmlns:a16="http://schemas.microsoft.com/office/drawing/2014/main" id="{DA98D971-5465-4C62-9A08-E3289E6D1C8A}"/>
                    </a:ext>
                  </a:extLst>
                </p:cNvPr>
                <p:cNvPicPr/>
                <p:nvPr/>
              </p:nvPicPr>
              <p:blipFill>
                <a:blip r:embed="rId109"/>
                <a:stretch>
                  <a:fillRect/>
                </a:stretch>
              </p:blipFill>
              <p:spPr>
                <a:xfrm>
                  <a:off x="8458495" y="4772062"/>
                  <a:ext cx="2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5" name="Freihand 214">
                  <a:extLst>
                    <a:ext uri="{FF2B5EF4-FFF2-40B4-BE49-F238E27FC236}">
                      <a16:creationId xmlns:a16="http://schemas.microsoft.com/office/drawing/2014/main" id="{E17191BF-9ED2-4755-AF04-582BFF3229FE}"/>
                    </a:ext>
                  </a:extLst>
                </p14:cNvPr>
                <p14:cNvContentPartPr/>
                <p14:nvPr/>
              </p14:nvContentPartPr>
              <p14:xfrm>
                <a:off x="8013895" y="4854862"/>
                <a:ext cx="332280" cy="455040"/>
              </p14:xfrm>
            </p:contentPart>
          </mc:Choice>
          <mc:Fallback xmlns="">
            <p:pic>
              <p:nvPicPr>
                <p:cNvPr id="215" name="Freihand 214">
                  <a:extLst>
                    <a:ext uri="{FF2B5EF4-FFF2-40B4-BE49-F238E27FC236}">
                      <a16:creationId xmlns:a16="http://schemas.microsoft.com/office/drawing/2014/main" id="{E17191BF-9ED2-4755-AF04-582BFF3229FE}"/>
                    </a:ext>
                  </a:extLst>
                </p:cNvPr>
                <p:cNvPicPr/>
                <p:nvPr/>
              </p:nvPicPr>
              <p:blipFill>
                <a:blip r:embed="rId111"/>
                <a:stretch>
                  <a:fillRect/>
                </a:stretch>
              </p:blipFill>
              <p:spPr>
                <a:xfrm>
                  <a:off x="8004895" y="4845862"/>
                  <a:ext cx="3499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6" name="Freihand 215">
                  <a:extLst>
                    <a:ext uri="{FF2B5EF4-FFF2-40B4-BE49-F238E27FC236}">
                      <a16:creationId xmlns:a16="http://schemas.microsoft.com/office/drawing/2014/main" id="{7B9FD50D-070C-4C93-B914-F66C4743990A}"/>
                    </a:ext>
                  </a:extLst>
                </p14:cNvPr>
                <p14:cNvContentPartPr/>
                <p14:nvPr/>
              </p14:nvContentPartPr>
              <p14:xfrm>
                <a:off x="6417655" y="5281462"/>
                <a:ext cx="206280" cy="269280"/>
              </p14:xfrm>
            </p:contentPart>
          </mc:Choice>
          <mc:Fallback xmlns="">
            <p:pic>
              <p:nvPicPr>
                <p:cNvPr id="216" name="Freihand 215">
                  <a:extLst>
                    <a:ext uri="{FF2B5EF4-FFF2-40B4-BE49-F238E27FC236}">
                      <a16:creationId xmlns:a16="http://schemas.microsoft.com/office/drawing/2014/main" id="{7B9FD50D-070C-4C93-B914-F66C4743990A}"/>
                    </a:ext>
                  </a:extLst>
                </p:cNvPr>
                <p:cNvPicPr/>
                <p:nvPr/>
              </p:nvPicPr>
              <p:blipFill>
                <a:blip r:embed="rId113"/>
                <a:stretch>
                  <a:fillRect/>
                </a:stretch>
              </p:blipFill>
              <p:spPr>
                <a:xfrm>
                  <a:off x="6409015" y="5272462"/>
                  <a:ext cx="2239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8" name="Freihand 217">
                  <a:extLst>
                    <a:ext uri="{FF2B5EF4-FFF2-40B4-BE49-F238E27FC236}">
                      <a16:creationId xmlns:a16="http://schemas.microsoft.com/office/drawing/2014/main" id="{02C03CEE-1144-4332-8415-AA30BA88F9AF}"/>
                    </a:ext>
                  </a:extLst>
                </p14:cNvPr>
                <p14:cNvContentPartPr/>
                <p14:nvPr/>
              </p14:nvContentPartPr>
              <p14:xfrm>
                <a:off x="7467055" y="4861702"/>
                <a:ext cx="405720" cy="539640"/>
              </p14:xfrm>
            </p:contentPart>
          </mc:Choice>
          <mc:Fallback xmlns="">
            <p:pic>
              <p:nvPicPr>
                <p:cNvPr id="218" name="Freihand 217">
                  <a:extLst>
                    <a:ext uri="{FF2B5EF4-FFF2-40B4-BE49-F238E27FC236}">
                      <a16:creationId xmlns:a16="http://schemas.microsoft.com/office/drawing/2014/main" id="{02C03CEE-1144-4332-8415-AA30BA88F9AF}"/>
                    </a:ext>
                  </a:extLst>
                </p:cNvPr>
                <p:cNvPicPr/>
                <p:nvPr/>
              </p:nvPicPr>
              <p:blipFill>
                <a:blip r:embed="rId115"/>
                <a:stretch>
                  <a:fillRect/>
                </a:stretch>
              </p:blipFill>
              <p:spPr>
                <a:xfrm>
                  <a:off x="7458415" y="4852702"/>
                  <a:ext cx="4233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9" name="Freihand 218">
                  <a:extLst>
                    <a:ext uri="{FF2B5EF4-FFF2-40B4-BE49-F238E27FC236}">
                      <a16:creationId xmlns:a16="http://schemas.microsoft.com/office/drawing/2014/main" id="{C1DD0743-DFED-4992-B91C-541B5ACB888B}"/>
                    </a:ext>
                  </a:extLst>
                </p14:cNvPr>
                <p14:cNvContentPartPr/>
                <p14:nvPr/>
              </p14:nvContentPartPr>
              <p14:xfrm>
                <a:off x="7565335" y="5574502"/>
                <a:ext cx="37080" cy="197280"/>
              </p14:xfrm>
            </p:contentPart>
          </mc:Choice>
          <mc:Fallback xmlns="">
            <p:pic>
              <p:nvPicPr>
                <p:cNvPr id="219" name="Freihand 218">
                  <a:extLst>
                    <a:ext uri="{FF2B5EF4-FFF2-40B4-BE49-F238E27FC236}">
                      <a16:creationId xmlns:a16="http://schemas.microsoft.com/office/drawing/2014/main" id="{C1DD0743-DFED-4992-B91C-541B5ACB888B}"/>
                    </a:ext>
                  </a:extLst>
                </p:cNvPr>
                <p:cNvPicPr/>
                <p:nvPr/>
              </p:nvPicPr>
              <p:blipFill>
                <a:blip r:embed="rId117"/>
                <a:stretch>
                  <a:fillRect/>
                </a:stretch>
              </p:blipFill>
              <p:spPr>
                <a:xfrm>
                  <a:off x="7556695" y="5565862"/>
                  <a:ext cx="54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0" name="Freihand 219">
                  <a:extLst>
                    <a:ext uri="{FF2B5EF4-FFF2-40B4-BE49-F238E27FC236}">
                      <a16:creationId xmlns:a16="http://schemas.microsoft.com/office/drawing/2014/main" id="{B8E13F1F-DCD6-43AA-BC71-B46A5C4CE9B9}"/>
                    </a:ext>
                  </a:extLst>
                </p14:cNvPr>
                <p14:cNvContentPartPr/>
                <p14:nvPr/>
              </p14:nvContentPartPr>
              <p14:xfrm>
                <a:off x="7490455" y="5486302"/>
                <a:ext cx="198360" cy="76320"/>
              </p14:xfrm>
            </p:contentPart>
          </mc:Choice>
          <mc:Fallback xmlns="">
            <p:pic>
              <p:nvPicPr>
                <p:cNvPr id="220" name="Freihand 219">
                  <a:extLst>
                    <a:ext uri="{FF2B5EF4-FFF2-40B4-BE49-F238E27FC236}">
                      <a16:creationId xmlns:a16="http://schemas.microsoft.com/office/drawing/2014/main" id="{B8E13F1F-DCD6-43AA-BC71-B46A5C4CE9B9}"/>
                    </a:ext>
                  </a:extLst>
                </p:cNvPr>
                <p:cNvPicPr/>
                <p:nvPr/>
              </p:nvPicPr>
              <p:blipFill>
                <a:blip r:embed="rId119"/>
                <a:stretch>
                  <a:fillRect/>
                </a:stretch>
              </p:blipFill>
              <p:spPr>
                <a:xfrm>
                  <a:off x="7481815" y="5477302"/>
                  <a:ext cx="216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22" name="Freihand 221">
                  <a:extLst>
                    <a:ext uri="{FF2B5EF4-FFF2-40B4-BE49-F238E27FC236}">
                      <a16:creationId xmlns:a16="http://schemas.microsoft.com/office/drawing/2014/main" id="{09F83821-4701-4859-972A-0AC91619EC4E}"/>
                    </a:ext>
                  </a:extLst>
                </p14:cNvPr>
                <p14:cNvContentPartPr/>
                <p14:nvPr/>
              </p14:nvContentPartPr>
              <p14:xfrm>
                <a:off x="7004095" y="5817502"/>
                <a:ext cx="270360" cy="294120"/>
              </p14:xfrm>
            </p:contentPart>
          </mc:Choice>
          <mc:Fallback xmlns="">
            <p:pic>
              <p:nvPicPr>
                <p:cNvPr id="222" name="Freihand 221">
                  <a:extLst>
                    <a:ext uri="{FF2B5EF4-FFF2-40B4-BE49-F238E27FC236}">
                      <a16:creationId xmlns:a16="http://schemas.microsoft.com/office/drawing/2014/main" id="{09F83821-4701-4859-972A-0AC91619EC4E}"/>
                    </a:ext>
                  </a:extLst>
                </p:cNvPr>
                <p:cNvPicPr/>
                <p:nvPr/>
              </p:nvPicPr>
              <p:blipFill>
                <a:blip r:embed="rId121"/>
                <a:stretch>
                  <a:fillRect/>
                </a:stretch>
              </p:blipFill>
              <p:spPr>
                <a:xfrm>
                  <a:off x="6995095" y="5808862"/>
                  <a:ext cx="2880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23" name="Freihand 222">
                  <a:extLst>
                    <a:ext uri="{FF2B5EF4-FFF2-40B4-BE49-F238E27FC236}">
                      <a16:creationId xmlns:a16="http://schemas.microsoft.com/office/drawing/2014/main" id="{AFE78AB4-1C9B-4D22-B7EB-1D892F274E64}"/>
                    </a:ext>
                  </a:extLst>
                </p14:cNvPr>
                <p14:cNvContentPartPr/>
                <p14:nvPr/>
              </p14:nvContentPartPr>
              <p14:xfrm>
                <a:off x="7163575" y="5839822"/>
                <a:ext cx="55440" cy="13680"/>
              </p14:xfrm>
            </p:contentPart>
          </mc:Choice>
          <mc:Fallback xmlns="">
            <p:pic>
              <p:nvPicPr>
                <p:cNvPr id="223" name="Freihand 222">
                  <a:extLst>
                    <a:ext uri="{FF2B5EF4-FFF2-40B4-BE49-F238E27FC236}">
                      <a16:creationId xmlns:a16="http://schemas.microsoft.com/office/drawing/2014/main" id="{AFE78AB4-1C9B-4D22-B7EB-1D892F274E64}"/>
                    </a:ext>
                  </a:extLst>
                </p:cNvPr>
                <p:cNvPicPr/>
                <p:nvPr/>
              </p:nvPicPr>
              <p:blipFill>
                <a:blip r:embed="rId123"/>
                <a:stretch>
                  <a:fillRect/>
                </a:stretch>
              </p:blipFill>
              <p:spPr>
                <a:xfrm>
                  <a:off x="7154575" y="5830822"/>
                  <a:ext cx="73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24" name="Freihand 223">
                  <a:extLst>
                    <a:ext uri="{FF2B5EF4-FFF2-40B4-BE49-F238E27FC236}">
                      <a16:creationId xmlns:a16="http://schemas.microsoft.com/office/drawing/2014/main" id="{19E1A48D-D999-4F1E-BA4C-555DD3F3DE57}"/>
                    </a:ext>
                  </a:extLst>
                </p14:cNvPr>
                <p14:cNvContentPartPr/>
                <p14:nvPr/>
              </p14:nvContentPartPr>
              <p14:xfrm>
                <a:off x="7408375" y="5772862"/>
                <a:ext cx="520920" cy="243720"/>
              </p14:xfrm>
            </p:contentPart>
          </mc:Choice>
          <mc:Fallback xmlns="">
            <p:pic>
              <p:nvPicPr>
                <p:cNvPr id="224" name="Freihand 223">
                  <a:extLst>
                    <a:ext uri="{FF2B5EF4-FFF2-40B4-BE49-F238E27FC236}">
                      <a16:creationId xmlns:a16="http://schemas.microsoft.com/office/drawing/2014/main" id="{19E1A48D-D999-4F1E-BA4C-555DD3F3DE57}"/>
                    </a:ext>
                  </a:extLst>
                </p:cNvPr>
                <p:cNvPicPr/>
                <p:nvPr/>
              </p:nvPicPr>
              <p:blipFill>
                <a:blip r:embed="rId125"/>
                <a:stretch>
                  <a:fillRect/>
                </a:stretch>
              </p:blipFill>
              <p:spPr>
                <a:xfrm>
                  <a:off x="7399735" y="5763862"/>
                  <a:ext cx="5385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5" name="Freihand 224">
                  <a:extLst>
                    <a:ext uri="{FF2B5EF4-FFF2-40B4-BE49-F238E27FC236}">
                      <a16:creationId xmlns:a16="http://schemas.microsoft.com/office/drawing/2014/main" id="{AF61B568-643F-4981-91DD-B47430383966}"/>
                    </a:ext>
                  </a:extLst>
                </p14:cNvPr>
                <p14:cNvContentPartPr/>
                <p14:nvPr/>
              </p14:nvContentPartPr>
              <p14:xfrm>
                <a:off x="8017855" y="5935222"/>
                <a:ext cx="13680" cy="14760"/>
              </p14:xfrm>
            </p:contentPart>
          </mc:Choice>
          <mc:Fallback xmlns="">
            <p:pic>
              <p:nvPicPr>
                <p:cNvPr id="225" name="Freihand 224">
                  <a:extLst>
                    <a:ext uri="{FF2B5EF4-FFF2-40B4-BE49-F238E27FC236}">
                      <a16:creationId xmlns:a16="http://schemas.microsoft.com/office/drawing/2014/main" id="{AF61B568-643F-4981-91DD-B47430383966}"/>
                    </a:ext>
                  </a:extLst>
                </p:cNvPr>
                <p:cNvPicPr/>
                <p:nvPr/>
              </p:nvPicPr>
              <p:blipFill>
                <a:blip r:embed="rId127"/>
                <a:stretch>
                  <a:fillRect/>
                </a:stretch>
              </p:blipFill>
              <p:spPr>
                <a:xfrm>
                  <a:off x="8009215" y="5926222"/>
                  <a:ext cx="31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26" name="Freihand 225">
                  <a:extLst>
                    <a:ext uri="{FF2B5EF4-FFF2-40B4-BE49-F238E27FC236}">
                      <a16:creationId xmlns:a16="http://schemas.microsoft.com/office/drawing/2014/main" id="{192319AB-DA3D-4F59-AC66-C1587265775A}"/>
                    </a:ext>
                  </a:extLst>
                </p14:cNvPr>
                <p14:cNvContentPartPr/>
                <p14:nvPr/>
              </p14:nvContentPartPr>
              <p14:xfrm>
                <a:off x="8121535" y="5707702"/>
                <a:ext cx="179640" cy="259560"/>
              </p14:xfrm>
            </p:contentPart>
          </mc:Choice>
          <mc:Fallback xmlns="">
            <p:pic>
              <p:nvPicPr>
                <p:cNvPr id="226" name="Freihand 225">
                  <a:extLst>
                    <a:ext uri="{FF2B5EF4-FFF2-40B4-BE49-F238E27FC236}">
                      <a16:creationId xmlns:a16="http://schemas.microsoft.com/office/drawing/2014/main" id="{192319AB-DA3D-4F59-AC66-C1587265775A}"/>
                    </a:ext>
                  </a:extLst>
                </p:cNvPr>
                <p:cNvPicPr/>
                <p:nvPr/>
              </p:nvPicPr>
              <p:blipFill>
                <a:blip r:embed="rId129"/>
                <a:stretch>
                  <a:fillRect/>
                </a:stretch>
              </p:blipFill>
              <p:spPr>
                <a:xfrm>
                  <a:off x="8112895" y="5698702"/>
                  <a:ext cx="197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27" name="Freihand 226">
                  <a:extLst>
                    <a:ext uri="{FF2B5EF4-FFF2-40B4-BE49-F238E27FC236}">
                      <a16:creationId xmlns:a16="http://schemas.microsoft.com/office/drawing/2014/main" id="{0EB75D67-87C8-4115-9DE0-20035CA7BB17}"/>
                    </a:ext>
                  </a:extLst>
                </p14:cNvPr>
                <p14:cNvContentPartPr/>
                <p14:nvPr/>
              </p14:nvContentPartPr>
              <p14:xfrm>
                <a:off x="8350495" y="5696902"/>
                <a:ext cx="209520" cy="192600"/>
              </p14:xfrm>
            </p:contentPart>
          </mc:Choice>
          <mc:Fallback xmlns="">
            <p:pic>
              <p:nvPicPr>
                <p:cNvPr id="227" name="Freihand 226">
                  <a:extLst>
                    <a:ext uri="{FF2B5EF4-FFF2-40B4-BE49-F238E27FC236}">
                      <a16:creationId xmlns:a16="http://schemas.microsoft.com/office/drawing/2014/main" id="{0EB75D67-87C8-4115-9DE0-20035CA7BB17}"/>
                    </a:ext>
                  </a:extLst>
                </p:cNvPr>
                <p:cNvPicPr/>
                <p:nvPr/>
              </p:nvPicPr>
              <p:blipFill>
                <a:blip r:embed="rId131"/>
                <a:stretch>
                  <a:fillRect/>
                </a:stretch>
              </p:blipFill>
              <p:spPr>
                <a:xfrm>
                  <a:off x="8341855" y="5687902"/>
                  <a:ext cx="227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71" name="Freihand 270">
                  <a:extLst>
                    <a:ext uri="{FF2B5EF4-FFF2-40B4-BE49-F238E27FC236}">
                      <a16:creationId xmlns:a16="http://schemas.microsoft.com/office/drawing/2014/main" id="{BD23E1D4-4850-4430-BE5A-CF4969B0A755}"/>
                    </a:ext>
                  </a:extLst>
                </p14:cNvPr>
                <p14:cNvContentPartPr/>
                <p14:nvPr/>
              </p14:nvContentPartPr>
              <p14:xfrm>
                <a:off x="6720055" y="5164102"/>
                <a:ext cx="258840" cy="268560"/>
              </p14:xfrm>
            </p:contentPart>
          </mc:Choice>
          <mc:Fallback xmlns="">
            <p:pic>
              <p:nvPicPr>
                <p:cNvPr id="271" name="Freihand 270">
                  <a:extLst>
                    <a:ext uri="{FF2B5EF4-FFF2-40B4-BE49-F238E27FC236}">
                      <a16:creationId xmlns:a16="http://schemas.microsoft.com/office/drawing/2014/main" id="{BD23E1D4-4850-4430-BE5A-CF4969B0A755}"/>
                    </a:ext>
                  </a:extLst>
                </p:cNvPr>
                <p:cNvPicPr/>
                <p:nvPr/>
              </p:nvPicPr>
              <p:blipFill>
                <a:blip r:embed="rId133"/>
                <a:stretch>
                  <a:fillRect/>
                </a:stretch>
              </p:blipFill>
              <p:spPr>
                <a:xfrm>
                  <a:off x="6711055" y="5155102"/>
                  <a:ext cx="276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72" name="Freihand 271">
                  <a:extLst>
                    <a:ext uri="{FF2B5EF4-FFF2-40B4-BE49-F238E27FC236}">
                      <a16:creationId xmlns:a16="http://schemas.microsoft.com/office/drawing/2014/main" id="{36990028-0981-447C-86BD-B9C1BD517D5B}"/>
                    </a:ext>
                  </a:extLst>
                </p14:cNvPr>
                <p14:cNvContentPartPr/>
                <p14:nvPr/>
              </p14:nvContentPartPr>
              <p14:xfrm>
                <a:off x="7285255" y="5062222"/>
                <a:ext cx="11880" cy="3960"/>
              </p14:xfrm>
            </p:contentPart>
          </mc:Choice>
          <mc:Fallback xmlns="">
            <p:pic>
              <p:nvPicPr>
                <p:cNvPr id="272" name="Freihand 271">
                  <a:extLst>
                    <a:ext uri="{FF2B5EF4-FFF2-40B4-BE49-F238E27FC236}">
                      <a16:creationId xmlns:a16="http://schemas.microsoft.com/office/drawing/2014/main" id="{36990028-0981-447C-86BD-B9C1BD517D5B}"/>
                    </a:ext>
                  </a:extLst>
                </p:cNvPr>
                <p:cNvPicPr/>
                <p:nvPr/>
              </p:nvPicPr>
              <p:blipFill>
                <a:blip r:embed="rId135"/>
                <a:stretch>
                  <a:fillRect/>
                </a:stretch>
              </p:blipFill>
              <p:spPr>
                <a:xfrm>
                  <a:off x="7276255" y="5053222"/>
                  <a:ext cx="29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73" name="Freihand 272">
                  <a:extLst>
                    <a:ext uri="{FF2B5EF4-FFF2-40B4-BE49-F238E27FC236}">
                      <a16:creationId xmlns:a16="http://schemas.microsoft.com/office/drawing/2014/main" id="{37B948EF-8C47-4FE2-9108-D863EBF30F85}"/>
                    </a:ext>
                  </a:extLst>
                </p14:cNvPr>
                <p14:cNvContentPartPr/>
                <p14:nvPr/>
              </p14:nvContentPartPr>
              <p14:xfrm>
                <a:off x="7010215" y="5057902"/>
                <a:ext cx="344520" cy="387720"/>
              </p14:xfrm>
            </p:contentPart>
          </mc:Choice>
          <mc:Fallback xmlns="">
            <p:pic>
              <p:nvPicPr>
                <p:cNvPr id="273" name="Freihand 272">
                  <a:extLst>
                    <a:ext uri="{FF2B5EF4-FFF2-40B4-BE49-F238E27FC236}">
                      <a16:creationId xmlns:a16="http://schemas.microsoft.com/office/drawing/2014/main" id="{37B948EF-8C47-4FE2-9108-D863EBF30F85}"/>
                    </a:ext>
                  </a:extLst>
                </p:cNvPr>
                <p:cNvPicPr/>
                <p:nvPr/>
              </p:nvPicPr>
              <p:blipFill>
                <a:blip r:embed="rId137"/>
                <a:stretch>
                  <a:fillRect/>
                </a:stretch>
              </p:blipFill>
              <p:spPr>
                <a:xfrm>
                  <a:off x="7001215" y="5048902"/>
                  <a:ext cx="3621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74" name="Freihand 273">
                  <a:extLst>
                    <a:ext uri="{FF2B5EF4-FFF2-40B4-BE49-F238E27FC236}">
                      <a16:creationId xmlns:a16="http://schemas.microsoft.com/office/drawing/2014/main" id="{4DDE4653-19ED-4774-89E0-D9E881F62CBE}"/>
                    </a:ext>
                  </a:extLst>
                </p14:cNvPr>
                <p14:cNvContentPartPr/>
                <p14:nvPr/>
              </p14:nvContentPartPr>
              <p14:xfrm>
                <a:off x="8366695" y="4815982"/>
                <a:ext cx="276480" cy="341640"/>
              </p14:xfrm>
            </p:contentPart>
          </mc:Choice>
          <mc:Fallback xmlns="">
            <p:pic>
              <p:nvPicPr>
                <p:cNvPr id="274" name="Freihand 273">
                  <a:extLst>
                    <a:ext uri="{FF2B5EF4-FFF2-40B4-BE49-F238E27FC236}">
                      <a16:creationId xmlns:a16="http://schemas.microsoft.com/office/drawing/2014/main" id="{4DDE4653-19ED-4774-89E0-D9E881F62CBE}"/>
                    </a:ext>
                  </a:extLst>
                </p:cNvPr>
                <p:cNvPicPr/>
                <p:nvPr/>
              </p:nvPicPr>
              <p:blipFill>
                <a:blip r:embed="rId139"/>
                <a:stretch>
                  <a:fillRect/>
                </a:stretch>
              </p:blipFill>
              <p:spPr>
                <a:xfrm>
                  <a:off x="8357695" y="4807342"/>
                  <a:ext cx="2941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76" name="Freihand 275">
                  <a:extLst>
                    <a:ext uri="{FF2B5EF4-FFF2-40B4-BE49-F238E27FC236}">
                      <a16:creationId xmlns:a16="http://schemas.microsoft.com/office/drawing/2014/main" id="{65C50047-B265-49DE-B430-D20859237FBF}"/>
                    </a:ext>
                  </a:extLst>
                </p14:cNvPr>
                <p14:cNvContentPartPr/>
                <p14:nvPr/>
              </p14:nvContentPartPr>
              <p14:xfrm>
                <a:off x="7280215" y="4869982"/>
                <a:ext cx="615600" cy="715320"/>
              </p14:xfrm>
            </p:contentPart>
          </mc:Choice>
          <mc:Fallback xmlns="">
            <p:pic>
              <p:nvPicPr>
                <p:cNvPr id="276" name="Freihand 275">
                  <a:extLst>
                    <a:ext uri="{FF2B5EF4-FFF2-40B4-BE49-F238E27FC236}">
                      <a16:creationId xmlns:a16="http://schemas.microsoft.com/office/drawing/2014/main" id="{65C50047-B265-49DE-B430-D20859237FBF}"/>
                    </a:ext>
                  </a:extLst>
                </p:cNvPr>
                <p:cNvPicPr/>
                <p:nvPr/>
              </p:nvPicPr>
              <p:blipFill>
                <a:blip r:embed="rId141"/>
                <a:stretch>
                  <a:fillRect/>
                </a:stretch>
              </p:blipFill>
              <p:spPr>
                <a:xfrm>
                  <a:off x="7271215" y="4861342"/>
                  <a:ext cx="63324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77" name="Freihand 276">
                  <a:extLst>
                    <a:ext uri="{FF2B5EF4-FFF2-40B4-BE49-F238E27FC236}">
                      <a16:creationId xmlns:a16="http://schemas.microsoft.com/office/drawing/2014/main" id="{71B2D285-5C57-4364-96EB-FED7906E0BE1}"/>
                    </a:ext>
                  </a:extLst>
                </p14:cNvPr>
                <p14:cNvContentPartPr/>
                <p14:nvPr/>
              </p14:nvContentPartPr>
              <p14:xfrm>
                <a:off x="7483975" y="4887262"/>
                <a:ext cx="344880" cy="456120"/>
              </p14:xfrm>
            </p:contentPart>
          </mc:Choice>
          <mc:Fallback xmlns="">
            <p:pic>
              <p:nvPicPr>
                <p:cNvPr id="277" name="Freihand 276">
                  <a:extLst>
                    <a:ext uri="{FF2B5EF4-FFF2-40B4-BE49-F238E27FC236}">
                      <a16:creationId xmlns:a16="http://schemas.microsoft.com/office/drawing/2014/main" id="{71B2D285-5C57-4364-96EB-FED7906E0BE1}"/>
                    </a:ext>
                  </a:extLst>
                </p:cNvPr>
                <p:cNvPicPr/>
                <p:nvPr/>
              </p:nvPicPr>
              <p:blipFill>
                <a:blip r:embed="rId143"/>
                <a:stretch>
                  <a:fillRect/>
                </a:stretch>
              </p:blipFill>
              <p:spPr>
                <a:xfrm>
                  <a:off x="7474975" y="4878262"/>
                  <a:ext cx="362520" cy="473760"/>
                </a:xfrm>
                <a:prstGeom prst="rect">
                  <a:avLst/>
                </a:prstGeom>
              </p:spPr>
            </p:pic>
          </mc:Fallback>
        </mc:AlternateContent>
      </p:grpSp>
      <p:grpSp>
        <p:nvGrpSpPr>
          <p:cNvPr id="280" name="Gruppieren 279">
            <a:extLst>
              <a:ext uri="{FF2B5EF4-FFF2-40B4-BE49-F238E27FC236}">
                <a16:creationId xmlns:a16="http://schemas.microsoft.com/office/drawing/2014/main" id="{2879BB47-7218-43EC-9672-77213ED0BC96}"/>
              </a:ext>
            </a:extLst>
          </p:cNvPr>
          <p:cNvGrpSpPr/>
          <p:nvPr/>
        </p:nvGrpSpPr>
        <p:grpSpPr>
          <a:xfrm>
            <a:off x="307015" y="5798422"/>
            <a:ext cx="4873680" cy="1041120"/>
            <a:chOff x="307015" y="5798422"/>
            <a:chExt cx="4873680" cy="1041120"/>
          </a:xfrm>
        </p:grpSpPr>
        <mc:AlternateContent xmlns:mc="http://schemas.openxmlformats.org/markup-compatibility/2006" xmlns:p14="http://schemas.microsoft.com/office/powerpoint/2010/main">
          <mc:Choice Requires="p14">
            <p:contentPart p14:bwMode="auto" r:id="rId144">
              <p14:nvContentPartPr>
                <p14:cNvPr id="230" name="Freihand 229">
                  <a:extLst>
                    <a:ext uri="{FF2B5EF4-FFF2-40B4-BE49-F238E27FC236}">
                      <a16:creationId xmlns:a16="http://schemas.microsoft.com/office/drawing/2014/main" id="{E6B15E3F-53F7-468E-A557-012EB96E8BD5}"/>
                    </a:ext>
                  </a:extLst>
                </p14:cNvPr>
                <p14:cNvContentPartPr/>
                <p14:nvPr/>
              </p14:nvContentPartPr>
              <p14:xfrm>
                <a:off x="307015" y="6354982"/>
                <a:ext cx="149760" cy="172440"/>
              </p14:xfrm>
            </p:contentPart>
          </mc:Choice>
          <mc:Fallback xmlns="">
            <p:pic>
              <p:nvPicPr>
                <p:cNvPr id="230" name="Freihand 229">
                  <a:extLst>
                    <a:ext uri="{FF2B5EF4-FFF2-40B4-BE49-F238E27FC236}">
                      <a16:creationId xmlns:a16="http://schemas.microsoft.com/office/drawing/2014/main" id="{E6B15E3F-53F7-468E-A557-012EB96E8BD5}"/>
                    </a:ext>
                  </a:extLst>
                </p:cNvPr>
                <p:cNvPicPr/>
                <p:nvPr/>
              </p:nvPicPr>
              <p:blipFill>
                <a:blip r:embed="rId145"/>
                <a:stretch>
                  <a:fillRect/>
                </a:stretch>
              </p:blipFill>
              <p:spPr>
                <a:xfrm>
                  <a:off x="298375" y="6346342"/>
                  <a:ext cx="167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1" name="Freihand 230">
                  <a:extLst>
                    <a:ext uri="{FF2B5EF4-FFF2-40B4-BE49-F238E27FC236}">
                      <a16:creationId xmlns:a16="http://schemas.microsoft.com/office/drawing/2014/main" id="{EFC5B4B5-9BB6-46F5-891F-0FAE013293F2}"/>
                    </a:ext>
                  </a:extLst>
                </p14:cNvPr>
                <p14:cNvContentPartPr/>
                <p14:nvPr/>
              </p14:nvContentPartPr>
              <p14:xfrm>
                <a:off x="620575" y="6390982"/>
                <a:ext cx="376560" cy="120240"/>
              </p14:xfrm>
            </p:contentPart>
          </mc:Choice>
          <mc:Fallback xmlns="">
            <p:pic>
              <p:nvPicPr>
                <p:cNvPr id="231" name="Freihand 230">
                  <a:extLst>
                    <a:ext uri="{FF2B5EF4-FFF2-40B4-BE49-F238E27FC236}">
                      <a16:creationId xmlns:a16="http://schemas.microsoft.com/office/drawing/2014/main" id="{EFC5B4B5-9BB6-46F5-891F-0FAE013293F2}"/>
                    </a:ext>
                  </a:extLst>
                </p:cNvPr>
                <p:cNvPicPr/>
                <p:nvPr/>
              </p:nvPicPr>
              <p:blipFill>
                <a:blip r:embed="rId147"/>
                <a:stretch>
                  <a:fillRect/>
                </a:stretch>
              </p:blipFill>
              <p:spPr>
                <a:xfrm>
                  <a:off x="611575" y="6381982"/>
                  <a:ext cx="394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33" name="Freihand 232">
                  <a:extLst>
                    <a:ext uri="{FF2B5EF4-FFF2-40B4-BE49-F238E27FC236}">
                      <a16:creationId xmlns:a16="http://schemas.microsoft.com/office/drawing/2014/main" id="{752F754D-133A-41B3-92D7-D30B0F254CAF}"/>
                    </a:ext>
                  </a:extLst>
                </p14:cNvPr>
                <p14:cNvContentPartPr/>
                <p14:nvPr/>
              </p14:nvContentPartPr>
              <p14:xfrm>
                <a:off x="1092895" y="6301702"/>
                <a:ext cx="122760" cy="159480"/>
              </p14:xfrm>
            </p:contentPart>
          </mc:Choice>
          <mc:Fallback xmlns="">
            <p:pic>
              <p:nvPicPr>
                <p:cNvPr id="233" name="Freihand 232">
                  <a:extLst>
                    <a:ext uri="{FF2B5EF4-FFF2-40B4-BE49-F238E27FC236}">
                      <a16:creationId xmlns:a16="http://schemas.microsoft.com/office/drawing/2014/main" id="{752F754D-133A-41B3-92D7-D30B0F254CAF}"/>
                    </a:ext>
                  </a:extLst>
                </p:cNvPr>
                <p:cNvPicPr/>
                <p:nvPr/>
              </p:nvPicPr>
              <p:blipFill>
                <a:blip r:embed="rId149"/>
                <a:stretch>
                  <a:fillRect/>
                </a:stretch>
              </p:blipFill>
              <p:spPr>
                <a:xfrm>
                  <a:off x="1083895" y="6292702"/>
                  <a:ext cx="140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4" name="Freihand 233">
                  <a:extLst>
                    <a:ext uri="{FF2B5EF4-FFF2-40B4-BE49-F238E27FC236}">
                      <a16:creationId xmlns:a16="http://schemas.microsoft.com/office/drawing/2014/main" id="{C5436847-13CF-4E4A-B74A-3BA15042F6BF}"/>
                    </a:ext>
                  </a:extLst>
                </p14:cNvPr>
                <p14:cNvContentPartPr/>
                <p14:nvPr/>
              </p14:nvContentPartPr>
              <p14:xfrm>
                <a:off x="1235455" y="6360022"/>
                <a:ext cx="167760" cy="92160"/>
              </p14:xfrm>
            </p:contentPart>
          </mc:Choice>
          <mc:Fallback xmlns="">
            <p:pic>
              <p:nvPicPr>
                <p:cNvPr id="234" name="Freihand 233">
                  <a:extLst>
                    <a:ext uri="{FF2B5EF4-FFF2-40B4-BE49-F238E27FC236}">
                      <a16:creationId xmlns:a16="http://schemas.microsoft.com/office/drawing/2014/main" id="{C5436847-13CF-4E4A-B74A-3BA15042F6BF}"/>
                    </a:ext>
                  </a:extLst>
                </p:cNvPr>
                <p:cNvPicPr/>
                <p:nvPr/>
              </p:nvPicPr>
              <p:blipFill>
                <a:blip r:embed="rId151"/>
                <a:stretch>
                  <a:fillRect/>
                </a:stretch>
              </p:blipFill>
              <p:spPr>
                <a:xfrm>
                  <a:off x="1226455" y="6351382"/>
                  <a:ext cx="185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6" name="Freihand 235">
                  <a:extLst>
                    <a:ext uri="{FF2B5EF4-FFF2-40B4-BE49-F238E27FC236}">
                      <a16:creationId xmlns:a16="http://schemas.microsoft.com/office/drawing/2014/main" id="{104690A1-81C6-4B05-A119-5B5DC20312F5}"/>
                    </a:ext>
                  </a:extLst>
                </p14:cNvPr>
                <p14:cNvContentPartPr/>
                <p14:nvPr/>
              </p14:nvContentPartPr>
              <p14:xfrm>
                <a:off x="1671415" y="6380902"/>
                <a:ext cx="90720" cy="69840"/>
              </p14:xfrm>
            </p:contentPart>
          </mc:Choice>
          <mc:Fallback xmlns="">
            <p:pic>
              <p:nvPicPr>
                <p:cNvPr id="236" name="Freihand 235">
                  <a:extLst>
                    <a:ext uri="{FF2B5EF4-FFF2-40B4-BE49-F238E27FC236}">
                      <a16:creationId xmlns:a16="http://schemas.microsoft.com/office/drawing/2014/main" id="{104690A1-81C6-4B05-A119-5B5DC20312F5}"/>
                    </a:ext>
                  </a:extLst>
                </p:cNvPr>
                <p:cNvPicPr/>
                <p:nvPr/>
              </p:nvPicPr>
              <p:blipFill>
                <a:blip r:embed="rId153"/>
                <a:stretch>
                  <a:fillRect/>
                </a:stretch>
              </p:blipFill>
              <p:spPr>
                <a:xfrm>
                  <a:off x="1662415" y="6371902"/>
                  <a:ext cx="108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7" name="Freihand 236">
                  <a:extLst>
                    <a:ext uri="{FF2B5EF4-FFF2-40B4-BE49-F238E27FC236}">
                      <a16:creationId xmlns:a16="http://schemas.microsoft.com/office/drawing/2014/main" id="{11B39AD3-33EA-4ECE-BCDB-8D22F015A61E}"/>
                    </a:ext>
                  </a:extLst>
                </p14:cNvPr>
                <p14:cNvContentPartPr/>
                <p14:nvPr/>
              </p14:nvContentPartPr>
              <p14:xfrm>
                <a:off x="1802815" y="6366862"/>
                <a:ext cx="100080" cy="99720"/>
              </p14:xfrm>
            </p:contentPart>
          </mc:Choice>
          <mc:Fallback xmlns="">
            <p:pic>
              <p:nvPicPr>
                <p:cNvPr id="237" name="Freihand 236">
                  <a:extLst>
                    <a:ext uri="{FF2B5EF4-FFF2-40B4-BE49-F238E27FC236}">
                      <a16:creationId xmlns:a16="http://schemas.microsoft.com/office/drawing/2014/main" id="{11B39AD3-33EA-4ECE-BCDB-8D22F015A61E}"/>
                    </a:ext>
                  </a:extLst>
                </p:cNvPr>
                <p:cNvPicPr/>
                <p:nvPr/>
              </p:nvPicPr>
              <p:blipFill>
                <a:blip r:embed="rId155"/>
                <a:stretch>
                  <a:fillRect/>
                </a:stretch>
              </p:blipFill>
              <p:spPr>
                <a:xfrm>
                  <a:off x="1793815" y="6358222"/>
                  <a:ext cx="117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39" name="Freihand 238">
                  <a:extLst>
                    <a:ext uri="{FF2B5EF4-FFF2-40B4-BE49-F238E27FC236}">
                      <a16:creationId xmlns:a16="http://schemas.microsoft.com/office/drawing/2014/main" id="{8A1625FC-0922-422F-8F0A-24B94891D242}"/>
                    </a:ext>
                  </a:extLst>
                </p14:cNvPr>
                <p14:cNvContentPartPr/>
                <p14:nvPr/>
              </p14:nvContentPartPr>
              <p14:xfrm>
                <a:off x="1969495" y="6230782"/>
                <a:ext cx="129240" cy="219600"/>
              </p14:xfrm>
            </p:contentPart>
          </mc:Choice>
          <mc:Fallback xmlns="">
            <p:pic>
              <p:nvPicPr>
                <p:cNvPr id="239" name="Freihand 238">
                  <a:extLst>
                    <a:ext uri="{FF2B5EF4-FFF2-40B4-BE49-F238E27FC236}">
                      <a16:creationId xmlns:a16="http://schemas.microsoft.com/office/drawing/2014/main" id="{8A1625FC-0922-422F-8F0A-24B94891D242}"/>
                    </a:ext>
                  </a:extLst>
                </p:cNvPr>
                <p:cNvPicPr/>
                <p:nvPr/>
              </p:nvPicPr>
              <p:blipFill>
                <a:blip r:embed="rId157"/>
                <a:stretch>
                  <a:fillRect/>
                </a:stretch>
              </p:blipFill>
              <p:spPr>
                <a:xfrm>
                  <a:off x="1960855" y="6222142"/>
                  <a:ext cx="146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0" name="Freihand 239">
                  <a:extLst>
                    <a:ext uri="{FF2B5EF4-FFF2-40B4-BE49-F238E27FC236}">
                      <a16:creationId xmlns:a16="http://schemas.microsoft.com/office/drawing/2014/main" id="{3ECA3754-4330-4EA4-BAAF-201B4869CCC8}"/>
                    </a:ext>
                  </a:extLst>
                </p14:cNvPr>
                <p14:cNvContentPartPr/>
                <p14:nvPr/>
              </p14:nvContentPartPr>
              <p14:xfrm>
                <a:off x="1579255" y="6211342"/>
                <a:ext cx="107280" cy="67320"/>
              </p14:xfrm>
            </p:contentPart>
          </mc:Choice>
          <mc:Fallback xmlns="">
            <p:pic>
              <p:nvPicPr>
                <p:cNvPr id="240" name="Freihand 239">
                  <a:extLst>
                    <a:ext uri="{FF2B5EF4-FFF2-40B4-BE49-F238E27FC236}">
                      <a16:creationId xmlns:a16="http://schemas.microsoft.com/office/drawing/2014/main" id="{3ECA3754-4330-4EA4-BAAF-201B4869CCC8}"/>
                    </a:ext>
                  </a:extLst>
                </p:cNvPr>
                <p:cNvPicPr/>
                <p:nvPr/>
              </p:nvPicPr>
              <p:blipFill>
                <a:blip r:embed="rId159"/>
                <a:stretch>
                  <a:fillRect/>
                </a:stretch>
              </p:blipFill>
              <p:spPr>
                <a:xfrm>
                  <a:off x="1570255" y="6202342"/>
                  <a:ext cx="124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1" name="Freihand 240">
                  <a:extLst>
                    <a:ext uri="{FF2B5EF4-FFF2-40B4-BE49-F238E27FC236}">
                      <a16:creationId xmlns:a16="http://schemas.microsoft.com/office/drawing/2014/main" id="{E68D7077-037E-443F-9C48-B769A1FB041C}"/>
                    </a:ext>
                  </a:extLst>
                </p14:cNvPr>
                <p14:cNvContentPartPr/>
                <p14:nvPr/>
              </p14:nvContentPartPr>
              <p14:xfrm>
                <a:off x="2179375" y="6082822"/>
                <a:ext cx="39960" cy="82800"/>
              </p14:xfrm>
            </p:contentPart>
          </mc:Choice>
          <mc:Fallback xmlns="">
            <p:pic>
              <p:nvPicPr>
                <p:cNvPr id="241" name="Freihand 240">
                  <a:extLst>
                    <a:ext uri="{FF2B5EF4-FFF2-40B4-BE49-F238E27FC236}">
                      <a16:creationId xmlns:a16="http://schemas.microsoft.com/office/drawing/2014/main" id="{E68D7077-037E-443F-9C48-B769A1FB041C}"/>
                    </a:ext>
                  </a:extLst>
                </p:cNvPr>
                <p:cNvPicPr/>
                <p:nvPr/>
              </p:nvPicPr>
              <p:blipFill>
                <a:blip r:embed="rId161"/>
                <a:stretch>
                  <a:fillRect/>
                </a:stretch>
              </p:blipFill>
              <p:spPr>
                <a:xfrm>
                  <a:off x="2170735" y="6073822"/>
                  <a:ext cx="57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2" name="Freihand 241">
                  <a:extLst>
                    <a:ext uri="{FF2B5EF4-FFF2-40B4-BE49-F238E27FC236}">
                      <a16:creationId xmlns:a16="http://schemas.microsoft.com/office/drawing/2014/main" id="{F850583E-2DD9-4C6F-BBD1-F8FD80676285}"/>
                    </a:ext>
                  </a:extLst>
                </p14:cNvPr>
                <p14:cNvContentPartPr/>
                <p14:nvPr/>
              </p14:nvContentPartPr>
              <p14:xfrm>
                <a:off x="2231215" y="6100102"/>
                <a:ext cx="11160" cy="115560"/>
              </p14:xfrm>
            </p:contentPart>
          </mc:Choice>
          <mc:Fallback xmlns="">
            <p:pic>
              <p:nvPicPr>
                <p:cNvPr id="242" name="Freihand 241">
                  <a:extLst>
                    <a:ext uri="{FF2B5EF4-FFF2-40B4-BE49-F238E27FC236}">
                      <a16:creationId xmlns:a16="http://schemas.microsoft.com/office/drawing/2014/main" id="{F850583E-2DD9-4C6F-BBD1-F8FD80676285}"/>
                    </a:ext>
                  </a:extLst>
                </p:cNvPr>
                <p:cNvPicPr/>
                <p:nvPr/>
              </p:nvPicPr>
              <p:blipFill>
                <a:blip r:embed="rId163"/>
                <a:stretch>
                  <a:fillRect/>
                </a:stretch>
              </p:blipFill>
              <p:spPr>
                <a:xfrm>
                  <a:off x="2222215" y="6091462"/>
                  <a:ext cx="28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6" name="Freihand 245">
                  <a:extLst>
                    <a:ext uri="{FF2B5EF4-FFF2-40B4-BE49-F238E27FC236}">
                      <a16:creationId xmlns:a16="http://schemas.microsoft.com/office/drawing/2014/main" id="{61C07714-C2FC-42CC-9A18-0095F3AD396A}"/>
                    </a:ext>
                  </a:extLst>
                </p14:cNvPr>
                <p14:cNvContentPartPr/>
                <p14:nvPr/>
              </p14:nvContentPartPr>
              <p14:xfrm>
                <a:off x="2325895" y="6294862"/>
                <a:ext cx="99360" cy="187200"/>
              </p14:xfrm>
            </p:contentPart>
          </mc:Choice>
          <mc:Fallback xmlns="">
            <p:pic>
              <p:nvPicPr>
                <p:cNvPr id="246" name="Freihand 245">
                  <a:extLst>
                    <a:ext uri="{FF2B5EF4-FFF2-40B4-BE49-F238E27FC236}">
                      <a16:creationId xmlns:a16="http://schemas.microsoft.com/office/drawing/2014/main" id="{61C07714-C2FC-42CC-9A18-0095F3AD396A}"/>
                    </a:ext>
                  </a:extLst>
                </p:cNvPr>
                <p:cNvPicPr/>
                <p:nvPr/>
              </p:nvPicPr>
              <p:blipFill>
                <a:blip r:embed="rId165"/>
                <a:stretch>
                  <a:fillRect/>
                </a:stretch>
              </p:blipFill>
              <p:spPr>
                <a:xfrm>
                  <a:off x="2317255" y="6286222"/>
                  <a:ext cx="117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7" name="Freihand 246">
                  <a:extLst>
                    <a:ext uri="{FF2B5EF4-FFF2-40B4-BE49-F238E27FC236}">
                      <a16:creationId xmlns:a16="http://schemas.microsoft.com/office/drawing/2014/main" id="{98A4C6BD-4DFC-4298-88C8-F19BA4FBF44D}"/>
                    </a:ext>
                  </a:extLst>
                </p14:cNvPr>
                <p14:cNvContentPartPr/>
                <p14:nvPr/>
              </p14:nvContentPartPr>
              <p14:xfrm>
                <a:off x="2442175" y="6294502"/>
                <a:ext cx="203400" cy="133560"/>
              </p14:xfrm>
            </p:contentPart>
          </mc:Choice>
          <mc:Fallback xmlns="">
            <p:pic>
              <p:nvPicPr>
                <p:cNvPr id="247" name="Freihand 246">
                  <a:extLst>
                    <a:ext uri="{FF2B5EF4-FFF2-40B4-BE49-F238E27FC236}">
                      <a16:creationId xmlns:a16="http://schemas.microsoft.com/office/drawing/2014/main" id="{98A4C6BD-4DFC-4298-88C8-F19BA4FBF44D}"/>
                    </a:ext>
                  </a:extLst>
                </p:cNvPr>
                <p:cNvPicPr/>
                <p:nvPr/>
              </p:nvPicPr>
              <p:blipFill>
                <a:blip r:embed="rId167"/>
                <a:stretch>
                  <a:fillRect/>
                </a:stretch>
              </p:blipFill>
              <p:spPr>
                <a:xfrm>
                  <a:off x="2433175" y="6285862"/>
                  <a:ext cx="221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48" name="Freihand 247">
                  <a:extLst>
                    <a:ext uri="{FF2B5EF4-FFF2-40B4-BE49-F238E27FC236}">
                      <a16:creationId xmlns:a16="http://schemas.microsoft.com/office/drawing/2014/main" id="{FED5852C-1A7A-459A-8521-C985044054F2}"/>
                    </a:ext>
                  </a:extLst>
                </p14:cNvPr>
                <p14:cNvContentPartPr/>
                <p14:nvPr/>
              </p14:nvContentPartPr>
              <p14:xfrm>
                <a:off x="2596255" y="6231862"/>
                <a:ext cx="139680" cy="161640"/>
              </p14:xfrm>
            </p:contentPart>
          </mc:Choice>
          <mc:Fallback xmlns="">
            <p:pic>
              <p:nvPicPr>
                <p:cNvPr id="248" name="Freihand 247">
                  <a:extLst>
                    <a:ext uri="{FF2B5EF4-FFF2-40B4-BE49-F238E27FC236}">
                      <a16:creationId xmlns:a16="http://schemas.microsoft.com/office/drawing/2014/main" id="{FED5852C-1A7A-459A-8521-C985044054F2}"/>
                    </a:ext>
                  </a:extLst>
                </p:cNvPr>
                <p:cNvPicPr/>
                <p:nvPr/>
              </p:nvPicPr>
              <p:blipFill>
                <a:blip r:embed="rId169"/>
                <a:stretch>
                  <a:fillRect/>
                </a:stretch>
              </p:blipFill>
              <p:spPr>
                <a:xfrm>
                  <a:off x="2587615" y="6222862"/>
                  <a:ext cx="15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49" name="Freihand 248">
                  <a:extLst>
                    <a:ext uri="{FF2B5EF4-FFF2-40B4-BE49-F238E27FC236}">
                      <a16:creationId xmlns:a16="http://schemas.microsoft.com/office/drawing/2014/main" id="{D0A91B34-0CD9-468B-867F-10E6873C1860}"/>
                    </a:ext>
                  </a:extLst>
                </p14:cNvPr>
                <p14:cNvContentPartPr/>
                <p14:nvPr/>
              </p14:nvContentPartPr>
              <p14:xfrm>
                <a:off x="2661415" y="6195142"/>
                <a:ext cx="195480" cy="142200"/>
              </p14:xfrm>
            </p:contentPart>
          </mc:Choice>
          <mc:Fallback xmlns="">
            <p:pic>
              <p:nvPicPr>
                <p:cNvPr id="249" name="Freihand 248">
                  <a:extLst>
                    <a:ext uri="{FF2B5EF4-FFF2-40B4-BE49-F238E27FC236}">
                      <a16:creationId xmlns:a16="http://schemas.microsoft.com/office/drawing/2014/main" id="{D0A91B34-0CD9-468B-867F-10E6873C1860}"/>
                    </a:ext>
                  </a:extLst>
                </p:cNvPr>
                <p:cNvPicPr/>
                <p:nvPr/>
              </p:nvPicPr>
              <p:blipFill>
                <a:blip r:embed="rId171"/>
                <a:stretch>
                  <a:fillRect/>
                </a:stretch>
              </p:blipFill>
              <p:spPr>
                <a:xfrm>
                  <a:off x="2652775" y="6186502"/>
                  <a:ext cx="213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50" name="Freihand 249">
                  <a:extLst>
                    <a:ext uri="{FF2B5EF4-FFF2-40B4-BE49-F238E27FC236}">
                      <a16:creationId xmlns:a16="http://schemas.microsoft.com/office/drawing/2014/main" id="{3B4A7E5D-3B67-483E-AFA3-9D9FD3F1782A}"/>
                    </a:ext>
                  </a:extLst>
                </p14:cNvPr>
                <p14:cNvContentPartPr/>
                <p14:nvPr/>
              </p14:nvContentPartPr>
              <p14:xfrm>
                <a:off x="2866255" y="6258142"/>
                <a:ext cx="104400" cy="154800"/>
              </p14:xfrm>
            </p:contentPart>
          </mc:Choice>
          <mc:Fallback xmlns="">
            <p:pic>
              <p:nvPicPr>
                <p:cNvPr id="250" name="Freihand 249">
                  <a:extLst>
                    <a:ext uri="{FF2B5EF4-FFF2-40B4-BE49-F238E27FC236}">
                      <a16:creationId xmlns:a16="http://schemas.microsoft.com/office/drawing/2014/main" id="{3B4A7E5D-3B67-483E-AFA3-9D9FD3F1782A}"/>
                    </a:ext>
                  </a:extLst>
                </p:cNvPr>
                <p:cNvPicPr/>
                <p:nvPr/>
              </p:nvPicPr>
              <p:blipFill>
                <a:blip r:embed="rId173"/>
                <a:stretch>
                  <a:fillRect/>
                </a:stretch>
              </p:blipFill>
              <p:spPr>
                <a:xfrm>
                  <a:off x="2857255" y="6249502"/>
                  <a:ext cx="12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1" name="Freihand 250">
                  <a:extLst>
                    <a:ext uri="{FF2B5EF4-FFF2-40B4-BE49-F238E27FC236}">
                      <a16:creationId xmlns:a16="http://schemas.microsoft.com/office/drawing/2014/main" id="{73A005B6-EB9B-4603-A5AF-EB9FF7FF87A5}"/>
                    </a:ext>
                  </a:extLst>
                </p14:cNvPr>
                <p14:cNvContentPartPr/>
                <p14:nvPr/>
              </p14:nvContentPartPr>
              <p14:xfrm>
                <a:off x="2999455" y="6263182"/>
                <a:ext cx="5040" cy="54360"/>
              </p14:xfrm>
            </p:contentPart>
          </mc:Choice>
          <mc:Fallback xmlns="">
            <p:pic>
              <p:nvPicPr>
                <p:cNvPr id="251" name="Freihand 250">
                  <a:extLst>
                    <a:ext uri="{FF2B5EF4-FFF2-40B4-BE49-F238E27FC236}">
                      <a16:creationId xmlns:a16="http://schemas.microsoft.com/office/drawing/2014/main" id="{73A005B6-EB9B-4603-A5AF-EB9FF7FF87A5}"/>
                    </a:ext>
                  </a:extLst>
                </p:cNvPr>
                <p:cNvPicPr/>
                <p:nvPr/>
              </p:nvPicPr>
              <p:blipFill>
                <a:blip r:embed="rId175"/>
                <a:stretch>
                  <a:fillRect/>
                </a:stretch>
              </p:blipFill>
              <p:spPr>
                <a:xfrm>
                  <a:off x="2990455" y="6254542"/>
                  <a:ext cx="22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52" name="Freihand 251">
                  <a:extLst>
                    <a:ext uri="{FF2B5EF4-FFF2-40B4-BE49-F238E27FC236}">
                      <a16:creationId xmlns:a16="http://schemas.microsoft.com/office/drawing/2014/main" id="{45056438-6C76-4E04-81DB-7B9BDAAA5968}"/>
                    </a:ext>
                  </a:extLst>
                </p14:cNvPr>
                <p14:cNvContentPartPr/>
                <p14:nvPr/>
              </p14:nvContentPartPr>
              <p14:xfrm>
                <a:off x="3073615" y="6208822"/>
                <a:ext cx="258840" cy="125640"/>
              </p14:xfrm>
            </p:contentPart>
          </mc:Choice>
          <mc:Fallback xmlns="">
            <p:pic>
              <p:nvPicPr>
                <p:cNvPr id="252" name="Freihand 251">
                  <a:extLst>
                    <a:ext uri="{FF2B5EF4-FFF2-40B4-BE49-F238E27FC236}">
                      <a16:creationId xmlns:a16="http://schemas.microsoft.com/office/drawing/2014/main" id="{45056438-6C76-4E04-81DB-7B9BDAAA5968}"/>
                    </a:ext>
                  </a:extLst>
                </p:cNvPr>
                <p:cNvPicPr/>
                <p:nvPr/>
              </p:nvPicPr>
              <p:blipFill>
                <a:blip r:embed="rId177"/>
                <a:stretch>
                  <a:fillRect/>
                </a:stretch>
              </p:blipFill>
              <p:spPr>
                <a:xfrm>
                  <a:off x="3064975" y="6200182"/>
                  <a:ext cx="276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53" name="Freihand 252">
                  <a:extLst>
                    <a:ext uri="{FF2B5EF4-FFF2-40B4-BE49-F238E27FC236}">
                      <a16:creationId xmlns:a16="http://schemas.microsoft.com/office/drawing/2014/main" id="{AFF0D861-67ED-4401-B304-5E644674AD7A}"/>
                    </a:ext>
                  </a:extLst>
                </p14:cNvPr>
                <p14:cNvContentPartPr/>
                <p14:nvPr/>
              </p14:nvContentPartPr>
              <p14:xfrm>
                <a:off x="3457375" y="6214582"/>
                <a:ext cx="138240" cy="173520"/>
              </p14:xfrm>
            </p:contentPart>
          </mc:Choice>
          <mc:Fallback xmlns="">
            <p:pic>
              <p:nvPicPr>
                <p:cNvPr id="253" name="Freihand 252">
                  <a:extLst>
                    <a:ext uri="{FF2B5EF4-FFF2-40B4-BE49-F238E27FC236}">
                      <a16:creationId xmlns:a16="http://schemas.microsoft.com/office/drawing/2014/main" id="{AFF0D861-67ED-4401-B304-5E644674AD7A}"/>
                    </a:ext>
                  </a:extLst>
                </p:cNvPr>
                <p:cNvPicPr/>
                <p:nvPr/>
              </p:nvPicPr>
              <p:blipFill>
                <a:blip r:embed="rId179"/>
                <a:stretch>
                  <a:fillRect/>
                </a:stretch>
              </p:blipFill>
              <p:spPr>
                <a:xfrm>
                  <a:off x="3448735" y="6205582"/>
                  <a:ext cx="155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54" name="Freihand 253">
                  <a:extLst>
                    <a:ext uri="{FF2B5EF4-FFF2-40B4-BE49-F238E27FC236}">
                      <a16:creationId xmlns:a16="http://schemas.microsoft.com/office/drawing/2014/main" id="{F927ECAF-C6D7-4A9C-A835-D987DB60000C}"/>
                    </a:ext>
                  </a:extLst>
                </p14:cNvPr>
                <p14:cNvContentPartPr/>
                <p14:nvPr/>
              </p14:nvContentPartPr>
              <p14:xfrm>
                <a:off x="3701815" y="6209542"/>
                <a:ext cx="154080" cy="190080"/>
              </p14:xfrm>
            </p:contentPart>
          </mc:Choice>
          <mc:Fallback xmlns="">
            <p:pic>
              <p:nvPicPr>
                <p:cNvPr id="254" name="Freihand 253">
                  <a:extLst>
                    <a:ext uri="{FF2B5EF4-FFF2-40B4-BE49-F238E27FC236}">
                      <a16:creationId xmlns:a16="http://schemas.microsoft.com/office/drawing/2014/main" id="{F927ECAF-C6D7-4A9C-A835-D987DB60000C}"/>
                    </a:ext>
                  </a:extLst>
                </p:cNvPr>
                <p:cNvPicPr/>
                <p:nvPr/>
              </p:nvPicPr>
              <p:blipFill>
                <a:blip r:embed="rId181"/>
                <a:stretch>
                  <a:fillRect/>
                </a:stretch>
              </p:blipFill>
              <p:spPr>
                <a:xfrm>
                  <a:off x="3692815" y="6200902"/>
                  <a:ext cx="171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55" name="Freihand 254">
                  <a:extLst>
                    <a:ext uri="{FF2B5EF4-FFF2-40B4-BE49-F238E27FC236}">
                      <a16:creationId xmlns:a16="http://schemas.microsoft.com/office/drawing/2014/main" id="{1542FFD4-0061-40FD-9B72-14973DFA4D6F}"/>
                    </a:ext>
                  </a:extLst>
                </p14:cNvPr>
                <p14:cNvContentPartPr/>
                <p14:nvPr/>
              </p14:nvContentPartPr>
              <p14:xfrm>
                <a:off x="3867415" y="6222502"/>
                <a:ext cx="75960" cy="113760"/>
              </p14:xfrm>
            </p:contentPart>
          </mc:Choice>
          <mc:Fallback xmlns="">
            <p:pic>
              <p:nvPicPr>
                <p:cNvPr id="255" name="Freihand 254">
                  <a:extLst>
                    <a:ext uri="{FF2B5EF4-FFF2-40B4-BE49-F238E27FC236}">
                      <a16:creationId xmlns:a16="http://schemas.microsoft.com/office/drawing/2014/main" id="{1542FFD4-0061-40FD-9B72-14973DFA4D6F}"/>
                    </a:ext>
                  </a:extLst>
                </p:cNvPr>
                <p:cNvPicPr/>
                <p:nvPr/>
              </p:nvPicPr>
              <p:blipFill>
                <a:blip r:embed="rId183"/>
                <a:stretch>
                  <a:fillRect/>
                </a:stretch>
              </p:blipFill>
              <p:spPr>
                <a:xfrm>
                  <a:off x="3858415" y="6213862"/>
                  <a:ext cx="93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56" name="Freihand 255">
                  <a:extLst>
                    <a:ext uri="{FF2B5EF4-FFF2-40B4-BE49-F238E27FC236}">
                      <a16:creationId xmlns:a16="http://schemas.microsoft.com/office/drawing/2014/main" id="{A93AEDDE-20F5-4F80-83E0-7636A31AC4F5}"/>
                    </a:ext>
                  </a:extLst>
                </p14:cNvPr>
                <p14:cNvContentPartPr/>
                <p14:nvPr/>
              </p14:nvContentPartPr>
              <p14:xfrm>
                <a:off x="3927535" y="6176422"/>
                <a:ext cx="175680" cy="154800"/>
              </p14:xfrm>
            </p:contentPart>
          </mc:Choice>
          <mc:Fallback xmlns="">
            <p:pic>
              <p:nvPicPr>
                <p:cNvPr id="256" name="Freihand 255">
                  <a:extLst>
                    <a:ext uri="{FF2B5EF4-FFF2-40B4-BE49-F238E27FC236}">
                      <a16:creationId xmlns:a16="http://schemas.microsoft.com/office/drawing/2014/main" id="{A93AEDDE-20F5-4F80-83E0-7636A31AC4F5}"/>
                    </a:ext>
                  </a:extLst>
                </p:cNvPr>
                <p:cNvPicPr/>
                <p:nvPr/>
              </p:nvPicPr>
              <p:blipFill>
                <a:blip r:embed="rId185"/>
                <a:stretch>
                  <a:fillRect/>
                </a:stretch>
              </p:blipFill>
              <p:spPr>
                <a:xfrm>
                  <a:off x="3918535" y="6167782"/>
                  <a:ext cx="193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57" name="Freihand 256">
                  <a:extLst>
                    <a:ext uri="{FF2B5EF4-FFF2-40B4-BE49-F238E27FC236}">
                      <a16:creationId xmlns:a16="http://schemas.microsoft.com/office/drawing/2014/main" id="{04A03A3E-6FCD-4A23-9190-947E4EF1BA4E}"/>
                    </a:ext>
                  </a:extLst>
                </p14:cNvPr>
                <p14:cNvContentPartPr/>
                <p14:nvPr/>
              </p14:nvContentPartPr>
              <p14:xfrm>
                <a:off x="4092775" y="6255982"/>
                <a:ext cx="79560" cy="76680"/>
              </p14:xfrm>
            </p:contentPart>
          </mc:Choice>
          <mc:Fallback xmlns="">
            <p:pic>
              <p:nvPicPr>
                <p:cNvPr id="257" name="Freihand 256">
                  <a:extLst>
                    <a:ext uri="{FF2B5EF4-FFF2-40B4-BE49-F238E27FC236}">
                      <a16:creationId xmlns:a16="http://schemas.microsoft.com/office/drawing/2014/main" id="{04A03A3E-6FCD-4A23-9190-947E4EF1BA4E}"/>
                    </a:ext>
                  </a:extLst>
                </p:cNvPr>
                <p:cNvPicPr/>
                <p:nvPr/>
              </p:nvPicPr>
              <p:blipFill>
                <a:blip r:embed="rId187"/>
                <a:stretch>
                  <a:fillRect/>
                </a:stretch>
              </p:blipFill>
              <p:spPr>
                <a:xfrm>
                  <a:off x="4084135" y="6247342"/>
                  <a:ext cx="97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59" name="Freihand 258">
                  <a:extLst>
                    <a:ext uri="{FF2B5EF4-FFF2-40B4-BE49-F238E27FC236}">
                      <a16:creationId xmlns:a16="http://schemas.microsoft.com/office/drawing/2014/main" id="{21AD2D18-8E82-472A-BA09-59CC8682F6AC}"/>
                    </a:ext>
                  </a:extLst>
                </p14:cNvPr>
                <p14:cNvContentPartPr/>
                <p14:nvPr/>
              </p14:nvContentPartPr>
              <p14:xfrm>
                <a:off x="4089175" y="6063022"/>
                <a:ext cx="226440" cy="192600"/>
              </p14:xfrm>
            </p:contentPart>
          </mc:Choice>
          <mc:Fallback xmlns="">
            <p:pic>
              <p:nvPicPr>
                <p:cNvPr id="259" name="Freihand 258">
                  <a:extLst>
                    <a:ext uri="{FF2B5EF4-FFF2-40B4-BE49-F238E27FC236}">
                      <a16:creationId xmlns:a16="http://schemas.microsoft.com/office/drawing/2014/main" id="{21AD2D18-8E82-472A-BA09-59CC8682F6AC}"/>
                    </a:ext>
                  </a:extLst>
                </p:cNvPr>
                <p:cNvPicPr/>
                <p:nvPr/>
              </p:nvPicPr>
              <p:blipFill>
                <a:blip r:embed="rId189"/>
                <a:stretch>
                  <a:fillRect/>
                </a:stretch>
              </p:blipFill>
              <p:spPr>
                <a:xfrm>
                  <a:off x="4080175" y="6054022"/>
                  <a:ext cx="244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60" name="Freihand 259">
                  <a:extLst>
                    <a:ext uri="{FF2B5EF4-FFF2-40B4-BE49-F238E27FC236}">
                      <a16:creationId xmlns:a16="http://schemas.microsoft.com/office/drawing/2014/main" id="{B81052C7-E15B-4253-B6AC-3012A5AF98F7}"/>
                    </a:ext>
                  </a:extLst>
                </p14:cNvPr>
                <p14:cNvContentPartPr/>
                <p14:nvPr/>
              </p14:nvContentPartPr>
              <p14:xfrm>
                <a:off x="4251535" y="6325102"/>
                <a:ext cx="44280" cy="64080"/>
              </p14:xfrm>
            </p:contentPart>
          </mc:Choice>
          <mc:Fallback xmlns="">
            <p:pic>
              <p:nvPicPr>
                <p:cNvPr id="260" name="Freihand 259">
                  <a:extLst>
                    <a:ext uri="{FF2B5EF4-FFF2-40B4-BE49-F238E27FC236}">
                      <a16:creationId xmlns:a16="http://schemas.microsoft.com/office/drawing/2014/main" id="{B81052C7-E15B-4253-B6AC-3012A5AF98F7}"/>
                    </a:ext>
                  </a:extLst>
                </p:cNvPr>
                <p:cNvPicPr/>
                <p:nvPr/>
              </p:nvPicPr>
              <p:blipFill>
                <a:blip r:embed="rId191"/>
                <a:stretch>
                  <a:fillRect/>
                </a:stretch>
              </p:blipFill>
              <p:spPr>
                <a:xfrm>
                  <a:off x="4242895" y="6316462"/>
                  <a:ext cx="61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61" name="Freihand 260">
                  <a:extLst>
                    <a:ext uri="{FF2B5EF4-FFF2-40B4-BE49-F238E27FC236}">
                      <a16:creationId xmlns:a16="http://schemas.microsoft.com/office/drawing/2014/main" id="{4B1FB443-4031-44E2-AFDC-2CECC93371F3}"/>
                    </a:ext>
                  </a:extLst>
                </p14:cNvPr>
                <p14:cNvContentPartPr/>
                <p14:nvPr/>
              </p14:nvContentPartPr>
              <p14:xfrm>
                <a:off x="3499855" y="6410422"/>
                <a:ext cx="877680" cy="162000"/>
              </p14:xfrm>
            </p:contentPart>
          </mc:Choice>
          <mc:Fallback xmlns="">
            <p:pic>
              <p:nvPicPr>
                <p:cNvPr id="261" name="Freihand 260">
                  <a:extLst>
                    <a:ext uri="{FF2B5EF4-FFF2-40B4-BE49-F238E27FC236}">
                      <a16:creationId xmlns:a16="http://schemas.microsoft.com/office/drawing/2014/main" id="{4B1FB443-4031-44E2-AFDC-2CECC93371F3}"/>
                    </a:ext>
                  </a:extLst>
                </p:cNvPr>
                <p:cNvPicPr/>
                <p:nvPr/>
              </p:nvPicPr>
              <p:blipFill>
                <a:blip r:embed="rId193"/>
                <a:stretch>
                  <a:fillRect/>
                </a:stretch>
              </p:blipFill>
              <p:spPr>
                <a:xfrm>
                  <a:off x="3490855" y="6401782"/>
                  <a:ext cx="895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63" name="Freihand 262">
                  <a:extLst>
                    <a:ext uri="{FF2B5EF4-FFF2-40B4-BE49-F238E27FC236}">
                      <a16:creationId xmlns:a16="http://schemas.microsoft.com/office/drawing/2014/main" id="{6F3AAC65-A76E-4B4F-8AEE-E3B720F2BFCF}"/>
                    </a:ext>
                  </a:extLst>
                </p14:cNvPr>
                <p14:cNvContentPartPr/>
                <p14:nvPr/>
              </p14:nvContentPartPr>
              <p14:xfrm>
                <a:off x="4521895" y="6224662"/>
                <a:ext cx="127800" cy="206640"/>
              </p14:xfrm>
            </p:contentPart>
          </mc:Choice>
          <mc:Fallback xmlns="">
            <p:pic>
              <p:nvPicPr>
                <p:cNvPr id="263" name="Freihand 262">
                  <a:extLst>
                    <a:ext uri="{FF2B5EF4-FFF2-40B4-BE49-F238E27FC236}">
                      <a16:creationId xmlns:a16="http://schemas.microsoft.com/office/drawing/2014/main" id="{6F3AAC65-A76E-4B4F-8AEE-E3B720F2BFCF}"/>
                    </a:ext>
                  </a:extLst>
                </p:cNvPr>
                <p:cNvPicPr/>
                <p:nvPr/>
              </p:nvPicPr>
              <p:blipFill>
                <a:blip r:embed="rId195"/>
                <a:stretch>
                  <a:fillRect/>
                </a:stretch>
              </p:blipFill>
              <p:spPr>
                <a:xfrm>
                  <a:off x="4512895" y="6215662"/>
                  <a:ext cx="145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64" name="Freihand 263">
                  <a:extLst>
                    <a:ext uri="{FF2B5EF4-FFF2-40B4-BE49-F238E27FC236}">
                      <a16:creationId xmlns:a16="http://schemas.microsoft.com/office/drawing/2014/main" id="{57CBA0B6-2516-4B7E-9090-6B7084BD208C}"/>
                    </a:ext>
                  </a:extLst>
                </p14:cNvPr>
                <p14:cNvContentPartPr/>
                <p14:nvPr/>
              </p14:nvContentPartPr>
              <p14:xfrm>
                <a:off x="4659055" y="6288742"/>
                <a:ext cx="431640" cy="131040"/>
              </p14:xfrm>
            </p:contentPart>
          </mc:Choice>
          <mc:Fallback xmlns="">
            <p:pic>
              <p:nvPicPr>
                <p:cNvPr id="264" name="Freihand 263">
                  <a:extLst>
                    <a:ext uri="{FF2B5EF4-FFF2-40B4-BE49-F238E27FC236}">
                      <a16:creationId xmlns:a16="http://schemas.microsoft.com/office/drawing/2014/main" id="{57CBA0B6-2516-4B7E-9090-6B7084BD208C}"/>
                    </a:ext>
                  </a:extLst>
                </p:cNvPr>
                <p:cNvPicPr/>
                <p:nvPr/>
              </p:nvPicPr>
              <p:blipFill>
                <a:blip r:embed="rId197"/>
                <a:stretch>
                  <a:fillRect/>
                </a:stretch>
              </p:blipFill>
              <p:spPr>
                <a:xfrm>
                  <a:off x="4650055" y="6280102"/>
                  <a:ext cx="449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65" name="Freihand 264">
                  <a:extLst>
                    <a:ext uri="{FF2B5EF4-FFF2-40B4-BE49-F238E27FC236}">
                      <a16:creationId xmlns:a16="http://schemas.microsoft.com/office/drawing/2014/main" id="{A1BC7C38-11F4-4B79-854B-D6C0C0329166}"/>
                    </a:ext>
                  </a:extLst>
                </p14:cNvPr>
                <p14:cNvContentPartPr/>
                <p14:nvPr/>
              </p14:nvContentPartPr>
              <p14:xfrm>
                <a:off x="4971895" y="6231862"/>
                <a:ext cx="7920" cy="2880"/>
              </p14:xfrm>
            </p:contentPart>
          </mc:Choice>
          <mc:Fallback xmlns="">
            <p:pic>
              <p:nvPicPr>
                <p:cNvPr id="265" name="Freihand 264">
                  <a:extLst>
                    <a:ext uri="{FF2B5EF4-FFF2-40B4-BE49-F238E27FC236}">
                      <a16:creationId xmlns:a16="http://schemas.microsoft.com/office/drawing/2014/main" id="{A1BC7C38-11F4-4B79-854B-D6C0C0329166}"/>
                    </a:ext>
                  </a:extLst>
                </p:cNvPr>
                <p:cNvPicPr/>
                <p:nvPr/>
              </p:nvPicPr>
              <p:blipFill>
                <a:blip r:embed="rId199"/>
                <a:stretch>
                  <a:fillRect/>
                </a:stretch>
              </p:blipFill>
              <p:spPr>
                <a:xfrm>
                  <a:off x="4963255" y="6222862"/>
                  <a:ext cx="25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66" name="Freihand 265">
                  <a:extLst>
                    <a:ext uri="{FF2B5EF4-FFF2-40B4-BE49-F238E27FC236}">
                      <a16:creationId xmlns:a16="http://schemas.microsoft.com/office/drawing/2014/main" id="{3F3E9E33-CE24-42C8-8802-D881E9CBE6AB}"/>
                    </a:ext>
                  </a:extLst>
                </p14:cNvPr>
                <p14:cNvContentPartPr/>
                <p14:nvPr/>
              </p14:nvContentPartPr>
              <p14:xfrm>
                <a:off x="4573015" y="6491782"/>
                <a:ext cx="607680" cy="96480"/>
              </p14:xfrm>
            </p:contentPart>
          </mc:Choice>
          <mc:Fallback xmlns="">
            <p:pic>
              <p:nvPicPr>
                <p:cNvPr id="266" name="Freihand 265">
                  <a:extLst>
                    <a:ext uri="{FF2B5EF4-FFF2-40B4-BE49-F238E27FC236}">
                      <a16:creationId xmlns:a16="http://schemas.microsoft.com/office/drawing/2014/main" id="{3F3E9E33-CE24-42C8-8802-D881E9CBE6AB}"/>
                    </a:ext>
                  </a:extLst>
                </p:cNvPr>
                <p:cNvPicPr/>
                <p:nvPr/>
              </p:nvPicPr>
              <p:blipFill>
                <a:blip r:embed="rId201"/>
                <a:stretch>
                  <a:fillRect/>
                </a:stretch>
              </p:blipFill>
              <p:spPr>
                <a:xfrm>
                  <a:off x="4564375" y="6483142"/>
                  <a:ext cx="625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79" name="Freihand 278">
                  <a:extLst>
                    <a:ext uri="{FF2B5EF4-FFF2-40B4-BE49-F238E27FC236}">
                      <a16:creationId xmlns:a16="http://schemas.microsoft.com/office/drawing/2014/main" id="{3CE6F046-C2DC-4D54-9DFC-C15F55D3197E}"/>
                    </a:ext>
                  </a:extLst>
                </p14:cNvPr>
                <p14:cNvContentPartPr/>
                <p14:nvPr/>
              </p14:nvContentPartPr>
              <p14:xfrm>
                <a:off x="3336055" y="5798422"/>
                <a:ext cx="1052640" cy="1041120"/>
              </p14:xfrm>
            </p:contentPart>
          </mc:Choice>
          <mc:Fallback xmlns="">
            <p:pic>
              <p:nvPicPr>
                <p:cNvPr id="279" name="Freihand 278">
                  <a:extLst>
                    <a:ext uri="{FF2B5EF4-FFF2-40B4-BE49-F238E27FC236}">
                      <a16:creationId xmlns:a16="http://schemas.microsoft.com/office/drawing/2014/main" id="{3CE6F046-C2DC-4D54-9DFC-C15F55D3197E}"/>
                    </a:ext>
                  </a:extLst>
                </p:cNvPr>
                <p:cNvPicPr/>
                <p:nvPr/>
              </p:nvPicPr>
              <p:blipFill>
                <a:blip r:embed="rId203"/>
                <a:stretch>
                  <a:fillRect/>
                </a:stretch>
              </p:blipFill>
              <p:spPr>
                <a:xfrm>
                  <a:off x="3327415" y="5789422"/>
                  <a:ext cx="1070280" cy="1058760"/>
                </a:xfrm>
                <a:prstGeom prst="rect">
                  <a:avLst/>
                </a:prstGeom>
              </p:spPr>
            </p:pic>
          </mc:Fallback>
        </mc:AlternateContent>
      </p:grpSp>
      <p:grpSp>
        <p:nvGrpSpPr>
          <p:cNvPr id="286" name="Gruppieren 285">
            <a:extLst>
              <a:ext uri="{FF2B5EF4-FFF2-40B4-BE49-F238E27FC236}">
                <a16:creationId xmlns:a16="http://schemas.microsoft.com/office/drawing/2014/main" id="{6C60CD1E-62FC-4C2B-8FA0-D1372444C526}"/>
              </a:ext>
            </a:extLst>
          </p:cNvPr>
          <p:cNvGrpSpPr/>
          <p:nvPr/>
        </p:nvGrpSpPr>
        <p:grpSpPr>
          <a:xfrm>
            <a:off x="6612055" y="676342"/>
            <a:ext cx="5327640" cy="3544560"/>
            <a:chOff x="6612055" y="676342"/>
            <a:chExt cx="5327640" cy="3544560"/>
          </a:xfrm>
        </p:grpSpPr>
        <mc:AlternateContent xmlns:mc="http://schemas.openxmlformats.org/markup-compatibility/2006" xmlns:p14="http://schemas.microsoft.com/office/powerpoint/2010/main">
          <mc:Choice Requires="p14">
            <p:contentPart p14:bwMode="auto" r:id="rId204">
              <p14:nvContentPartPr>
                <p14:cNvPr id="2" name="Freihand 1">
                  <a:extLst>
                    <a:ext uri="{FF2B5EF4-FFF2-40B4-BE49-F238E27FC236}">
                      <a16:creationId xmlns:a16="http://schemas.microsoft.com/office/drawing/2014/main" id="{9F2B5AEA-52CF-4EC7-B81C-6C5D165F6838}"/>
                    </a:ext>
                  </a:extLst>
                </p14:cNvPr>
                <p14:cNvContentPartPr/>
                <p14:nvPr/>
              </p14:nvContentPartPr>
              <p14:xfrm>
                <a:off x="6649855" y="1183582"/>
                <a:ext cx="178560" cy="288000"/>
              </p14:xfrm>
            </p:contentPart>
          </mc:Choice>
          <mc:Fallback xmlns="">
            <p:pic>
              <p:nvPicPr>
                <p:cNvPr id="2" name="Freihand 1">
                  <a:extLst>
                    <a:ext uri="{FF2B5EF4-FFF2-40B4-BE49-F238E27FC236}">
                      <a16:creationId xmlns:a16="http://schemas.microsoft.com/office/drawing/2014/main" id="{9F2B5AEA-52CF-4EC7-B81C-6C5D165F6838}"/>
                    </a:ext>
                  </a:extLst>
                </p:cNvPr>
                <p:cNvPicPr/>
                <p:nvPr/>
              </p:nvPicPr>
              <p:blipFill>
                <a:blip r:embed="rId205"/>
                <a:stretch>
                  <a:fillRect/>
                </a:stretch>
              </p:blipFill>
              <p:spPr>
                <a:xfrm>
                  <a:off x="6641215" y="1174582"/>
                  <a:ext cx="196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 name="Freihand 2">
                  <a:extLst>
                    <a:ext uri="{FF2B5EF4-FFF2-40B4-BE49-F238E27FC236}">
                      <a16:creationId xmlns:a16="http://schemas.microsoft.com/office/drawing/2014/main" id="{5BCBC6CB-E02A-4958-A778-A2F3ACF95EF7}"/>
                    </a:ext>
                  </a:extLst>
                </p14:cNvPr>
                <p14:cNvContentPartPr/>
                <p14:nvPr/>
              </p14:nvContentPartPr>
              <p14:xfrm>
                <a:off x="6770455" y="1304902"/>
                <a:ext cx="91080" cy="126360"/>
              </p14:xfrm>
            </p:contentPart>
          </mc:Choice>
          <mc:Fallback xmlns="">
            <p:pic>
              <p:nvPicPr>
                <p:cNvPr id="3" name="Freihand 2">
                  <a:extLst>
                    <a:ext uri="{FF2B5EF4-FFF2-40B4-BE49-F238E27FC236}">
                      <a16:creationId xmlns:a16="http://schemas.microsoft.com/office/drawing/2014/main" id="{5BCBC6CB-E02A-4958-A778-A2F3ACF95EF7}"/>
                    </a:ext>
                  </a:extLst>
                </p:cNvPr>
                <p:cNvPicPr/>
                <p:nvPr/>
              </p:nvPicPr>
              <p:blipFill>
                <a:blip r:embed="rId207"/>
                <a:stretch>
                  <a:fillRect/>
                </a:stretch>
              </p:blipFill>
              <p:spPr>
                <a:xfrm>
                  <a:off x="6761815" y="1296262"/>
                  <a:ext cx="108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 name="Freihand 17">
                  <a:extLst>
                    <a:ext uri="{FF2B5EF4-FFF2-40B4-BE49-F238E27FC236}">
                      <a16:creationId xmlns:a16="http://schemas.microsoft.com/office/drawing/2014/main" id="{E8D5E685-1070-48C1-B771-3FBEF2CE40E8}"/>
                    </a:ext>
                  </a:extLst>
                </p14:cNvPr>
                <p14:cNvContentPartPr/>
                <p14:nvPr/>
              </p14:nvContentPartPr>
              <p14:xfrm>
                <a:off x="7034335" y="1219222"/>
                <a:ext cx="190080" cy="67320"/>
              </p14:xfrm>
            </p:contentPart>
          </mc:Choice>
          <mc:Fallback xmlns="">
            <p:pic>
              <p:nvPicPr>
                <p:cNvPr id="18" name="Freihand 17">
                  <a:extLst>
                    <a:ext uri="{FF2B5EF4-FFF2-40B4-BE49-F238E27FC236}">
                      <a16:creationId xmlns:a16="http://schemas.microsoft.com/office/drawing/2014/main" id="{E8D5E685-1070-48C1-B771-3FBEF2CE40E8}"/>
                    </a:ext>
                  </a:extLst>
                </p:cNvPr>
                <p:cNvPicPr/>
                <p:nvPr/>
              </p:nvPicPr>
              <p:blipFill>
                <a:blip r:embed="rId209"/>
                <a:stretch>
                  <a:fillRect/>
                </a:stretch>
              </p:blipFill>
              <p:spPr>
                <a:xfrm>
                  <a:off x="7025695" y="1210582"/>
                  <a:ext cx="20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 name="Freihand 18">
                  <a:extLst>
                    <a:ext uri="{FF2B5EF4-FFF2-40B4-BE49-F238E27FC236}">
                      <a16:creationId xmlns:a16="http://schemas.microsoft.com/office/drawing/2014/main" id="{EA1ADCB6-3DC6-4996-9F87-D9C33805951B}"/>
                    </a:ext>
                  </a:extLst>
                </p14:cNvPr>
                <p14:cNvContentPartPr/>
                <p14:nvPr/>
              </p14:nvContentPartPr>
              <p14:xfrm>
                <a:off x="7059175" y="1286902"/>
                <a:ext cx="148320" cy="66960"/>
              </p14:xfrm>
            </p:contentPart>
          </mc:Choice>
          <mc:Fallback xmlns="">
            <p:pic>
              <p:nvPicPr>
                <p:cNvPr id="19" name="Freihand 18">
                  <a:extLst>
                    <a:ext uri="{FF2B5EF4-FFF2-40B4-BE49-F238E27FC236}">
                      <a16:creationId xmlns:a16="http://schemas.microsoft.com/office/drawing/2014/main" id="{EA1ADCB6-3DC6-4996-9F87-D9C33805951B}"/>
                    </a:ext>
                  </a:extLst>
                </p:cNvPr>
                <p:cNvPicPr/>
                <p:nvPr/>
              </p:nvPicPr>
              <p:blipFill>
                <a:blip r:embed="rId211"/>
                <a:stretch>
                  <a:fillRect/>
                </a:stretch>
              </p:blipFill>
              <p:spPr>
                <a:xfrm>
                  <a:off x="7050175" y="1277902"/>
                  <a:ext cx="165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 name="Freihand 19">
                  <a:extLst>
                    <a:ext uri="{FF2B5EF4-FFF2-40B4-BE49-F238E27FC236}">
                      <a16:creationId xmlns:a16="http://schemas.microsoft.com/office/drawing/2014/main" id="{421C979F-1367-410C-A2F0-003FB424BA8D}"/>
                    </a:ext>
                  </a:extLst>
                </p14:cNvPr>
                <p14:cNvContentPartPr/>
                <p14:nvPr/>
              </p14:nvContentPartPr>
              <p14:xfrm>
                <a:off x="7286695" y="1074862"/>
                <a:ext cx="354960" cy="174240"/>
              </p14:xfrm>
            </p:contentPart>
          </mc:Choice>
          <mc:Fallback xmlns="">
            <p:pic>
              <p:nvPicPr>
                <p:cNvPr id="20" name="Freihand 19">
                  <a:extLst>
                    <a:ext uri="{FF2B5EF4-FFF2-40B4-BE49-F238E27FC236}">
                      <a16:creationId xmlns:a16="http://schemas.microsoft.com/office/drawing/2014/main" id="{421C979F-1367-410C-A2F0-003FB424BA8D}"/>
                    </a:ext>
                  </a:extLst>
                </p:cNvPr>
                <p:cNvPicPr/>
                <p:nvPr/>
              </p:nvPicPr>
              <p:blipFill>
                <a:blip r:embed="rId213"/>
                <a:stretch>
                  <a:fillRect/>
                </a:stretch>
              </p:blipFill>
              <p:spPr>
                <a:xfrm>
                  <a:off x="7278055" y="1065862"/>
                  <a:ext cx="372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 name="Freihand 20">
                  <a:extLst>
                    <a:ext uri="{FF2B5EF4-FFF2-40B4-BE49-F238E27FC236}">
                      <a16:creationId xmlns:a16="http://schemas.microsoft.com/office/drawing/2014/main" id="{18E2780C-FDA0-4B5C-AFE1-658416923FB6}"/>
                    </a:ext>
                  </a:extLst>
                </p14:cNvPr>
                <p14:cNvContentPartPr/>
                <p14:nvPr/>
              </p14:nvContentPartPr>
              <p14:xfrm>
                <a:off x="7643455" y="1034902"/>
                <a:ext cx="108360" cy="152640"/>
              </p14:xfrm>
            </p:contentPart>
          </mc:Choice>
          <mc:Fallback xmlns="">
            <p:pic>
              <p:nvPicPr>
                <p:cNvPr id="21" name="Freihand 20">
                  <a:extLst>
                    <a:ext uri="{FF2B5EF4-FFF2-40B4-BE49-F238E27FC236}">
                      <a16:creationId xmlns:a16="http://schemas.microsoft.com/office/drawing/2014/main" id="{18E2780C-FDA0-4B5C-AFE1-658416923FB6}"/>
                    </a:ext>
                  </a:extLst>
                </p:cNvPr>
                <p:cNvPicPr/>
                <p:nvPr/>
              </p:nvPicPr>
              <p:blipFill>
                <a:blip r:embed="rId215"/>
                <a:stretch>
                  <a:fillRect/>
                </a:stretch>
              </p:blipFill>
              <p:spPr>
                <a:xfrm>
                  <a:off x="7634815" y="1026262"/>
                  <a:ext cx="126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2" name="Freihand 21">
                  <a:extLst>
                    <a:ext uri="{FF2B5EF4-FFF2-40B4-BE49-F238E27FC236}">
                      <a16:creationId xmlns:a16="http://schemas.microsoft.com/office/drawing/2014/main" id="{DD9404BD-FB41-4359-AEBB-D06F6AE41B29}"/>
                    </a:ext>
                  </a:extLst>
                </p14:cNvPr>
                <p14:cNvContentPartPr/>
                <p14:nvPr/>
              </p14:nvContentPartPr>
              <p14:xfrm>
                <a:off x="7818055" y="1018702"/>
                <a:ext cx="140760" cy="143640"/>
              </p14:xfrm>
            </p:contentPart>
          </mc:Choice>
          <mc:Fallback xmlns="">
            <p:pic>
              <p:nvPicPr>
                <p:cNvPr id="22" name="Freihand 21">
                  <a:extLst>
                    <a:ext uri="{FF2B5EF4-FFF2-40B4-BE49-F238E27FC236}">
                      <a16:creationId xmlns:a16="http://schemas.microsoft.com/office/drawing/2014/main" id="{DD9404BD-FB41-4359-AEBB-D06F6AE41B29}"/>
                    </a:ext>
                  </a:extLst>
                </p:cNvPr>
                <p:cNvPicPr/>
                <p:nvPr/>
              </p:nvPicPr>
              <p:blipFill>
                <a:blip r:embed="rId217"/>
                <a:stretch>
                  <a:fillRect/>
                </a:stretch>
              </p:blipFill>
              <p:spPr>
                <a:xfrm>
                  <a:off x="7809055" y="1010062"/>
                  <a:ext cx="15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8" name="Freihand 77">
                  <a:extLst>
                    <a:ext uri="{FF2B5EF4-FFF2-40B4-BE49-F238E27FC236}">
                      <a16:creationId xmlns:a16="http://schemas.microsoft.com/office/drawing/2014/main" id="{73F40ED5-92CC-4B2C-847F-0CDCDB52DCFB}"/>
                    </a:ext>
                  </a:extLst>
                </p14:cNvPr>
                <p14:cNvContentPartPr/>
                <p14:nvPr/>
              </p14:nvContentPartPr>
              <p14:xfrm>
                <a:off x="7198135" y="1706302"/>
                <a:ext cx="10800" cy="172800"/>
              </p14:xfrm>
            </p:contentPart>
          </mc:Choice>
          <mc:Fallback xmlns="">
            <p:pic>
              <p:nvPicPr>
                <p:cNvPr id="78" name="Freihand 77">
                  <a:extLst>
                    <a:ext uri="{FF2B5EF4-FFF2-40B4-BE49-F238E27FC236}">
                      <a16:creationId xmlns:a16="http://schemas.microsoft.com/office/drawing/2014/main" id="{73F40ED5-92CC-4B2C-847F-0CDCDB52DCFB}"/>
                    </a:ext>
                  </a:extLst>
                </p:cNvPr>
                <p:cNvPicPr/>
                <p:nvPr/>
              </p:nvPicPr>
              <p:blipFill>
                <a:blip r:embed="rId219"/>
                <a:stretch>
                  <a:fillRect/>
                </a:stretch>
              </p:blipFill>
              <p:spPr>
                <a:xfrm>
                  <a:off x="7189135" y="1697662"/>
                  <a:ext cx="28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9" name="Freihand 78">
                  <a:extLst>
                    <a:ext uri="{FF2B5EF4-FFF2-40B4-BE49-F238E27FC236}">
                      <a16:creationId xmlns:a16="http://schemas.microsoft.com/office/drawing/2014/main" id="{D0846A60-3B52-4608-86A6-6999B7F3F347}"/>
                    </a:ext>
                  </a:extLst>
                </p14:cNvPr>
                <p14:cNvContentPartPr/>
                <p14:nvPr/>
              </p14:nvContentPartPr>
              <p14:xfrm>
                <a:off x="7111375" y="1622062"/>
                <a:ext cx="192960" cy="224640"/>
              </p14:xfrm>
            </p:contentPart>
          </mc:Choice>
          <mc:Fallback xmlns="">
            <p:pic>
              <p:nvPicPr>
                <p:cNvPr id="79" name="Freihand 78">
                  <a:extLst>
                    <a:ext uri="{FF2B5EF4-FFF2-40B4-BE49-F238E27FC236}">
                      <a16:creationId xmlns:a16="http://schemas.microsoft.com/office/drawing/2014/main" id="{D0846A60-3B52-4608-86A6-6999B7F3F347}"/>
                    </a:ext>
                  </a:extLst>
                </p:cNvPr>
                <p:cNvPicPr/>
                <p:nvPr/>
              </p:nvPicPr>
              <p:blipFill>
                <a:blip r:embed="rId221"/>
                <a:stretch>
                  <a:fillRect/>
                </a:stretch>
              </p:blipFill>
              <p:spPr>
                <a:xfrm>
                  <a:off x="7102375" y="1613422"/>
                  <a:ext cx="210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0" name="Freihand 79">
                  <a:extLst>
                    <a:ext uri="{FF2B5EF4-FFF2-40B4-BE49-F238E27FC236}">
                      <a16:creationId xmlns:a16="http://schemas.microsoft.com/office/drawing/2014/main" id="{17AA6815-BA8D-4C98-9FBD-1A98B07A71D0}"/>
                    </a:ext>
                  </a:extLst>
                </p14:cNvPr>
                <p14:cNvContentPartPr/>
                <p14:nvPr/>
              </p14:nvContentPartPr>
              <p14:xfrm>
                <a:off x="7342495" y="1653742"/>
                <a:ext cx="121680" cy="160920"/>
              </p14:xfrm>
            </p:contentPart>
          </mc:Choice>
          <mc:Fallback xmlns="">
            <p:pic>
              <p:nvPicPr>
                <p:cNvPr id="80" name="Freihand 79">
                  <a:extLst>
                    <a:ext uri="{FF2B5EF4-FFF2-40B4-BE49-F238E27FC236}">
                      <a16:creationId xmlns:a16="http://schemas.microsoft.com/office/drawing/2014/main" id="{17AA6815-BA8D-4C98-9FBD-1A98B07A71D0}"/>
                    </a:ext>
                  </a:extLst>
                </p:cNvPr>
                <p:cNvPicPr/>
                <p:nvPr/>
              </p:nvPicPr>
              <p:blipFill>
                <a:blip r:embed="rId223"/>
                <a:stretch>
                  <a:fillRect/>
                </a:stretch>
              </p:blipFill>
              <p:spPr>
                <a:xfrm>
                  <a:off x="7333495" y="1644742"/>
                  <a:ext cx="139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1" name="Freihand 80">
                  <a:extLst>
                    <a:ext uri="{FF2B5EF4-FFF2-40B4-BE49-F238E27FC236}">
                      <a16:creationId xmlns:a16="http://schemas.microsoft.com/office/drawing/2014/main" id="{E0C92679-F21C-4BD9-AB7C-18156098AE93}"/>
                    </a:ext>
                  </a:extLst>
                </p14:cNvPr>
                <p14:cNvContentPartPr/>
                <p14:nvPr/>
              </p14:nvContentPartPr>
              <p14:xfrm>
                <a:off x="7498375" y="1466902"/>
                <a:ext cx="126000" cy="240120"/>
              </p14:xfrm>
            </p:contentPart>
          </mc:Choice>
          <mc:Fallback xmlns="">
            <p:pic>
              <p:nvPicPr>
                <p:cNvPr id="81" name="Freihand 80">
                  <a:extLst>
                    <a:ext uri="{FF2B5EF4-FFF2-40B4-BE49-F238E27FC236}">
                      <a16:creationId xmlns:a16="http://schemas.microsoft.com/office/drawing/2014/main" id="{E0C92679-F21C-4BD9-AB7C-18156098AE93}"/>
                    </a:ext>
                  </a:extLst>
                </p:cNvPr>
                <p:cNvPicPr/>
                <p:nvPr/>
              </p:nvPicPr>
              <p:blipFill>
                <a:blip r:embed="rId225"/>
                <a:stretch>
                  <a:fillRect/>
                </a:stretch>
              </p:blipFill>
              <p:spPr>
                <a:xfrm>
                  <a:off x="7489375" y="1457902"/>
                  <a:ext cx="143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2" name="Freihand 81">
                  <a:extLst>
                    <a:ext uri="{FF2B5EF4-FFF2-40B4-BE49-F238E27FC236}">
                      <a16:creationId xmlns:a16="http://schemas.microsoft.com/office/drawing/2014/main" id="{5AAEFF8E-2E02-49FE-B787-801144DA19E1}"/>
                    </a:ext>
                  </a:extLst>
                </p14:cNvPr>
                <p14:cNvContentPartPr/>
                <p14:nvPr/>
              </p14:nvContentPartPr>
              <p14:xfrm>
                <a:off x="7589095" y="1640422"/>
                <a:ext cx="158400" cy="115560"/>
              </p14:xfrm>
            </p:contentPart>
          </mc:Choice>
          <mc:Fallback xmlns="">
            <p:pic>
              <p:nvPicPr>
                <p:cNvPr id="82" name="Freihand 81">
                  <a:extLst>
                    <a:ext uri="{FF2B5EF4-FFF2-40B4-BE49-F238E27FC236}">
                      <a16:creationId xmlns:a16="http://schemas.microsoft.com/office/drawing/2014/main" id="{5AAEFF8E-2E02-49FE-B787-801144DA19E1}"/>
                    </a:ext>
                  </a:extLst>
                </p:cNvPr>
                <p:cNvPicPr/>
                <p:nvPr/>
              </p:nvPicPr>
              <p:blipFill>
                <a:blip r:embed="rId227"/>
                <a:stretch>
                  <a:fillRect/>
                </a:stretch>
              </p:blipFill>
              <p:spPr>
                <a:xfrm>
                  <a:off x="7580095" y="1631422"/>
                  <a:ext cx="176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3" name="Freihand 82">
                  <a:extLst>
                    <a:ext uri="{FF2B5EF4-FFF2-40B4-BE49-F238E27FC236}">
                      <a16:creationId xmlns:a16="http://schemas.microsoft.com/office/drawing/2014/main" id="{2CF47AFB-7C6A-4245-9E5A-6669CFCA0030}"/>
                    </a:ext>
                  </a:extLst>
                </p14:cNvPr>
                <p14:cNvContentPartPr/>
                <p14:nvPr/>
              </p14:nvContentPartPr>
              <p14:xfrm>
                <a:off x="7810855" y="1443862"/>
                <a:ext cx="114120" cy="237600"/>
              </p14:xfrm>
            </p:contentPart>
          </mc:Choice>
          <mc:Fallback xmlns="">
            <p:pic>
              <p:nvPicPr>
                <p:cNvPr id="83" name="Freihand 82">
                  <a:extLst>
                    <a:ext uri="{FF2B5EF4-FFF2-40B4-BE49-F238E27FC236}">
                      <a16:creationId xmlns:a16="http://schemas.microsoft.com/office/drawing/2014/main" id="{2CF47AFB-7C6A-4245-9E5A-6669CFCA0030}"/>
                    </a:ext>
                  </a:extLst>
                </p:cNvPr>
                <p:cNvPicPr/>
                <p:nvPr/>
              </p:nvPicPr>
              <p:blipFill>
                <a:blip r:embed="rId229"/>
                <a:stretch>
                  <a:fillRect/>
                </a:stretch>
              </p:blipFill>
              <p:spPr>
                <a:xfrm>
                  <a:off x="7802215" y="1435222"/>
                  <a:ext cx="1317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4" name="Freihand 83">
                  <a:extLst>
                    <a:ext uri="{FF2B5EF4-FFF2-40B4-BE49-F238E27FC236}">
                      <a16:creationId xmlns:a16="http://schemas.microsoft.com/office/drawing/2014/main" id="{EAAA308E-C0EE-4DD9-BEE4-6B24D67BE252}"/>
                    </a:ext>
                  </a:extLst>
                </p14:cNvPr>
                <p14:cNvContentPartPr/>
                <p14:nvPr/>
              </p14:nvContentPartPr>
              <p14:xfrm>
                <a:off x="8005615" y="1401022"/>
                <a:ext cx="107280" cy="160200"/>
              </p14:xfrm>
            </p:contentPart>
          </mc:Choice>
          <mc:Fallback xmlns="">
            <p:pic>
              <p:nvPicPr>
                <p:cNvPr id="84" name="Freihand 83">
                  <a:extLst>
                    <a:ext uri="{FF2B5EF4-FFF2-40B4-BE49-F238E27FC236}">
                      <a16:creationId xmlns:a16="http://schemas.microsoft.com/office/drawing/2014/main" id="{EAAA308E-C0EE-4DD9-BEE4-6B24D67BE252}"/>
                    </a:ext>
                  </a:extLst>
                </p:cNvPr>
                <p:cNvPicPr/>
                <p:nvPr/>
              </p:nvPicPr>
              <p:blipFill>
                <a:blip r:embed="rId231"/>
                <a:stretch>
                  <a:fillRect/>
                </a:stretch>
              </p:blipFill>
              <p:spPr>
                <a:xfrm>
                  <a:off x="7996615" y="1392022"/>
                  <a:ext cx="124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5" name="Freihand 84">
                  <a:extLst>
                    <a:ext uri="{FF2B5EF4-FFF2-40B4-BE49-F238E27FC236}">
                      <a16:creationId xmlns:a16="http://schemas.microsoft.com/office/drawing/2014/main" id="{3DE006A5-8550-4DB1-BC54-624C1CCEDF0F}"/>
                    </a:ext>
                  </a:extLst>
                </p14:cNvPr>
                <p14:cNvContentPartPr/>
                <p14:nvPr/>
              </p14:nvContentPartPr>
              <p14:xfrm>
                <a:off x="7915255" y="1321102"/>
                <a:ext cx="322560" cy="312840"/>
              </p14:xfrm>
            </p:contentPart>
          </mc:Choice>
          <mc:Fallback xmlns="">
            <p:pic>
              <p:nvPicPr>
                <p:cNvPr id="85" name="Freihand 84">
                  <a:extLst>
                    <a:ext uri="{FF2B5EF4-FFF2-40B4-BE49-F238E27FC236}">
                      <a16:creationId xmlns:a16="http://schemas.microsoft.com/office/drawing/2014/main" id="{3DE006A5-8550-4DB1-BC54-624C1CCEDF0F}"/>
                    </a:ext>
                  </a:extLst>
                </p:cNvPr>
                <p:cNvPicPr/>
                <p:nvPr/>
              </p:nvPicPr>
              <p:blipFill>
                <a:blip r:embed="rId233"/>
                <a:stretch>
                  <a:fillRect/>
                </a:stretch>
              </p:blipFill>
              <p:spPr>
                <a:xfrm>
                  <a:off x="7906255" y="1312462"/>
                  <a:ext cx="3402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 name="Freihand 22">
                  <a:extLst>
                    <a:ext uri="{FF2B5EF4-FFF2-40B4-BE49-F238E27FC236}">
                      <a16:creationId xmlns:a16="http://schemas.microsoft.com/office/drawing/2014/main" id="{F51B4BF4-9A31-4667-AF8B-18E11CF448D4}"/>
                    </a:ext>
                  </a:extLst>
                </p14:cNvPr>
                <p14:cNvContentPartPr/>
                <p14:nvPr/>
              </p14:nvContentPartPr>
              <p14:xfrm>
                <a:off x="8821375" y="1008982"/>
                <a:ext cx="209520" cy="209160"/>
              </p14:xfrm>
            </p:contentPart>
          </mc:Choice>
          <mc:Fallback xmlns="">
            <p:pic>
              <p:nvPicPr>
                <p:cNvPr id="23" name="Freihand 22">
                  <a:extLst>
                    <a:ext uri="{FF2B5EF4-FFF2-40B4-BE49-F238E27FC236}">
                      <a16:creationId xmlns:a16="http://schemas.microsoft.com/office/drawing/2014/main" id="{F51B4BF4-9A31-4667-AF8B-18E11CF448D4}"/>
                    </a:ext>
                  </a:extLst>
                </p:cNvPr>
                <p:cNvPicPr/>
                <p:nvPr/>
              </p:nvPicPr>
              <p:blipFill>
                <a:blip r:embed="rId235"/>
                <a:stretch>
                  <a:fillRect/>
                </a:stretch>
              </p:blipFill>
              <p:spPr>
                <a:xfrm>
                  <a:off x="8812375" y="1000342"/>
                  <a:ext cx="227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4" name="Freihand 23">
                  <a:extLst>
                    <a:ext uri="{FF2B5EF4-FFF2-40B4-BE49-F238E27FC236}">
                      <a16:creationId xmlns:a16="http://schemas.microsoft.com/office/drawing/2014/main" id="{692F9AEA-D216-4F38-87C2-DD0D38FFB731}"/>
                    </a:ext>
                  </a:extLst>
                </p14:cNvPr>
                <p14:cNvContentPartPr/>
                <p14:nvPr/>
              </p14:nvContentPartPr>
              <p14:xfrm>
                <a:off x="9087775" y="1011142"/>
                <a:ext cx="141840" cy="154080"/>
              </p14:xfrm>
            </p:contentPart>
          </mc:Choice>
          <mc:Fallback xmlns="">
            <p:pic>
              <p:nvPicPr>
                <p:cNvPr id="24" name="Freihand 23">
                  <a:extLst>
                    <a:ext uri="{FF2B5EF4-FFF2-40B4-BE49-F238E27FC236}">
                      <a16:creationId xmlns:a16="http://schemas.microsoft.com/office/drawing/2014/main" id="{692F9AEA-D216-4F38-87C2-DD0D38FFB731}"/>
                    </a:ext>
                  </a:extLst>
                </p:cNvPr>
                <p:cNvPicPr/>
                <p:nvPr/>
              </p:nvPicPr>
              <p:blipFill>
                <a:blip r:embed="rId237"/>
                <a:stretch>
                  <a:fillRect/>
                </a:stretch>
              </p:blipFill>
              <p:spPr>
                <a:xfrm>
                  <a:off x="9078775" y="1002142"/>
                  <a:ext cx="159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5" name="Freihand 24">
                  <a:extLst>
                    <a:ext uri="{FF2B5EF4-FFF2-40B4-BE49-F238E27FC236}">
                      <a16:creationId xmlns:a16="http://schemas.microsoft.com/office/drawing/2014/main" id="{01032E7D-ED44-4E03-9249-24EC0A5427F9}"/>
                    </a:ext>
                  </a:extLst>
                </p14:cNvPr>
                <p14:cNvContentPartPr/>
                <p14:nvPr/>
              </p14:nvContentPartPr>
              <p14:xfrm>
                <a:off x="9264535" y="983782"/>
                <a:ext cx="149040" cy="146520"/>
              </p14:xfrm>
            </p:contentPart>
          </mc:Choice>
          <mc:Fallback xmlns="">
            <p:pic>
              <p:nvPicPr>
                <p:cNvPr id="25" name="Freihand 24">
                  <a:extLst>
                    <a:ext uri="{FF2B5EF4-FFF2-40B4-BE49-F238E27FC236}">
                      <a16:creationId xmlns:a16="http://schemas.microsoft.com/office/drawing/2014/main" id="{01032E7D-ED44-4E03-9249-24EC0A5427F9}"/>
                    </a:ext>
                  </a:extLst>
                </p:cNvPr>
                <p:cNvPicPr/>
                <p:nvPr/>
              </p:nvPicPr>
              <p:blipFill>
                <a:blip r:embed="rId239"/>
                <a:stretch>
                  <a:fillRect/>
                </a:stretch>
              </p:blipFill>
              <p:spPr>
                <a:xfrm>
                  <a:off x="9255535" y="975142"/>
                  <a:ext cx="166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6" name="Freihand 25">
                  <a:extLst>
                    <a:ext uri="{FF2B5EF4-FFF2-40B4-BE49-F238E27FC236}">
                      <a16:creationId xmlns:a16="http://schemas.microsoft.com/office/drawing/2014/main" id="{1672824F-30EE-4E25-9819-1A9814D9E2D2}"/>
                    </a:ext>
                  </a:extLst>
                </p14:cNvPr>
                <p14:cNvContentPartPr/>
                <p14:nvPr/>
              </p14:nvContentPartPr>
              <p14:xfrm>
                <a:off x="9456055" y="977302"/>
                <a:ext cx="97200" cy="122760"/>
              </p14:xfrm>
            </p:contentPart>
          </mc:Choice>
          <mc:Fallback xmlns="">
            <p:pic>
              <p:nvPicPr>
                <p:cNvPr id="26" name="Freihand 25">
                  <a:extLst>
                    <a:ext uri="{FF2B5EF4-FFF2-40B4-BE49-F238E27FC236}">
                      <a16:creationId xmlns:a16="http://schemas.microsoft.com/office/drawing/2014/main" id="{1672824F-30EE-4E25-9819-1A9814D9E2D2}"/>
                    </a:ext>
                  </a:extLst>
                </p:cNvPr>
                <p:cNvPicPr/>
                <p:nvPr/>
              </p:nvPicPr>
              <p:blipFill>
                <a:blip r:embed="rId241"/>
                <a:stretch>
                  <a:fillRect/>
                </a:stretch>
              </p:blipFill>
              <p:spPr>
                <a:xfrm>
                  <a:off x="9447415" y="968302"/>
                  <a:ext cx="114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9" name="Freihand 28">
                  <a:extLst>
                    <a:ext uri="{FF2B5EF4-FFF2-40B4-BE49-F238E27FC236}">
                      <a16:creationId xmlns:a16="http://schemas.microsoft.com/office/drawing/2014/main" id="{41C6415F-A131-4666-85AB-129AA7785BF6}"/>
                    </a:ext>
                  </a:extLst>
                </p14:cNvPr>
                <p14:cNvContentPartPr/>
                <p14:nvPr/>
              </p14:nvContentPartPr>
              <p14:xfrm>
                <a:off x="9673135" y="789382"/>
                <a:ext cx="125280" cy="327600"/>
              </p14:xfrm>
            </p:contentPart>
          </mc:Choice>
          <mc:Fallback xmlns="">
            <p:pic>
              <p:nvPicPr>
                <p:cNvPr id="29" name="Freihand 28">
                  <a:extLst>
                    <a:ext uri="{FF2B5EF4-FFF2-40B4-BE49-F238E27FC236}">
                      <a16:creationId xmlns:a16="http://schemas.microsoft.com/office/drawing/2014/main" id="{41C6415F-A131-4666-85AB-129AA7785BF6}"/>
                    </a:ext>
                  </a:extLst>
                </p:cNvPr>
                <p:cNvPicPr/>
                <p:nvPr/>
              </p:nvPicPr>
              <p:blipFill>
                <a:blip r:embed="rId243"/>
                <a:stretch>
                  <a:fillRect/>
                </a:stretch>
              </p:blipFill>
              <p:spPr>
                <a:xfrm>
                  <a:off x="9664495" y="780742"/>
                  <a:ext cx="1429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0" name="Freihand 29">
                  <a:extLst>
                    <a:ext uri="{FF2B5EF4-FFF2-40B4-BE49-F238E27FC236}">
                      <a16:creationId xmlns:a16="http://schemas.microsoft.com/office/drawing/2014/main" id="{D617AF36-B35A-4B38-B9CF-B340AF5767D0}"/>
                    </a:ext>
                  </a:extLst>
                </p14:cNvPr>
                <p14:cNvContentPartPr/>
                <p14:nvPr/>
              </p14:nvContentPartPr>
              <p14:xfrm>
                <a:off x="9854575" y="847702"/>
                <a:ext cx="141480" cy="143640"/>
              </p14:xfrm>
            </p:contentPart>
          </mc:Choice>
          <mc:Fallback xmlns="">
            <p:pic>
              <p:nvPicPr>
                <p:cNvPr id="30" name="Freihand 29">
                  <a:extLst>
                    <a:ext uri="{FF2B5EF4-FFF2-40B4-BE49-F238E27FC236}">
                      <a16:creationId xmlns:a16="http://schemas.microsoft.com/office/drawing/2014/main" id="{D617AF36-B35A-4B38-B9CF-B340AF5767D0}"/>
                    </a:ext>
                  </a:extLst>
                </p:cNvPr>
                <p:cNvPicPr/>
                <p:nvPr/>
              </p:nvPicPr>
              <p:blipFill>
                <a:blip r:embed="rId245"/>
                <a:stretch>
                  <a:fillRect/>
                </a:stretch>
              </p:blipFill>
              <p:spPr>
                <a:xfrm>
                  <a:off x="9845575" y="839062"/>
                  <a:ext cx="159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1" name="Freihand 30">
                  <a:extLst>
                    <a:ext uri="{FF2B5EF4-FFF2-40B4-BE49-F238E27FC236}">
                      <a16:creationId xmlns:a16="http://schemas.microsoft.com/office/drawing/2014/main" id="{48E89BF0-8833-40E1-BAC0-4F3A19BD4701}"/>
                    </a:ext>
                  </a:extLst>
                </p14:cNvPr>
                <p14:cNvContentPartPr/>
                <p14:nvPr/>
              </p14:nvContentPartPr>
              <p14:xfrm>
                <a:off x="10151935" y="847702"/>
                <a:ext cx="16920" cy="142200"/>
              </p14:xfrm>
            </p:contentPart>
          </mc:Choice>
          <mc:Fallback xmlns="">
            <p:pic>
              <p:nvPicPr>
                <p:cNvPr id="31" name="Freihand 30">
                  <a:extLst>
                    <a:ext uri="{FF2B5EF4-FFF2-40B4-BE49-F238E27FC236}">
                      <a16:creationId xmlns:a16="http://schemas.microsoft.com/office/drawing/2014/main" id="{48E89BF0-8833-40E1-BAC0-4F3A19BD4701}"/>
                    </a:ext>
                  </a:extLst>
                </p:cNvPr>
                <p:cNvPicPr/>
                <p:nvPr/>
              </p:nvPicPr>
              <p:blipFill>
                <a:blip r:embed="rId247"/>
                <a:stretch>
                  <a:fillRect/>
                </a:stretch>
              </p:blipFill>
              <p:spPr>
                <a:xfrm>
                  <a:off x="10143295" y="839062"/>
                  <a:ext cx="3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2" name="Freihand 31">
                  <a:extLst>
                    <a:ext uri="{FF2B5EF4-FFF2-40B4-BE49-F238E27FC236}">
                      <a16:creationId xmlns:a16="http://schemas.microsoft.com/office/drawing/2014/main" id="{ECA8FBCE-E207-46B8-883E-D3DBE769DE38}"/>
                    </a:ext>
                  </a:extLst>
                </p14:cNvPr>
                <p14:cNvContentPartPr/>
                <p14:nvPr/>
              </p14:nvContentPartPr>
              <p14:xfrm>
                <a:off x="10118455" y="915382"/>
                <a:ext cx="119160" cy="26280"/>
              </p14:xfrm>
            </p:contentPart>
          </mc:Choice>
          <mc:Fallback xmlns="">
            <p:pic>
              <p:nvPicPr>
                <p:cNvPr id="32" name="Freihand 31">
                  <a:extLst>
                    <a:ext uri="{FF2B5EF4-FFF2-40B4-BE49-F238E27FC236}">
                      <a16:creationId xmlns:a16="http://schemas.microsoft.com/office/drawing/2014/main" id="{ECA8FBCE-E207-46B8-883E-D3DBE769DE38}"/>
                    </a:ext>
                  </a:extLst>
                </p:cNvPr>
                <p:cNvPicPr/>
                <p:nvPr/>
              </p:nvPicPr>
              <p:blipFill>
                <a:blip r:embed="rId249"/>
                <a:stretch>
                  <a:fillRect/>
                </a:stretch>
              </p:blipFill>
              <p:spPr>
                <a:xfrm>
                  <a:off x="10109455" y="906382"/>
                  <a:ext cx="136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3" name="Freihand 32">
                  <a:extLst>
                    <a:ext uri="{FF2B5EF4-FFF2-40B4-BE49-F238E27FC236}">
                      <a16:creationId xmlns:a16="http://schemas.microsoft.com/office/drawing/2014/main" id="{F5CFAA9E-C166-4243-9206-B6C4C30C37AA}"/>
                    </a:ext>
                  </a:extLst>
                </p14:cNvPr>
                <p14:cNvContentPartPr/>
                <p14:nvPr/>
              </p14:nvContentPartPr>
              <p14:xfrm>
                <a:off x="10327975" y="767782"/>
                <a:ext cx="280080" cy="212400"/>
              </p14:xfrm>
            </p:contentPart>
          </mc:Choice>
          <mc:Fallback xmlns="">
            <p:pic>
              <p:nvPicPr>
                <p:cNvPr id="33" name="Freihand 32">
                  <a:extLst>
                    <a:ext uri="{FF2B5EF4-FFF2-40B4-BE49-F238E27FC236}">
                      <a16:creationId xmlns:a16="http://schemas.microsoft.com/office/drawing/2014/main" id="{F5CFAA9E-C166-4243-9206-B6C4C30C37AA}"/>
                    </a:ext>
                  </a:extLst>
                </p:cNvPr>
                <p:cNvPicPr/>
                <p:nvPr/>
              </p:nvPicPr>
              <p:blipFill>
                <a:blip r:embed="rId251"/>
                <a:stretch>
                  <a:fillRect/>
                </a:stretch>
              </p:blipFill>
              <p:spPr>
                <a:xfrm>
                  <a:off x="10319335" y="759142"/>
                  <a:ext cx="2977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4" name="Freihand 33">
                  <a:extLst>
                    <a:ext uri="{FF2B5EF4-FFF2-40B4-BE49-F238E27FC236}">
                      <a16:creationId xmlns:a16="http://schemas.microsoft.com/office/drawing/2014/main" id="{8BEE6E3A-E3E3-46F7-97F9-D29B4A3F1EBA}"/>
                    </a:ext>
                  </a:extLst>
                </p14:cNvPr>
                <p14:cNvContentPartPr/>
                <p14:nvPr/>
              </p14:nvContentPartPr>
              <p14:xfrm>
                <a:off x="10492495" y="726742"/>
                <a:ext cx="93960" cy="79920"/>
              </p14:xfrm>
            </p:contentPart>
          </mc:Choice>
          <mc:Fallback xmlns="">
            <p:pic>
              <p:nvPicPr>
                <p:cNvPr id="34" name="Freihand 33">
                  <a:extLst>
                    <a:ext uri="{FF2B5EF4-FFF2-40B4-BE49-F238E27FC236}">
                      <a16:creationId xmlns:a16="http://schemas.microsoft.com/office/drawing/2014/main" id="{8BEE6E3A-E3E3-46F7-97F9-D29B4A3F1EBA}"/>
                    </a:ext>
                  </a:extLst>
                </p:cNvPr>
                <p:cNvPicPr/>
                <p:nvPr/>
              </p:nvPicPr>
              <p:blipFill>
                <a:blip r:embed="rId253"/>
                <a:stretch>
                  <a:fillRect/>
                </a:stretch>
              </p:blipFill>
              <p:spPr>
                <a:xfrm>
                  <a:off x="10483495" y="718102"/>
                  <a:ext cx="111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5" name="Freihand 34">
                  <a:extLst>
                    <a:ext uri="{FF2B5EF4-FFF2-40B4-BE49-F238E27FC236}">
                      <a16:creationId xmlns:a16="http://schemas.microsoft.com/office/drawing/2014/main" id="{E9B7D0B5-403E-4B8B-A937-A7AC79402E15}"/>
                    </a:ext>
                  </a:extLst>
                </p14:cNvPr>
                <p14:cNvContentPartPr/>
                <p14:nvPr/>
              </p14:nvContentPartPr>
              <p14:xfrm>
                <a:off x="10638295" y="895582"/>
                <a:ext cx="65160" cy="112680"/>
              </p14:xfrm>
            </p:contentPart>
          </mc:Choice>
          <mc:Fallback xmlns="">
            <p:pic>
              <p:nvPicPr>
                <p:cNvPr id="35" name="Freihand 34">
                  <a:extLst>
                    <a:ext uri="{FF2B5EF4-FFF2-40B4-BE49-F238E27FC236}">
                      <a16:creationId xmlns:a16="http://schemas.microsoft.com/office/drawing/2014/main" id="{E9B7D0B5-403E-4B8B-A937-A7AC79402E15}"/>
                    </a:ext>
                  </a:extLst>
                </p:cNvPr>
                <p:cNvPicPr/>
                <p:nvPr/>
              </p:nvPicPr>
              <p:blipFill>
                <a:blip r:embed="rId255"/>
                <a:stretch>
                  <a:fillRect/>
                </a:stretch>
              </p:blipFill>
              <p:spPr>
                <a:xfrm>
                  <a:off x="10629655" y="886942"/>
                  <a:ext cx="82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6" name="Freihand 35">
                  <a:extLst>
                    <a:ext uri="{FF2B5EF4-FFF2-40B4-BE49-F238E27FC236}">
                      <a16:creationId xmlns:a16="http://schemas.microsoft.com/office/drawing/2014/main" id="{32B39D3F-5038-4475-803D-0AD06423E66C}"/>
                    </a:ext>
                  </a:extLst>
                </p14:cNvPr>
                <p14:cNvContentPartPr/>
                <p14:nvPr/>
              </p14:nvContentPartPr>
              <p14:xfrm>
                <a:off x="10730815" y="696502"/>
                <a:ext cx="126720" cy="380520"/>
              </p14:xfrm>
            </p:contentPart>
          </mc:Choice>
          <mc:Fallback xmlns="">
            <p:pic>
              <p:nvPicPr>
                <p:cNvPr id="36" name="Freihand 35">
                  <a:extLst>
                    <a:ext uri="{FF2B5EF4-FFF2-40B4-BE49-F238E27FC236}">
                      <a16:creationId xmlns:a16="http://schemas.microsoft.com/office/drawing/2014/main" id="{32B39D3F-5038-4475-803D-0AD06423E66C}"/>
                    </a:ext>
                  </a:extLst>
                </p:cNvPr>
                <p:cNvPicPr/>
                <p:nvPr/>
              </p:nvPicPr>
              <p:blipFill>
                <a:blip r:embed="rId257"/>
                <a:stretch>
                  <a:fillRect/>
                </a:stretch>
              </p:blipFill>
              <p:spPr>
                <a:xfrm>
                  <a:off x="10722175" y="687862"/>
                  <a:ext cx="1443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 name="Freihand 36">
                  <a:extLst>
                    <a:ext uri="{FF2B5EF4-FFF2-40B4-BE49-F238E27FC236}">
                      <a16:creationId xmlns:a16="http://schemas.microsoft.com/office/drawing/2014/main" id="{53A86BB9-D23B-4D4B-A6F9-B110191966A1}"/>
                    </a:ext>
                  </a:extLst>
                </p14:cNvPr>
                <p14:cNvContentPartPr/>
                <p14:nvPr/>
              </p14:nvContentPartPr>
              <p14:xfrm>
                <a:off x="11008375" y="800902"/>
                <a:ext cx="135000" cy="34560"/>
              </p14:xfrm>
            </p:contentPart>
          </mc:Choice>
          <mc:Fallback xmlns="">
            <p:pic>
              <p:nvPicPr>
                <p:cNvPr id="37" name="Freihand 36">
                  <a:extLst>
                    <a:ext uri="{FF2B5EF4-FFF2-40B4-BE49-F238E27FC236}">
                      <a16:creationId xmlns:a16="http://schemas.microsoft.com/office/drawing/2014/main" id="{53A86BB9-D23B-4D4B-A6F9-B110191966A1}"/>
                    </a:ext>
                  </a:extLst>
                </p:cNvPr>
                <p:cNvPicPr/>
                <p:nvPr/>
              </p:nvPicPr>
              <p:blipFill>
                <a:blip r:embed="rId259"/>
                <a:stretch>
                  <a:fillRect/>
                </a:stretch>
              </p:blipFill>
              <p:spPr>
                <a:xfrm>
                  <a:off x="10999735" y="791902"/>
                  <a:ext cx="152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8" name="Freihand 37">
                  <a:extLst>
                    <a:ext uri="{FF2B5EF4-FFF2-40B4-BE49-F238E27FC236}">
                      <a16:creationId xmlns:a16="http://schemas.microsoft.com/office/drawing/2014/main" id="{E8F10537-977C-4743-8754-D0D8E361A8FA}"/>
                    </a:ext>
                  </a:extLst>
                </p14:cNvPr>
                <p14:cNvContentPartPr/>
                <p14:nvPr/>
              </p14:nvContentPartPr>
              <p14:xfrm>
                <a:off x="10988575" y="921502"/>
                <a:ext cx="138600" cy="18000"/>
              </p14:xfrm>
            </p:contentPart>
          </mc:Choice>
          <mc:Fallback xmlns="">
            <p:pic>
              <p:nvPicPr>
                <p:cNvPr id="38" name="Freihand 37">
                  <a:extLst>
                    <a:ext uri="{FF2B5EF4-FFF2-40B4-BE49-F238E27FC236}">
                      <a16:creationId xmlns:a16="http://schemas.microsoft.com/office/drawing/2014/main" id="{E8F10537-977C-4743-8754-D0D8E361A8FA}"/>
                    </a:ext>
                  </a:extLst>
                </p:cNvPr>
                <p:cNvPicPr/>
                <p:nvPr/>
              </p:nvPicPr>
              <p:blipFill>
                <a:blip r:embed="rId261"/>
                <a:stretch>
                  <a:fillRect/>
                </a:stretch>
              </p:blipFill>
              <p:spPr>
                <a:xfrm>
                  <a:off x="10979575" y="912862"/>
                  <a:ext cx="156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9" name="Freihand 38">
                  <a:extLst>
                    <a:ext uri="{FF2B5EF4-FFF2-40B4-BE49-F238E27FC236}">
                      <a16:creationId xmlns:a16="http://schemas.microsoft.com/office/drawing/2014/main" id="{18F38679-4FE1-4242-BA6D-CD6232D8F982}"/>
                    </a:ext>
                  </a:extLst>
                </p14:cNvPr>
                <p14:cNvContentPartPr/>
                <p14:nvPr/>
              </p14:nvContentPartPr>
              <p14:xfrm>
                <a:off x="11257135" y="734302"/>
                <a:ext cx="92880" cy="200520"/>
              </p14:xfrm>
            </p:contentPart>
          </mc:Choice>
          <mc:Fallback xmlns="">
            <p:pic>
              <p:nvPicPr>
                <p:cNvPr id="39" name="Freihand 38">
                  <a:extLst>
                    <a:ext uri="{FF2B5EF4-FFF2-40B4-BE49-F238E27FC236}">
                      <a16:creationId xmlns:a16="http://schemas.microsoft.com/office/drawing/2014/main" id="{18F38679-4FE1-4242-BA6D-CD6232D8F982}"/>
                    </a:ext>
                  </a:extLst>
                </p:cNvPr>
                <p:cNvPicPr/>
                <p:nvPr/>
              </p:nvPicPr>
              <p:blipFill>
                <a:blip r:embed="rId263"/>
                <a:stretch>
                  <a:fillRect/>
                </a:stretch>
              </p:blipFill>
              <p:spPr>
                <a:xfrm>
                  <a:off x="11248495" y="725662"/>
                  <a:ext cx="110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0" name="Freihand 39">
                  <a:extLst>
                    <a:ext uri="{FF2B5EF4-FFF2-40B4-BE49-F238E27FC236}">
                      <a16:creationId xmlns:a16="http://schemas.microsoft.com/office/drawing/2014/main" id="{8E3453F5-7DBB-4AA0-A16F-80F099F1D56A}"/>
                    </a:ext>
                  </a:extLst>
                </p14:cNvPr>
                <p14:cNvContentPartPr/>
                <p14:nvPr/>
              </p14:nvContentPartPr>
              <p14:xfrm>
                <a:off x="11383855" y="749062"/>
                <a:ext cx="111240" cy="163440"/>
              </p14:xfrm>
            </p:contentPart>
          </mc:Choice>
          <mc:Fallback xmlns="">
            <p:pic>
              <p:nvPicPr>
                <p:cNvPr id="40" name="Freihand 39">
                  <a:extLst>
                    <a:ext uri="{FF2B5EF4-FFF2-40B4-BE49-F238E27FC236}">
                      <a16:creationId xmlns:a16="http://schemas.microsoft.com/office/drawing/2014/main" id="{8E3453F5-7DBB-4AA0-A16F-80F099F1D56A}"/>
                    </a:ext>
                  </a:extLst>
                </p:cNvPr>
                <p:cNvPicPr/>
                <p:nvPr/>
              </p:nvPicPr>
              <p:blipFill>
                <a:blip r:embed="rId265"/>
                <a:stretch>
                  <a:fillRect/>
                </a:stretch>
              </p:blipFill>
              <p:spPr>
                <a:xfrm>
                  <a:off x="11375215" y="740422"/>
                  <a:ext cx="128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 name="Freihand 40">
                  <a:extLst>
                    <a:ext uri="{FF2B5EF4-FFF2-40B4-BE49-F238E27FC236}">
                      <a16:creationId xmlns:a16="http://schemas.microsoft.com/office/drawing/2014/main" id="{76FC2DAC-EFB6-499A-AB06-9B3B45F10F2C}"/>
                    </a:ext>
                  </a:extLst>
                </p14:cNvPr>
                <p14:cNvContentPartPr/>
                <p14:nvPr/>
              </p14:nvContentPartPr>
              <p14:xfrm>
                <a:off x="11527135" y="707302"/>
                <a:ext cx="113400" cy="203400"/>
              </p14:xfrm>
            </p:contentPart>
          </mc:Choice>
          <mc:Fallback xmlns="">
            <p:pic>
              <p:nvPicPr>
                <p:cNvPr id="41" name="Freihand 40">
                  <a:extLst>
                    <a:ext uri="{FF2B5EF4-FFF2-40B4-BE49-F238E27FC236}">
                      <a16:creationId xmlns:a16="http://schemas.microsoft.com/office/drawing/2014/main" id="{76FC2DAC-EFB6-499A-AB06-9B3B45F10F2C}"/>
                    </a:ext>
                  </a:extLst>
                </p:cNvPr>
                <p:cNvPicPr/>
                <p:nvPr/>
              </p:nvPicPr>
              <p:blipFill>
                <a:blip r:embed="rId267"/>
                <a:stretch>
                  <a:fillRect/>
                </a:stretch>
              </p:blipFill>
              <p:spPr>
                <a:xfrm>
                  <a:off x="11518135" y="698662"/>
                  <a:ext cx="131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2" name="Freihand 41">
                  <a:extLst>
                    <a:ext uri="{FF2B5EF4-FFF2-40B4-BE49-F238E27FC236}">
                      <a16:creationId xmlns:a16="http://schemas.microsoft.com/office/drawing/2014/main" id="{FCBC9017-2267-4EF9-89D6-FA48FEBB67B8}"/>
                    </a:ext>
                  </a:extLst>
                </p14:cNvPr>
                <p14:cNvContentPartPr/>
                <p14:nvPr/>
              </p14:nvContentPartPr>
              <p14:xfrm>
                <a:off x="11563855" y="697222"/>
                <a:ext cx="124200" cy="18360"/>
              </p14:xfrm>
            </p:contentPart>
          </mc:Choice>
          <mc:Fallback xmlns="">
            <p:pic>
              <p:nvPicPr>
                <p:cNvPr id="42" name="Freihand 41">
                  <a:extLst>
                    <a:ext uri="{FF2B5EF4-FFF2-40B4-BE49-F238E27FC236}">
                      <a16:creationId xmlns:a16="http://schemas.microsoft.com/office/drawing/2014/main" id="{FCBC9017-2267-4EF9-89D6-FA48FEBB67B8}"/>
                    </a:ext>
                  </a:extLst>
                </p:cNvPr>
                <p:cNvPicPr/>
                <p:nvPr/>
              </p:nvPicPr>
              <p:blipFill>
                <a:blip r:embed="rId269"/>
                <a:stretch>
                  <a:fillRect/>
                </a:stretch>
              </p:blipFill>
              <p:spPr>
                <a:xfrm>
                  <a:off x="11554855" y="688222"/>
                  <a:ext cx="141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3" name="Freihand 42">
                  <a:extLst>
                    <a:ext uri="{FF2B5EF4-FFF2-40B4-BE49-F238E27FC236}">
                      <a16:creationId xmlns:a16="http://schemas.microsoft.com/office/drawing/2014/main" id="{3B20577A-1DBC-4B38-8355-974E7FD725A0}"/>
                    </a:ext>
                  </a:extLst>
                </p14:cNvPr>
                <p14:cNvContentPartPr/>
                <p14:nvPr/>
              </p14:nvContentPartPr>
              <p14:xfrm>
                <a:off x="11753575" y="676342"/>
                <a:ext cx="177480" cy="155160"/>
              </p14:xfrm>
            </p:contentPart>
          </mc:Choice>
          <mc:Fallback xmlns="">
            <p:pic>
              <p:nvPicPr>
                <p:cNvPr id="43" name="Freihand 42">
                  <a:extLst>
                    <a:ext uri="{FF2B5EF4-FFF2-40B4-BE49-F238E27FC236}">
                      <a16:creationId xmlns:a16="http://schemas.microsoft.com/office/drawing/2014/main" id="{3B20577A-1DBC-4B38-8355-974E7FD725A0}"/>
                    </a:ext>
                  </a:extLst>
                </p:cNvPr>
                <p:cNvPicPr/>
                <p:nvPr/>
              </p:nvPicPr>
              <p:blipFill>
                <a:blip r:embed="rId271"/>
                <a:stretch>
                  <a:fillRect/>
                </a:stretch>
              </p:blipFill>
              <p:spPr>
                <a:xfrm>
                  <a:off x="11744935" y="667702"/>
                  <a:ext cx="195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5" name="Freihand 44">
                  <a:extLst>
                    <a:ext uri="{FF2B5EF4-FFF2-40B4-BE49-F238E27FC236}">
                      <a16:creationId xmlns:a16="http://schemas.microsoft.com/office/drawing/2014/main" id="{592944A9-C074-4546-9B57-C0D94E0AC6DE}"/>
                    </a:ext>
                  </a:extLst>
                </p14:cNvPr>
                <p14:cNvContentPartPr/>
                <p14:nvPr/>
              </p14:nvContentPartPr>
              <p14:xfrm>
                <a:off x="8699695" y="1604422"/>
                <a:ext cx="165960" cy="236160"/>
              </p14:xfrm>
            </p:contentPart>
          </mc:Choice>
          <mc:Fallback xmlns="">
            <p:pic>
              <p:nvPicPr>
                <p:cNvPr id="45" name="Freihand 44">
                  <a:extLst>
                    <a:ext uri="{FF2B5EF4-FFF2-40B4-BE49-F238E27FC236}">
                      <a16:creationId xmlns:a16="http://schemas.microsoft.com/office/drawing/2014/main" id="{592944A9-C074-4546-9B57-C0D94E0AC6DE}"/>
                    </a:ext>
                  </a:extLst>
                </p:cNvPr>
                <p:cNvPicPr/>
                <p:nvPr/>
              </p:nvPicPr>
              <p:blipFill>
                <a:blip r:embed="rId273"/>
                <a:stretch>
                  <a:fillRect/>
                </a:stretch>
              </p:blipFill>
              <p:spPr>
                <a:xfrm>
                  <a:off x="8690695" y="1595422"/>
                  <a:ext cx="183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6" name="Freihand 45">
                  <a:extLst>
                    <a:ext uri="{FF2B5EF4-FFF2-40B4-BE49-F238E27FC236}">
                      <a16:creationId xmlns:a16="http://schemas.microsoft.com/office/drawing/2014/main" id="{478043A7-3941-4E8A-A45E-A003D0E5ED17}"/>
                    </a:ext>
                  </a:extLst>
                </p14:cNvPr>
                <p14:cNvContentPartPr/>
                <p14:nvPr/>
              </p14:nvContentPartPr>
              <p14:xfrm>
                <a:off x="8962495" y="1617742"/>
                <a:ext cx="92520" cy="190440"/>
              </p14:xfrm>
            </p:contentPart>
          </mc:Choice>
          <mc:Fallback xmlns="">
            <p:pic>
              <p:nvPicPr>
                <p:cNvPr id="46" name="Freihand 45">
                  <a:extLst>
                    <a:ext uri="{FF2B5EF4-FFF2-40B4-BE49-F238E27FC236}">
                      <a16:creationId xmlns:a16="http://schemas.microsoft.com/office/drawing/2014/main" id="{478043A7-3941-4E8A-A45E-A003D0E5ED17}"/>
                    </a:ext>
                  </a:extLst>
                </p:cNvPr>
                <p:cNvPicPr/>
                <p:nvPr/>
              </p:nvPicPr>
              <p:blipFill>
                <a:blip r:embed="rId275"/>
                <a:stretch>
                  <a:fillRect/>
                </a:stretch>
              </p:blipFill>
              <p:spPr>
                <a:xfrm>
                  <a:off x="8953495" y="1608742"/>
                  <a:ext cx="110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 name="Freihand 46">
                  <a:extLst>
                    <a:ext uri="{FF2B5EF4-FFF2-40B4-BE49-F238E27FC236}">
                      <a16:creationId xmlns:a16="http://schemas.microsoft.com/office/drawing/2014/main" id="{73DAD3FE-5657-4EF1-BDFA-2E4E98DDE9DA}"/>
                    </a:ext>
                  </a:extLst>
                </p14:cNvPr>
                <p14:cNvContentPartPr/>
                <p14:nvPr/>
              </p14:nvContentPartPr>
              <p14:xfrm>
                <a:off x="9107575" y="1593262"/>
                <a:ext cx="128880" cy="228240"/>
              </p14:xfrm>
            </p:contentPart>
          </mc:Choice>
          <mc:Fallback xmlns="">
            <p:pic>
              <p:nvPicPr>
                <p:cNvPr id="47" name="Freihand 46">
                  <a:extLst>
                    <a:ext uri="{FF2B5EF4-FFF2-40B4-BE49-F238E27FC236}">
                      <a16:creationId xmlns:a16="http://schemas.microsoft.com/office/drawing/2014/main" id="{73DAD3FE-5657-4EF1-BDFA-2E4E98DDE9DA}"/>
                    </a:ext>
                  </a:extLst>
                </p:cNvPr>
                <p:cNvPicPr/>
                <p:nvPr/>
              </p:nvPicPr>
              <p:blipFill>
                <a:blip r:embed="rId277"/>
                <a:stretch>
                  <a:fillRect/>
                </a:stretch>
              </p:blipFill>
              <p:spPr>
                <a:xfrm>
                  <a:off x="9098935" y="1584262"/>
                  <a:ext cx="146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 name="Freihand 47">
                  <a:extLst>
                    <a:ext uri="{FF2B5EF4-FFF2-40B4-BE49-F238E27FC236}">
                      <a16:creationId xmlns:a16="http://schemas.microsoft.com/office/drawing/2014/main" id="{988F48D5-CF89-494C-81DF-8787BE376CC5}"/>
                    </a:ext>
                  </a:extLst>
                </p14:cNvPr>
                <p14:cNvContentPartPr/>
                <p14:nvPr/>
              </p14:nvContentPartPr>
              <p14:xfrm>
                <a:off x="9201175" y="1576342"/>
                <a:ext cx="100800" cy="30960"/>
              </p14:xfrm>
            </p:contentPart>
          </mc:Choice>
          <mc:Fallback xmlns="">
            <p:pic>
              <p:nvPicPr>
                <p:cNvPr id="48" name="Freihand 47">
                  <a:extLst>
                    <a:ext uri="{FF2B5EF4-FFF2-40B4-BE49-F238E27FC236}">
                      <a16:creationId xmlns:a16="http://schemas.microsoft.com/office/drawing/2014/main" id="{988F48D5-CF89-494C-81DF-8787BE376CC5}"/>
                    </a:ext>
                  </a:extLst>
                </p:cNvPr>
                <p:cNvPicPr/>
                <p:nvPr/>
              </p:nvPicPr>
              <p:blipFill>
                <a:blip r:embed="rId279"/>
                <a:stretch>
                  <a:fillRect/>
                </a:stretch>
              </p:blipFill>
              <p:spPr>
                <a:xfrm>
                  <a:off x="9192175" y="1567342"/>
                  <a:ext cx="118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9" name="Freihand 48">
                  <a:extLst>
                    <a:ext uri="{FF2B5EF4-FFF2-40B4-BE49-F238E27FC236}">
                      <a16:creationId xmlns:a16="http://schemas.microsoft.com/office/drawing/2014/main" id="{70862A76-1B15-4B46-BC15-D969648D2152}"/>
                    </a:ext>
                  </a:extLst>
                </p14:cNvPr>
                <p14:cNvContentPartPr/>
                <p14:nvPr/>
              </p14:nvContentPartPr>
              <p14:xfrm>
                <a:off x="9303775" y="1540342"/>
                <a:ext cx="170640" cy="253440"/>
              </p14:xfrm>
            </p:contentPart>
          </mc:Choice>
          <mc:Fallback xmlns="">
            <p:pic>
              <p:nvPicPr>
                <p:cNvPr id="49" name="Freihand 48">
                  <a:extLst>
                    <a:ext uri="{FF2B5EF4-FFF2-40B4-BE49-F238E27FC236}">
                      <a16:creationId xmlns:a16="http://schemas.microsoft.com/office/drawing/2014/main" id="{70862A76-1B15-4B46-BC15-D969648D2152}"/>
                    </a:ext>
                  </a:extLst>
                </p:cNvPr>
                <p:cNvPicPr/>
                <p:nvPr/>
              </p:nvPicPr>
              <p:blipFill>
                <a:blip r:embed="rId281"/>
                <a:stretch>
                  <a:fillRect/>
                </a:stretch>
              </p:blipFill>
              <p:spPr>
                <a:xfrm>
                  <a:off x="9294775" y="1531342"/>
                  <a:ext cx="1882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0" name="Freihand 49">
                  <a:extLst>
                    <a:ext uri="{FF2B5EF4-FFF2-40B4-BE49-F238E27FC236}">
                      <a16:creationId xmlns:a16="http://schemas.microsoft.com/office/drawing/2014/main" id="{69292AAC-747F-4465-915C-4955F47EDF9E}"/>
                    </a:ext>
                  </a:extLst>
                </p14:cNvPr>
                <p14:cNvContentPartPr/>
                <p14:nvPr/>
              </p14:nvContentPartPr>
              <p14:xfrm>
                <a:off x="9744415" y="1560862"/>
                <a:ext cx="125640" cy="209520"/>
              </p14:xfrm>
            </p:contentPart>
          </mc:Choice>
          <mc:Fallback xmlns="">
            <p:pic>
              <p:nvPicPr>
                <p:cNvPr id="50" name="Freihand 49">
                  <a:extLst>
                    <a:ext uri="{FF2B5EF4-FFF2-40B4-BE49-F238E27FC236}">
                      <a16:creationId xmlns:a16="http://schemas.microsoft.com/office/drawing/2014/main" id="{69292AAC-747F-4465-915C-4955F47EDF9E}"/>
                    </a:ext>
                  </a:extLst>
                </p:cNvPr>
                <p:cNvPicPr/>
                <p:nvPr/>
              </p:nvPicPr>
              <p:blipFill>
                <a:blip r:embed="rId283"/>
                <a:stretch>
                  <a:fillRect/>
                </a:stretch>
              </p:blipFill>
              <p:spPr>
                <a:xfrm>
                  <a:off x="9735775" y="1551862"/>
                  <a:ext cx="143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1" name="Freihand 50">
                  <a:extLst>
                    <a:ext uri="{FF2B5EF4-FFF2-40B4-BE49-F238E27FC236}">
                      <a16:creationId xmlns:a16="http://schemas.microsoft.com/office/drawing/2014/main" id="{26C18636-293D-40AD-B990-7B7CBEE1348A}"/>
                    </a:ext>
                  </a:extLst>
                </p14:cNvPr>
                <p14:cNvContentPartPr/>
                <p14:nvPr/>
              </p14:nvContentPartPr>
              <p14:xfrm>
                <a:off x="9945655" y="1592182"/>
                <a:ext cx="240840" cy="97560"/>
              </p14:xfrm>
            </p:contentPart>
          </mc:Choice>
          <mc:Fallback xmlns="">
            <p:pic>
              <p:nvPicPr>
                <p:cNvPr id="51" name="Freihand 50">
                  <a:extLst>
                    <a:ext uri="{FF2B5EF4-FFF2-40B4-BE49-F238E27FC236}">
                      <a16:creationId xmlns:a16="http://schemas.microsoft.com/office/drawing/2014/main" id="{26C18636-293D-40AD-B990-7B7CBEE1348A}"/>
                    </a:ext>
                  </a:extLst>
                </p:cNvPr>
                <p:cNvPicPr/>
                <p:nvPr/>
              </p:nvPicPr>
              <p:blipFill>
                <a:blip r:embed="rId285"/>
                <a:stretch>
                  <a:fillRect/>
                </a:stretch>
              </p:blipFill>
              <p:spPr>
                <a:xfrm>
                  <a:off x="9937015" y="1583182"/>
                  <a:ext cx="258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2" name="Freihand 51">
                  <a:extLst>
                    <a:ext uri="{FF2B5EF4-FFF2-40B4-BE49-F238E27FC236}">
                      <a16:creationId xmlns:a16="http://schemas.microsoft.com/office/drawing/2014/main" id="{0B11A59A-34AA-44FD-9DC4-E428A926F16A}"/>
                    </a:ext>
                  </a:extLst>
                </p14:cNvPr>
                <p14:cNvContentPartPr/>
                <p14:nvPr/>
              </p14:nvContentPartPr>
              <p14:xfrm>
                <a:off x="10126015" y="1452142"/>
                <a:ext cx="18000" cy="38520"/>
              </p14:xfrm>
            </p:contentPart>
          </mc:Choice>
          <mc:Fallback xmlns="">
            <p:pic>
              <p:nvPicPr>
                <p:cNvPr id="52" name="Freihand 51">
                  <a:extLst>
                    <a:ext uri="{FF2B5EF4-FFF2-40B4-BE49-F238E27FC236}">
                      <a16:creationId xmlns:a16="http://schemas.microsoft.com/office/drawing/2014/main" id="{0B11A59A-34AA-44FD-9DC4-E428A926F16A}"/>
                    </a:ext>
                  </a:extLst>
                </p:cNvPr>
                <p:cNvPicPr/>
                <p:nvPr/>
              </p:nvPicPr>
              <p:blipFill>
                <a:blip r:embed="rId287"/>
                <a:stretch>
                  <a:fillRect/>
                </a:stretch>
              </p:blipFill>
              <p:spPr>
                <a:xfrm>
                  <a:off x="10117375" y="1443142"/>
                  <a:ext cx="35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3" name="Freihand 52">
                  <a:extLst>
                    <a:ext uri="{FF2B5EF4-FFF2-40B4-BE49-F238E27FC236}">
                      <a16:creationId xmlns:a16="http://schemas.microsoft.com/office/drawing/2014/main" id="{E4627BD3-5526-43CD-9F57-895943FFB1B6}"/>
                    </a:ext>
                  </a:extLst>
                </p14:cNvPr>
                <p14:cNvContentPartPr/>
                <p14:nvPr/>
              </p14:nvContentPartPr>
              <p14:xfrm>
                <a:off x="10270015" y="1433422"/>
                <a:ext cx="241200" cy="253440"/>
              </p14:xfrm>
            </p:contentPart>
          </mc:Choice>
          <mc:Fallback xmlns="">
            <p:pic>
              <p:nvPicPr>
                <p:cNvPr id="53" name="Freihand 52">
                  <a:extLst>
                    <a:ext uri="{FF2B5EF4-FFF2-40B4-BE49-F238E27FC236}">
                      <a16:creationId xmlns:a16="http://schemas.microsoft.com/office/drawing/2014/main" id="{E4627BD3-5526-43CD-9F57-895943FFB1B6}"/>
                    </a:ext>
                  </a:extLst>
                </p:cNvPr>
                <p:cNvPicPr/>
                <p:nvPr/>
              </p:nvPicPr>
              <p:blipFill>
                <a:blip r:embed="rId289"/>
                <a:stretch>
                  <a:fillRect/>
                </a:stretch>
              </p:blipFill>
              <p:spPr>
                <a:xfrm>
                  <a:off x="10261015" y="1424782"/>
                  <a:ext cx="258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4" name="Freihand 53">
                  <a:extLst>
                    <a:ext uri="{FF2B5EF4-FFF2-40B4-BE49-F238E27FC236}">
                      <a16:creationId xmlns:a16="http://schemas.microsoft.com/office/drawing/2014/main" id="{3AFF18D4-EED9-462E-BEB7-CF06AF16540D}"/>
                    </a:ext>
                  </a:extLst>
                </p14:cNvPr>
                <p14:cNvContentPartPr/>
                <p14:nvPr/>
              </p14:nvContentPartPr>
              <p14:xfrm>
                <a:off x="10658095" y="1484542"/>
                <a:ext cx="337320" cy="168120"/>
              </p14:xfrm>
            </p:contentPart>
          </mc:Choice>
          <mc:Fallback xmlns="">
            <p:pic>
              <p:nvPicPr>
                <p:cNvPr id="54" name="Freihand 53">
                  <a:extLst>
                    <a:ext uri="{FF2B5EF4-FFF2-40B4-BE49-F238E27FC236}">
                      <a16:creationId xmlns:a16="http://schemas.microsoft.com/office/drawing/2014/main" id="{3AFF18D4-EED9-462E-BEB7-CF06AF16540D}"/>
                    </a:ext>
                  </a:extLst>
                </p:cNvPr>
                <p:cNvPicPr/>
                <p:nvPr/>
              </p:nvPicPr>
              <p:blipFill>
                <a:blip r:embed="rId291"/>
                <a:stretch>
                  <a:fillRect/>
                </a:stretch>
              </p:blipFill>
              <p:spPr>
                <a:xfrm>
                  <a:off x="10649455" y="1475542"/>
                  <a:ext cx="354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7" name="Freihand 56">
                  <a:extLst>
                    <a:ext uri="{FF2B5EF4-FFF2-40B4-BE49-F238E27FC236}">
                      <a16:creationId xmlns:a16="http://schemas.microsoft.com/office/drawing/2014/main" id="{45583837-F62F-4850-97B6-81ED397CD9E1}"/>
                    </a:ext>
                  </a:extLst>
                </p14:cNvPr>
                <p14:cNvContentPartPr/>
                <p14:nvPr/>
              </p14:nvContentPartPr>
              <p14:xfrm>
                <a:off x="11076415" y="1287262"/>
                <a:ext cx="147600" cy="324360"/>
              </p14:xfrm>
            </p:contentPart>
          </mc:Choice>
          <mc:Fallback xmlns="">
            <p:pic>
              <p:nvPicPr>
                <p:cNvPr id="57" name="Freihand 56">
                  <a:extLst>
                    <a:ext uri="{FF2B5EF4-FFF2-40B4-BE49-F238E27FC236}">
                      <a16:creationId xmlns:a16="http://schemas.microsoft.com/office/drawing/2014/main" id="{45583837-F62F-4850-97B6-81ED397CD9E1}"/>
                    </a:ext>
                  </a:extLst>
                </p:cNvPr>
                <p:cNvPicPr/>
                <p:nvPr/>
              </p:nvPicPr>
              <p:blipFill>
                <a:blip r:embed="rId293"/>
                <a:stretch>
                  <a:fillRect/>
                </a:stretch>
              </p:blipFill>
              <p:spPr>
                <a:xfrm>
                  <a:off x="11067775" y="1278262"/>
                  <a:ext cx="1652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8" name="Freihand 57">
                  <a:extLst>
                    <a:ext uri="{FF2B5EF4-FFF2-40B4-BE49-F238E27FC236}">
                      <a16:creationId xmlns:a16="http://schemas.microsoft.com/office/drawing/2014/main" id="{4F07AFAB-341E-48BD-B15D-96F9531A44E8}"/>
                    </a:ext>
                  </a:extLst>
                </p14:cNvPr>
                <p14:cNvContentPartPr/>
                <p14:nvPr/>
              </p14:nvContentPartPr>
              <p14:xfrm>
                <a:off x="11289175" y="1374742"/>
                <a:ext cx="354960" cy="180720"/>
              </p14:xfrm>
            </p:contentPart>
          </mc:Choice>
          <mc:Fallback xmlns="">
            <p:pic>
              <p:nvPicPr>
                <p:cNvPr id="58" name="Freihand 57">
                  <a:extLst>
                    <a:ext uri="{FF2B5EF4-FFF2-40B4-BE49-F238E27FC236}">
                      <a16:creationId xmlns:a16="http://schemas.microsoft.com/office/drawing/2014/main" id="{4F07AFAB-341E-48BD-B15D-96F9531A44E8}"/>
                    </a:ext>
                  </a:extLst>
                </p:cNvPr>
                <p:cNvPicPr/>
                <p:nvPr/>
              </p:nvPicPr>
              <p:blipFill>
                <a:blip r:embed="rId295"/>
                <a:stretch>
                  <a:fillRect/>
                </a:stretch>
              </p:blipFill>
              <p:spPr>
                <a:xfrm>
                  <a:off x="11280175" y="1365742"/>
                  <a:ext cx="372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0" name="Freihand 59">
                  <a:extLst>
                    <a:ext uri="{FF2B5EF4-FFF2-40B4-BE49-F238E27FC236}">
                      <a16:creationId xmlns:a16="http://schemas.microsoft.com/office/drawing/2014/main" id="{7D9497A9-914A-46A8-ADE4-406C7B78A074}"/>
                    </a:ext>
                  </a:extLst>
                </p14:cNvPr>
                <p14:cNvContentPartPr/>
                <p14:nvPr/>
              </p14:nvContentPartPr>
              <p14:xfrm>
                <a:off x="9761335" y="2027422"/>
                <a:ext cx="64440" cy="277920"/>
              </p14:xfrm>
            </p:contentPart>
          </mc:Choice>
          <mc:Fallback xmlns="">
            <p:pic>
              <p:nvPicPr>
                <p:cNvPr id="60" name="Freihand 59">
                  <a:extLst>
                    <a:ext uri="{FF2B5EF4-FFF2-40B4-BE49-F238E27FC236}">
                      <a16:creationId xmlns:a16="http://schemas.microsoft.com/office/drawing/2014/main" id="{7D9497A9-914A-46A8-ADE4-406C7B78A074}"/>
                    </a:ext>
                  </a:extLst>
                </p:cNvPr>
                <p:cNvPicPr/>
                <p:nvPr/>
              </p:nvPicPr>
              <p:blipFill>
                <a:blip r:embed="rId297"/>
                <a:stretch>
                  <a:fillRect/>
                </a:stretch>
              </p:blipFill>
              <p:spPr>
                <a:xfrm>
                  <a:off x="9752695" y="2018422"/>
                  <a:ext cx="82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61" name="Freihand 60">
                  <a:extLst>
                    <a:ext uri="{FF2B5EF4-FFF2-40B4-BE49-F238E27FC236}">
                      <a16:creationId xmlns:a16="http://schemas.microsoft.com/office/drawing/2014/main" id="{BD53C8F8-BA23-4913-8A10-AA9791E73A6A}"/>
                    </a:ext>
                  </a:extLst>
                </p14:cNvPr>
                <p14:cNvContentPartPr/>
                <p14:nvPr/>
              </p14:nvContentPartPr>
              <p14:xfrm>
                <a:off x="9672055" y="2017342"/>
                <a:ext cx="249120" cy="343080"/>
              </p14:xfrm>
            </p:contentPart>
          </mc:Choice>
          <mc:Fallback xmlns="">
            <p:pic>
              <p:nvPicPr>
                <p:cNvPr id="61" name="Freihand 60">
                  <a:extLst>
                    <a:ext uri="{FF2B5EF4-FFF2-40B4-BE49-F238E27FC236}">
                      <a16:creationId xmlns:a16="http://schemas.microsoft.com/office/drawing/2014/main" id="{BD53C8F8-BA23-4913-8A10-AA9791E73A6A}"/>
                    </a:ext>
                  </a:extLst>
                </p:cNvPr>
                <p:cNvPicPr/>
                <p:nvPr/>
              </p:nvPicPr>
              <p:blipFill>
                <a:blip r:embed="rId299"/>
                <a:stretch>
                  <a:fillRect/>
                </a:stretch>
              </p:blipFill>
              <p:spPr>
                <a:xfrm>
                  <a:off x="9663415" y="2008702"/>
                  <a:ext cx="2667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62" name="Freihand 61">
                  <a:extLst>
                    <a:ext uri="{FF2B5EF4-FFF2-40B4-BE49-F238E27FC236}">
                      <a16:creationId xmlns:a16="http://schemas.microsoft.com/office/drawing/2014/main" id="{D0DA29DA-9741-435B-A71A-1A1E81636007}"/>
                    </a:ext>
                  </a:extLst>
                </p14:cNvPr>
                <p14:cNvContentPartPr/>
                <p14:nvPr/>
              </p14:nvContentPartPr>
              <p14:xfrm>
                <a:off x="9946375" y="2155582"/>
                <a:ext cx="147240" cy="124200"/>
              </p14:xfrm>
            </p:contentPart>
          </mc:Choice>
          <mc:Fallback xmlns="">
            <p:pic>
              <p:nvPicPr>
                <p:cNvPr id="62" name="Freihand 61">
                  <a:extLst>
                    <a:ext uri="{FF2B5EF4-FFF2-40B4-BE49-F238E27FC236}">
                      <a16:creationId xmlns:a16="http://schemas.microsoft.com/office/drawing/2014/main" id="{D0DA29DA-9741-435B-A71A-1A1E81636007}"/>
                    </a:ext>
                  </a:extLst>
                </p:cNvPr>
                <p:cNvPicPr/>
                <p:nvPr/>
              </p:nvPicPr>
              <p:blipFill>
                <a:blip r:embed="rId301"/>
                <a:stretch>
                  <a:fillRect/>
                </a:stretch>
              </p:blipFill>
              <p:spPr>
                <a:xfrm>
                  <a:off x="9937375" y="2146942"/>
                  <a:ext cx="164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63" name="Freihand 62">
                  <a:extLst>
                    <a:ext uri="{FF2B5EF4-FFF2-40B4-BE49-F238E27FC236}">
                      <a16:creationId xmlns:a16="http://schemas.microsoft.com/office/drawing/2014/main" id="{A78AC043-6B3D-4D76-B2D0-7C9C21CDE70D}"/>
                    </a:ext>
                  </a:extLst>
                </p14:cNvPr>
                <p14:cNvContentPartPr/>
                <p14:nvPr/>
              </p14:nvContentPartPr>
              <p14:xfrm>
                <a:off x="10190815" y="1955062"/>
                <a:ext cx="104400" cy="411840"/>
              </p14:xfrm>
            </p:contentPart>
          </mc:Choice>
          <mc:Fallback xmlns="">
            <p:pic>
              <p:nvPicPr>
                <p:cNvPr id="63" name="Freihand 62">
                  <a:extLst>
                    <a:ext uri="{FF2B5EF4-FFF2-40B4-BE49-F238E27FC236}">
                      <a16:creationId xmlns:a16="http://schemas.microsoft.com/office/drawing/2014/main" id="{A78AC043-6B3D-4D76-B2D0-7C9C21CDE70D}"/>
                    </a:ext>
                  </a:extLst>
                </p:cNvPr>
                <p:cNvPicPr/>
                <p:nvPr/>
              </p:nvPicPr>
              <p:blipFill>
                <a:blip r:embed="rId303"/>
                <a:stretch>
                  <a:fillRect/>
                </a:stretch>
              </p:blipFill>
              <p:spPr>
                <a:xfrm>
                  <a:off x="10181815" y="1946062"/>
                  <a:ext cx="12204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64" name="Freihand 63">
                  <a:extLst>
                    <a:ext uri="{FF2B5EF4-FFF2-40B4-BE49-F238E27FC236}">
                      <a16:creationId xmlns:a16="http://schemas.microsoft.com/office/drawing/2014/main" id="{E3508FB5-2149-4BAC-BCB3-CF23D755B357}"/>
                    </a:ext>
                  </a:extLst>
                </p14:cNvPr>
                <p14:cNvContentPartPr/>
                <p14:nvPr/>
              </p14:nvContentPartPr>
              <p14:xfrm>
                <a:off x="10351735" y="1964422"/>
                <a:ext cx="43560" cy="288720"/>
              </p14:xfrm>
            </p:contentPart>
          </mc:Choice>
          <mc:Fallback xmlns="">
            <p:pic>
              <p:nvPicPr>
                <p:cNvPr id="64" name="Freihand 63">
                  <a:extLst>
                    <a:ext uri="{FF2B5EF4-FFF2-40B4-BE49-F238E27FC236}">
                      <a16:creationId xmlns:a16="http://schemas.microsoft.com/office/drawing/2014/main" id="{E3508FB5-2149-4BAC-BCB3-CF23D755B357}"/>
                    </a:ext>
                  </a:extLst>
                </p:cNvPr>
                <p:cNvPicPr/>
                <p:nvPr/>
              </p:nvPicPr>
              <p:blipFill>
                <a:blip r:embed="rId305"/>
                <a:stretch>
                  <a:fillRect/>
                </a:stretch>
              </p:blipFill>
              <p:spPr>
                <a:xfrm>
                  <a:off x="10342735" y="1955422"/>
                  <a:ext cx="612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65" name="Freihand 64">
                  <a:extLst>
                    <a:ext uri="{FF2B5EF4-FFF2-40B4-BE49-F238E27FC236}">
                      <a16:creationId xmlns:a16="http://schemas.microsoft.com/office/drawing/2014/main" id="{38D7C6C2-BE73-4DB3-B338-10D84DF263CB}"/>
                    </a:ext>
                  </a:extLst>
                </p14:cNvPr>
                <p14:cNvContentPartPr/>
                <p14:nvPr/>
              </p14:nvContentPartPr>
              <p14:xfrm>
                <a:off x="10397815" y="1943182"/>
                <a:ext cx="351000" cy="277920"/>
              </p14:xfrm>
            </p:contentPart>
          </mc:Choice>
          <mc:Fallback xmlns="">
            <p:pic>
              <p:nvPicPr>
                <p:cNvPr id="65" name="Freihand 64">
                  <a:extLst>
                    <a:ext uri="{FF2B5EF4-FFF2-40B4-BE49-F238E27FC236}">
                      <a16:creationId xmlns:a16="http://schemas.microsoft.com/office/drawing/2014/main" id="{38D7C6C2-BE73-4DB3-B338-10D84DF263CB}"/>
                    </a:ext>
                  </a:extLst>
                </p:cNvPr>
                <p:cNvPicPr/>
                <p:nvPr/>
              </p:nvPicPr>
              <p:blipFill>
                <a:blip r:embed="rId307"/>
                <a:stretch>
                  <a:fillRect/>
                </a:stretch>
              </p:blipFill>
              <p:spPr>
                <a:xfrm>
                  <a:off x="10389175" y="1934182"/>
                  <a:ext cx="3686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66" name="Freihand 65">
                  <a:extLst>
                    <a:ext uri="{FF2B5EF4-FFF2-40B4-BE49-F238E27FC236}">
                      <a16:creationId xmlns:a16="http://schemas.microsoft.com/office/drawing/2014/main" id="{928430EB-4FB2-40F4-8562-5859F238A614}"/>
                    </a:ext>
                  </a:extLst>
                </p14:cNvPr>
                <p14:cNvContentPartPr/>
                <p14:nvPr/>
              </p14:nvContentPartPr>
              <p14:xfrm>
                <a:off x="10770775" y="2007622"/>
                <a:ext cx="23040" cy="60840"/>
              </p14:xfrm>
            </p:contentPart>
          </mc:Choice>
          <mc:Fallback xmlns="">
            <p:pic>
              <p:nvPicPr>
                <p:cNvPr id="66" name="Freihand 65">
                  <a:extLst>
                    <a:ext uri="{FF2B5EF4-FFF2-40B4-BE49-F238E27FC236}">
                      <a16:creationId xmlns:a16="http://schemas.microsoft.com/office/drawing/2014/main" id="{928430EB-4FB2-40F4-8562-5859F238A614}"/>
                    </a:ext>
                  </a:extLst>
                </p:cNvPr>
                <p:cNvPicPr/>
                <p:nvPr/>
              </p:nvPicPr>
              <p:blipFill>
                <a:blip r:embed="rId309"/>
                <a:stretch>
                  <a:fillRect/>
                </a:stretch>
              </p:blipFill>
              <p:spPr>
                <a:xfrm>
                  <a:off x="10761775" y="1998982"/>
                  <a:ext cx="40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7" name="Freihand 66">
                  <a:extLst>
                    <a:ext uri="{FF2B5EF4-FFF2-40B4-BE49-F238E27FC236}">
                      <a16:creationId xmlns:a16="http://schemas.microsoft.com/office/drawing/2014/main" id="{599285BB-3D7A-45BF-A038-CC7B1A920265}"/>
                    </a:ext>
                  </a:extLst>
                </p14:cNvPr>
                <p14:cNvContentPartPr/>
                <p14:nvPr/>
              </p14:nvContentPartPr>
              <p14:xfrm>
                <a:off x="10835215" y="2107702"/>
                <a:ext cx="238680" cy="40320"/>
              </p14:xfrm>
            </p:contentPart>
          </mc:Choice>
          <mc:Fallback xmlns="">
            <p:pic>
              <p:nvPicPr>
                <p:cNvPr id="67" name="Freihand 66">
                  <a:extLst>
                    <a:ext uri="{FF2B5EF4-FFF2-40B4-BE49-F238E27FC236}">
                      <a16:creationId xmlns:a16="http://schemas.microsoft.com/office/drawing/2014/main" id="{599285BB-3D7A-45BF-A038-CC7B1A920265}"/>
                    </a:ext>
                  </a:extLst>
                </p:cNvPr>
                <p:cNvPicPr/>
                <p:nvPr/>
              </p:nvPicPr>
              <p:blipFill>
                <a:blip r:embed="rId311"/>
                <a:stretch>
                  <a:fillRect/>
                </a:stretch>
              </p:blipFill>
              <p:spPr>
                <a:xfrm>
                  <a:off x="10826575" y="2099062"/>
                  <a:ext cx="256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68" name="Freihand 67">
                  <a:extLst>
                    <a:ext uri="{FF2B5EF4-FFF2-40B4-BE49-F238E27FC236}">
                      <a16:creationId xmlns:a16="http://schemas.microsoft.com/office/drawing/2014/main" id="{5C3954FA-274E-4C78-AF8D-166CFB5EC169}"/>
                    </a:ext>
                  </a:extLst>
                </p14:cNvPr>
                <p14:cNvContentPartPr/>
                <p14:nvPr/>
              </p14:nvContentPartPr>
              <p14:xfrm>
                <a:off x="9872575" y="2595502"/>
                <a:ext cx="162720" cy="200520"/>
              </p14:xfrm>
            </p:contentPart>
          </mc:Choice>
          <mc:Fallback xmlns="">
            <p:pic>
              <p:nvPicPr>
                <p:cNvPr id="68" name="Freihand 67">
                  <a:extLst>
                    <a:ext uri="{FF2B5EF4-FFF2-40B4-BE49-F238E27FC236}">
                      <a16:creationId xmlns:a16="http://schemas.microsoft.com/office/drawing/2014/main" id="{5C3954FA-274E-4C78-AF8D-166CFB5EC169}"/>
                    </a:ext>
                  </a:extLst>
                </p:cNvPr>
                <p:cNvPicPr/>
                <p:nvPr/>
              </p:nvPicPr>
              <p:blipFill>
                <a:blip r:embed="rId313"/>
                <a:stretch>
                  <a:fillRect/>
                </a:stretch>
              </p:blipFill>
              <p:spPr>
                <a:xfrm>
                  <a:off x="9863935" y="2586502"/>
                  <a:ext cx="180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69" name="Freihand 68">
                  <a:extLst>
                    <a:ext uri="{FF2B5EF4-FFF2-40B4-BE49-F238E27FC236}">
                      <a16:creationId xmlns:a16="http://schemas.microsoft.com/office/drawing/2014/main" id="{EA8305F4-5CC5-4FB3-B6F9-FF8C43B63991}"/>
                    </a:ext>
                  </a:extLst>
                </p14:cNvPr>
                <p14:cNvContentPartPr/>
                <p14:nvPr/>
              </p14:nvContentPartPr>
              <p14:xfrm>
                <a:off x="10051135" y="2564902"/>
                <a:ext cx="134280" cy="222120"/>
              </p14:xfrm>
            </p:contentPart>
          </mc:Choice>
          <mc:Fallback xmlns="">
            <p:pic>
              <p:nvPicPr>
                <p:cNvPr id="69" name="Freihand 68">
                  <a:extLst>
                    <a:ext uri="{FF2B5EF4-FFF2-40B4-BE49-F238E27FC236}">
                      <a16:creationId xmlns:a16="http://schemas.microsoft.com/office/drawing/2014/main" id="{EA8305F4-5CC5-4FB3-B6F9-FF8C43B63991}"/>
                    </a:ext>
                  </a:extLst>
                </p:cNvPr>
                <p:cNvPicPr/>
                <p:nvPr/>
              </p:nvPicPr>
              <p:blipFill>
                <a:blip r:embed="rId315"/>
                <a:stretch>
                  <a:fillRect/>
                </a:stretch>
              </p:blipFill>
              <p:spPr>
                <a:xfrm>
                  <a:off x="10042495" y="2555902"/>
                  <a:ext cx="151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70" name="Freihand 69">
                  <a:extLst>
                    <a:ext uri="{FF2B5EF4-FFF2-40B4-BE49-F238E27FC236}">
                      <a16:creationId xmlns:a16="http://schemas.microsoft.com/office/drawing/2014/main" id="{2A749062-B068-4025-AE7C-44B7A4C6ED6C}"/>
                    </a:ext>
                  </a:extLst>
                </p14:cNvPr>
                <p14:cNvContentPartPr/>
                <p14:nvPr/>
              </p14:nvContentPartPr>
              <p14:xfrm>
                <a:off x="10245535" y="2616742"/>
                <a:ext cx="244440" cy="170280"/>
              </p14:xfrm>
            </p:contentPart>
          </mc:Choice>
          <mc:Fallback xmlns="">
            <p:pic>
              <p:nvPicPr>
                <p:cNvPr id="70" name="Freihand 69">
                  <a:extLst>
                    <a:ext uri="{FF2B5EF4-FFF2-40B4-BE49-F238E27FC236}">
                      <a16:creationId xmlns:a16="http://schemas.microsoft.com/office/drawing/2014/main" id="{2A749062-B068-4025-AE7C-44B7A4C6ED6C}"/>
                    </a:ext>
                  </a:extLst>
                </p:cNvPr>
                <p:cNvPicPr/>
                <p:nvPr/>
              </p:nvPicPr>
              <p:blipFill>
                <a:blip r:embed="rId317"/>
                <a:stretch>
                  <a:fillRect/>
                </a:stretch>
              </p:blipFill>
              <p:spPr>
                <a:xfrm>
                  <a:off x="10236535" y="2607742"/>
                  <a:ext cx="262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71" name="Freihand 70">
                  <a:extLst>
                    <a:ext uri="{FF2B5EF4-FFF2-40B4-BE49-F238E27FC236}">
                      <a16:creationId xmlns:a16="http://schemas.microsoft.com/office/drawing/2014/main" id="{6854E301-5B17-4426-905E-B561BE23E9B5}"/>
                    </a:ext>
                  </a:extLst>
                </p14:cNvPr>
                <p14:cNvContentPartPr/>
                <p14:nvPr/>
              </p14:nvContentPartPr>
              <p14:xfrm>
                <a:off x="10587895" y="2573902"/>
                <a:ext cx="174240" cy="172440"/>
              </p14:xfrm>
            </p:contentPart>
          </mc:Choice>
          <mc:Fallback xmlns="">
            <p:pic>
              <p:nvPicPr>
                <p:cNvPr id="71" name="Freihand 70">
                  <a:extLst>
                    <a:ext uri="{FF2B5EF4-FFF2-40B4-BE49-F238E27FC236}">
                      <a16:creationId xmlns:a16="http://schemas.microsoft.com/office/drawing/2014/main" id="{6854E301-5B17-4426-905E-B561BE23E9B5}"/>
                    </a:ext>
                  </a:extLst>
                </p:cNvPr>
                <p:cNvPicPr/>
                <p:nvPr/>
              </p:nvPicPr>
              <p:blipFill>
                <a:blip r:embed="rId319"/>
                <a:stretch>
                  <a:fillRect/>
                </a:stretch>
              </p:blipFill>
              <p:spPr>
                <a:xfrm>
                  <a:off x="10578895" y="2564902"/>
                  <a:ext cx="191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72" name="Freihand 71">
                  <a:extLst>
                    <a:ext uri="{FF2B5EF4-FFF2-40B4-BE49-F238E27FC236}">
                      <a16:creationId xmlns:a16="http://schemas.microsoft.com/office/drawing/2014/main" id="{13A4EFC4-0622-45F3-A60F-D471A3571ADE}"/>
                    </a:ext>
                  </a:extLst>
                </p14:cNvPr>
                <p14:cNvContentPartPr/>
                <p14:nvPr/>
              </p14:nvContentPartPr>
              <p14:xfrm>
                <a:off x="10622455" y="2633662"/>
                <a:ext cx="153000" cy="61200"/>
              </p14:xfrm>
            </p:contentPart>
          </mc:Choice>
          <mc:Fallback xmlns="">
            <p:pic>
              <p:nvPicPr>
                <p:cNvPr id="72" name="Freihand 71">
                  <a:extLst>
                    <a:ext uri="{FF2B5EF4-FFF2-40B4-BE49-F238E27FC236}">
                      <a16:creationId xmlns:a16="http://schemas.microsoft.com/office/drawing/2014/main" id="{13A4EFC4-0622-45F3-A60F-D471A3571ADE}"/>
                    </a:ext>
                  </a:extLst>
                </p:cNvPr>
                <p:cNvPicPr/>
                <p:nvPr/>
              </p:nvPicPr>
              <p:blipFill>
                <a:blip r:embed="rId321"/>
                <a:stretch>
                  <a:fillRect/>
                </a:stretch>
              </p:blipFill>
              <p:spPr>
                <a:xfrm>
                  <a:off x="10613815" y="2624662"/>
                  <a:ext cx="170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3" name="Freihand 72">
                  <a:extLst>
                    <a:ext uri="{FF2B5EF4-FFF2-40B4-BE49-F238E27FC236}">
                      <a16:creationId xmlns:a16="http://schemas.microsoft.com/office/drawing/2014/main" id="{DE9D3729-4EC4-42C3-8BF6-F82B76FEA1FF}"/>
                    </a:ext>
                  </a:extLst>
                </p14:cNvPr>
                <p14:cNvContentPartPr/>
                <p14:nvPr/>
              </p14:nvContentPartPr>
              <p14:xfrm>
                <a:off x="10819015" y="2587942"/>
                <a:ext cx="263880" cy="96480"/>
              </p14:xfrm>
            </p:contentPart>
          </mc:Choice>
          <mc:Fallback xmlns="">
            <p:pic>
              <p:nvPicPr>
                <p:cNvPr id="73" name="Freihand 72">
                  <a:extLst>
                    <a:ext uri="{FF2B5EF4-FFF2-40B4-BE49-F238E27FC236}">
                      <a16:creationId xmlns:a16="http://schemas.microsoft.com/office/drawing/2014/main" id="{DE9D3729-4EC4-42C3-8BF6-F82B76FEA1FF}"/>
                    </a:ext>
                  </a:extLst>
                </p:cNvPr>
                <p:cNvPicPr/>
                <p:nvPr/>
              </p:nvPicPr>
              <p:blipFill>
                <a:blip r:embed="rId323"/>
                <a:stretch>
                  <a:fillRect/>
                </a:stretch>
              </p:blipFill>
              <p:spPr>
                <a:xfrm>
                  <a:off x="10810015" y="2579302"/>
                  <a:ext cx="281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74" name="Freihand 73">
                  <a:extLst>
                    <a:ext uri="{FF2B5EF4-FFF2-40B4-BE49-F238E27FC236}">
                      <a16:creationId xmlns:a16="http://schemas.microsoft.com/office/drawing/2014/main" id="{65BF6BA3-2128-4423-B0C0-786322E4D0E9}"/>
                    </a:ext>
                  </a:extLst>
                </p14:cNvPr>
                <p14:cNvContentPartPr/>
                <p14:nvPr/>
              </p14:nvContentPartPr>
              <p14:xfrm>
                <a:off x="11064895" y="2513062"/>
                <a:ext cx="168120" cy="157680"/>
              </p14:xfrm>
            </p:contentPart>
          </mc:Choice>
          <mc:Fallback xmlns="">
            <p:pic>
              <p:nvPicPr>
                <p:cNvPr id="74" name="Freihand 73">
                  <a:extLst>
                    <a:ext uri="{FF2B5EF4-FFF2-40B4-BE49-F238E27FC236}">
                      <a16:creationId xmlns:a16="http://schemas.microsoft.com/office/drawing/2014/main" id="{65BF6BA3-2128-4423-B0C0-786322E4D0E9}"/>
                    </a:ext>
                  </a:extLst>
                </p:cNvPr>
                <p:cNvPicPr/>
                <p:nvPr/>
              </p:nvPicPr>
              <p:blipFill>
                <a:blip r:embed="rId325"/>
                <a:stretch>
                  <a:fillRect/>
                </a:stretch>
              </p:blipFill>
              <p:spPr>
                <a:xfrm>
                  <a:off x="11055895" y="2504422"/>
                  <a:ext cx="185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5" name="Freihand 74">
                  <a:extLst>
                    <a:ext uri="{FF2B5EF4-FFF2-40B4-BE49-F238E27FC236}">
                      <a16:creationId xmlns:a16="http://schemas.microsoft.com/office/drawing/2014/main" id="{A679CB10-6988-4B2E-979D-70C93B242F0C}"/>
                    </a:ext>
                  </a:extLst>
                </p14:cNvPr>
                <p14:cNvContentPartPr/>
                <p14:nvPr/>
              </p14:nvContentPartPr>
              <p14:xfrm>
                <a:off x="11277655" y="2477782"/>
                <a:ext cx="273600" cy="125280"/>
              </p14:xfrm>
            </p:contentPart>
          </mc:Choice>
          <mc:Fallback xmlns="">
            <p:pic>
              <p:nvPicPr>
                <p:cNvPr id="75" name="Freihand 74">
                  <a:extLst>
                    <a:ext uri="{FF2B5EF4-FFF2-40B4-BE49-F238E27FC236}">
                      <a16:creationId xmlns:a16="http://schemas.microsoft.com/office/drawing/2014/main" id="{A679CB10-6988-4B2E-979D-70C93B242F0C}"/>
                    </a:ext>
                  </a:extLst>
                </p:cNvPr>
                <p:cNvPicPr/>
                <p:nvPr/>
              </p:nvPicPr>
              <p:blipFill>
                <a:blip r:embed="rId327"/>
                <a:stretch>
                  <a:fillRect/>
                </a:stretch>
              </p:blipFill>
              <p:spPr>
                <a:xfrm>
                  <a:off x="11268655" y="2468782"/>
                  <a:ext cx="291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87" name="Freihand 86">
                  <a:extLst>
                    <a:ext uri="{FF2B5EF4-FFF2-40B4-BE49-F238E27FC236}">
                      <a16:creationId xmlns:a16="http://schemas.microsoft.com/office/drawing/2014/main" id="{0382C986-0E55-4A63-97D9-F2D753037432}"/>
                    </a:ext>
                  </a:extLst>
                </p14:cNvPr>
                <p14:cNvContentPartPr/>
                <p14:nvPr/>
              </p14:nvContentPartPr>
              <p14:xfrm>
                <a:off x="8553535" y="3129382"/>
                <a:ext cx="163800" cy="236520"/>
              </p14:xfrm>
            </p:contentPart>
          </mc:Choice>
          <mc:Fallback xmlns="">
            <p:pic>
              <p:nvPicPr>
                <p:cNvPr id="87" name="Freihand 86">
                  <a:extLst>
                    <a:ext uri="{FF2B5EF4-FFF2-40B4-BE49-F238E27FC236}">
                      <a16:creationId xmlns:a16="http://schemas.microsoft.com/office/drawing/2014/main" id="{0382C986-0E55-4A63-97D9-F2D753037432}"/>
                    </a:ext>
                  </a:extLst>
                </p:cNvPr>
                <p:cNvPicPr/>
                <p:nvPr/>
              </p:nvPicPr>
              <p:blipFill>
                <a:blip r:embed="rId329"/>
                <a:stretch>
                  <a:fillRect/>
                </a:stretch>
              </p:blipFill>
              <p:spPr>
                <a:xfrm>
                  <a:off x="8544895" y="3120742"/>
                  <a:ext cx="18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88" name="Freihand 87">
                  <a:extLst>
                    <a:ext uri="{FF2B5EF4-FFF2-40B4-BE49-F238E27FC236}">
                      <a16:creationId xmlns:a16="http://schemas.microsoft.com/office/drawing/2014/main" id="{DAA672F3-B13A-4D29-8EA8-BCA6DF624FCE}"/>
                    </a:ext>
                  </a:extLst>
                </p14:cNvPr>
                <p14:cNvContentPartPr/>
                <p14:nvPr/>
              </p14:nvContentPartPr>
              <p14:xfrm>
                <a:off x="8825335" y="3110302"/>
                <a:ext cx="128520" cy="180720"/>
              </p14:xfrm>
            </p:contentPart>
          </mc:Choice>
          <mc:Fallback xmlns="">
            <p:pic>
              <p:nvPicPr>
                <p:cNvPr id="88" name="Freihand 87">
                  <a:extLst>
                    <a:ext uri="{FF2B5EF4-FFF2-40B4-BE49-F238E27FC236}">
                      <a16:creationId xmlns:a16="http://schemas.microsoft.com/office/drawing/2014/main" id="{DAA672F3-B13A-4D29-8EA8-BCA6DF624FCE}"/>
                    </a:ext>
                  </a:extLst>
                </p:cNvPr>
                <p:cNvPicPr/>
                <p:nvPr/>
              </p:nvPicPr>
              <p:blipFill>
                <a:blip r:embed="rId331"/>
                <a:stretch>
                  <a:fillRect/>
                </a:stretch>
              </p:blipFill>
              <p:spPr>
                <a:xfrm>
                  <a:off x="8816695" y="3101662"/>
                  <a:ext cx="146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0" name="Freihand 89">
                  <a:extLst>
                    <a:ext uri="{FF2B5EF4-FFF2-40B4-BE49-F238E27FC236}">
                      <a16:creationId xmlns:a16="http://schemas.microsoft.com/office/drawing/2014/main" id="{3207F0F0-D4CA-49D2-846D-466E1C6EB849}"/>
                    </a:ext>
                  </a:extLst>
                </p14:cNvPr>
                <p14:cNvContentPartPr/>
                <p14:nvPr/>
              </p14:nvContentPartPr>
              <p14:xfrm>
                <a:off x="9040615" y="3058102"/>
                <a:ext cx="132480" cy="242640"/>
              </p14:xfrm>
            </p:contentPart>
          </mc:Choice>
          <mc:Fallback xmlns="">
            <p:pic>
              <p:nvPicPr>
                <p:cNvPr id="90" name="Freihand 89">
                  <a:extLst>
                    <a:ext uri="{FF2B5EF4-FFF2-40B4-BE49-F238E27FC236}">
                      <a16:creationId xmlns:a16="http://schemas.microsoft.com/office/drawing/2014/main" id="{3207F0F0-D4CA-49D2-846D-466E1C6EB849}"/>
                    </a:ext>
                  </a:extLst>
                </p:cNvPr>
                <p:cNvPicPr/>
                <p:nvPr/>
              </p:nvPicPr>
              <p:blipFill>
                <a:blip r:embed="rId333"/>
                <a:stretch>
                  <a:fillRect/>
                </a:stretch>
              </p:blipFill>
              <p:spPr>
                <a:xfrm>
                  <a:off x="9031615" y="3049102"/>
                  <a:ext cx="150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1" name="Freihand 90">
                  <a:extLst>
                    <a:ext uri="{FF2B5EF4-FFF2-40B4-BE49-F238E27FC236}">
                      <a16:creationId xmlns:a16="http://schemas.microsoft.com/office/drawing/2014/main" id="{A86B0B7F-5D95-4C22-AC22-BFAB84508598}"/>
                    </a:ext>
                  </a:extLst>
                </p14:cNvPr>
                <p14:cNvContentPartPr/>
                <p14:nvPr/>
              </p14:nvContentPartPr>
              <p14:xfrm>
                <a:off x="9126655" y="3055222"/>
                <a:ext cx="135000" cy="20520"/>
              </p14:xfrm>
            </p:contentPart>
          </mc:Choice>
          <mc:Fallback xmlns="">
            <p:pic>
              <p:nvPicPr>
                <p:cNvPr id="91" name="Freihand 90">
                  <a:extLst>
                    <a:ext uri="{FF2B5EF4-FFF2-40B4-BE49-F238E27FC236}">
                      <a16:creationId xmlns:a16="http://schemas.microsoft.com/office/drawing/2014/main" id="{A86B0B7F-5D95-4C22-AC22-BFAB84508598}"/>
                    </a:ext>
                  </a:extLst>
                </p:cNvPr>
                <p:cNvPicPr/>
                <p:nvPr/>
              </p:nvPicPr>
              <p:blipFill>
                <a:blip r:embed="rId335"/>
                <a:stretch>
                  <a:fillRect/>
                </a:stretch>
              </p:blipFill>
              <p:spPr>
                <a:xfrm>
                  <a:off x="9118015" y="3046222"/>
                  <a:ext cx="152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2" name="Freihand 91">
                  <a:extLst>
                    <a:ext uri="{FF2B5EF4-FFF2-40B4-BE49-F238E27FC236}">
                      <a16:creationId xmlns:a16="http://schemas.microsoft.com/office/drawing/2014/main" id="{9667FA7A-6276-4204-B587-477BA7573518}"/>
                    </a:ext>
                  </a:extLst>
                </p14:cNvPr>
                <p14:cNvContentPartPr/>
                <p14:nvPr/>
              </p14:nvContentPartPr>
              <p14:xfrm>
                <a:off x="9270295" y="3042262"/>
                <a:ext cx="144720" cy="215280"/>
              </p14:xfrm>
            </p:contentPart>
          </mc:Choice>
          <mc:Fallback xmlns="">
            <p:pic>
              <p:nvPicPr>
                <p:cNvPr id="92" name="Freihand 91">
                  <a:extLst>
                    <a:ext uri="{FF2B5EF4-FFF2-40B4-BE49-F238E27FC236}">
                      <a16:creationId xmlns:a16="http://schemas.microsoft.com/office/drawing/2014/main" id="{9667FA7A-6276-4204-B587-477BA7573518}"/>
                    </a:ext>
                  </a:extLst>
                </p:cNvPr>
                <p:cNvPicPr/>
                <p:nvPr/>
              </p:nvPicPr>
              <p:blipFill>
                <a:blip r:embed="rId337"/>
                <a:stretch>
                  <a:fillRect/>
                </a:stretch>
              </p:blipFill>
              <p:spPr>
                <a:xfrm>
                  <a:off x="9261295" y="3033262"/>
                  <a:ext cx="162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3" name="Freihand 92">
                  <a:extLst>
                    <a:ext uri="{FF2B5EF4-FFF2-40B4-BE49-F238E27FC236}">
                      <a16:creationId xmlns:a16="http://schemas.microsoft.com/office/drawing/2014/main" id="{854CCBEE-35F6-4411-A70E-6E2DC2CCC2EA}"/>
                    </a:ext>
                  </a:extLst>
                </p14:cNvPr>
                <p14:cNvContentPartPr/>
                <p14:nvPr/>
              </p14:nvContentPartPr>
              <p14:xfrm>
                <a:off x="8552455" y="3399742"/>
                <a:ext cx="949320" cy="159840"/>
              </p14:xfrm>
            </p:contentPart>
          </mc:Choice>
          <mc:Fallback xmlns="">
            <p:pic>
              <p:nvPicPr>
                <p:cNvPr id="93" name="Freihand 92">
                  <a:extLst>
                    <a:ext uri="{FF2B5EF4-FFF2-40B4-BE49-F238E27FC236}">
                      <a16:creationId xmlns:a16="http://schemas.microsoft.com/office/drawing/2014/main" id="{854CCBEE-35F6-4411-A70E-6E2DC2CCC2EA}"/>
                    </a:ext>
                  </a:extLst>
                </p:cNvPr>
                <p:cNvPicPr/>
                <p:nvPr/>
              </p:nvPicPr>
              <p:blipFill>
                <a:blip r:embed="rId339"/>
                <a:stretch>
                  <a:fillRect/>
                </a:stretch>
              </p:blipFill>
              <p:spPr>
                <a:xfrm>
                  <a:off x="8543455" y="3390742"/>
                  <a:ext cx="966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5" name="Freihand 94">
                  <a:extLst>
                    <a:ext uri="{FF2B5EF4-FFF2-40B4-BE49-F238E27FC236}">
                      <a16:creationId xmlns:a16="http://schemas.microsoft.com/office/drawing/2014/main" id="{7F702A2B-8C16-4037-AEBD-C2111C9CE299}"/>
                    </a:ext>
                  </a:extLst>
                </p14:cNvPr>
                <p14:cNvContentPartPr/>
                <p14:nvPr/>
              </p14:nvContentPartPr>
              <p14:xfrm>
                <a:off x="8610415" y="3657862"/>
                <a:ext cx="180360" cy="178920"/>
              </p14:xfrm>
            </p:contentPart>
          </mc:Choice>
          <mc:Fallback xmlns="">
            <p:pic>
              <p:nvPicPr>
                <p:cNvPr id="95" name="Freihand 94">
                  <a:extLst>
                    <a:ext uri="{FF2B5EF4-FFF2-40B4-BE49-F238E27FC236}">
                      <a16:creationId xmlns:a16="http://schemas.microsoft.com/office/drawing/2014/main" id="{7F702A2B-8C16-4037-AEBD-C2111C9CE299}"/>
                    </a:ext>
                  </a:extLst>
                </p:cNvPr>
                <p:cNvPicPr/>
                <p:nvPr/>
              </p:nvPicPr>
              <p:blipFill>
                <a:blip r:embed="rId341"/>
                <a:stretch>
                  <a:fillRect/>
                </a:stretch>
              </p:blipFill>
              <p:spPr>
                <a:xfrm>
                  <a:off x="8601775" y="3648862"/>
                  <a:ext cx="19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96" name="Freihand 95">
                  <a:extLst>
                    <a:ext uri="{FF2B5EF4-FFF2-40B4-BE49-F238E27FC236}">
                      <a16:creationId xmlns:a16="http://schemas.microsoft.com/office/drawing/2014/main" id="{0247C48B-AD5A-42ED-9533-96BE61B90350}"/>
                    </a:ext>
                  </a:extLst>
                </p14:cNvPr>
                <p14:cNvContentPartPr/>
                <p14:nvPr/>
              </p14:nvContentPartPr>
              <p14:xfrm>
                <a:off x="8862055" y="3627982"/>
                <a:ext cx="40680" cy="246240"/>
              </p14:xfrm>
            </p:contentPart>
          </mc:Choice>
          <mc:Fallback xmlns="">
            <p:pic>
              <p:nvPicPr>
                <p:cNvPr id="96" name="Freihand 95">
                  <a:extLst>
                    <a:ext uri="{FF2B5EF4-FFF2-40B4-BE49-F238E27FC236}">
                      <a16:creationId xmlns:a16="http://schemas.microsoft.com/office/drawing/2014/main" id="{0247C48B-AD5A-42ED-9533-96BE61B90350}"/>
                    </a:ext>
                  </a:extLst>
                </p:cNvPr>
                <p:cNvPicPr/>
                <p:nvPr/>
              </p:nvPicPr>
              <p:blipFill>
                <a:blip r:embed="rId343"/>
                <a:stretch>
                  <a:fillRect/>
                </a:stretch>
              </p:blipFill>
              <p:spPr>
                <a:xfrm>
                  <a:off x="8853055" y="3618982"/>
                  <a:ext cx="58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97" name="Freihand 96">
                  <a:extLst>
                    <a:ext uri="{FF2B5EF4-FFF2-40B4-BE49-F238E27FC236}">
                      <a16:creationId xmlns:a16="http://schemas.microsoft.com/office/drawing/2014/main" id="{70BA13B3-EAF0-4E4C-9C5E-D0FD99F59A63}"/>
                    </a:ext>
                  </a:extLst>
                </p14:cNvPr>
                <p14:cNvContentPartPr/>
                <p14:nvPr/>
              </p14:nvContentPartPr>
              <p14:xfrm>
                <a:off x="8833615" y="3744982"/>
                <a:ext cx="115560" cy="15480"/>
              </p14:xfrm>
            </p:contentPart>
          </mc:Choice>
          <mc:Fallback xmlns="">
            <p:pic>
              <p:nvPicPr>
                <p:cNvPr id="97" name="Freihand 96">
                  <a:extLst>
                    <a:ext uri="{FF2B5EF4-FFF2-40B4-BE49-F238E27FC236}">
                      <a16:creationId xmlns:a16="http://schemas.microsoft.com/office/drawing/2014/main" id="{70BA13B3-EAF0-4E4C-9C5E-D0FD99F59A63}"/>
                    </a:ext>
                  </a:extLst>
                </p:cNvPr>
                <p:cNvPicPr/>
                <p:nvPr/>
              </p:nvPicPr>
              <p:blipFill>
                <a:blip r:embed="rId345"/>
                <a:stretch>
                  <a:fillRect/>
                </a:stretch>
              </p:blipFill>
              <p:spPr>
                <a:xfrm>
                  <a:off x="8824975" y="3735982"/>
                  <a:ext cx="133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99" name="Freihand 98">
                  <a:extLst>
                    <a:ext uri="{FF2B5EF4-FFF2-40B4-BE49-F238E27FC236}">
                      <a16:creationId xmlns:a16="http://schemas.microsoft.com/office/drawing/2014/main" id="{401E5219-2940-4C53-9741-52145A57EE35}"/>
                    </a:ext>
                  </a:extLst>
                </p14:cNvPr>
                <p14:cNvContentPartPr/>
                <p14:nvPr/>
              </p14:nvContentPartPr>
              <p14:xfrm>
                <a:off x="9095335" y="3564622"/>
                <a:ext cx="103320" cy="206280"/>
              </p14:xfrm>
            </p:contentPart>
          </mc:Choice>
          <mc:Fallback xmlns="">
            <p:pic>
              <p:nvPicPr>
                <p:cNvPr id="99" name="Freihand 98">
                  <a:extLst>
                    <a:ext uri="{FF2B5EF4-FFF2-40B4-BE49-F238E27FC236}">
                      <a16:creationId xmlns:a16="http://schemas.microsoft.com/office/drawing/2014/main" id="{401E5219-2940-4C53-9741-52145A57EE35}"/>
                    </a:ext>
                  </a:extLst>
                </p:cNvPr>
                <p:cNvPicPr/>
                <p:nvPr/>
              </p:nvPicPr>
              <p:blipFill>
                <a:blip r:embed="rId347"/>
                <a:stretch>
                  <a:fillRect/>
                </a:stretch>
              </p:blipFill>
              <p:spPr>
                <a:xfrm>
                  <a:off x="9086335" y="3555622"/>
                  <a:ext cx="12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00" name="Freihand 99">
                  <a:extLst>
                    <a:ext uri="{FF2B5EF4-FFF2-40B4-BE49-F238E27FC236}">
                      <a16:creationId xmlns:a16="http://schemas.microsoft.com/office/drawing/2014/main" id="{D8F7B154-96B0-4F90-B786-F0E41A371F70}"/>
                    </a:ext>
                  </a:extLst>
                </p14:cNvPr>
                <p14:cNvContentPartPr/>
                <p14:nvPr/>
              </p14:nvContentPartPr>
              <p14:xfrm>
                <a:off x="9079135" y="3703582"/>
                <a:ext cx="165600" cy="135720"/>
              </p14:xfrm>
            </p:contentPart>
          </mc:Choice>
          <mc:Fallback xmlns="">
            <p:pic>
              <p:nvPicPr>
                <p:cNvPr id="100" name="Freihand 99">
                  <a:extLst>
                    <a:ext uri="{FF2B5EF4-FFF2-40B4-BE49-F238E27FC236}">
                      <a16:creationId xmlns:a16="http://schemas.microsoft.com/office/drawing/2014/main" id="{D8F7B154-96B0-4F90-B786-F0E41A371F70}"/>
                    </a:ext>
                  </a:extLst>
                </p:cNvPr>
                <p:cNvPicPr/>
                <p:nvPr/>
              </p:nvPicPr>
              <p:blipFill>
                <a:blip r:embed="rId349"/>
                <a:stretch>
                  <a:fillRect/>
                </a:stretch>
              </p:blipFill>
              <p:spPr>
                <a:xfrm>
                  <a:off x="9070495" y="3694942"/>
                  <a:ext cx="183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01" name="Freihand 100">
                  <a:extLst>
                    <a:ext uri="{FF2B5EF4-FFF2-40B4-BE49-F238E27FC236}">
                      <a16:creationId xmlns:a16="http://schemas.microsoft.com/office/drawing/2014/main" id="{B4D84C64-F0BA-4F67-9EE1-2B7B63C70BE2}"/>
                    </a:ext>
                  </a:extLst>
                </p14:cNvPr>
                <p14:cNvContentPartPr/>
                <p14:nvPr/>
              </p14:nvContentPartPr>
              <p14:xfrm>
                <a:off x="9281455" y="3588382"/>
                <a:ext cx="58320" cy="184320"/>
              </p14:xfrm>
            </p:contentPart>
          </mc:Choice>
          <mc:Fallback xmlns="">
            <p:pic>
              <p:nvPicPr>
                <p:cNvPr id="101" name="Freihand 100">
                  <a:extLst>
                    <a:ext uri="{FF2B5EF4-FFF2-40B4-BE49-F238E27FC236}">
                      <a16:creationId xmlns:a16="http://schemas.microsoft.com/office/drawing/2014/main" id="{B4D84C64-F0BA-4F67-9EE1-2B7B63C70BE2}"/>
                    </a:ext>
                  </a:extLst>
                </p:cNvPr>
                <p:cNvPicPr/>
                <p:nvPr/>
              </p:nvPicPr>
              <p:blipFill>
                <a:blip r:embed="rId351"/>
                <a:stretch>
                  <a:fillRect/>
                </a:stretch>
              </p:blipFill>
              <p:spPr>
                <a:xfrm>
                  <a:off x="9272815" y="3579382"/>
                  <a:ext cx="75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02" name="Freihand 101">
                  <a:extLst>
                    <a:ext uri="{FF2B5EF4-FFF2-40B4-BE49-F238E27FC236}">
                      <a16:creationId xmlns:a16="http://schemas.microsoft.com/office/drawing/2014/main" id="{970C578C-C515-4929-85AD-A5AD744B5700}"/>
                    </a:ext>
                  </a:extLst>
                </p14:cNvPr>
                <p14:cNvContentPartPr/>
                <p14:nvPr/>
              </p14:nvContentPartPr>
              <p14:xfrm>
                <a:off x="9444175" y="3528622"/>
                <a:ext cx="87480" cy="205200"/>
              </p14:xfrm>
            </p:contentPart>
          </mc:Choice>
          <mc:Fallback xmlns="">
            <p:pic>
              <p:nvPicPr>
                <p:cNvPr id="102" name="Freihand 101">
                  <a:extLst>
                    <a:ext uri="{FF2B5EF4-FFF2-40B4-BE49-F238E27FC236}">
                      <a16:creationId xmlns:a16="http://schemas.microsoft.com/office/drawing/2014/main" id="{970C578C-C515-4929-85AD-A5AD744B5700}"/>
                    </a:ext>
                  </a:extLst>
                </p:cNvPr>
                <p:cNvPicPr/>
                <p:nvPr/>
              </p:nvPicPr>
              <p:blipFill>
                <a:blip r:embed="rId353"/>
                <a:stretch>
                  <a:fillRect/>
                </a:stretch>
              </p:blipFill>
              <p:spPr>
                <a:xfrm>
                  <a:off x="9435535" y="3519982"/>
                  <a:ext cx="105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03" name="Freihand 102">
                  <a:extLst>
                    <a:ext uri="{FF2B5EF4-FFF2-40B4-BE49-F238E27FC236}">
                      <a16:creationId xmlns:a16="http://schemas.microsoft.com/office/drawing/2014/main" id="{278A8E02-47E8-4DBA-AF90-B7091C68C7F3}"/>
                    </a:ext>
                  </a:extLst>
                </p14:cNvPr>
                <p14:cNvContentPartPr/>
                <p14:nvPr/>
              </p14:nvContentPartPr>
              <p14:xfrm>
                <a:off x="9373975" y="3532222"/>
                <a:ext cx="103320" cy="82440"/>
              </p14:xfrm>
            </p:contentPart>
          </mc:Choice>
          <mc:Fallback xmlns="">
            <p:pic>
              <p:nvPicPr>
                <p:cNvPr id="103" name="Freihand 102">
                  <a:extLst>
                    <a:ext uri="{FF2B5EF4-FFF2-40B4-BE49-F238E27FC236}">
                      <a16:creationId xmlns:a16="http://schemas.microsoft.com/office/drawing/2014/main" id="{278A8E02-47E8-4DBA-AF90-B7091C68C7F3}"/>
                    </a:ext>
                  </a:extLst>
                </p:cNvPr>
                <p:cNvPicPr/>
                <p:nvPr/>
              </p:nvPicPr>
              <p:blipFill>
                <a:blip r:embed="rId355"/>
                <a:stretch>
                  <a:fillRect/>
                </a:stretch>
              </p:blipFill>
              <p:spPr>
                <a:xfrm>
                  <a:off x="9364975" y="3523222"/>
                  <a:ext cx="120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04" name="Freihand 103">
                  <a:extLst>
                    <a:ext uri="{FF2B5EF4-FFF2-40B4-BE49-F238E27FC236}">
                      <a16:creationId xmlns:a16="http://schemas.microsoft.com/office/drawing/2014/main" id="{D7F6EA5D-B612-4989-959D-4BD235830BB2}"/>
                    </a:ext>
                  </a:extLst>
                </p14:cNvPr>
                <p14:cNvContentPartPr/>
                <p14:nvPr/>
              </p14:nvContentPartPr>
              <p14:xfrm>
                <a:off x="9526615" y="3657502"/>
                <a:ext cx="86760" cy="100080"/>
              </p14:xfrm>
            </p:contentPart>
          </mc:Choice>
          <mc:Fallback xmlns="">
            <p:pic>
              <p:nvPicPr>
                <p:cNvPr id="104" name="Freihand 103">
                  <a:extLst>
                    <a:ext uri="{FF2B5EF4-FFF2-40B4-BE49-F238E27FC236}">
                      <a16:creationId xmlns:a16="http://schemas.microsoft.com/office/drawing/2014/main" id="{D7F6EA5D-B612-4989-959D-4BD235830BB2}"/>
                    </a:ext>
                  </a:extLst>
                </p:cNvPr>
                <p:cNvPicPr/>
                <p:nvPr/>
              </p:nvPicPr>
              <p:blipFill>
                <a:blip r:embed="rId357"/>
                <a:stretch>
                  <a:fillRect/>
                </a:stretch>
              </p:blipFill>
              <p:spPr>
                <a:xfrm>
                  <a:off x="9517615" y="3648502"/>
                  <a:ext cx="104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3" name="Freihand 112">
                  <a:extLst>
                    <a:ext uri="{FF2B5EF4-FFF2-40B4-BE49-F238E27FC236}">
                      <a16:creationId xmlns:a16="http://schemas.microsoft.com/office/drawing/2014/main" id="{0CF1609F-321F-40EC-8CED-067BA977182E}"/>
                    </a:ext>
                  </a:extLst>
                </p14:cNvPr>
                <p14:cNvContentPartPr/>
                <p14:nvPr/>
              </p14:nvContentPartPr>
              <p14:xfrm>
                <a:off x="10904695" y="3032542"/>
                <a:ext cx="30240" cy="245520"/>
              </p14:xfrm>
            </p:contentPart>
          </mc:Choice>
          <mc:Fallback xmlns="">
            <p:pic>
              <p:nvPicPr>
                <p:cNvPr id="113" name="Freihand 112">
                  <a:extLst>
                    <a:ext uri="{FF2B5EF4-FFF2-40B4-BE49-F238E27FC236}">
                      <a16:creationId xmlns:a16="http://schemas.microsoft.com/office/drawing/2014/main" id="{0CF1609F-321F-40EC-8CED-067BA977182E}"/>
                    </a:ext>
                  </a:extLst>
                </p:cNvPr>
                <p:cNvPicPr/>
                <p:nvPr/>
              </p:nvPicPr>
              <p:blipFill>
                <a:blip r:embed="rId359"/>
                <a:stretch>
                  <a:fillRect/>
                </a:stretch>
              </p:blipFill>
              <p:spPr>
                <a:xfrm>
                  <a:off x="10896055" y="3023542"/>
                  <a:ext cx="47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4" name="Freihand 113">
                  <a:extLst>
                    <a:ext uri="{FF2B5EF4-FFF2-40B4-BE49-F238E27FC236}">
                      <a16:creationId xmlns:a16="http://schemas.microsoft.com/office/drawing/2014/main" id="{ADF514C2-DA37-4E54-82E0-186A95C6EB39}"/>
                    </a:ext>
                  </a:extLst>
                </p14:cNvPr>
                <p14:cNvContentPartPr/>
                <p14:nvPr/>
              </p14:nvContentPartPr>
              <p14:xfrm>
                <a:off x="10808935" y="3253222"/>
                <a:ext cx="227880" cy="79560"/>
              </p14:xfrm>
            </p:contentPart>
          </mc:Choice>
          <mc:Fallback xmlns="">
            <p:pic>
              <p:nvPicPr>
                <p:cNvPr id="114" name="Freihand 113">
                  <a:extLst>
                    <a:ext uri="{FF2B5EF4-FFF2-40B4-BE49-F238E27FC236}">
                      <a16:creationId xmlns:a16="http://schemas.microsoft.com/office/drawing/2014/main" id="{ADF514C2-DA37-4E54-82E0-186A95C6EB39}"/>
                    </a:ext>
                  </a:extLst>
                </p:cNvPr>
                <p:cNvPicPr/>
                <p:nvPr/>
              </p:nvPicPr>
              <p:blipFill>
                <a:blip r:embed="rId361"/>
                <a:stretch>
                  <a:fillRect/>
                </a:stretch>
              </p:blipFill>
              <p:spPr>
                <a:xfrm>
                  <a:off x="10799935" y="3244222"/>
                  <a:ext cx="245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15" name="Freihand 114">
                  <a:extLst>
                    <a:ext uri="{FF2B5EF4-FFF2-40B4-BE49-F238E27FC236}">
                      <a16:creationId xmlns:a16="http://schemas.microsoft.com/office/drawing/2014/main" id="{5DFCCCAE-68D0-4E5E-983D-DA9F81F779FD}"/>
                    </a:ext>
                  </a:extLst>
                </p14:cNvPr>
                <p14:cNvContentPartPr/>
                <p14:nvPr/>
              </p14:nvContentPartPr>
              <p14:xfrm>
                <a:off x="10789855" y="2914102"/>
                <a:ext cx="186120" cy="118440"/>
              </p14:xfrm>
            </p:contentPart>
          </mc:Choice>
          <mc:Fallback xmlns="">
            <p:pic>
              <p:nvPicPr>
                <p:cNvPr id="115" name="Freihand 114">
                  <a:extLst>
                    <a:ext uri="{FF2B5EF4-FFF2-40B4-BE49-F238E27FC236}">
                      <a16:creationId xmlns:a16="http://schemas.microsoft.com/office/drawing/2014/main" id="{5DFCCCAE-68D0-4E5E-983D-DA9F81F779FD}"/>
                    </a:ext>
                  </a:extLst>
                </p:cNvPr>
                <p:cNvPicPr/>
                <p:nvPr/>
              </p:nvPicPr>
              <p:blipFill>
                <a:blip r:embed="rId363"/>
                <a:stretch>
                  <a:fillRect/>
                </a:stretch>
              </p:blipFill>
              <p:spPr>
                <a:xfrm>
                  <a:off x="10780855" y="2905462"/>
                  <a:ext cx="203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6" name="Freihand 115">
                  <a:extLst>
                    <a:ext uri="{FF2B5EF4-FFF2-40B4-BE49-F238E27FC236}">
                      <a16:creationId xmlns:a16="http://schemas.microsoft.com/office/drawing/2014/main" id="{2B337566-4020-44CB-807E-BE12B94C0140}"/>
                    </a:ext>
                  </a:extLst>
                </p14:cNvPr>
                <p14:cNvContentPartPr/>
                <p14:nvPr/>
              </p14:nvContentPartPr>
              <p14:xfrm>
                <a:off x="11110255" y="3085462"/>
                <a:ext cx="139680" cy="228240"/>
              </p14:xfrm>
            </p:contentPart>
          </mc:Choice>
          <mc:Fallback xmlns="">
            <p:pic>
              <p:nvPicPr>
                <p:cNvPr id="116" name="Freihand 115">
                  <a:extLst>
                    <a:ext uri="{FF2B5EF4-FFF2-40B4-BE49-F238E27FC236}">
                      <a16:creationId xmlns:a16="http://schemas.microsoft.com/office/drawing/2014/main" id="{2B337566-4020-44CB-807E-BE12B94C0140}"/>
                    </a:ext>
                  </a:extLst>
                </p:cNvPr>
                <p:cNvPicPr/>
                <p:nvPr/>
              </p:nvPicPr>
              <p:blipFill>
                <a:blip r:embed="rId365"/>
                <a:stretch>
                  <a:fillRect/>
                </a:stretch>
              </p:blipFill>
              <p:spPr>
                <a:xfrm>
                  <a:off x="11101255" y="3076822"/>
                  <a:ext cx="157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8" name="Freihand 117">
                  <a:extLst>
                    <a:ext uri="{FF2B5EF4-FFF2-40B4-BE49-F238E27FC236}">
                      <a16:creationId xmlns:a16="http://schemas.microsoft.com/office/drawing/2014/main" id="{FA11CCDA-C315-4B24-A713-93137CD288C6}"/>
                    </a:ext>
                  </a:extLst>
                </p14:cNvPr>
                <p14:cNvContentPartPr/>
                <p14:nvPr/>
              </p14:nvContentPartPr>
              <p14:xfrm>
                <a:off x="10833055" y="2915902"/>
                <a:ext cx="192240" cy="122760"/>
              </p14:xfrm>
            </p:contentPart>
          </mc:Choice>
          <mc:Fallback xmlns="">
            <p:pic>
              <p:nvPicPr>
                <p:cNvPr id="118" name="Freihand 117">
                  <a:extLst>
                    <a:ext uri="{FF2B5EF4-FFF2-40B4-BE49-F238E27FC236}">
                      <a16:creationId xmlns:a16="http://schemas.microsoft.com/office/drawing/2014/main" id="{FA11CCDA-C315-4B24-A713-93137CD288C6}"/>
                    </a:ext>
                  </a:extLst>
                </p:cNvPr>
                <p:cNvPicPr/>
                <p:nvPr/>
              </p:nvPicPr>
              <p:blipFill>
                <a:blip r:embed="rId367"/>
                <a:stretch>
                  <a:fillRect/>
                </a:stretch>
              </p:blipFill>
              <p:spPr>
                <a:xfrm>
                  <a:off x="10824415" y="2906902"/>
                  <a:ext cx="20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19" name="Freihand 118">
                  <a:extLst>
                    <a:ext uri="{FF2B5EF4-FFF2-40B4-BE49-F238E27FC236}">
                      <a16:creationId xmlns:a16="http://schemas.microsoft.com/office/drawing/2014/main" id="{27FFEA22-0F68-4E1C-AB8C-481247EA5041}"/>
                    </a:ext>
                  </a:extLst>
                </p14:cNvPr>
                <p14:cNvContentPartPr/>
                <p14:nvPr/>
              </p14:nvContentPartPr>
              <p14:xfrm>
                <a:off x="10506895" y="3258262"/>
                <a:ext cx="1166760" cy="484560"/>
              </p14:xfrm>
            </p:contentPart>
          </mc:Choice>
          <mc:Fallback xmlns="">
            <p:pic>
              <p:nvPicPr>
                <p:cNvPr id="119" name="Freihand 118">
                  <a:extLst>
                    <a:ext uri="{FF2B5EF4-FFF2-40B4-BE49-F238E27FC236}">
                      <a16:creationId xmlns:a16="http://schemas.microsoft.com/office/drawing/2014/main" id="{27FFEA22-0F68-4E1C-AB8C-481247EA5041}"/>
                    </a:ext>
                  </a:extLst>
                </p:cNvPr>
                <p:cNvPicPr/>
                <p:nvPr/>
              </p:nvPicPr>
              <p:blipFill>
                <a:blip r:embed="rId369"/>
                <a:stretch>
                  <a:fillRect/>
                </a:stretch>
              </p:blipFill>
              <p:spPr>
                <a:xfrm>
                  <a:off x="10498255" y="3249622"/>
                  <a:ext cx="118440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21" name="Freihand 120">
                  <a:extLst>
                    <a:ext uri="{FF2B5EF4-FFF2-40B4-BE49-F238E27FC236}">
                      <a16:creationId xmlns:a16="http://schemas.microsoft.com/office/drawing/2014/main" id="{53010A2F-BE10-41F7-9ABE-A4A5504F4116}"/>
                    </a:ext>
                  </a:extLst>
                </p14:cNvPr>
                <p14:cNvContentPartPr/>
                <p14:nvPr/>
              </p14:nvContentPartPr>
              <p14:xfrm>
                <a:off x="10836295" y="3748942"/>
                <a:ext cx="150480" cy="325800"/>
              </p14:xfrm>
            </p:contentPart>
          </mc:Choice>
          <mc:Fallback xmlns="">
            <p:pic>
              <p:nvPicPr>
                <p:cNvPr id="121" name="Freihand 120">
                  <a:extLst>
                    <a:ext uri="{FF2B5EF4-FFF2-40B4-BE49-F238E27FC236}">
                      <a16:creationId xmlns:a16="http://schemas.microsoft.com/office/drawing/2014/main" id="{53010A2F-BE10-41F7-9ABE-A4A5504F4116}"/>
                    </a:ext>
                  </a:extLst>
                </p:cNvPr>
                <p:cNvPicPr/>
                <p:nvPr/>
              </p:nvPicPr>
              <p:blipFill>
                <a:blip r:embed="rId371"/>
                <a:stretch>
                  <a:fillRect/>
                </a:stretch>
              </p:blipFill>
              <p:spPr>
                <a:xfrm>
                  <a:off x="10827295" y="3739942"/>
                  <a:ext cx="1681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22" name="Freihand 121">
                  <a:extLst>
                    <a:ext uri="{FF2B5EF4-FFF2-40B4-BE49-F238E27FC236}">
                      <a16:creationId xmlns:a16="http://schemas.microsoft.com/office/drawing/2014/main" id="{D1A119E5-7AB5-46C5-97B4-F27478E84587}"/>
                    </a:ext>
                  </a:extLst>
                </p14:cNvPr>
                <p14:cNvContentPartPr/>
                <p14:nvPr/>
              </p14:nvContentPartPr>
              <p14:xfrm>
                <a:off x="11170375" y="3704662"/>
                <a:ext cx="23040" cy="236880"/>
              </p14:xfrm>
            </p:contentPart>
          </mc:Choice>
          <mc:Fallback xmlns="">
            <p:pic>
              <p:nvPicPr>
                <p:cNvPr id="122" name="Freihand 121">
                  <a:extLst>
                    <a:ext uri="{FF2B5EF4-FFF2-40B4-BE49-F238E27FC236}">
                      <a16:creationId xmlns:a16="http://schemas.microsoft.com/office/drawing/2014/main" id="{D1A119E5-7AB5-46C5-97B4-F27478E84587}"/>
                    </a:ext>
                  </a:extLst>
                </p:cNvPr>
                <p:cNvPicPr/>
                <p:nvPr/>
              </p:nvPicPr>
              <p:blipFill>
                <a:blip r:embed="rId373"/>
                <a:stretch>
                  <a:fillRect/>
                </a:stretch>
              </p:blipFill>
              <p:spPr>
                <a:xfrm>
                  <a:off x="11161735" y="3695662"/>
                  <a:ext cx="40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23" name="Freihand 122">
                  <a:extLst>
                    <a:ext uri="{FF2B5EF4-FFF2-40B4-BE49-F238E27FC236}">
                      <a16:creationId xmlns:a16="http://schemas.microsoft.com/office/drawing/2014/main" id="{9C01D134-3969-4B11-94FE-F47F59836FE1}"/>
                    </a:ext>
                  </a:extLst>
                </p14:cNvPr>
                <p14:cNvContentPartPr/>
                <p14:nvPr/>
              </p14:nvContentPartPr>
              <p14:xfrm>
                <a:off x="11097295" y="3782062"/>
                <a:ext cx="161280" cy="86400"/>
              </p14:xfrm>
            </p:contentPart>
          </mc:Choice>
          <mc:Fallback xmlns="">
            <p:pic>
              <p:nvPicPr>
                <p:cNvPr id="123" name="Freihand 122">
                  <a:extLst>
                    <a:ext uri="{FF2B5EF4-FFF2-40B4-BE49-F238E27FC236}">
                      <a16:creationId xmlns:a16="http://schemas.microsoft.com/office/drawing/2014/main" id="{9C01D134-3969-4B11-94FE-F47F59836FE1}"/>
                    </a:ext>
                  </a:extLst>
                </p:cNvPr>
                <p:cNvPicPr/>
                <p:nvPr/>
              </p:nvPicPr>
              <p:blipFill>
                <a:blip r:embed="rId375"/>
                <a:stretch>
                  <a:fillRect/>
                </a:stretch>
              </p:blipFill>
              <p:spPr>
                <a:xfrm>
                  <a:off x="11088295" y="3773062"/>
                  <a:ext cx="178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24" name="Freihand 123">
                  <a:extLst>
                    <a:ext uri="{FF2B5EF4-FFF2-40B4-BE49-F238E27FC236}">
                      <a16:creationId xmlns:a16="http://schemas.microsoft.com/office/drawing/2014/main" id="{7831B97B-9AF8-4501-9155-AF2408784B22}"/>
                    </a:ext>
                  </a:extLst>
                </p14:cNvPr>
                <p14:cNvContentPartPr/>
                <p14:nvPr/>
              </p14:nvContentPartPr>
              <p14:xfrm>
                <a:off x="11399335" y="3642742"/>
                <a:ext cx="114480" cy="192960"/>
              </p14:xfrm>
            </p:contentPart>
          </mc:Choice>
          <mc:Fallback xmlns="">
            <p:pic>
              <p:nvPicPr>
                <p:cNvPr id="124" name="Freihand 123">
                  <a:extLst>
                    <a:ext uri="{FF2B5EF4-FFF2-40B4-BE49-F238E27FC236}">
                      <a16:creationId xmlns:a16="http://schemas.microsoft.com/office/drawing/2014/main" id="{7831B97B-9AF8-4501-9155-AF2408784B22}"/>
                    </a:ext>
                  </a:extLst>
                </p:cNvPr>
                <p:cNvPicPr/>
                <p:nvPr/>
              </p:nvPicPr>
              <p:blipFill>
                <a:blip r:embed="rId377"/>
                <a:stretch>
                  <a:fillRect/>
                </a:stretch>
              </p:blipFill>
              <p:spPr>
                <a:xfrm>
                  <a:off x="11390695" y="3633742"/>
                  <a:ext cx="132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25" name="Freihand 124">
                  <a:extLst>
                    <a:ext uri="{FF2B5EF4-FFF2-40B4-BE49-F238E27FC236}">
                      <a16:creationId xmlns:a16="http://schemas.microsoft.com/office/drawing/2014/main" id="{BDEA2019-8AE9-464E-BA66-5B1935F76050}"/>
                    </a:ext>
                  </a:extLst>
                </p14:cNvPr>
                <p14:cNvContentPartPr/>
                <p14:nvPr/>
              </p14:nvContentPartPr>
              <p14:xfrm>
                <a:off x="11421295" y="3502342"/>
                <a:ext cx="10080" cy="14400"/>
              </p14:xfrm>
            </p:contentPart>
          </mc:Choice>
          <mc:Fallback xmlns="">
            <p:pic>
              <p:nvPicPr>
                <p:cNvPr id="125" name="Freihand 124">
                  <a:extLst>
                    <a:ext uri="{FF2B5EF4-FFF2-40B4-BE49-F238E27FC236}">
                      <a16:creationId xmlns:a16="http://schemas.microsoft.com/office/drawing/2014/main" id="{BDEA2019-8AE9-464E-BA66-5B1935F76050}"/>
                    </a:ext>
                  </a:extLst>
                </p:cNvPr>
                <p:cNvPicPr/>
                <p:nvPr/>
              </p:nvPicPr>
              <p:blipFill>
                <a:blip r:embed="rId379"/>
                <a:stretch>
                  <a:fillRect/>
                </a:stretch>
              </p:blipFill>
              <p:spPr>
                <a:xfrm>
                  <a:off x="11412655" y="3493702"/>
                  <a:ext cx="27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27" name="Freihand 126">
                  <a:extLst>
                    <a:ext uri="{FF2B5EF4-FFF2-40B4-BE49-F238E27FC236}">
                      <a16:creationId xmlns:a16="http://schemas.microsoft.com/office/drawing/2014/main" id="{1CCDBB18-069B-4B61-8210-3DA166D568BB}"/>
                    </a:ext>
                  </a:extLst>
                </p14:cNvPr>
                <p14:cNvContentPartPr/>
                <p14:nvPr/>
              </p14:nvContentPartPr>
              <p14:xfrm>
                <a:off x="10469095" y="2944702"/>
                <a:ext cx="193320" cy="1276200"/>
              </p14:xfrm>
            </p:contentPart>
          </mc:Choice>
          <mc:Fallback xmlns="">
            <p:pic>
              <p:nvPicPr>
                <p:cNvPr id="127" name="Freihand 126">
                  <a:extLst>
                    <a:ext uri="{FF2B5EF4-FFF2-40B4-BE49-F238E27FC236}">
                      <a16:creationId xmlns:a16="http://schemas.microsoft.com/office/drawing/2014/main" id="{1CCDBB18-069B-4B61-8210-3DA166D568BB}"/>
                    </a:ext>
                  </a:extLst>
                </p:cNvPr>
                <p:cNvPicPr/>
                <p:nvPr/>
              </p:nvPicPr>
              <p:blipFill>
                <a:blip r:embed="rId381"/>
                <a:stretch>
                  <a:fillRect/>
                </a:stretch>
              </p:blipFill>
              <p:spPr>
                <a:xfrm>
                  <a:off x="10460455" y="2935702"/>
                  <a:ext cx="210960" cy="1293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8" name="Freihand 127">
                  <a:extLst>
                    <a:ext uri="{FF2B5EF4-FFF2-40B4-BE49-F238E27FC236}">
                      <a16:creationId xmlns:a16="http://schemas.microsoft.com/office/drawing/2014/main" id="{5C83F504-02DC-4282-880F-CAF444D540BA}"/>
                    </a:ext>
                  </a:extLst>
                </p14:cNvPr>
                <p14:cNvContentPartPr/>
                <p14:nvPr/>
              </p14:nvContentPartPr>
              <p14:xfrm>
                <a:off x="11599495" y="2699542"/>
                <a:ext cx="189720" cy="1141560"/>
              </p14:xfrm>
            </p:contentPart>
          </mc:Choice>
          <mc:Fallback xmlns="">
            <p:pic>
              <p:nvPicPr>
                <p:cNvPr id="128" name="Freihand 127">
                  <a:extLst>
                    <a:ext uri="{FF2B5EF4-FFF2-40B4-BE49-F238E27FC236}">
                      <a16:creationId xmlns:a16="http://schemas.microsoft.com/office/drawing/2014/main" id="{5C83F504-02DC-4282-880F-CAF444D540BA}"/>
                    </a:ext>
                  </a:extLst>
                </p:cNvPr>
                <p:cNvPicPr/>
                <p:nvPr/>
              </p:nvPicPr>
              <p:blipFill>
                <a:blip r:embed="rId383"/>
                <a:stretch>
                  <a:fillRect/>
                </a:stretch>
              </p:blipFill>
              <p:spPr>
                <a:xfrm>
                  <a:off x="11590495" y="2690542"/>
                  <a:ext cx="207360" cy="1159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29" name="Freihand 128">
                  <a:extLst>
                    <a:ext uri="{FF2B5EF4-FFF2-40B4-BE49-F238E27FC236}">
                      <a16:creationId xmlns:a16="http://schemas.microsoft.com/office/drawing/2014/main" id="{2079C170-A513-49E9-87D6-17E5F97F7CBE}"/>
                    </a:ext>
                  </a:extLst>
                </p14:cNvPr>
                <p14:cNvContentPartPr/>
                <p14:nvPr/>
              </p14:nvContentPartPr>
              <p14:xfrm>
                <a:off x="10690855" y="2763622"/>
                <a:ext cx="1189440" cy="84960"/>
              </p14:xfrm>
            </p:contentPart>
          </mc:Choice>
          <mc:Fallback xmlns="">
            <p:pic>
              <p:nvPicPr>
                <p:cNvPr id="129" name="Freihand 128">
                  <a:extLst>
                    <a:ext uri="{FF2B5EF4-FFF2-40B4-BE49-F238E27FC236}">
                      <a16:creationId xmlns:a16="http://schemas.microsoft.com/office/drawing/2014/main" id="{2079C170-A513-49E9-87D6-17E5F97F7CBE}"/>
                    </a:ext>
                  </a:extLst>
                </p:cNvPr>
                <p:cNvPicPr/>
                <p:nvPr/>
              </p:nvPicPr>
              <p:blipFill>
                <a:blip r:embed="rId385"/>
                <a:stretch>
                  <a:fillRect/>
                </a:stretch>
              </p:blipFill>
              <p:spPr>
                <a:xfrm>
                  <a:off x="10681855" y="2754622"/>
                  <a:ext cx="1207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0" name="Freihand 129">
                  <a:extLst>
                    <a:ext uri="{FF2B5EF4-FFF2-40B4-BE49-F238E27FC236}">
                      <a16:creationId xmlns:a16="http://schemas.microsoft.com/office/drawing/2014/main" id="{60383AEB-D68A-4208-93A1-3BEF0F4B2F0D}"/>
                    </a:ext>
                  </a:extLst>
                </p14:cNvPr>
                <p14:cNvContentPartPr/>
                <p14:nvPr/>
              </p14:nvContentPartPr>
              <p14:xfrm>
                <a:off x="10659535" y="3878902"/>
                <a:ext cx="939960" cy="235440"/>
              </p14:xfrm>
            </p:contentPart>
          </mc:Choice>
          <mc:Fallback xmlns="">
            <p:pic>
              <p:nvPicPr>
                <p:cNvPr id="130" name="Freihand 129">
                  <a:extLst>
                    <a:ext uri="{FF2B5EF4-FFF2-40B4-BE49-F238E27FC236}">
                      <a16:creationId xmlns:a16="http://schemas.microsoft.com/office/drawing/2014/main" id="{60383AEB-D68A-4208-93A1-3BEF0F4B2F0D}"/>
                    </a:ext>
                  </a:extLst>
                </p:cNvPr>
                <p:cNvPicPr/>
                <p:nvPr/>
              </p:nvPicPr>
              <p:blipFill>
                <a:blip r:embed="rId387"/>
                <a:stretch>
                  <a:fillRect/>
                </a:stretch>
              </p:blipFill>
              <p:spPr>
                <a:xfrm>
                  <a:off x="10650895" y="3870262"/>
                  <a:ext cx="9576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1" name="Freihand 130">
                  <a:extLst>
                    <a:ext uri="{FF2B5EF4-FFF2-40B4-BE49-F238E27FC236}">
                      <a16:creationId xmlns:a16="http://schemas.microsoft.com/office/drawing/2014/main" id="{179B39F0-AA7B-467B-B687-67A4FD68B284}"/>
                    </a:ext>
                  </a:extLst>
                </p14:cNvPr>
                <p14:cNvContentPartPr/>
                <p14:nvPr/>
              </p14:nvContentPartPr>
              <p14:xfrm>
                <a:off x="11585095" y="2128582"/>
                <a:ext cx="354600" cy="600840"/>
              </p14:xfrm>
            </p:contentPart>
          </mc:Choice>
          <mc:Fallback xmlns="">
            <p:pic>
              <p:nvPicPr>
                <p:cNvPr id="131" name="Freihand 130">
                  <a:extLst>
                    <a:ext uri="{FF2B5EF4-FFF2-40B4-BE49-F238E27FC236}">
                      <a16:creationId xmlns:a16="http://schemas.microsoft.com/office/drawing/2014/main" id="{179B39F0-AA7B-467B-B687-67A4FD68B284}"/>
                    </a:ext>
                  </a:extLst>
                </p:cNvPr>
                <p:cNvPicPr/>
                <p:nvPr/>
              </p:nvPicPr>
              <p:blipFill>
                <a:blip r:embed="rId389"/>
                <a:stretch>
                  <a:fillRect/>
                </a:stretch>
              </p:blipFill>
              <p:spPr>
                <a:xfrm>
                  <a:off x="11576095" y="2119582"/>
                  <a:ext cx="37224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2" name="Freihand 131">
                  <a:extLst>
                    <a:ext uri="{FF2B5EF4-FFF2-40B4-BE49-F238E27FC236}">
                      <a16:creationId xmlns:a16="http://schemas.microsoft.com/office/drawing/2014/main" id="{DE513E0F-5FFD-43D5-A16E-55AA81B470B5}"/>
                    </a:ext>
                  </a:extLst>
                </p14:cNvPr>
                <p14:cNvContentPartPr/>
                <p14:nvPr/>
              </p14:nvContentPartPr>
              <p14:xfrm>
                <a:off x="11559175" y="3032542"/>
                <a:ext cx="43920" cy="80280"/>
              </p14:xfrm>
            </p:contentPart>
          </mc:Choice>
          <mc:Fallback xmlns="">
            <p:pic>
              <p:nvPicPr>
                <p:cNvPr id="132" name="Freihand 131">
                  <a:extLst>
                    <a:ext uri="{FF2B5EF4-FFF2-40B4-BE49-F238E27FC236}">
                      <a16:creationId xmlns:a16="http://schemas.microsoft.com/office/drawing/2014/main" id="{DE513E0F-5FFD-43D5-A16E-55AA81B470B5}"/>
                    </a:ext>
                  </a:extLst>
                </p:cNvPr>
                <p:cNvPicPr/>
                <p:nvPr/>
              </p:nvPicPr>
              <p:blipFill>
                <a:blip r:embed="rId391"/>
                <a:stretch>
                  <a:fillRect/>
                </a:stretch>
              </p:blipFill>
              <p:spPr>
                <a:xfrm>
                  <a:off x="11550175" y="3023542"/>
                  <a:ext cx="61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4" name="Freihand 133">
                  <a:extLst>
                    <a:ext uri="{FF2B5EF4-FFF2-40B4-BE49-F238E27FC236}">
                      <a16:creationId xmlns:a16="http://schemas.microsoft.com/office/drawing/2014/main" id="{5753FCAF-D16A-49CC-B76A-B7D1673BC311}"/>
                    </a:ext>
                  </a:extLst>
                </p14:cNvPr>
                <p14:cNvContentPartPr/>
                <p14:nvPr/>
              </p14:nvContentPartPr>
              <p14:xfrm>
                <a:off x="9193975" y="2245582"/>
                <a:ext cx="1636200" cy="838440"/>
              </p14:xfrm>
            </p:contentPart>
          </mc:Choice>
          <mc:Fallback xmlns="">
            <p:pic>
              <p:nvPicPr>
                <p:cNvPr id="134" name="Freihand 133">
                  <a:extLst>
                    <a:ext uri="{FF2B5EF4-FFF2-40B4-BE49-F238E27FC236}">
                      <a16:creationId xmlns:a16="http://schemas.microsoft.com/office/drawing/2014/main" id="{5753FCAF-D16A-49CC-B76A-B7D1673BC311}"/>
                    </a:ext>
                  </a:extLst>
                </p:cNvPr>
                <p:cNvPicPr/>
                <p:nvPr/>
              </p:nvPicPr>
              <p:blipFill>
                <a:blip r:embed="rId393"/>
                <a:stretch>
                  <a:fillRect/>
                </a:stretch>
              </p:blipFill>
              <p:spPr>
                <a:xfrm>
                  <a:off x="9184975" y="2236582"/>
                  <a:ext cx="165384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5" name="Freihand 134">
                  <a:extLst>
                    <a:ext uri="{FF2B5EF4-FFF2-40B4-BE49-F238E27FC236}">
                      <a16:creationId xmlns:a16="http://schemas.microsoft.com/office/drawing/2014/main" id="{39F16B82-90B9-4BA7-8BD8-0B8B5C5FE5AF}"/>
                    </a:ext>
                  </a:extLst>
                </p14:cNvPr>
                <p14:cNvContentPartPr/>
                <p14:nvPr/>
              </p14:nvContentPartPr>
              <p14:xfrm>
                <a:off x="8305855" y="1995382"/>
                <a:ext cx="30240" cy="339480"/>
              </p14:xfrm>
            </p:contentPart>
          </mc:Choice>
          <mc:Fallback xmlns="">
            <p:pic>
              <p:nvPicPr>
                <p:cNvPr id="135" name="Freihand 134">
                  <a:extLst>
                    <a:ext uri="{FF2B5EF4-FFF2-40B4-BE49-F238E27FC236}">
                      <a16:creationId xmlns:a16="http://schemas.microsoft.com/office/drawing/2014/main" id="{39F16B82-90B9-4BA7-8BD8-0B8B5C5FE5AF}"/>
                    </a:ext>
                  </a:extLst>
                </p:cNvPr>
                <p:cNvPicPr/>
                <p:nvPr/>
              </p:nvPicPr>
              <p:blipFill>
                <a:blip r:embed="rId395"/>
                <a:stretch>
                  <a:fillRect/>
                </a:stretch>
              </p:blipFill>
              <p:spPr>
                <a:xfrm>
                  <a:off x="8297215" y="1986382"/>
                  <a:ext cx="478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6" name="Freihand 135">
                  <a:extLst>
                    <a:ext uri="{FF2B5EF4-FFF2-40B4-BE49-F238E27FC236}">
                      <a16:creationId xmlns:a16="http://schemas.microsoft.com/office/drawing/2014/main" id="{8B0124ED-76E1-401F-98F4-B4F5CDD4D5E6}"/>
                    </a:ext>
                  </a:extLst>
                </p14:cNvPr>
                <p14:cNvContentPartPr/>
                <p14:nvPr/>
              </p14:nvContentPartPr>
              <p14:xfrm>
                <a:off x="8103895" y="1933102"/>
                <a:ext cx="293400" cy="498960"/>
              </p14:xfrm>
            </p:contentPart>
          </mc:Choice>
          <mc:Fallback xmlns="">
            <p:pic>
              <p:nvPicPr>
                <p:cNvPr id="136" name="Freihand 135">
                  <a:extLst>
                    <a:ext uri="{FF2B5EF4-FFF2-40B4-BE49-F238E27FC236}">
                      <a16:creationId xmlns:a16="http://schemas.microsoft.com/office/drawing/2014/main" id="{8B0124ED-76E1-401F-98F4-B4F5CDD4D5E6}"/>
                    </a:ext>
                  </a:extLst>
                </p:cNvPr>
                <p:cNvPicPr/>
                <p:nvPr/>
              </p:nvPicPr>
              <p:blipFill>
                <a:blip r:embed="rId397"/>
                <a:stretch>
                  <a:fillRect/>
                </a:stretch>
              </p:blipFill>
              <p:spPr>
                <a:xfrm>
                  <a:off x="8095255" y="1924102"/>
                  <a:ext cx="31104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9" name="Freihand 138">
                  <a:extLst>
                    <a:ext uri="{FF2B5EF4-FFF2-40B4-BE49-F238E27FC236}">
                      <a16:creationId xmlns:a16="http://schemas.microsoft.com/office/drawing/2014/main" id="{F561BB33-355E-4440-800B-65BF3D8D3AB4}"/>
                    </a:ext>
                  </a:extLst>
                </p14:cNvPr>
                <p14:cNvContentPartPr/>
                <p14:nvPr/>
              </p14:nvContentPartPr>
              <p14:xfrm>
                <a:off x="8414215" y="1799902"/>
                <a:ext cx="876960" cy="483480"/>
              </p14:xfrm>
            </p:contentPart>
          </mc:Choice>
          <mc:Fallback xmlns="">
            <p:pic>
              <p:nvPicPr>
                <p:cNvPr id="139" name="Freihand 138">
                  <a:extLst>
                    <a:ext uri="{FF2B5EF4-FFF2-40B4-BE49-F238E27FC236}">
                      <a16:creationId xmlns:a16="http://schemas.microsoft.com/office/drawing/2014/main" id="{F561BB33-355E-4440-800B-65BF3D8D3AB4}"/>
                    </a:ext>
                  </a:extLst>
                </p:cNvPr>
                <p:cNvPicPr/>
                <p:nvPr/>
              </p:nvPicPr>
              <p:blipFill>
                <a:blip r:embed="rId399"/>
                <a:stretch>
                  <a:fillRect/>
                </a:stretch>
              </p:blipFill>
              <p:spPr>
                <a:xfrm>
                  <a:off x="8405575" y="1790902"/>
                  <a:ext cx="8946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40" name="Freihand 139">
                  <a:extLst>
                    <a:ext uri="{FF2B5EF4-FFF2-40B4-BE49-F238E27FC236}">
                      <a16:creationId xmlns:a16="http://schemas.microsoft.com/office/drawing/2014/main" id="{2FCC178F-6DFA-4423-809E-4D205BF8CC6A}"/>
                    </a:ext>
                  </a:extLst>
                </p14:cNvPr>
                <p14:cNvContentPartPr/>
                <p14:nvPr/>
              </p14:nvContentPartPr>
              <p14:xfrm>
                <a:off x="8058895" y="1642942"/>
                <a:ext cx="1472040" cy="1146960"/>
              </p14:xfrm>
            </p:contentPart>
          </mc:Choice>
          <mc:Fallback xmlns="">
            <p:pic>
              <p:nvPicPr>
                <p:cNvPr id="140" name="Freihand 139">
                  <a:extLst>
                    <a:ext uri="{FF2B5EF4-FFF2-40B4-BE49-F238E27FC236}">
                      <a16:creationId xmlns:a16="http://schemas.microsoft.com/office/drawing/2014/main" id="{2FCC178F-6DFA-4423-809E-4D205BF8CC6A}"/>
                    </a:ext>
                  </a:extLst>
                </p:cNvPr>
                <p:cNvPicPr/>
                <p:nvPr/>
              </p:nvPicPr>
              <p:blipFill>
                <a:blip r:embed="rId401"/>
                <a:stretch>
                  <a:fillRect/>
                </a:stretch>
              </p:blipFill>
              <p:spPr>
                <a:xfrm>
                  <a:off x="8049895" y="1633942"/>
                  <a:ext cx="1489680" cy="1164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53" name="Freihand 152">
                  <a:extLst>
                    <a:ext uri="{FF2B5EF4-FFF2-40B4-BE49-F238E27FC236}">
                      <a16:creationId xmlns:a16="http://schemas.microsoft.com/office/drawing/2014/main" id="{5CB61D60-4338-4312-A504-BC1423E93651}"/>
                    </a:ext>
                  </a:extLst>
                </p14:cNvPr>
                <p14:cNvContentPartPr/>
                <p14:nvPr/>
              </p14:nvContentPartPr>
              <p14:xfrm>
                <a:off x="8737495" y="2791342"/>
                <a:ext cx="200160" cy="207360"/>
              </p14:xfrm>
            </p:contentPart>
          </mc:Choice>
          <mc:Fallback xmlns="">
            <p:pic>
              <p:nvPicPr>
                <p:cNvPr id="153" name="Freihand 152">
                  <a:extLst>
                    <a:ext uri="{FF2B5EF4-FFF2-40B4-BE49-F238E27FC236}">
                      <a16:creationId xmlns:a16="http://schemas.microsoft.com/office/drawing/2014/main" id="{5CB61D60-4338-4312-A504-BC1423E93651}"/>
                    </a:ext>
                  </a:extLst>
                </p:cNvPr>
                <p:cNvPicPr/>
                <p:nvPr/>
              </p:nvPicPr>
              <p:blipFill>
                <a:blip r:embed="rId403"/>
                <a:stretch>
                  <a:fillRect/>
                </a:stretch>
              </p:blipFill>
              <p:spPr>
                <a:xfrm>
                  <a:off x="8728855" y="2782702"/>
                  <a:ext cx="217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54" name="Freihand 153">
                  <a:extLst>
                    <a:ext uri="{FF2B5EF4-FFF2-40B4-BE49-F238E27FC236}">
                      <a16:creationId xmlns:a16="http://schemas.microsoft.com/office/drawing/2014/main" id="{89128BA3-E1AE-4682-A65E-A9C79BE02A5F}"/>
                    </a:ext>
                  </a:extLst>
                </p14:cNvPr>
                <p14:cNvContentPartPr/>
                <p14:nvPr/>
              </p14:nvContentPartPr>
              <p14:xfrm>
                <a:off x="8808415" y="2843542"/>
                <a:ext cx="141120" cy="150120"/>
              </p14:xfrm>
            </p:contentPart>
          </mc:Choice>
          <mc:Fallback xmlns="">
            <p:pic>
              <p:nvPicPr>
                <p:cNvPr id="154" name="Freihand 153">
                  <a:extLst>
                    <a:ext uri="{FF2B5EF4-FFF2-40B4-BE49-F238E27FC236}">
                      <a16:creationId xmlns:a16="http://schemas.microsoft.com/office/drawing/2014/main" id="{89128BA3-E1AE-4682-A65E-A9C79BE02A5F}"/>
                    </a:ext>
                  </a:extLst>
                </p:cNvPr>
                <p:cNvPicPr/>
                <p:nvPr/>
              </p:nvPicPr>
              <p:blipFill>
                <a:blip r:embed="rId405"/>
                <a:stretch>
                  <a:fillRect/>
                </a:stretch>
              </p:blipFill>
              <p:spPr>
                <a:xfrm>
                  <a:off x="8799415" y="2834542"/>
                  <a:ext cx="158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55" name="Freihand 154">
                  <a:extLst>
                    <a:ext uri="{FF2B5EF4-FFF2-40B4-BE49-F238E27FC236}">
                      <a16:creationId xmlns:a16="http://schemas.microsoft.com/office/drawing/2014/main" id="{208556A5-F565-469D-A056-C0E637EF4FE5}"/>
                    </a:ext>
                  </a:extLst>
                </p14:cNvPr>
                <p14:cNvContentPartPr/>
                <p14:nvPr/>
              </p14:nvContentPartPr>
              <p14:xfrm>
                <a:off x="8605735" y="2573542"/>
                <a:ext cx="159840" cy="220320"/>
              </p14:xfrm>
            </p:contentPart>
          </mc:Choice>
          <mc:Fallback xmlns="">
            <p:pic>
              <p:nvPicPr>
                <p:cNvPr id="155" name="Freihand 154">
                  <a:extLst>
                    <a:ext uri="{FF2B5EF4-FFF2-40B4-BE49-F238E27FC236}">
                      <a16:creationId xmlns:a16="http://schemas.microsoft.com/office/drawing/2014/main" id="{208556A5-F565-469D-A056-C0E637EF4FE5}"/>
                    </a:ext>
                  </a:extLst>
                </p:cNvPr>
                <p:cNvPicPr/>
                <p:nvPr/>
              </p:nvPicPr>
              <p:blipFill>
                <a:blip r:embed="rId407"/>
                <a:stretch>
                  <a:fillRect/>
                </a:stretch>
              </p:blipFill>
              <p:spPr>
                <a:xfrm>
                  <a:off x="8596735" y="2564542"/>
                  <a:ext cx="1774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56" name="Freihand 155">
                  <a:extLst>
                    <a:ext uri="{FF2B5EF4-FFF2-40B4-BE49-F238E27FC236}">
                      <a16:creationId xmlns:a16="http://schemas.microsoft.com/office/drawing/2014/main" id="{DF2CC442-57B3-45FB-90FB-4088FBE12484}"/>
                    </a:ext>
                  </a:extLst>
                </p14:cNvPr>
                <p14:cNvContentPartPr/>
                <p14:nvPr/>
              </p14:nvContentPartPr>
              <p14:xfrm>
                <a:off x="8809135" y="2549062"/>
                <a:ext cx="65880" cy="174960"/>
              </p14:xfrm>
            </p:contentPart>
          </mc:Choice>
          <mc:Fallback xmlns="">
            <p:pic>
              <p:nvPicPr>
                <p:cNvPr id="156" name="Freihand 155">
                  <a:extLst>
                    <a:ext uri="{FF2B5EF4-FFF2-40B4-BE49-F238E27FC236}">
                      <a16:creationId xmlns:a16="http://schemas.microsoft.com/office/drawing/2014/main" id="{DF2CC442-57B3-45FB-90FB-4088FBE12484}"/>
                    </a:ext>
                  </a:extLst>
                </p:cNvPr>
                <p:cNvPicPr/>
                <p:nvPr/>
              </p:nvPicPr>
              <p:blipFill>
                <a:blip r:embed="rId409"/>
                <a:stretch>
                  <a:fillRect/>
                </a:stretch>
              </p:blipFill>
              <p:spPr>
                <a:xfrm>
                  <a:off x="8800135" y="2540062"/>
                  <a:ext cx="83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7" name="Freihand 156">
                  <a:extLst>
                    <a:ext uri="{FF2B5EF4-FFF2-40B4-BE49-F238E27FC236}">
                      <a16:creationId xmlns:a16="http://schemas.microsoft.com/office/drawing/2014/main" id="{F34A39F8-6A07-42CC-B282-AA308DF65BF2}"/>
                    </a:ext>
                  </a:extLst>
                </p14:cNvPr>
                <p14:cNvContentPartPr/>
                <p14:nvPr/>
              </p14:nvContentPartPr>
              <p14:xfrm>
                <a:off x="8915335" y="2537182"/>
                <a:ext cx="98280" cy="149400"/>
              </p14:xfrm>
            </p:contentPart>
          </mc:Choice>
          <mc:Fallback xmlns="">
            <p:pic>
              <p:nvPicPr>
                <p:cNvPr id="157" name="Freihand 156">
                  <a:extLst>
                    <a:ext uri="{FF2B5EF4-FFF2-40B4-BE49-F238E27FC236}">
                      <a16:creationId xmlns:a16="http://schemas.microsoft.com/office/drawing/2014/main" id="{F34A39F8-6A07-42CC-B282-AA308DF65BF2}"/>
                    </a:ext>
                  </a:extLst>
                </p:cNvPr>
                <p:cNvPicPr/>
                <p:nvPr/>
              </p:nvPicPr>
              <p:blipFill>
                <a:blip r:embed="rId411"/>
                <a:stretch>
                  <a:fillRect/>
                </a:stretch>
              </p:blipFill>
              <p:spPr>
                <a:xfrm>
                  <a:off x="8906335" y="2528182"/>
                  <a:ext cx="115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58" name="Freihand 157">
                  <a:extLst>
                    <a:ext uri="{FF2B5EF4-FFF2-40B4-BE49-F238E27FC236}">
                      <a16:creationId xmlns:a16="http://schemas.microsoft.com/office/drawing/2014/main" id="{F17B0950-10E0-41FB-857A-DA7C9568D514}"/>
                    </a:ext>
                  </a:extLst>
                </p14:cNvPr>
                <p14:cNvContentPartPr/>
                <p14:nvPr/>
              </p14:nvContentPartPr>
              <p14:xfrm>
                <a:off x="9025495" y="2382022"/>
                <a:ext cx="176760" cy="310680"/>
              </p14:xfrm>
            </p:contentPart>
          </mc:Choice>
          <mc:Fallback xmlns="">
            <p:pic>
              <p:nvPicPr>
                <p:cNvPr id="158" name="Freihand 157">
                  <a:extLst>
                    <a:ext uri="{FF2B5EF4-FFF2-40B4-BE49-F238E27FC236}">
                      <a16:creationId xmlns:a16="http://schemas.microsoft.com/office/drawing/2014/main" id="{F17B0950-10E0-41FB-857A-DA7C9568D514}"/>
                    </a:ext>
                  </a:extLst>
                </p:cNvPr>
                <p:cNvPicPr/>
                <p:nvPr/>
              </p:nvPicPr>
              <p:blipFill>
                <a:blip r:embed="rId413"/>
                <a:stretch>
                  <a:fillRect/>
                </a:stretch>
              </p:blipFill>
              <p:spPr>
                <a:xfrm>
                  <a:off x="9016495" y="2373382"/>
                  <a:ext cx="1944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59" name="Freihand 158">
                  <a:extLst>
                    <a:ext uri="{FF2B5EF4-FFF2-40B4-BE49-F238E27FC236}">
                      <a16:creationId xmlns:a16="http://schemas.microsoft.com/office/drawing/2014/main" id="{3711D28B-42C4-4F7C-8FA3-F8991646110E}"/>
                    </a:ext>
                  </a:extLst>
                </p14:cNvPr>
                <p14:cNvContentPartPr/>
                <p14:nvPr/>
              </p14:nvContentPartPr>
              <p14:xfrm>
                <a:off x="9245455" y="2432782"/>
                <a:ext cx="108000" cy="201600"/>
              </p14:xfrm>
            </p:contentPart>
          </mc:Choice>
          <mc:Fallback xmlns="">
            <p:pic>
              <p:nvPicPr>
                <p:cNvPr id="159" name="Freihand 158">
                  <a:extLst>
                    <a:ext uri="{FF2B5EF4-FFF2-40B4-BE49-F238E27FC236}">
                      <a16:creationId xmlns:a16="http://schemas.microsoft.com/office/drawing/2014/main" id="{3711D28B-42C4-4F7C-8FA3-F8991646110E}"/>
                    </a:ext>
                  </a:extLst>
                </p:cNvPr>
                <p:cNvPicPr/>
                <p:nvPr/>
              </p:nvPicPr>
              <p:blipFill>
                <a:blip r:embed="rId415"/>
                <a:stretch>
                  <a:fillRect/>
                </a:stretch>
              </p:blipFill>
              <p:spPr>
                <a:xfrm>
                  <a:off x="9236815" y="2424142"/>
                  <a:ext cx="125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0" name="Freihand 159">
                  <a:extLst>
                    <a:ext uri="{FF2B5EF4-FFF2-40B4-BE49-F238E27FC236}">
                      <a16:creationId xmlns:a16="http://schemas.microsoft.com/office/drawing/2014/main" id="{A3F0B543-AF24-4A6E-A309-38519E5E59DA}"/>
                    </a:ext>
                  </a:extLst>
                </p14:cNvPr>
                <p14:cNvContentPartPr/>
                <p14:nvPr/>
              </p14:nvContentPartPr>
              <p14:xfrm>
                <a:off x="9398095" y="2452942"/>
                <a:ext cx="20520" cy="174600"/>
              </p14:xfrm>
            </p:contentPart>
          </mc:Choice>
          <mc:Fallback xmlns="">
            <p:pic>
              <p:nvPicPr>
                <p:cNvPr id="160" name="Freihand 159">
                  <a:extLst>
                    <a:ext uri="{FF2B5EF4-FFF2-40B4-BE49-F238E27FC236}">
                      <a16:creationId xmlns:a16="http://schemas.microsoft.com/office/drawing/2014/main" id="{A3F0B543-AF24-4A6E-A309-38519E5E59DA}"/>
                    </a:ext>
                  </a:extLst>
                </p:cNvPr>
                <p:cNvPicPr/>
                <p:nvPr/>
              </p:nvPicPr>
              <p:blipFill>
                <a:blip r:embed="rId417"/>
                <a:stretch>
                  <a:fillRect/>
                </a:stretch>
              </p:blipFill>
              <p:spPr>
                <a:xfrm>
                  <a:off x="9389455" y="2443942"/>
                  <a:ext cx="38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1" name="Freihand 160">
                  <a:extLst>
                    <a:ext uri="{FF2B5EF4-FFF2-40B4-BE49-F238E27FC236}">
                      <a16:creationId xmlns:a16="http://schemas.microsoft.com/office/drawing/2014/main" id="{E9B0115E-12C9-4006-B2A5-0789AAA68C9D}"/>
                    </a:ext>
                  </a:extLst>
                </p14:cNvPr>
                <p14:cNvContentPartPr/>
                <p14:nvPr/>
              </p14:nvContentPartPr>
              <p14:xfrm>
                <a:off x="9376495" y="2524582"/>
                <a:ext cx="110160" cy="14760"/>
              </p14:xfrm>
            </p:contentPart>
          </mc:Choice>
          <mc:Fallback xmlns="">
            <p:pic>
              <p:nvPicPr>
                <p:cNvPr id="161" name="Freihand 160">
                  <a:extLst>
                    <a:ext uri="{FF2B5EF4-FFF2-40B4-BE49-F238E27FC236}">
                      <a16:creationId xmlns:a16="http://schemas.microsoft.com/office/drawing/2014/main" id="{E9B0115E-12C9-4006-B2A5-0789AAA68C9D}"/>
                    </a:ext>
                  </a:extLst>
                </p:cNvPr>
                <p:cNvPicPr/>
                <p:nvPr/>
              </p:nvPicPr>
              <p:blipFill>
                <a:blip r:embed="rId419"/>
                <a:stretch>
                  <a:fillRect/>
                </a:stretch>
              </p:blipFill>
              <p:spPr>
                <a:xfrm>
                  <a:off x="9367495" y="2515942"/>
                  <a:ext cx="127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3" name="Freihand 162">
                  <a:extLst>
                    <a:ext uri="{FF2B5EF4-FFF2-40B4-BE49-F238E27FC236}">
                      <a16:creationId xmlns:a16="http://schemas.microsoft.com/office/drawing/2014/main" id="{A4F0983B-29EB-43A2-98F3-33F366540944}"/>
                    </a:ext>
                  </a:extLst>
                </p14:cNvPr>
                <p14:cNvContentPartPr/>
                <p14:nvPr/>
              </p14:nvContentPartPr>
              <p14:xfrm>
                <a:off x="9508615" y="2429542"/>
                <a:ext cx="77400" cy="196560"/>
              </p14:xfrm>
            </p:contentPart>
          </mc:Choice>
          <mc:Fallback xmlns="">
            <p:pic>
              <p:nvPicPr>
                <p:cNvPr id="163" name="Freihand 162">
                  <a:extLst>
                    <a:ext uri="{FF2B5EF4-FFF2-40B4-BE49-F238E27FC236}">
                      <a16:creationId xmlns:a16="http://schemas.microsoft.com/office/drawing/2014/main" id="{A4F0983B-29EB-43A2-98F3-33F366540944}"/>
                    </a:ext>
                  </a:extLst>
                </p:cNvPr>
                <p:cNvPicPr/>
                <p:nvPr/>
              </p:nvPicPr>
              <p:blipFill>
                <a:blip r:embed="rId421"/>
                <a:stretch>
                  <a:fillRect/>
                </a:stretch>
              </p:blipFill>
              <p:spPr>
                <a:xfrm>
                  <a:off x="9499615" y="2420902"/>
                  <a:ext cx="95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4" name="Freihand 163">
                  <a:extLst>
                    <a:ext uri="{FF2B5EF4-FFF2-40B4-BE49-F238E27FC236}">
                      <a16:creationId xmlns:a16="http://schemas.microsoft.com/office/drawing/2014/main" id="{1FCB1941-D79E-4121-8931-2231A7022189}"/>
                    </a:ext>
                  </a:extLst>
                </p14:cNvPr>
                <p14:cNvContentPartPr/>
                <p14:nvPr/>
              </p14:nvContentPartPr>
              <p14:xfrm>
                <a:off x="9578095" y="2452582"/>
                <a:ext cx="138600" cy="151200"/>
              </p14:xfrm>
            </p:contentPart>
          </mc:Choice>
          <mc:Fallback xmlns="">
            <p:pic>
              <p:nvPicPr>
                <p:cNvPr id="164" name="Freihand 163">
                  <a:extLst>
                    <a:ext uri="{FF2B5EF4-FFF2-40B4-BE49-F238E27FC236}">
                      <a16:creationId xmlns:a16="http://schemas.microsoft.com/office/drawing/2014/main" id="{1FCB1941-D79E-4121-8931-2231A7022189}"/>
                    </a:ext>
                  </a:extLst>
                </p:cNvPr>
                <p:cNvPicPr/>
                <p:nvPr/>
              </p:nvPicPr>
              <p:blipFill>
                <a:blip r:embed="rId423"/>
                <a:stretch>
                  <a:fillRect/>
                </a:stretch>
              </p:blipFill>
              <p:spPr>
                <a:xfrm>
                  <a:off x="9569455" y="2443582"/>
                  <a:ext cx="156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5" name="Freihand 164">
                  <a:extLst>
                    <a:ext uri="{FF2B5EF4-FFF2-40B4-BE49-F238E27FC236}">
                      <a16:creationId xmlns:a16="http://schemas.microsoft.com/office/drawing/2014/main" id="{1E460391-9C22-4701-AFD0-88323998D9DF}"/>
                    </a:ext>
                  </a:extLst>
                </p14:cNvPr>
                <p14:cNvContentPartPr/>
                <p14:nvPr/>
              </p14:nvContentPartPr>
              <p14:xfrm>
                <a:off x="9597175" y="2399662"/>
                <a:ext cx="73080" cy="107280"/>
              </p14:xfrm>
            </p:contentPart>
          </mc:Choice>
          <mc:Fallback xmlns="">
            <p:pic>
              <p:nvPicPr>
                <p:cNvPr id="165" name="Freihand 164">
                  <a:extLst>
                    <a:ext uri="{FF2B5EF4-FFF2-40B4-BE49-F238E27FC236}">
                      <a16:creationId xmlns:a16="http://schemas.microsoft.com/office/drawing/2014/main" id="{1E460391-9C22-4701-AFD0-88323998D9DF}"/>
                    </a:ext>
                  </a:extLst>
                </p:cNvPr>
                <p:cNvPicPr/>
                <p:nvPr/>
              </p:nvPicPr>
              <p:blipFill>
                <a:blip r:embed="rId425"/>
                <a:stretch>
                  <a:fillRect/>
                </a:stretch>
              </p:blipFill>
              <p:spPr>
                <a:xfrm>
                  <a:off x="9588535" y="2390662"/>
                  <a:ext cx="90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6" name="Freihand 165">
                  <a:extLst>
                    <a:ext uri="{FF2B5EF4-FFF2-40B4-BE49-F238E27FC236}">
                      <a16:creationId xmlns:a16="http://schemas.microsoft.com/office/drawing/2014/main" id="{53266AE7-803F-4F8E-9ADC-71F750CCF67F}"/>
                    </a:ext>
                  </a:extLst>
                </p14:cNvPr>
                <p14:cNvContentPartPr/>
                <p14:nvPr/>
              </p14:nvContentPartPr>
              <p14:xfrm>
                <a:off x="9692215" y="2366902"/>
                <a:ext cx="192600" cy="379440"/>
              </p14:xfrm>
            </p:contentPart>
          </mc:Choice>
          <mc:Fallback xmlns="">
            <p:pic>
              <p:nvPicPr>
                <p:cNvPr id="166" name="Freihand 165">
                  <a:extLst>
                    <a:ext uri="{FF2B5EF4-FFF2-40B4-BE49-F238E27FC236}">
                      <a16:creationId xmlns:a16="http://schemas.microsoft.com/office/drawing/2014/main" id="{53266AE7-803F-4F8E-9ADC-71F750CCF67F}"/>
                    </a:ext>
                  </a:extLst>
                </p:cNvPr>
                <p:cNvPicPr/>
                <p:nvPr/>
              </p:nvPicPr>
              <p:blipFill>
                <a:blip r:embed="rId427"/>
                <a:stretch>
                  <a:fillRect/>
                </a:stretch>
              </p:blipFill>
              <p:spPr>
                <a:xfrm>
                  <a:off x="9683575" y="2357902"/>
                  <a:ext cx="21024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7" name="Freihand 166">
                  <a:extLst>
                    <a:ext uri="{FF2B5EF4-FFF2-40B4-BE49-F238E27FC236}">
                      <a16:creationId xmlns:a16="http://schemas.microsoft.com/office/drawing/2014/main" id="{AC7AC4C1-007F-4E89-AEC7-306DA4A971BE}"/>
                    </a:ext>
                  </a:extLst>
                </p14:cNvPr>
                <p14:cNvContentPartPr/>
                <p14:nvPr/>
              </p14:nvContentPartPr>
              <p14:xfrm>
                <a:off x="8824975" y="2479222"/>
                <a:ext cx="208440" cy="303120"/>
              </p14:xfrm>
            </p:contentPart>
          </mc:Choice>
          <mc:Fallback xmlns="">
            <p:pic>
              <p:nvPicPr>
                <p:cNvPr id="167" name="Freihand 166">
                  <a:extLst>
                    <a:ext uri="{FF2B5EF4-FFF2-40B4-BE49-F238E27FC236}">
                      <a16:creationId xmlns:a16="http://schemas.microsoft.com/office/drawing/2014/main" id="{AC7AC4C1-007F-4E89-AEC7-306DA4A971BE}"/>
                    </a:ext>
                  </a:extLst>
                </p:cNvPr>
                <p:cNvPicPr/>
                <p:nvPr/>
              </p:nvPicPr>
              <p:blipFill>
                <a:blip r:embed="rId429"/>
                <a:stretch>
                  <a:fillRect/>
                </a:stretch>
              </p:blipFill>
              <p:spPr>
                <a:xfrm>
                  <a:off x="8815975" y="2470582"/>
                  <a:ext cx="2260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42" name="Freihand 141">
                  <a:extLst>
                    <a:ext uri="{FF2B5EF4-FFF2-40B4-BE49-F238E27FC236}">
                      <a16:creationId xmlns:a16="http://schemas.microsoft.com/office/drawing/2014/main" id="{0E911184-5351-422D-82D4-7D2107FF087E}"/>
                    </a:ext>
                  </a:extLst>
                </p14:cNvPr>
                <p14:cNvContentPartPr/>
                <p14:nvPr/>
              </p14:nvContentPartPr>
              <p14:xfrm>
                <a:off x="8027575" y="3522862"/>
                <a:ext cx="272880" cy="12600"/>
              </p14:xfrm>
            </p:contentPart>
          </mc:Choice>
          <mc:Fallback xmlns="">
            <p:pic>
              <p:nvPicPr>
                <p:cNvPr id="142" name="Freihand 141">
                  <a:extLst>
                    <a:ext uri="{FF2B5EF4-FFF2-40B4-BE49-F238E27FC236}">
                      <a16:creationId xmlns:a16="http://schemas.microsoft.com/office/drawing/2014/main" id="{0E911184-5351-422D-82D4-7D2107FF087E}"/>
                    </a:ext>
                  </a:extLst>
                </p:cNvPr>
                <p:cNvPicPr/>
                <p:nvPr/>
              </p:nvPicPr>
              <p:blipFill>
                <a:blip r:embed="rId431"/>
                <a:stretch>
                  <a:fillRect/>
                </a:stretch>
              </p:blipFill>
              <p:spPr>
                <a:xfrm>
                  <a:off x="8018575" y="3514222"/>
                  <a:ext cx="290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43" name="Freihand 142">
                  <a:extLst>
                    <a:ext uri="{FF2B5EF4-FFF2-40B4-BE49-F238E27FC236}">
                      <a16:creationId xmlns:a16="http://schemas.microsoft.com/office/drawing/2014/main" id="{0349B4D7-BC89-4EF1-B2E0-EA7796F552DB}"/>
                    </a:ext>
                  </a:extLst>
                </p14:cNvPr>
                <p14:cNvContentPartPr/>
                <p14:nvPr/>
              </p14:nvContentPartPr>
              <p14:xfrm>
                <a:off x="8062135" y="3661822"/>
                <a:ext cx="146520" cy="14760"/>
              </p14:xfrm>
            </p:contentPart>
          </mc:Choice>
          <mc:Fallback xmlns="">
            <p:pic>
              <p:nvPicPr>
                <p:cNvPr id="143" name="Freihand 142">
                  <a:extLst>
                    <a:ext uri="{FF2B5EF4-FFF2-40B4-BE49-F238E27FC236}">
                      <a16:creationId xmlns:a16="http://schemas.microsoft.com/office/drawing/2014/main" id="{0349B4D7-BC89-4EF1-B2E0-EA7796F552DB}"/>
                    </a:ext>
                  </a:extLst>
                </p:cNvPr>
                <p:cNvPicPr/>
                <p:nvPr/>
              </p:nvPicPr>
              <p:blipFill>
                <a:blip r:embed="rId433"/>
                <a:stretch>
                  <a:fillRect/>
                </a:stretch>
              </p:blipFill>
              <p:spPr>
                <a:xfrm>
                  <a:off x="8053495" y="3653182"/>
                  <a:ext cx="164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44" name="Freihand 143">
                  <a:extLst>
                    <a:ext uri="{FF2B5EF4-FFF2-40B4-BE49-F238E27FC236}">
                      <a16:creationId xmlns:a16="http://schemas.microsoft.com/office/drawing/2014/main" id="{FE12343A-F0E8-4C6C-A8F7-AF74D57A31A3}"/>
                    </a:ext>
                  </a:extLst>
                </p14:cNvPr>
                <p14:cNvContentPartPr/>
                <p14:nvPr/>
              </p14:nvContentPartPr>
              <p14:xfrm>
                <a:off x="6932455" y="3438982"/>
                <a:ext cx="120240" cy="304560"/>
              </p14:xfrm>
            </p:contentPart>
          </mc:Choice>
          <mc:Fallback xmlns="">
            <p:pic>
              <p:nvPicPr>
                <p:cNvPr id="144" name="Freihand 143">
                  <a:extLst>
                    <a:ext uri="{FF2B5EF4-FFF2-40B4-BE49-F238E27FC236}">
                      <a16:creationId xmlns:a16="http://schemas.microsoft.com/office/drawing/2014/main" id="{FE12343A-F0E8-4C6C-A8F7-AF74D57A31A3}"/>
                    </a:ext>
                  </a:extLst>
                </p:cNvPr>
                <p:cNvPicPr/>
                <p:nvPr/>
              </p:nvPicPr>
              <p:blipFill>
                <a:blip r:embed="rId435"/>
                <a:stretch>
                  <a:fillRect/>
                </a:stretch>
              </p:blipFill>
              <p:spPr>
                <a:xfrm>
                  <a:off x="6923455" y="3429982"/>
                  <a:ext cx="1378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45" name="Freihand 144">
                  <a:extLst>
                    <a:ext uri="{FF2B5EF4-FFF2-40B4-BE49-F238E27FC236}">
                      <a16:creationId xmlns:a16="http://schemas.microsoft.com/office/drawing/2014/main" id="{5C8DFB47-2DC2-485F-9B9E-8329C1219678}"/>
                    </a:ext>
                  </a:extLst>
                </p14:cNvPr>
                <p14:cNvContentPartPr/>
                <p14:nvPr/>
              </p14:nvContentPartPr>
              <p14:xfrm>
                <a:off x="7011655" y="3598822"/>
                <a:ext cx="47160" cy="109080"/>
              </p14:xfrm>
            </p:contentPart>
          </mc:Choice>
          <mc:Fallback xmlns="">
            <p:pic>
              <p:nvPicPr>
                <p:cNvPr id="145" name="Freihand 144">
                  <a:extLst>
                    <a:ext uri="{FF2B5EF4-FFF2-40B4-BE49-F238E27FC236}">
                      <a16:creationId xmlns:a16="http://schemas.microsoft.com/office/drawing/2014/main" id="{5C8DFB47-2DC2-485F-9B9E-8329C1219678}"/>
                    </a:ext>
                  </a:extLst>
                </p:cNvPr>
                <p:cNvPicPr/>
                <p:nvPr/>
              </p:nvPicPr>
              <p:blipFill>
                <a:blip r:embed="rId437"/>
                <a:stretch>
                  <a:fillRect/>
                </a:stretch>
              </p:blipFill>
              <p:spPr>
                <a:xfrm>
                  <a:off x="7003015" y="3590182"/>
                  <a:ext cx="64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46" name="Freihand 145">
                  <a:extLst>
                    <a:ext uri="{FF2B5EF4-FFF2-40B4-BE49-F238E27FC236}">
                      <a16:creationId xmlns:a16="http://schemas.microsoft.com/office/drawing/2014/main" id="{BB38EBD6-8E38-4428-8219-9BC516BA4741}"/>
                    </a:ext>
                  </a:extLst>
                </p14:cNvPr>
                <p14:cNvContentPartPr/>
                <p14:nvPr/>
              </p14:nvContentPartPr>
              <p14:xfrm>
                <a:off x="7170775" y="3349342"/>
                <a:ext cx="83880" cy="380520"/>
              </p14:xfrm>
            </p:contentPart>
          </mc:Choice>
          <mc:Fallback xmlns="">
            <p:pic>
              <p:nvPicPr>
                <p:cNvPr id="146" name="Freihand 145">
                  <a:extLst>
                    <a:ext uri="{FF2B5EF4-FFF2-40B4-BE49-F238E27FC236}">
                      <a16:creationId xmlns:a16="http://schemas.microsoft.com/office/drawing/2014/main" id="{BB38EBD6-8E38-4428-8219-9BC516BA4741}"/>
                    </a:ext>
                  </a:extLst>
                </p:cNvPr>
                <p:cNvPicPr/>
                <p:nvPr/>
              </p:nvPicPr>
              <p:blipFill>
                <a:blip r:embed="rId439"/>
                <a:stretch>
                  <a:fillRect/>
                </a:stretch>
              </p:blipFill>
              <p:spPr>
                <a:xfrm>
                  <a:off x="7161775" y="3340702"/>
                  <a:ext cx="1015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48" name="Freihand 147">
                  <a:extLst>
                    <a:ext uri="{FF2B5EF4-FFF2-40B4-BE49-F238E27FC236}">
                      <a16:creationId xmlns:a16="http://schemas.microsoft.com/office/drawing/2014/main" id="{ACF37C6F-320A-4E42-A88E-0868EC1043C1}"/>
                    </a:ext>
                  </a:extLst>
                </p14:cNvPr>
                <p14:cNvContentPartPr/>
                <p14:nvPr/>
              </p14:nvContentPartPr>
              <p14:xfrm>
                <a:off x="7264375" y="3421702"/>
                <a:ext cx="155520" cy="234360"/>
              </p14:xfrm>
            </p:contentPart>
          </mc:Choice>
          <mc:Fallback xmlns="">
            <p:pic>
              <p:nvPicPr>
                <p:cNvPr id="148" name="Freihand 147">
                  <a:extLst>
                    <a:ext uri="{FF2B5EF4-FFF2-40B4-BE49-F238E27FC236}">
                      <a16:creationId xmlns:a16="http://schemas.microsoft.com/office/drawing/2014/main" id="{ACF37C6F-320A-4E42-A88E-0868EC1043C1}"/>
                    </a:ext>
                  </a:extLst>
                </p:cNvPr>
                <p:cNvPicPr/>
                <p:nvPr/>
              </p:nvPicPr>
              <p:blipFill>
                <a:blip r:embed="rId441"/>
                <a:stretch>
                  <a:fillRect/>
                </a:stretch>
              </p:blipFill>
              <p:spPr>
                <a:xfrm>
                  <a:off x="7255735" y="3412702"/>
                  <a:ext cx="173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49" name="Freihand 148">
                  <a:extLst>
                    <a:ext uri="{FF2B5EF4-FFF2-40B4-BE49-F238E27FC236}">
                      <a16:creationId xmlns:a16="http://schemas.microsoft.com/office/drawing/2014/main" id="{D331AB6C-A55E-417E-9B92-25C27A22C6E8}"/>
                    </a:ext>
                  </a:extLst>
                </p14:cNvPr>
                <p14:cNvContentPartPr/>
                <p14:nvPr/>
              </p14:nvContentPartPr>
              <p14:xfrm>
                <a:off x="7457335" y="3466342"/>
                <a:ext cx="12240" cy="169200"/>
              </p14:xfrm>
            </p:contentPart>
          </mc:Choice>
          <mc:Fallback xmlns="">
            <p:pic>
              <p:nvPicPr>
                <p:cNvPr id="149" name="Freihand 148">
                  <a:extLst>
                    <a:ext uri="{FF2B5EF4-FFF2-40B4-BE49-F238E27FC236}">
                      <a16:creationId xmlns:a16="http://schemas.microsoft.com/office/drawing/2014/main" id="{D331AB6C-A55E-417E-9B92-25C27A22C6E8}"/>
                    </a:ext>
                  </a:extLst>
                </p:cNvPr>
                <p:cNvPicPr/>
                <p:nvPr/>
              </p:nvPicPr>
              <p:blipFill>
                <a:blip r:embed="rId443"/>
                <a:stretch>
                  <a:fillRect/>
                </a:stretch>
              </p:blipFill>
              <p:spPr>
                <a:xfrm>
                  <a:off x="7448695" y="3457342"/>
                  <a:ext cx="29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50" name="Freihand 149">
                  <a:extLst>
                    <a:ext uri="{FF2B5EF4-FFF2-40B4-BE49-F238E27FC236}">
                      <a16:creationId xmlns:a16="http://schemas.microsoft.com/office/drawing/2014/main" id="{CA2EE6DF-ED1B-406C-9ABC-0B3123802F8C}"/>
                    </a:ext>
                  </a:extLst>
                </p14:cNvPr>
                <p14:cNvContentPartPr/>
                <p14:nvPr/>
              </p14:nvContentPartPr>
              <p14:xfrm>
                <a:off x="7445455" y="3467782"/>
                <a:ext cx="283320" cy="215640"/>
              </p14:xfrm>
            </p:contentPart>
          </mc:Choice>
          <mc:Fallback xmlns="">
            <p:pic>
              <p:nvPicPr>
                <p:cNvPr id="150" name="Freihand 149">
                  <a:extLst>
                    <a:ext uri="{FF2B5EF4-FFF2-40B4-BE49-F238E27FC236}">
                      <a16:creationId xmlns:a16="http://schemas.microsoft.com/office/drawing/2014/main" id="{CA2EE6DF-ED1B-406C-9ABC-0B3123802F8C}"/>
                    </a:ext>
                  </a:extLst>
                </p:cNvPr>
                <p:cNvPicPr/>
                <p:nvPr/>
              </p:nvPicPr>
              <p:blipFill>
                <a:blip r:embed="rId445"/>
                <a:stretch>
                  <a:fillRect/>
                </a:stretch>
              </p:blipFill>
              <p:spPr>
                <a:xfrm>
                  <a:off x="7436815" y="3459142"/>
                  <a:ext cx="300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51" name="Freihand 150">
                  <a:extLst>
                    <a:ext uri="{FF2B5EF4-FFF2-40B4-BE49-F238E27FC236}">
                      <a16:creationId xmlns:a16="http://schemas.microsoft.com/office/drawing/2014/main" id="{FC4B9A66-0CB3-4877-9695-A436A2FC99F4}"/>
                    </a:ext>
                  </a:extLst>
                </p14:cNvPr>
                <p14:cNvContentPartPr/>
                <p14:nvPr/>
              </p14:nvContentPartPr>
              <p14:xfrm>
                <a:off x="7732015" y="3240982"/>
                <a:ext cx="100800" cy="470520"/>
              </p14:xfrm>
            </p:contentPart>
          </mc:Choice>
          <mc:Fallback xmlns="">
            <p:pic>
              <p:nvPicPr>
                <p:cNvPr id="151" name="Freihand 150">
                  <a:extLst>
                    <a:ext uri="{FF2B5EF4-FFF2-40B4-BE49-F238E27FC236}">
                      <a16:creationId xmlns:a16="http://schemas.microsoft.com/office/drawing/2014/main" id="{FC4B9A66-0CB3-4877-9695-A436A2FC99F4}"/>
                    </a:ext>
                  </a:extLst>
                </p:cNvPr>
                <p:cNvPicPr/>
                <p:nvPr/>
              </p:nvPicPr>
              <p:blipFill>
                <a:blip r:embed="rId447"/>
                <a:stretch>
                  <a:fillRect/>
                </a:stretch>
              </p:blipFill>
              <p:spPr>
                <a:xfrm>
                  <a:off x="7723375" y="3231982"/>
                  <a:ext cx="11844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68" name="Freihand 167">
                  <a:extLst>
                    <a:ext uri="{FF2B5EF4-FFF2-40B4-BE49-F238E27FC236}">
                      <a16:creationId xmlns:a16="http://schemas.microsoft.com/office/drawing/2014/main" id="{3648488D-D9DA-4A3D-9E73-0C5D0AF06020}"/>
                    </a:ext>
                  </a:extLst>
                </p14:cNvPr>
                <p14:cNvContentPartPr/>
                <p14:nvPr/>
              </p14:nvContentPartPr>
              <p14:xfrm>
                <a:off x="6854335" y="3453382"/>
                <a:ext cx="292320" cy="400320"/>
              </p14:xfrm>
            </p:contentPart>
          </mc:Choice>
          <mc:Fallback xmlns="">
            <p:pic>
              <p:nvPicPr>
                <p:cNvPr id="168" name="Freihand 167">
                  <a:extLst>
                    <a:ext uri="{FF2B5EF4-FFF2-40B4-BE49-F238E27FC236}">
                      <a16:creationId xmlns:a16="http://schemas.microsoft.com/office/drawing/2014/main" id="{3648488D-D9DA-4A3D-9E73-0C5D0AF06020}"/>
                    </a:ext>
                  </a:extLst>
                </p:cNvPr>
                <p:cNvPicPr/>
                <p:nvPr/>
              </p:nvPicPr>
              <p:blipFill>
                <a:blip r:embed="rId449"/>
                <a:stretch>
                  <a:fillRect/>
                </a:stretch>
              </p:blipFill>
              <p:spPr>
                <a:xfrm>
                  <a:off x="6845335" y="3444742"/>
                  <a:ext cx="3099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69" name="Freihand 168">
                  <a:extLst>
                    <a:ext uri="{FF2B5EF4-FFF2-40B4-BE49-F238E27FC236}">
                      <a16:creationId xmlns:a16="http://schemas.microsoft.com/office/drawing/2014/main" id="{54F96B5C-FCAA-4B02-8EEB-EBFBEDA473FD}"/>
                    </a:ext>
                  </a:extLst>
                </p14:cNvPr>
                <p14:cNvContentPartPr/>
                <p14:nvPr/>
              </p14:nvContentPartPr>
              <p14:xfrm>
                <a:off x="6612055" y="3175462"/>
                <a:ext cx="143280" cy="223920"/>
              </p14:xfrm>
            </p:contentPart>
          </mc:Choice>
          <mc:Fallback xmlns="">
            <p:pic>
              <p:nvPicPr>
                <p:cNvPr id="169" name="Freihand 168">
                  <a:extLst>
                    <a:ext uri="{FF2B5EF4-FFF2-40B4-BE49-F238E27FC236}">
                      <a16:creationId xmlns:a16="http://schemas.microsoft.com/office/drawing/2014/main" id="{54F96B5C-FCAA-4B02-8EEB-EBFBEDA473FD}"/>
                    </a:ext>
                  </a:extLst>
                </p:cNvPr>
                <p:cNvPicPr/>
                <p:nvPr/>
              </p:nvPicPr>
              <p:blipFill>
                <a:blip r:embed="rId451"/>
                <a:stretch>
                  <a:fillRect/>
                </a:stretch>
              </p:blipFill>
              <p:spPr>
                <a:xfrm>
                  <a:off x="6603415" y="3166822"/>
                  <a:ext cx="1609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70" name="Freihand 169">
                  <a:extLst>
                    <a:ext uri="{FF2B5EF4-FFF2-40B4-BE49-F238E27FC236}">
                      <a16:creationId xmlns:a16="http://schemas.microsoft.com/office/drawing/2014/main" id="{E3896762-35C7-4E81-A6F3-1A89343F645C}"/>
                    </a:ext>
                  </a:extLst>
                </p14:cNvPr>
                <p14:cNvContentPartPr/>
                <p14:nvPr/>
              </p14:nvContentPartPr>
              <p14:xfrm>
                <a:off x="6791695" y="3188062"/>
                <a:ext cx="51840" cy="114480"/>
              </p14:xfrm>
            </p:contentPart>
          </mc:Choice>
          <mc:Fallback xmlns="">
            <p:pic>
              <p:nvPicPr>
                <p:cNvPr id="170" name="Freihand 169">
                  <a:extLst>
                    <a:ext uri="{FF2B5EF4-FFF2-40B4-BE49-F238E27FC236}">
                      <a16:creationId xmlns:a16="http://schemas.microsoft.com/office/drawing/2014/main" id="{E3896762-35C7-4E81-A6F3-1A89343F645C}"/>
                    </a:ext>
                  </a:extLst>
                </p:cNvPr>
                <p:cNvPicPr/>
                <p:nvPr/>
              </p:nvPicPr>
              <p:blipFill>
                <a:blip r:embed="rId453"/>
                <a:stretch>
                  <a:fillRect/>
                </a:stretch>
              </p:blipFill>
              <p:spPr>
                <a:xfrm>
                  <a:off x="6782695" y="3179062"/>
                  <a:ext cx="69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1" name="Freihand 170">
                  <a:extLst>
                    <a:ext uri="{FF2B5EF4-FFF2-40B4-BE49-F238E27FC236}">
                      <a16:creationId xmlns:a16="http://schemas.microsoft.com/office/drawing/2014/main" id="{72852A96-C28A-4C63-B522-F31A0D00DEC7}"/>
                    </a:ext>
                  </a:extLst>
                </p14:cNvPr>
                <p14:cNvContentPartPr/>
                <p14:nvPr/>
              </p14:nvContentPartPr>
              <p14:xfrm>
                <a:off x="6907615" y="3090502"/>
                <a:ext cx="109800" cy="213120"/>
              </p14:xfrm>
            </p:contentPart>
          </mc:Choice>
          <mc:Fallback xmlns="">
            <p:pic>
              <p:nvPicPr>
                <p:cNvPr id="171" name="Freihand 170">
                  <a:extLst>
                    <a:ext uri="{FF2B5EF4-FFF2-40B4-BE49-F238E27FC236}">
                      <a16:creationId xmlns:a16="http://schemas.microsoft.com/office/drawing/2014/main" id="{72852A96-C28A-4C63-B522-F31A0D00DEC7}"/>
                    </a:ext>
                  </a:extLst>
                </p:cNvPr>
                <p:cNvPicPr/>
                <p:nvPr/>
              </p:nvPicPr>
              <p:blipFill>
                <a:blip r:embed="rId455"/>
                <a:stretch>
                  <a:fillRect/>
                </a:stretch>
              </p:blipFill>
              <p:spPr>
                <a:xfrm>
                  <a:off x="6898615" y="3081862"/>
                  <a:ext cx="1274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2" name="Freihand 171">
                  <a:extLst>
                    <a:ext uri="{FF2B5EF4-FFF2-40B4-BE49-F238E27FC236}">
                      <a16:creationId xmlns:a16="http://schemas.microsoft.com/office/drawing/2014/main" id="{C4AC84AF-ECF2-47E4-BC90-C9F87072BB8E}"/>
                    </a:ext>
                  </a:extLst>
                </p14:cNvPr>
                <p14:cNvContentPartPr/>
                <p14:nvPr/>
              </p14:nvContentPartPr>
              <p14:xfrm>
                <a:off x="6721855" y="2976022"/>
                <a:ext cx="435600" cy="532800"/>
              </p14:xfrm>
            </p:contentPart>
          </mc:Choice>
          <mc:Fallback xmlns="">
            <p:pic>
              <p:nvPicPr>
                <p:cNvPr id="172" name="Freihand 171">
                  <a:extLst>
                    <a:ext uri="{FF2B5EF4-FFF2-40B4-BE49-F238E27FC236}">
                      <a16:creationId xmlns:a16="http://schemas.microsoft.com/office/drawing/2014/main" id="{C4AC84AF-ECF2-47E4-BC90-C9F87072BB8E}"/>
                    </a:ext>
                  </a:extLst>
                </p:cNvPr>
                <p:cNvPicPr/>
                <p:nvPr/>
              </p:nvPicPr>
              <p:blipFill>
                <a:blip r:embed="rId457"/>
                <a:stretch>
                  <a:fillRect/>
                </a:stretch>
              </p:blipFill>
              <p:spPr>
                <a:xfrm>
                  <a:off x="6712855" y="2967382"/>
                  <a:ext cx="45324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1" name="Freihand 280">
                  <a:extLst>
                    <a:ext uri="{FF2B5EF4-FFF2-40B4-BE49-F238E27FC236}">
                      <a16:creationId xmlns:a16="http://schemas.microsoft.com/office/drawing/2014/main" id="{C4E0E9BD-A8A8-4E49-89F7-F911C4B9A92E}"/>
                    </a:ext>
                  </a:extLst>
                </p14:cNvPr>
                <p14:cNvContentPartPr/>
                <p14:nvPr/>
              </p14:nvContentPartPr>
              <p14:xfrm>
                <a:off x="8928295" y="3482182"/>
                <a:ext cx="878760" cy="496440"/>
              </p14:xfrm>
            </p:contentPart>
          </mc:Choice>
          <mc:Fallback xmlns="">
            <p:pic>
              <p:nvPicPr>
                <p:cNvPr id="281" name="Freihand 280">
                  <a:extLst>
                    <a:ext uri="{FF2B5EF4-FFF2-40B4-BE49-F238E27FC236}">
                      <a16:creationId xmlns:a16="http://schemas.microsoft.com/office/drawing/2014/main" id="{C4E0E9BD-A8A8-4E49-89F7-F911C4B9A92E}"/>
                    </a:ext>
                  </a:extLst>
                </p:cNvPr>
                <p:cNvPicPr/>
                <p:nvPr/>
              </p:nvPicPr>
              <p:blipFill>
                <a:blip r:embed="rId459"/>
                <a:stretch>
                  <a:fillRect/>
                </a:stretch>
              </p:blipFill>
              <p:spPr>
                <a:xfrm>
                  <a:off x="8919655" y="3473182"/>
                  <a:ext cx="8964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2" name="Freihand 281">
                  <a:extLst>
                    <a:ext uri="{FF2B5EF4-FFF2-40B4-BE49-F238E27FC236}">
                      <a16:creationId xmlns:a16="http://schemas.microsoft.com/office/drawing/2014/main" id="{708F1CB9-57AB-44CB-AAE5-12EB0FE4A1E5}"/>
                    </a:ext>
                  </a:extLst>
                </p14:cNvPr>
                <p14:cNvContentPartPr/>
                <p14:nvPr/>
              </p14:nvContentPartPr>
              <p14:xfrm>
                <a:off x="9272095" y="3540502"/>
                <a:ext cx="434880" cy="195480"/>
              </p14:xfrm>
            </p:contentPart>
          </mc:Choice>
          <mc:Fallback xmlns="">
            <p:pic>
              <p:nvPicPr>
                <p:cNvPr id="282" name="Freihand 281">
                  <a:extLst>
                    <a:ext uri="{FF2B5EF4-FFF2-40B4-BE49-F238E27FC236}">
                      <a16:creationId xmlns:a16="http://schemas.microsoft.com/office/drawing/2014/main" id="{708F1CB9-57AB-44CB-AAE5-12EB0FE4A1E5}"/>
                    </a:ext>
                  </a:extLst>
                </p:cNvPr>
                <p:cNvPicPr/>
                <p:nvPr/>
              </p:nvPicPr>
              <p:blipFill>
                <a:blip r:embed="rId461"/>
                <a:stretch>
                  <a:fillRect/>
                </a:stretch>
              </p:blipFill>
              <p:spPr>
                <a:xfrm>
                  <a:off x="9263455" y="3531862"/>
                  <a:ext cx="45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3" name="Freihand 282">
                  <a:extLst>
                    <a:ext uri="{FF2B5EF4-FFF2-40B4-BE49-F238E27FC236}">
                      <a16:creationId xmlns:a16="http://schemas.microsoft.com/office/drawing/2014/main" id="{C928C2A2-DCE5-4896-94B2-7E2EF3C2A111}"/>
                    </a:ext>
                  </a:extLst>
                </p14:cNvPr>
                <p14:cNvContentPartPr/>
                <p14:nvPr/>
              </p14:nvContentPartPr>
              <p14:xfrm>
                <a:off x="9024415" y="3273382"/>
                <a:ext cx="718200" cy="698400"/>
              </p14:xfrm>
            </p:contentPart>
          </mc:Choice>
          <mc:Fallback xmlns="">
            <p:pic>
              <p:nvPicPr>
                <p:cNvPr id="283" name="Freihand 282">
                  <a:extLst>
                    <a:ext uri="{FF2B5EF4-FFF2-40B4-BE49-F238E27FC236}">
                      <a16:creationId xmlns:a16="http://schemas.microsoft.com/office/drawing/2014/main" id="{C928C2A2-DCE5-4896-94B2-7E2EF3C2A111}"/>
                    </a:ext>
                  </a:extLst>
                </p:cNvPr>
                <p:cNvPicPr/>
                <p:nvPr/>
              </p:nvPicPr>
              <p:blipFill>
                <a:blip r:embed="rId463"/>
                <a:stretch>
                  <a:fillRect/>
                </a:stretch>
              </p:blipFill>
              <p:spPr>
                <a:xfrm>
                  <a:off x="9015415" y="3264382"/>
                  <a:ext cx="73584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5" name="Freihand 284">
                  <a:extLst>
                    <a:ext uri="{FF2B5EF4-FFF2-40B4-BE49-F238E27FC236}">
                      <a16:creationId xmlns:a16="http://schemas.microsoft.com/office/drawing/2014/main" id="{9B5EBC69-5FE1-47D6-BDEC-7EEA681EC482}"/>
                    </a:ext>
                  </a:extLst>
                </p14:cNvPr>
                <p14:cNvContentPartPr/>
                <p14:nvPr/>
              </p14:nvContentPartPr>
              <p14:xfrm>
                <a:off x="11218255" y="3439342"/>
                <a:ext cx="527760" cy="654840"/>
              </p14:xfrm>
            </p:contentPart>
          </mc:Choice>
          <mc:Fallback xmlns="">
            <p:pic>
              <p:nvPicPr>
                <p:cNvPr id="285" name="Freihand 284">
                  <a:extLst>
                    <a:ext uri="{FF2B5EF4-FFF2-40B4-BE49-F238E27FC236}">
                      <a16:creationId xmlns:a16="http://schemas.microsoft.com/office/drawing/2014/main" id="{9B5EBC69-5FE1-47D6-BDEC-7EEA681EC482}"/>
                    </a:ext>
                  </a:extLst>
                </p:cNvPr>
                <p:cNvPicPr/>
                <p:nvPr/>
              </p:nvPicPr>
              <p:blipFill>
                <a:blip r:embed="rId465"/>
                <a:stretch>
                  <a:fillRect/>
                </a:stretch>
              </p:blipFill>
              <p:spPr>
                <a:xfrm>
                  <a:off x="11209615" y="3430342"/>
                  <a:ext cx="545400" cy="67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6">
            <p14:nvContentPartPr>
              <p14:cNvPr id="4" name="Freihand 3">
                <a:extLst>
                  <a:ext uri="{FF2B5EF4-FFF2-40B4-BE49-F238E27FC236}">
                    <a16:creationId xmlns:a16="http://schemas.microsoft.com/office/drawing/2014/main" id="{7225CA39-FE99-4431-BEB7-F4C05D3CC2C5}"/>
                  </a:ext>
                </a:extLst>
              </p14:cNvPr>
              <p14:cNvContentPartPr/>
              <p14:nvPr/>
            </p14:nvContentPartPr>
            <p14:xfrm>
              <a:off x="7998218" y="1672822"/>
              <a:ext cx="1595520" cy="915840"/>
            </p14:xfrm>
          </p:contentPart>
        </mc:Choice>
        <mc:Fallback xmlns="">
          <p:pic>
            <p:nvPicPr>
              <p:cNvPr id="4" name="Freihand 3">
                <a:extLst>
                  <a:ext uri="{FF2B5EF4-FFF2-40B4-BE49-F238E27FC236}">
                    <a16:creationId xmlns:a16="http://schemas.microsoft.com/office/drawing/2014/main" id="{7225CA39-FE99-4431-BEB7-F4C05D3CC2C5}"/>
                  </a:ext>
                </a:extLst>
              </p:cNvPr>
              <p:cNvPicPr/>
              <p:nvPr/>
            </p:nvPicPr>
            <p:blipFill>
              <a:blip r:embed="rId467"/>
              <a:stretch>
                <a:fillRect/>
              </a:stretch>
            </p:blipFill>
            <p:spPr>
              <a:xfrm>
                <a:off x="7989218" y="1663822"/>
                <a:ext cx="1613160" cy="93348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1765</Words>
  <Application>Microsoft Office PowerPoint</Application>
  <PresentationFormat>Breitbild</PresentationFormat>
  <Paragraphs>239</Paragraphs>
  <Slides>24</Slides>
  <Notes>24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710</cp:revision>
  <dcterms:created xsi:type="dcterms:W3CDTF">2019-02-11T10:45:01Z</dcterms:created>
  <dcterms:modified xsi:type="dcterms:W3CDTF">2022-04-06T15:53:27Z</dcterms:modified>
</cp:coreProperties>
</file>